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318" r:id="rId9"/>
    <p:sldId id="319" r:id="rId10"/>
    <p:sldId id="320" r:id="rId11"/>
    <p:sldId id="262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41" autoAdjust="0"/>
  </p:normalViewPr>
  <p:slideViewPr>
    <p:cSldViewPr>
      <p:cViewPr>
        <p:scale>
          <a:sx n="50" d="100"/>
          <a:sy n="50" d="100"/>
        </p:scale>
        <p:origin x="876" y="-6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940" y="2799644"/>
            <a:ext cx="11767544" cy="3570197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539940" y="6369840"/>
            <a:ext cx="11767544" cy="114856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3545313" y="2389633"/>
            <a:ext cx="1320799" cy="4063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1935969" y="4303777"/>
            <a:ext cx="5146393" cy="4064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803387" y="394306"/>
            <a:ext cx="1117599" cy="1023583"/>
          </a:xfrm>
        </p:spPr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0" y="6626569"/>
            <a:ext cx="11767545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9940" y="914400"/>
            <a:ext cx="1176754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39" y="7382220"/>
            <a:ext cx="11767544" cy="65828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731" y="1417889"/>
            <a:ext cx="11775755" cy="1830648"/>
          </a:xfrm>
        </p:spPr>
        <p:txBody>
          <a:bodyPr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0" y="4724400"/>
            <a:ext cx="11767545" cy="3302000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175421" y="809782"/>
            <a:ext cx="10692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8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3179278" y="3485050"/>
            <a:ext cx="8703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8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171" y="1309512"/>
            <a:ext cx="11271875" cy="3595509"/>
          </a:xfrm>
        </p:spPr>
        <p:txBody>
          <a:bodyPr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594594" y="4905021"/>
            <a:ext cx="10308292" cy="456232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67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940" y="6705599"/>
            <a:ext cx="12326529" cy="1330476"/>
          </a:xfrm>
        </p:spPr>
        <p:txBody>
          <a:bodyPr anchor="ctr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39" y="3160889"/>
            <a:ext cx="11767547" cy="2430019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40" y="6699956"/>
            <a:ext cx="11767545" cy="1147200"/>
          </a:xfrm>
        </p:spPr>
        <p:txBody>
          <a:bodyPr anchor="t"/>
          <a:lstStyle>
            <a:lvl1pPr marL="0" indent="0" algn="l">
              <a:buNone/>
              <a:defRPr sz="2667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4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0" y="1298224"/>
            <a:ext cx="11767545" cy="94261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39" y="3471336"/>
            <a:ext cx="418917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539938" y="4239686"/>
            <a:ext cx="4189172" cy="379639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6962" y="3471334"/>
            <a:ext cx="4196012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016962" y="4239685"/>
            <a:ext cx="4196012" cy="379639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517513" y="3471335"/>
            <a:ext cx="419430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517772" y="4239683"/>
            <a:ext cx="4194048" cy="379639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71961" y="3426178"/>
            <a:ext cx="0" cy="465666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363201" y="3426178"/>
            <a:ext cx="0" cy="465666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0" y="1298224"/>
            <a:ext cx="11767545" cy="94261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39" y="6043792"/>
            <a:ext cx="406725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79404" y="3471334"/>
            <a:ext cx="3588323" cy="21220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39939" y="6812141"/>
            <a:ext cx="4067251" cy="122393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820" y="6043793"/>
            <a:ext cx="4067251" cy="768351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331283" y="3471334"/>
            <a:ext cx="3588324" cy="21220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093563" y="6812140"/>
            <a:ext cx="4067251" cy="122393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43701" y="6043794"/>
            <a:ext cx="406812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884041" y="3471334"/>
            <a:ext cx="3588323" cy="21220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43700" y="6812139"/>
            <a:ext cx="4068128" cy="1223936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874441" y="3426178"/>
            <a:ext cx="0" cy="465666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397069" y="3426178"/>
            <a:ext cx="0" cy="465666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8148" y="8522452"/>
            <a:ext cx="4859043" cy="4064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7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0" y="1298224"/>
            <a:ext cx="11767545" cy="9426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940" y="3471333"/>
            <a:ext cx="11767545" cy="4555067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60586" y="8522451"/>
            <a:ext cx="1320799" cy="406399"/>
          </a:xfrm>
        </p:spPr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6981" y="1704623"/>
            <a:ext cx="1879953" cy="633145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939" y="1704623"/>
            <a:ext cx="8341367" cy="63314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204139" y="8522451"/>
            <a:ext cx="1322847" cy="406399"/>
          </a:xfrm>
        </p:spPr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5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940" y="3471333"/>
            <a:ext cx="11767545" cy="4555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39" y="3570193"/>
            <a:ext cx="5801367" cy="3045099"/>
          </a:xfrm>
        </p:spPr>
        <p:txBody>
          <a:bodyPr anchor="ctr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4079" y="3570192"/>
            <a:ext cx="5010060" cy="3045099"/>
          </a:xfrm>
        </p:spPr>
        <p:txBody>
          <a:bodyPr anchor="ctr"/>
          <a:lstStyle>
            <a:lvl1pPr marL="0" indent="0" algn="l">
              <a:buNone/>
              <a:defRPr sz="2667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9939" y="3471334"/>
            <a:ext cx="6433544" cy="455506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8284" y="3471333"/>
            <a:ext cx="6433545" cy="45550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39" y="3471334"/>
            <a:ext cx="6433543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939" y="4239683"/>
            <a:ext cx="6433544" cy="378671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8284" y="3471334"/>
            <a:ext cx="6433545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8284" y="4239683"/>
            <a:ext cx="6433545" cy="3786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39939" y="1298224"/>
            <a:ext cx="11681884" cy="94261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0" y="1727200"/>
            <a:ext cx="3724211" cy="21336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195" y="1930400"/>
            <a:ext cx="6920088" cy="6096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539939" y="4172374"/>
            <a:ext cx="3724211" cy="3860799"/>
          </a:xfrm>
        </p:spPr>
        <p:txBody>
          <a:bodyPr/>
          <a:lstStyle>
            <a:lvl1pPr marL="0" indent="0">
              <a:buNone/>
              <a:defRPr sz="186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940" y="2257778"/>
            <a:ext cx="5153512" cy="2314223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30494" y="1524000"/>
            <a:ext cx="4302924" cy="609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539939" y="4876800"/>
            <a:ext cx="5145616" cy="1828800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6256000" cy="9144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39939" y="1298224"/>
            <a:ext cx="11681884" cy="942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939" y="3471333"/>
            <a:ext cx="11681884" cy="455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04139" y="8522451"/>
            <a:ext cx="1320799" cy="406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 i="0">
                <a:solidFill>
                  <a:schemeClr val="accent1"/>
                </a:solidFill>
              </a:defRPr>
            </a:lvl1pPr>
          </a:lstStyle>
          <a:p>
            <a:fld id="{B8E9D019-D43E-440B-B979-A1DD66E5A9A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8148" y="8522452"/>
            <a:ext cx="5146393" cy="406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917083" y="0"/>
            <a:ext cx="914400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3803387" y="394306"/>
            <a:ext cx="1117599" cy="10235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733" b="0" i="0">
                <a:solidFill>
                  <a:schemeClr val="bg1"/>
                </a:solidFill>
              </a:defRPr>
            </a:lvl1pPr>
          </a:lstStyle>
          <a:p>
            <a:fld id="{90EA61B6-A160-4E17-AADC-276804EC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609585" rtl="0" eaLnBrk="1" latinLnBrk="0" hangingPunct="1">
        <a:spcBef>
          <a:spcPct val="0"/>
        </a:spcBef>
        <a:buNone/>
        <a:defRPr sz="48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3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73867" y="-726246"/>
            <a:ext cx="17610667" cy="5782948"/>
          </a:xfrm>
        </p:spPr>
        <p:txBody>
          <a:bodyPr>
            <a:normAutofit/>
          </a:bodyPr>
          <a:lstStyle/>
          <a:p>
            <a:r>
              <a:rPr lang="en-US" sz="8296" dirty="0">
                <a:solidFill>
                  <a:srgbClr val="002060"/>
                </a:solidFill>
              </a:rPr>
              <a:t>               RATING PREDICTION</a:t>
            </a:r>
            <a:br>
              <a:rPr lang="en-US" sz="8296">
                <a:solidFill>
                  <a:srgbClr val="002060"/>
                </a:solidFill>
              </a:rPr>
            </a:br>
            <a:r>
              <a:rPr lang="en-US" sz="8296">
                <a:solidFill>
                  <a:srgbClr val="002060"/>
                </a:solidFill>
              </a:rPr>
              <a:t>                         PROJECT</a:t>
            </a:r>
            <a:endParaRPr lang="en-US" sz="8296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r"/>
            <a:endParaRPr lang="en-US" sz="5926" dirty="0">
              <a:solidFill>
                <a:srgbClr val="FF0000"/>
              </a:solidFill>
            </a:endParaRPr>
          </a:p>
          <a:p>
            <a:pPr algn="r"/>
            <a:endParaRPr lang="en-US" sz="5926" dirty="0">
              <a:solidFill>
                <a:srgbClr val="FF0000"/>
              </a:solidFill>
            </a:endParaRPr>
          </a:p>
          <a:p>
            <a:pPr algn="r"/>
            <a:r>
              <a:rPr lang="en-US" sz="5926" b="1" dirty="0">
                <a:solidFill>
                  <a:srgbClr val="FF0000"/>
                </a:solidFill>
              </a:rPr>
              <a:t>Presented by:</a:t>
            </a:r>
          </a:p>
          <a:p>
            <a:pPr algn="r"/>
            <a:r>
              <a:rPr lang="en-US" sz="5926" b="1" dirty="0">
                <a:solidFill>
                  <a:srgbClr val="FF0000"/>
                </a:solidFill>
              </a:rPr>
              <a:t>ABHISHEK SHAHI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-5542844"/>
            <a:ext cx="6921116" cy="8188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26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9155"/>
            <a:ext cx="16256000" cy="71241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5111"/>
            <a:ext cx="16256000" cy="66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After Web Scraping the two datasets from Amazon and </a:t>
            </a:r>
            <a:r>
              <a:rPr lang="en-US" dirty="0" err="1"/>
              <a:t>Flipkart</a:t>
            </a:r>
            <a:r>
              <a:rPr lang="en-US" dirty="0"/>
              <a:t> are undergone in EDA process.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260099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" y="2765779"/>
            <a:ext cx="16256000" cy="750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2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2222"/>
            <a:ext cx="16290313" cy="8850489"/>
          </a:xfrm>
        </p:spPr>
      </p:pic>
      <p:sp>
        <p:nvSpPr>
          <p:cNvPr id="5" name="TextBox 4"/>
          <p:cNvSpPr txBox="1"/>
          <p:nvPr/>
        </p:nvSpPr>
        <p:spPr>
          <a:xfrm>
            <a:off x="1444978" y="4030132"/>
            <a:ext cx="13546667" cy="1843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89" dirty="0"/>
              <a:t>Converting String to Integer of Amazon Scrapped Data’s 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" y="6022021"/>
            <a:ext cx="16256000" cy="78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3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2489" y="-3736621"/>
            <a:ext cx="14630400" cy="14304277"/>
          </a:xfrm>
        </p:spPr>
        <p:txBody>
          <a:bodyPr/>
          <a:lstStyle/>
          <a:p>
            <a:r>
              <a:rPr lang="en-US" dirty="0"/>
              <a:t>Now the two </a:t>
            </a:r>
            <a:r>
              <a:rPr lang="en-US" dirty="0" err="1"/>
              <a:t>dataframes</a:t>
            </a:r>
            <a:r>
              <a:rPr lang="en-US" dirty="0"/>
              <a:t> are merged into one. It is the required </a:t>
            </a:r>
            <a:r>
              <a:rPr lang="en-US" dirty="0" err="1"/>
              <a:t>dataframe</a:t>
            </a:r>
            <a:r>
              <a:rPr lang="en-US" dirty="0"/>
              <a:t> for model building.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778932"/>
            <a:ext cx="13185422" cy="113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describe() method says the </a:t>
            </a:r>
            <a:r>
              <a:rPr lang="en-US" dirty="0" err="1"/>
              <a:t>dataframe</a:t>
            </a:r>
            <a:r>
              <a:rPr lang="en-US" dirty="0"/>
              <a:t> is left skewed.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089" y="1682045"/>
            <a:ext cx="11017956" cy="106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1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VISUALIZATION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Rating is slightly imbalanced due to high number of 5 star rating with compare to others.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2" y="1862667"/>
            <a:ext cx="12824178" cy="129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DATA PREPROCESSING USING NLP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5689" dirty="0"/>
              <a:t>The Review is processed using </a:t>
            </a:r>
            <a:r>
              <a:rPr lang="en-US" sz="5689" dirty="0" err="1"/>
              <a:t>Lemmatizer</a:t>
            </a:r>
            <a:r>
              <a:rPr lang="en-US" sz="5689" dirty="0"/>
              <a:t>, </a:t>
            </a:r>
            <a:r>
              <a:rPr lang="en-US" sz="5689" dirty="0" err="1"/>
              <a:t>Vectorizer</a:t>
            </a:r>
            <a:r>
              <a:rPr lang="en-US" sz="5689" dirty="0"/>
              <a:t> to form a matrix like dummy variable for each word.</a:t>
            </a:r>
          </a:p>
          <a:p>
            <a:pPr>
              <a:lnSpc>
                <a:spcPct val="150000"/>
              </a:lnSpc>
            </a:pPr>
            <a:endParaRPr lang="en-US" sz="5689" dirty="0"/>
          </a:p>
          <a:p>
            <a:pPr>
              <a:lnSpc>
                <a:spcPct val="150000"/>
              </a:lnSpc>
            </a:pPr>
            <a:r>
              <a:rPr lang="en-US" sz="5689" dirty="0" err="1"/>
              <a:t>Stopwords</a:t>
            </a:r>
            <a:r>
              <a:rPr lang="en-US" sz="5689" dirty="0"/>
              <a:t> are not removed because of negative ratings as it contains not group which defines negative reviews. </a:t>
            </a:r>
          </a:p>
        </p:txBody>
      </p:sp>
    </p:spTree>
    <p:extLst>
      <p:ext uri="{BB962C8B-B14F-4D97-AF65-F5344CB8AC3E}">
        <p14:creationId xmlns:p14="http://schemas.microsoft.com/office/powerpoint/2010/main" val="62428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" y="-5542843"/>
            <a:ext cx="16256000" cy="977002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" y="5031399"/>
            <a:ext cx="16163845" cy="60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PREPARING INPUT AND OUTPUT VARIABLE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" y="-2111022"/>
            <a:ext cx="16110857" cy="668302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56" y="5113867"/>
            <a:ext cx="12825967" cy="97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MODEL EVALUATION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Classifier Algorithms are used to build the model.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939"/>
            <a:ext cx="16256000" cy="742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1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-1583605"/>
            <a:ext cx="14630400" cy="153071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689" dirty="0"/>
              <a:t>Rating of a Product defines the feedback or improvement of quality, </a:t>
            </a:r>
            <a:r>
              <a:rPr lang="en-US" sz="5689" dirty="0" err="1"/>
              <a:t>comfortness</a:t>
            </a:r>
            <a:r>
              <a:rPr lang="en-US" sz="5689" dirty="0"/>
              <a:t>, price, demand for a customer.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689" dirty="0"/>
              <a:t>Customers gives reviews on their purchased products on the product selling or ecommerce websites. Along with the review customers gives rating to the products out of 5 or out of 10.</a:t>
            </a:r>
          </a:p>
        </p:txBody>
      </p:sp>
    </p:spTree>
    <p:extLst>
      <p:ext uri="{BB962C8B-B14F-4D97-AF65-F5344CB8AC3E}">
        <p14:creationId xmlns:p14="http://schemas.microsoft.com/office/powerpoint/2010/main" val="198099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7579" y="-5227115"/>
            <a:ext cx="14630400" cy="14304277"/>
          </a:xfrm>
        </p:spPr>
        <p:txBody>
          <a:bodyPr/>
          <a:lstStyle/>
          <a:p>
            <a:r>
              <a:rPr lang="en-US" dirty="0"/>
              <a:t>The Best Models are SVC() and </a:t>
            </a:r>
            <a:r>
              <a:rPr lang="en-US" dirty="0" err="1"/>
              <a:t>RandomForestClassifier</a:t>
            </a:r>
            <a:r>
              <a:rPr lang="en-US" dirty="0"/>
              <a:t>().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57" y="-2833511"/>
            <a:ext cx="12238865" cy="864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8077200"/>
            <a:ext cx="10201244" cy="6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Saving the Model for SVC().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" y="598311"/>
            <a:ext cx="14549257" cy="50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4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this model analysis, it is understood that model accuracy is not that great. This means the review to rating prediction may be needed more learning. Some Oversampling or </a:t>
            </a:r>
            <a:r>
              <a:rPr lang="en-US" dirty="0" err="1"/>
              <a:t>Undersampling</a:t>
            </a:r>
            <a:r>
              <a:rPr lang="en-US" dirty="0"/>
              <a:t> may be applied for balancing the dataset. This model help to predict the reviews of any product for a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9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689" dirty="0"/>
              <a:t>Companies watch these ratings and reviews and try to resolve the problem with customer, improvement of the product or services in future.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5689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88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689" dirty="0"/>
              <a:t>To Build a model which can be used to predict the rating in the range of 1-5 to sort out the reviews in positive and negative portions.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689" dirty="0"/>
              <a:t>5 is the best rating whereas 1-2 are lowest ratings.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5689" dirty="0"/>
              <a:t>Also some reviews which are either 3-4 can be categorized for improvement the quality of the product. </a:t>
            </a:r>
            <a:endParaRPr lang="en-US" sz="5689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Tools Used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6163" b="1" dirty="0">
                <a:latin typeface="Calibri" pitchFamily="34" charset="0"/>
              </a:rPr>
              <a:t>Anaconda 2020.07</a:t>
            </a:r>
            <a:endParaRPr lang="en-US" sz="6163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6163" b="1" dirty="0" err="1">
                <a:latin typeface="Calibri" pitchFamily="34" charset="0"/>
              </a:rPr>
              <a:t>Jupyter</a:t>
            </a:r>
            <a:r>
              <a:rPr lang="en-IN" sz="6163" b="1" dirty="0">
                <a:latin typeface="Calibri" pitchFamily="34" charset="0"/>
              </a:rPr>
              <a:t> Notebook 6.0.3</a:t>
            </a:r>
            <a:endParaRPr lang="en-US" sz="6163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6163" b="1" dirty="0">
                <a:latin typeface="Calibri" pitchFamily="34" charset="0"/>
              </a:rPr>
              <a:t>Python 3.8.3</a:t>
            </a:r>
            <a:endParaRPr lang="en-US" sz="6163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6163" b="1" dirty="0" err="1">
                <a:latin typeface="Calibri" pitchFamily="34" charset="0"/>
              </a:rPr>
              <a:t>Numpy</a:t>
            </a:r>
            <a:endParaRPr lang="en-US" sz="6163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6163" b="1" dirty="0">
                <a:latin typeface="Calibri" pitchFamily="34" charset="0"/>
              </a:rPr>
              <a:t>Pandas</a:t>
            </a:r>
            <a:endParaRPr lang="en-US" sz="6163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6163" b="1" dirty="0" err="1">
                <a:latin typeface="Calibri" pitchFamily="34" charset="0"/>
              </a:rPr>
              <a:t>Scikit</a:t>
            </a:r>
            <a:r>
              <a:rPr lang="en-IN" sz="6163" b="1" dirty="0">
                <a:latin typeface="Calibri" pitchFamily="34" charset="0"/>
              </a:rPr>
              <a:t> Learn</a:t>
            </a:r>
            <a:endParaRPr lang="en-US" sz="6163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6163" b="1" dirty="0" err="1">
                <a:latin typeface="Calibri" pitchFamily="34" charset="0"/>
              </a:rPr>
              <a:t>Matplotlib</a:t>
            </a:r>
            <a:endParaRPr lang="en-US" sz="6163" b="1" dirty="0">
              <a:latin typeface="Calibri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IN" sz="6163" b="1" dirty="0">
                <a:latin typeface="Calibri" pitchFamily="34" charset="0"/>
              </a:rPr>
              <a:t>Warnings</a:t>
            </a:r>
            <a:endParaRPr lang="en-US" sz="6163" b="1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6163" b="1" dirty="0" err="1">
                <a:latin typeface="Calibri" pitchFamily="34" charset="0"/>
              </a:rPr>
              <a:t>Seaborn</a:t>
            </a:r>
            <a:endParaRPr lang="en-US" sz="6163" b="1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6163" b="1" dirty="0">
                <a:latin typeface="Calibri" pitchFamily="34" charset="0"/>
              </a:rPr>
              <a:t>Machine Learning</a:t>
            </a:r>
          </a:p>
          <a:p>
            <a:pPr>
              <a:buFont typeface="Wingdings" pitchFamily="2" charset="2"/>
              <a:buChar char="Ø"/>
            </a:pPr>
            <a:r>
              <a:rPr lang="en-US" sz="6163" b="1" dirty="0">
                <a:latin typeface="Calibri" pitchFamily="34" charset="0"/>
              </a:rPr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20996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Model Designing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-1583605"/>
            <a:ext cx="14630400" cy="165112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163" b="1" dirty="0">
                <a:latin typeface="Calibri" pitchFamily="34" charset="0"/>
              </a:rPr>
              <a:t>Web Scraping Data from Amazon and </a:t>
            </a:r>
            <a:r>
              <a:rPr lang="en-US" sz="6163" b="1" dirty="0" err="1">
                <a:latin typeface="Calibri" pitchFamily="34" charset="0"/>
              </a:rPr>
              <a:t>Flipkart</a:t>
            </a:r>
            <a:endParaRPr lang="en-US" sz="6163" b="1" dirty="0"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163" b="1" dirty="0">
                <a:latin typeface="Calibri" pitchFamily="34" charset="0"/>
              </a:rPr>
              <a:t>Exploratory Data Analysis (EDA)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163" b="1" dirty="0">
                <a:latin typeface="Calibri" pitchFamily="34" charset="0"/>
              </a:rPr>
              <a:t>Visualization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163" b="1" dirty="0">
                <a:latin typeface="Calibri" pitchFamily="34" charset="0"/>
              </a:rPr>
              <a:t>Data Preprocessing using NLP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163" b="1" dirty="0">
                <a:latin typeface="Calibri" pitchFamily="34" charset="0"/>
              </a:rPr>
              <a:t>Preparing Input and Target Variables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163" b="1" dirty="0">
                <a:latin typeface="Calibri" pitchFamily="34" charset="0"/>
              </a:rPr>
              <a:t>Model Designing, Evaluation and Finalization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6163" b="1" dirty="0">
                <a:latin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7341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  <a:latin typeface="Algerian" pitchFamily="82" charset="0"/>
              </a:rPr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6163" dirty="0">
                <a:latin typeface="Calibri" pitchFamily="34" charset="0"/>
              </a:rPr>
              <a:t>Web Scraping using following functions for Amazon and </a:t>
            </a:r>
            <a:r>
              <a:rPr lang="en-US" sz="6163" dirty="0" err="1">
                <a:latin typeface="Calibri" pitchFamily="34" charset="0"/>
              </a:rPr>
              <a:t>Flipkart</a:t>
            </a:r>
            <a:endParaRPr lang="en-US" sz="6163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6163" dirty="0">
              <a:latin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037" y="1603939"/>
            <a:ext cx="16256000" cy="85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533"/>
            <a:ext cx="16292921" cy="66830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0617"/>
            <a:ext cx="16256000" cy="54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0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3731" y="-1459575"/>
            <a:ext cx="17385097" cy="69346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6210"/>
            <a:ext cx="16256000" cy="50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27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3614</TotalTime>
  <Words>423</Words>
  <Application>Microsoft Office PowerPoint</Application>
  <PresentationFormat>Custom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               RATING PREDICTION                          PROJECT</vt:lpstr>
      <vt:lpstr>INTRODUCTION</vt:lpstr>
      <vt:lpstr>PowerPoint Presentation</vt:lpstr>
      <vt:lpstr>PROBLEM STATEMENT</vt:lpstr>
      <vt:lpstr>Tools Used</vt:lpstr>
      <vt:lpstr>Model Designing Procedure</vt:lpstr>
      <vt:lpstr>Web scraping</vt:lpstr>
      <vt:lpstr>PowerPoint Presentation</vt:lpstr>
      <vt:lpstr>PowerPoint Presentation</vt:lpstr>
      <vt:lpstr>PowerPoint Presentation</vt:lpstr>
      <vt:lpstr>Exploratory Data Analysis (EDA)</vt:lpstr>
      <vt:lpstr>PowerPoint Presentation</vt:lpstr>
      <vt:lpstr>PowerPoint Presentation</vt:lpstr>
      <vt:lpstr>PowerPoint Presentation</vt:lpstr>
      <vt:lpstr>VISUALIZATION</vt:lpstr>
      <vt:lpstr>DATA PREPROCESSING USING NLP</vt:lpstr>
      <vt:lpstr>PowerPoint Presentation</vt:lpstr>
      <vt:lpstr>PREPARING INPUT AND OUTPUT VARIABLE</vt:lpstr>
      <vt:lpstr>MODEL EVALUATION</vt:lpstr>
      <vt:lpstr>PowerPoint Presentation</vt:lpstr>
      <vt:lpstr>PowerPoint Presentation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Microsoft</dc:creator>
  <cp:lastModifiedBy>Bhawani Singh Shekhawat</cp:lastModifiedBy>
  <cp:revision>44</cp:revision>
  <dcterms:created xsi:type="dcterms:W3CDTF">2021-03-16T06:28:15Z</dcterms:created>
  <dcterms:modified xsi:type="dcterms:W3CDTF">2021-12-26T11:29:28Z</dcterms:modified>
</cp:coreProperties>
</file>