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3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7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9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0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A15B146-780A-4693-8F39-35C4C4A86711}" type="datetimeFigureOut">
              <a:rPr lang="en-US" smtClean="0"/>
              <a:t>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AA4E416-1BF6-4B63-8DC1-F53AA957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5946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pipeline pattern?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Easy to use in C++, and </a:t>
            </a:r>
            <a:r>
              <a:rPr lang="en-US" dirty="0"/>
              <a:t>Easy to wrap </a:t>
            </a:r>
            <a:r>
              <a:rPr lang="en-US" dirty="0" smtClean="0"/>
              <a:t>(python, FORTRAN,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Easy to parallelize</a:t>
            </a:r>
          </a:p>
          <a:p>
            <a:r>
              <a:rPr lang="en-US" dirty="0" smtClean="0"/>
              <a:t>Proven (VTK,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VisIt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928286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building block for pipelines</a:t>
            </a:r>
          </a:p>
          <a:p>
            <a:r>
              <a:rPr lang="en-US" dirty="0" smtClean="0"/>
              <a:t>Base class for all data processing code.</a:t>
            </a:r>
          </a:p>
          <a:p>
            <a:r>
              <a:rPr lang="en-US" dirty="0" smtClean="0"/>
              <a:t>Provides the means to build data processing pipeline though</a:t>
            </a:r>
          </a:p>
          <a:p>
            <a:pPr lvl="1"/>
            <a:r>
              <a:rPr lang="en-US" dirty="0" smtClean="0"/>
              <a:t>Input Connections (0 or more)</a:t>
            </a:r>
          </a:p>
          <a:p>
            <a:pPr lvl="1"/>
            <a:r>
              <a:rPr lang="en-US" dirty="0" smtClean="0"/>
              <a:t>Output Ports (1 or more)</a:t>
            </a:r>
          </a:p>
          <a:p>
            <a:r>
              <a:rPr lang="en-US" dirty="0" smtClean="0"/>
              <a:t>Output ports are not datasets.</a:t>
            </a:r>
          </a:p>
          <a:p>
            <a:pPr lvl="1"/>
            <a:r>
              <a:rPr lang="en-US" dirty="0" smtClean="0"/>
              <a:t> An output port may not produce data. Example: a writer. </a:t>
            </a:r>
          </a:p>
          <a:p>
            <a:pPr lvl="1"/>
            <a:r>
              <a:rPr lang="en-US" dirty="0" smtClean="0"/>
              <a:t>Are for connecting/building the pipeline only. </a:t>
            </a:r>
          </a:p>
          <a:p>
            <a:endParaRPr lang="en-US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7907024" y="2717672"/>
            <a:ext cx="1713470" cy="2097560"/>
            <a:chOff x="7858898" y="2573294"/>
            <a:chExt cx="1713470" cy="2097560"/>
          </a:xfrm>
        </p:grpSpPr>
        <p:sp>
          <p:nvSpPr>
            <p:cNvPr id="4" name="Rectangle 3"/>
            <p:cNvSpPr/>
            <p:nvPr/>
          </p:nvSpPr>
          <p:spPr>
            <a:xfrm>
              <a:off x="7858898" y="2573294"/>
              <a:ext cx="1713470" cy="175466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teca_algorithm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90266" y="4047867"/>
              <a:ext cx="45719" cy="532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8122510" y="2743200"/>
              <a:ext cx="181232" cy="1812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86122" y="2743200"/>
              <a:ext cx="181232" cy="18123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122510" y="3975786"/>
              <a:ext cx="181232" cy="181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649734" y="2878713"/>
              <a:ext cx="45719" cy="457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76804" y="2878712"/>
              <a:ext cx="45719" cy="457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903874" y="2878712"/>
              <a:ext cx="45719" cy="4571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649733" y="41112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776093" y="41112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903874" y="41119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122510" y="4489622"/>
              <a:ext cx="181232" cy="181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449450" y="4047867"/>
              <a:ext cx="45719" cy="5323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381694" y="4489622"/>
              <a:ext cx="181232" cy="181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386122" y="3975786"/>
              <a:ext cx="181232" cy="1812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3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TECA 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information both downstream reporting of data and upstream requests for data are made through </a:t>
            </a:r>
            <a:r>
              <a:rPr lang="en-US" dirty="0" err="1" smtClean="0"/>
              <a:t>teca_meta_data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Dictionary of name value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Phases of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965960"/>
            <a:ext cx="7192478" cy="44925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The first end to end pipeline pass algorithms are asked to report any new data that they can produce. For some this will be a no-op, passing through what’s on their inputs.</a:t>
            </a:r>
          </a:p>
          <a:p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For each request made of it an algorithms generates requests that are sent upstream to produce the data it needs. </a:t>
            </a:r>
          </a:p>
          <a:p>
            <a:pPr lvl="1"/>
            <a:r>
              <a:rPr lang="en-US" dirty="0" smtClean="0"/>
              <a:t>Requests are mapped round-</a:t>
            </a:r>
            <a:r>
              <a:rPr lang="en-US" dirty="0" err="1" smtClean="0"/>
              <a:t>robbin</a:t>
            </a:r>
            <a:r>
              <a:rPr lang="en-US" dirty="0" smtClean="0"/>
              <a:t> to input connections. </a:t>
            </a:r>
            <a:r>
              <a:rPr lang="en-US" dirty="0" err="1" smtClean="0"/>
              <a:t>ie</a:t>
            </a:r>
            <a:r>
              <a:rPr lang="en-US" dirty="0" smtClean="0"/>
              <a:t>. Multiple requests can be made from multiple input connections.</a:t>
            </a:r>
          </a:p>
          <a:p>
            <a:pPr lvl="1"/>
            <a:r>
              <a:rPr lang="en-US" dirty="0" smtClean="0"/>
              <a:t>The resulting datasets are available during the execute phase</a:t>
            </a:r>
          </a:p>
          <a:p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The algorithm is passed the datasets produced by its upstream requests and the request made of it and is required to generate the dataset to fulfil this request.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050864" y="1661463"/>
            <a:ext cx="2056690" cy="3988566"/>
            <a:chOff x="9442380" y="2760599"/>
            <a:chExt cx="869398" cy="1751792"/>
          </a:xfrm>
        </p:grpSpPr>
        <p:sp>
          <p:nvSpPr>
            <p:cNvPr id="4" name="Rectangle 3"/>
            <p:cNvSpPr/>
            <p:nvPr/>
          </p:nvSpPr>
          <p:spPr>
            <a:xfrm>
              <a:off x="9442383" y="2760599"/>
              <a:ext cx="356135" cy="2815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442380" y="3257502"/>
              <a:ext cx="356135" cy="2815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442381" y="3713497"/>
              <a:ext cx="356135" cy="2815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55643" y="3713497"/>
              <a:ext cx="356135" cy="2815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02264" y="4230852"/>
              <a:ext cx="356135" cy="2815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4" idx="2"/>
              <a:endCxn id="5" idx="0"/>
            </p:cNvCxnSpPr>
            <p:nvPr/>
          </p:nvCxnSpPr>
          <p:spPr>
            <a:xfrm flipH="1">
              <a:off x="9620448" y="3042138"/>
              <a:ext cx="3" cy="215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6" idx="0"/>
            </p:cNvCxnSpPr>
            <p:nvPr/>
          </p:nvCxnSpPr>
          <p:spPr>
            <a:xfrm>
              <a:off x="9620448" y="3539041"/>
              <a:ext cx="1" cy="174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2"/>
              <a:endCxn id="8" idx="0"/>
            </p:cNvCxnSpPr>
            <p:nvPr/>
          </p:nvCxnSpPr>
          <p:spPr>
            <a:xfrm rot="5400000">
              <a:off x="9889114" y="3986255"/>
              <a:ext cx="235816" cy="2533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6" idx="2"/>
              <a:endCxn id="8" idx="0"/>
            </p:cNvCxnSpPr>
            <p:nvPr/>
          </p:nvCxnSpPr>
          <p:spPr>
            <a:xfrm rot="16200000" flipH="1">
              <a:off x="9632482" y="3983002"/>
              <a:ext cx="235816" cy="2598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>
            <a:off x="9201752" y="2377441"/>
            <a:ext cx="0" cy="3865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686312" y="4472088"/>
            <a:ext cx="0" cy="38652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5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1.48148E-6 C -0.00039 0.09629 -0.00065 0.19259 -0.00078 0.28912 L 0.0664 0.3564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04922 0.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implement a </a:t>
            </a:r>
            <a:r>
              <a:rPr lang="en-US" dirty="0" err="1" smtClean="0"/>
              <a:t>teca_algorithm</a:t>
            </a:r>
            <a:r>
              <a:rPr lang="en-US" dirty="0" smtClean="0"/>
              <a:t> override 1-3 virtual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9226" y="1965960"/>
            <a:ext cx="11303068" cy="4374552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implementations must override this method to provide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information to downstream consumers about what data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will be produced on each output port. The port to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provide information about is named in the first argument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the second argument contains a list of the metadata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describing data on all of the inputs.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teca_meta_data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get_output_meta_data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port,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::vector&lt;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teca_meta_data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 &amp;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input_md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implementations must override this method and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generate a set of requests describing the data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required on the inputs to produce data for the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named output port given the upstream meta data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and request. If no data is needed on an input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then the list should contain a null request.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::vector&lt;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teca_meta_data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get_upstream_request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port,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::vector&lt;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teca_meta_data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 &amp;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input_md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teca_meta_data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&amp;request);</a:t>
            </a:r>
          </a:p>
          <a:p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implementations must override this method and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produce the output dataset for the port named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in the first argument. The second argument is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 list of all of the input datasets. See also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get_upstream_request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 The third argument contains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 request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from the consumer which can specify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information such as arrays, subset region, time etc.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virtual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p_teca_dataset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execute(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port,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::vector&lt;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p_teca_dataset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 &amp;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input_data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const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teca_meta_data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&amp;request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) = 0;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6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Executive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pattern</a:t>
            </a:r>
          </a:p>
          <a:p>
            <a:r>
              <a:rPr lang="en-US" dirty="0" smtClean="0"/>
              <a:t>To run a pipeline set the desired executive and call “update”</a:t>
            </a:r>
          </a:p>
          <a:p>
            <a:r>
              <a:rPr lang="en-US" dirty="0"/>
              <a:t>Generates requests to drive the pipeline execution</a:t>
            </a:r>
          </a:p>
          <a:p>
            <a:pPr lvl="1"/>
            <a:r>
              <a:rPr lang="en-US" dirty="0" smtClean="0"/>
              <a:t>Handles spatial/temporal domain decomposition and partitioning across MPI ranks	</a:t>
            </a:r>
          </a:p>
          <a:p>
            <a:pPr lvl="1"/>
            <a:r>
              <a:rPr lang="en-US" dirty="0" smtClean="0"/>
              <a:t>A set of requests are assigned to a rank, the algorithm executes the local requests in parallel using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98</TotalTime>
  <Words>569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Consolas</vt:lpstr>
      <vt:lpstr>Corbel</vt:lpstr>
      <vt:lpstr>Basis</vt:lpstr>
      <vt:lpstr>TECA</vt:lpstr>
      <vt:lpstr>Why use a pipeline pattern?</vt:lpstr>
      <vt:lpstr>Algorithm</vt:lpstr>
      <vt:lpstr>TECA Meta data</vt:lpstr>
      <vt:lpstr>3 Phases of Execution</vt:lpstr>
      <vt:lpstr>To implement a teca_algorithm override 1-3 virtual functions</vt:lpstr>
      <vt:lpstr>The Executive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TECA</dc:title>
  <dc:creator>burlen</dc:creator>
  <cp:lastModifiedBy>burlen</cp:lastModifiedBy>
  <cp:revision>10</cp:revision>
  <dcterms:created xsi:type="dcterms:W3CDTF">2015-01-12T03:57:21Z</dcterms:created>
  <dcterms:modified xsi:type="dcterms:W3CDTF">2015-01-12T05:36:15Z</dcterms:modified>
</cp:coreProperties>
</file>