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dvent Pro SemiBold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Fira Sans Extra Condensed Medium"/>
      <p:regular r:id="rId30"/>
      <p:bold r:id="rId31"/>
      <p:italic r:id="rId32"/>
      <p:boldItalic r:id="rId33"/>
    </p:embeddedFont>
    <p:embeddedFont>
      <p:font typeface="Fira Sans Condensed Medium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  <p:embeddedFont>
      <p:font typeface="Share Tech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hareTech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dventProSemiBold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font" Target="fonts/AdventProSemiBold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.fntdata"/><Relationship Id="rId30" Type="http://schemas.openxmlformats.org/officeDocument/2006/relationships/font" Target="fonts/FiraSansExtraCondensedMedium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italic.fntdata"/><Relationship Id="rId13" Type="http://schemas.openxmlformats.org/officeDocument/2006/relationships/slide" Target="slides/slide9.xml"/><Relationship Id="rId35" Type="http://schemas.openxmlformats.org/officeDocument/2006/relationships/font" Target="fonts/FiraSansCondensedMedium-bold.fntdata"/><Relationship Id="rId12" Type="http://schemas.openxmlformats.org/officeDocument/2006/relationships/slide" Target="slides/slide8.xml"/><Relationship Id="rId34" Type="http://schemas.openxmlformats.org/officeDocument/2006/relationships/font" Target="fonts/FiraSansCondensedMedium-regular.fntdata"/><Relationship Id="rId15" Type="http://schemas.openxmlformats.org/officeDocument/2006/relationships/slide" Target="slides/slide11.xml"/><Relationship Id="rId37" Type="http://schemas.openxmlformats.org/officeDocument/2006/relationships/font" Target="fonts/FiraSansCondensedMedium-boldItalic.fntdata"/><Relationship Id="rId14" Type="http://schemas.openxmlformats.org/officeDocument/2006/relationships/slide" Target="slides/slide10.xml"/><Relationship Id="rId36" Type="http://schemas.openxmlformats.org/officeDocument/2006/relationships/font" Target="fonts/FiraSansCondensedMedium-italic.fntdata"/><Relationship Id="rId17" Type="http://schemas.openxmlformats.org/officeDocument/2006/relationships/slide" Target="slides/slide13.xml"/><Relationship Id="rId39" Type="http://schemas.openxmlformats.org/officeDocument/2006/relationships/font" Target="fonts/MavenPro-bold.fntdata"/><Relationship Id="rId16" Type="http://schemas.openxmlformats.org/officeDocument/2006/relationships/slide" Target="slides/slide12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6c4305b01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6c4305b01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88e30025a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88e30025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88e30025a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88e30025a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6c4305b0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6c4305b0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88e30025a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88e30025a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8e30025a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8e30025a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88e30025a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88e30025a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70e1a7781e_1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70e1a7781e_1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88e30025a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88e30025a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6c52a2e8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6c52a2e8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Rohith : 10,13,14,15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AADITYA :1,6,7,8,9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AYUSH : 5,16,17,18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Anirudh 11,12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Srinath : 2,3,4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6c60e245bf_1_3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6c60e245bf_1_3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70d13569c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70d13569c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8e30025a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8e30025a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88e30025a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88e30025a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88e30025a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88e30025a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spreadsheets/d/1vTu7Se8kTXNeu0nfne0enewkuZP5gXoWv1ZuVc1MnJg/copy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Data-Struct-Proj/proj-files/tree/master/src/proj/Fina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911900" y="345493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19AIE111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290100" y="1396038"/>
            <a:ext cx="8563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accent2"/>
                </a:solidFill>
              </a:rPr>
              <a:t>STRUCTURES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&amp;</a:t>
            </a:r>
            <a:r>
              <a:rPr lang="en">
                <a:solidFill>
                  <a:schemeClr val="accent2"/>
                </a:solidFill>
              </a:rPr>
              <a:t> ALGORITHMS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END-SEM-PROJECT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6" name="Google Shape;636;p32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32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32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32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0" name="Google Shape;640;p3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- Encoding :</a:t>
            </a:r>
            <a:endParaRPr/>
          </a:p>
        </p:txBody>
      </p:sp>
      <p:cxnSp>
        <p:nvCxnSpPr>
          <p:cNvPr id="641" name="Google Shape;641;p32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2" name="Google Shape;642;p32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643" name="Google Shape;643;p32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32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646" name="Google Shape;646;p32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32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649" name="Google Shape;649;p32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32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652" name="Google Shape;652;p32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32"/>
          <p:cNvSpPr txBox="1"/>
          <p:nvPr>
            <p:ph idx="4294967295" type="ctrTitle"/>
          </p:nvPr>
        </p:nvSpPr>
        <p:spPr>
          <a:xfrm>
            <a:off x="610450" y="1977263"/>
            <a:ext cx="18813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READ</a:t>
            </a:r>
            <a:endParaRPr sz="1800"/>
          </a:p>
        </p:txBody>
      </p:sp>
      <p:sp>
        <p:nvSpPr>
          <p:cNvPr id="655" name="Google Shape;655;p32"/>
          <p:cNvSpPr txBox="1"/>
          <p:nvPr>
            <p:ph idx="4294967295" type="subTitle"/>
          </p:nvPr>
        </p:nvSpPr>
        <p:spPr>
          <a:xfrm>
            <a:off x="158250" y="1374663"/>
            <a:ext cx="31752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first read the given text file and convert it to a character array</a:t>
            </a:r>
            <a:endParaRPr sz="1400"/>
          </a:p>
        </p:txBody>
      </p:sp>
      <p:sp>
        <p:nvSpPr>
          <p:cNvPr id="656" name="Google Shape;656;p32"/>
          <p:cNvSpPr txBox="1"/>
          <p:nvPr>
            <p:ph idx="4294967295" type="ctrTitle"/>
          </p:nvPr>
        </p:nvSpPr>
        <p:spPr>
          <a:xfrm>
            <a:off x="6720690" y="3646147"/>
            <a:ext cx="18813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Huffman Tree Generation</a:t>
            </a:r>
            <a:endParaRPr sz="1800"/>
          </a:p>
        </p:txBody>
      </p:sp>
      <p:sp>
        <p:nvSpPr>
          <p:cNvPr id="657" name="Google Shape;657;p32"/>
          <p:cNvSpPr txBox="1"/>
          <p:nvPr>
            <p:ph idx="4294967295" type="subTitle"/>
          </p:nvPr>
        </p:nvSpPr>
        <p:spPr>
          <a:xfrm>
            <a:off x="6498625" y="4004700"/>
            <a:ext cx="24432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Using the MaxHeap Node array , we implement the Huffman Algorithm and Form the Tree</a:t>
            </a:r>
            <a:endParaRPr sz="1400"/>
          </a:p>
        </p:txBody>
      </p:sp>
      <p:sp>
        <p:nvSpPr>
          <p:cNvPr id="658" name="Google Shape;658;p32"/>
          <p:cNvSpPr txBox="1"/>
          <p:nvPr>
            <p:ph idx="4294967295" type="ctrTitle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Binary Search Tree</a:t>
            </a:r>
            <a:endParaRPr sz="1800"/>
          </a:p>
        </p:txBody>
      </p:sp>
      <p:sp>
        <p:nvSpPr>
          <p:cNvPr id="659" name="Google Shape;659;p32"/>
          <p:cNvSpPr txBox="1"/>
          <p:nvPr>
            <p:ph idx="4294967295" type="subTitle"/>
          </p:nvPr>
        </p:nvSpPr>
        <p:spPr>
          <a:xfrm>
            <a:off x="1859574" y="3769400"/>
            <a:ext cx="3333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After creating a char array, we load all the char in a BST with nodes consisting of char and frequency</a:t>
            </a:r>
            <a:endParaRPr sz="1400"/>
          </a:p>
        </p:txBody>
      </p:sp>
      <p:sp>
        <p:nvSpPr>
          <p:cNvPr id="660" name="Google Shape;660;p32"/>
          <p:cNvSpPr txBox="1"/>
          <p:nvPr>
            <p:ph idx="4294967295" type="ctrTitle"/>
          </p:nvPr>
        </p:nvSpPr>
        <p:spPr>
          <a:xfrm>
            <a:off x="4683963" y="1977263"/>
            <a:ext cx="18813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MaxHeap</a:t>
            </a:r>
            <a:endParaRPr sz="1800"/>
          </a:p>
        </p:txBody>
      </p:sp>
      <p:sp>
        <p:nvSpPr>
          <p:cNvPr id="661" name="Google Shape;661;p32"/>
          <p:cNvSpPr txBox="1"/>
          <p:nvPr>
            <p:ph idx="4294967295" type="subTitle"/>
          </p:nvPr>
        </p:nvSpPr>
        <p:spPr>
          <a:xfrm>
            <a:off x="4203975" y="1374663"/>
            <a:ext cx="284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BST is broken down to a Node array which </a:t>
            </a:r>
            <a:r>
              <a:rPr lang="en" sz="1400"/>
              <a:t>in turn</a:t>
            </a:r>
            <a:r>
              <a:rPr lang="en" sz="1400"/>
              <a:t> is converted to a MaxHeap</a:t>
            </a:r>
            <a:endParaRPr sz="1400"/>
          </a:p>
        </p:txBody>
      </p:sp>
      <p:sp>
        <p:nvSpPr>
          <p:cNvPr id="662" name="Google Shape;662;p32"/>
          <p:cNvSpPr txBox="1"/>
          <p:nvPr>
            <p:ph idx="4294967295" type="ctrTitle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Step 01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663" name="Google Shape;663;p32"/>
          <p:cNvSpPr txBox="1"/>
          <p:nvPr>
            <p:ph idx="4294967295" type="ctrTitle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Step</a:t>
            </a:r>
            <a:r>
              <a:rPr lang="en" sz="2400">
                <a:solidFill>
                  <a:schemeClr val="accent1"/>
                </a:solidFill>
              </a:rPr>
              <a:t> 02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664" name="Google Shape;664;p32"/>
          <p:cNvSpPr txBox="1"/>
          <p:nvPr>
            <p:ph idx="4294967295" type="ctrTitle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Step</a:t>
            </a:r>
            <a:r>
              <a:rPr lang="en" sz="2400">
                <a:solidFill>
                  <a:schemeClr val="accent3"/>
                </a:solidFill>
              </a:rPr>
              <a:t> 03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665" name="Google Shape;665;p32"/>
          <p:cNvSpPr txBox="1"/>
          <p:nvPr>
            <p:ph idx="4294967295" type="ctrTitle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Step</a:t>
            </a:r>
            <a:r>
              <a:rPr lang="en" sz="2400">
                <a:solidFill>
                  <a:schemeClr val="accent4"/>
                </a:solidFill>
              </a:rPr>
              <a:t> 04</a:t>
            </a: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0" name="Google Shape;670;p33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33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33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33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4" name="Google Shape;674;p3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- Decoding :</a:t>
            </a:r>
            <a:endParaRPr/>
          </a:p>
        </p:txBody>
      </p:sp>
      <p:cxnSp>
        <p:nvCxnSpPr>
          <p:cNvPr id="675" name="Google Shape;675;p33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6" name="Google Shape;676;p33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677" name="Google Shape;677;p33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33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680" name="Google Shape;680;p33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3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683" name="Google Shape;683;p33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33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686" name="Google Shape;686;p33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8" name="Google Shape;688;p33"/>
          <p:cNvSpPr txBox="1"/>
          <p:nvPr>
            <p:ph idx="4294967295" type="ctrTitle"/>
          </p:nvPr>
        </p:nvSpPr>
        <p:spPr>
          <a:xfrm>
            <a:off x="610450" y="1977263"/>
            <a:ext cx="18813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READ</a:t>
            </a:r>
            <a:endParaRPr sz="1800"/>
          </a:p>
        </p:txBody>
      </p:sp>
      <p:sp>
        <p:nvSpPr>
          <p:cNvPr id="689" name="Google Shape;689;p33"/>
          <p:cNvSpPr txBox="1"/>
          <p:nvPr>
            <p:ph idx="4294967295" type="subTitle"/>
          </p:nvPr>
        </p:nvSpPr>
        <p:spPr>
          <a:xfrm>
            <a:off x="158250" y="1374663"/>
            <a:ext cx="31752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first read the given text file and store in a String variable</a:t>
            </a:r>
            <a:endParaRPr sz="1400"/>
          </a:p>
        </p:txBody>
      </p:sp>
      <p:sp>
        <p:nvSpPr>
          <p:cNvPr id="690" name="Google Shape;690;p33"/>
          <p:cNvSpPr txBox="1"/>
          <p:nvPr>
            <p:ph idx="4294967295" type="ctrTitle"/>
          </p:nvPr>
        </p:nvSpPr>
        <p:spPr>
          <a:xfrm>
            <a:off x="6720690" y="3646147"/>
            <a:ext cx="18813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OutPut</a:t>
            </a:r>
            <a:endParaRPr sz="1800"/>
          </a:p>
        </p:txBody>
      </p:sp>
      <p:sp>
        <p:nvSpPr>
          <p:cNvPr id="691" name="Google Shape;691;p33"/>
          <p:cNvSpPr txBox="1"/>
          <p:nvPr>
            <p:ph idx="4294967295" type="subTitle"/>
          </p:nvPr>
        </p:nvSpPr>
        <p:spPr>
          <a:xfrm>
            <a:off x="6498625" y="4004700"/>
            <a:ext cx="24432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decoded String will be exported as a Text File</a:t>
            </a:r>
            <a:endParaRPr sz="1400"/>
          </a:p>
        </p:txBody>
      </p:sp>
      <p:sp>
        <p:nvSpPr>
          <p:cNvPr id="692" name="Google Shape;692;p33"/>
          <p:cNvSpPr txBox="1"/>
          <p:nvPr>
            <p:ph idx="4294967295" type="ctrTitle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Huffman Tree</a:t>
            </a:r>
            <a:endParaRPr sz="1800"/>
          </a:p>
        </p:txBody>
      </p:sp>
      <p:sp>
        <p:nvSpPr>
          <p:cNvPr id="693" name="Google Shape;693;p33"/>
          <p:cNvSpPr txBox="1"/>
          <p:nvPr>
            <p:ph idx="4294967295" type="subTitle"/>
          </p:nvPr>
        </p:nvSpPr>
        <p:spPr>
          <a:xfrm>
            <a:off x="1859574" y="3769400"/>
            <a:ext cx="3333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We iterate through the String consisting of 0s and 1s and traverse the tree accordingly</a:t>
            </a:r>
            <a:endParaRPr sz="1400"/>
          </a:p>
        </p:txBody>
      </p:sp>
      <p:sp>
        <p:nvSpPr>
          <p:cNvPr id="694" name="Google Shape;694;p33"/>
          <p:cNvSpPr txBox="1"/>
          <p:nvPr>
            <p:ph idx="4294967295" type="ctrTitle"/>
          </p:nvPr>
        </p:nvSpPr>
        <p:spPr>
          <a:xfrm>
            <a:off x="4683963" y="1977263"/>
            <a:ext cx="18813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Decoding</a:t>
            </a:r>
            <a:endParaRPr sz="1800"/>
          </a:p>
        </p:txBody>
      </p:sp>
      <p:sp>
        <p:nvSpPr>
          <p:cNvPr id="695" name="Google Shape;695;p33"/>
          <p:cNvSpPr txBox="1"/>
          <p:nvPr>
            <p:ph idx="4294967295" type="subTitle"/>
          </p:nvPr>
        </p:nvSpPr>
        <p:spPr>
          <a:xfrm>
            <a:off x="4203975" y="1374663"/>
            <a:ext cx="284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While traversing , we convert the Huffman Code to corresponding characters</a:t>
            </a:r>
            <a:endParaRPr sz="1400"/>
          </a:p>
        </p:txBody>
      </p:sp>
      <p:sp>
        <p:nvSpPr>
          <p:cNvPr id="696" name="Google Shape;696;p33"/>
          <p:cNvSpPr txBox="1"/>
          <p:nvPr>
            <p:ph idx="4294967295" type="ctrTitle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Step 01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697" name="Google Shape;697;p33"/>
          <p:cNvSpPr txBox="1"/>
          <p:nvPr>
            <p:ph idx="4294967295" type="ctrTitle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Step 02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698" name="Google Shape;698;p33"/>
          <p:cNvSpPr txBox="1"/>
          <p:nvPr>
            <p:ph idx="4294967295" type="ctrTitle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Step 03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699" name="Google Shape;699;p33"/>
          <p:cNvSpPr txBox="1"/>
          <p:nvPr>
            <p:ph idx="4294967295" type="ctrTitle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Step 04</a:t>
            </a: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:</a:t>
            </a:r>
            <a:endParaRPr/>
          </a:p>
        </p:txBody>
      </p:sp>
      <p:sp>
        <p:nvSpPr>
          <p:cNvPr id="705" name="Google Shape;705;p34"/>
          <p:cNvSpPr txBox="1"/>
          <p:nvPr/>
        </p:nvSpPr>
        <p:spPr>
          <a:xfrm>
            <a:off x="542625" y="1137450"/>
            <a:ext cx="7920300" cy="3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Consider a word : MalayalaM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 : 01001101 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 : 01100001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  : 01101100 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y : 01111001 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Frequencies : M-2 , a-4 , l-2 , y-1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06" name="Google Shape;706;p34"/>
          <p:cNvSpPr txBox="1"/>
          <p:nvPr/>
        </p:nvSpPr>
        <p:spPr>
          <a:xfrm>
            <a:off x="751750" y="16716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ASCII Notation :</a:t>
            </a:r>
            <a:endParaRPr/>
          </a:p>
        </p:txBody>
      </p:sp>
      <p:sp>
        <p:nvSpPr>
          <p:cNvPr id="707" name="Google Shape;707;p34"/>
          <p:cNvSpPr txBox="1"/>
          <p:nvPr/>
        </p:nvSpPr>
        <p:spPr>
          <a:xfrm>
            <a:off x="4381875" y="1750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rPr>
              <a:t>Huffman Code :</a:t>
            </a:r>
            <a:endParaRPr sz="2400">
              <a:solidFill>
                <a:schemeClr val="accen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M:111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a:0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l:10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Y:110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Values :</a:t>
            </a:r>
            <a:endParaRPr/>
          </a:p>
        </p:txBody>
      </p:sp>
      <p:sp>
        <p:nvSpPr>
          <p:cNvPr id="713" name="Google Shape;713;p35"/>
          <p:cNvSpPr txBox="1"/>
          <p:nvPr>
            <p:ph idx="4294967295" type="ctrTitle"/>
          </p:nvPr>
        </p:nvSpPr>
        <p:spPr>
          <a:xfrm>
            <a:off x="4844025" y="1737100"/>
            <a:ext cx="1759500" cy="2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Original Text File</a:t>
            </a:r>
            <a:endParaRPr sz="1800"/>
          </a:p>
        </p:txBody>
      </p:sp>
      <p:pic>
        <p:nvPicPr>
          <p:cNvPr id="714" name="Google Shape;714;p35"/>
          <p:cNvPicPr preferRelativeResize="0"/>
          <p:nvPr/>
        </p:nvPicPr>
        <p:blipFill rotWithShape="1">
          <a:blip r:embed="rId3">
            <a:alphaModFix/>
          </a:blip>
          <a:srcRect b="0" l="7425" r="7425" t="0"/>
          <a:stretch/>
        </p:blipFill>
        <p:spPr>
          <a:xfrm>
            <a:off x="774900" y="1519750"/>
            <a:ext cx="3595623" cy="26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35"/>
          <p:cNvSpPr/>
          <p:nvPr/>
        </p:nvSpPr>
        <p:spPr>
          <a:xfrm>
            <a:off x="5603588" y="137167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5"/>
          <p:cNvSpPr txBox="1"/>
          <p:nvPr>
            <p:ph idx="4294967295" type="ctrTitle"/>
          </p:nvPr>
        </p:nvSpPr>
        <p:spPr>
          <a:xfrm>
            <a:off x="4633575" y="3860525"/>
            <a:ext cx="2180400" cy="2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DeCoded Huffman Text</a:t>
            </a:r>
            <a:endParaRPr sz="1800"/>
          </a:p>
        </p:txBody>
      </p:sp>
      <p:sp>
        <p:nvSpPr>
          <p:cNvPr id="717" name="Google Shape;717;p35"/>
          <p:cNvSpPr/>
          <p:nvPr/>
        </p:nvSpPr>
        <p:spPr>
          <a:xfrm>
            <a:off x="5603588" y="3247451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5"/>
          <p:cNvSpPr txBox="1"/>
          <p:nvPr>
            <p:ph idx="4294967295" type="ctrTitle"/>
          </p:nvPr>
        </p:nvSpPr>
        <p:spPr>
          <a:xfrm>
            <a:off x="6813982" y="3067350"/>
            <a:ext cx="2180400" cy="2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Encoded/Compressed Huffman Text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9" name="Google Shape;719;p35"/>
          <p:cNvSpPr/>
          <p:nvPr/>
        </p:nvSpPr>
        <p:spPr>
          <a:xfrm>
            <a:off x="7777513" y="214652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5"/>
          <p:cNvSpPr txBox="1"/>
          <p:nvPr/>
        </p:nvSpPr>
        <p:spPr>
          <a:xfrm>
            <a:off x="879825" y="989475"/>
            <a:ext cx="3799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We loaded a huge article from Wikipedia and stored it in a text file.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6"/>
          <p:cNvSpPr txBox="1"/>
          <p:nvPr>
            <p:ph type="ctrTitle"/>
          </p:nvPr>
        </p:nvSpPr>
        <p:spPr>
          <a:xfrm>
            <a:off x="431475" y="2219975"/>
            <a:ext cx="53514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&amp; Innovation</a:t>
            </a:r>
            <a:endParaRPr/>
          </a:p>
        </p:txBody>
      </p:sp>
      <p:sp>
        <p:nvSpPr>
          <p:cNvPr id="726" name="Google Shape;726;p36"/>
          <p:cNvSpPr txBox="1"/>
          <p:nvPr>
            <p:ph idx="1" type="subTitle"/>
          </p:nvPr>
        </p:nvSpPr>
        <p:spPr>
          <a:xfrm>
            <a:off x="1196995" y="3057275"/>
            <a:ext cx="44388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 of our implementation and further implementation</a:t>
            </a:r>
            <a:endParaRPr/>
          </a:p>
        </p:txBody>
      </p:sp>
      <p:sp>
        <p:nvSpPr>
          <p:cNvPr id="727" name="Google Shape;727;p36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6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9" name="Google Shape;729;p36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6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1" name="Google Shape;731;p36"/>
          <p:cNvCxnSpPr>
            <a:stCxn id="727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7"/>
          <p:cNvSpPr txBox="1"/>
          <p:nvPr>
            <p:ph type="ctrTitle"/>
          </p:nvPr>
        </p:nvSpPr>
        <p:spPr>
          <a:xfrm>
            <a:off x="618825" y="9020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Innovation :</a:t>
            </a:r>
            <a:endParaRPr/>
          </a:p>
        </p:txBody>
      </p:sp>
      <p:grpSp>
        <p:nvGrpSpPr>
          <p:cNvPr id="737" name="Google Shape;737;p37"/>
          <p:cNvGrpSpPr/>
          <p:nvPr/>
        </p:nvGrpSpPr>
        <p:grpSpPr>
          <a:xfrm>
            <a:off x="1995925" y="1899033"/>
            <a:ext cx="5152253" cy="2636873"/>
            <a:chOff x="2413923" y="3711366"/>
            <a:chExt cx="1374117" cy="703260"/>
          </a:xfrm>
        </p:grpSpPr>
        <p:grpSp>
          <p:nvGrpSpPr>
            <p:cNvPr id="738" name="Google Shape;738;p37"/>
            <p:cNvGrpSpPr/>
            <p:nvPr/>
          </p:nvGrpSpPr>
          <p:grpSpPr>
            <a:xfrm>
              <a:off x="2413923" y="3711366"/>
              <a:ext cx="1374117" cy="703260"/>
              <a:chOff x="2413923" y="3711366"/>
              <a:chExt cx="1374117" cy="703260"/>
            </a:xfrm>
          </p:grpSpPr>
          <p:sp>
            <p:nvSpPr>
              <p:cNvPr id="739" name="Google Shape;739;p37"/>
              <p:cNvSpPr/>
              <p:nvPr/>
            </p:nvSpPr>
            <p:spPr>
              <a:xfrm>
                <a:off x="2484774" y="3827200"/>
                <a:ext cx="1231201" cy="587426"/>
              </a:xfrm>
              <a:custGeom>
                <a:rect b="b" l="l" r="r" t="t"/>
                <a:pathLst>
                  <a:path extrusionOk="0" h="33020" w="66087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0" name="Google Shape;740;p37"/>
              <p:cNvGrpSpPr/>
              <p:nvPr/>
            </p:nvGrpSpPr>
            <p:grpSpPr>
              <a:xfrm>
                <a:off x="2600284" y="3808654"/>
                <a:ext cx="234506" cy="138009"/>
                <a:chOff x="2600284" y="3808654"/>
                <a:chExt cx="234506" cy="138009"/>
              </a:xfrm>
            </p:grpSpPr>
            <p:sp>
              <p:nvSpPr>
                <p:cNvPr id="741" name="Google Shape;741;p37"/>
                <p:cNvSpPr/>
                <p:nvPr/>
              </p:nvSpPr>
              <p:spPr>
                <a:xfrm>
                  <a:off x="2767890" y="3879764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42" name="Google Shape;742;p37"/>
                <p:cNvCxnSpPr/>
                <p:nvPr/>
              </p:nvCxnSpPr>
              <p:spPr>
                <a:xfrm rot="10800000">
                  <a:off x="2600284" y="3808654"/>
                  <a:ext cx="201000" cy="723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43" name="Google Shape;743;p37"/>
              <p:cNvGrpSpPr/>
              <p:nvPr/>
            </p:nvGrpSpPr>
            <p:grpSpPr>
              <a:xfrm>
                <a:off x="3359659" y="3805664"/>
                <a:ext cx="232294" cy="141000"/>
                <a:chOff x="3359659" y="3805664"/>
                <a:chExt cx="232294" cy="141000"/>
              </a:xfrm>
            </p:grpSpPr>
            <p:sp>
              <p:nvSpPr>
                <p:cNvPr id="744" name="Google Shape;744;p37"/>
                <p:cNvSpPr/>
                <p:nvPr/>
              </p:nvSpPr>
              <p:spPr>
                <a:xfrm>
                  <a:off x="3359659" y="3879764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45" name="Google Shape;745;p37"/>
                <p:cNvCxnSpPr/>
                <p:nvPr/>
              </p:nvCxnSpPr>
              <p:spPr>
                <a:xfrm flipH="1" rot="10800000">
                  <a:off x="3393053" y="3805664"/>
                  <a:ext cx="198900" cy="780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46" name="Google Shape;746;p37"/>
              <p:cNvGrpSpPr/>
              <p:nvPr/>
            </p:nvGrpSpPr>
            <p:grpSpPr>
              <a:xfrm>
                <a:off x="3067316" y="3711366"/>
                <a:ext cx="66900" cy="166809"/>
                <a:chOff x="3067316" y="3711366"/>
                <a:chExt cx="66900" cy="166809"/>
              </a:xfrm>
            </p:grpSpPr>
            <p:sp>
              <p:nvSpPr>
                <p:cNvPr id="747" name="Google Shape;747;p37"/>
                <p:cNvSpPr/>
                <p:nvPr/>
              </p:nvSpPr>
              <p:spPr>
                <a:xfrm>
                  <a:off x="3067316" y="381127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48" name="Google Shape;748;p37"/>
                <p:cNvCxnSpPr/>
                <p:nvPr/>
              </p:nvCxnSpPr>
              <p:spPr>
                <a:xfrm rot="-5400000">
                  <a:off x="3050460" y="3761616"/>
                  <a:ext cx="101100" cy="6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49" name="Google Shape;749;p37"/>
              <p:cNvGrpSpPr/>
              <p:nvPr/>
            </p:nvGrpSpPr>
            <p:grpSpPr>
              <a:xfrm>
                <a:off x="2413923" y="4058666"/>
                <a:ext cx="224119" cy="66900"/>
                <a:chOff x="2413923" y="4058666"/>
                <a:chExt cx="224119" cy="66900"/>
              </a:xfrm>
            </p:grpSpPr>
            <p:sp>
              <p:nvSpPr>
                <p:cNvPr id="750" name="Google Shape;750;p37"/>
                <p:cNvSpPr/>
                <p:nvPr/>
              </p:nvSpPr>
              <p:spPr>
                <a:xfrm>
                  <a:off x="2571142" y="405866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51" name="Google Shape;751;p37"/>
                <p:cNvCxnSpPr/>
                <p:nvPr/>
              </p:nvCxnSpPr>
              <p:spPr>
                <a:xfrm flipH="1">
                  <a:off x="2413923" y="4092060"/>
                  <a:ext cx="159600" cy="6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52" name="Google Shape;752;p37"/>
              <p:cNvGrpSpPr/>
              <p:nvPr/>
            </p:nvGrpSpPr>
            <p:grpSpPr>
              <a:xfrm>
                <a:off x="3564643" y="4058666"/>
                <a:ext cx="223397" cy="66900"/>
                <a:chOff x="3564643" y="4058666"/>
                <a:chExt cx="223397" cy="66900"/>
              </a:xfrm>
            </p:grpSpPr>
            <p:sp>
              <p:nvSpPr>
                <p:cNvPr id="753" name="Google Shape;753;p37"/>
                <p:cNvSpPr/>
                <p:nvPr/>
              </p:nvSpPr>
              <p:spPr>
                <a:xfrm>
                  <a:off x="3564643" y="405866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54" name="Google Shape;754;p37"/>
                <p:cNvCxnSpPr/>
                <p:nvPr/>
              </p:nvCxnSpPr>
              <p:spPr>
                <a:xfrm>
                  <a:off x="3630240" y="4092060"/>
                  <a:ext cx="157800" cy="6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55" name="Google Shape;755;p37"/>
            <p:cNvGrpSpPr/>
            <p:nvPr/>
          </p:nvGrpSpPr>
          <p:grpSpPr>
            <a:xfrm>
              <a:off x="2633353" y="3965763"/>
              <a:ext cx="933975" cy="445687"/>
              <a:chOff x="2633353" y="3965763"/>
              <a:chExt cx="933975" cy="445687"/>
            </a:xfrm>
          </p:grpSpPr>
          <p:sp>
            <p:nvSpPr>
              <p:cNvPr id="756" name="Google Shape;756;p37"/>
              <p:cNvSpPr/>
              <p:nvPr/>
            </p:nvSpPr>
            <p:spPr>
              <a:xfrm>
                <a:off x="2633353" y="3965763"/>
                <a:ext cx="933975" cy="445687"/>
              </a:xfrm>
              <a:custGeom>
                <a:rect b="b" l="l" r="r" t="t"/>
                <a:pathLst>
                  <a:path extrusionOk="0" h="33020" w="66087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7"/>
              <p:cNvSpPr/>
              <p:nvPr/>
            </p:nvSpPr>
            <p:spPr>
              <a:xfrm>
                <a:off x="2702006" y="4030399"/>
                <a:ext cx="798496" cy="381051"/>
              </a:xfrm>
              <a:custGeom>
                <a:rect b="b" l="l" r="r" t="t"/>
                <a:pathLst>
                  <a:path extrusionOk="0" h="33020" w="66087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758" name="Google Shape;7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50" y="3177563"/>
            <a:ext cx="1552200" cy="1035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759" name="Google Shape;7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050" y="3063338"/>
            <a:ext cx="1552200" cy="1035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760" name="Google Shape;760;p37"/>
          <p:cNvSpPr txBox="1"/>
          <p:nvPr/>
        </p:nvSpPr>
        <p:spPr>
          <a:xfrm>
            <a:off x="618825" y="1776050"/>
            <a:ext cx="20310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Base64 :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8D8D8"/>
                </a:solidFill>
              </a:rPr>
              <a:t>/9j/4AAQSkZJRgABAQEASABIAAD/4gxYSUNDX1BST0ZJTEUAAQEAAAxITGlubwIQAABtbnRyUkdCIFhZ</a:t>
            </a:r>
            <a:endParaRPr sz="900">
              <a:solidFill>
                <a:srgbClr val="D8D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61" name="Google Shape;761;p37"/>
          <p:cNvSpPr txBox="1"/>
          <p:nvPr/>
        </p:nvSpPr>
        <p:spPr>
          <a:xfrm>
            <a:off x="6579600" y="1776050"/>
            <a:ext cx="20310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Base64 :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8D8D8"/>
                </a:solidFill>
              </a:rPr>
              <a:t>/9j/4AAQSkZJRgABAQEASABIAAD/4gxYSUNDX1BST0ZJTEUAAQEAAAxITGlubwIQAABtbnRyUkdCIFhZ</a:t>
            </a:r>
            <a:endParaRPr sz="900">
              <a:solidFill>
                <a:srgbClr val="D8D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62" name="Google Shape;762;p37"/>
          <p:cNvSpPr txBox="1"/>
          <p:nvPr/>
        </p:nvSpPr>
        <p:spPr>
          <a:xfrm>
            <a:off x="3570950" y="528950"/>
            <a:ext cx="209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Huffman Compression: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63" name="Google Shape;76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825" y="944450"/>
            <a:ext cx="1064451" cy="10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37"/>
          <p:cNvSpPr txBox="1"/>
          <p:nvPr/>
        </p:nvSpPr>
        <p:spPr>
          <a:xfrm>
            <a:off x="395650" y="2804750"/>
            <a:ext cx="13893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Image :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65" name="Google Shape;765;p37"/>
          <p:cNvSpPr txBox="1"/>
          <p:nvPr/>
        </p:nvSpPr>
        <p:spPr>
          <a:xfrm>
            <a:off x="7280050" y="2740925"/>
            <a:ext cx="13893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Image :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66" name="Google Shape;766;p37"/>
          <p:cNvSpPr/>
          <p:nvPr/>
        </p:nvSpPr>
        <p:spPr>
          <a:xfrm rot="-381613">
            <a:off x="6169815" y="4222271"/>
            <a:ext cx="189567" cy="35200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8"/>
          <p:cNvSpPr txBox="1"/>
          <p:nvPr>
            <p:ph type="ctrTitle"/>
          </p:nvPr>
        </p:nvSpPr>
        <p:spPr>
          <a:xfrm>
            <a:off x="615000" y="490575"/>
            <a:ext cx="747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COMPRESS BASE64 ENCRYPTED TEXT AGAIN ?</a:t>
            </a:r>
            <a:endParaRPr/>
          </a:p>
        </p:txBody>
      </p:sp>
      <p:sp>
        <p:nvSpPr>
          <p:cNvPr id="772" name="Google Shape;772;p38"/>
          <p:cNvSpPr txBox="1"/>
          <p:nvPr/>
        </p:nvSpPr>
        <p:spPr>
          <a:xfrm>
            <a:off x="908975" y="1308050"/>
            <a:ext cx="7320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"/>
              <a:buChar char="❏"/>
            </a:pPr>
            <a:r>
              <a:rPr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The size of the  base64 encrypted text file of the image is quite larger than the image itself.</a:t>
            </a:r>
            <a:endParaRPr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"/>
              <a:buChar char="❏"/>
            </a:pPr>
            <a:r>
              <a:rPr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Huffman </a:t>
            </a:r>
            <a:r>
              <a:rPr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Compression of this text file brings it back to the original file size with a double encryption, having a crypto-compression effect.</a:t>
            </a:r>
            <a:r>
              <a:rPr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"/>
              <a:buChar char="❏"/>
            </a:pPr>
            <a:r>
              <a:rPr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This not only helps us in compression but adds two layers of security and eases the file transfer of large files.</a:t>
            </a:r>
            <a:endParaRPr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7" name="Google Shape;777;p39"/>
          <p:cNvCxnSpPr>
            <a:endCxn id="778" idx="1"/>
          </p:cNvCxnSpPr>
          <p:nvPr/>
        </p:nvCxnSpPr>
        <p:spPr>
          <a:xfrm flipH="1" rot="5400000">
            <a:off x="352200" y="2002350"/>
            <a:ext cx="2287800" cy="1226700"/>
          </a:xfrm>
          <a:prstGeom prst="bentConnector4">
            <a:avLst>
              <a:gd fmla="val 36556" name="adj1"/>
              <a:gd fmla="val 119412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39"/>
          <p:cNvSpPr txBox="1"/>
          <p:nvPr>
            <p:ph type="title"/>
          </p:nvPr>
        </p:nvSpPr>
        <p:spPr>
          <a:xfrm>
            <a:off x="882750" y="856650"/>
            <a:ext cx="71763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1,213,160</a:t>
            </a:r>
            <a:r>
              <a:rPr lang="en"/>
              <a:t> bytes</a:t>
            </a:r>
            <a:endParaRPr/>
          </a:p>
        </p:txBody>
      </p:sp>
      <p:sp>
        <p:nvSpPr>
          <p:cNvPr id="779" name="Google Shape;779;p39"/>
          <p:cNvSpPr txBox="1"/>
          <p:nvPr>
            <p:ph idx="1" type="body"/>
          </p:nvPr>
        </p:nvSpPr>
        <p:spPr>
          <a:xfrm>
            <a:off x="3208050" y="20093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OF BASE64 ENCRYPTED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For an Image of size : 909 kB</a:t>
            </a:r>
            <a:endParaRPr sz="1400"/>
          </a:p>
        </p:txBody>
      </p:sp>
      <p:sp>
        <p:nvSpPr>
          <p:cNvPr id="780" name="Google Shape;780;p39"/>
          <p:cNvSpPr txBox="1"/>
          <p:nvPr/>
        </p:nvSpPr>
        <p:spPr>
          <a:xfrm>
            <a:off x="6466225" y="1788325"/>
            <a:ext cx="15927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1.1 mB</a:t>
            </a:r>
            <a:endParaRPr sz="17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Encryption</a:t>
            </a:r>
            <a:endParaRPr/>
          </a:p>
        </p:txBody>
      </p:sp>
      <p:sp>
        <p:nvSpPr>
          <p:cNvPr id="786" name="Google Shape;786;p40"/>
          <p:cNvSpPr txBox="1"/>
          <p:nvPr>
            <p:ph idx="4294967295" type="ctrTitle"/>
          </p:nvPr>
        </p:nvSpPr>
        <p:spPr>
          <a:xfrm>
            <a:off x="4792350" y="1739848"/>
            <a:ext cx="1451100" cy="2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IMAGE SIZE</a:t>
            </a:r>
            <a:endParaRPr sz="1800"/>
          </a:p>
        </p:txBody>
      </p:sp>
      <p:pic>
        <p:nvPicPr>
          <p:cNvPr id="787" name="Google Shape;787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7425" r="7425" t="0"/>
          <a:stretch/>
        </p:blipFill>
        <p:spPr>
          <a:xfrm>
            <a:off x="774900" y="1519750"/>
            <a:ext cx="3595623" cy="26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40"/>
          <p:cNvSpPr/>
          <p:nvPr/>
        </p:nvSpPr>
        <p:spPr>
          <a:xfrm>
            <a:off x="5439938" y="133777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0"/>
          <p:cNvSpPr txBox="1"/>
          <p:nvPr>
            <p:ph idx="4294967295" type="ctrTitle"/>
          </p:nvPr>
        </p:nvSpPr>
        <p:spPr>
          <a:xfrm>
            <a:off x="6732025" y="2594476"/>
            <a:ext cx="1451100" cy="2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BASE64</a:t>
            </a:r>
            <a:endParaRPr sz="1800"/>
          </a:p>
        </p:txBody>
      </p:sp>
      <p:sp>
        <p:nvSpPr>
          <p:cNvPr id="790" name="Google Shape;790;p40"/>
          <p:cNvSpPr/>
          <p:nvPr/>
        </p:nvSpPr>
        <p:spPr>
          <a:xfrm>
            <a:off x="5439925" y="3018876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0"/>
          <p:cNvSpPr txBox="1"/>
          <p:nvPr>
            <p:ph idx="4294967295" type="ctrTitle"/>
          </p:nvPr>
        </p:nvSpPr>
        <p:spPr>
          <a:xfrm>
            <a:off x="4507050" y="3616325"/>
            <a:ext cx="2021700" cy="2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HUFFMAN ENCODED BASE64</a:t>
            </a:r>
            <a:endParaRPr sz="1800"/>
          </a:p>
        </p:txBody>
      </p:sp>
      <p:sp>
        <p:nvSpPr>
          <p:cNvPr id="792" name="Google Shape;792;p40"/>
          <p:cNvSpPr/>
          <p:nvPr/>
        </p:nvSpPr>
        <p:spPr>
          <a:xfrm>
            <a:off x="7379613" y="228042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0"/>
          <p:cNvSpPr txBox="1"/>
          <p:nvPr/>
        </p:nvSpPr>
        <p:spPr>
          <a:xfrm>
            <a:off x="782525" y="4202725"/>
            <a:ext cx="3235500" cy="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Size representation in Kb</a:t>
            </a:r>
            <a:endParaRPr sz="1600">
              <a:solidFill>
                <a:srgbClr val="EFEFE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1"/>
          <p:cNvSpPr txBox="1"/>
          <p:nvPr>
            <p:ph type="title"/>
          </p:nvPr>
        </p:nvSpPr>
        <p:spPr>
          <a:xfrm>
            <a:off x="2306100" y="1830075"/>
            <a:ext cx="45318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799" name="Google Shape;799;p41"/>
          <p:cNvSpPr txBox="1"/>
          <p:nvPr>
            <p:ph idx="1" type="subTitle"/>
          </p:nvPr>
        </p:nvSpPr>
        <p:spPr>
          <a:xfrm>
            <a:off x="1441950" y="2951475"/>
            <a:ext cx="62601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GitHub repository :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https://github.com/Data-Struct-Proj/proj-files/tree/master/src/proj/Final</a:t>
            </a:r>
            <a:endParaRPr/>
          </a:p>
        </p:txBody>
      </p:sp>
      <p:sp>
        <p:nvSpPr>
          <p:cNvPr id="800" name="Google Shape;800;p41"/>
          <p:cNvSpPr/>
          <p:nvPr/>
        </p:nvSpPr>
        <p:spPr>
          <a:xfrm>
            <a:off x="-65247" y="971445"/>
            <a:ext cx="62397" cy="62143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1" name="Google Shape;801;p41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802" name="Google Shape;802;p4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5" name="Google Shape;805;p41"/>
          <p:cNvSpPr/>
          <p:nvPr/>
        </p:nvSpPr>
        <p:spPr>
          <a:xfrm>
            <a:off x="9277943" y="-708433"/>
            <a:ext cx="9132" cy="2718429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1"/>
          <p:cNvSpPr/>
          <p:nvPr/>
        </p:nvSpPr>
        <p:spPr>
          <a:xfrm>
            <a:off x="335228" y="-685306"/>
            <a:ext cx="9132" cy="1822332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1"/>
          <p:cNvSpPr/>
          <p:nvPr/>
        </p:nvSpPr>
        <p:spPr>
          <a:xfrm>
            <a:off x="2403600" y="4045550"/>
            <a:ext cx="3897300" cy="484800"/>
          </a:xfrm>
          <a:prstGeom prst="rect">
            <a:avLst/>
          </a:prstGeom>
          <a:solidFill>
            <a:srgbClr val="0E2A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>
            <p:ph idx="13" type="ctrTitle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INNOVATION</a:t>
            </a:r>
            <a:endParaRPr/>
          </a:p>
        </p:txBody>
      </p:sp>
      <p:sp>
        <p:nvSpPr>
          <p:cNvPr id="462" name="Google Shape;462;p24"/>
          <p:cNvSpPr txBox="1"/>
          <p:nvPr>
            <p:ph idx="1" type="subTitle"/>
          </p:nvPr>
        </p:nvSpPr>
        <p:spPr>
          <a:xfrm>
            <a:off x="6666300" y="3829675"/>
            <a:ext cx="19029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Decrease in file size and modification of the code to crypto- compressed images.</a:t>
            </a:r>
            <a:endParaRPr/>
          </a:p>
        </p:txBody>
      </p:sp>
      <p:sp>
        <p:nvSpPr>
          <p:cNvPr id="463" name="Google Shape;463;p24"/>
          <p:cNvSpPr txBox="1"/>
          <p:nvPr>
            <p:ph idx="4" type="ctrTitle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464" name="Google Shape;464;p24"/>
          <p:cNvSpPr txBox="1"/>
          <p:nvPr>
            <p:ph type="ctrTitle"/>
          </p:nvPr>
        </p:nvSpPr>
        <p:spPr>
          <a:xfrm>
            <a:off x="1223300" y="3223675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endParaRPr/>
          </a:p>
        </p:txBody>
      </p:sp>
      <p:sp>
        <p:nvSpPr>
          <p:cNvPr id="465" name="Google Shape;465;p24"/>
          <p:cNvSpPr txBox="1"/>
          <p:nvPr>
            <p:ph idx="2" type="subTitle"/>
          </p:nvPr>
        </p:nvSpPr>
        <p:spPr>
          <a:xfrm>
            <a:off x="1222400" y="3622480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Compress a given text file.</a:t>
            </a:r>
            <a:endParaRPr/>
          </a:p>
        </p:txBody>
      </p:sp>
      <p:sp>
        <p:nvSpPr>
          <p:cNvPr id="466" name="Google Shape;466;p24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7" name="Google Shape;467;p24"/>
          <p:cNvSpPr txBox="1"/>
          <p:nvPr>
            <p:ph idx="5" type="subTitle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and Decoding using Huffman algorithm</a:t>
            </a:r>
            <a:endParaRPr/>
          </a:p>
        </p:txBody>
      </p:sp>
      <p:sp>
        <p:nvSpPr>
          <p:cNvPr id="468" name="Google Shape;468;p24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9" name="Google Shape;469;p2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0" name="Google Shape;470;p24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1" name="Google Shape;471;p2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4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4" name="Google Shape;474;p24"/>
          <p:cNvCxnSpPr>
            <a:stCxn id="471" idx="1"/>
            <a:endCxn id="46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24"/>
          <p:cNvCxnSpPr>
            <a:stCxn id="472" idx="1"/>
            <a:endCxn id="46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4"/>
          <p:cNvCxnSpPr>
            <a:stCxn id="473" idx="1"/>
            <a:endCxn id="47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24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4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24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81" name="Google Shape;481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24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88" name="Google Shape;488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5"/>
          <p:cNvSpPr txBox="1"/>
          <p:nvPr>
            <p:ph idx="1" type="body"/>
          </p:nvPr>
        </p:nvSpPr>
        <p:spPr>
          <a:xfrm>
            <a:off x="467550" y="1280025"/>
            <a:ext cx="4072500" cy="29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Aaditya Jain(CB.EN.U4AIE19001)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Anirudh Bhaskar(</a:t>
            </a:r>
            <a:r>
              <a:rPr lang="en" sz="1400"/>
              <a:t>CB.EN.U4AIE19007</a:t>
            </a:r>
            <a:r>
              <a:rPr lang="en" sz="1400"/>
              <a:t>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 S Ayush Kumar(</a:t>
            </a:r>
            <a:r>
              <a:rPr lang="en" sz="1400"/>
              <a:t>CB.EN.U4AIE19017</a:t>
            </a:r>
            <a:r>
              <a:rPr lang="en" sz="1400"/>
              <a:t>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Rohith Ramakrishnan(</a:t>
            </a:r>
            <a:r>
              <a:rPr lang="en" sz="1400"/>
              <a:t>CB.EN.U4AIE19052</a:t>
            </a:r>
            <a:r>
              <a:rPr lang="en" sz="1400"/>
              <a:t>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Srinath Murali(</a:t>
            </a:r>
            <a:r>
              <a:rPr lang="en" sz="1400"/>
              <a:t>CB.EN.U4AIE19063</a:t>
            </a:r>
            <a:r>
              <a:rPr lang="en" sz="1400"/>
              <a:t>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 finish this project, we had </a:t>
            </a:r>
            <a:r>
              <a:rPr lang="en" sz="1500"/>
              <a:t>collaborated on Github using a repository and by creating a to-do list and uploading our specific task(part of code) assigned to each of us.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97" name="Google Shape;497;p2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grpSp>
        <p:nvGrpSpPr>
          <p:cNvPr id="498" name="Google Shape;498;p25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499" name="Google Shape;499;p25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25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19" name="Google Shape;519;p25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25"/>
          <p:cNvGrpSpPr/>
          <p:nvPr/>
        </p:nvGrpSpPr>
        <p:grpSpPr>
          <a:xfrm>
            <a:off x="6143653" y="1265197"/>
            <a:ext cx="437849" cy="493511"/>
            <a:chOff x="7144274" y="1500214"/>
            <a:chExt cx="282174" cy="355735"/>
          </a:xfrm>
        </p:grpSpPr>
        <p:sp>
          <p:nvSpPr>
            <p:cNvPr id="525" name="Google Shape;525;p25"/>
            <p:cNvSpPr/>
            <p:nvPr/>
          </p:nvSpPr>
          <p:spPr>
            <a:xfrm>
              <a:off x="7245745" y="1613375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7313635" y="1613375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7262345" y="1653070"/>
              <a:ext cx="45302" cy="16157"/>
            </a:xfrm>
            <a:custGeom>
              <a:rect b="b" l="l" r="r" t="t"/>
              <a:pathLst>
                <a:path extrusionOk="0" h="510" w="143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7144274" y="1500214"/>
              <a:ext cx="282174" cy="355735"/>
            </a:xfrm>
            <a:custGeom>
              <a:rect b="b" l="l" r="r" t="t"/>
              <a:pathLst>
                <a:path extrusionOk="0" h="11229" w="8907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7239726" y="1594081"/>
              <a:ext cx="22651" cy="12165"/>
            </a:xfrm>
            <a:custGeom>
              <a:rect b="b" l="l" r="r" t="t"/>
              <a:pathLst>
                <a:path extrusionOk="0" h="384" w="715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7307616" y="1594462"/>
              <a:ext cx="22651" cy="12514"/>
            </a:xfrm>
            <a:custGeom>
              <a:rect b="b" l="l" r="r" t="t"/>
              <a:pathLst>
                <a:path extrusionOk="0" h="395" w="715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25"/>
          <p:cNvGrpSpPr/>
          <p:nvPr/>
        </p:nvGrpSpPr>
        <p:grpSpPr>
          <a:xfrm>
            <a:off x="6875631" y="1855824"/>
            <a:ext cx="394587" cy="493517"/>
            <a:chOff x="6698441" y="2414530"/>
            <a:chExt cx="277644" cy="357984"/>
          </a:xfrm>
        </p:grpSpPr>
        <p:sp>
          <p:nvSpPr>
            <p:cNvPr id="532" name="Google Shape;532;p25"/>
            <p:cNvSpPr/>
            <p:nvPr/>
          </p:nvSpPr>
          <p:spPr>
            <a:xfrm>
              <a:off x="6764462" y="2710611"/>
              <a:ext cx="10201" cy="60382"/>
            </a:xfrm>
            <a:custGeom>
              <a:rect b="b" l="l" r="r" t="t"/>
              <a:pathLst>
                <a:path extrusionOk="0" h="1906" w="3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739"/>
                  </a:lnTo>
                  <a:cubicBezTo>
                    <a:pt x="0" y="1834"/>
                    <a:pt x="72" y="1906"/>
                    <a:pt x="167" y="1906"/>
                  </a:cubicBezTo>
                  <a:cubicBezTo>
                    <a:pt x="250" y="1906"/>
                    <a:pt x="322" y="1834"/>
                    <a:pt x="322" y="1739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6898374" y="2710611"/>
              <a:ext cx="10201" cy="60382"/>
            </a:xfrm>
            <a:custGeom>
              <a:rect b="b" l="l" r="r" t="t"/>
              <a:pathLst>
                <a:path extrusionOk="0" h="1906" w="322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1739"/>
                  </a:lnTo>
                  <a:cubicBezTo>
                    <a:pt x="0" y="1834"/>
                    <a:pt x="71" y="1906"/>
                    <a:pt x="167" y="1906"/>
                  </a:cubicBezTo>
                  <a:cubicBezTo>
                    <a:pt x="250" y="1906"/>
                    <a:pt x="322" y="1834"/>
                    <a:pt x="322" y="1739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6698441" y="2414530"/>
              <a:ext cx="277644" cy="357984"/>
            </a:xfrm>
            <a:custGeom>
              <a:rect b="b" l="l" r="r" t="t"/>
              <a:pathLst>
                <a:path extrusionOk="0" h="11300" w="8764">
                  <a:moveTo>
                    <a:pt x="3835" y="3334"/>
                  </a:moveTo>
                  <a:lnTo>
                    <a:pt x="3835" y="3691"/>
                  </a:lnTo>
                  <a:cubicBezTo>
                    <a:pt x="3835" y="3798"/>
                    <a:pt x="3751" y="3882"/>
                    <a:pt x="3644" y="3882"/>
                  </a:cubicBezTo>
                  <a:lnTo>
                    <a:pt x="3120" y="3882"/>
                  </a:lnTo>
                  <a:cubicBezTo>
                    <a:pt x="3025" y="3882"/>
                    <a:pt x="2930" y="3786"/>
                    <a:pt x="2930" y="3691"/>
                  </a:cubicBezTo>
                  <a:lnTo>
                    <a:pt x="2930" y="3334"/>
                  </a:lnTo>
                  <a:lnTo>
                    <a:pt x="3215" y="3334"/>
                  </a:lnTo>
                  <a:lnTo>
                    <a:pt x="3215" y="3346"/>
                  </a:lnTo>
                  <a:lnTo>
                    <a:pt x="3215" y="3524"/>
                  </a:lnTo>
                  <a:cubicBezTo>
                    <a:pt x="3227" y="3620"/>
                    <a:pt x="3299" y="3691"/>
                    <a:pt x="3394" y="3691"/>
                  </a:cubicBezTo>
                  <a:cubicBezTo>
                    <a:pt x="3477" y="3691"/>
                    <a:pt x="3561" y="3620"/>
                    <a:pt x="3561" y="3524"/>
                  </a:cubicBezTo>
                  <a:lnTo>
                    <a:pt x="3561" y="3346"/>
                  </a:lnTo>
                  <a:lnTo>
                    <a:pt x="3561" y="3334"/>
                  </a:lnTo>
                  <a:close/>
                  <a:moveTo>
                    <a:pt x="5775" y="3334"/>
                  </a:moveTo>
                  <a:lnTo>
                    <a:pt x="5775" y="3691"/>
                  </a:lnTo>
                  <a:cubicBezTo>
                    <a:pt x="5775" y="3798"/>
                    <a:pt x="5680" y="3882"/>
                    <a:pt x="5585" y="3882"/>
                  </a:cubicBezTo>
                  <a:lnTo>
                    <a:pt x="5061" y="3882"/>
                  </a:lnTo>
                  <a:cubicBezTo>
                    <a:pt x="4954" y="3882"/>
                    <a:pt x="4870" y="3786"/>
                    <a:pt x="4870" y="3691"/>
                  </a:cubicBezTo>
                  <a:lnTo>
                    <a:pt x="4870" y="3334"/>
                  </a:lnTo>
                  <a:lnTo>
                    <a:pt x="5144" y="3334"/>
                  </a:lnTo>
                  <a:lnTo>
                    <a:pt x="5144" y="3346"/>
                  </a:lnTo>
                  <a:lnTo>
                    <a:pt x="5144" y="3524"/>
                  </a:lnTo>
                  <a:cubicBezTo>
                    <a:pt x="5168" y="3620"/>
                    <a:pt x="5239" y="3691"/>
                    <a:pt x="5323" y="3691"/>
                  </a:cubicBezTo>
                  <a:cubicBezTo>
                    <a:pt x="5418" y="3691"/>
                    <a:pt x="5490" y="3620"/>
                    <a:pt x="5490" y="3524"/>
                  </a:cubicBezTo>
                  <a:lnTo>
                    <a:pt x="5490" y="3346"/>
                  </a:lnTo>
                  <a:lnTo>
                    <a:pt x="5490" y="3334"/>
                  </a:lnTo>
                  <a:close/>
                  <a:moveTo>
                    <a:pt x="1858" y="1512"/>
                  </a:moveTo>
                  <a:lnTo>
                    <a:pt x="1858" y="1512"/>
                  </a:lnTo>
                  <a:cubicBezTo>
                    <a:pt x="1644" y="1905"/>
                    <a:pt x="1549" y="2346"/>
                    <a:pt x="1549" y="2810"/>
                  </a:cubicBezTo>
                  <a:lnTo>
                    <a:pt x="1549" y="3239"/>
                  </a:lnTo>
                  <a:cubicBezTo>
                    <a:pt x="1358" y="3334"/>
                    <a:pt x="1215" y="3513"/>
                    <a:pt x="1203" y="3715"/>
                  </a:cubicBezTo>
                  <a:cubicBezTo>
                    <a:pt x="1191" y="3882"/>
                    <a:pt x="1251" y="4060"/>
                    <a:pt x="1358" y="4179"/>
                  </a:cubicBezTo>
                  <a:cubicBezTo>
                    <a:pt x="1477" y="4298"/>
                    <a:pt x="1632" y="4370"/>
                    <a:pt x="1799" y="4370"/>
                  </a:cubicBezTo>
                  <a:lnTo>
                    <a:pt x="1918" y="4370"/>
                  </a:lnTo>
                  <a:cubicBezTo>
                    <a:pt x="1965" y="4691"/>
                    <a:pt x="2072" y="4965"/>
                    <a:pt x="2215" y="5239"/>
                  </a:cubicBezTo>
                  <a:cubicBezTo>
                    <a:pt x="1918" y="5191"/>
                    <a:pt x="1668" y="5108"/>
                    <a:pt x="1501" y="5025"/>
                  </a:cubicBezTo>
                  <a:cubicBezTo>
                    <a:pt x="1382" y="4965"/>
                    <a:pt x="1299" y="4929"/>
                    <a:pt x="1215" y="4882"/>
                  </a:cubicBezTo>
                  <a:cubicBezTo>
                    <a:pt x="1275" y="4751"/>
                    <a:pt x="1358" y="4548"/>
                    <a:pt x="1358" y="4405"/>
                  </a:cubicBezTo>
                  <a:cubicBezTo>
                    <a:pt x="1358" y="4370"/>
                    <a:pt x="1334" y="4334"/>
                    <a:pt x="1322" y="4298"/>
                  </a:cubicBezTo>
                  <a:lnTo>
                    <a:pt x="834" y="3655"/>
                  </a:lnTo>
                  <a:cubicBezTo>
                    <a:pt x="858" y="3501"/>
                    <a:pt x="977" y="3036"/>
                    <a:pt x="1179" y="2560"/>
                  </a:cubicBezTo>
                  <a:cubicBezTo>
                    <a:pt x="1394" y="2048"/>
                    <a:pt x="1632" y="1727"/>
                    <a:pt x="1858" y="1512"/>
                  </a:cubicBezTo>
                  <a:close/>
                  <a:moveTo>
                    <a:pt x="4347" y="334"/>
                  </a:moveTo>
                  <a:cubicBezTo>
                    <a:pt x="5644" y="334"/>
                    <a:pt x="6728" y="1346"/>
                    <a:pt x="6811" y="2643"/>
                  </a:cubicBezTo>
                  <a:cubicBezTo>
                    <a:pt x="6811" y="2732"/>
                    <a:pt x="6893" y="2799"/>
                    <a:pt x="6971" y="2799"/>
                  </a:cubicBezTo>
                  <a:cubicBezTo>
                    <a:pt x="6977" y="2799"/>
                    <a:pt x="6984" y="2799"/>
                    <a:pt x="6990" y="2798"/>
                  </a:cubicBezTo>
                  <a:cubicBezTo>
                    <a:pt x="7085" y="2798"/>
                    <a:pt x="7156" y="2703"/>
                    <a:pt x="7144" y="2620"/>
                  </a:cubicBezTo>
                  <a:cubicBezTo>
                    <a:pt x="7109" y="2215"/>
                    <a:pt x="7002" y="1846"/>
                    <a:pt x="6835" y="1500"/>
                  </a:cubicBezTo>
                  <a:lnTo>
                    <a:pt x="6835" y="1500"/>
                  </a:lnTo>
                  <a:cubicBezTo>
                    <a:pt x="7144" y="1786"/>
                    <a:pt x="7371" y="2179"/>
                    <a:pt x="7514" y="2536"/>
                  </a:cubicBezTo>
                  <a:cubicBezTo>
                    <a:pt x="7728" y="3012"/>
                    <a:pt x="7823" y="3477"/>
                    <a:pt x="7859" y="3643"/>
                  </a:cubicBezTo>
                  <a:lnTo>
                    <a:pt x="7371" y="4286"/>
                  </a:lnTo>
                  <a:cubicBezTo>
                    <a:pt x="7347" y="4310"/>
                    <a:pt x="7335" y="4346"/>
                    <a:pt x="7335" y="4382"/>
                  </a:cubicBezTo>
                  <a:cubicBezTo>
                    <a:pt x="7335" y="4525"/>
                    <a:pt x="7406" y="4727"/>
                    <a:pt x="7466" y="4858"/>
                  </a:cubicBezTo>
                  <a:cubicBezTo>
                    <a:pt x="7406" y="4906"/>
                    <a:pt x="7311" y="4953"/>
                    <a:pt x="7192" y="5013"/>
                  </a:cubicBezTo>
                  <a:cubicBezTo>
                    <a:pt x="7025" y="5084"/>
                    <a:pt x="6775" y="5191"/>
                    <a:pt x="6454" y="5251"/>
                  </a:cubicBezTo>
                  <a:cubicBezTo>
                    <a:pt x="6609" y="4989"/>
                    <a:pt x="6704" y="4691"/>
                    <a:pt x="6752" y="4394"/>
                  </a:cubicBezTo>
                  <a:lnTo>
                    <a:pt x="6859" y="4394"/>
                  </a:lnTo>
                  <a:cubicBezTo>
                    <a:pt x="7192" y="4394"/>
                    <a:pt x="7454" y="4144"/>
                    <a:pt x="7490" y="3846"/>
                  </a:cubicBezTo>
                  <a:cubicBezTo>
                    <a:pt x="7502" y="3691"/>
                    <a:pt x="7442" y="3513"/>
                    <a:pt x="7335" y="3393"/>
                  </a:cubicBezTo>
                  <a:cubicBezTo>
                    <a:pt x="7216" y="3274"/>
                    <a:pt x="7049" y="3203"/>
                    <a:pt x="6894" y="3203"/>
                  </a:cubicBezTo>
                  <a:lnTo>
                    <a:pt x="6085" y="3203"/>
                  </a:lnTo>
                  <a:lnTo>
                    <a:pt x="6085" y="3179"/>
                  </a:lnTo>
                  <a:cubicBezTo>
                    <a:pt x="6085" y="3096"/>
                    <a:pt x="6013" y="3012"/>
                    <a:pt x="5918" y="3012"/>
                  </a:cubicBezTo>
                  <a:lnTo>
                    <a:pt x="4692" y="3012"/>
                  </a:lnTo>
                  <a:cubicBezTo>
                    <a:pt x="4597" y="3012"/>
                    <a:pt x="4525" y="3096"/>
                    <a:pt x="4525" y="3179"/>
                  </a:cubicBezTo>
                  <a:lnTo>
                    <a:pt x="4525" y="3227"/>
                  </a:lnTo>
                  <a:cubicBezTo>
                    <a:pt x="4466" y="3191"/>
                    <a:pt x="4406" y="3191"/>
                    <a:pt x="4335" y="3191"/>
                  </a:cubicBezTo>
                  <a:cubicBezTo>
                    <a:pt x="4251" y="3191"/>
                    <a:pt x="4192" y="3215"/>
                    <a:pt x="4132" y="3227"/>
                  </a:cubicBezTo>
                  <a:lnTo>
                    <a:pt x="4132" y="3179"/>
                  </a:lnTo>
                  <a:cubicBezTo>
                    <a:pt x="4132" y="3096"/>
                    <a:pt x="4061" y="3012"/>
                    <a:pt x="3977" y="3012"/>
                  </a:cubicBezTo>
                  <a:lnTo>
                    <a:pt x="2739" y="3012"/>
                  </a:lnTo>
                  <a:cubicBezTo>
                    <a:pt x="2644" y="3012"/>
                    <a:pt x="2572" y="3096"/>
                    <a:pt x="2572" y="3179"/>
                  </a:cubicBezTo>
                  <a:lnTo>
                    <a:pt x="2572" y="3203"/>
                  </a:lnTo>
                  <a:lnTo>
                    <a:pt x="1846" y="3203"/>
                  </a:lnTo>
                  <a:lnTo>
                    <a:pt x="1846" y="2810"/>
                  </a:lnTo>
                  <a:lnTo>
                    <a:pt x="1870" y="2810"/>
                  </a:lnTo>
                  <a:cubicBezTo>
                    <a:pt x="1870" y="1441"/>
                    <a:pt x="2989" y="334"/>
                    <a:pt x="4347" y="334"/>
                  </a:cubicBezTo>
                  <a:close/>
                  <a:moveTo>
                    <a:pt x="6906" y="3513"/>
                  </a:moveTo>
                  <a:cubicBezTo>
                    <a:pt x="6978" y="3513"/>
                    <a:pt x="7049" y="3536"/>
                    <a:pt x="7109" y="3596"/>
                  </a:cubicBezTo>
                  <a:cubicBezTo>
                    <a:pt x="7168" y="3655"/>
                    <a:pt x="7192" y="3739"/>
                    <a:pt x="7192" y="3810"/>
                  </a:cubicBezTo>
                  <a:cubicBezTo>
                    <a:pt x="7168" y="3941"/>
                    <a:pt x="7037" y="4060"/>
                    <a:pt x="6894" y="4060"/>
                  </a:cubicBezTo>
                  <a:lnTo>
                    <a:pt x="6811" y="4060"/>
                  </a:lnTo>
                  <a:lnTo>
                    <a:pt x="6811" y="4048"/>
                  </a:lnTo>
                  <a:cubicBezTo>
                    <a:pt x="6811" y="3953"/>
                    <a:pt x="6740" y="3882"/>
                    <a:pt x="6656" y="3882"/>
                  </a:cubicBezTo>
                  <a:cubicBezTo>
                    <a:pt x="6561" y="3882"/>
                    <a:pt x="6490" y="3953"/>
                    <a:pt x="6490" y="4048"/>
                  </a:cubicBezTo>
                  <a:cubicBezTo>
                    <a:pt x="6490" y="4536"/>
                    <a:pt x="6323" y="5001"/>
                    <a:pt x="6025" y="5370"/>
                  </a:cubicBezTo>
                  <a:cubicBezTo>
                    <a:pt x="5763" y="5679"/>
                    <a:pt x="5430" y="5918"/>
                    <a:pt x="5049" y="6060"/>
                  </a:cubicBezTo>
                  <a:lnTo>
                    <a:pt x="5049" y="5644"/>
                  </a:lnTo>
                  <a:cubicBezTo>
                    <a:pt x="5049" y="5548"/>
                    <a:pt x="4966" y="5477"/>
                    <a:pt x="4882" y="5477"/>
                  </a:cubicBezTo>
                  <a:lnTo>
                    <a:pt x="3823" y="5477"/>
                  </a:lnTo>
                  <a:cubicBezTo>
                    <a:pt x="3739" y="5477"/>
                    <a:pt x="3656" y="5548"/>
                    <a:pt x="3656" y="5644"/>
                  </a:cubicBezTo>
                  <a:lnTo>
                    <a:pt x="3656" y="6060"/>
                  </a:lnTo>
                  <a:cubicBezTo>
                    <a:pt x="3287" y="5918"/>
                    <a:pt x="2942" y="5679"/>
                    <a:pt x="2692" y="5370"/>
                  </a:cubicBezTo>
                  <a:cubicBezTo>
                    <a:pt x="2394" y="4989"/>
                    <a:pt x="2227" y="4536"/>
                    <a:pt x="2227" y="4048"/>
                  </a:cubicBezTo>
                  <a:cubicBezTo>
                    <a:pt x="2227" y="3953"/>
                    <a:pt x="2156" y="3882"/>
                    <a:pt x="2072" y="3882"/>
                  </a:cubicBezTo>
                  <a:cubicBezTo>
                    <a:pt x="1977" y="3882"/>
                    <a:pt x="1906" y="3953"/>
                    <a:pt x="1906" y="4048"/>
                  </a:cubicBezTo>
                  <a:lnTo>
                    <a:pt x="1906" y="4060"/>
                  </a:lnTo>
                  <a:lnTo>
                    <a:pt x="1799" y="4060"/>
                  </a:lnTo>
                  <a:cubicBezTo>
                    <a:pt x="1727" y="4060"/>
                    <a:pt x="1656" y="4036"/>
                    <a:pt x="1596" y="3977"/>
                  </a:cubicBezTo>
                  <a:cubicBezTo>
                    <a:pt x="1537" y="3917"/>
                    <a:pt x="1513" y="3834"/>
                    <a:pt x="1513" y="3763"/>
                  </a:cubicBezTo>
                  <a:cubicBezTo>
                    <a:pt x="1537" y="3632"/>
                    <a:pt x="1668" y="3513"/>
                    <a:pt x="1810" y="3513"/>
                  </a:cubicBezTo>
                  <a:lnTo>
                    <a:pt x="2584" y="3513"/>
                  </a:lnTo>
                  <a:lnTo>
                    <a:pt x="2584" y="3703"/>
                  </a:lnTo>
                  <a:cubicBezTo>
                    <a:pt x="2584" y="3989"/>
                    <a:pt x="2823" y="4227"/>
                    <a:pt x="3108" y="4227"/>
                  </a:cubicBezTo>
                  <a:lnTo>
                    <a:pt x="3632" y="4227"/>
                  </a:lnTo>
                  <a:cubicBezTo>
                    <a:pt x="3918" y="4227"/>
                    <a:pt x="4156" y="3989"/>
                    <a:pt x="4156" y="3703"/>
                  </a:cubicBezTo>
                  <a:cubicBezTo>
                    <a:pt x="4156" y="3596"/>
                    <a:pt x="4239" y="3513"/>
                    <a:pt x="4347" y="3513"/>
                  </a:cubicBezTo>
                  <a:cubicBezTo>
                    <a:pt x="4454" y="3513"/>
                    <a:pt x="4537" y="3596"/>
                    <a:pt x="4537" y="3703"/>
                  </a:cubicBezTo>
                  <a:cubicBezTo>
                    <a:pt x="4537" y="3989"/>
                    <a:pt x="4775" y="4227"/>
                    <a:pt x="5061" y="4227"/>
                  </a:cubicBezTo>
                  <a:lnTo>
                    <a:pt x="5585" y="4227"/>
                  </a:lnTo>
                  <a:cubicBezTo>
                    <a:pt x="5859" y="4227"/>
                    <a:pt x="6097" y="3989"/>
                    <a:pt x="6097" y="3703"/>
                  </a:cubicBezTo>
                  <a:lnTo>
                    <a:pt x="6097" y="3513"/>
                  </a:lnTo>
                  <a:close/>
                  <a:moveTo>
                    <a:pt x="4716" y="5799"/>
                  </a:moveTo>
                  <a:lnTo>
                    <a:pt x="4716" y="6156"/>
                  </a:lnTo>
                  <a:cubicBezTo>
                    <a:pt x="4716" y="6346"/>
                    <a:pt x="4549" y="6513"/>
                    <a:pt x="4358" y="6513"/>
                  </a:cubicBezTo>
                  <a:cubicBezTo>
                    <a:pt x="4156" y="6513"/>
                    <a:pt x="3989" y="6370"/>
                    <a:pt x="3989" y="6156"/>
                  </a:cubicBezTo>
                  <a:lnTo>
                    <a:pt x="3989" y="5799"/>
                  </a:lnTo>
                  <a:close/>
                  <a:moveTo>
                    <a:pt x="5418" y="6263"/>
                  </a:moveTo>
                  <a:lnTo>
                    <a:pt x="5418" y="6822"/>
                  </a:lnTo>
                  <a:lnTo>
                    <a:pt x="5418" y="6942"/>
                  </a:lnTo>
                  <a:lnTo>
                    <a:pt x="4347" y="7561"/>
                  </a:lnTo>
                  <a:lnTo>
                    <a:pt x="3275" y="6942"/>
                  </a:lnTo>
                  <a:lnTo>
                    <a:pt x="3275" y="6822"/>
                  </a:lnTo>
                  <a:lnTo>
                    <a:pt x="3275" y="6263"/>
                  </a:lnTo>
                  <a:cubicBezTo>
                    <a:pt x="3406" y="6322"/>
                    <a:pt x="3561" y="6382"/>
                    <a:pt x="3692" y="6430"/>
                  </a:cubicBezTo>
                  <a:cubicBezTo>
                    <a:pt x="3811" y="6668"/>
                    <a:pt x="4061" y="6858"/>
                    <a:pt x="4358" y="6858"/>
                  </a:cubicBezTo>
                  <a:cubicBezTo>
                    <a:pt x="4656" y="6858"/>
                    <a:pt x="4894" y="6680"/>
                    <a:pt x="5001" y="6430"/>
                  </a:cubicBezTo>
                  <a:cubicBezTo>
                    <a:pt x="5144" y="6382"/>
                    <a:pt x="5287" y="6334"/>
                    <a:pt x="5418" y="6263"/>
                  </a:cubicBezTo>
                  <a:close/>
                  <a:moveTo>
                    <a:pt x="3204" y="7251"/>
                  </a:moveTo>
                  <a:lnTo>
                    <a:pt x="4096" y="7751"/>
                  </a:lnTo>
                  <a:lnTo>
                    <a:pt x="3632" y="8227"/>
                  </a:lnTo>
                  <a:cubicBezTo>
                    <a:pt x="3585" y="8275"/>
                    <a:pt x="3537" y="8287"/>
                    <a:pt x="3501" y="8287"/>
                  </a:cubicBezTo>
                  <a:cubicBezTo>
                    <a:pt x="3430" y="8287"/>
                    <a:pt x="3394" y="8263"/>
                    <a:pt x="3358" y="8215"/>
                  </a:cubicBezTo>
                  <a:lnTo>
                    <a:pt x="2882" y="7644"/>
                  </a:lnTo>
                  <a:lnTo>
                    <a:pt x="2989" y="7549"/>
                  </a:lnTo>
                  <a:cubicBezTo>
                    <a:pt x="3073" y="7453"/>
                    <a:pt x="3132" y="7370"/>
                    <a:pt x="3204" y="7251"/>
                  </a:cubicBezTo>
                  <a:close/>
                  <a:moveTo>
                    <a:pt x="5513" y="7275"/>
                  </a:moveTo>
                  <a:cubicBezTo>
                    <a:pt x="5561" y="7382"/>
                    <a:pt x="5632" y="7477"/>
                    <a:pt x="5728" y="7573"/>
                  </a:cubicBezTo>
                  <a:lnTo>
                    <a:pt x="5835" y="7668"/>
                  </a:lnTo>
                  <a:lnTo>
                    <a:pt x="5359" y="8227"/>
                  </a:lnTo>
                  <a:cubicBezTo>
                    <a:pt x="5323" y="8275"/>
                    <a:pt x="5263" y="8287"/>
                    <a:pt x="5216" y="8299"/>
                  </a:cubicBezTo>
                  <a:cubicBezTo>
                    <a:pt x="5156" y="8299"/>
                    <a:pt x="5120" y="8287"/>
                    <a:pt x="5085" y="8239"/>
                  </a:cubicBezTo>
                  <a:lnTo>
                    <a:pt x="4620" y="7775"/>
                  </a:lnTo>
                  <a:lnTo>
                    <a:pt x="5513" y="7275"/>
                  </a:lnTo>
                  <a:close/>
                  <a:moveTo>
                    <a:pt x="4358" y="7965"/>
                  </a:moveTo>
                  <a:lnTo>
                    <a:pt x="4704" y="8299"/>
                  </a:lnTo>
                  <a:lnTo>
                    <a:pt x="4632" y="8513"/>
                  </a:lnTo>
                  <a:cubicBezTo>
                    <a:pt x="4608" y="8561"/>
                    <a:pt x="4585" y="8585"/>
                    <a:pt x="4537" y="8620"/>
                  </a:cubicBezTo>
                  <a:lnTo>
                    <a:pt x="4525" y="8620"/>
                  </a:lnTo>
                  <a:cubicBezTo>
                    <a:pt x="4489" y="8632"/>
                    <a:pt x="4477" y="8632"/>
                    <a:pt x="4454" y="8632"/>
                  </a:cubicBezTo>
                  <a:lnTo>
                    <a:pt x="4251" y="8632"/>
                  </a:lnTo>
                  <a:cubicBezTo>
                    <a:pt x="4180" y="8632"/>
                    <a:pt x="4108" y="8585"/>
                    <a:pt x="4073" y="8501"/>
                  </a:cubicBezTo>
                  <a:lnTo>
                    <a:pt x="4013" y="8299"/>
                  </a:lnTo>
                  <a:lnTo>
                    <a:pt x="4358" y="7965"/>
                  </a:lnTo>
                  <a:close/>
                  <a:moveTo>
                    <a:pt x="4370" y="0"/>
                  </a:moveTo>
                  <a:cubicBezTo>
                    <a:pt x="3573" y="0"/>
                    <a:pt x="2823" y="345"/>
                    <a:pt x="2322" y="893"/>
                  </a:cubicBezTo>
                  <a:cubicBezTo>
                    <a:pt x="953" y="1250"/>
                    <a:pt x="537" y="3560"/>
                    <a:pt x="525" y="3643"/>
                  </a:cubicBezTo>
                  <a:cubicBezTo>
                    <a:pt x="501" y="3691"/>
                    <a:pt x="525" y="3739"/>
                    <a:pt x="548" y="3774"/>
                  </a:cubicBezTo>
                  <a:lnTo>
                    <a:pt x="1037" y="4429"/>
                  </a:lnTo>
                  <a:cubicBezTo>
                    <a:pt x="1025" y="4536"/>
                    <a:pt x="941" y="4727"/>
                    <a:pt x="894" y="4834"/>
                  </a:cubicBezTo>
                  <a:cubicBezTo>
                    <a:pt x="858" y="4906"/>
                    <a:pt x="882" y="4989"/>
                    <a:pt x="941" y="5048"/>
                  </a:cubicBezTo>
                  <a:cubicBezTo>
                    <a:pt x="965" y="5060"/>
                    <a:pt x="1549" y="5525"/>
                    <a:pt x="2513" y="5620"/>
                  </a:cubicBezTo>
                  <a:cubicBezTo>
                    <a:pt x="2644" y="5787"/>
                    <a:pt x="2811" y="5941"/>
                    <a:pt x="2989" y="6060"/>
                  </a:cubicBezTo>
                  <a:lnTo>
                    <a:pt x="2989" y="6358"/>
                  </a:lnTo>
                  <a:cubicBezTo>
                    <a:pt x="2703" y="6453"/>
                    <a:pt x="1977" y="6751"/>
                    <a:pt x="1537" y="7489"/>
                  </a:cubicBezTo>
                  <a:lnTo>
                    <a:pt x="882" y="7680"/>
                  </a:lnTo>
                  <a:cubicBezTo>
                    <a:pt x="358" y="7823"/>
                    <a:pt x="1" y="8311"/>
                    <a:pt x="1" y="8858"/>
                  </a:cubicBezTo>
                  <a:lnTo>
                    <a:pt x="1" y="11085"/>
                  </a:lnTo>
                  <a:cubicBezTo>
                    <a:pt x="1" y="11180"/>
                    <a:pt x="72" y="11252"/>
                    <a:pt x="156" y="11252"/>
                  </a:cubicBezTo>
                  <a:cubicBezTo>
                    <a:pt x="251" y="11252"/>
                    <a:pt x="322" y="11180"/>
                    <a:pt x="322" y="11085"/>
                  </a:cubicBezTo>
                  <a:lnTo>
                    <a:pt x="322" y="8858"/>
                  </a:lnTo>
                  <a:cubicBezTo>
                    <a:pt x="322" y="8466"/>
                    <a:pt x="596" y="8108"/>
                    <a:pt x="965" y="8001"/>
                  </a:cubicBezTo>
                  <a:lnTo>
                    <a:pt x="1334" y="7894"/>
                  </a:lnTo>
                  <a:lnTo>
                    <a:pt x="1334" y="7894"/>
                  </a:lnTo>
                  <a:cubicBezTo>
                    <a:pt x="1322" y="7942"/>
                    <a:pt x="1310" y="7977"/>
                    <a:pt x="1287" y="8013"/>
                  </a:cubicBezTo>
                  <a:cubicBezTo>
                    <a:pt x="1251" y="8168"/>
                    <a:pt x="1263" y="8346"/>
                    <a:pt x="1346" y="8477"/>
                  </a:cubicBezTo>
                  <a:lnTo>
                    <a:pt x="1549" y="8763"/>
                  </a:lnTo>
                  <a:lnTo>
                    <a:pt x="1072" y="9239"/>
                  </a:lnTo>
                  <a:cubicBezTo>
                    <a:pt x="953" y="9358"/>
                    <a:pt x="894" y="9537"/>
                    <a:pt x="929" y="9716"/>
                  </a:cubicBezTo>
                  <a:lnTo>
                    <a:pt x="1251" y="11144"/>
                  </a:lnTo>
                  <a:cubicBezTo>
                    <a:pt x="1263" y="11216"/>
                    <a:pt x="1334" y="11275"/>
                    <a:pt x="1406" y="11275"/>
                  </a:cubicBezTo>
                  <a:lnTo>
                    <a:pt x="1441" y="11275"/>
                  </a:lnTo>
                  <a:cubicBezTo>
                    <a:pt x="1525" y="11263"/>
                    <a:pt x="1584" y="11168"/>
                    <a:pt x="1560" y="11085"/>
                  </a:cubicBezTo>
                  <a:lnTo>
                    <a:pt x="1251" y="9656"/>
                  </a:lnTo>
                  <a:cubicBezTo>
                    <a:pt x="1227" y="9597"/>
                    <a:pt x="1251" y="9525"/>
                    <a:pt x="1287" y="9478"/>
                  </a:cubicBezTo>
                  <a:lnTo>
                    <a:pt x="1858" y="8906"/>
                  </a:lnTo>
                  <a:cubicBezTo>
                    <a:pt x="1918" y="8858"/>
                    <a:pt x="1918" y="8763"/>
                    <a:pt x="1870" y="8704"/>
                  </a:cubicBezTo>
                  <a:lnTo>
                    <a:pt x="1608" y="8311"/>
                  </a:lnTo>
                  <a:cubicBezTo>
                    <a:pt x="1572" y="8275"/>
                    <a:pt x="1560" y="8215"/>
                    <a:pt x="1584" y="8156"/>
                  </a:cubicBezTo>
                  <a:cubicBezTo>
                    <a:pt x="1870" y="7287"/>
                    <a:pt x="2620" y="6882"/>
                    <a:pt x="2977" y="6751"/>
                  </a:cubicBezTo>
                  <a:lnTo>
                    <a:pt x="2977" y="6858"/>
                  </a:lnTo>
                  <a:cubicBezTo>
                    <a:pt x="2977" y="7049"/>
                    <a:pt x="2894" y="7227"/>
                    <a:pt x="2763" y="7370"/>
                  </a:cubicBezTo>
                  <a:lnTo>
                    <a:pt x="2561" y="7573"/>
                  </a:lnTo>
                  <a:cubicBezTo>
                    <a:pt x="2263" y="7870"/>
                    <a:pt x="2096" y="8263"/>
                    <a:pt x="2096" y="8692"/>
                  </a:cubicBezTo>
                  <a:lnTo>
                    <a:pt x="2096" y="8835"/>
                  </a:lnTo>
                  <a:cubicBezTo>
                    <a:pt x="2096" y="8930"/>
                    <a:pt x="2168" y="9001"/>
                    <a:pt x="2263" y="9001"/>
                  </a:cubicBezTo>
                  <a:cubicBezTo>
                    <a:pt x="2346" y="9001"/>
                    <a:pt x="2418" y="8930"/>
                    <a:pt x="2418" y="8835"/>
                  </a:cubicBezTo>
                  <a:lnTo>
                    <a:pt x="2418" y="8692"/>
                  </a:lnTo>
                  <a:cubicBezTo>
                    <a:pt x="2418" y="8418"/>
                    <a:pt x="2513" y="8156"/>
                    <a:pt x="2680" y="7942"/>
                  </a:cubicBezTo>
                  <a:lnTo>
                    <a:pt x="3120" y="8477"/>
                  </a:lnTo>
                  <a:cubicBezTo>
                    <a:pt x="3215" y="8585"/>
                    <a:pt x="3346" y="8656"/>
                    <a:pt x="3489" y="8656"/>
                  </a:cubicBezTo>
                  <a:lnTo>
                    <a:pt x="3525" y="8656"/>
                  </a:lnTo>
                  <a:cubicBezTo>
                    <a:pt x="3608" y="8656"/>
                    <a:pt x="3704" y="8632"/>
                    <a:pt x="3775" y="8596"/>
                  </a:cubicBezTo>
                  <a:lnTo>
                    <a:pt x="3787" y="8656"/>
                  </a:lnTo>
                  <a:cubicBezTo>
                    <a:pt x="3823" y="8751"/>
                    <a:pt x="3882" y="8823"/>
                    <a:pt x="3942" y="8882"/>
                  </a:cubicBezTo>
                  <a:lnTo>
                    <a:pt x="3692" y="11121"/>
                  </a:lnTo>
                  <a:cubicBezTo>
                    <a:pt x="3668" y="11204"/>
                    <a:pt x="3751" y="11299"/>
                    <a:pt x="3835" y="11299"/>
                  </a:cubicBezTo>
                  <a:lnTo>
                    <a:pt x="3846" y="11299"/>
                  </a:lnTo>
                  <a:cubicBezTo>
                    <a:pt x="3942" y="11299"/>
                    <a:pt x="4001" y="11240"/>
                    <a:pt x="4013" y="11144"/>
                  </a:cubicBezTo>
                  <a:lnTo>
                    <a:pt x="4251" y="9001"/>
                  </a:lnTo>
                  <a:lnTo>
                    <a:pt x="4501" y="9001"/>
                  </a:lnTo>
                  <a:lnTo>
                    <a:pt x="4739" y="11144"/>
                  </a:lnTo>
                  <a:cubicBezTo>
                    <a:pt x="4763" y="11240"/>
                    <a:pt x="4823" y="11299"/>
                    <a:pt x="4906" y="11299"/>
                  </a:cubicBezTo>
                  <a:lnTo>
                    <a:pt x="4918" y="11299"/>
                  </a:lnTo>
                  <a:cubicBezTo>
                    <a:pt x="5013" y="11275"/>
                    <a:pt x="5073" y="11204"/>
                    <a:pt x="5073" y="11121"/>
                  </a:cubicBezTo>
                  <a:lnTo>
                    <a:pt x="4823" y="8882"/>
                  </a:lnTo>
                  <a:cubicBezTo>
                    <a:pt x="4894" y="8823"/>
                    <a:pt x="4942" y="8751"/>
                    <a:pt x="4966" y="8656"/>
                  </a:cubicBezTo>
                  <a:lnTo>
                    <a:pt x="4978" y="8596"/>
                  </a:lnTo>
                  <a:cubicBezTo>
                    <a:pt x="5061" y="8644"/>
                    <a:pt x="5144" y="8656"/>
                    <a:pt x="5239" y="8656"/>
                  </a:cubicBezTo>
                  <a:lnTo>
                    <a:pt x="5263" y="8656"/>
                  </a:lnTo>
                  <a:cubicBezTo>
                    <a:pt x="5418" y="8656"/>
                    <a:pt x="5549" y="8585"/>
                    <a:pt x="5632" y="8477"/>
                  </a:cubicBezTo>
                  <a:lnTo>
                    <a:pt x="6085" y="7942"/>
                  </a:lnTo>
                  <a:cubicBezTo>
                    <a:pt x="6252" y="8156"/>
                    <a:pt x="6335" y="8418"/>
                    <a:pt x="6335" y="8692"/>
                  </a:cubicBezTo>
                  <a:lnTo>
                    <a:pt x="6335" y="8835"/>
                  </a:lnTo>
                  <a:cubicBezTo>
                    <a:pt x="6335" y="8930"/>
                    <a:pt x="6406" y="9001"/>
                    <a:pt x="6502" y="9001"/>
                  </a:cubicBezTo>
                  <a:cubicBezTo>
                    <a:pt x="6585" y="9001"/>
                    <a:pt x="6668" y="8930"/>
                    <a:pt x="6668" y="8835"/>
                  </a:cubicBezTo>
                  <a:lnTo>
                    <a:pt x="6668" y="8692"/>
                  </a:lnTo>
                  <a:cubicBezTo>
                    <a:pt x="6668" y="8275"/>
                    <a:pt x="6502" y="7870"/>
                    <a:pt x="6204" y="7573"/>
                  </a:cubicBezTo>
                  <a:lnTo>
                    <a:pt x="5990" y="7370"/>
                  </a:lnTo>
                  <a:cubicBezTo>
                    <a:pt x="5859" y="7227"/>
                    <a:pt x="5787" y="7049"/>
                    <a:pt x="5787" y="6858"/>
                  </a:cubicBezTo>
                  <a:lnTo>
                    <a:pt x="5787" y="6715"/>
                  </a:lnTo>
                  <a:cubicBezTo>
                    <a:pt x="6144" y="6858"/>
                    <a:pt x="6883" y="7251"/>
                    <a:pt x="7168" y="8108"/>
                  </a:cubicBezTo>
                  <a:cubicBezTo>
                    <a:pt x="7180" y="8168"/>
                    <a:pt x="7180" y="8227"/>
                    <a:pt x="7156" y="8275"/>
                  </a:cubicBezTo>
                  <a:lnTo>
                    <a:pt x="6883" y="8656"/>
                  </a:lnTo>
                  <a:cubicBezTo>
                    <a:pt x="6847" y="8716"/>
                    <a:pt x="6859" y="8811"/>
                    <a:pt x="6906" y="8870"/>
                  </a:cubicBezTo>
                  <a:lnTo>
                    <a:pt x="7466" y="9430"/>
                  </a:lnTo>
                  <a:cubicBezTo>
                    <a:pt x="7514" y="9478"/>
                    <a:pt x="7525" y="9537"/>
                    <a:pt x="7514" y="9609"/>
                  </a:cubicBezTo>
                  <a:lnTo>
                    <a:pt x="7204" y="11037"/>
                  </a:lnTo>
                  <a:cubicBezTo>
                    <a:pt x="7180" y="11132"/>
                    <a:pt x="7228" y="11216"/>
                    <a:pt x="7323" y="11240"/>
                  </a:cubicBezTo>
                  <a:lnTo>
                    <a:pt x="7347" y="11240"/>
                  </a:lnTo>
                  <a:cubicBezTo>
                    <a:pt x="7418" y="11240"/>
                    <a:pt x="7502" y="11180"/>
                    <a:pt x="7514" y="11097"/>
                  </a:cubicBezTo>
                  <a:lnTo>
                    <a:pt x="7823" y="9668"/>
                  </a:lnTo>
                  <a:cubicBezTo>
                    <a:pt x="7871" y="9489"/>
                    <a:pt x="7811" y="9311"/>
                    <a:pt x="7692" y="9192"/>
                  </a:cubicBezTo>
                  <a:lnTo>
                    <a:pt x="7216" y="8716"/>
                  </a:lnTo>
                  <a:lnTo>
                    <a:pt x="7406" y="8430"/>
                  </a:lnTo>
                  <a:cubicBezTo>
                    <a:pt x="7502" y="8299"/>
                    <a:pt x="7514" y="8132"/>
                    <a:pt x="7466" y="7977"/>
                  </a:cubicBezTo>
                  <a:cubicBezTo>
                    <a:pt x="7454" y="7930"/>
                    <a:pt x="7442" y="7894"/>
                    <a:pt x="7418" y="7858"/>
                  </a:cubicBezTo>
                  <a:lnTo>
                    <a:pt x="7418" y="7858"/>
                  </a:lnTo>
                  <a:lnTo>
                    <a:pt x="7799" y="7965"/>
                  </a:lnTo>
                  <a:cubicBezTo>
                    <a:pt x="8168" y="8061"/>
                    <a:pt x="8430" y="8418"/>
                    <a:pt x="8430" y="8811"/>
                  </a:cubicBezTo>
                  <a:lnTo>
                    <a:pt x="8430" y="11037"/>
                  </a:lnTo>
                  <a:cubicBezTo>
                    <a:pt x="8430" y="11132"/>
                    <a:pt x="8514" y="11204"/>
                    <a:pt x="8597" y="11204"/>
                  </a:cubicBezTo>
                  <a:cubicBezTo>
                    <a:pt x="8692" y="11204"/>
                    <a:pt x="8764" y="11132"/>
                    <a:pt x="8764" y="11037"/>
                  </a:cubicBezTo>
                  <a:lnTo>
                    <a:pt x="8764" y="8811"/>
                  </a:lnTo>
                  <a:cubicBezTo>
                    <a:pt x="8740" y="8311"/>
                    <a:pt x="8383" y="7846"/>
                    <a:pt x="7871" y="7680"/>
                  </a:cubicBezTo>
                  <a:lnTo>
                    <a:pt x="7216" y="7489"/>
                  </a:lnTo>
                  <a:cubicBezTo>
                    <a:pt x="6775" y="6751"/>
                    <a:pt x="6061" y="6453"/>
                    <a:pt x="5763" y="6358"/>
                  </a:cubicBezTo>
                  <a:lnTo>
                    <a:pt x="5763" y="6060"/>
                  </a:lnTo>
                  <a:cubicBezTo>
                    <a:pt x="5942" y="5941"/>
                    <a:pt x="6097" y="5787"/>
                    <a:pt x="6240" y="5620"/>
                  </a:cubicBezTo>
                  <a:cubicBezTo>
                    <a:pt x="7204" y="5525"/>
                    <a:pt x="7787" y="5072"/>
                    <a:pt x="7811" y="5048"/>
                  </a:cubicBezTo>
                  <a:cubicBezTo>
                    <a:pt x="7871" y="5001"/>
                    <a:pt x="7883" y="4906"/>
                    <a:pt x="7859" y="4834"/>
                  </a:cubicBezTo>
                  <a:cubicBezTo>
                    <a:pt x="7799" y="4727"/>
                    <a:pt x="7716" y="4536"/>
                    <a:pt x="7704" y="4429"/>
                  </a:cubicBezTo>
                  <a:lnTo>
                    <a:pt x="8192" y="3774"/>
                  </a:lnTo>
                  <a:cubicBezTo>
                    <a:pt x="8228" y="3751"/>
                    <a:pt x="8240" y="3691"/>
                    <a:pt x="8228" y="3643"/>
                  </a:cubicBezTo>
                  <a:cubicBezTo>
                    <a:pt x="8216" y="3536"/>
                    <a:pt x="7799" y="1250"/>
                    <a:pt x="6430" y="893"/>
                  </a:cubicBezTo>
                  <a:cubicBezTo>
                    <a:pt x="5906" y="345"/>
                    <a:pt x="5180" y="0"/>
                    <a:pt x="4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6813503" y="2560195"/>
              <a:ext cx="45271" cy="16157"/>
            </a:xfrm>
            <a:custGeom>
              <a:rect b="b" l="l" r="r" t="t"/>
              <a:pathLst>
                <a:path extrusionOk="0" h="510" w="1429">
                  <a:moveTo>
                    <a:pt x="183" y="1"/>
                  </a:moveTo>
                  <a:cubicBezTo>
                    <a:pt x="140" y="1"/>
                    <a:pt x="95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203" y="415"/>
                    <a:pt x="441" y="510"/>
                    <a:pt x="703" y="510"/>
                  </a:cubicBezTo>
                  <a:cubicBezTo>
                    <a:pt x="965" y="510"/>
                    <a:pt x="1203" y="415"/>
                    <a:pt x="1334" y="284"/>
                  </a:cubicBezTo>
                  <a:cubicBezTo>
                    <a:pt x="1429" y="212"/>
                    <a:pt x="1429" y="105"/>
                    <a:pt x="1369" y="46"/>
                  </a:cubicBezTo>
                  <a:cubicBezTo>
                    <a:pt x="1340" y="16"/>
                    <a:pt x="1298" y="1"/>
                    <a:pt x="1255" y="1"/>
                  </a:cubicBezTo>
                  <a:cubicBezTo>
                    <a:pt x="1212" y="1"/>
                    <a:pt x="1167" y="16"/>
                    <a:pt x="1131" y="46"/>
                  </a:cubicBezTo>
                  <a:cubicBezTo>
                    <a:pt x="1072" y="105"/>
                    <a:pt x="917" y="177"/>
                    <a:pt x="715" y="177"/>
                  </a:cubicBezTo>
                  <a:cubicBezTo>
                    <a:pt x="500" y="177"/>
                    <a:pt x="357" y="105"/>
                    <a:pt x="298" y="46"/>
                  </a:cubicBezTo>
                  <a:cubicBezTo>
                    <a:pt x="268" y="16"/>
                    <a:pt x="226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6792372" y="2493350"/>
              <a:ext cx="26801" cy="10233"/>
            </a:xfrm>
            <a:custGeom>
              <a:rect b="b" l="l" r="r" t="t"/>
              <a:pathLst>
                <a:path extrusionOk="0" h="323" w="846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62" y="322"/>
                    <a:pt x="846" y="251"/>
                    <a:pt x="846" y="155"/>
                  </a:cubicBezTo>
                  <a:cubicBezTo>
                    <a:pt x="846" y="72"/>
                    <a:pt x="786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6853483" y="2493350"/>
              <a:ext cx="26801" cy="10233"/>
            </a:xfrm>
            <a:custGeom>
              <a:rect b="b" l="l" r="r" t="t"/>
              <a:pathLst>
                <a:path extrusionOk="0" h="323" w="846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86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25"/>
          <p:cNvGrpSpPr/>
          <p:nvPr/>
        </p:nvGrpSpPr>
        <p:grpSpPr>
          <a:xfrm>
            <a:off x="5510536" y="2357604"/>
            <a:ext cx="394613" cy="477737"/>
            <a:chOff x="6697681" y="1968317"/>
            <a:chExt cx="280305" cy="359093"/>
          </a:xfrm>
        </p:grpSpPr>
        <p:sp>
          <p:nvSpPr>
            <p:cNvPr id="539" name="Google Shape;539;p25"/>
            <p:cNvSpPr/>
            <p:nvPr/>
          </p:nvSpPr>
          <p:spPr>
            <a:xfrm>
              <a:off x="6799152" y="2092408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6866662" y="2092408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6815372" y="2143032"/>
              <a:ext cx="45302" cy="15777"/>
            </a:xfrm>
            <a:custGeom>
              <a:rect b="b" l="l" r="r" t="t"/>
              <a:pathLst>
                <a:path extrusionOk="0" h="498" w="1430">
                  <a:moveTo>
                    <a:pt x="184" y="1"/>
                  </a:moveTo>
                  <a:cubicBezTo>
                    <a:pt x="141" y="1"/>
                    <a:pt x="96" y="16"/>
                    <a:pt x="60" y="45"/>
                  </a:cubicBezTo>
                  <a:cubicBezTo>
                    <a:pt x="1" y="105"/>
                    <a:pt x="1" y="200"/>
                    <a:pt x="60" y="283"/>
                  </a:cubicBezTo>
                  <a:cubicBezTo>
                    <a:pt x="203" y="414"/>
                    <a:pt x="441" y="498"/>
                    <a:pt x="703" y="498"/>
                  </a:cubicBezTo>
                  <a:cubicBezTo>
                    <a:pt x="965" y="498"/>
                    <a:pt x="1203" y="414"/>
                    <a:pt x="1334" y="283"/>
                  </a:cubicBezTo>
                  <a:cubicBezTo>
                    <a:pt x="1429" y="200"/>
                    <a:pt x="1429" y="105"/>
                    <a:pt x="1370" y="45"/>
                  </a:cubicBezTo>
                  <a:cubicBezTo>
                    <a:pt x="1340" y="16"/>
                    <a:pt x="1298" y="1"/>
                    <a:pt x="1255" y="1"/>
                  </a:cubicBezTo>
                  <a:cubicBezTo>
                    <a:pt x="1212" y="1"/>
                    <a:pt x="1167" y="16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9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6697681" y="1968317"/>
              <a:ext cx="280305" cy="358713"/>
            </a:xfrm>
            <a:custGeom>
              <a:rect b="b" l="l" r="r" t="t"/>
              <a:pathLst>
                <a:path extrusionOk="0" h="11323" w="8848">
                  <a:moveTo>
                    <a:pt x="4430" y="345"/>
                  </a:moveTo>
                  <a:cubicBezTo>
                    <a:pt x="4978" y="345"/>
                    <a:pt x="5502" y="512"/>
                    <a:pt x="5918" y="822"/>
                  </a:cubicBezTo>
                  <a:cubicBezTo>
                    <a:pt x="6252" y="1072"/>
                    <a:pt x="6526" y="1417"/>
                    <a:pt x="6668" y="1786"/>
                  </a:cubicBezTo>
                  <a:lnTo>
                    <a:pt x="6371" y="1786"/>
                  </a:lnTo>
                  <a:cubicBezTo>
                    <a:pt x="6287" y="1786"/>
                    <a:pt x="6216" y="1857"/>
                    <a:pt x="6216" y="1953"/>
                  </a:cubicBezTo>
                  <a:cubicBezTo>
                    <a:pt x="6216" y="2048"/>
                    <a:pt x="6287" y="2119"/>
                    <a:pt x="6371" y="2119"/>
                  </a:cubicBezTo>
                  <a:lnTo>
                    <a:pt x="7085" y="2119"/>
                  </a:lnTo>
                  <a:cubicBezTo>
                    <a:pt x="7085" y="2119"/>
                    <a:pt x="7109" y="2119"/>
                    <a:pt x="7109" y="2131"/>
                  </a:cubicBezTo>
                  <a:lnTo>
                    <a:pt x="7109" y="2846"/>
                  </a:lnTo>
                  <a:cubicBezTo>
                    <a:pt x="7109" y="2846"/>
                    <a:pt x="7109" y="2858"/>
                    <a:pt x="7085" y="2858"/>
                  </a:cubicBezTo>
                  <a:lnTo>
                    <a:pt x="1787" y="2858"/>
                  </a:lnTo>
                  <a:cubicBezTo>
                    <a:pt x="1787" y="2858"/>
                    <a:pt x="1775" y="2858"/>
                    <a:pt x="1775" y="2846"/>
                  </a:cubicBezTo>
                  <a:lnTo>
                    <a:pt x="1775" y="2131"/>
                  </a:lnTo>
                  <a:lnTo>
                    <a:pt x="1763" y="2131"/>
                  </a:lnTo>
                  <a:lnTo>
                    <a:pt x="5668" y="2119"/>
                  </a:lnTo>
                  <a:cubicBezTo>
                    <a:pt x="5752" y="2119"/>
                    <a:pt x="5823" y="2048"/>
                    <a:pt x="5823" y="1953"/>
                  </a:cubicBezTo>
                  <a:cubicBezTo>
                    <a:pt x="5823" y="1857"/>
                    <a:pt x="5752" y="1786"/>
                    <a:pt x="5668" y="1786"/>
                  </a:cubicBezTo>
                  <a:lnTo>
                    <a:pt x="2180" y="1786"/>
                  </a:lnTo>
                  <a:cubicBezTo>
                    <a:pt x="2335" y="1417"/>
                    <a:pt x="2585" y="1072"/>
                    <a:pt x="2942" y="822"/>
                  </a:cubicBezTo>
                  <a:cubicBezTo>
                    <a:pt x="3370" y="512"/>
                    <a:pt x="3870" y="345"/>
                    <a:pt x="4430" y="345"/>
                  </a:cubicBezTo>
                  <a:close/>
                  <a:moveTo>
                    <a:pt x="6918" y="3179"/>
                  </a:moveTo>
                  <a:lnTo>
                    <a:pt x="6918" y="3191"/>
                  </a:lnTo>
                  <a:lnTo>
                    <a:pt x="6918" y="3739"/>
                  </a:lnTo>
                  <a:lnTo>
                    <a:pt x="6716" y="3739"/>
                  </a:lnTo>
                  <a:cubicBezTo>
                    <a:pt x="6621" y="3739"/>
                    <a:pt x="6526" y="3643"/>
                    <a:pt x="6526" y="3548"/>
                  </a:cubicBezTo>
                  <a:lnTo>
                    <a:pt x="6526" y="3179"/>
                  </a:lnTo>
                  <a:close/>
                  <a:moveTo>
                    <a:pt x="2335" y="3203"/>
                  </a:moveTo>
                  <a:lnTo>
                    <a:pt x="2335" y="3560"/>
                  </a:lnTo>
                  <a:cubicBezTo>
                    <a:pt x="2335" y="3667"/>
                    <a:pt x="2239" y="3751"/>
                    <a:pt x="2132" y="3751"/>
                  </a:cubicBezTo>
                  <a:lnTo>
                    <a:pt x="1942" y="3751"/>
                  </a:lnTo>
                  <a:lnTo>
                    <a:pt x="1942" y="3203"/>
                  </a:lnTo>
                  <a:close/>
                  <a:moveTo>
                    <a:pt x="6180" y="3179"/>
                  </a:moveTo>
                  <a:lnTo>
                    <a:pt x="6180" y="3548"/>
                  </a:lnTo>
                  <a:cubicBezTo>
                    <a:pt x="6180" y="3834"/>
                    <a:pt x="6418" y="4072"/>
                    <a:pt x="6704" y="4072"/>
                  </a:cubicBezTo>
                  <a:lnTo>
                    <a:pt x="6978" y="4072"/>
                  </a:lnTo>
                  <a:cubicBezTo>
                    <a:pt x="7049" y="4072"/>
                    <a:pt x="7121" y="4096"/>
                    <a:pt x="7180" y="4155"/>
                  </a:cubicBezTo>
                  <a:cubicBezTo>
                    <a:pt x="7240" y="4215"/>
                    <a:pt x="7252" y="4286"/>
                    <a:pt x="7252" y="4370"/>
                  </a:cubicBezTo>
                  <a:cubicBezTo>
                    <a:pt x="7240" y="4501"/>
                    <a:pt x="7109" y="4620"/>
                    <a:pt x="6954" y="4620"/>
                  </a:cubicBezTo>
                  <a:lnTo>
                    <a:pt x="6883" y="4620"/>
                  </a:lnTo>
                  <a:lnTo>
                    <a:pt x="6883" y="4608"/>
                  </a:lnTo>
                  <a:cubicBezTo>
                    <a:pt x="6883" y="4513"/>
                    <a:pt x="6811" y="4441"/>
                    <a:pt x="6716" y="4441"/>
                  </a:cubicBezTo>
                  <a:cubicBezTo>
                    <a:pt x="6633" y="4441"/>
                    <a:pt x="6561" y="4513"/>
                    <a:pt x="6561" y="4608"/>
                  </a:cubicBezTo>
                  <a:cubicBezTo>
                    <a:pt x="6561" y="4810"/>
                    <a:pt x="6526" y="5001"/>
                    <a:pt x="6466" y="5203"/>
                  </a:cubicBezTo>
                  <a:cubicBezTo>
                    <a:pt x="6383" y="4977"/>
                    <a:pt x="6121" y="4798"/>
                    <a:pt x="5847" y="4798"/>
                  </a:cubicBezTo>
                  <a:lnTo>
                    <a:pt x="3013" y="4798"/>
                  </a:lnTo>
                  <a:cubicBezTo>
                    <a:pt x="2727" y="4798"/>
                    <a:pt x="2489" y="4965"/>
                    <a:pt x="2370" y="5203"/>
                  </a:cubicBezTo>
                  <a:cubicBezTo>
                    <a:pt x="2311" y="5001"/>
                    <a:pt x="2287" y="4810"/>
                    <a:pt x="2287" y="4608"/>
                  </a:cubicBezTo>
                  <a:cubicBezTo>
                    <a:pt x="2287" y="4513"/>
                    <a:pt x="2215" y="4441"/>
                    <a:pt x="2120" y="4441"/>
                  </a:cubicBezTo>
                  <a:cubicBezTo>
                    <a:pt x="2037" y="4441"/>
                    <a:pt x="1954" y="4513"/>
                    <a:pt x="1954" y="4608"/>
                  </a:cubicBezTo>
                  <a:lnTo>
                    <a:pt x="1954" y="4620"/>
                  </a:lnTo>
                  <a:lnTo>
                    <a:pt x="1858" y="4620"/>
                  </a:lnTo>
                  <a:cubicBezTo>
                    <a:pt x="1775" y="4620"/>
                    <a:pt x="1704" y="4584"/>
                    <a:pt x="1644" y="4524"/>
                  </a:cubicBezTo>
                  <a:cubicBezTo>
                    <a:pt x="1584" y="4465"/>
                    <a:pt x="1573" y="4394"/>
                    <a:pt x="1573" y="4322"/>
                  </a:cubicBezTo>
                  <a:cubicBezTo>
                    <a:pt x="1584" y="4191"/>
                    <a:pt x="1715" y="4072"/>
                    <a:pt x="1870" y="4072"/>
                  </a:cubicBezTo>
                  <a:lnTo>
                    <a:pt x="2108" y="4072"/>
                  </a:lnTo>
                  <a:cubicBezTo>
                    <a:pt x="2394" y="4072"/>
                    <a:pt x="2632" y="3834"/>
                    <a:pt x="2632" y="3548"/>
                  </a:cubicBezTo>
                  <a:lnTo>
                    <a:pt x="2632" y="3179"/>
                  </a:lnTo>
                  <a:close/>
                  <a:moveTo>
                    <a:pt x="2013" y="5108"/>
                  </a:moveTo>
                  <a:cubicBezTo>
                    <a:pt x="2073" y="5394"/>
                    <a:pt x="2180" y="5656"/>
                    <a:pt x="2335" y="5894"/>
                  </a:cubicBezTo>
                  <a:lnTo>
                    <a:pt x="2335" y="7108"/>
                  </a:lnTo>
                  <a:cubicBezTo>
                    <a:pt x="2335" y="7251"/>
                    <a:pt x="2346" y="7382"/>
                    <a:pt x="2370" y="7537"/>
                  </a:cubicBezTo>
                  <a:lnTo>
                    <a:pt x="1215" y="7846"/>
                  </a:lnTo>
                  <a:cubicBezTo>
                    <a:pt x="1168" y="7727"/>
                    <a:pt x="1120" y="7477"/>
                    <a:pt x="1346" y="7180"/>
                  </a:cubicBezTo>
                  <a:cubicBezTo>
                    <a:pt x="1596" y="6822"/>
                    <a:pt x="1620" y="6584"/>
                    <a:pt x="1620" y="6239"/>
                  </a:cubicBezTo>
                  <a:lnTo>
                    <a:pt x="1620" y="6156"/>
                  </a:lnTo>
                  <a:cubicBezTo>
                    <a:pt x="1632" y="5763"/>
                    <a:pt x="1715" y="5608"/>
                    <a:pt x="1834" y="5429"/>
                  </a:cubicBezTo>
                  <a:cubicBezTo>
                    <a:pt x="1894" y="5346"/>
                    <a:pt x="1954" y="5239"/>
                    <a:pt x="2013" y="5108"/>
                  </a:cubicBezTo>
                  <a:close/>
                  <a:moveTo>
                    <a:pt x="6871" y="5084"/>
                  </a:moveTo>
                  <a:cubicBezTo>
                    <a:pt x="6918" y="5215"/>
                    <a:pt x="6990" y="5322"/>
                    <a:pt x="7049" y="5406"/>
                  </a:cubicBezTo>
                  <a:cubicBezTo>
                    <a:pt x="7168" y="5584"/>
                    <a:pt x="7252" y="5751"/>
                    <a:pt x="7276" y="6120"/>
                  </a:cubicBezTo>
                  <a:lnTo>
                    <a:pt x="7276" y="6215"/>
                  </a:lnTo>
                  <a:cubicBezTo>
                    <a:pt x="7276" y="6549"/>
                    <a:pt x="7288" y="6787"/>
                    <a:pt x="7538" y="7144"/>
                  </a:cubicBezTo>
                  <a:cubicBezTo>
                    <a:pt x="7728" y="7477"/>
                    <a:pt x="7704" y="7727"/>
                    <a:pt x="7657" y="7846"/>
                  </a:cubicBezTo>
                  <a:lnTo>
                    <a:pt x="6514" y="7501"/>
                  </a:lnTo>
                  <a:cubicBezTo>
                    <a:pt x="6537" y="7370"/>
                    <a:pt x="6561" y="7227"/>
                    <a:pt x="6561" y="7072"/>
                  </a:cubicBezTo>
                  <a:lnTo>
                    <a:pt x="6561" y="5870"/>
                  </a:lnTo>
                  <a:cubicBezTo>
                    <a:pt x="6704" y="5632"/>
                    <a:pt x="6811" y="5358"/>
                    <a:pt x="6871" y="5084"/>
                  </a:cubicBezTo>
                  <a:close/>
                  <a:moveTo>
                    <a:pt x="5847" y="5120"/>
                  </a:moveTo>
                  <a:cubicBezTo>
                    <a:pt x="6049" y="5120"/>
                    <a:pt x="6216" y="5286"/>
                    <a:pt x="6216" y="5501"/>
                  </a:cubicBezTo>
                  <a:lnTo>
                    <a:pt x="6216" y="7084"/>
                  </a:lnTo>
                  <a:cubicBezTo>
                    <a:pt x="6216" y="8073"/>
                    <a:pt x="5406" y="8870"/>
                    <a:pt x="4430" y="8870"/>
                  </a:cubicBezTo>
                  <a:cubicBezTo>
                    <a:pt x="3442" y="8870"/>
                    <a:pt x="2644" y="8073"/>
                    <a:pt x="2644" y="7084"/>
                  </a:cubicBezTo>
                  <a:lnTo>
                    <a:pt x="2644" y="5501"/>
                  </a:lnTo>
                  <a:cubicBezTo>
                    <a:pt x="2644" y="5286"/>
                    <a:pt x="2811" y="5120"/>
                    <a:pt x="3013" y="5120"/>
                  </a:cubicBezTo>
                  <a:close/>
                  <a:moveTo>
                    <a:pt x="4442" y="0"/>
                  </a:moveTo>
                  <a:cubicBezTo>
                    <a:pt x="3823" y="0"/>
                    <a:pt x="3239" y="179"/>
                    <a:pt x="2763" y="536"/>
                  </a:cubicBezTo>
                  <a:cubicBezTo>
                    <a:pt x="2335" y="857"/>
                    <a:pt x="2001" y="1286"/>
                    <a:pt x="1858" y="1774"/>
                  </a:cubicBezTo>
                  <a:lnTo>
                    <a:pt x="1799" y="1774"/>
                  </a:lnTo>
                  <a:cubicBezTo>
                    <a:pt x="1596" y="1774"/>
                    <a:pt x="1453" y="1929"/>
                    <a:pt x="1453" y="2119"/>
                  </a:cubicBezTo>
                  <a:lnTo>
                    <a:pt x="1453" y="2834"/>
                  </a:lnTo>
                  <a:cubicBezTo>
                    <a:pt x="1453" y="2965"/>
                    <a:pt x="1525" y="3072"/>
                    <a:pt x="1632" y="3131"/>
                  </a:cubicBezTo>
                  <a:lnTo>
                    <a:pt x="1632" y="3786"/>
                  </a:lnTo>
                  <a:cubicBezTo>
                    <a:pt x="1442" y="3870"/>
                    <a:pt x="1299" y="4048"/>
                    <a:pt x="1275" y="4263"/>
                  </a:cubicBezTo>
                  <a:cubicBezTo>
                    <a:pt x="1263" y="4441"/>
                    <a:pt x="1323" y="4608"/>
                    <a:pt x="1418" y="4739"/>
                  </a:cubicBezTo>
                  <a:cubicBezTo>
                    <a:pt x="1501" y="4822"/>
                    <a:pt x="1620" y="4882"/>
                    <a:pt x="1715" y="4917"/>
                  </a:cubicBezTo>
                  <a:cubicBezTo>
                    <a:pt x="1680" y="5036"/>
                    <a:pt x="1632" y="5120"/>
                    <a:pt x="1561" y="5227"/>
                  </a:cubicBezTo>
                  <a:cubicBezTo>
                    <a:pt x="1442" y="5417"/>
                    <a:pt x="1287" y="5644"/>
                    <a:pt x="1275" y="6120"/>
                  </a:cubicBezTo>
                  <a:lnTo>
                    <a:pt x="1275" y="6227"/>
                  </a:lnTo>
                  <a:cubicBezTo>
                    <a:pt x="1275" y="6549"/>
                    <a:pt x="1263" y="6715"/>
                    <a:pt x="1061" y="6989"/>
                  </a:cubicBezTo>
                  <a:cubicBezTo>
                    <a:pt x="763" y="7382"/>
                    <a:pt x="811" y="7739"/>
                    <a:pt x="882" y="7942"/>
                  </a:cubicBezTo>
                  <a:cubicBezTo>
                    <a:pt x="370" y="8084"/>
                    <a:pt x="1" y="8573"/>
                    <a:pt x="1" y="9108"/>
                  </a:cubicBezTo>
                  <a:lnTo>
                    <a:pt x="1" y="11144"/>
                  </a:lnTo>
                  <a:cubicBezTo>
                    <a:pt x="1" y="11240"/>
                    <a:pt x="84" y="11311"/>
                    <a:pt x="168" y="11311"/>
                  </a:cubicBezTo>
                  <a:cubicBezTo>
                    <a:pt x="263" y="11311"/>
                    <a:pt x="334" y="11240"/>
                    <a:pt x="334" y="11144"/>
                  </a:cubicBezTo>
                  <a:lnTo>
                    <a:pt x="334" y="9108"/>
                  </a:lnTo>
                  <a:cubicBezTo>
                    <a:pt x="334" y="8704"/>
                    <a:pt x="596" y="8370"/>
                    <a:pt x="977" y="8251"/>
                  </a:cubicBezTo>
                  <a:lnTo>
                    <a:pt x="1596" y="8073"/>
                  </a:lnTo>
                  <a:lnTo>
                    <a:pt x="1596" y="11144"/>
                  </a:lnTo>
                  <a:cubicBezTo>
                    <a:pt x="1596" y="11240"/>
                    <a:pt x="1668" y="11311"/>
                    <a:pt x="1763" y="11311"/>
                  </a:cubicBezTo>
                  <a:cubicBezTo>
                    <a:pt x="1846" y="11311"/>
                    <a:pt x="1930" y="11240"/>
                    <a:pt x="1930" y="11144"/>
                  </a:cubicBezTo>
                  <a:lnTo>
                    <a:pt x="1930" y="7977"/>
                  </a:lnTo>
                  <a:lnTo>
                    <a:pt x="2430" y="7834"/>
                  </a:lnTo>
                  <a:cubicBezTo>
                    <a:pt x="2442" y="7858"/>
                    <a:pt x="2466" y="7906"/>
                    <a:pt x="2477" y="7930"/>
                  </a:cubicBezTo>
                  <a:lnTo>
                    <a:pt x="2477" y="11168"/>
                  </a:lnTo>
                  <a:cubicBezTo>
                    <a:pt x="2477" y="11251"/>
                    <a:pt x="2549" y="11323"/>
                    <a:pt x="2644" y="11323"/>
                  </a:cubicBezTo>
                  <a:cubicBezTo>
                    <a:pt x="2727" y="11323"/>
                    <a:pt x="2799" y="11251"/>
                    <a:pt x="2799" y="11168"/>
                  </a:cubicBezTo>
                  <a:lnTo>
                    <a:pt x="2799" y="8465"/>
                  </a:lnTo>
                  <a:cubicBezTo>
                    <a:pt x="3192" y="8918"/>
                    <a:pt x="3775" y="9216"/>
                    <a:pt x="4406" y="9216"/>
                  </a:cubicBezTo>
                  <a:cubicBezTo>
                    <a:pt x="5323" y="9216"/>
                    <a:pt x="6097" y="8644"/>
                    <a:pt x="6395" y="7846"/>
                  </a:cubicBezTo>
                  <a:lnTo>
                    <a:pt x="6895" y="7989"/>
                  </a:lnTo>
                  <a:lnTo>
                    <a:pt x="6895" y="11168"/>
                  </a:lnTo>
                  <a:cubicBezTo>
                    <a:pt x="6895" y="11251"/>
                    <a:pt x="6966" y="11323"/>
                    <a:pt x="7061" y="11323"/>
                  </a:cubicBezTo>
                  <a:cubicBezTo>
                    <a:pt x="7145" y="11323"/>
                    <a:pt x="7228" y="11251"/>
                    <a:pt x="7228" y="11168"/>
                  </a:cubicBezTo>
                  <a:lnTo>
                    <a:pt x="7228" y="8084"/>
                  </a:lnTo>
                  <a:lnTo>
                    <a:pt x="7847" y="8263"/>
                  </a:lnTo>
                  <a:cubicBezTo>
                    <a:pt x="8216" y="8370"/>
                    <a:pt x="8490" y="8727"/>
                    <a:pt x="8490" y="9120"/>
                  </a:cubicBezTo>
                  <a:lnTo>
                    <a:pt x="8490" y="11168"/>
                  </a:lnTo>
                  <a:cubicBezTo>
                    <a:pt x="8490" y="11251"/>
                    <a:pt x="8562" y="11323"/>
                    <a:pt x="8657" y="11323"/>
                  </a:cubicBezTo>
                  <a:cubicBezTo>
                    <a:pt x="8740" y="11323"/>
                    <a:pt x="8812" y="11251"/>
                    <a:pt x="8812" y="11168"/>
                  </a:cubicBezTo>
                  <a:lnTo>
                    <a:pt x="8812" y="9120"/>
                  </a:lnTo>
                  <a:cubicBezTo>
                    <a:pt x="8847" y="8573"/>
                    <a:pt x="8490" y="8096"/>
                    <a:pt x="7966" y="7953"/>
                  </a:cubicBezTo>
                  <a:cubicBezTo>
                    <a:pt x="8026" y="7763"/>
                    <a:pt x="8085" y="7406"/>
                    <a:pt x="7788" y="7001"/>
                  </a:cubicBezTo>
                  <a:cubicBezTo>
                    <a:pt x="7597" y="6727"/>
                    <a:pt x="7597" y="6572"/>
                    <a:pt x="7585" y="6239"/>
                  </a:cubicBezTo>
                  <a:lnTo>
                    <a:pt x="7585" y="6132"/>
                  </a:lnTo>
                  <a:cubicBezTo>
                    <a:pt x="7573" y="5656"/>
                    <a:pt x="7430" y="5441"/>
                    <a:pt x="7299" y="5239"/>
                  </a:cubicBezTo>
                  <a:cubicBezTo>
                    <a:pt x="7240" y="5144"/>
                    <a:pt x="7180" y="5048"/>
                    <a:pt x="7133" y="4929"/>
                  </a:cubicBezTo>
                  <a:cubicBezTo>
                    <a:pt x="7371" y="4870"/>
                    <a:pt x="7573" y="4667"/>
                    <a:pt x="7597" y="4405"/>
                  </a:cubicBezTo>
                  <a:cubicBezTo>
                    <a:pt x="7609" y="4227"/>
                    <a:pt x="7549" y="4072"/>
                    <a:pt x="7442" y="3929"/>
                  </a:cubicBezTo>
                  <a:cubicBezTo>
                    <a:pt x="7383" y="3870"/>
                    <a:pt x="7323" y="3834"/>
                    <a:pt x="7252" y="3786"/>
                  </a:cubicBezTo>
                  <a:lnTo>
                    <a:pt x="7252" y="3131"/>
                  </a:lnTo>
                  <a:cubicBezTo>
                    <a:pt x="7359" y="3072"/>
                    <a:pt x="7430" y="2965"/>
                    <a:pt x="7430" y="2834"/>
                  </a:cubicBezTo>
                  <a:lnTo>
                    <a:pt x="7430" y="2119"/>
                  </a:lnTo>
                  <a:cubicBezTo>
                    <a:pt x="7430" y="1929"/>
                    <a:pt x="7288" y="1774"/>
                    <a:pt x="7097" y="1774"/>
                  </a:cubicBezTo>
                  <a:lnTo>
                    <a:pt x="7026" y="1774"/>
                  </a:lnTo>
                  <a:cubicBezTo>
                    <a:pt x="6871" y="1298"/>
                    <a:pt x="6549" y="857"/>
                    <a:pt x="6121" y="536"/>
                  </a:cubicBezTo>
                  <a:cubicBezTo>
                    <a:pt x="5644" y="179"/>
                    <a:pt x="5049" y="0"/>
                    <a:pt x="4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6888933" y="2249319"/>
              <a:ext cx="10201" cy="78091"/>
            </a:xfrm>
            <a:custGeom>
              <a:rect b="b" l="l" r="r" t="t"/>
              <a:pathLst>
                <a:path extrusionOk="0" h="2465" w="322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2298"/>
                  </a:lnTo>
                  <a:cubicBezTo>
                    <a:pt x="0" y="2381"/>
                    <a:pt x="72" y="2465"/>
                    <a:pt x="167" y="2465"/>
                  </a:cubicBezTo>
                  <a:cubicBezTo>
                    <a:pt x="250" y="2465"/>
                    <a:pt x="322" y="2381"/>
                    <a:pt x="322" y="2298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6793133" y="2075364"/>
              <a:ext cx="22651" cy="13306"/>
            </a:xfrm>
            <a:custGeom>
              <a:rect b="b" l="l" r="r" t="t"/>
              <a:pathLst>
                <a:path extrusionOk="0" h="420" w="715">
                  <a:moveTo>
                    <a:pt x="517" y="1"/>
                  </a:moveTo>
                  <a:cubicBezTo>
                    <a:pt x="508" y="1"/>
                    <a:pt x="498" y="1"/>
                    <a:pt x="488" y="2"/>
                  </a:cubicBezTo>
                  <a:lnTo>
                    <a:pt x="131" y="98"/>
                  </a:lnTo>
                  <a:cubicBezTo>
                    <a:pt x="48" y="122"/>
                    <a:pt x="0" y="217"/>
                    <a:pt x="12" y="300"/>
                  </a:cubicBezTo>
                  <a:cubicBezTo>
                    <a:pt x="36" y="372"/>
                    <a:pt x="107" y="419"/>
                    <a:pt x="179" y="419"/>
                  </a:cubicBezTo>
                  <a:lnTo>
                    <a:pt x="226" y="419"/>
                  </a:lnTo>
                  <a:lnTo>
                    <a:pt x="584" y="336"/>
                  </a:lnTo>
                  <a:cubicBezTo>
                    <a:pt x="667" y="300"/>
                    <a:pt x="715" y="217"/>
                    <a:pt x="703" y="122"/>
                  </a:cubicBezTo>
                  <a:cubicBezTo>
                    <a:pt x="671" y="47"/>
                    <a:pt x="600" y="1"/>
                    <a:pt x="5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6859502" y="2075649"/>
              <a:ext cx="23792" cy="13401"/>
            </a:xfrm>
            <a:custGeom>
              <a:rect b="b" l="l" r="r" t="t"/>
              <a:pathLst>
                <a:path extrusionOk="0" h="423" w="751">
                  <a:moveTo>
                    <a:pt x="201" y="0"/>
                  </a:moveTo>
                  <a:cubicBezTo>
                    <a:pt x="128" y="0"/>
                    <a:pt x="57" y="54"/>
                    <a:pt x="36" y="124"/>
                  </a:cubicBezTo>
                  <a:cubicBezTo>
                    <a:pt x="1" y="220"/>
                    <a:pt x="60" y="303"/>
                    <a:pt x="155" y="339"/>
                  </a:cubicBezTo>
                  <a:lnTo>
                    <a:pt x="513" y="422"/>
                  </a:lnTo>
                  <a:lnTo>
                    <a:pt x="548" y="422"/>
                  </a:lnTo>
                  <a:cubicBezTo>
                    <a:pt x="632" y="422"/>
                    <a:pt x="691" y="386"/>
                    <a:pt x="715" y="303"/>
                  </a:cubicBezTo>
                  <a:cubicBezTo>
                    <a:pt x="751" y="220"/>
                    <a:pt x="691" y="124"/>
                    <a:pt x="596" y="101"/>
                  </a:cubicBezTo>
                  <a:lnTo>
                    <a:pt x="239" y="5"/>
                  </a:lnTo>
                  <a:cubicBezTo>
                    <a:pt x="226" y="2"/>
                    <a:pt x="213" y="0"/>
                    <a:pt x="2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25"/>
          <p:cNvGrpSpPr/>
          <p:nvPr/>
        </p:nvGrpSpPr>
        <p:grpSpPr>
          <a:xfrm>
            <a:off x="6814087" y="2835355"/>
            <a:ext cx="394629" cy="477728"/>
            <a:chOff x="6248078" y="3784468"/>
            <a:chExt cx="277263" cy="356115"/>
          </a:xfrm>
        </p:grpSpPr>
        <p:sp>
          <p:nvSpPr>
            <p:cNvPr id="547" name="Google Shape;547;p25"/>
            <p:cNvSpPr/>
            <p:nvPr/>
          </p:nvSpPr>
          <p:spPr>
            <a:xfrm>
              <a:off x="6337099" y="3874630"/>
              <a:ext cx="43402" cy="43402"/>
            </a:xfrm>
            <a:custGeom>
              <a:rect b="b" l="l" r="r" t="t"/>
              <a:pathLst>
                <a:path extrusionOk="0" h="1370" w="1370">
                  <a:moveTo>
                    <a:pt x="691" y="334"/>
                  </a:moveTo>
                  <a:cubicBezTo>
                    <a:pt x="882" y="334"/>
                    <a:pt x="1048" y="488"/>
                    <a:pt x="1048" y="691"/>
                  </a:cubicBezTo>
                  <a:cubicBezTo>
                    <a:pt x="1048" y="881"/>
                    <a:pt x="882" y="1048"/>
                    <a:pt x="691" y="1048"/>
                  </a:cubicBezTo>
                  <a:cubicBezTo>
                    <a:pt x="501" y="1048"/>
                    <a:pt x="334" y="881"/>
                    <a:pt x="334" y="691"/>
                  </a:cubicBezTo>
                  <a:cubicBezTo>
                    <a:pt x="334" y="488"/>
                    <a:pt x="489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6392919" y="3874630"/>
              <a:ext cx="43402" cy="43402"/>
            </a:xfrm>
            <a:custGeom>
              <a:rect b="b" l="l" r="r" t="t"/>
              <a:pathLst>
                <a:path extrusionOk="0" h="1370" w="1370">
                  <a:moveTo>
                    <a:pt x="679" y="334"/>
                  </a:moveTo>
                  <a:cubicBezTo>
                    <a:pt x="882" y="334"/>
                    <a:pt x="1037" y="488"/>
                    <a:pt x="1037" y="691"/>
                  </a:cubicBezTo>
                  <a:cubicBezTo>
                    <a:pt x="1037" y="881"/>
                    <a:pt x="882" y="1048"/>
                    <a:pt x="679" y="1048"/>
                  </a:cubicBezTo>
                  <a:cubicBezTo>
                    <a:pt x="489" y="1048"/>
                    <a:pt x="322" y="881"/>
                    <a:pt x="322" y="691"/>
                  </a:cubicBezTo>
                  <a:cubicBezTo>
                    <a:pt x="322" y="488"/>
                    <a:pt x="489" y="334"/>
                    <a:pt x="679" y="334"/>
                  </a:cubicBezTo>
                  <a:close/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69"/>
                    <a:pt x="679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6381609" y="3913469"/>
              <a:ext cx="10201" cy="15872"/>
            </a:xfrm>
            <a:custGeom>
              <a:rect b="b" l="l" r="r" t="t"/>
              <a:pathLst>
                <a:path extrusionOk="0" h="501" w="322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334"/>
                  </a:lnTo>
                  <a:cubicBezTo>
                    <a:pt x="0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6248078" y="3784468"/>
              <a:ext cx="277263" cy="356115"/>
            </a:xfrm>
            <a:custGeom>
              <a:rect b="b" l="l" r="r" t="t"/>
              <a:pathLst>
                <a:path extrusionOk="0" h="11241" w="8752">
                  <a:moveTo>
                    <a:pt x="5954" y="4751"/>
                  </a:moveTo>
                  <a:lnTo>
                    <a:pt x="5954" y="5335"/>
                  </a:lnTo>
                  <a:cubicBezTo>
                    <a:pt x="5954" y="5561"/>
                    <a:pt x="5823" y="5751"/>
                    <a:pt x="5609" y="5835"/>
                  </a:cubicBezTo>
                  <a:lnTo>
                    <a:pt x="4751" y="6180"/>
                  </a:lnTo>
                  <a:cubicBezTo>
                    <a:pt x="4632" y="6233"/>
                    <a:pt x="4501" y="6260"/>
                    <a:pt x="4369" y="6260"/>
                  </a:cubicBezTo>
                  <a:cubicBezTo>
                    <a:pt x="4236" y="6260"/>
                    <a:pt x="4102" y="6233"/>
                    <a:pt x="3977" y="6180"/>
                  </a:cubicBezTo>
                  <a:lnTo>
                    <a:pt x="3108" y="5835"/>
                  </a:lnTo>
                  <a:cubicBezTo>
                    <a:pt x="2906" y="5751"/>
                    <a:pt x="2775" y="5561"/>
                    <a:pt x="2775" y="5335"/>
                  </a:cubicBezTo>
                  <a:lnTo>
                    <a:pt x="2775" y="4751"/>
                  </a:lnTo>
                  <a:lnTo>
                    <a:pt x="3156" y="4882"/>
                  </a:lnTo>
                  <a:cubicBezTo>
                    <a:pt x="3215" y="5108"/>
                    <a:pt x="3406" y="5275"/>
                    <a:pt x="3668" y="5275"/>
                  </a:cubicBezTo>
                  <a:lnTo>
                    <a:pt x="3680" y="5275"/>
                  </a:lnTo>
                  <a:lnTo>
                    <a:pt x="3680" y="5287"/>
                  </a:lnTo>
                  <a:cubicBezTo>
                    <a:pt x="3680" y="5382"/>
                    <a:pt x="3751" y="5454"/>
                    <a:pt x="3846" y="5454"/>
                  </a:cubicBezTo>
                  <a:cubicBezTo>
                    <a:pt x="3930" y="5454"/>
                    <a:pt x="4001" y="5382"/>
                    <a:pt x="4001" y="5287"/>
                  </a:cubicBezTo>
                  <a:lnTo>
                    <a:pt x="4001" y="5275"/>
                  </a:lnTo>
                  <a:lnTo>
                    <a:pt x="4192" y="5275"/>
                  </a:lnTo>
                  <a:lnTo>
                    <a:pt x="4192" y="5287"/>
                  </a:lnTo>
                  <a:cubicBezTo>
                    <a:pt x="4192" y="5382"/>
                    <a:pt x="4275" y="5454"/>
                    <a:pt x="4358" y="5454"/>
                  </a:cubicBezTo>
                  <a:cubicBezTo>
                    <a:pt x="4454" y="5454"/>
                    <a:pt x="4525" y="5382"/>
                    <a:pt x="4525" y="5287"/>
                  </a:cubicBezTo>
                  <a:lnTo>
                    <a:pt x="4525" y="5275"/>
                  </a:lnTo>
                  <a:lnTo>
                    <a:pt x="4716" y="5275"/>
                  </a:lnTo>
                  <a:lnTo>
                    <a:pt x="4716" y="5287"/>
                  </a:lnTo>
                  <a:cubicBezTo>
                    <a:pt x="4716" y="5382"/>
                    <a:pt x="4787" y="5454"/>
                    <a:pt x="4882" y="5454"/>
                  </a:cubicBezTo>
                  <a:cubicBezTo>
                    <a:pt x="4966" y="5454"/>
                    <a:pt x="5049" y="5382"/>
                    <a:pt x="5049" y="5287"/>
                  </a:cubicBezTo>
                  <a:lnTo>
                    <a:pt x="5049" y="5275"/>
                  </a:lnTo>
                  <a:lnTo>
                    <a:pt x="5061" y="5275"/>
                  </a:lnTo>
                  <a:cubicBezTo>
                    <a:pt x="5299" y="5275"/>
                    <a:pt x="5501" y="5108"/>
                    <a:pt x="5561" y="4882"/>
                  </a:cubicBezTo>
                  <a:lnTo>
                    <a:pt x="5954" y="4751"/>
                  </a:lnTo>
                  <a:close/>
                  <a:moveTo>
                    <a:pt x="4716" y="6537"/>
                  </a:moveTo>
                  <a:lnTo>
                    <a:pt x="4716" y="6882"/>
                  </a:lnTo>
                  <a:lnTo>
                    <a:pt x="4001" y="6882"/>
                  </a:lnTo>
                  <a:lnTo>
                    <a:pt x="4001" y="6537"/>
                  </a:lnTo>
                  <a:cubicBezTo>
                    <a:pt x="4120" y="6573"/>
                    <a:pt x="4239" y="6585"/>
                    <a:pt x="4358" y="6585"/>
                  </a:cubicBezTo>
                  <a:cubicBezTo>
                    <a:pt x="4477" y="6585"/>
                    <a:pt x="4596" y="6573"/>
                    <a:pt x="4716" y="6537"/>
                  </a:cubicBezTo>
                  <a:close/>
                  <a:moveTo>
                    <a:pt x="4739" y="7204"/>
                  </a:moveTo>
                  <a:lnTo>
                    <a:pt x="4739" y="7585"/>
                  </a:lnTo>
                  <a:lnTo>
                    <a:pt x="4001" y="7585"/>
                  </a:lnTo>
                  <a:lnTo>
                    <a:pt x="4001" y="7204"/>
                  </a:lnTo>
                  <a:close/>
                  <a:moveTo>
                    <a:pt x="4358" y="346"/>
                  </a:moveTo>
                  <a:cubicBezTo>
                    <a:pt x="5823" y="346"/>
                    <a:pt x="7013" y="1536"/>
                    <a:pt x="7013" y="3001"/>
                  </a:cubicBezTo>
                  <a:lnTo>
                    <a:pt x="7013" y="4227"/>
                  </a:lnTo>
                  <a:cubicBezTo>
                    <a:pt x="7013" y="4906"/>
                    <a:pt x="6823" y="5501"/>
                    <a:pt x="6442" y="6073"/>
                  </a:cubicBezTo>
                  <a:cubicBezTo>
                    <a:pt x="6109" y="6597"/>
                    <a:pt x="5668" y="7013"/>
                    <a:pt x="5275" y="7382"/>
                  </a:cubicBezTo>
                  <a:cubicBezTo>
                    <a:pt x="5192" y="7466"/>
                    <a:pt x="5132" y="7525"/>
                    <a:pt x="5061" y="7585"/>
                  </a:cubicBezTo>
                  <a:lnTo>
                    <a:pt x="5061" y="6406"/>
                  </a:lnTo>
                  <a:lnTo>
                    <a:pt x="5739" y="6132"/>
                  </a:lnTo>
                  <a:cubicBezTo>
                    <a:pt x="6073" y="6001"/>
                    <a:pt x="6299" y="5692"/>
                    <a:pt x="6299" y="5335"/>
                  </a:cubicBezTo>
                  <a:lnTo>
                    <a:pt x="6299" y="4620"/>
                  </a:lnTo>
                  <a:cubicBezTo>
                    <a:pt x="6501" y="4501"/>
                    <a:pt x="6656" y="4275"/>
                    <a:pt x="6656" y="4025"/>
                  </a:cubicBezTo>
                  <a:lnTo>
                    <a:pt x="6656" y="3001"/>
                  </a:lnTo>
                  <a:cubicBezTo>
                    <a:pt x="6656" y="2441"/>
                    <a:pt x="6442" y="1906"/>
                    <a:pt x="6085" y="1489"/>
                  </a:cubicBezTo>
                  <a:cubicBezTo>
                    <a:pt x="6054" y="1452"/>
                    <a:pt x="6013" y="1434"/>
                    <a:pt x="5969" y="1434"/>
                  </a:cubicBezTo>
                  <a:cubicBezTo>
                    <a:pt x="5929" y="1434"/>
                    <a:pt x="5886" y="1449"/>
                    <a:pt x="5847" y="1477"/>
                  </a:cubicBezTo>
                  <a:cubicBezTo>
                    <a:pt x="5775" y="1536"/>
                    <a:pt x="5775" y="1644"/>
                    <a:pt x="5835" y="1715"/>
                  </a:cubicBezTo>
                  <a:cubicBezTo>
                    <a:pt x="6144" y="2072"/>
                    <a:pt x="6323" y="2537"/>
                    <a:pt x="6323" y="3001"/>
                  </a:cubicBezTo>
                  <a:lnTo>
                    <a:pt x="6323" y="4025"/>
                  </a:lnTo>
                  <a:cubicBezTo>
                    <a:pt x="6323" y="4168"/>
                    <a:pt x="6228" y="4323"/>
                    <a:pt x="6073" y="4370"/>
                  </a:cubicBezTo>
                  <a:lnTo>
                    <a:pt x="5370" y="4608"/>
                  </a:lnTo>
                  <a:cubicBezTo>
                    <a:pt x="5299" y="4632"/>
                    <a:pt x="5251" y="4692"/>
                    <a:pt x="5251" y="4751"/>
                  </a:cubicBezTo>
                  <a:cubicBezTo>
                    <a:pt x="5251" y="4858"/>
                    <a:pt x="5168" y="4942"/>
                    <a:pt x="5061" y="4942"/>
                  </a:cubicBezTo>
                  <a:lnTo>
                    <a:pt x="3668" y="4942"/>
                  </a:lnTo>
                  <a:cubicBezTo>
                    <a:pt x="3561" y="4942"/>
                    <a:pt x="3465" y="4858"/>
                    <a:pt x="3465" y="4751"/>
                  </a:cubicBezTo>
                  <a:cubicBezTo>
                    <a:pt x="3465" y="4680"/>
                    <a:pt x="3430" y="4620"/>
                    <a:pt x="3346" y="4608"/>
                  </a:cubicBezTo>
                  <a:lnTo>
                    <a:pt x="2656" y="4370"/>
                  </a:lnTo>
                  <a:cubicBezTo>
                    <a:pt x="2501" y="4323"/>
                    <a:pt x="2394" y="4168"/>
                    <a:pt x="2394" y="4025"/>
                  </a:cubicBezTo>
                  <a:lnTo>
                    <a:pt x="2394" y="3001"/>
                  </a:lnTo>
                  <a:cubicBezTo>
                    <a:pt x="2394" y="1929"/>
                    <a:pt x="3275" y="1048"/>
                    <a:pt x="4346" y="1048"/>
                  </a:cubicBezTo>
                  <a:cubicBezTo>
                    <a:pt x="4692" y="1048"/>
                    <a:pt x="5037" y="1132"/>
                    <a:pt x="5311" y="1298"/>
                  </a:cubicBezTo>
                  <a:cubicBezTo>
                    <a:pt x="5337" y="1313"/>
                    <a:pt x="5364" y="1320"/>
                    <a:pt x="5391" y="1320"/>
                  </a:cubicBezTo>
                  <a:cubicBezTo>
                    <a:pt x="5449" y="1320"/>
                    <a:pt x="5504" y="1288"/>
                    <a:pt x="5537" y="1239"/>
                  </a:cubicBezTo>
                  <a:cubicBezTo>
                    <a:pt x="5585" y="1167"/>
                    <a:pt x="5549" y="1060"/>
                    <a:pt x="5478" y="1013"/>
                  </a:cubicBezTo>
                  <a:cubicBezTo>
                    <a:pt x="5132" y="822"/>
                    <a:pt x="4739" y="715"/>
                    <a:pt x="4346" y="715"/>
                  </a:cubicBezTo>
                  <a:cubicBezTo>
                    <a:pt x="3096" y="715"/>
                    <a:pt x="2072" y="1727"/>
                    <a:pt x="2072" y="3001"/>
                  </a:cubicBezTo>
                  <a:lnTo>
                    <a:pt x="2072" y="4025"/>
                  </a:lnTo>
                  <a:cubicBezTo>
                    <a:pt x="2072" y="4275"/>
                    <a:pt x="2203" y="4501"/>
                    <a:pt x="2430" y="4620"/>
                  </a:cubicBezTo>
                  <a:lnTo>
                    <a:pt x="2430" y="5335"/>
                  </a:lnTo>
                  <a:cubicBezTo>
                    <a:pt x="2430" y="5692"/>
                    <a:pt x="2632" y="6001"/>
                    <a:pt x="2977" y="6132"/>
                  </a:cubicBezTo>
                  <a:lnTo>
                    <a:pt x="3668" y="6406"/>
                  </a:lnTo>
                  <a:lnTo>
                    <a:pt x="3668" y="7585"/>
                  </a:lnTo>
                  <a:cubicBezTo>
                    <a:pt x="3584" y="7525"/>
                    <a:pt x="3525" y="7442"/>
                    <a:pt x="3453" y="7382"/>
                  </a:cubicBezTo>
                  <a:cubicBezTo>
                    <a:pt x="3072" y="7013"/>
                    <a:pt x="2620" y="6585"/>
                    <a:pt x="2275" y="6073"/>
                  </a:cubicBezTo>
                  <a:cubicBezTo>
                    <a:pt x="1894" y="5501"/>
                    <a:pt x="1715" y="4882"/>
                    <a:pt x="1715" y="4227"/>
                  </a:cubicBezTo>
                  <a:lnTo>
                    <a:pt x="1715" y="3001"/>
                  </a:lnTo>
                  <a:cubicBezTo>
                    <a:pt x="1715" y="1536"/>
                    <a:pt x="2906" y="346"/>
                    <a:pt x="4358" y="346"/>
                  </a:cubicBezTo>
                  <a:close/>
                  <a:moveTo>
                    <a:pt x="4751" y="7906"/>
                  </a:moveTo>
                  <a:lnTo>
                    <a:pt x="4751" y="7918"/>
                  </a:lnTo>
                  <a:lnTo>
                    <a:pt x="4739" y="7918"/>
                  </a:lnTo>
                  <a:cubicBezTo>
                    <a:pt x="4585" y="8085"/>
                    <a:pt x="4466" y="8240"/>
                    <a:pt x="4382" y="8394"/>
                  </a:cubicBezTo>
                  <a:cubicBezTo>
                    <a:pt x="4287" y="8240"/>
                    <a:pt x="4156" y="8085"/>
                    <a:pt x="4025" y="7918"/>
                  </a:cubicBezTo>
                  <a:lnTo>
                    <a:pt x="4025" y="7906"/>
                  </a:lnTo>
                  <a:close/>
                  <a:moveTo>
                    <a:pt x="4382" y="1"/>
                  </a:moveTo>
                  <a:cubicBezTo>
                    <a:pt x="2739" y="1"/>
                    <a:pt x="1406" y="1346"/>
                    <a:pt x="1406" y="2977"/>
                  </a:cubicBezTo>
                  <a:lnTo>
                    <a:pt x="1406" y="4215"/>
                  </a:lnTo>
                  <a:cubicBezTo>
                    <a:pt x="1406" y="5477"/>
                    <a:pt x="2013" y="6347"/>
                    <a:pt x="2668" y="7049"/>
                  </a:cubicBezTo>
                  <a:cubicBezTo>
                    <a:pt x="2549" y="7156"/>
                    <a:pt x="2382" y="7251"/>
                    <a:pt x="2215" y="7311"/>
                  </a:cubicBezTo>
                  <a:lnTo>
                    <a:pt x="882" y="7716"/>
                  </a:lnTo>
                  <a:cubicBezTo>
                    <a:pt x="358" y="7859"/>
                    <a:pt x="1" y="8335"/>
                    <a:pt x="1" y="8871"/>
                  </a:cubicBezTo>
                  <a:lnTo>
                    <a:pt x="1" y="11073"/>
                  </a:lnTo>
                  <a:cubicBezTo>
                    <a:pt x="1" y="11169"/>
                    <a:pt x="72" y="11240"/>
                    <a:pt x="167" y="11240"/>
                  </a:cubicBezTo>
                  <a:cubicBezTo>
                    <a:pt x="251" y="11240"/>
                    <a:pt x="322" y="11169"/>
                    <a:pt x="322" y="11073"/>
                  </a:cubicBezTo>
                  <a:lnTo>
                    <a:pt x="322" y="8871"/>
                  </a:lnTo>
                  <a:cubicBezTo>
                    <a:pt x="322" y="8752"/>
                    <a:pt x="358" y="8633"/>
                    <a:pt x="405" y="8537"/>
                  </a:cubicBezTo>
                  <a:lnTo>
                    <a:pt x="1394" y="9407"/>
                  </a:lnTo>
                  <a:cubicBezTo>
                    <a:pt x="1513" y="9514"/>
                    <a:pt x="1572" y="9668"/>
                    <a:pt x="1572" y="9811"/>
                  </a:cubicBezTo>
                  <a:lnTo>
                    <a:pt x="1572" y="11073"/>
                  </a:lnTo>
                  <a:cubicBezTo>
                    <a:pt x="1572" y="11169"/>
                    <a:pt x="1656" y="11240"/>
                    <a:pt x="1739" y="11240"/>
                  </a:cubicBezTo>
                  <a:cubicBezTo>
                    <a:pt x="1834" y="11240"/>
                    <a:pt x="1906" y="11169"/>
                    <a:pt x="1906" y="11073"/>
                  </a:cubicBezTo>
                  <a:lnTo>
                    <a:pt x="1906" y="9811"/>
                  </a:lnTo>
                  <a:cubicBezTo>
                    <a:pt x="1906" y="9561"/>
                    <a:pt x="1799" y="9323"/>
                    <a:pt x="1608" y="9156"/>
                  </a:cubicBezTo>
                  <a:lnTo>
                    <a:pt x="584" y="8252"/>
                  </a:lnTo>
                  <a:cubicBezTo>
                    <a:pt x="679" y="8144"/>
                    <a:pt x="822" y="8061"/>
                    <a:pt x="965" y="8013"/>
                  </a:cubicBezTo>
                  <a:lnTo>
                    <a:pt x="2310" y="7609"/>
                  </a:lnTo>
                  <a:cubicBezTo>
                    <a:pt x="2525" y="7549"/>
                    <a:pt x="2727" y="7430"/>
                    <a:pt x="2882" y="7263"/>
                  </a:cubicBezTo>
                  <a:cubicBezTo>
                    <a:pt x="3001" y="7382"/>
                    <a:pt x="3120" y="7502"/>
                    <a:pt x="3239" y="7609"/>
                  </a:cubicBezTo>
                  <a:cubicBezTo>
                    <a:pt x="3763" y="8097"/>
                    <a:pt x="4215" y="8537"/>
                    <a:pt x="4215" y="8942"/>
                  </a:cubicBezTo>
                  <a:cubicBezTo>
                    <a:pt x="4215" y="9037"/>
                    <a:pt x="4287" y="9109"/>
                    <a:pt x="4370" y="9109"/>
                  </a:cubicBezTo>
                  <a:cubicBezTo>
                    <a:pt x="4466" y="9109"/>
                    <a:pt x="4537" y="9037"/>
                    <a:pt x="4537" y="8942"/>
                  </a:cubicBezTo>
                  <a:cubicBezTo>
                    <a:pt x="4537" y="8514"/>
                    <a:pt x="4989" y="8097"/>
                    <a:pt x="5501" y="7609"/>
                  </a:cubicBezTo>
                  <a:cubicBezTo>
                    <a:pt x="5620" y="7502"/>
                    <a:pt x="5739" y="7382"/>
                    <a:pt x="5859" y="7263"/>
                  </a:cubicBezTo>
                  <a:cubicBezTo>
                    <a:pt x="6025" y="7430"/>
                    <a:pt x="6216" y="7549"/>
                    <a:pt x="6442" y="7609"/>
                  </a:cubicBezTo>
                  <a:lnTo>
                    <a:pt x="7787" y="8013"/>
                  </a:lnTo>
                  <a:cubicBezTo>
                    <a:pt x="7930" y="8049"/>
                    <a:pt x="8061" y="8133"/>
                    <a:pt x="8168" y="8252"/>
                  </a:cubicBezTo>
                  <a:lnTo>
                    <a:pt x="7144" y="9156"/>
                  </a:lnTo>
                  <a:cubicBezTo>
                    <a:pt x="6954" y="9323"/>
                    <a:pt x="6847" y="9561"/>
                    <a:pt x="6847" y="9811"/>
                  </a:cubicBezTo>
                  <a:lnTo>
                    <a:pt x="6847" y="11073"/>
                  </a:lnTo>
                  <a:cubicBezTo>
                    <a:pt x="6847" y="11169"/>
                    <a:pt x="6918" y="11240"/>
                    <a:pt x="7013" y="11240"/>
                  </a:cubicBezTo>
                  <a:cubicBezTo>
                    <a:pt x="7097" y="11240"/>
                    <a:pt x="7168" y="11169"/>
                    <a:pt x="7168" y="11073"/>
                  </a:cubicBezTo>
                  <a:lnTo>
                    <a:pt x="7168" y="9811"/>
                  </a:lnTo>
                  <a:cubicBezTo>
                    <a:pt x="7168" y="9668"/>
                    <a:pt x="7252" y="9514"/>
                    <a:pt x="7347" y="9407"/>
                  </a:cubicBezTo>
                  <a:lnTo>
                    <a:pt x="8347" y="8537"/>
                  </a:lnTo>
                  <a:cubicBezTo>
                    <a:pt x="8395" y="8633"/>
                    <a:pt x="8418" y="8752"/>
                    <a:pt x="8418" y="8871"/>
                  </a:cubicBezTo>
                  <a:lnTo>
                    <a:pt x="8418" y="11073"/>
                  </a:lnTo>
                  <a:cubicBezTo>
                    <a:pt x="8418" y="11169"/>
                    <a:pt x="8502" y="11240"/>
                    <a:pt x="8585" y="11240"/>
                  </a:cubicBezTo>
                  <a:cubicBezTo>
                    <a:pt x="8680" y="11240"/>
                    <a:pt x="8752" y="11169"/>
                    <a:pt x="8752" y="11073"/>
                  </a:cubicBezTo>
                  <a:lnTo>
                    <a:pt x="8752" y="8871"/>
                  </a:lnTo>
                  <a:cubicBezTo>
                    <a:pt x="8752" y="8359"/>
                    <a:pt x="8395" y="7859"/>
                    <a:pt x="7871" y="7716"/>
                  </a:cubicBezTo>
                  <a:lnTo>
                    <a:pt x="6537" y="7311"/>
                  </a:lnTo>
                  <a:cubicBezTo>
                    <a:pt x="6359" y="7263"/>
                    <a:pt x="6204" y="7180"/>
                    <a:pt x="6085" y="7049"/>
                  </a:cubicBezTo>
                  <a:cubicBezTo>
                    <a:pt x="6740" y="6359"/>
                    <a:pt x="7359" y="5477"/>
                    <a:pt x="7359" y="4215"/>
                  </a:cubicBezTo>
                  <a:lnTo>
                    <a:pt x="7359" y="2977"/>
                  </a:lnTo>
                  <a:cubicBezTo>
                    <a:pt x="7359" y="1346"/>
                    <a:pt x="6013" y="1"/>
                    <a:pt x="4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6381609" y="4085840"/>
              <a:ext cx="10201" cy="54743"/>
            </a:xfrm>
            <a:custGeom>
              <a:rect b="b" l="l" r="r" t="t"/>
              <a:pathLst>
                <a:path extrusionOk="0" h="1728" w="3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560"/>
                  </a:lnTo>
                  <a:cubicBezTo>
                    <a:pt x="0" y="1656"/>
                    <a:pt x="72" y="1727"/>
                    <a:pt x="167" y="1727"/>
                  </a:cubicBezTo>
                  <a:cubicBezTo>
                    <a:pt x="251" y="1727"/>
                    <a:pt x="322" y="1656"/>
                    <a:pt x="322" y="1560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25"/>
          <p:cNvGrpSpPr/>
          <p:nvPr/>
        </p:nvGrpSpPr>
        <p:grpSpPr>
          <a:xfrm>
            <a:off x="5562790" y="3450018"/>
            <a:ext cx="345446" cy="477709"/>
            <a:chOff x="6685262" y="1500214"/>
            <a:chExt cx="289682" cy="354594"/>
          </a:xfrm>
        </p:grpSpPr>
        <p:sp>
          <p:nvSpPr>
            <p:cNvPr id="553" name="Google Shape;553;p25"/>
            <p:cNvSpPr/>
            <p:nvPr/>
          </p:nvSpPr>
          <p:spPr>
            <a:xfrm>
              <a:off x="6685262" y="1500214"/>
              <a:ext cx="289682" cy="354594"/>
            </a:xfrm>
            <a:custGeom>
              <a:rect b="b" l="l" r="r" t="t"/>
              <a:pathLst>
                <a:path extrusionOk="0" h="11193" w="9144">
                  <a:moveTo>
                    <a:pt x="7037" y="3310"/>
                  </a:moveTo>
                  <a:lnTo>
                    <a:pt x="7037" y="3322"/>
                  </a:lnTo>
                  <a:lnTo>
                    <a:pt x="7037" y="3691"/>
                  </a:lnTo>
                  <a:lnTo>
                    <a:pt x="6846" y="3691"/>
                  </a:lnTo>
                  <a:cubicBezTo>
                    <a:pt x="6739" y="3691"/>
                    <a:pt x="6656" y="3608"/>
                    <a:pt x="6656" y="3501"/>
                  </a:cubicBezTo>
                  <a:lnTo>
                    <a:pt x="6656" y="3310"/>
                  </a:lnTo>
                  <a:close/>
                  <a:moveTo>
                    <a:pt x="2465" y="3322"/>
                  </a:moveTo>
                  <a:lnTo>
                    <a:pt x="2465" y="3513"/>
                  </a:lnTo>
                  <a:cubicBezTo>
                    <a:pt x="2465" y="3620"/>
                    <a:pt x="2381" y="3703"/>
                    <a:pt x="2274" y="3703"/>
                  </a:cubicBezTo>
                  <a:lnTo>
                    <a:pt x="2096" y="3703"/>
                  </a:lnTo>
                  <a:lnTo>
                    <a:pt x="2096" y="3691"/>
                  </a:lnTo>
                  <a:lnTo>
                    <a:pt x="2096" y="3322"/>
                  </a:lnTo>
                  <a:close/>
                  <a:moveTo>
                    <a:pt x="4596" y="370"/>
                  </a:moveTo>
                  <a:lnTo>
                    <a:pt x="8453" y="2989"/>
                  </a:lnTo>
                  <a:lnTo>
                    <a:pt x="3691" y="2989"/>
                  </a:lnTo>
                  <a:cubicBezTo>
                    <a:pt x="3596" y="2989"/>
                    <a:pt x="3524" y="3072"/>
                    <a:pt x="3524" y="3156"/>
                  </a:cubicBezTo>
                  <a:cubicBezTo>
                    <a:pt x="3524" y="3251"/>
                    <a:pt x="3596" y="3322"/>
                    <a:pt x="3691" y="3322"/>
                  </a:cubicBezTo>
                  <a:lnTo>
                    <a:pt x="6334" y="3322"/>
                  </a:lnTo>
                  <a:lnTo>
                    <a:pt x="6334" y="3513"/>
                  </a:lnTo>
                  <a:cubicBezTo>
                    <a:pt x="6334" y="3799"/>
                    <a:pt x="6572" y="4037"/>
                    <a:pt x="6858" y="4037"/>
                  </a:cubicBezTo>
                  <a:lnTo>
                    <a:pt x="7120" y="4037"/>
                  </a:lnTo>
                  <a:cubicBezTo>
                    <a:pt x="7203" y="4037"/>
                    <a:pt x="7275" y="4061"/>
                    <a:pt x="7334" y="4120"/>
                  </a:cubicBezTo>
                  <a:cubicBezTo>
                    <a:pt x="7394" y="4180"/>
                    <a:pt x="7406" y="4263"/>
                    <a:pt x="7406" y="4334"/>
                  </a:cubicBezTo>
                  <a:cubicBezTo>
                    <a:pt x="7394" y="4465"/>
                    <a:pt x="7263" y="4584"/>
                    <a:pt x="7108" y="4584"/>
                  </a:cubicBezTo>
                  <a:lnTo>
                    <a:pt x="7037" y="4584"/>
                  </a:lnTo>
                  <a:lnTo>
                    <a:pt x="7037" y="4572"/>
                  </a:lnTo>
                  <a:cubicBezTo>
                    <a:pt x="7037" y="4477"/>
                    <a:pt x="6965" y="4406"/>
                    <a:pt x="6870" y="4406"/>
                  </a:cubicBezTo>
                  <a:cubicBezTo>
                    <a:pt x="6787" y="4406"/>
                    <a:pt x="6715" y="4477"/>
                    <a:pt x="6715" y="4572"/>
                  </a:cubicBezTo>
                  <a:cubicBezTo>
                    <a:pt x="6715" y="5692"/>
                    <a:pt x="5846" y="6597"/>
                    <a:pt x="4763" y="6680"/>
                  </a:cubicBezTo>
                  <a:lnTo>
                    <a:pt x="4763" y="6501"/>
                  </a:lnTo>
                  <a:cubicBezTo>
                    <a:pt x="4763" y="6418"/>
                    <a:pt x="4691" y="6347"/>
                    <a:pt x="4596" y="6347"/>
                  </a:cubicBezTo>
                  <a:cubicBezTo>
                    <a:pt x="4512" y="6347"/>
                    <a:pt x="4429" y="6418"/>
                    <a:pt x="4429" y="6501"/>
                  </a:cubicBezTo>
                  <a:lnTo>
                    <a:pt x="4429" y="6680"/>
                  </a:lnTo>
                  <a:cubicBezTo>
                    <a:pt x="3346" y="6597"/>
                    <a:pt x="2488" y="5692"/>
                    <a:pt x="2488" y="4572"/>
                  </a:cubicBezTo>
                  <a:cubicBezTo>
                    <a:pt x="2488" y="4477"/>
                    <a:pt x="2405" y="4406"/>
                    <a:pt x="2322" y="4406"/>
                  </a:cubicBezTo>
                  <a:cubicBezTo>
                    <a:pt x="2226" y="4406"/>
                    <a:pt x="2155" y="4477"/>
                    <a:pt x="2155" y="4572"/>
                  </a:cubicBezTo>
                  <a:lnTo>
                    <a:pt x="2155" y="4584"/>
                  </a:lnTo>
                  <a:lnTo>
                    <a:pt x="2048" y="4584"/>
                  </a:lnTo>
                  <a:cubicBezTo>
                    <a:pt x="1976" y="4584"/>
                    <a:pt x="1905" y="4561"/>
                    <a:pt x="1845" y="4501"/>
                  </a:cubicBezTo>
                  <a:cubicBezTo>
                    <a:pt x="1786" y="4442"/>
                    <a:pt x="1774" y="4358"/>
                    <a:pt x="1774" y="4287"/>
                  </a:cubicBezTo>
                  <a:cubicBezTo>
                    <a:pt x="1786" y="4156"/>
                    <a:pt x="1917" y="4037"/>
                    <a:pt x="2072" y="4037"/>
                  </a:cubicBezTo>
                  <a:lnTo>
                    <a:pt x="2310" y="4037"/>
                  </a:lnTo>
                  <a:cubicBezTo>
                    <a:pt x="2584" y="4037"/>
                    <a:pt x="2822" y="3799"/>
                    <a:pt x="2822" y="3513"/>
                  </a:cubicBezTo>
                  <a:lnTo>
                    <a:pt x="2822" y="3322"/>
                  </a:lnTo>
                  <a:lnTo>
                    <a:pt x="3024" y="3322"/>
                  </a:lnTo>
                  <a:cubicBezTo>
                    <a:pt x="3108" y="3322"/>
                    <a:pt x="3179" y="3251"/>
                    <a:pt x="3179" y="3156"/>
                  </a:cubicBezTo>
                  <a:cubicBezTo>
                    <a:pt x="3179" y="3072"/>
                    <a:pt x="3108" y="2989"/>
                    <a:pt x="3024" y="2989"/>
                  </a:cubicBezTo>
                  <a:lnTo>
                    <a:pt x="738" y="2989"/>
                  </a:lnTo>
                  <a:lnTo>
                    <a:pt x="4596" y="370"/>
                  </a:lnTo>
                  <a:close/>
                  <a:moveTo>
                    <a:pt x="5632" y="6763"/>
                  </a:moveTo>
                  <a:lnTo>
                    <a:pt x="5632" y="7144"/>
                  </a:lnTo>
                  <a:cubicBezTo>
                    <a:pt x="5644" y="7430"/>
                    <a:pt x="5798" y="7668"/>
                    <a:pt x="6060" y="7787"/>
                  </a:cubicBezTo>
                  <a:cubicBezTo>
                    <a:pt x="5977" y="7978"/>
                    <a:pt x="5858" y="8156"/>
                    <a:pt x="5715" y="8311"/>
                  </a:cubicBezTo>
                  <a:cubicBezTo>
                    <a:pt x="5655" y="8371"/>
                    <a:pt x="5655" y="8466"/>
                    <a:pt x="5715" y="8549"/>
                  </a:cubicBezTo>
                  <a:cubicBezTo>
                    <a:pt x="5739" y="8573"/>
                    <a:pt x="5786" y="8585"/>
                    <a:pt x="5834" y="8585"/>
                  </a:cubicBezTo>
                  <a:cubicBezTo>
                    <a:pt x="5882" y="8585"/>
                    <a:pt x="5917" y="8573"/>
                    <a:pt x="5953" y="8549"/>
                  </a:cubicBezTo>
                  <a:cubicBezTo>
                    <a:pt x="6132" y="8347"/>
                    <a:pt x="6275" y="8132"/>
                    <a:pt x="6370" y="7894"/>
                  </a:cubicBezTo>
                  <a:lnTo>
                    <a:pt x="6727" y="7990"/>
                  </a:lnTo>
                  <a:cubicBezTo>
                    <a:pt x="6572" y="8394"/>
                    <a:pt x="6310" y="8763"/>
                    <a:pt x="5953" y="9037"/>
                  </a:cubicBezTo>
                  <a:cubicBezTo>
                    <a:pt x="5548" y="9335"/>
                    <a:pt x="5072" y="9502"/>
                    <a:pt x="4572" y="9502"/>
                  </a:cubicBezTo>
                  <a:cubicBezTo>
                    <a:pt x="4072" y="9502"/>
                    <a:pt x="3596" y="9335"/>
                    <a:pt x="3203" y="9049"/>
                  </a:cubicBezTo>
                  <a:cubicBezTo>
                    <a:pt x="2846" y="8787"/>
                    <a:pt x="2572" y="8406"/>
                    <a:pt x="2405" y="8013"/>
                  </a:cubicBezTo>
                  <a:lnTo>
                    <a:pt x="2762" y="7906"/>
                  </a:lnTo>
                  <a:cubicBezTo>
                    <a:pt x="2905" y="8252"/>
                    <a:pt x="3119" y="8549"/>
                    <a:pt x="3405" y="8752"/>
                  </a:cubicBezTo>
                  <a:cubicBezTo>
                    <a:pt x="3739" y="9002"/>
                    <a:pt x="4131" y="9144"/>
                    <a:pt x="4548" y="9144"/>
                  </a:cubicBezTo>
                  <a:cubicBezTo>
                    <a:pt x="4822" y="9144"/>
                    <a:pt x="5072" y="9085"/>
                    <a:pt x="5322" y="8978"/>
                  </a:cubicBezTo>
                  <a:cubicBezTo>
                    <a:pt x="5417" y="8942"/>
                    <a:pt x="5441" y="8847"/>
                    <a:pt x="5417" y="8752"/>
                  </a:cubicBezTo>
                  <a:cubicBezTo>
                    <a:pt x="5391" y="8690"/>
                    <a:pt x="5332" y="8654"/>
                    <a:pt x="5265" y="8654"/>
                  </a:cubicBezTo>
                  <a:cubicBezTo>
                    <a:pt x="5241" y="8654"/>
                    <a:pt x="5216" y="8659"/>
                    <a:pt x="5191" y="8668"/>
                  </a:cubicBezTo>
                  <a:cubicBezTo>
                    <a:pt x="4989" y="8752"/>
                    <a:pt x="4774" y="8799"/>
                    <a:pt x="4548" y="8799"/>
                  </a:cubicBezTo>
                  <a:cubicBezTo>
                    <a:pt x="3893" y="8799"/>
                    <a:pt x="3322" y="8394"/>
                    <a:pt x="3084" y="7799"/>
                  </a:cubicBezTo>
                  <a:cubicBezTo>
                    <a:pt x="3334" y="7692"/>
                    <a:pt x="3500" y="7442"/>
                    <a:pt x="3500" y="7180"/>
                  </a:cubicBezTo>
                  <a:lnTo>
                    <a:pt x="3500" y="6787"/>
                  </a:lnTo>
                  <a:cubicBezTo>
                    <a:pt x="3774" y="6918"/>
                    <a:pt x="4072" y="7013"/>
                    <a:pt x="4405" y="7025"/>
                  </a:cubicBezTo>
                  <a:lnTo>
                    <a:pt x="4405" y="7573"/>
                  </a:lnTo>
                  <a:cubicBezTo>
                    <a:pt x="4405" y="7668"/>
                    <a:pt x="4477" y="7740"/>
                    <a:pt x="4560" y="7740"/>
                  </a:cubicBezTo>
                  <a:cubicBezTo>
                    <a:pt x="4655" y="7740"/>
                    <a:pt x="4727" y="7668"/>
                    <a:pt x="4727" y="7573"/>
                  </a:cubicBezTo>
                  <a:lnTo>
                    <a:pt x="4727" y="7001"/>
                  </a:lnTo>
                  <a:cubicBezTo>
                    <a:pt x="5060" y="6978"/>
                    <a:pt x="5358" y="6894"/>
                    <a:pt x="5632" y="6763"/>
                  </a:cubicBezTo>
                  <a:close/>
                  <a:moveTo>
                    <a:pt x="4562" y="0"/>
                  </a:moveTo>
                  <a:cubicBezTo>
                    <a:pt x="4530" y="0"/>
                    <a:pt x="4501" y="12"/>
                    <a:pt x="4477" y="36"/>
                  </a:cubicBezTo>
                  <a:lnTo>
                    <a:pt x="83" y="3025"/>
                  </a:lnTo>
                  <a:cubicBezTo>
                    <a:pt x="24" y="3072"/>
                    <a:pt x="0" y="3144"/>
                    <a:pt x="24" y="3203"/>
                  </a:cubicBezTo>
                  <a:cubicBezTo>
                    <a:pt x="60" y="3263"/>
                    <a:pt x="119" y="3322"/>
                    <a:pt x="191" y="3322"/>
                  </a:cubicBezTo>
                  <a:lnTo>
                    <a:pt x="1786" y="3322"/>
                  </a:lnTo>
                  <a:lnTo>
                    <a:pt x="1786" y="3751"/>
                  </a:lnTo>
                  <a:cubicBezTo>
                    <a:pt x="1584" y="3846"/>
                    <a:pt x="1453" y="4025"/>
                    <a:pt x="1441" y="4227"/>
                  </a:cubicBezTo>
                  <a:cubicBezTo>
                    <a:pt x="1429" y="4394"/>
                    <a:pt x="1488" y="4572"/>
                    <a:pt x="1584" y="4692"/>
                  </a:cubicBezTo>
                  <a:cubicBezTo>
                    <a:pt x="1703" y="4811"/>
                    <a:pt x="1869" y="4882"/>
                    <a:pt x="2036" y="4882"/>
                  </a:cubicBezTo>
                  <a:lnTo>
                    <a:pt x="2155" y="4882"/>
                  </a:lnTo>
                  <a:cubicBezTo>
                    <a:pt x="2238" y="5573"/>
                    <a:pt x="2631" y="6180"/>
                    <a:pt x="3179" y="6549"/>
                  </a:cubicBezTo>
                  <a:lnTo>
                    <a:pt x="3179" y="7132"/>
                  </a:lnTo>
                  <a:cubicBezTo>
                    <a:pt x="3179" y="7299"/>
                    <a:pt x="3072" y="7430"/>
                    <a:pt x="2929" y="7478"/>
                  </a:cubicBezTo>
                  <a:lnTo>
                    <a:pt x="1203" y="7978"/>
                  </a:lnTo>
                  <a:cubicBezTo>
                    <a:pt x="607" y="8156"/>
                    <a:pt x="202" y="8704"/>
                    <a:pt x="202" y="9323"/>
                  </a:cubicBezTo>
                  <a:lnTo>
                    <a:pt x="202" y="11026"/>
                  </a:lnTo>
                  <a:cubicBezTo>
                    <a:pt x="202" y="11121"/>
                    <a:pt x="274" y="11192"/>
                    <a:pt x="369" y="11192"/>
                  </a:cubicBezTo>
                  <a:cubicBezTo>
                    <a:pt x="452" y="11192"/>
                    <a:pt x="536" y="11121"/>
                    <a:pt x="536" y="11026"/>
                  </a:cubicBezTo>
                  <a:lnTo>
                    <a:pt x="536" y="9323"/>
                  </a:lnTo>
                  <a:cubicBezTo>
                    <a:pt x="536" y="8847"/>
                    <a:pt x="845" y="8430"/>
                    <a:pt x="1286" y="8287"/>
                  </a:cubicBezTo>
                  <a:lnTo>
                    <a:pt x="2107" y="8049"/>
                  </a:lnTo>
                  <a:cubicBezTo>
                    <a:pt x="2286" y="8549"/>
                    <a:pt x="2596" y="8966"/>
                    <a:pt x="3012" y="9275"/>
                  </a:cubicBezTo>
                  <a:cubicBezTo>
                    <a:pt x="3429" y="9585"/>
                    <a:pt x="3905" y="9752"/>
                    <a:pt x="4417" y="9776"/>
                  </a:cubicBezTo>
                  <a:lnTo>
                    <a:pt x="4417" y="11026"/>
                  </a:lnTo>
                  <a:cubicBezTo>
                    <a:pt x="4417" y="11121"/>
                    <a:pt x="4489" y="11192"/>
                    <a:pt x="4584" y="11192"/>
                  </a:cubicBezTo>
                  <a:cubicBezTo>
                    <a:pt x="4667" y="11192"/>
                    <a:pt x="4739" y="11121"/>
                    <a:pt x="4739" y="11026"/>
                  </a:cubicBezTo>
                  <a:lnTo>
                    <a:pt x="4739" y="9776"/>
                  </a:lnTo>
                  <a:cubicBezTo>
                    <a:pt x="5263" y="9752"/>
                    <a:pt x="5739" y="9573"/>
                    <a:pt x="6156" y="9252"/>
                  </a:cubicBezTo>
                  <a:cubicBezTo>
                    <a:pt x="6560" y="8942"/>
                    <a:pt x="6870" y="8525"/>
                    <a:pt x="7049" y="8049"/>
                  </a:cubicBezTo>
                  <a:lnTo>
                    <a:pt x="7870" y="8287"/>
                  </a:lnTo>
                  <a:cubicBezTo>
                    <a:pt x="8311" y="8418"/>
                    <a:pt x="8632" y="8835"/>
                    <a:pt x="8632" y="9311"/>
                  </a:cubicBezTo>
                  <a:lnTo>
                    <a:pt x="8632" y="11026"/>
                  </a:lnTo>
                  <a:cubicBezTo>
                    <a:pt x="8632" y="11121"/>
                    <a:pt x="8703" y="11192"/>
                    <a:pt x="8787" y="11192"/>
                  </a:cubicBezTo>
                  <a:cubicBezTo>
                    <a:pt x="8882" y="11192"/>
                    <a:pt x="8954" y="11121"/>
                    <a:pt x="8954" y="11026"/>
                  </a:cubicBezTo>
                  <a:lnTo>
                    <a:pt x="8954" y="9311"/>
                  </a:lnTo>
                  <a:cubicBezTo>
                    <a:pt x="8954" y="8704"/>
                    <a:pt x="8537" y="8156"/>
                    <a:pt x="7953" y="7978"/>
                  </a:cubicBezTo>
                  <a:lnTo>
                    <a:pt x="6227" y="7466"/>
                  </a:lnTo>
                  <a:cubicBezTo>
                    <a:pt x="6084" y="7430"/>
                    <a:pt x="5977" y="7275"/>
                    <a:pt x="5977" y="7132"/>
                  </a:cubicBezTo>
                  <a:lnTo>
                    <a:pt x="5977" y="6549"/>
                  </a:lnTo>
                  <a:cubicBezTo>
                    <a:pt x="6525" y="6156"/>
                    <a:pt x="6918" y="5561"/>
                    <a:pt x="7001" y="4882"/>
                  </a:cubicBezTo>
                  <a:lnTo>
                    <a:pt x="7108" y="4882"/>
                  </a:lnTo>
                  <a:cubicBezTo>
                    <a:pt x="7441" y="4882"/>
                    <a:pt x="7703" y="4644"/>
                    <a:pt x="7739" y="4346"/>
                  </a:cubicBezTo>
                  <a:cubicBezTo>
                    <a:pt x="7751" y="4180"/>
                    <a:pt x="7691" y="4001"/>
                    <a:pt x="7584" y="3882"/>
                  </a:cubicBezTo>
                  <a:cubicBezTo>
                    <a:pt x="7525" y="3822"/>
                    <a:pt x="7465" y="3775"/>
                    <a:pt x="7394" y="3739"/>
                  </a:cubicBezTo>
                  <a:lnTo>
                    <a:pt x="7394" y="3299"/>
                  </a:lnTo>
                  <a:lnTo>
                    <a:pt x="8989" y="3299"/>
                  </a:lnTo>
                  <a:cubicBezTo>
                    <a:pt x="9061" y="3299"/>
                    <a:pt x="9120" y="3263"/>
                    <a:pt x="9144" y="3179"/>
                  </a:cubicBezTo>
                  <a:cubicBezTo>
                    <a:pt x="9132" y="3132"/>
                    <a:pt x="9108" y="3048"/>
                    <a:pt x="9049" y="3025"/>
                  </a:cubicBezTo>
                  <a:lnTo>
                    <a:pt x="4655" y="36"/>
                  </a:lnTo>
                  <a:cubicBezTo>
                    <a:pt x="4626" y="12"/>
                    <a:pt x="4593" y="0"/>
                    <a:pt x="45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6792372" y="1655984"/>
              <a:ext cx="76222" cy="38143"/>
            </a:xfrm>
            <a:custGeom>
              <a:rect b="b" l="l" r="r" t="t"/>
              <a:pathLst>
                <a:path extrusionOk="0" h="1204" w="2406">
                  <a:moveTo>
                    <a:pt x="989" y="334"/>
                  </a:moveTo>
                  <a:cubicBezTo>
                    <a:pt x="917" y="441"/>
                    <a:pt x="798" y="537"/>
                    <a:pt x="667" y="537"/>
                  </a:cubicBezTo>
                  <a:lnTo>
                    <a:pt x="334" y="537"/>
                  </a:lnTo>
                  <a:cubicBezTo>
                    <a:pt x="393" y="417"/>
                    <a:pt x="512" y="334"/>
                    <a:pt x="667" y="334"/>
                  </a:cubicBezTo>
                  <a:close/>
                  <a:moveTo>
                    <a:pt x="1727" y="334"/>
                  </a:moveTo>
                  <a:cubicBezTo>
                    <a:pt x="1858" y="334"/>
                    <a:pt x="1989" y="417"/>
                    <a:pt x="2048" y="537"/>
                  </a:cubicBezTo>
                  <a:lnTo>
                    <a:pt x="1727" y="537"/>
                  </a:lnTo>
                  <a:cubicBezTo>
                    <a:pt x="1584" y="537"/>
                    <a:pt x="1453" y="453"/>
                    <a:pt x="1393" y="334"/>
                  </a:cubicBezTo>
                  <a:close/>
                  <a:moveTo>
                    <a:pt x="679" y="1"/>
                  </a:moveTo>
                  <a:cubicBezTo>
                    <a:pt x="298" y="1"/>
                    <a:pt x="0" y="310"/>
                    <a:pt x="0" y="679"/>
                  </a:cubicBezTo>
                  <a:lnTo>
                    <a:pt x="0" y="1037"/>
                  </a:lnTo>
                  <a:cubicBezTo>
                    <a:pt x="0" y="1132"/>
                    <a:pt x="72" y="1203"/>
                    <a:pt x="155" y="1203"/>
                  </a:cubicBezTo>
                  <a:cubicBezTo>
                    <a:pt x="250" y="1203"/>
                    <a:pt x="322" y="1132"/>
                    <a:pt x="322" y="1037"/>
                  </a:cubicBezTo>
                  <a:lnTo>
                    <a:pt x="322" y="846"/>
                  </a:lnTo>
                  <a:lnTo>
                    <a:pt x="679" y="846"/>
                  </a:lnTo>
                  <a:cubicBezTo>
                    <a:pt x="893" y="846"/>
                    <a:pt x="1084" y="751"/>
                    <a:pt x="1203" y="608"/>
                  </a:cubicBezTo>
                  <a:cubicBezTo>
                    <a:pt x="1334" y="751"/>
                    <a:pt x="1512" y="846"/>
                    <a:pt x="1727" y="846"/>
                  </a:cubicBezTo>
                  <a:lnTo>
                    <a:pt x="2084" y="846"/>
                  </a:lnTo>
                  <a:lnTo>
                    <a:pt x="2084" y="1037"/>
                  </a:lnTo>
                  <a:cubicBezTo>
                    <a:pt x="2084" y="1132"/>
                    <a:pt x="2155" y="1203"/>
                    <a:pt x="2239" y="1203"/>
                  </a:cubicBezTo>
                  <a:cubicBezTo>
                    <a:pt x="2334" y="1203"/>
                    <a:pt x="2405" y="1132"/>
                    <a:pt x="2405" y="1037"/>
                  </a:cubicBezTo>
                  <a:lnTo>
                    <a:pt x="2405" y="679"/>
                  </a:lnTo>
                  <a:cubicBezTo>
                    <a:pt x="2405" y="310"/>
                    <a:pt x="2096" y="1"/>
                    <a:pt x="1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6785593" y="1622815"/>
              <a:ext cx="21891" cy="10581"/>
            </a:xfrm>
            <a:custGeom>
              <a:rect b="b" l="l" r="r" t="t"/>
              <a:pathLst>
                <a:path extrusionOk="0" h="334" w="691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524" y="333"/>
                  </a:lnTo>
                  <a:cubicBezTo>
                    <a:pt x="607" y="333"/>
                    <a:pt x="679" y="250"/>
                    <a:pt x="679" y="167"/>
                  </a:cubicBezTo>
                  <a:cubicBezTo>
                    <a:pt x="691" y="71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6852723" y="1622815"/>
              <a:ext cx="21542" cy="10581"/>
            </a:xfrm>
            <a:custGeom>
              <a:rect b="b" l="l" r="r" t="t"/>
              <a:pathLst>
                <a:path extrusionOk="0" h="334" w="680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55" y="333"/>
                  </a:cubicBezTo>
                  <a:lnTo>
                    <a:pt x="512" y="333"/>
                  </a:lnTo>
                  <a:cubicBezTo>
                    <a:pt x="608" y="333"/>
                    <a:pt x="679" y="250"/>
                    <a:pt x="679" y="167"/>
                  </a:cubicBezTo>
                  <a:cubicBezTo>
                    <a:pt x="679" y="71"/>
                    <a:pt x="608" y="0"/>
                    <a:pt x="5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7" name="Google Shape;557;p25"/>
          <p:cNvCxnSpPr/>
          <p:nvPr/>
        </p:nvCxnSpPr>
        <p:spPr>
          <a:xfrm>
            <a:off x="6295300" y="1890350"/>
            <a:ext cx="430800" cy="378000"/>
          </a:xfrm>
          <a:prstGeom prst="bentConnector3">
            <a:avLst>
              <a:gd fmla="val 46942" name="adj1"/>
            </a:avLst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25"/>
          <p:cNvCxnSpPr/>
          <p:nvPr/>
        </p:nvCxnSpPr>
        <p:spPr>
          <a:xfrm flipH="1" rot="10800000">
            <a:off x="6049100" y="2268450"/>
            <a:ext cx="439500" cy="40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25"/>
          <p:cNvCxnSpPr/>
          <p:nvPr/>
        </p:nvCxnSpPr>
        <p:spPr>
          <a:xfrm flipH="1" rot="5400000">
            <a:off x="6189100" y="2699813"/>
            <a:ext cx="608100" cy="448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25"/>
          <p:cNvCxnSpPr/>
          <p:nvPr/>
        </p:nvCxnSpPr>
        <p:spPr>
          <a:xfrm rot="5400000">
            <a:off x="5780975" y="2941100"/>
            <a:ext cx="510000" cy="465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6"/>
          <p:cNvSpPr txBox="1"/>
          <p:nvPr>
            <p:ph idx="3" type="subTitle"/>
          </p:nvPr>
        </p:nvSpPr>
        <p:spPr>
          <a:xfrm>
            <a:off x="5746325" y="1684100"/>
            <a:ext cx="36735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en"/>
              <a:t>READ THE ENCODED TEXT FILE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en"/>
              <a:t>USE THE ENCODED STRING TO TRAVERSE THE HUFFMAN TREE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en"/>
              <a:t>OBTAIN THE DECODED FILE WITHOUT LOSS OF DATA VIA TRAVERSAL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6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sp>
        <p:nvSpPr>
          <p:cNvPr id="567" name="Google Shape;567;p26"/>
          <p:cNvSpPr txBox="1"/>
          <p:nvPr>
            <p:ph type="ctrTitle"/>
          </p:nvPr>
        </p:nvSpPr>
        <p:spPr>
          <a:xfrm>
            <a:off x="1044795" y="1196025"/>
            <a:ext cx="1513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  <p:sp>
        <p:nvSpPr>
          <p:cNvPr id="568" name="Google Shape;568;p26"/>
          <p:cNvSpPr txBox="1"/>
          <p:nvPr>
            <p:ph idx="1" type="subTitle"/>
          </p:nvPr>
        </p:nvSpPr>
        <p:spPr>
          <a:xfrm>
            <a:off x="887346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➔"/>
            </a:pPr>
            <a:r>
              <a:rPr lang="en"/>
              <a:t>READ A TEXT FILE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➔"/>
            </a:pPr>
            <a:r>
              <a:rPr lang="en"/>
              <a:t>RUN IT OVER THE HUFFMAN ALGORITHM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➔"/>
            </a:pPr>
            <a:r>
              <a:rPr lang="en"/>
              <a:t>OBTAIN THE ENCODED FILE</a:t>
            </a:r>
            <a:endParaRPr/>
          </a:p>
        </p:txBody>
      </p:sp>
      <p:sp>
        <p:nvSpPr>
          <p:cNvPr id="569" name="Google Shape;569;p26"/>
          <p:cNvSpPr txBox="1"/>
          <p:nvPr>
            <p:ph idx="2" type="ctrTitle"/>
          </p:nvPr>
        </p:nvSpPr>
        <p:spPr>
          <a:xfrm>
            <a:off x="7050373" y="1196025"/>
            <a:ext cx="16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</a:t>
            </a:r>
            <a:endParaRPr/>
          </a:p>
        </p:txBody>
      </p:sp>
      <p:grpSp>
        <p:nvGrpSpPr>
          <p:cNvPr id="570" name="Google Shape;570;p26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1" name="Google Shape;571;p26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2" name="Google Shape;572;p26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rect b="b" l="l" r="r" t="t"/>
                <a:pathLst>
                  <a:path extrusionOk="0" h="6286" w="42851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6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rect b="b" l="l" r="r" t="t"/>
                <a:pathLst>
                  <a:path extrusionOk="0" h="6286" w="42851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6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rect b="b" l="l" r="r" t="t"/>
                <a:pathLst>
                  <a:path extrusionOk="0" h="6286" w="42851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6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rect b="b" l="l" r="r" t="t"/>
                <a:pathLst>
                  <a:path extrusionOk="0" h="6286" w="39596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6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rect b="b" l="l" r="r" t="t"/>
                <a:pathLst>
                  <a:path extrusionOk="0" h="6287" w="33089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6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rect b="b" l="l" r="r" t="t"/>
                <a:pathLst>
                  <a:path extrusionOk="0" h="6283" w="2007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8" name="Google Shape;578;p26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79" name="Google Shape;579;p26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rect b="b" l="l" r="r" t="t"/>
                <a:pathLst>
                  <a:path extrusionOk="0" h="6286" w="42854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6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rect b="b" l="l" r="r" t="t"/>
                <a:pathLst>
                  <a:path extrusionOk="0" h="6286" w="42854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6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rect b="b" l="l" r="r" t="t"/>
                <a:pathLst>
                  <a:path extrusionOk="0" h="6286" w="42854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6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rect b="b" l="l" r="r" t="t"/>
                <a:pathLst>
                  <a:path extrusionOk="0" h="6286" w="33089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6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rect b="b" l="l" r="r" t="t"/>
                <a:pathLst>
                  <a:path extrusionOk="0" h="6287" w="2658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6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rect b="b" l="l" r="r" t="t"/>
                <a:pathLst>
                  <a:path extrusionOk="0" h="6283" w="20073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5" name="Google Shape;585;p26"/>
            <p:cNvSpPr/>
            <p:nvPr/>
          </p:nvSpPr>
          <p:spPr>
            <a:xfrm>
              <a:off x="4963437" y="2439811"/>
              <a:ext cx="16" cy="967914"/>
            </a:xfrm>
            <a:custGeom>
              <a:rect b="b" l="l" r="r" t="t"/>
              <a:pathLst>
                <a:path extrusionOk="0" fill="none" h="62006" w="1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29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6" name="Google Shape;586;p26"/>
          <p:cNvCxnSpPr>
            <a:stCxn id="567" idx="1"/>
          </p:cNvCxnSpPr>
          <p:nvPr/>
        </p:nvCxnSpPr>
        <p:spPr>
          <a:xfrm>
            <a:off x="1044795" y="1484925"/>
            <a:ext cx="2543700" cy="2202000"/>
          </a:xfrm>
          <a:prstGeom prst="bentConnector3">
            <a:avLst>
              <a:gd fmla="val -9361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26"/>
          <p:cNvCxnSpPr>
            <a:stCxn id="569" idx="3"/>
          </p:cNvCxnSpPr>
          <p:nvPr/>
        </p:nvCxnSpPr>
        <p:spPr>
          <a:xfrm flipH="1">
            <a:off x="5846773" y="1484925"/>
            <a:ext cx="2899800" cy="1785900"/>
          </a:xfrm>
          <a:prstGeom prst="bentConnector3">
            <a:avLst>
              <a:gd fmla="val -8212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" name="Google Shape;588;p26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6"/>
          <p:cNvSpPr/>
          <p:nvPr/>
        </p:nvSpPr>
        <p:spPr>
          <a:xfrm>
            <a:off x="7522496" y="296301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7"/>
          <p:cNvSpPr txBox="1"/>
          <p:nvPr>
            <p:ph type="ctrTitle"/>
          </p:nvPr>
        </p:nvSpPr>
        <p:spPr>
          <a:xfrm>
            <a:off x="431475" y="2219975"/>
            <a:ext cx="53514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HUFFMAN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&amp; Decoding</a:t>
            </a:r>
            <a:endParaRPr/>
          </a:p>
        </p:txBody>
      </p:sp>
      <p:sp>
        <p:nvSpPr>
          <p:cNvPr id="595" name="Google Shape;595;p27"/>
          <p:cNvSpPr txBox="1"/>
          <p:nvPr>
            <p:ph idx="1" type="subTitle"/>
          </p:nvPr>
        </p:nvSpPr>
        <p:spPr>
          <a:xfrm>
            <a:off x="1662987" y="3057275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overview of the algorithm</a:t>
            </a: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5783400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7"/>
          <p:cNvSpPr txBox="1"/>
          <p:nvPr>
            <p:ph idx="2" type="title"/>
          </p:nvPr>
        </p:nvSpPr>
        <p:spPr>
          <a:xfrm>
            <a:off x="5835425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1370475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0" name="Google Shape;600;p27"/>
          <p:cNvCxnSpPr>
            <a:stCxn id="596" idx="2"/>
          </p:cNvCxnSpPr>
          <p:nvPr/>
        </p:nvCxnSpPr>
        <p:spPr>
          <a:xfrm>
            <a:off x="6325950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8"/>
          <p:cNvSpPr txBox="1"/>
          <p:nvPr>
            <p:ph type="title"/>
          </p:nvPr>
        </p:nvSpPr>
        <p:spPr>
          <a:xfrm>
            <a:off x="192900" y="441825"/>
            <a:ext cx="8758200" cy="6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The Need for </a:t>
            </a:r>
            <a:r>
              <a:rPr lang="en" sz="6200">
                <a:solidFill>
                  <a:schemeClr val="accent3"/>
                </a:solidFill>
              </a:rPr>
              <a:t>Compression</a:t>
            </a:r>
            <a:endParaRPr sz="6200">
              <a:solidFill>
                <a:schemeClr val="accent3"/>
              </a:solidFill>
            </a:endParaRPr>
          </a:p>
        </p:txBody>
      </p:sp>
      <p:sp>
        <p:nvSpPr>
          <p:cNvPr id="606" name="Google Shape;606;p28"/>
          <p:cNvSpPr txBox="1"/>
          <p:nvPr/>
        </p:nvSpPr>
        <p:spPr>
          <a:xfrm>
            <a:off x="761625" y="1632100"/>
            <a:ext cx="7725000" cy="24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Any text file when saved will be converted to corresponding ASCII values typically 8-bit long to be saved in the memory.</a:t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Each of the </a:t>
            </a:r>
            <a:r>
              <a:rPr lang="en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characters</a:t>
            </a:r>
            <a:r>
              <a:rPr lang="en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will occupy 1 byte in the memory since each of them are usually 8 bit long (1 byte = 8 bit)</a:t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Now by </a:t>
            </a:r>
            <a:r>
              <a:rPr lang="en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applying</a:t>
            </a:r>
            <a:r>
              <a:rPr lang="en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Huffman Algorithm on a </a:t>
            </a:r>
            <a:r>
              <a:rPr lang="en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text file, each characters will be assigned by a different binary values depending upon its frequency in the text file.</a:t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The most frequent character will be assigned smaller binary values and the least occurring character will be assigned a relatively longer value.</a:t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</a:t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348" y="1599914"/>
            <a:ext cx="3619375" cy="2194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29"/>
          <p:cNvSpPr txBox="1"/>
          <p:nvPr/>
        </p:nvSpPr>
        <p:spPr>
          <a:xfrm>
            <a:off x="611250" y="902225"/>
            <a:ext cx="46311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given string is converted to a BST whose nodes contain the character and their respective frequency.BST is converted to a heap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aven Pro"/>
              <a:buChar char="➔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 nodes of min frequency are retrieved from the heap.</a:t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aven Pro"/>
              <a:buChar char="➔"/>
            </a:pPr>
            <a:r>
              <a:rPr lang="en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New internal node is created with frequency as the sum of retrieved nodes.</a:t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aven Pro"/>
              <a:buChar char="➔"/>
            </a:pPr>
            <a:r>
              <a:rPr lang="en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This process continues </a:t>
            </a:r>
            <a:r>
              <a:rPr lang="en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until</a:t>
            </a:r>
            <a:r>
              <a:rPr lang="en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the heap is left with just a single node</a:t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aven Pro"/>
              <a:buChar char="➔"/>
            </a:pPr>
            <a:r>
              <a:rPr lang="en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Traverse the tree starting from the root. While moving to the left child, write 0 to the array and 1 while moving to the right</a:t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13" name="Google Shape;613;p29"/>
          <p:cNvSpPr txBox="1"/>
          <p:nvPr>
            <p:ph type="ctrTitle"/>
          </p:nvPr>
        </p:nvSpPr>
        <p:spPr>
          <a:xfrm>
            <a:off x="1449775" y="260225"/>
            <a:ext cx="6092400" cy="642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r>
              <a:rPr lang="en"/>
              <a:t>   HUFFMAN </a:t>
            </a:r>
            <a:r>
              <a:rPr lang="en">
                <a:solidFill>
                  <a:srgbClr val="FF9900"/>
                </a:solidFill>
              </a:rPr>
              <a:t>ENCODING</a:t>
            </a:r>
            <a:r>
              <a:rPr lang="en"/>
              <a:t> 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0"/>
          <p:cNvSpPr txBox="1"/>
          <p:nvPr>
            <p:ph type="ctrTitle"/>
          </p:nvPr>
        </p:nvSpPr>
        <p:spPr>
          <a:xfrm>
            <a:off x="1525800" y="242900"/>
            <a:ext cx="6092400" cy="642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HUFFMAN </a:t>
            </a:r>
            <a:r>
              <a:rPr lang="en">
                <a:solidFill>
                  <a:srgbClr val="FF9900"/>
                </a:solidFill>
              </a:rPr>
              <a:t>D</a:t>
            </a:r>
            <a:r>
              <a:rPr lang="en">
                <a:solidFill>
                  <a:srgbClr val="FF9900"/>
                </a:solidFill>
              </a:rPr>
              <a:t>ECODING</a:t>
            </a:r>
            <a:r>
              <a:rPr lang="en"/>
              <a:t>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19" name="Google Shape;619;p30"/>
          <p:cNvSpPr txBox="1"/>
          <p:nvPr/>
        </p:nvSpPr>
        <p:spPr>
          <a:xfrm>
            <a:off x="583800" y="955250"/>
            <a:ext cx="7976400" cy="3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decode the encoded data we require the Huffman tree. We iterate through the binary encoded data. To find character corresponding to current bits, we use following steps: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aven Pro"/>
              <a:buChar char="➔"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start from root and do following until a leaf is found.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aven Pro"/>
              <a:buChar char="➔"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 current bit is 0, we move to left node of the tree and if the bit is 1, we move to right node of the tree.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aven Pro"/>
              <a:buChar char="➔"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During traversal, if we encounter a leaf node, we obtain the character of that particular leaf node and then again continue the iteration of the encoded data starting from root.</a:t>
            </a:r>
            <a:endParaRPr sz="1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20" name="Google Shape;6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025" y="3270125"/>
            <a:ext cx="5415950" cy="16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1"/>
          <p:cNvSpPr txBox="1"/>
          <p:nvPr>
            <p:ph type="ctrTitle"/>
          </p:nvPr>
        </p:nvSpPr>
        <p:spPr>
          <a:xfrm>
            <a:off x="431475" y="2219975"/>
            <a:ext cx="53514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626" name="Google Shape;626;p31"/>
          <p:cNvSpPr txBox="1"/>
          <p:nvPr>
            <p:ph idx="1" type="subTitle"/>
          </p:nvPr>
        </p:nvSpPr>
        <p:spPr>
          <a:xfrm>
            <a:off x="1662987" y="3057275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overview of our implementation</a:t>
            </a:r>
            <a:endParaRPr/>
          </a:p>
        </p:txBody>
      </p:sp>
      <p:sp>
        <p:nvSpPr>
          <p:cNvPr id="627" name="Google Shape;627;p31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1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29" name="Google Shape;629;p31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1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1" name="Google Shape;631;p31"/>
          <p:cNvCxnSpPr>
            <a:stCxn id="627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