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D095F-8478-40DB-A218-8FA0E49CA6B5}" v="1145" dt="2022-12-24T06:42:14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9A3167-6917-466F-A3E8-B34E013A70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60B227-ED00-4960-B770-C05CF1E89F8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err="1"/>
            <a:t>Ознакомиться</a:t>
          </a:r>
          <a:r>
            <a:rPr lang="en-US"/>
            <a:t> с </a:t>
          </a:r>
          <a:r>
            <a:rPr lang="en-US" err="1"/>
            <a:t>набором</a:t>
          </a:r>
          <a:r>
            <a:rPr lang="en-US"/>
            <a:t> </a:t>
          </a:r>
          <a:r>
            <a:rPr lang="en-US" err="1"/>
            <a:t>данных</a:t>
          </a:r>
        </a:p>
      </dgm:t>
    </dgm:pt>
    <dgm:pt modelId="{BFCBDA02-FBF5-4CC7-98B0-78350DF36704}" type="parTrans" cxnId="{77A3894F-81AA-4ACA-A0CD-55624F87B72D}">
      <dgm:prSet/>
      <dgm:spPr/>
      <dgm:t>
        <a:bodyPr/>
        <a:lstStyle/>
        <a:p>
          <a:endParaRPr lang="en-US"/>
        </a:p>
      </dgm:t>
    </dgm:pt>
    <dgm:pt modelId="{B36E20CF-C1B9-46CB-B42B-41C77EE39391}" type="sibTrans" cxnId="{77A3894F-81AA-4ACA-A0CD-55624F87B72D}">
      <dgm:prSet/>
      <dgm:spPr/>
      <dgm:t>
        <a:bodyPr/>
        <a:lstStyle/>
        <a:p>
          <a:endParaRPr lang="en-US"/>
        </a:p>
      </dgm:t>
    </dgm:pt>
    <dgm:pt modelId="{D94812D8-BBC2-43D4-B9A1-5AC7F51A24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Поискать</a:t>
          </a:r>
          <a:r>
            <a:rPr lang="en-US"/>
            <a:t> </a:t>
          </a:r>
          <a:r>
            <a:rPr lang="en-US" err="1"/>
            <a:t>интересные</a:t>
          </a:r>
          <a:r>
            <a:rPr lang="en-US"/>
            <a:t> </a:t>
          </a:r>
          <a:r>
            <a:rPr lang="en-US" err="1"/>
            <a:t>инсайты</a:t>
          </a:r>
          <a:r>
            <a:rPr lang="en-US"/>
            <a:t> </a:t>
          </a:r>
          <a:r>
            <a:rPr lang="en-US" err="1"/>
            <a:t>по</a:t>
          </a:r>
          <a:r>
            <a:rPr lang="en-US"/>
            <a:t> </a:t>
          </a:r>
          <a:r>
            <a:rPr lang="en-US" err="1"/>
            <a:t>футбольной</a:t>
          </a:r>
          <a:r>
            <a:rPr lang="en-US"/>
            <a:t> </a:t>
          </a:r>
          <a:r>
            <a:rPr lang="en-US" err="1"/>
            <a:t>тематике</a:t>
          </a:r>
        </a:p>
      </dgm:t>
    </dgm:pt>
    <dgm:pt modelId="{5CAE1A10-1EDF-4588-84E7-434DF1FA920A}" type="parTrans" cxnId="{C2FF9B2D-B312-4C17-B92B-AF38155E72A4}">
      <dgm:prSet/>
      <dgm:spPr/>
      <dgm:t>
        <a:bodyPr/>
        <a:lstStyle/>
        <a:p>
          <a:endParaRPr lang="en-US"/>
        </a:p>
      </dgm:t>
    </dgm:pt>
    <dgm:pt modelId="{636C4771-48AA-4BCE-88D5-8E0713B7D9D8}" type="sibTrans" cxnId="{C2FF9B2D-B312-4C17-B92B-AF38155E72A4}">
      <dgm:prSet/>
      <dgm:spPr/>
      <dgm:t>
        <a:bodyPr/>
        <a:lstStyle/>
        <a:p>
          <a:endParaRPr lang="en-US"/>
        </a:p>
      </dgm:t>
    </dgm:pt>
    <dgm:pt modelId="{9EEB851E-A919-4A7A-BEA3-B0440C4F4EFF}">
      <dgm:prSet phldr="0"/>
      <dgm:spPr/>
      <dgm:t>
        <a:bodyPr/>
        <a:lstStyle/>
        <a:p>
          <a:pPr rtl="0"/>
          <a:r>
            <a:rPr lang="en-US">
              <a:latin typeface="Grandview"/>
            </a:rPr>
            <a:t>Визуализировать результат</a:t>
          </a:r>
        </a:p>
      </dgm:t>
    </dgm:pt>
    <dgm:pt modelId="{DC302175-B7DB-485A-A713-92B6F1086400}" type="parTrans" cxnId="{78B52212-BD7C-4022-9CA0-C450F92F7032}">
      <dgm:prSet/>
      <dgm:spPr/>
    </dgm:pt>
    <dgm:pt modelId="{45A4A8E7-62D0-49D2-B445-6CF68A35DE3C}" type="sibTrans" cxnId="{78B52212-BD7C-4022-9CA0-C450F92F7032}">
      <dgm:prSet/>
      <dgm:spPr/>
    </dgm:pt>
    <dgm:pt modelId="{99517F73-3E2F-4CD9-A341-A5B300DC5E7C}" type="pres">
      <dgm:prSet presAssocID="{439A3167-6917-466F-A3E8-B34E013A7051}" presName="root" presStyleCnt="0">
        <dgm:presLayoutVars>
          <dgm:dir/>
          <dgm:resizeHandles val="exact"/>
        </dgm:presLayoutVars>
      </dgm:prSet>
      <dgm:spPr/>
    </dgm:pt>
    <dgm:pt modelId="{D2996B56-0C5B-4C3F-9DC1-0BE3CE3AFD5D}" type="pres">
      <dgm:prSet presAssocID="{FA60B227-ED00-4960-B770-C05CF1E89F83}" presName="compNode" presStyleCnt="0"/>
      <dgm:spPr/>
    </dgm:pt>
    <dgm:pt modelId="{029F0069-6963-431A-BA33-51F41D34E490}" type="pres">
      <dgm:prSet presAssocID="{FA60B227-ED00-4960-B770-C05CF1E89F83}" presName="bgRect" presStyleLbl="bgShp" presStyleIdx="0" presStyleCnt="3"/>
      <dgm:spPr/>
    </dgm:pt>
    <dgm:pt modelId="{367C5104-D610-4845-B2A4-EF4BE89C9930}" type="pres">
      <dgm:prSet presAssocID="{FA60B227-ED00-4960-B770-C05CF1E89F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омпьютер"/>
        </a:ext>
      </dgm:extLst>
    </dgm:pt>
    <dgm:pt modelId="{8CB37709-AEE5-425C-A020-3C701A1E3C0B}" type="pres">
      <dgm:prSet presAssocID="{FA60B227-ED00-4960-B770-C05CF1E89F83}" presName="spaceRect" presStyleCnt="0"/>
      <dgm:spPr/>
    </dgm:pt>
    <dgm:pt modelId="{D37155AE-90A4-4902-A2E8-4AFEEB26EC5D}" type="pres">
      <dgm:prSet presAssocID="{FA60B227-ED00-4960-B770-C05CF1E89F83}" presName="parTx" presStyleLbl="revTx" presStyleIdx="0" presStyleCnt="3">
        <dgm:presLayoutVars>
          <dgm:chMax val="0"/>
          <dgm:chPref val="0"/>
        </dgm:presLayoutVars>
      </dgm:prSet>
      <dgm:spPr/>
    </dgm:pt>
    <dgm:pt modelId="{B1F14D35-62C2-4581-B10F-4FE40D8642A5}" type="pres">
      <dgm:prSet presAssocID="{B36E20CF-C1B9-46CB-B42B-41C77EE39391}" presName="sibTrans" presStyleCnt="0"/>
      <dgm:spPr/>
    </dgm:pt>
    <dgm:pt modelId="{734A1FB1-964E-463C-A6EC-CDC1E36E6A69}" type="pres">
      <dgm:prSet presAssocID="{D94812D8-BBC2-43D4-B9A1-5AC7F51A244B}" presName="compNode" presStyleCnt="0"/>
      <dgm:spPr/>
    </dgm:pt>
    <dgm:pt modelId="{73216FD0-C693-41D2-B253-ABAC8E6CDD82}" type="pres">
      <dgm:prSet presAssocID="{D94812D8-BBC2-43D4-B9A1-5AC7F51A244B}" presName="bgRect" presStyleLbl="bgShp" presStyleIdx="1" presStyleCnt="3"/>
      <dgm:spPr/>
    </dgm:pt>
    <dgm:pt modelId="{AF6BE7AE-94BA-4250-88E7-D1486CFBA3A6}" type="pres">
      <dgm:prSet presAssocID="{D94812D8-BBC2-43D4-B9A1-5AC7F51A24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181631D4-A098-4B56-8959-2458FBCAD7DE}" type="pres">
      <dgm:prSet presAssocID="{D94812D8-BBC2-43D4-B9A1-5AC7F51A244B}" presName="spaceRect" presStyleCnt="0"/>
      <dgm:spPr/>
    </dgm:pt>
    <dgm:pt modelId="{DE95A942-36CF-4DA8-9EC5-989A02BDA70B}" type="pres">
      <dgm:prSet presAssocID="{D94812D8-BBC2-43D4-B9A1-5AC7F51A244B}" presName="parTx" presStyleLbl="revTx" presStyleIdx="1" presStyleCnt="3">
        <dgm:presLayoutVars>
          <dgm:chMax val="0"/>
          <dgm:chPref val="0"/>
        </dgm:presLayoutVars>
      </dgm:prSet>
      <dgm:spPr/>
    </dgm:pt>
    <dgm:pt modelId="{87049D99-F610-401A-8FCF-5397DA8A351C}" type="pres">
      <dgm:prSet presAssocID="{636C4771-48AA-4BCE-88D5-8E0713B7D9D8}" presName="sibTrans" presStyleCnt="0"/>
      <dgm:spPr/>
    </dgm:pt>
    <dgm:pt modelId="{CBFAB912-D1A8-484A-A2CA-B6DF92520447}" type="pres">
      <dgm:prSet presAssocID="{9EEB851E-A919-4A7A-BEA3-B0440C4F4EFF}" presName="compNode" presStyleCnt="0"/>
      <dgm:spPr/>
    </dgm:pt>
    <dgm:pt modelId="{80DACB65-17F7-407C-9B53-E8B5F54E6C38}" type="pres">
      <dgm:prSet presAssocID="{9EEB851E-A919-4A7A-BEA3-B0440C4F4EFF}" presName="bgRect" presStyleLbl="bgShp" presStyleIdx="2" presStyleCnt="3"/>
      <dgm:spPr/>
    </dgm:pt>
    <dgm:pt modelId="{56A79379-5A07-4547-9C30-1C536A4DA8D5}" type="pres">
      <dgm:prSet presAssocID="{9EEB851E-A919-4A7A-BEA3-B0440C4F4EFF}" presName="iconRect" presStyleLbl="node1" presStyleIdx="2" presStyleCnt="3"/>
      <dgm:spPr/>
    </dgm:pt>
    <dgm:pt modelId="{7C904210-5B88-403F-B70F-FDA70FF468E7}" type="pres">
      <dgm:prSet presAssocID="{9EEB851E-A919-4A7A-BEA3-B0440C4F4EFF}" presName="spaceRect" presStyleCnt="0"/>
      <dgm:spPr/>
    </dgm:pt>
    <dgm:pt modelId="{B3D1A6B4-7460-4542-AAA3-07EEF0D27290}" type="pres">
      <dgm:prSet presAssocID="{9EEB851E-A919-4A7A-BEA3-B0440C4F4EF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F727200-794D-4DD2-8A18-1CFCC8637D72}" type="presOf" srcId="{FA60B227-ED00-4960-B770-C05CF1E89F83}" destId="{D37155AE-90A4-4902-A2E8-4AFEEB26EC5D}" srcOrd="0" destOrd="0" presId="urn:microsoft.com/office/officeart/2018/2/layout/IconVerticalSolidList"/>
    <dgm:cxn modelId="{78B52212-BD7C-4022-9CA0-C450F92F7032}" srcId="{439A3167-6917-466F-A3E8-B34E013A7051}" destId="{9EEB851E-A919-4A7A-BEA3-B0440C4F4EFF}" srcOrd="2" destOrd="0" parTransId="{DC302175-B7DB-485A-A713-92B6F1086400}" sibTransId="{45A4A8E7-62D0-49D2-B445-6CF68A35DE3C}"/>
    <dgm:cxn modelId="{C2FF9B2D-B312-4C17-B92B-AF38155E72A4}" srcId="{439A3167-6917-466F-A3E8-B34E013A7051}" destId="{D94812D8-BBC2-43D4-B9A1-5AC7F51A244B}" srcOrd="1" destOrd="0" parTransId="{5CAE1A10-1EDF-4588-84E7-434DF1FA920A}" sibTransId="{636C4771-48AA-4BCE-88D5-8E0713B7D9D8}"/>
    <dgm:cxn modelId="{06757B30-0D37-4B7A-BBFE-05B6DA468283}" type="presOf" srcId="{9EEB851E-A919-4A7A-BEA3-B0440C4F4EFF}" destId="{B3D1A6B4-7460-4542-AAA3-07EEF0D27290}" srcOrd="0" destOrd="0" presId="urn:microsoft.com/office/officeart/2018/2/layout/IconVerticalSolidList"/>
    <dgm:cxn modelId="{77A3894F-81AA-4ACA-A0CD-55624F87B72D}" srcId="{439A3167-6917-466F-A3E8-B34E013A7051}" destId="{FA60B227-ED00-4960-B770-C05CF1E89F83}" srcOrd="0" destOrd="0" parTransId="{BFCBDA02-FBF5-4CC7-98B0-78350DF36704}" sibTransId="{B36E20CF-C1B9-46CB-B42B-41C77EE39391}"/>
    <dgm:cxn modelId="{FB5704AF-9A13-4962-9B9C-BAE9D2EE81FB}" type="presOf" srcId="{439A3167-6917-466F-A3E8-B34E013A7051}" destId="{99517F73-3E2F-4CD9-A341-A5B300DC5E7C}" srcOrd="0" destOrd="0" presId="urn:microsoft.com/office/officeart/2018/2/layout/IconVerticalSolidList"/>
    <dgm:cxn modelId="{9BA6C6BE-A2F3-4E9A-ABEB-52903A6BF8E2}" type="presOf" srcId="{D94812D8-BBC2-43D4-B9A1-5AC7F51A244B}" destId="{DE95A942-36CF-4DA8-9EC5-989A02BDA70B}" srcOrd="0" destOrd="0" presId="urn:microsoft.com/office/officeart/2018/2/layout/IconVerticalSolidList"/>
    <dgm:cxn modelId="{2E51ACB2-A491-4D53-A33F-E5CA87B935AC}" type="presParOf" srcId="{99517F73-3E2F-4CD9-A341-A5B300DC5E7C}" destId="{D2996B56-0C5B-4C3F-9DC1-0BE3CE3AFD5D}" srcOrd="0" destOrd="0" presId="urn:microsoft.com/office/officeart/2018/2/layout/IconVerticalSolidList"/>
    <dgm:cxn modelId="{5A934B6F-9604-44EB-81F0-0522B1FBAA9B}" type="presParOf" srcId="{D2996B56-0C5B-4C3F-9DC1-0BE3CE3AFD5D}" destId="{029F0069-6963-431A-BA33-51F41D34E490}" srcOrd="0" destOrd="0" presId="urn:microsoft.com/office/officeart/2018/2/layout/IconVerticalSolidList"/>
    <dgm:cxn modelId="{4DF458DE-AB4C-45EB-A62D-98E371C40326}" type="presParOf" srcId="{D2996B56-0C5B-4C3F-9DC1-0BE3CE3AFD5D}" destId="{367C5104-D610-4845-B2A4-EF4BE89C9930}" srcOrd="1" destOrd="0" presId="urn:microsoft.com/office/officeart/2018/2/layout/IconVerticalSolidList"/>
    <dgm:cxn modelId="{0C79DEDC-ED52-4364-AFA0-8E7B461DE27C}" type="presParOf" srcId="{D2996B56-0C5B-4C3F-9DC1-0BE3CE3AFD5D}" destId="{8CB37709-AEE5-425C-A020-3C701A1E3C0B}" srcOrd="2" destOrd="0" presId="urn:microsoft.com/office/officeart/2018/2/layout/IconVerticalSolidList"/>
    <dgm:cxn modelId="{C7DF83D5-DFB4-401F-84B4-B851C2501359}" type="presParOf" srcId="{D2996B56-0C5B-4C3F-9DC1-0BE3CE3AFD5D}" destId="{D37155AE-90A4-4902-A2E8-4AFEEB26EC5D}" srcOrd="3" destOrd="0" presId="urn:microsoft.com/office/officeart/2018/2/layout/IconVerticalSolidList"/>
    <dgm:cxn modelId="{BD0D7682-FB8C-42E5-A2EC-04AFCB5E4DF6}" type="presParOf" srcId="{99517F73-3E2F-4CD9-A341-A5B300DC5E7C}" destId="{B1F14D35-62C2-4581-B10F-4FE40D8642A5}" srcOrd="1" destOrd="0" presId="urn:microsoft.com/office/officeart/2018/2/layout/IconVerticalSolidList"/>
    <dgm:cxn modelId="{3DC3A291-DF74-4589-A691-22958644FEE9}" type="presParOf" srcId="{99517F73-3E2F-4CD9-A341-A5B300DC5E7C}" destId="{734A1FB1-964E-463C-A6EC-CDC1E36E6A69}" srcOrd="2" destOrd="0" presId="urn:microsoft.com/office/officeart/2018/2/layout/IconVerticalSolidList"/>
    <dgm:cxn modelId="{598351A3-0E80-4976-85B6-23442FB73192}" type="presParOf" srcId="{734A1FB1-964E-463C-A6EC-CDC1E36E6A69}" destId="{73216FD0-C693-41D2-B253-ABAC8E6CDD82}" srcOrd="0" destOrd="0" presId="urn:microsoft.com/office/officeart/2018/2/layout/IconVerticalSolidList"/>
    <dgm:cxn modelId="{B2423015-7E43-4C55-ADD5-A4FBFF406087}" type="presParOf" srcId="{734A1FB1-964E-463C-A6EC-CDC1E36E6A69}" destId="{AF6BE7AE-94BA-4250-88E7-D1486CFBA3A6}" srcOrd="1" destOrd="0" presId="urn:microsoft.com/office/officeart/2018/2/layout/IconVerticalSolidList"/>
    <dgm:cxn modelId="{C12E917A-C861-4E2C-A2D9-40B17594E5F7}" type="presParOf" srcId="{734A1FB1-964E-463C-A6EC-CDC1E36E6A69}" destId="{181631D4-A098-4B56-8959-2458FBCAD7DE}" srcOrd="2" destOrd="0" presId="urn:microsoft.com/office/officeart/2018/2/layout/IconVerticalSolidList"/>
    <dgm:cxn modelId="{2C39464E-6A8B-455A-BB8E-A16B20C980DD}" type="presParOf" srcId="{734A1FB1-964E-463C-A6EC-CDC1E36E6A69}" destId="{DE95A942-36CF-4DA8-9EC5-989A02BDA70B}" srcOrd="3" destOrd="0" presId="urn:microsoft.com/office/officeart/2018/2/layout/IconVerticalSolidList"/>
    <dgm:cxn modelId="{971E4AB2-20FB-432C-A829-1D46E6EF5774}" type="presParOf" srcId="{99517F73-3E2F-4CD9-A341-A5B300DC5E7C}" destId="{87049D99-F610-401A-8FCF-5397DA8A351C}" srcOrd="3" destOrd="0" presId="urn:microsoft.com/office/officeart/2018/2/layout/IconVerticalSolidList"/>
    <dgm:cxn modelId="{8F30B763-06F4-48B0-B107-1C360BB1776E}" type="presParOf" srcId="{99517F73-3E2F-4CD9-A341-A5B300DC5E7C}" destId="{CBFAB912-D1A8-484A-A2CA-B6DF92520447}" srcOrd="4" destOrd="0" presId="urn:microsoft.com/office/officeart/2018/2/layout/IconVerticalSolidList"/>
    <dgm:cxn modelId="{D6A89970-A4C9-4D42-B084-B0B02906B20C}" type="presParOf" srcId="{CBFAB912-D1A8-484A-A2CA-B6DF92520447}" destId="{80DACB65-17F7-407C-9B53-E8B5F54E6C38}" srcOrd="0" destOrd="0" presId="urn:microsoft.com/office/officeart/2018/2/layout/IconVerticalSolidList"/>
    <dgm:cxn modelId="{DAD4359E-0D25-4723-941A-B545761A2CA2}" type="presParOf" srcId="{CBFAB912-D1A8-484A-A2CA-B6DF92520447}" destId="{56A79379-5A07-4547-9C30-1C536A4DA8D5}" srcOrd="1" destOrd="0" presId="urn:microsoft.com/office/officeart/2018/2/layout/IconVerticalSolidList"/>
    <dgm:cxn modelId="{D0B34DD6-6AAB-4796-9591-ECAE7ADD707F}" type="presParOf" srcId="{CBFAB912-D1A8-484A-A2CA-B6DF92520447}" destId="{7C904210-5B88-403F-B70F-FDA70FF468E7}" srcOrd="2" destOrd="0" presId="urn:microsoft.com/office/officeart/2018/2/layout/IconVerticalSolidList"/>
    <dgm:cxn modelId="{B83CE249-5C73-4B8C-8B67-E03501578C3A}" type="presParOf" srcId="{CBFAB912-D1A8-484A-A2CA-B6DF92520447}" destId="{B3D1A6B4-7460-4542-AAA3-07EEF0D272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C08B29-62A1-4691-8E57-5582516E1A7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78D0EB-465E-4226-9BF1-8E7DCCE479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Неполнота</a:t>
          </a:r>
          <a:r>
            <a:rPr lang="en-US"/>
            <a:t> </a:t>
          </a:r>
          <a:r>
            <a:rPr lang="en-US" err="1"/>
            <a:t>данных</a:t>
          </a:r>
        </a:p>
      </dgm:t>
    </dgm:pt>
    <dgm:pt modelId="{12AAA5EA-1C5D-4DFD-9443-1362806FD324}" type="parTrans" cxnId="{C15A008C-7CBD-4775-9382-A6D93CAF4DB3}">
      <dgm:prSet/>
      <dgm:spPr/>
      <dgm:t>
        <a:bodyPr/>
        <a:lstStyle/>
        <a:p>
          <a:endParaRPr lang="en-US"/>
        </a:p>
      </dgm:t>
    </dgm:pt>
    <dgm:pt modelId="{0392E858-7DB1-45A3-A9E2-E2C8602EA61E}" type="sibTrans" cxnId="{C15A008C-7CBD-4775-9382-A6D93CAF4DB3}">
      <dgm:prSet/>
      <dgm:spPr/>
      <dgm:t>
        <a:bodyPr/>
        <a:lstStyle/>
        <a:p>
          <a:endParaRPr lang="en-US"/>
        </a:p>
      </dgm:t>
    </dgm:pt>
    <dgm:pt modelId="{7C9542A4-FE88-446A-88F1-4B2987A7F3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Плохая</a:t>
          </a:r>
          <a:r>
            <a:rPr lang="en-US"/>
            <a:t> </a:t>
          </a:r>
          <a:r>
            <a:rPr lang="en-US" err="1"/>
            <a:t>проработанность</a:t>
          </a:r>
          <a:r>
            <a:rPr lang="en-US"/>
            <a:t> </a:t>
          </a:r>
          <a:r>
            <a:rPr lang="en-US" err="1"/>
            <a:t>исходных</a:t>
          </a:r>
          <a:r>
            <a:rPr lang="en-US"/>
            <a:t> </a:t>
          </a:r>
          <a:r>
            <a:rPr lang="en-US" err="1"/>
            <a:t>данных</a:t>
          </a:r>
          <a:r>
            <a:rPr lang="en-US"/>
            <a:t> (</a:t>
          </a:r>
          <a:r>
            <a:rPr lang="en-US" err="1"/>
            <a:t>несвязанность</a:t>
          </a:r>
          <a:r>
            <a:rPr lang="en-US"/>
            <a:t> </a:t>
          </a:r>
          <a:r>
            <a:rPr lang="en-US" err="1"/>
            <a:t>наборов</a:t>
          </a:r>
          <a:r>
            <a:rPr lang="en-US"/>
            <a:t> </a:t>
          </a:r>
          <a:r>
            <a:rPr lang="en-US" err="1"/>
            <a:t>данных</a:t>
          </a:r>
          <a:r>
            <a:rPr lang="en-US"/>
            <a:t>)</a:t>
          </a:r>
        </a:p>
      </dgm:t>
    </dgm:pt>
    <dgm:pt modelId="{F685F097-ECE6-470B-9EA2-84A32FBC1A09}" type="parTrans" cxnId="{FFB22C13-176A-4DCB-8590-81EFD70CA16E}">
      <dgm:prSet/>
      <dgm:spPr/>
      <dgm:t>
        <a:bodyPr/>
        <a:lstStyle/>
        <a:p>
          <a:endParaRPr lang="en-US"/>
        </a:p>
      </dgm:t>
    </dgm:pt>
    <dgm:pt modelId="{AACBA119-0E6C-4591-B1F4-4FBFB270189B}" type="sibTrans" cxnId="{FFB22C13-176A-4DCB-8590-81EFD70CA16E}">
      <dgm:prSet/>
      <dgm:spPr/>
      <dgm:t>
        <a:bodyPr/>
        <a:lstStyle/>
        <a:p>
          <a:endParaRPr lang="en-US"/>
        </a:p>
      </dgm:t>
    </dgm:pt>
    <dgm:pt modelId="{5656CF11-ED3B-4536-9D55-75C261D7B7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Обогащение</a:t>
          </a:r>
          <a:r>
            <a:rPr lang="en-US"/>
            <a:t> </a:t>
          </a:r>
          <a:r>
            <a:rPr lang="en-US" err="1"/>
            <a:t>данных</a:t>
          </a:r>
          <a:r>
            <a:rPr lang="en-US"/>
            <a:t> </a:t>
          </a:r>
          <a:r>
            <a:rPr lang="en-US" err="1"/>
            <a:t>возможно</a:t>
          </a:r>
          <a:r>
            <a:rPr lang="en-US"/>
            <a:t> </a:t>
          </a:r>
          <a:r>
            <a:rPr lang="en-US" err="1"/>
            <a:t>только</a:t>
          </a:r>
          <a:r>
            <a:rPr lang="en-US"/>
            <a:t> </a:t>
          </a:r>
          <a:r>
            <a:rPr lang="en-US" err="1"/>
            <a:t>через</a:t>
          </a:r>
          <a:r>
            <a:rPr lang="en-US"/>
            <a:t> </a:t>
          </a:r>
          <a:r>
            <a:rPr lang="en-US" err="1"/>
            <a:t>подгрузку</a:t>
          </a:r>
          <a:r>
            <a:rPr lang="en-US"/>
            <a:t> </a:t>
          </a:r>
          <a:r>
            <a:rPr lang="en-US" err="1"/>
            <a:t>внешних</a:t>
          </a:r>
          <a:r>
            <a:rPr lang="en-US"/>
            <a:t> </a:t>
          </a:r>
          <a:r>
            <a:rPr lang="en-US" err="1"/>
            <a:t>источников</a:t>
          </a:r>
        </a:p>
      </dgm:t>
    </dgm:pt>
    <dgm:pt modelId="{4EE03613-24B5-4270-96FF-8AE4B6B9E46D}" type="parTrans" cxnId="{42AACD59-FBB5-4776-A9C0-F39429496CC8}">
      <dgm:prSet/>
      <dgm:spPr/>
      <dgm:t>
        <a:bodyPr/>
        <a:lstStyle/>
        <a:p>
          <a:endParaRPr lang="en-US"/>
        </a:p>
      </dgm:t>
    </dgm:pt>
    <dgm:pt modelId="{0AE46BC4-FF82-4E9B-B120-3E34E2115E2E}" type="sibTrans" cxnId="{42AACD59-FBB5-4776-A9C0-F39429496CC8}">
      <dgm:prSet/>
      <dgm:spPr/>
      <dgm:t>
        <a:bodyPr/>
        <a:lstStyle/>
        <a:p>
          <a:endParaRPr lang="en-US"/>
        </a:p>
      </dgm:t>
    </dgm:pt>
    <dgm:pt modelId="{D8C689DB-1617-49B5-8EE6-3993AB8A4403}">
      <dgm:prSet phldr="0"/>
      <dgm:spPr/>
      <dgm:t>
        <a:bodyPr/>
        <a:lstStyle/>
        <a:p>
          <a:pPr rtl="0"/>
          <a:r>
            <a:rPr lang="en-US" err="1">
              <a:latin typeface="Grandview"/>
            </a:rPr>
            <a:t>Низкое</a:t>
          </a:r>
          <a:r>
            <a:rPr lang="en-US">
              <a:latin typeface="Grandview"/>
            </a:rPr>
            <a:t> </a:t>
          </a:r>
          <a:r>
            <a:rPr lang="en-US" err="1">
              <a:latin typeface="Grandview"/>
            </a:rPr>
            <a:t>качество</a:t>
          </a:r>
          <a:r>
            <a:rPr lang="en-US">
              <a:latin typeface="Grandview"/>
            </a:rPr>
            <a:t> </a:t>
          </a:r>
          <a:r>
            <a:rPr lang="en-US" err="1">
              <a:latin typeface="Grandview"/>
            </a:rPr>
            <a:t>аналитики</a:t>
          </a:r>
          <a:r>
            <a:rPr lang="en-US">
              <a:latin typeface="Grandview"/>
            </a:rPr>
            <a:t> </a:t>
          </a:r>
          <a:r>
            <a:rPr lang="en-US" err="1">
              <a:latin typeface="Grandview"/>
            </a:rPr>
            <a:t>финального</a:t>
          </a:r>
          <a:r>
            <a:rPr lang="en-US">
              <a:latin typeface="Grandview"/>
            </a:rPr>
            <a:t> продукта</a:t>
          </a:r>
        </a:p>
      </dgm:t>
    </dgm:pt>
    <dgm:pt modelId="{66BC9DD0-447B-4D17-B7FF-5F64D2977DA0}" type="parTrans" cxnId="{BD2477EA-B52C-4AF0-8DE5-37673B77A537}">
      <dgm:prSet/>
      <dgm:spPr/>
    </dgm:pt>
    <dgm:pt modelId="{55A37444-EA55-4777-A0A9-08A1C891AAAB}" type="sibTrans" cxnId="{BD2477EA-B52C-4AF0-8DE5-37673B77A537}">
      <dgm:prSet/>
      <dgm:spPr/>
    </dgm:pt>
    <dgm:pt modelId="{566FEC59-CF5E-441C-BBD4-51351E2A5CF4}" type="pres">
      <dgm:prSet presAssocID="{90C08B29-62A1-4691-8E57-5582516E1A78}" presName="root" presStyleCnt="0">
        <dgm:presLayoutVars>
          <dgm:dir/>
          <dgm:resizeHandles val="exact"/>
        </dgm:presLayoutVars>
      </dgm:prSet>
      <dgm:spPr/>
    </dgm:pt>
    <dgm:pt modelId="{A15BE2C3-881C-4860-9D00-8C8E201D9185}" type="pres">
      <dgm:prSet presAssocID="{1078D0EB-465E-4226-9BF1-8E7DCCE47954}" presName="compNode" presStyleCnt="0"/>
      <dgm:spPr/>
    </dgm:pt>
    <dgm:pt modelId="{8CA57DAA-84D1-4CC2-96B3-CC13A09CCE82}" type="pres">
      <dgm:prSet presAssocID="{1078D0EB-465E-4226-9BF1-8E7DCCE47954}" presName="bgRect" presStyleLbl="bgShp" presStyleIdx="0" presStyleCnt="4"/>
      <dgm:spPr/>
    </dgm:pt>
    <dgm:pt modelId="{EACBC748-F5E1-49C2-BD7C-BA05A8B03D4E}" type="pres">
      <dgm:prSet presAssocID="{1078D0EB-465E-4226-9BF1-8E7DCCE479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97C2BF0-5908-477B-86DE-7DEA4A16BFBB}" type="pres">
      <dgm:prSet presAssocID="{1078D0EB-465E-4226-9BF1-8E7DCCE47954}" presName="spaceRect" presStyleCnt="0"/>
      <dgm:spPr/>
    </dgm:pt>
    <dgm:pt modelId="{E1D49E77-91C5-4DC3-ADDB-91F6F266C102}" type="pres">
      <dgm:prSet presAssocID="{1078D0EB-465E-4226-9BF1-8E7DCCE47954}" presName="parTx" presStyleLbl="revTx" presStyleIdx="0" presStyleCnt="4">
        <dgm:presLayoutVars>
          <dgm:chMax val="0"/>
          <dgm:chPref val="0"/>
        </dgm:presLayoutVars>
      </dgm:prSet>
      <dgm:spPr/>
    </dgm:pt>
    <dgm:pt modelId="{3634C753-C3BE-4B5F-B0A3-DC9081764A16}" type="pres">
      <dgm:prSet presAssocID="{0392E858-7DB1-45A3-A9E2-E2C8602EA61E}" presName="sibTrans" presStyleCnt="0"/>
      <dgm:spPr/>
    </dgm:pt>
    <dgm:pt modelId="{6B583A2C-0C95-4E18-98C9-56997E006F0B}" type="pres">
      <dgm:prSet presAssocID="{7C9542A4-FE88-446A-88F1-4B2987A7F30A}" presName="compNode" presStyleCnt="0"/>
      <dgm:spPr/>
    </dgm:pt>
    <dgm:pt modelId="{5E2FEA77-BA95-4FDA-95EA-F2943355BD51}" type="pres">
      <dgm:prSet presAssocID="{7C9542A4-FE88-446A-88F1-4B2987A7F30A}" presName="bgRect" presStyleLbl="bgShp" presStyleIdx="1" presStyleCnt="4"/>
      <dgm:spPr/>
    </dgm:pt>
    <dgm:pt modelId="{1DC62343-0D18-4B4D-BFD7-C062A8C2E57D}" type="pres">
      <dgm:prSet presAssocID="{7C9542A4-FE88-446A-88F1-4B2987A7F3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Статистика"/>
        </a:ext>
      </dgm:extLst>
    </dgm:pt>
    <dgm:pt modelId="{26763565-8968-450C-BBDA-F5CDFEBAC8F4}" type="pres">
      <dgm:prSet presAssocID="{7C9542A4-FE88-446A-88F1-4B2987A7F30A}" presName="spaceRect" presStyleCnt="0"/>
      <dgm:spPr/>
    </dgm:pt>
    <dgm:pt modelId="{D1304A00-FEC8-41BB-A1F2-B1386048696A}" type="pres">
      <dgm:prSet presAssocID="{7C9542A4-FE88-446A-88F1-4B2987A7F30A}" presName="parTx" presStyleLbl="revTx" presStyleIdx="1" presStyleCnt="4">
        <dgm:presLayoutVars>
          <dgm:chMax val="0"/>
          <dgm:chPref val="0"/>
        </dgm:presLayoutVars>
      </dgm:prSet>
      <dgm:spPr/>
    </dgm:pt>
    <dgm:pt modelId="{42D042FF-3565-493F-AA02-39B47AB6931C}" type="pres">
      <dgm:prSet presAssocID="{AACBA119-0E6C-4591-B1F4-4FBFB270189B}" presName="sibTrans" presStyleCnt="0"/>
      <dgm:spPr/>
    </dgm:pt>
    <dgm:pt modelId="{70C4BD44-5E1D-4470-9266-4AB0EA8FA2CF}" type="pres">
      <dgm:prSet presAssocID="{5656CF11-ED3B-4536-9D55-75C261D7B77C}" presName="compNode" presStyleCnt="0"/>
      <dgm:spPr/>
    </dgm:pt>
    <dgm:pt modelId="{151F3FBB-B22B-4266-8B4B-0ACB71061EC0}" type="pres">
      <dgm:prSet presAssocID="{5656CF11-ED3B-4536-9D55-75C261D7B77C}" presName="bgRect" presStyleLbl="bgShp" presStyleIdx="2" presStyleCnt="4"/>
      <dgm:spPr/>
    </dgm:pt>
    <dgm:pt modelId="{57912503-BE1A-46F7-A6B4-6619A2606C96}" type="pres">
      <dgm:prSet presAssocID="{5656CF11-ED3B-4536-9D55-75C261D7B77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A37C6CD-9D41-42F1-A8D8-663BD3EBC572}" type="pres">
      <dgm:prSet presAssocID="{5656CF11-ED3B-4536-9D55-75C261D7B77C}" presName="spaceRect" presStyleCnt="0"/>
      <dgm:spPr/>
    </dgm:pt>
    <dgm:pt modelId="{98288AA0-889D-4052-9B38-4F20FD5804DD}" type="pres">
      <dgm:prSet presAssocID="{5656CF11-ED3B-4536-9D55-75C261D7B77C}" presName="parTx" presStyleLbl="revTx" presStyleIdx="2" presStyleCnt="4">
        <dgm:presLayoutVars>
          <dgm:chMax val="0"/>
          <dgm:chPref val="0"/>
        </dgm:presLayoutVars>
      </dgm:prSet>
      <dgm:spPr/>
    </dgm:pt>
    <dgm:pt modelId="{4B3BFB42-F284-40FF-9E1B-6A05F2E60190}" type="pres">
      <dgm:prSet presAssocID="{0AE46BC4-FF82-4E9B-B120-3E34E2115E2E}" presName="sibTrans" presStyleCnt="0"/>
      <dgm:spPr/>
    </dgm:pt>
    <dgm:pt modelId="{48058E72-4EB7-4345-BE56-F09D6BB390C0}" type="pres">
      <dgm:prSet presAssocID="{D8C689DB-1617-49B5-8EE6-3993AB8A4403}" presName="compNode" presStyleCnt="0"/>
      <dgm:spPr/>
    </dgm:pt>
    <dgm:pt modelId="{71F73515-D078-4ED6-AF4A-63DFB1673D11}" type="pres">
      <dgm:prSet presAssocID="{D8C689DB-1617-49B5-8EE6-3993AB8A4403}" presName="bgRect" presStyleLbl="bgShp" presStyleIdx="3" presStyleCnt="4"/>
      <dgm:spPr/>
    </dgm:pt>
    <dgm:pt modelId="{2CF6A00A-F336-41EA-BC72-8B8399892956}" type="pres">
      <dgm:prSet presAssocID="{D8C689DB-1617-49B5-8EE6-3993AB8A4403}" presName="iconRect" presStyleLbl="node1" presStyleIdx="3" presStyleCnt="4"/>
      <dgm:spPr/>
    </dgm:pt>
    <dgm:pt modelId="{752717A2-E05A-4171-9585-5832A7565634}" type="pres">
      <dgm:prSet presAssocID="{D8C689DB-1617-49B5-8EE6-3993AB8A4403}" presName="spaceRect" presStyleCnt="0"/>
      <dgm:spPr/>
    </dgm:pt>
    <dgm:pt modelId="{C7DDBAF8-5E9F-41E4-A735-052F211103E7}" type="pres">
      <dgm:prSet presAssocID="{D8C689DB-1617-49B5-8EE6-3993AB8A440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FB22C13-176A-4DCB-8590-81EFD70CA16E}" srcId="{90C08B29-62A1-4691-8E57-5582516E1A78}" destId="{7C9542A4-FE88-446A-88F1-4B2987A7F30A}" srcOrd="1" destOrd="0" parTransId="{F685F097-ECE6-470B-9EA2-84A32FBC1A09}" sibTransId="{AACBA119-0E6C-4591-B1F4-4FBFB270189B}"/>
    <dgm:cxn modelId="{A4A9EB15-64DB-4F7A-8157-12D1779BB55A}" type="presOf" srcId="{7C9542A4-FE88-446A-88F1-4B2987A7F30A}" destId="{D1304A00-FEC8-41BB-A1F2-B1386048696A}" srcOrd="0" destOrd="0" presId="urn:microsoft.com/office/officeart/2018/2/layout/IconVerticalSolidList"/>
    <dgm:cxn modelId="{42AACD59-FBB5-4776-A9C0-F39429496CC8}" srcId="{90C08B29-62A1-4691-8E57-5582516E1A78}" destId="{5656CF11-ED3B-4536-9D55-75C261D7B77C}" srcOrd="2" destOrd="0" parTransId="{4EE03613-24B5-4270-96FF-8AE4B6B9E46D}" sibTransId="{0AE46BC4-FF82-4E9B-B120-3E34E2115E2E}"/>
    <dgm:cxn modelId="{B82C0180-6752-461F-9DAE-833D38E51607}" type="presOf" srcId="{90C08B29-62A1-4691-8E57-5582516E1A78}" destId="{566FEC59-CF5E-441C-BBD4-51351E2A5CF4}" srcOrd="0" destOrd="0" presId="urn:microsoft.com/office/officeart/2018/2/layout/IconVerticalSolidList"/>
    <dgm:cxn modelId="{C15A008C-7CBD-4775-9382-A6D93CAF4DB3}" srcId="{90C08B29-62A1-4691-8E57-5582516E1A78}" destId="{1078D0EB-465E-4226-9BF1-8E7DCCE47954}" srcOrd="0" destOrd="0" parTransId="{12AAA5EA-1C5D-4DFD-9443-1362806FD324}" sibTransId="{0392E858-7DB1-45A3-A9E2-E2C8602EA61E}"/>
    <dgm:cxn modelId="{20B1F2A2-36B4-47B1-9E52-1BBA54F6A240}" type="presOf" srcId="{1078D0EB-465E-4226-9BF1-8E7DCCE47954}" destId="{E1D49E77-91C5-4DC3-ADDB-91F6F266C102}" srcOrd="0" destOrd="0" presId="urn:microsoft.com/office/officeart/2018/2/layout/IconVerticalSolidList"/>
    <dgm:cxn modelId="{B995E0B1-A8C0-4757-B0F5-1D86446B14EA}" type="presOf" srcId="{5656CF11-ED3B-4536-9D55-75C261D7B77C}" destId="{98288AA0-889D-4052-9B38-4F20FD5804DD}" srcOrd="0" destOrd="0" presId="urn:microsoft.com/office/officeart/2018/2/layout/IconVerticalSolidList"/>
    <dgm:cxn modelId="{BD2477EA-B52C-4AF0-8DE5-37673B77A537}" srcId="{90C08B29-62A1-4691-8E57-5582516E1A78}" destId="{D8C689DB-1617-49B5-8EE6-3993AB8A4403}" srcOrd="3" destOrd="0" parTransId="{66BC9DD0-447B-4D17-B7FF-5F64D2977DA0}" sibTransId="{55A37444-EA55-4777-A0A9-08A1C891AAAB}"/>
    <dgm:cxn modelId="{C67192F0-03CD-45F2-9608-25885FFD25FF}" type="presOf" srcId="{D8C689DB-1617-49B5-8EE6-3993AB8A4403}" destId="{C7DDBAF8-5E9F-41E4-A735-052F211103E7}" srcOrd="0" destOrd="0" presId="urn:microsoft.com/office/officeart/2018/2/layout/IconVerticalSolidList"/>
    <dgm:cxn modelId="{627E9434-0F5E-46F9-A207-937A93BB4F20}" type="presParOf" srcId="{566FEC59-CF5E-441C-BBD4-51351E2A5CF4}" destId="{A15BE2C3-881C-4860-9D00-8C8E201D9185}" srcOrd="0" destOrd="0" presId="urn:microsoft.com/office/officeart/2018/2/layout/IconVerticalSolidList"/>
    <dgm:cxn modelId="{EDB95AEB-8B53-4DC3-9C3B-AFFCCB092E78}" type="presParOf" srcId="{A15BE2C3-881C-4860-9D00-8C8E201D9185}" destId="{8CA57DAA-84D1-4CC2-96B3-CC13A09CCE82}" srcOrd="0" destOrd="0" presId="urn:microsoft.com/office/officeart/2018/2/layout/IconVerticalSolidList"/>
    <dgm:cxn modelId="{2372693E-0845-495F-8454-6AB34C178297}" type="presParOf" srcId="{A15BE2C3-881C-4860-9D00-8C8E201D9185}" destId="{EACBC748-F5E1-49C2-BD7C-BA05A8B03D4E}" srcOrd="1" destOrd="0" presId="urn:microsoft.com/office/officeart/2018/2/layout/IconVerticalSolidList"/>
    <dgm:cxn modelId="{D112F018-3558-48B9-9D89-62CCEBEAA46A}" type="presParOf" srcId="{A15BE2C3-881C-4860-9D00-8C8E201D9185}" destId="{A97C2BF0-5908-477B-86DE-7DEA4A16BFBB}" srcOrd="2" destOrd="0" presId="urn:microsoft.com/office/officeart/2018/2/layout/IconVerticalSolidList"/>
    <dgm:cxn modelId="{AA70991F-E53A-4793-A9EE-41A939E41C02}" type="presParOf" srcId="{A15BE2C3-881C-4860-9D00-8C8E201D9185}" destId="{E1D49E77-91C5-4DC3-ADDB-91F6F266C102}" srcOrd="3" destOrd="0" presId="urn:microsoft.com/office/officeart/2018/2/layout/IconVerticalSolidList"/>
    <dgm:cxn modelId="{F45D8753-1D93-4D6C-80A7-02E38D2BDEE1}" type="presParOf" srcId="{566FEC59-CF5E-441C-BBD4-51351E2A5CF4}" destId="{3634C753-C3BE-4B5F-B0A3-DC9081764A16}" srcOrd="1" destOrd="0" presId="urn:microsoft.com/office/officeart/2018/2/layout/IconVerticalSolidList"/>
    <dgm:cxn modelId="{81B8177E-5DF8-48D9-970A-C991C5A314DC}" type="presParOf" srcId="{566FEC59-CF5E-441C-BBD4-51351E2A5CF4}" destId="{6B583A2C-0C95-4E18-98C9-56997E006F0B}" srcOrd="2" destOrd="0" presId="urn:microsoft.com/office/officeart/2018/2/layout/IconVerticalSolidList"/>
    <dgm:cxn modelId="{8EA2A6DE-594B-4CC4-A157-E2BE923A7E46}" type="presParOf" srcId="{6B583A2C-0C95-4E18-98C9-56997E006F0B}" destId="{5E2FEA77-BA95-4FDA-95EA-F2943355BD51}" srcOrd="0" destOrd="0" presId="urn:microsoft.com/office/officeart/2018/2/layout/IconVerticalSolidList"/>
    <dgm:cxn modelId="{C41A0CBF-15BE-4A4E-91EA-3E004BC1281C}" type="presParOf" srcId="{6B583A2C-0C95-4E18-98C9-56997E006F0B}" destId="{1DC62343-0D18-4B4D-BFD7-C062A8C2E57D}" srcOrd="1" destOrd="0" presId="urn:microsoft.com/office/officeart/2018/2/layout/IconVerticalSolidList"/>
    <dgm:cxn modelId="{4E1D8F07-D7A0-4AFB-BA73-F4D714D6FFC8}" type="presParOf" srcId="{6B583A2C-0C95-4E18-98C9-56997E006F0B}" destId="{26763565-8968-450C-BBDA-F5CDFEBAC8F4}" srcOrd="2" destOrd="0" presId="urn:microsoft.com/office/officeart/2018/2/layout/IconVerticalSolidList"/>
    <dgm:cxn modelId="{74B45221-3744-4761-9185-3E55DE411226}" type="presParOf" srcId="{6B583A2C-0C95-4E18-98C9-56997E006F0B}" destId="{D1304A00-FEC8-41BB-A1F2-B1386048696A}" srcOrd="3" destOrd="0" presId="urn:microsoft.com/office/officeart/2018/2/layout/IconVerticalSolidList"/>
    <dgm:cxn modelId="{8F10F791-1BAA-40CF-82B8-39A1D1535032}" type="presParOf" srcId="{566FEC59-CF5E-441C-BBD4-51351E2A5CF4}" destId="{42D042FF-3565-493F-AA02-39B47AB6931C}" srcOrd="3" destOrd="0" presId="urn:microsoft.com/office/officeart/2018/2/layout/IconVerticalSolidList"/>
    <dgm:cxn modelId="{6E52FE17-886C-4096-A417-A7D6BEEFB9DA}" type="presParOf" srcId="{566FEC59-CF5E-441C-BBD4-51351E2A5CF4}" destId="{70C4BD44-5E1D-4470-9266-4AB0EA8FA2CF}" srcOrd="4" destOrd="0" presId="urn:microsoft.com/office/officeart/2018/2/layout/IconVerticalSolidList"/>
    <dgm:cxn modelId="{C1F3DF61-2B4D-4D51-8646-238723C8BD2E}" type="presParOf" srcId="{70C4BD44-5E1D-4470-9266-4AB0EA8FA2CF}" destId="{151F3FBB-B22B-4266-8B4B-0ACB71061EC0}" srcOrd="0" destOrd="0" presId="urn:microsoft.com/office/officeart/2018/2/layout/IconVerticalSolidList"/>
    <dgm:cxn modelId="{7818D3CD-1DFB-453D-960A-9F8021B0437B}" type="presParOf" srcId="{70C4BD44-5E1D-4470-9266-4AB0EA8FA2CF}" destId="{57912503-BE1A-46F7-A6B4-6619A2606C96}" srcOrd="1" destOrd="0" presId="urn:microsoft.com/office/officeart/2018/2/layout/IconVerticalSolidList"/>
    <dgm:cxn modelId="{2A4ECCE0-7A9A-45BA-89C8-588371E5F86B}" type="presParOf" srcId="{70C4BD44-5E1D-4470-9266-4AB0EA8FA2CF}" destId="{8A37C6CD-9D41-42F1-A8D8-663BD3EBC572}" srcOrd="2" destOrd="0" presId="urn:microsoft.com/office/officeart/2018/2/layout/IconVerticalSolidList"/>
    <dgm:cxn modelId="{A2BDCDA5-3FEC-4A4A-B13B-603FC78F0052}" type="presParOf" srcId="{70C4BD44-5E1D-4470-9266-4AB0EA8FA2CF}" destId="{98288AA0-889D-4052-9B38-4F20FD5804DD}" srcOrd="3" destOrd="0" presId="urn:microsoft.com/office/officeart/2018/2/layout/IconVerticalSolidList"/>
    <dgm:cxn modelId="{D96CDEA6-27F4-4559-AD1A-7A3660784B89}" type="presParOf" srcId="{566FEC59-CF5E-441C-BBD4-51351E2A5CF4}" destId="{4B3BFB42-F284-40FF-9E1B-6A05F2E60190}" srcOrd="5" destOrd="0" presId="urn:microsoft.com/office/officeart/2018/2/layout/IconVerticalSolidList"/>
    <dgm:cxn modelId="{70A1DBC7-C81A-4326-8E33-6261D91E3001}" type="presParOf" srcId="{566FEC59-CF5E-441C-BBD4-51351E2A5CF4}" destId="{48058E72-4EB7-4345-BE56-F09D6BB390C0}" srcOrd="6" destOrd="0" presId="urn:microsoft.com/office/officeart/2018/2/layout/IconVerticalSolidList"/>
    <dgm:cxn modelId="{D8273756-23BE-422F-B5A8-2BB39B0CFD71}" type="presParOf" srcId="{48058E72-4EB7-4345-BE56-F09D6BB390C0}" destId="{71F73515-D078-4ED6-AF4A-63DFB1673D11}" srcOrd="0" destOrd="0" presId="urn:microsoft.com/office/officeart/2018/2/layout/IconVerticalSolidList"/>
    <dgm:cxn modelId="{229823D6-19FE-47AC-A6EE-F6B28D3633DF}" type="presParOf" srcId="{48058E72-4EB7-4345-BE56-F09D6BB390C0}" destId="{2CF6A00A-F336-41EA-BC72-8B8399892956}" srcOrd="1" destOrd="0" presId="urn:microsoft.com/office/officeart/2018/2/layout/IconVerticalSolidList"/>
    <dgm:cxn modelId="{65E77EE4-3459-4431-98C3-8BCD02D602F0}" type="presParOf" srcId="{48058E72-4EB7-4345-BE56-F09D6BB390C0}" destId="{752717A2-E05A-4171-9585-5832A7565634}" srcOrd="2" destOrd="0" presId="urn:microsoft.com/office/officeart/2018/2/layout/IconVerticalSolidList"/>
    <dgm:cxn modelId="{8876F88E-BA34-4E80-A81C-F1876AD89773}" type="presParOf" srcId="{48058E72-4EB7-4345-BE56-F09D6BB390C0}" destId="{C7DDBAF8-5E9F-41E4-A735-052F211103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F0069-6963-431A-BA33-51F41D34E490}">
      <dsp:nvSpPr>
        <dsp:cNvPr id="0" name=""/>
        <dsp:cNvSpPr/>
      </dsp:nvSpPr>
      <dsp:spPr>
        <a:xfrm>
          <a:off x="0" y="729"/>
          <a:ext cx="6879517" cy="1706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C5104-D610-4845-B2A4-EF4BE89C9930}">
      <dsp:nvSpPr>
        <dsp:cNvPr id="0" name=""/>
        <dsp:cNvSpPr/>
      </dsp:nvSpPr>
      <dsp:spPr>
        <a:xfrm>
          <a:off x="516131" y="384628"/>
          <a:ext cx="938421" cy="938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155AE-90A4-4902-A2E8-4AFEEB26EC5D}">
      <dsp:nvSpPr>
        <dsp:cNvPr id="0" name=""/>
        <dsp:cNvSpPr/>
      </dsp:nvSpPr>
      <dsp:spPr>
        <a:xfrm>
          <a:off x="1970684" y="729"/>
          <a:ext cx="4908832" cy="1706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575" tIns="180575" rIns="180575" bIns="180575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err="1"/>
            <a:t>Ознакомиться</a:t>
          </a:r>
          <a:r>
            <a:rPr lang="en-US" sz="2500" kern="1200"/>
            <a:t> с </a:t>
          </a:r>
          <a:r>
            <a:rPr lang="en-US" sz="2500" kern="1200" err="1"/>
            <a:t>набором</a:t>
          </a:r>
          <a:r>
            <a:rPr lang="en-US" sz="2500" kern="1200"/>
            <a:t> </a:t>
          </a:r>
          <a:r>
            <a:rPr lang="en-US" sz="2500" kern="1200" err="1"/>
            <a:t>данных</a:t>
          </a:r>
        </a:p>
      </dsp:txBody>
      <dsp:txXfrm>
        <a:off x="1970684" y="729"/>
        <a:ext cx="4908832" cy="1706220"/>
      </dsp:txXfrm>
    </dsp:sp>
    <dsp:sp modelId="{73216FD0-C693-41D2-B253-ABAC8E6CDD82}">
      <dsp:nvSpPr>
        <dsp:cNvPr id="0" name=""/>
        <dsp:cNvSpPr/>
      </dsp:nvSpPr>
      <dsp:spPr>
        <a:xfrm>
          <a:off x="0" y="2133504"/>
          <a:ext cx="6879517" cy="1706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BE7AE-94BA-4250-88E7-D1486CFBA3A6}">
      <dsp:nvSpPr>
        <dsp:cNvPr id="0" name=""/>
        <dsp:cNvSpPr/>
      </dsp:nvSpPr>
      <dsp:spPr>
        <a:xfrm>
          <a:off x="516131" y="2517404"/>
          <a:ext cx="938421" cy="938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5A942-36CF-4DA8-9EC5-989A02BDA70B}">
      <dsp:nvSpPr>
        <dsp:cNvPr id="0" name=""/>
        <dsp:cNvSpPr/>
      </dsp:nvSpPr>
      <dsp:spPr>
        <a:xfrm>
          <a:off x="1970684" y="2133504"/>
          <a:ext cx="4908832" cy="1706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575" tIns="180575" rIns="180575" bIns="1805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err="1"/>
            <a:t>Поискать</a:t>
          </a:r>
          <a:r>
            <a:rPr lang="en-US" sz="2500" kern="1200"/>
            <a:t> </a:t>
          </a:r>
          <a:r>
            <a:rPr lang="en-US" sz="2500" kern="1200" err="1"/>
            <a:t>интересные</a:t>
          </a:r>
          <a:r>
            <a:rPr lang="en-US" sz="2500" kern="1200"/>
            <a:t> </a:t>
          </a:r>
          <a:r>
            <a:rPr lang="en-US" sz="2500" kern="1200" err="1"/>
            <a:t>инсайты</a:t>
          </a:r>
          <a:r>
            <a:rPr lang="en-US" sz="2500" kern="1200"/>
            <a:t> </a:t>
          </a:r>
          <a:r>
            <a:rPr lang="en-US" sz="2500" kern="1200" err="1"/>
            <a:t>по</a:t>
          </a:r>
          <a:r>
            <a:rPr lang="en-US" sz="2500" kern="1200"/>
            <a:t> </a:t>
          </a:r>
          <a:r>
            <a:rPr lang="en-US" sz="2500" kern="1200" err="1"/>
            <a:t>футбольной</a:t>
          </a:r>
          <a:r>
            <a:rPr lang="en-US" sz="2500" kern="1200"/>
            <a:t> </a:t>
          </a:r>
          <a:r>
            <a:rPr lang="en-US" sz="2500" kern="1200" err="1"/>
            <a:t>тематике</a:t>
          </a:r>
        </a:p>
      </dsp:txBody>
      <dsp:txXfrm>
        <a:off x="1970684" y="2133504"/>
        <a:ext cx="4908832" cy="1706220"/>
      </dsp:txXfrm>
    </dsp:sp>
    <dsp:sp modelId="{80DACB65-17F7-407C-9B53-E8B5F54E6C38}">
      <dsp:nvSpPr>
        <dsp:cNvPr id="0" name=""/>
        <dsp:cNvSpPr/>
      </dsp:nvSpPr>
      <dsp:spPr>
        <a:xfrm>
          <a:off x="0" y="4266280"/>
          <a:ext cx="6879517" cy="1706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79379-5A07-4547-9C30-1C536A4DA8D5}">
      <dsp:nvSpPr>
        <dsp:cNvPr id="0" name=""/>
        <dsp:cNvSpPr/>
      </dsp:nvSpPr>
      <dsp:spPr>
        <a:xfrm>
          <a:off x="516131" y="4650179"/>
          <a:ext cx="938421" cy="9384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1A6B4-7460-4542-AAA3-07EEF0D27290}">
      <dsp:nvSpPr>
        <dsp:cNvPr id="0" name=""/>
        <dsp:cNvSpPr/>
      </dsp:nvSpPr>
      <dsp:spPr>
        <a:xfrm>
          <a:off x="1970684" y="4266280"/>
          <a:ext cx="4908832" cy="1706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575" tIns="180575" rIns="180575" bIns="180575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Grandview"/>
            </a:rPr>
            <a:t>Визуализировать результат</a:t>
          </a:r>
        </a:p>
      </dsp:txBody>
      <dsp:txXfrm>
        <a:off x="1970684" y="4266280"/>
        <a:ext cx="4908832" cy="1706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57DAA-84D1-4CC2-96B3-CC13A09CCE82}">
      <dsp:nvSpPr>
        <dsp:cNvPr id="0" name=""/>
        <dsp:cNvSpPr/>
      </dsp:nvSpPr>
      <dsp:spPr>
        <a:xfrm>
          <a:off x="0" y="1577"/>
          <a:ext cx="10325100" cy="7994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BC748-F5E1-49C2-BD7C-BA05A8B03D4E}">
      <dsp:nvSpPr>
        <dsp:cNvPr id="0" name=""/>
        <dsp:cNvSpPr/>
      </dsp:nvSpPr>
      <dsp:spPr>
        <a:xfrm>
          <a:off x="241820" y="181443"/>
          <a:ext cx="439672" cy="4396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49E77-91C5-4DC3-ADDB-91F6F266C102}">
      <dsp:nvSpPr>
        <dsp:cNvPr id="0" name=""/>
        <dsp:cNvSpPr/>
      </dsp:nvSpPr>
      <dsp:spPr>
        <a:xfrm>
          <a:off x="923312" y="1577"/>
          <a:ext cx="9401787" cy="799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04" tIns="84604" rIns="84604" bIns="8460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Неполнота</a:t>
          </a:r>
          <a:r>
            <a:rPr lang="en-US" sz="2000" kern="1200"/>
            <a:t> </a:t>
          </a:r>
          <a:r>
            <a:rPr lang="en-US" sz="2000" kern="1200" err="1"/>
            <a:t>данных</a:t>
          </a:r>
        </a:p>
      </dsp:txBody>
      <dsp:txXfrm>
        <a:off x="923312" y="1577"/>
        <a:ext cx="9401787" cy="799405"/>
      </dsp:txXfrm>
    </dsp:sp>
    <dsp:sp modelId="{5E2FEA77-BA95-4FDA-95EA-F2943355BD51}">
      <dsp:nvSpPr>
        <dsp:cNvPr id="0" name=""/>
        <dsp:cNvSpPr/>
      </dsp:nvSpPr>
      <dsp:spPr>
        <a:xfrm>
          <a:off x="0" y="1000833"/>
          <a:ext cx="10325100" cy="7994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C62343-0D18-4B4D-BFD7-C062A8C2E57D}">
      <dsp:nvSpPr>
        <dsp:cNvPr id="0" name=""/>
        <dsp:cNvSpPr/>
      </dsp:nvSpPr>
      <dsp:spPr>
        <a:xfrm>
          <a:off x="241820" y="1180699"/>
          <a:ext cx="439672" cy="4396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04A00-FEC8-41BB-A1F2-B1386048696A}">
      <dsp:nvSpPr>
        <dsp:cNvPr id="0" name=""/>
        <dsp:cNvSpPr/>
      </dsp:nvSpPr>
      <dsp:spPr>
        <a:xfrm>
          <a:off x="923312" y="1000833"/>
          <a:ext cx="9401787" cy="799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04" tIns="84604" rIns="84604" bIns="8460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Плохая</a:t>
          </a:r>
          <a:r>
            <a:rPr lang="en-US" sz="2000" kern="1200"/>
            <a:t> </a:t>
          </a:r>
          <a:r>
            <a:rPr lang="en-US" sz="2000" kern="1200" err="1"/>
            <a:t>проработанность</a:t>
          </a:r>
          <a:r>
            <a:rPr lang="en-US" sz="2000" kern="1200"/>
            <a:t> </a:t>
          </a:r>
          <a:r>
            <a:rPr lang="en-US" sz="2000" kern="1200" err="1"/>
            <a:t>исходных</a:t>
          </a:r>
          <a:r>
            <a:rPr lang="en-US" sz="2000" kern="1200"/>
            <a:t> </a:t>
          </a:r>
          <a:r>
            <a:rPr lang="en-US" sz="2000" kern="1200" err="1"/>
            <a:t>данных</a:t>
          </a:r>
          <a:r>
            <a:rPr lang="en-US" sz="2000" kern="1200"/>
            <a:t> (</a:t>
          </a:r>
          <a:r>
            <a:rPr lang="en-US" sz="2000" kern="1200" err="1"/>
            <a:t>несвязанность</a:t>
          </a:r>
          <a:r>
            <a:rPr lang="en-US" sz="2000" kern="1200"/>
            <a:t> </a:t>
          </a:r>
          <a:r>
            <a:rPr lang="en-US" sz="2000" kern="1200" err="1"/>
            <a:t>наборов</a:t>
          </a:r>
          <a:r>
            <a:rPr lang="en-US" sz="2000" kern="1200"/>
            <a:t> </a:t>
          </a:r>
          <a:r>
            <a:rPr lang="en-US" sz="2000" kern="1200" err="1"/>
            <a:t>данных</a:t>
          </a:r>
          <a:r>
            <a:rPr lang="en-US" sz="2000" kern="1200"/>
            <a:t>)</a:t>
          </a:r>
        </a:p>
      </dsp:txBody>
      <dsp:txXfrm>
        <a:off x="923312" y="1000833"/>
        <a:ext cx="9401787" cy="799405"/>
      </dsp:txXfrm>
    </dsp:sp>
    <dsp:sp modelId="{151F3FBB-B22B-4266-8B4B-0ACB71061EC0}">
      <dsp:nvSpPr>
        <dsp:cNvPr id="0" name=""/>
        <dsp:cNvSpPr/>
      </dsp:nvSpPr>
      <dsp:spPr>
        <a:xfrm>
          <a:off x="0" y="2000090"/>
          <a:ext cx="10325100" cy="7994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12503-BE1A-46F7-A6B4-6619A2606C96}">
      <dsp:nvSpPr>
        <dsp:cNvPr id="0" name=""/>
        <dsp:cNvSpPr/>
      </dsp:nvSpPr>
      <dsp:spPr>
        <a:xfrm>
          <a:off x="241820" y="2179956"/>
          <a:ext cx="439672" cy="4396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88AA0-889D-4052-9B38-4F20FD5804DD}">
      <dsp:nvSpPr>
        <dsp:cNvPr id="0" name=""/>
        <dsp:cNvSpPr/>
      </dsp:nvSpPr>
      <dsp:spPr>
        <a:xfrm>
          <a:off x="923312" y="2000090"/>
          <a:ext cx="9401787" cy="799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04" tIns="84604" rIns="84604" bIns="8460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Обогащение</a:t>
          </a:r>
          <a:r>
            <a:rPr lang="en-US" sz="2000" kern="1200"/>
            <a:t> </a:t>
          </a:r>
          <a:r>
            <a:rPr lang="en-US" sz="2000" kern="1200" err="1"/>
            <a:t>данных</a:t>
          </a:r>
          <a:r>
            <a:rPr lang="en-US" sz="2000" kern="1200"/>
            <a:t> </a:t>
          </a:r>
          <a:r>
            <a:rPr lang="en-US" sz="2000" kern="1200" err="1"/>
            <a:t>возможно</a:t>
          </a:r>
          <a:r>
            <a:rPr lang="en-US" sz="2000" kern="1200"/>
            <a:t> </a:t>
          </a:r>
          <a:r>
            <a:rPr lang="en-US" sz="2000" kern="1200" err="1"/>
            <a:t>только</a:t>
          </a:r>
          <a:r>
            <a:rPr lang="en-US" sz="2000" kern="1200"/>
            <a:t> </a:t>
          </a:r>
          <a:r>
            <a:rPr lang="en-US" sz="2000" kern="1200" err="1"/>
            <a:t>через</a:t>
          </a:r>
          <a:r>
            <a:rPr lang="en-US" sz="2000" kern="1200"/>
            <a:t> </a:t>
          </a:r>
          <a:r>
            <a:rPr lang="en-US" sz="2000" kern="1200" err="1"/>
            <a:t>подгрузку</a:t>
          </a:r>
          <a:r>
            <a:rPr lang="en-US" sz="2000" kern="1200"/>
            <a:t> </a:t>
          </a:r>
          <a:r>
            <a:rPr lang="en-US" sz="2000" kern="1200" err="1"/>
            <a:t>внешних</a:t>
          </a:r>
          <a:r>
            <a:rPr lang="en-US" sz="2000" kern="1200"/>
            <a:t> </a:t>
          </a:r>
          <a:r>
            <a:rPr lang="en-US" sz="2000" kern="1200" err="1"/>
            <a:t>источников</a:t>
          </a:r>
        </a:p>
      </dsp:txBody>
      <dsp:txXfrm>
        <a:off x="923312" y="2000090"/>
        <a:ext cx="9401787" cy="799405"/>
      </dsp:txXfrm>
    </dsp:sp>
    <dsp:sp modelId="{71F73515-D078-4ED6-AF4A-63DFB1673D11}">
      <dsp:nvSpPr>
        <dsp:cNvPr id="0" name=""/>
        <dsp:cNvSpPr/>
      </dsp:nvSpPr>
      <dsp:spPr>
        <a:xfrm>
          <a:off x="0" y="2999346"/>
          <a:ext cx="10325100" cy="7994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6A00A-F336-41EA-BC72-8B8399892956}">
      <dsp:nvSpPr>
        <dsp:cNvPr id="0" name=""/>
        <dsp:cNvSpPr/>
      </dsp:nvSpPr>
      <dsp:spPr>
        <a:xfrm>
          <a:off x="241820" y="3179212"/>
          <a:ext cx="439672" cy="4396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DBAF8-5E9F-41E4-A735-052F211103E7}">
      <dsp:nvSpPr>
        <dsp:cNvPr id="0" name=""/>
        <dsp:cNvSpPr/>
      </dsp:nvSpPr>
      <dsp:spPr>
        <a:xfrm>
          <a:off x="923312" y="2999346"/>
          <a:ext cx="9401787" cy="799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04" tIns="84604" rIns="84604" bIns="84604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>
              <a:latin typeface="Grandview"/>
            </a:rPr>
            <a:t>Низкое</a:t>
          </a:r>
          <a:r>
            <a:rPr lang="en-US" sz="2000" kern="1200">
              <a:latin typeface="Grandview"/>
            </a:rPr>
            <a:t> </a:t>
          </a:r>
          <a:r>
            <a:rPr lang="en-US" sz="2000" kern="1200" err="1">
              <a:latin typeface="Grandview"/>
            </a:rPr>
            <a:t>качество</a:t>
          </a:r>
          <a:r>
            <a:rPr lang="en-US" sz="2000" kern="1200">
              <a:latin typeface="Grandview"/>
            </a:rPr>
            <a:t> </a:t>
          </a:r>
          <a:r>
            <a:rPr lang="en-US" sz="2000" kern="1200" err="1">
              <a:latin typeface="Grandview"/>
            </a:rPr>
            <a:t>аналитики</a:t>
          </a:r>
          <a:r>
            <a:rPr lang="en-US" sz="2000" kern="1200">
              <a:latin typeface="Grandview"/>
            </a:rPr>
            <a:t> </a:t>
          </a:r>
          <a:r>
            <a:rPr lang="en-US" sz="2000" kern="1200" err="1">
              <a:latin typeface="Grandview"/>
            </a:rPr>
            <a:t>финального</a:t>
          </a:r>
          <a:r>
            <a:rPr lang="en-US" sz="2000" kern="1200">
              <a:latin typeface="Grandview"/>
            </a:rPr>
            <a:t> продукта</a:t>
          </a:r>
        </a:p>
      </dsp:txBody>
      <dsp:txXfrm>
        <a:off x="923312" y="2999346"/>
        <a:ext cx="9401787" cy="799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3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4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8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2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8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6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7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4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0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6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99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datasets/martj42/international-football-results-from-1872-to-2017/discuss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200">
                <a:cs typeface="Calibri Light"/>
              </a:rPr>
              <a:t>Финальный проект</a:t>
            </a:r>
            <a:br>
              <a:rPr lang="ru-RU" sz="4200">
                <a:cs typeface="Calibri Light"/>
              </a:rPr>
            </a:br>
            <a:r>
              <a:rPr lang="ru-RU" sz="4200">
                <a:cs typeface="Calibri Light"/>
              </a:rPr>
              <a:t>Футбольный </a:t>
            </a:r>
            <a:r>
              <a:rPr lang="ru-RU" sz="4200" err="1">
                <a:cs typeface="Calibri Light"/>
              </a:rPr>
              <a:t>датасет</a:t>
            </a:r>
            <a:r>
              <a:rPr lang="ru-RU" sz="4200">
                <a:cs typeface="Calibri Light"/>
              </a:rPr>
              <a:t>: матчи 1872-2022 гг.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86744" y="5067957"/>
            <a:ext cx="4414178" cy="10754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ru-RU" err="1">
                <a:cs typeface="Calibri"/>
              </a:rPr>
              <a:t>Кобанова</a:t>
            </a:r>
            <a:r>
              <a:rPr lang="ru-RU">
                <a:cs typeface="Calibri"/>
              </a:rPr>
              <a:t> Анастасия</a:t>
            </a:r>
          </a:p>
          <a:p>
            <a:pPr algn="r"/>
            <a:r>
              <a:rPr lang="ru-RU">
                <a:cs typeface="Calibri"/>
              </a:rPr>
              <a:t>Декабрь 2022</a:t>
            </a:r>
          </a:p>
        </p:txBody>
      </p:sp>
      <p:pic>
        <p:nvPicPr>
          <p:cNvPr id="47" name="Picture 3">
            <a:extLst>
              <a:ext uri="{FF2B5EF4-FFF2-40B4-BE49-F238E27FC236}">
                <a16:creationId xmlns:a16="http://schemas.microsoft.com/office/drawing/2014/main" id="{41737875-D92B-3958-975D-E0E1B06F3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77" r="-5" b="27520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ight Triangle 120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C92B5-8980-683E-4324-981CDB182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2"/>
            <a:ext cx="5798932" cy="25343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Лишь в пятой части матчей не выяснено, кто сильнейший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38FC3FE-8381-5861-832C-465D3AAF4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284" y="1329083"/>
            <a:ext cx="4431492" cy="419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6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72FF-1D22-7C01-91DC-D3FC60EB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В Covid-19 </a:t>
            </a:r>
            <a:r>
              <a:rPr lang="en-US" err="1"/>
              <a:t>почти</a:t>
            </a:r>
            <a:r>
              <a:rPr lang="en-US"/>
              <a:t> </a:t>
            </a:r>
            <a:r>
              <a:rPr lang="en-US" err="1"/>
              <a:t>безголевая</a:t>
            </a:r>
            <a:r>
              <a:rPr lang="en-US"/>
              <a:t> </a:t>
            </a:r>
            <a:r>
              <a:rPr lang="en-US" err="1"/>
              <a:t>засуха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F3D046A-C9A7-8D8E-930A-78B6323B4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679" y="3088886"/>
            <a:ext cx="9067800" cy="2066925"/>
          </a:xfrm>
        </p:spPr>
      </p:pic>
    </p:spTree>
    <p:extLst>
      <p:ext uri="{BB962C8B-B14F-4D97-AF65-F5344CB8AC3E}">
        <p14:creationId xmlns:p14="http://schemas.microsoft.com/office/powerpoint/2010/main" val="396561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0831-E3F1-D91E-ED62-B843EF61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Топ-команды</a:t>
            </a:r>
            <a:r>
              <a:rPr lang="en-US"/>
              <a:t> в </a:t>
            </a:r>
            <a:r>
              <a:rPr lang="en-US" err="1"/>
              <a:t>среднем</a:t>
            </a:r>
            <a:r>
              <a:rPr lang="en-US"/>
              <a:t> </a:t>
            </a:r>
            <a:r>
              <a:rPr lang="en-US" err="1"/>
              <a:t>побеждают</a:t>
            </a:r>
            <a:r>
              <a:rPr lang="en-US"/>
              <a:t> в </a:t>
            </a:r>
            <a:r>
              <a:rPr lang="en-US" err="1"/>
              <a:t>в</a:t>
            </a:r>
            <a:r>
              <a:rPr lang="en-US"/>
              <a:t> </a:t>
            </a:r>
            <a:r>
              <a:rPr lang="en-US" err="1"/>
              <a:t>каждом</a:t>
            </a:r>
            <a:r>
              <a:rPr lang="en-US"/>
              <a:t> </a:t>
            </a:r>
            <a:r>
              <a:rPr lang="en-US" err="1"/>
              <a:t>втором</a:t>
            </a:r>
            <a:r>
              <a:rPr lang="en-US"/>
              <a:t> </a:t>
            </a:r>
            <a:r>
              <a:rPr lang="en-US" err="1"/>
              <a:t>матче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130C7B4-8C22-A467-45A7-5F09F3685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366" y="2531674"/>
            <a:ext cx="7210425" cy="3181350"/>
          </a:xfrm>
        </p:spPr>
      </p:pic>
    </p:spTree>
    <p:extLst>
      <p:ext uri="{BB962C8B-B14F-4D97-AF65-F5344CB8AC3E}">
        <p14:creationId xmlns:p14="http://schemas.microsoft.com/office/powerpoint/2010/main" val="4118891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907FA-BC13-0055-08FB-8028C48D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/>
              <a:t>Требуется 22 минуты для первого гола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45B9F59-1E0E-FA1A-CFFF-CF7B8B11B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774" y="3334788"/>
            <a:ext cx="9820189" cy="235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0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oup 125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Right Triangle 15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6" name="Rectangle 160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2" y="4787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7" name="Group 162">
            <a:extLst>
              <a:ext uri="{FF2B5EF4-FFF2-40B4-BE49-F238E27FC236}">
                <a16:creationId xmlns:a16="http://schemas.microsoft.com/office/drawing/2014/main" id="{37FED684-730A-45BB-8648-1715CD837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1A7CD44-68BE-4F85-A32A-EEB3FD7B7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1C526A4-9917-4F88-B557-06A3D1CD2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8A18C03-10FA-4DDC-AC04-9AAE993E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1C2F839-1AD1-4919-AC75-28044E2C4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5C3ACF5-D0E7-4D3B-B20D-9D476B901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A046A95C-C9C5-4D94-9EFB-90CA9D362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42F2708-2EE1-4F78-805B-F3178B5DB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40BAC22-4029-4891-B264-F3D599527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0A02C11-1F70-429C-9E29-3C3869800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6FFCDF9-1374-459A-927C-CB28DE895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978115F-6173-490B-97A2-B1ACEFA9E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03A1D66-5800-4485-947F-99D1B56D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BEBFEAA-22B4-455E-A58A-F8DFDEDB6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CFA647A-B0CA-474F-93A4-DC5C8A95A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EE6FEA36-ACB5-4E85-8554-BCD928B2F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1292BCC-9565-4313-83BB-85140C2AC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FC4B3E3-82F2-46BE-BCB8-35929B819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1FDF1B4-8A1E-47B7-A694-7E1FE818F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E0B13F0-B560-425D-B953-93C134B26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2BA26BFA-5407-40B0-8B98-8DB884B4A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F055A08-FAED-4B3B-A0C7-95689F530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80ED2AF-D486-4640-A974-B646AFEB8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3C96069C-1AE6-4797-B7C9-60791D4AD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803BDF4-B647-433F-9C9D-9C18B6C4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1515216-BB24-4F50-A971-E79F92727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DC9EE9A-FF35-409C-935C-BCE037CA0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BA0599AD-C545-4E4A-A4D1-8C18E2ED1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23DF24F-915E-455D-8DB8-426F9A1DA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C964028-29BF-403F-9E2C-77D1CF1A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320AAC7-C2EF-4199-896C-1693C506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8DAF3086-8DAF-4249-B358-0BBC086C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Right Triangle 195">
            <a:extLst>
              <a:ext uri="{FF2B5EF4-FFF2-40B4-BE49-F238E27FC236}">
                <a16:creationId xmlns:a16="http://schemas.microsoft.com/office/drawing/2014/main" id="{AC87FECD-3316-44B9-A55A-C138B3EB4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5975" y="208170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53F9D-0BC9-675A-3E64-B856469F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2903"/>
            <a:ext cx="10919558" cy="12115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Зато у Месси есть кубок ЧМ :)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749DF0E-8DE0-0FC7-7719-5FB574309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89" r="1" b="3281"/>
          <a:stretch/>
        </p:blipFill>
        <p:spPr>
          <a:xfrm>
            <a:off x="6165584" y="3428997"/>
            <a:ext cx="4909433" cy="271440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8C744F6-3165-0443-0A9B-DFAD8B2B0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93" y="3111202"/>
            <a:ext cx="4549422" cy="351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37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8BD06E9B-D0BF-47A6-AE6D-EAD493128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7E944-1590-516E-11EB-947BAC36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5402451" cy="24607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Аргентина умеет бить пенальти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62B17E7-8E74-57EC-A8A5-9108C04A2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4330" y="714591"/>
            <a:ext cx="3221620" cy="542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0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4E3413-57D6-B6CC-0A5A-74CA024C3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err="1"/>
              <a:t>Вводные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BBF6-D3A4-EAFB-078E-B49F9004B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Набор</a:t>
            </a:r>
            <a:r>
              <a:rPr lang="en-US"/>
              <a:t> </a:t>
            </a:r>
            <a:r>
              <a:rPr lang="en-US" err="1"/>
              <a:t>данных</a:t>
            </a:r>
            <a:r>
              <a:rPr lang="en-US"/>
              <a:t>: </a:t>
            </a:r>
            <a:r>
              <a:rPr lang="en-US">
                <a:ea typeface="+mn-lt"/>
                <a:cs typeface="+mn-lt"/>
                <a:hlinkClick r:id="rId2"/>
              </a:rPr>
              <a:t>international-football-results-from-1872-to-2022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B67D7B"/>
              </a:buClr>
            </a:pPr>
            <a:r>
              <a:rPr lang="en-US" err="1"/>
              <a:t>База</a:t>
            </a:r>
            <a:r>
              <a:rPr lang="en-US"/>
              <a:t> </a:t>
            </a:r>
            <a:r>
              <a:rPr lang="en-US" err="1"/>
              <a:t>Данных</a:t>
            </a:r>
            <a:r>
              <a:rPr lang="en-US"/>
              <a:t>: SQLite</a:t>
            </a:r>
          </a:p>
          <a:p>
            <a:pPr>
              <a:buClr>
                <a:srgbClr val="B67D7B"/>
              </a:buClr>
            </a:pPr>
            <a:r>
              <a:rPr lang="en-US" err="1"/>
              <a:t>Визуализация</a:t>
            </a:r>
            <a:r>
              <a:rPr lang="en-US"/>
              <a:t>: Power BI</a:t>
            </a:r>
          </a:p>
          <a:p>
            <a:pPr>
              <a:buClr>
                <a:srgbClr val="B67D7B"/>
              </a:buClr>
            </a:pPr>
            <a:endParaRPr lang="en-US"/>
          </a:p>
        </p:txBody>
      </p:sp>
      <p:pic>
        <p:nvPicPr>
          <p:cNvPr id="5" name="Picture 4" descr="Футболка в сети">
            <a:extLst>
              <a:ext uri="{FF2B5EF4-FFF2-40B4-BE49-F238E27FC236}">
                <a16:creationId xmlns:a16="http://schemas.microsoft.com/office/drawing/2014/main" id="{0FF8B3A7-E382-0BFD-578E-E4584EB0B5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50" r="34423" b="-5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6732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E508-2C34-7CAF-13C8-3C735DA6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Вводные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BD2B-CF1B-7EBF-AF11-2F0274478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Игроки</a:t>
            </a:r>
            <a:r>
              <a:rPr lang="en-US"/>
              <a:t>: </a:t>
            </a:r>
            <a:r>
              <a:rPr lang="en-US" err="1"/>
              <a:t>игроки</a:t>
            </a:r>
            <a:r>
              <a:rPr lang="en-US"/>
              <a:t> </a:t>
            </a:r>
            <a:r>
              <a:rPr lang="en-US" err="1"/>
              <a:t>только</a:t>
            </a:r>
            <a:r>
              <a:rPr lang="en-US"/>
              <a:t> </a:t>
            </a:r>
            <a:r>
              <a:rPr lang="en-US" err="1"/>
              <a:t>мужчины</a:t>
            </a:r>
            <a:endParaRPr lang="en-US"/>
          </a:p>
          <a:p>
            <a:pPr>
              <a:buClr>
                <a:srgbClr val="B67D7B"/>
              </a:buClr>
            </a:pPr>
            <a:r>
              <a:rPr lang="en-US" err="1"/>
              <a:t>Встречи</a:t>
            </a:r>
            <a:r>
              <a:rPr lang="en-US"/>
              <a:t>: </a:t>
            </a:r>
            <a:r>
              <a:rPr lang="en-US" err="1"/>
              <a:t>только</a:t>
            </a:r>
            <a:r>
              <a:rPr lang="en-US"/>
              <a:t> </a:t>
            </a:r>
            <a:r>
              <a:rPr lang="en-US" err="1"/>
              <a:t>международные</a:t>
            </a:r>
          </a:p>
          <a:p>
            <a:pPr>
              <a:buClr>
                <a:srgbClr val="B67D7B"/>
              </a:buClr>
            </a:pPr>
            <a:r>
              <a:rPr lang="en-US" err="1"/>
              <a:t>Игра</a:t>
            </a:r>
            <a:r>
              <a:rPr lang="en-US"/>
              <a:t>: футбол</a:t>
            </a:r>
          </a:p>
          <a:p>
            <a:pPr>
              <a:buClr>
                <a:srgbClr val="B67D7B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9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1EAF8-81ED-F20A-6C68-268482214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0"/>
            <a:ext cx="3428812" cy="5436630"/>
          </a:xfrm>
        </p:spPr>
        <p:txBody>
          <a:bodyPr anchor="ctr">
            <a:normAutofit/>
          </a:bodyPr>
          <a:lstStyle/>
          <a:p>
            <a:r>
              <a:rPr lang="en-US" err="1"/>
              <a:t>Задачи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631AB6-5551-81E8-DB45-A7DEC83015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772570"/>
              </p:ext>
            </p:extLst>
          </p:nvPr>
        </p:nvGraphicFramePr>
        <p:xfrm>
          <a:off x="5103282" y="170170"/>
          <a:ext cx="6879517" cy="597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676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63BDD8-36FC-48B0-8862-3B51BE4F7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A19D0-2BD2-47E7-A51B-B8083A14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6641F14-42D8-42E0-8B56-FC0A08EB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3FEF18-8973-49F1-B984-81E630730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FEE187-7ECD-4C55-BE26-0DA3DDE0E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708818-667C-4218-8552-2975EB004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A1A626-67CE-4E24-974F-C432A21D1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029D28-01D8-4EB8-B30C-79D6F14E6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4E501C-EBFD-4E76-8F7F-9EFA76EFF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04596B9-52A8-4717-8158-2204F86D9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EC080A-A9BB-467A-92A9-D597436B7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65DD030-3FCC-4380-B680-8E171845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15E10D-03D4-4A67-8377-5B0A55F3D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B96670-ACA9-42B6-87A2-E4119998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2BC8247-310E-48D0-9CEF-43BC6E41A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F09D0F-F86F-4AA5-AB1D-AAB1E5BA9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9569AF0-6598-4FCC-803D-B3C3DE03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B68A9D-7921-44B8-8464-E36F028EE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68EB3D7-2443-4764-9991-B691C090C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6128C1-7748-441C-94E4-1874BB577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276682F-0434-4D7E-B400-2DF99D969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CD2F02B-2688-4DCD-9610-1C086528F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BA0DA4B-915F-4A6D-8368-BE7B53E42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01711BC-8D96-4E1F-934B-9E382A617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64551E-CB94-4200-809A-9E33122BA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4389BE-74F0-4F54-9DE0-2BCB33C78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6721F72-5343-46B1-AFC1-6DF4FF77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A528A6-14EE-4010-93CB-95F75CB96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186140D-084D-4621-A556-65927AB44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9A17-7EE3-4BEF-B630-AD0AB020E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223B596-7D86-4AF3-AE7E-A696FEF1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F7FC8FA-C1DE-4F38-BCDA-464A5478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FE2E-F050-46F9-BAD0-939F37AA9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3D6C682-FD57-4DF7-854F-DD140E1E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151621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C54D2-4BC3-6FA5-8CB6-82F69EF0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380515"/>
          </a:xfrm>
        </p:spPr>
        <p:txBody>
          <a:bodyPr>
            <a:normAutofit/>
          </a:bodyPr>
          <a:lstStyle/>
          <a:p>
            <a:r>
              <a:rPr lang="en-US" err="1"/>
              <a:t>Проблемы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CB6699-20D3-1906-D88B-4F14E57F2F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048004"/>
              </p:ext>
            </p:extLst>
          </p:nvPr>
        </p:nvGraphicFramePr>
        <p:xfrm>
          <a:off x="690563" y="2339974"/>
          <a:ext cx="10325100" cy="38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56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94F4-1C10-B037-E5E3-A6B3EEAC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Шаги</a:t>
            </a:r>
            <a:r>
              <a:rPr lang="en-US"/>
              <a:t>.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4D92B-093E-8012-2AD7-EFB456A0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Обработка</a:t>
            </a:r>
            <a:r>
              <a:rPr lang="en-US"/>
              <a:t> </a:t>
            </a:r>
            <a:r>
              <a:rPr lang="en-US" err="1"/>
              <a:t>данных</a:t>
            </a:r>
            <a:r>
              <a:rPr lang="en-US"/>
              <a:t> в </a:t>
            </a:r>
            <a:r>
              <a:rPr lang="en-US" err="1"/>
              <a:t>Jupyter</a:t>
            </a:r>
            <a:r>
              <a:rPr lang="en-US"/>
              <a:t>: </a:t>
            </a:r>
          </a:p>
          <a:p>
            <a:pPr lvl="1">
              <a:buClr>
                <a:srgbClr val="B67D7B"/>
              </a:buClr>
            </a:pPr>
            <a:r>
              <a:rPr lang="en-US" err="1"/>
              <a:t>Удаление</a:t>
            </a:r>
            <a:r>
              <a:rPr lang="en-US"/>
              <a:t> </a:t>
            </a:r>
            <a:r>
              <a:rPr lang="en-US" err="1"/>
              <a:t>дубликатов</a:t>
            </a:r>
          </a:p>
          <a:p>
            <a:pPr lvl="1">
              <a:buClr>
                <a:srgbClr val="B67D7B"/>
              </a:buClr>
            </a:pPr>
            <a:r>
              <a:rPr lang="en-US" err="1"/>
              <a:t>Замена</a:t>
            </a:r>
            <a:r>
              <a:rPr lang="en-US"/>
              <a:t> </a:t>
            </a:r>
            <a:r>
              <a:rPr lang="en-US" err="1"/>
              <a:t>пропущенных</a:t>
            </a:r>
            <a:r>
              <a:rPr lang="en-US"/>
              <a:t> </a:t>
            </a:r>
            <a:r>
              <a:rPr lang="en-US" err="1"/>
              <a:t>значений</a:t>
            </a:r>
          </a:p>
          <a:p>
            <a:pPr lvl="1">
              <a:buClr>
                <a:srgbClr val="B67D7B"/>
              </a:buClr>
            </a:pPr>
            <a:r>
              <a:rPr lang="en-US" err="1"/>
              <a:t>Преобразование</a:t>
            </a:r>
            <a:r>
              <a:rPr lang="en-US"/>
              <a:t> </a:t>
            </a:r>
            <a:r>
              <a:rPr lang="en-US" err="1"/>
              <a:t>типов</a:t>
            </a:r>
            <a:r>
              <a:rPr lang="en-US"/>
              <a:t> </a:t>
            </a:r>
            <a:r>
              <a:rPr lang="en-US" err="1"/>
              <a:t>данных</a:t>
            </a:r>
          </a:p>
          <a:p>
            <a:pPr>
              <a:buClr>
                <a:srgbClr val="B67D7B"/>
              </a:buClr>
            </a:pPr>
            <a:r>
              <a:rPr lang="en-US" err="1"/>
              <a:t>Сохранение</a:t>
            </a:r>
            <a:r>
              <a:rPr lang="en-US"/>
              <a:t> </a:t>
            </a:r>
            <a:r>
              <a:rPr lang="en-US" err="1"/>
              <a:t>обработанных</a:t>
            </a:r>
            <a:r>
              <a:rPr lang="en-US"/>
              <a:t> </a:t>
            </a:r>
            <a:r>
              <a:rPr lang="en-US" err="1"/>
              <a:t>данных</a:t>
            </a:r>
          </a:p>
        </p:txBody>
      </p:sp>
      <p:pic>
        <p:nvPicPr>
          <p:cNvPr id="4" name="Graphic 4" descr="База данных со сплошной заливкой">
            <a:extLst>
              <a:ext uri="{FF2B5EF4-FFF2-40B4-BE49-F238E27FC236}">
                <a16:creationId xmlns:a16="http://schemas.microsoft.com/office/drawing/2014/main" id="{1E0E3930-EEA0-F05F-D162-F83B850B8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5096" y="2172170"/>
            <a:ext cx="914400" cy="914400"/>
          </a:xfrm>
          <a:prstGeom prst="rect">
            <a:avLst/>
          </a:prstGeom>
        </p:spPr>
      </p:pic>
      <p:pic>
        <p:nvPicPr>
          <p:cNvPr id="5" name="Graphic 5" descr="База данных контур">
            <a:extLst>
              <a:ext uri="{FF2B5EF4-FFF2-40B4-BE49-F238E27FC236}">
                <a16:creationId xmlns:a16="http://schemas.microsoft.com/office/drawing/2014/main" id="{99C8A6B5-EE26-EE50-09DC-CBBD327D2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81897" y="2173934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33CEB6-0A94-409A-BEAA-63A9C3FC1E18}"/>
              </a:ext>
            </a:extLst>
          </p:cNvPr>
          <p:cNvSpPr txBox="1"/>
          <p:nvPr/>
        </p:nvSpPr>
        <p:spPr>
          <a:xfrm>
            <a:off x="6556962" y="3085629"/>
            <a:ext cx="249296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Results.csv</a:t>
            </a:r>
          </a:p>
          <a:p>
            <a:pPr marL="285750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Shootouts.csv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Goalscorers.csv</a:t>
            </a:r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1CF41FA-1EA7-A503-DD1E-E74D4B7B66A4}"/>
              </a:ext>
            </a:extLst>
          </p:cNvPr>
          <p:cNvSpPr/>
          <p:nvPr/>
        </p:nvSpPr>
        <p:spPr>
          <a:xfrm>
            <a:off x="8795925" y="2342445"/>
            <a:ext cx="1053630" cy="66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09A0B-55DA-68A3-2A6E-8616775E5550}"/>
              </a:ext>
            </a:extLst>
          </p:cNvPr>
          <p:cNvSpPr txBox="1"/>
          <p:nvPr/>
        </p:nvSpPr>
        <p:spPr>
          <a:xfrm>
            <a:off x="9407407" y="3085629"/>
            <a:ext cx="28598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Results_check.csv</a:t>
            </a:r>
          </a:p>
          <a:p>
            <a:pPr marL="285750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Shootouts_check.csv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Goalscorers_check.csv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4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D98D-979C-7939-6FD9-F121DBC2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Шаги</a:t>
            </a:r>
            <a:r>
              <a:rPr lang="en-US"/>
              <a:t>.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3AB6F-990C-507D-B812-80B077E3D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Обработка</a:t>
            </a:r>
            <a:r>
              <a:rPr lang="en-US"/>
              <a:t> </a:t>
            </a:r>
            <a:r>
              <a:rPr lang="en-US" err="1"/>
              <a:t>данных</a:t>
            </a:r>
          </a:p>
          <a:p>
            <a:pPr>
              <a:buClr>
                <a:srgbClr val="B67D7B"/>
              </a:buClr>
            </a:pPr>
            <a:r>
              <a:rPr lang="en-US" err="1"/>
              <a:t>Получение</a:t>
            </a:r>
            <a:r>
              <a:rPr lang="en-US"/>
              <a:t> VIEWS</a:t>
            </a:r>
          </a:p>
        </p:txBody>
      </p:sp>
      <p:pic>
        <p:nvPicPr>
          <p:cNvPr id="5" name="Graphic 5" descr="База данных контур">
            <a:extLst>
              <a:ext uri="{FF2B5EF4-FFF2-40B4-BE49-F238E27FC236}">
                <a16:creationId xmlns:a16="http://schemas.microsoft.com/office/drawing/2014/main" id="{64E7CF02-069C-8E73-E41E-4767F4CAC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3749" y="2098675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25E654-FD44-A6AF-E689-147210F732FD}"/>
              </a:ext>
            </a:extLst>
          </p:cNvPr>
          <p:cNvSpPr txBox="1"/>
          <p:nvPr/>
        </p:nvSpPr>
        <p:spPr>
          <a:xfrm>
            <a:off x="5409259" y="3010370"/>
            <a:ext cx="28598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Results_check.csv</a:t>
            </a:r>
          </a:p>
          <a:p>
            <a:pPr marL="285750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Shootouts_check.csv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Goalscorers_check.csv</a:t>
            </a:r>
            <a:endParaRPr lang="en-US"/>
          </a:p>
        </p:txBody>
      </p:sp>
      <p:pic>
        <p:nvPicPr>
          <p:cNvPr id="8" name="Graphic 8" descr="Таблица со сплошной заливкой">
            <a:extLst>
              <a:ext uri="{FF2B5EF4-FFF2-40B4-BE49-F238E27FC236}">
                <a16:creationId xmlns:a16="http://schemas.microsoft.com/office/drawing/2014/main" id="{93D0079B-2B82-069C-0403-B83C924FC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0577" y="1871133"/>
            <a:ext cx="914400" cy="914400"/>
          </a:xfrm>
          <a:prstGeom prst="rect">
            <a:avLst/>
          </a:prstGeom>
        </p:spPr>
      </p:pic>
      <p:pic>
        <p:nvPicPr>
          <p:cNvPr id="9" name="Graphic 8" descr="Таблица со сплошной заливкой">
            <a:extLst>
              <a:ext uri="{FF2B5EF4-FFF2-40B4-BE49-F238E27FC236}">
                <a16:creationId xmlns:a16="http://schemas.microsoft.com/office/drawing/2014/main" id="{FFF137EB-93B1-E37E-DF87-A1E509F6C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1688" y="2012244"/>
            <a:ext cx="914400" cy="914400"/>
          </a:xfrm>
          <a:prstGeom prst="rect">
            <a:avLst/>
          </a:prstGeom>
        </p:spPr>
      </p:pic>
      <p:pic>
        <p:nvPicPr>
          <p:cNvPr id="10" name="Graphic 8" descr="Таблица со сплошной заливкой">
            <a:extLst>
              <a:ext uri="{FF2B5EF4-FFF2-40B4-BE49-F238E27FC236}">
                <a16:creationId xmlns:a16="http://schemas.microsoft.com/office/drawing/2014/main" id="{16FC1635-ABAD-AE2A-0128-A563AB6B9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2799" y="2153355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BCC73A-239B-9234-036B-08834905AD05}"/>
              </a:ext>
            </a:extLst>
          </p:cNvPr>
          <p:cNvSpPr txBox="1"/>
          <p:nvPr/>
        </p:nvSpPr>
        <p:spPr>
          <a:xfrm>
            <a:off x="8664222" y="3010370"/>
            <a:ext cx="356540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Results_adj.csv</a:t>
            </a:r>
          </a:p>
          <a:p>
            <a:pPr marL="285750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Shootouts_check.csv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Goalscorers_overview.csv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PlayersDim.csv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F74E0F4-A32E-546A-A9E5-34119F492E07}"/>
              </a:ext>
            </a:extLst>
          </p:cNvPr>
          <p:cNvSpPr/>
          <p:nvPr/>
        </p:nvSpPr>
        <p:spPr>
          <a:xfrm>
            <a:off x="7949258" y="2257778"/>
            <a:ext cx="1053630" cy="66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4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88B3-3E0A-60F5-C2DA-19000E79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Шаги</a:t>
            </a:r>
            <a:r>
              <a:rPr lang="en-US"/>
              <a:t>. </a:t>
            </a:r>
            <a:r>
              <a:rPr lang="en-US" err="1"/>
              <a:t>Визуализация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AC4561C-35D3-F5D0-B802-045CD9ABA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979" y="2340131"/>
            <a:ext cx="5175200" cy="3564436"/>
          </a:xfrm>
        </p:spPr>
      </p:pic>
    </p:spTree>
    <p:extLst>
      <p:ext uri="{BB962C8B-B14F-4D97-AF65-F5344CB8AC3E}">
        <p14:creationId xmlns:p14="http://schemas.microsoft.com/office/powerpoint/2010/main" val="359397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Right Triangle 122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849BE-2783-25F6-5B8B-AF9DA242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200"/>
              <a:t>Самая гостепреимная страна - США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3399E41-D76C-DE51-4D67-46E5D536C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05" r="30898"/>
          <a:stretch/>
        </p:blipFill>
        <p:spPr>
          <a:xfrm>
            <a:off x="1562572" y="2884564"/>
            <a:ext cx="9060593" cy="32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1832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CosineVTI</vt:lpstr>
      <vt:lpstr>Финальный проект Футбольный датасет: матчи 1872-2022 гг.</vt:lpstr>
      <vt:lpstr>Вводные</vt:lpstr>
      <vt:lpstr>Вводные</vt:lpstr>
      <vt:lpstr>Задачи</vt:lpstr>
      <vt:lpstr>Проблемы</vt:lpstr>
      <vt:lpstr>Шаги. Python</vt:lpstr>
      <vt:lpstr>Шаги. SQL</vt:lpstr>
      <vt:lpstr>Шаги. Визуализация</vt:lpstr>
      <vt:lpstr>Самая гостепреимная страна - США</vt:lpstr>
      <vt:lpstr>Лишь в пятой части матчей не выяснено, кто сильнейший </vt:lpstr>
      <vt:lpstr>В Covid-19 почти безголевая засуха</vt:lpstr>
      <vt:lpstr>Топ-команды в среднем побеждают в в каждом втором матче</vt:lpstr>
      <vt:lpstr>Требуется 22 минуты для первого гола</vt:lpstr>
      <vt:lpstr>Зато у Месси есть кубок ЧМ :)</vt:lpstr>
      <vt:lpstr>Аргентина умеет бить пенальти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2022-12-24T05:57:08Z</dcterms:created>
  <dcterms:modified xsi:type="dcterms:W3CDTF">2022-12-24T10:46:39Z</dcterms:modified>
</cp:coreProperties>
</file>