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8"/>
  </p:notesMasterIdLst>
  <p:handoutMasterIdLst>
    <p:handoutMasterId r:id="rId29"/>
  </p:handoutMasterIdLst>
  <p:sldIdLst>
    <p:sldId id="379" r:id="rId5"/>
    <p:sldId id="344" r:id="rId6"/>
    <p:sldId id="380" r:id="rId7"/>
    <p:sldId id="345" r:id="rId8"/>
    <p:sldId id="357" r:id="rId9"/>
    <p:sldId id="346" r:id="rId10"/>
    <p:sldId id="358" r:id="rId11"/>
    <p:sldId id="359" r:id="rId12"/>
    <p:sldId id="348" r:id="rId13"/>
    <p:sldId id="368" r:id="rId14"/>
    <p:sldId id="360" r:id="rId15"/>
    <p:sldId id="375" r:id="rId16"/>
    <p:sldId id="361" r:id="rId17"/>
    <p:sldId id="374" r:id="rId18"/>
    <p:sldId id="362" r:id="rId19"/>
    <p:sldId id="363" r:id="rId20"/>
    <p:sldId id="376" r:id="rId21"/>
    <p:sldId id="365" r:id="rId22"/>
    <p:sldId id="366" r:id="rId23"/>
    <p:sldId id="377" r:id="rId24"/>
    <p:sldId id="378" r:id="rId25"/>
    <p:sldId id="373" r:id="rId26"/>
    <p:sldId id="356" r:id="rId27"/>
  </p:sldIdLst>
  <p:sldSz cx="12192000" cy="6858000"/>
  <p:notesSz cx="6858000" cy="9144000"/>
  <p:defaultTextStyle>
    <a:defPPr rtl="0">
      <a:defRPr lang="de-DE"/>
    </a:defPPr>
    <a:lvl1pPr marL="0" algn="l" defTabSz="914400" rtl="0" eaLnBrk="1" latinLnBrk="0" hangingPunct="1">
      <a:defRPr lang="de-DE" sz="1800" kern="1200">
        <a:solidFill>
          <a:schemeClr val="tx1"/>
        </a:solidFill>
        <a:latin typeface="+mn-lt"/>
        <a:ea typeface="+mn-ea"/>
        <a:cs typeface="+mn-cs"/>
      </a:defRPr>
    </a:lvl1pPr>
    <a:lvl2pPr marL="457200" algn="l" defTabSz="914400" rtl="0" eaLnBrk="1" latinLnBrk="0" hangingPunct="1">
      <a:defRPr lang="de-DE" sz="1800" kern="1200">
        <a:solidFill>
          <a:schemeClr val="tx1"/>
        </a:solidFill>
        <a:latin typeface="+mn-lt"/>
        <a:ea typeface="+mn-ea"/>
        <a:cs typeface="+mn-cs"/>
      </a:defRPr>
    </a:lvl2pPr>
    <a:lvl3pPr marL="914400" algn="l" defTabSz="914400" rtl="0" eaLnBrk="1" latinLnBrk="0" hangingPunct="1">
      <a:defRPr lang="de-DE" sz="1800" kern="1200">
        <a:solidFill>
          <a:schemeClr val="tx1"/>
        </a:solidFill>
        <a:latin typeface="+mn-lt"/>
        <a:ea typeface="+mn-ea"/>
        <a:cs typeface="+mn-cs"/>
      </a:defRPr>
    </a:lvl3pPr>
    <a:lvl4pPr marL="1371600" algn="l" defTabSz="914400" rtl="0" eaLnBrk="1" latinLnBrk="0" hangingPunct="1">
      <a:defRPr lang="de-DE" sz="1800" kern="1200">
        <a:solidFill>
          <a:schemeClr val="tx1"/>
        </a:solidFill>
        <a:latin typeface="+mn-lt"/>
        <a:ea typeface="+mn-ea"/>
        <a:cs typeface="+mn-cs"/>
      </a:defRPr>
    </a:lvl4pPr>
    <a:lvl5pPr marL="1828800" algn="l" defTabSz="914400" rtl="0" eaLnBrk="1" latinLnBrk="0" hangingPunct="1">
      <a:defRPr lang="de-DE" sz="1800" kern="1200">
        <a:solidFill>
          <a:schemeClr val="tx1"/>
        </a:solidFill>
        <a:latin typeface="+mn-lt"/>
        <a:ea typeface="+mn-ea"/>
        <a:cs typeface="+mn-cs"/>
      </a:defRPr>
    </a:lvl5pPr>
    <a:lvl6pPr marL="2286000" algn="l" defTabSz="914400" rtl="0" eaLnBrk="1" latinLnBrk="0" hangingPunct="1">
      <a:defRPr lang="de-DE" sz="1800" kern="1200">
        <a:solidFill>
          <a:schemeClr val="tx1"/>
        </a:solidFill>
        <a:latin typeface="+mn-lt"/>
        <a:ea typeface="+mn-ea"/>
        <a:cs typeface="+mn-cs"/>
      </a:defRPr>
    </a:lvl6pPr>
    <a:lvl7pPr marL="2743200" algn="l" defTabSz="914400" rtl="0" eaLnBrk="1" latinLnBrk="0" hangingPunct="1">
      <a:defRPr lang="de-DE" sz="1800" kern="1200">
        <a:solidFill>
          <a:schemeClr val="tx1"/>
        </a:solidFill>
        <a:latin typeface="+mn-lt"/>
        <a:ea typeface="+mn-ea"/>
        <a:cs typeface="+mn-cs"/>
      </a:defRPr>
    </a:lvl7pPr>
    <a:lvl8pPr marL="3200400" algn="l" defTabSz="914400" rtl="0" eaLnBrk="1" latinLnBrk="0" hangingPunct="1">
      <a:defRPr lang="de-DE" sz="1800" kern="1200">
        <a:solidFill>
          <a:schemeClr val="tx1"/>
        </a:solidFill>
        <a:latin typeface="+mn-lt"/>
        <a:ea typeface="+mn-ea"/>
        <a:cs typeface="+mn-cs"/>
      </a:defRPr>
    </a:lvl8pPr>
    <a:lvl9pPr marL="3657600" algn="l" defTabSz="914400" rtl="0" eaLnBrk="1" latinLnBrk="0" hangingPunct="1">
      <a:defRPr lang="de-DE"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A3D024-909B-3BC2-1496-FEEAB652808A}" name="Sher Dionisio" initials="" userId="S::Sher.Dionisio@teksystemsgs.com::02daa716-9709-4d47-a153-1943ce1675c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82462" autoAdjust="0"/>
  </p:normalViewPr>
  <p:slideViewPr>
    <p:cSldViewPr snapToGrid="0">
      <p:cViewPr varScale="1">
        <p:scale>
          <a:sx n="64" d="100"/>
          <a:sy n="64" d="100"/>
        </p:scale>
        <p:origin x="1164" y="48"/>
      </p:cViewPr>
      <p:guideLst>
        <p:guide orient="horz" pos="1752"/>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0109"/>
    </p:cViewPr>
  </p:sorterViewPr>
  <p:notesViewPr>
    <p:cSldViewPr snapToGrid="0" showGuides="1">
      <p:cViewPr varScale="1">
        <p:scale>
          <a:sx n="97" d="100"/>
          <a:sy n="97" d="100"/>
        </p:scale>
        <p:origin x="3618"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de-DE" sz="1200"/>
            </a:lvl1pPr>
          </a:lstStyle>
          <a:p>
            <a:pPr rtl="0"/>
            <a:endParaRPr lang="de-DE" dirty="0"/>
          </a:p>
        </p:txBody>
      </p:sp>
      <p:sp>
        <p:nvSpPr>
          <p:cNvPr id="3" name="Datumsplatzhalter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de-DE" sz="1200"/>
            </a:lvl1pPr>
          </a:lstStyle>
          <a:p>
            <a:pPr rtl="0"/>
            <a:fld id="{AB22F4AD-3AD9-4FF8-9A4F-0E24680C1A12}" type="datetime1">
              <a:rPr lang="de-DE" smtClean="0"/>
              <a:t>24.03.2025</a:t>
            </a:fld>
            <a:endParaRPr lang="de-DE" dirty="0"/>
          </a:p>
        </p:txBody>
      </p:sp>
      <p:sp>
        <p:nvSpPr>
          <p:cNvPr id="4" name="Fußzeilenplatzhalter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de-DE" sz="1200"/>
            </a:lvl1pPr>
          </a:lstStyle>
          <a:p>
            <a:pPr rtl="0"/>
            <a:endParaRPr lang="de-DE" dirty="0"/>
          </a:p>
        </p:txBody>
      </p:sp>
      <p:sp>
        <p:nvSpPr>
          <p:cNvPr id="5" name="Foliennummernplatzhalter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de-DE" sz="1200"/>
            </a:lvl1pPr>
          </a:lstStyle>
          <a:p>
            <a:pPr rtl="0"/>
            <a:fld id="{F7F75FB2-D12E-4669-8522-D3E2C7E6DC97}" type="slidenum">
              <a:rPr lang="de-DE" smtClean="0"/>
              <a:t>‹Nr.›</a:t>
            </a:fld>
            <a:endParaRPr lang="de-DE" dirty="0"/>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de-DE" sz="1200"/>
            </a:lvl1pPr>
          </a:lstStyle>
          <a:p>
            <a:pPr rtl="0"/>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de-DE" sz="1200"/>
            </a:lvl1pPr>
          </a:lstStyle>
          <a:p>
            <a:pPr rtl="0"/>
            <a:fld id="{0CA5352C-454C-4490-A87D-A02ED3070141}" type="datetime1">
              <a:rPr lang="de-DE" smtClean="0"/>
              <a:t>24.03.2025</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de-DE"/>
            </a:defPPr>
          </a:lstStyle>
          <a:p>
            <a:pPr rtl="0"/>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de-DE"/>
            </a:defPPr>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de-DE" sz="1200"/>
            </a:lvl1pPr>
          </a:lstStyle>
          <a:p>
            <a:pPr rtl="0"/>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de-DE" sz="1200"/>
            </a:lvl1pPr>
          </a:lstStyle>
          <a:p>
            <a:pPr rtl="0"/>
            <a:fld id="{8D18E0B9-48E4-499D-93B2-B07D00395BAC}" type="slidenum">
              <a:rPr lang="de-DE" smtClean="0"/>
              <a:t>‹Nr.›</a:t>
            </a:fld>
            <a:endParaRPr lang="de-DE" dirty="0"/>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de-DE" sz="1200" kern="1200">
        <a:solidFill>
          <a:schemeClr val="tx1"/>
        </a:solidFill>
        <a:latin typeface="+mn-lt"/>
        <a:ea typeface="+mn-ea"/>
        <a:cs typeface="+mn-cs"/>
      </a:defRPr>
    </a:lvl1pPr>
    <a:lvl2pPr marL="457200" algn="l" defTabSz="914400" rtl="0" eaLnBrk="1" latinLnBrk="0" hangingPunct="1">
      <a:defRPr lang="de-DE" sz="1200" kern="1200">
        <a:solidFill>
          <a:schemeClr val="tx1"/>
        </a:solidFill>
        <a:latin typeface="+mn-lt"/>
        <a:ea typeface="+mn-ea"/>
        <a:cs typeface="+mn-cs"/>
      </a:defRPr>
    </a:lvl2pPr>
    <a:lvl3pPr marL="914400" algn="l" defTabSz="914400" rtl="0" eaLnBrk="1" latinLnBrk="0" hangingPunct="1">
      <a:defRPr lang="de-DE" sz="1200" kern="1200">
        <a:solidFill>
          <a:schemeClr val="tx1"/>
        </a:solidFill>
        <a:latin typeface="+mn-lt"/>
        <a:ea typeface="+mn-ea"/>
        <a:cs typeface="+mn-cs"/>
      </a:defRPr>
    </a:lvl3pPr>
    <a:lvl4pPr marL="1371600" algn="l" defTabSz="914400" rtl="0" eaLnBrk="1" latinLnBrk="0" hangingPunct="1">
      <a:defRPr lang="de-DE" sz="1200" kern="1200">
        <a:solidFill>
          <a:schemeClr val="tx1"/>
        </a:solidFill>
        <a:latin typeface="+mn-lt"/>
        <a:ea typeface="+mn-ea"/>
        <a:cs typeface="+mn-cs"/>
      </a:defRPr>
    </a:lvl4pPr>
    <a:lvl5pPr marL="1828800" algn="l" defTabSz="914400" rtl="0" eaLnBrk="1" latinLnBrk="0" hangingPunct="1">
      <a:defRPr lang="de-DE" sz="1200" kern="1200">
        <a:solidFill>
          <a:schemeClr val="tx1"/>
        </a:solidFill>
        <a:latin typeface="+mn-lt"/>
        <a:ea typeface="+mn-ea"/>
        <a:cs typeface="+mn-cs"/>
      </a:defRPr>
    </a:lvl5pPr>
    <a:lvl6pPr marL="2286000" algn="l" defTabSz="914400" rtl="0" eaLnBrk="1" latinLnBrk="0" hangingPunct="1">
      <a:defRPr lang="de-DE" sz="1200" kern="1200">
        <a:solidFill>
          <a:schemeClr val="tx1"/>
        </a:solidFill>
        <a:latin typeface="+mn-lt"/>
        <a:ea typeface="+mn-ea"/>
        <a:cs typeface="+mn-cs"/>
      </a:defRPr>
    </a:lvl6pPr>
    <a:lvl7pPr marL="2743200" algn="l" defTabSz="914400" rtl="0" eaLnBrk="1" latinLnBrk="0" hangingPunct="1">
      <a:defRPr lang="de-DE" sz="1200" kern="1200">
        <a:solidFill>
          <a:schemeClr val="tx1"/>
        </a:solidFill>
        <a:latin typeface="+mn-lt"/>
        <a:ea typeface="+mn-ea"/>
        <a:cs typeface="+mn-cs"/>
      </a:defRPr>
    </a:lvl7pPr>
    <a:lvl8pPr marL="3200400" algn="l" defTabSz="914400" rtl="0" eaLnBrk="1" latinLnBrk="0" hangingPunct="1">
      <a:defRPr lang="de-DE" sz="1200" kern="1200">
        <a:solidFill>
          <a:schemeClr val="tx1"/>
        </a:solidFill>
        <a:latin typeface="+mn-lt"/>
        <a:ea typeface="+mn-ea"/>
        <a:cs typeface="+mn-cs"/>
      </a:defRPr>
    </a:lvl8pPr>
    <a:lvl9pPr marL="3657600" algn="l" defTabSz="914400" rtl="0" eaLnBrk="1" latinLnBrk="0" hangingPunct="1">
      <a:defRPr lang="de-DE"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e.wikipedia.org/wiki/Gallup_Organization"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de.wikipedia.org/wiki/Suizid" TargetMode="External"/><Relationship Id="rId5" Type="http://schemas.openxmlformats.org/officeDocument/2006/relationships/hyperlink" Target="https://de.wikipedia.org/wiki/Weltgesundheitsorganisation" TargetMode="External"/><Relationship Id="rId4" Type="http://schemas.openxmlformats.org/officeDocument/2006/relationships/hyperlink" Target="https://de.wikipedia.org/wiki/Washington,_D.C."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8D18E0B9-48E4-499D-93B2-B07D00395BAC}" type="slidenum">
              <a:rPr lang="de-DE" smtClean="0"/>
              <a:t>1</a:t>
            </a:fld>
            <a:endParaRPr lang="de-DE" dirty="0"/>
          </a:p>
        </p:txBody>
      </p:sp>
    </p:spTree>
    <p:extLst>
      <p:ext uri="{BB962C8B-B14F-4D97-AF65-F5344CB8AC3E}">
        <p14:creationId xmlns:p14="http://schemas.microsoft.com/office/powerpoint/2010/main" val="814913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r>
              <a:rPr lang="de-DE" dirty="0"/>
              <a:t>- </a:t>
            </a:r>
          </a:p>
        </p:txBody>
      </p:sp>
      <p:sp>
        <p:nvSpPr>
          <p:cNvPr id="4" name="Foliennummernplatzhalter 3"/>
          <p:cNvSpPr>
            <a:spLocks noGrp="1"/>
          </p:cNvSpPr>
          <p:nvPr>
            <p:ph type="sldNum" sz="quarter" idx="5"/>
          </p:nvPr>
        </p:nvSpPr>
        <p:spPr/>
        <p:txBody>
          <a:bodyPr rtlCol="0"/>
          <a:lstStyle>
            <a:defPPr>
              <a:defRPr lang="de-DE"/>
            </a:defPPr>
          </a:lstStyle>
          <a:p>
            <a:pPr rtl="0"/>
            <a:fld id="{8D18E0B9-48E4-499D-93B2-B07D00395BAC}" type="slidenum">
              <a:rPr lang="de-DE" smtClean="0"/>
              <a:t>11</a:t>
            </a:fld>
            <a:endParaRPr lang="de-DE" dirty="0"/>
          </a:p>
        </p:txBody>
      </p:sp>
    </p:spTree>
    <p:extLst>
      <p:ext uri="{BB962C8B-B14F-4D97-AF65-F5344CB8AC3E}">
        <p14:creationId xmlns:p14="http://schemas.microsoft.com/office/powerpoint/2010/main" val="4023956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r>
              <a:rPr lang="de-DE" dirty="0"/>
              <a:t>Die Korrelation von 0,07 ist sehr schwach. Das bedeutet, dass es </a:t>
            </a:r>
            <a:r>
              <a:rPr lang="de-DE" b="1" dirty="0"/>
              <a:t>kaum einen Zusammenhang</a:t>
            </a:r>
            <a:r>
              <a:rPr lang="de-DE" dirty="0"/>
              <a:t> zwischen dem Glücksindex eines Landes und seiner Selbstmordrate gibt. Die beiden Variablen sind nahezu </a:t>
            </a:r>
            <a:r>
              <a:rPr lang="de-DE" b="1" dirty="0"/>
              <a:t>unabhängig</a:t>
            </a:r>
            <a:r>
              <a:rPr lang="de-DE" dirty="0"/>
              <a:t> voneinander.</a:t>
            </a:r>
          </a:p>
          <a:p>
            <a:pPr rtl="0"/>
            <a:r>
              <a:rPr lang="de-DE" dirty="0"/>
              <a:t>In einer Präsentation könntest du erklären, dass die Regressionslinie den </a:t>
            </a:r>
            <a:r>
              <a:rPr lang="de-DE" b="1" dirty="0"/>
              <a:t>allgemeinen Trend</a:t>
            </a:r>
            <a:r>
              <a:rPr lang="de-DE" dirty="0"/>
              <a:t> beschreibt, der jedoch </a:t>
            </a:r>
            <a:r>
              <a:rPr lang="de-DE" b="1" dirty="0"/>
              <a:t>nicht aussagekräftig</a:t>
            </a:r>
            <a:r>
              <a:rPr lang="de-DE" dirty="0"/>
              <a:t> ist, da der Korrelationskoeffizient nahe bei null liegt.</a:t>
            </a:r>
          </a:p>
          <a:p>
            <a:pPr rtl="0"/>
            <a:r>
              <a:rPr lang="de-DE" dirty="0"/>
              <a:t>Konfidenzintervall - der rosa Bereich um die Regressionslinie zeigt die Unsicherheit der Schätzung. Ein breiterer Bereich bedeutet mehr Unsicherheit, was hier auf die schwache Korrelation hinweist.</a:t>
            </a:r>
          </a:p>
        </p:txBody>
      </p:sp>
      <p:sp>
        <p:nvSpPr>
          <p:cNvPr id="4" name="Foliennummernplatzhalter 3"/>
          <p:cNvSpPr>
            <a:spLocks noGrp="1"/>
          </p:cNvSpPr>
          <p:nvPr>
            <p:ph type="sldNum" sz="quarter" idx="5"/>
          </p:nvPr>
        </p:nvSpPr>
        <p:spPr/>
        <p:txBody>
          <a:bodyPr rtlCol="0"/>
          <a:lstStyle>
            <a:defPPr>
              <a:defRPr lang="de-DE"/>
            </a:defPPr>
          </a:lstStyle>
          <a:p>
            <a:pPr rtl="0"/>
            <a:fld id="{8D18E0B9-48E4-499D-93B2-B07D00395BAC}" type="slidenum">
              <a:rPr lang="de-DE" smtClean="0"/>
              <a:t>12</a:t>
            </a:fld>
            <a:endParaRPr lang="de-DE" dirty="0"/>
          </a:p>
        </p:txBody>
      </p:sp>
    </p:spTree>
    <p:extLst>
      <p:ext uri="{BB962C8B-B14F-4D97-AF65-F5344CB8AC3E}">
        <p14:creationId xmlns:p14="http://schemas.microsoft.com/office/powerpoint/2010/main" val="2365715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algn="l">
              <a:buFont typeface="+mj-lt"/>
              <a:buNone/>
            </a:pPr>
            <a:r>
              <a:rPr lang="de-DE" b="0" i="0" dirty="0">
                <a:effectLst/>
                <a:latin typeface="__fkGroteskNeue_598ab8"/>
              </a:rPr>
              <a:t>Erklärung Skala sozialer Unterstützung - Datentransformation: Die ursprünglichen Werte könnten transformiert worden sein, möglicherweise um sie besser mit anderen Metriken vergleichbar zu machen.</a:t>
            </a:r>
          </a:p>
          <a:p>
            <a:pPr algn="l">
              <a:buFont typeface="+mj-lt"/>
              <a:buNone/>
            </a:pPr>
            <a:r>
              <a:rPr lang="de-DE" b="0" i="0" dirty="0">
                <a:effectLst/>
                <a:latin typeface="__fkGroteskNeue_598ab8"/>
              </a:rPr>
              <a:t>		               - Unterschiedliche Skalierung: Es könnte sein, dass diese spezifische Datenquelle eine andere Skalierung verwendet als der originale World </a:t>
            </a:r>
            <a:r>
              <a:rPr lang="de-DE" b="0" i="0" dirty="0" err="1">
                <a:effectLst/>
                <a:latin typeface="__fkGroteskNeue_598ab8"/>
              </a:rPr>
              <a:t>Happiness</a:t>
            </a:r>
            <a:r>
              <a:rPr lang="de-DE" b="0" i="0" dirty="0">
                <a:effectLst/>
                <a:latin typeface="__fkGroteskNeue_598ab8"/>
              </a:rPr>
              <a:t> Report.</a:t>
            </a:r>
          </a:p>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8D18E0B9-48E4-499D-93B2-B07D00395BAC}" type="slidenum">
              <a:rPr lang="de-DE" smtClean="0"/>
              <a:t>13</a:t>
            </a:fld>
            <a:endParaRPr lang="de-DE" dirty="0"/>
          </a:p>
        </p:txBody>
      </p:sp>
    </p:spTree>
    <p:extLst>
      <p:ext uri="{BB962C8B-B14F-4D97-AF65-F5344CB8AC3E}">
        <p14:creationId xmlns:p14="http://schemas.microsoft.com/office/powerpoint/2010/main" val="2129645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8D18E0B9-48E4-499D-93B2-B07D00395BAC}" type="slidenum">
              <a:rPr lang="de-DE" smtClean="0"/>
              <a:t>15</a:t>
            </a:fld>
            <a:endParaRPr lang="de-DE" dirty="0"/>
          </a:p>
        </p:txBody>
      </p:sp>
    </p:spTree>
    <p:extLst>
      <p:ext uri="{BB962C8B-B14F-4D97-AF65-F5344CB8AC3E}">
        <p14:creationId xmlns:p14="http://schemas.microsoft.com/office/powerpoint/2010/main" val="4007810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8D18E0B9-48E4-499D-93B2-B07D00395BAC}" type="slidenum">
              <a:rPr lang="de-DE" smtClean="0"/>
              <a:t>16</a:t>
            </a:fld>
            <a:endParaRPr lang="de-DE" dirty="0"/>
          </a:p>
        </p:txBody>
      </p:sp>
    </p:spTree>
    <p:extLst>
      <p:ext uri="{BB962C8B-B14F-4D97-AF65-F5344CB8AC3E}">
        <p14:creationId xmlns:p14="http://schemas.microsoft.com/office/powerpoint/2010/main" val="1945840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8D18E0B9-48E4-499D-93B2-B07D00395BAC}" type="slidenum">
              <a:rPr lang="de-DE" smtClean="0"/>
              <a:t>18</a:t>
            </a:fld>
            <a:endParaRPr lang="de-DE" dirty="0"/>
          </a:p>
        </p:txBody>
      </p:sp>
    </p:spTree>
    <p:extLst>
      <p:ext uri="{BB962C8B-B14F-4D97-AF65-F5344CB8AC3E}">
        <p14:creationId xmlns:p14="http://schemas.microsoft.com/office/powerpoint/2010/main" val="2016884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8D18E0B9-48E4-499D-93B2-B07D00395BAC}" type="slidenum">
              <a:rPr lang="de-DE" smtClean="0"/>
              <a:t>19</a:t>
            </a:fld>
            <a:endParaRPr lang="de-DE" dirty="0"/>
          </a:p>
        </p:txBody>
      </p:sp>
    </p:spTree>
    <p:extLst>
      <p:ext uri="{BB962C8B-B14F-4D97-AF65-F5344CB8AC3E}">
        <p14:creationId xmlns:p14="http://schemas.microsoft.com/office/powerpoint/2010/main" val="4177322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r>
              <a:rPr lang="de-DE" dirty="0">
                <a:latin typeface="Arial" panose="020B0604020202020204" pitchFamily="34" charset="0"/>
                <a:cs typeface="Arial" panose="020B0604020202020204" pitchFamily="34" charset="0"/>
              </a:rPr>
              <a:t>Zusammenfassend lässt sich sagen, dass die Analyse zeigt, dass es </a:t>
            </a:r>
            <a:r>
              <a:rPr lang="de-DE" b="1" dirty="0">
                <a:latin typeface="Arial" panose="020B0604020202020204" pitchFamily="34" charset="0"/>
                <a:cs typeface="Arial" panose="020B0604020202020204" pitchFamily="34" charset="0"/>
              </a:rPr>
              <a:t>keinen deutlichen Zusammenhang</a:t>
            </a:r>
            <a:r>
              <a:rPr lang="de-DE" dirty="0">
                <a:latin typeface="Arial" panose="020B0604020202020204" pitchFamily="34" charset="0"/>
                <a:cs typeface="Arial" panose="020B0604020202020204" pitchFamily="34" charset="0"/>
              </a:rPr>
              <a:t> zwischen dem </a:t>
            </a:r>
            <a:r>
              <a:rPr lang="de-DE" b="1" dirty="0">
                <a:latin typeface="Arial" panose="020B0604020202020204" pitchFamily="34" charset="0"/>
                <a:cs typeface="Arial" panose="020B0604020202020204" pitchFamily="34" charset="0"/>
              </a:rPr>
              <a:t>World </a:t>
            </a:r>
            <a:r>
              <a:rPr lang="de-DE" b="1" dirty="0" err="1">
                <a:latin typeface="Arial" panose="020B0604020202020204" pitchFamily="34" charset="0"/>
                <a:cs typeface="Arial" panose="020B0604020202020204" pitchFamily="34" charset="0"/>
              </a:rPr>
              <a:t>Happiness</a:t>
            </a:r>
            <a:r>
              <a:rPr lang="de-DE" b="1" dirty="0">
                <a:latin typeface="Arial" panose="020B0604020202020204" pitchFamily="34" charset="0"/>
                <a:cs typeface="Arial" panose="020B0604020202020204" pitchFamily="34" charset="0"/>
              </a:rPr>
              <a:t> Report</a:t>
            </a:r>
            <a:r>
              <a:rPr lang="de-DE" dirty="0">
                <a:latin typeface="Arial" panose="020B0604020202020204" pitchFamily="34" charset="0"/>
                <a:cs typeface="Arial" panose="020B0604020202020204" pitchFamily="34" charset="0"/>
              </a:rPr>
              <a:t> (Glücksindex) und den </a:t>
            </a:r>
            <a:r>
              <a:rPr lang="de-DE" b="1" dirty="0">
                <a:latin typeface="Arial" panose="020B0604020202020204" pitchFamily="34" charset="0"/>
                <a:cs typeface="Arial" panose="020B0604020202020204" pitchFamily="34" charset="0"/>
              </a:rPr>
              <a:t>Selbstmordraten</a:t>
            </a:r>
            <a:r>
              <a:rPr lang="de-DE" dirty="0">
                <a:latin typeface="Arial" panose="020B0604020202020204" pitchFamily="34" charset="0"/>
                <a:cs typeface="Arial" panose="020B0604020202020204" pitchFamily="34" charset="0"/>
              </a:rPr>
              <a:t> gibt.</a:t>
            </a:r>
          </a:p>
          <a:p>
            <a:endParaRPr lang="de-DE" dirty="0">
              <a:latin typeface="Arial" panose="020B0604020202020204" pitchFamily="34" charset="0"/>
              <a:cs typeface="Arial" panose="020B0604020202020204" pitchFamily="34" charset="0"/>
            </a:endParaRPr>
          </a:p>
          <a:p>
            <a:r>
              <a:rPr lang="de-DE" dirty="0">
                <a:latin typeface="Arial" panose="020B0604020202020204" pitchFamily="34" charset="0"/>
                <a:cs typeface="Arial" panose="020B0604020202020204" pitchFamily="34" charset="0"/>
              </a:rPr>
              <a:t>Die Analyse, welche die </a:t>
            </a:r>
            <a:r>
              <a:rPr lang="de-DE" b="1" dirty="0">
                <a:latin typeface="Arial" panose="020B0604020202020204" pitchFamily="34" charset="0"/>
                <a:cs typeface="Arial" panose="020B0604020202020204" pitchFamily="34" charset="0"/>
              </a:rPr>
              <a:t>Wahrnehmung von Korruption</a:t>
            </a:r>
            <a:r>
              <a:rPr lang="de-DE" dirty="0">
                <a:latin typeface="Arial" panose="020B0604020202020204" pitchFamily="34" charset="0"/>
                <a:cs typeface="Arial" panose="020B0604020202020204" pitchFamily="34" charset="0"/>
              </a:rPr>
              <a:t> und </a:t>
            </a:r>
            <a:r>
              <a:rPr lang="de-DE" b="1" dirty="0">
                <a:latin typeface="Arial" panose="020B0604020202020204" pitchFamily="34" charset="0"/>
                <a:cs typeface="Arial" panose="020B0604020202020204" pitchFamily="34" charset="0"/>
              </a:rPr>
              <a:t>Selbstmordraten</a:t>
            </a:r>
            <a:r>
              <a:rPr lang="de-DE" dirty="0">
                <a:latin typeface="Arial" panose="020B0604020202020204" pitchFamily="34" charset="0"/>
                <a:cs typeface="Arial" panose="020B0604020202020204" pitchFamily="34" charset="0"/>
              </a:rPr>
              <a:t> vergleicht, weist darauf hin, dass in Ländern mit geringerer Korruption die Selbstmordraten sogar steigen können. Dies könnte auf sozialen Druck, höhere Erwartungen und individuellere Herausforderungen in wohlhabenderen Gesellschaften zurückzuführen sein.</a:t>
            </a:r>
          </a:p>
          <a:p>
            <a:endParaRPr lang="de-DE" dirty="0">
              <a:latin typeface="Arial" panose="020B0604020202020204" pitchFamily="34" charset="0"/>
              <a:cs typeface="Arial" panose="020B0604020202020204" pitchFamily="34" charset="0"/>
            </a:endParaRPr>
          </a:p>
          <a:p>
            <a:r>
              <a:rPr lang="de-DE" dirty="0">
                <a:latin typeface="Arial" panose="020B0604020202020204" pitchFamily="34" charset="0"/>
                <a:cs typeface="Arial" panose="020B0604020202020204" pitchFamily="34" charset="0"/>
              </a:rPr>
              <a:t>Der Zusammenhang zwischen </a:t>
            </a:r>
            <a:r>
              <a:rPr lang="de-DE" b="1" dirty="0">
                <a:latin typeface="Arial" panose="020B0604020202020204" pitchFamily="34" charset="0"/>
                <a:cs typeface="Arial" panose="020B0604020202020204" pitchFamily="34" charset="0"/>
              </a:rPr>
              <a:t>BIP pro Kopf</a:t>
            </a:r>
            <a:r>
              <a:rPr lang="de-DE" dirty="0">
                <a:latin typeface="Arial" panose="020B0604020202020204" pitchFamily="34" charset="0"/>
                <a:cs typeface="Arial" panose="020B0604020202020204" pitchFamily="34" charset="0"/>
              </a:rPr>
              <a:t> und </a:t>
            </a:r>
            <a:r>
              <a:rPr lang="de-DE" b="1" dirty="0">
                <a:latin typeface="Arial" panose="020B0604020202020204" pitchFamily="34" charset="0"/>
                <a:cs typeface="Arial" panose="020B0604020202020204" pitchFamily="34" charset="0"/>
              </a:rPr>
              <a:t>Selbstmordraten</a:t>
            </a:r>
            <a:r>
              <a:rPr lang="de-DE" dirty="0">
                <a:latin typeface="Arial" panose="020B0604020202020204" pitchFamily="34" charset="0"/>
                <a:cs typeface="Arial" panose="020B0604020202020204" pitchFamily="34" charset="0"/>
              </a:rPr>
              <a:t> ist komplex und nicht eindeutig. Es gibt Hinweise, dass ein </a:t>
            </a:r>
            <a:r>
              <a:rPr lang="de-DE" b="1" dirty="0">
                <a:latin typeface="Arial" panose="020B0604020202020204" pitchFamily="34" charset="0"/>
                <a:cs typeface="Arial" panose="020B0604020202020204" pitchFamily="34" charset="0"/>
              </a:rPr>
              <a:t>höheres BIP pro Kopf</a:t>
            </a:r>
            <a:r>
              <a:rPr lang="de-DE" dirty="0">
                <a:latin typeface="Arial" panose="020B0604020202020204" pitchFamily="34" charset="0"/>
                <a:cs typeface="Arial" panose="020B0604020202020204" pitchFamily="34" charset="0"/>
              </a:rPr>
              <a:t> in manchen Fällen mit </a:t>
            </a:r>
            <a:r>
              <a:rPr lang="de-DE" b="1" dirty="0">
                <a:latin typeface="Arial" panose="020B0604020202020204" pitchFamily="34" charset="0"/>
                <a:cs typeface="Arial" panose="020B0604020202020204" pitchFamily="34" charset="0"/>
              </a:rPr>
              <a:t>niedrigeren Selbstmordraten</a:t>
            </a:r>
            <a:r>
              <a:rPr lang="de-DE" dirty="0">
                <a:latin typeface="Arial" panose="020B0604020202020204" pitchFamily="34" charset="0"/>
                <a:cs typeface="Arial" panose="020B0604020202020204" pitchFamily="34" charset="0"/>
              </a:rPr>
              <a:t> korreliert, aber dieser Zusammenhang ist nicht immer konsistent.</a:t>
            </a:r>
          </a:p>
          <a:p>
            <a:endParaRPr lang="de-DE" dirty="0">
              <a:latin typeface="Arial" panose="020B0604020202020204" pitchFamily="34" charset="0"/>
              <a:cs typeface="Arial" panose="020B0604020202020204" pitchFamily="34" charset="0"/>
            </a:endParaRPr>
          </a:p>
          <a:p>
            <a:r>
              <a:rPr lang="de-DE" dirty="0">
                <a:latin typeface="Arial" panose="020B0604020202020204" pitchFamily="34" charset="0"/>
                <a:cs typeface="Arial" panose="020B0604020202020204" pitchFamily="34" charset="0"/>
              </a:rPr>
              <a:t>Kurz gesagt: Es gibt </a:t>
            </a:r>
            <a:r>
              <a:rPr lang="de-DE" b="1" dirty="0">
                <a:latin typeface="Arial" panose="020B0604020202020204" pitchFamily="34" charset="0"/>
                <a:cs typeface="Arial" panose="020B0604020202020204" pitchFamily="34" charset="0"/>
              </a:rPr>
              <a:t>keinen klaren Zusammenhang</a:t>
            </a:r>
            <a:r>
              <a:rPr lang="de-DE" dirty="0">
                <a:latin typeface="Arial" panose="020B0604020202020204" pitchFamily="34" charset="0"/>
                <a:cs typeface="Arial" panose="020B0604020202020204" pitchFamily="34" charset="0"/>
              </a:rPr>
              <a:t> zwischen dem                  World-</a:t>
            </a:r>
            <a:r>
              <a:rPr lang="de-DE" dirty="0" err="1">
                <a:latin typeface="Arial" panose="020B0604020202020204" pitchFamily="34" charset="0"/>
                <a:cs typeface="Arial" panose="020B0604020202020204" pitchFamily="34" charset="0"/>
              </a:rPr>
              <a:t>Happiness</a:t>
            </a:r>
            <a:r>
              <a:rPr lang="de-DE" dirty="0">
                <a:latin typeface="Arial" panose="020B0604020202020204" pitchFamily="34" charset="0"/>
                <a:cs typeface="Arial" panose="020B0604020202020204" pitchFamily="34" charset="0"/>
              </a:rPr>
              <a:t>-Report und Selbstmordraten. Andere gesellschaftliche        Faktoren wie </a:t>
            </a:r>
            <a:r>
              <a:rPr lang="de-DE" b="1" dirty="0">
                <a:latin typeface="Arial" panose="020B0604020202020204" pitchFamily="34" charset="0"/>
                <a:cs typeface="Arial" panose="020B0604020202020204" pitchFamily="34" charset="0"/>
              </a:rPr>
              <a:t>sozialer Druck</a:t>
            </a:r>
            <a:r>
              <a:rPr lang="de-DE" dirty="0">
                <a:latin typeface="Arial" panose="020B0604020202020204" pitchFamily="34" charset="0"/>
                <a:cs typeface="Arial" panose="020B0604020202020204" pitchFamily="34" charset="0"/>
              </a:rPr>
              <a:t> oder individuelle </a:t>
            </a:r>
            <a:r>
              <a:rPr lang="de-DE" b="1" dirty="0">
                <a:latin typeface="Arial" panose="020B0604020202020204" pitchFamily="34" charset="0"/>
                <a:cs typeface="Arial" panose="020B0604020202020204" pitchFamily="34" charset="0"/>
              </a:rPr>
              <a:t>psychische Belastungen</a:t>
            </a:r>
            <a:r>
              <a:rPr lang="de-DE" dirty="0">
                <a:latin typeface="Arial" panose="020B0604020202020204" pitchFamily="34" charset="0"/>
                <a:cs typeface="Arial" panose="020B0604020202020204" pitchFamily="34" charset="0"/>
              </a:rPr>
              <a:t>          spielen wahrscheinlich eine größere Rolle.</a:t>
            </a:r>
          </a:p>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8D18E0B9-48E4-499D-93B2-B07D00395BAC}" type="slidenum">
              <a:rPr lang="de-DE" smtClean="0"/>
              <a:t>21</a:t>
            </a:fld>
            <a:endParaRPr lang="de-DE" dirty="0"/>
          </a:p>
        </p:txBody>
      </p:sp>
    </p:spTree>
    <p:extLst>
      <p:ext uri="{BB962C8B-B14F-4D97-AF65-F5344CB8AC3E}">
        <p14:creationId xmlns:p14="http://schemas.microsoft.com/office/powerpoint/2010/main" val="3634173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8D18E0B9-48E4-499D-93B2-B07D00395BAC}" type="slidenum">
              <a:rPr lang="de-DE" smtClean="0"/>
              <a:t>23</a:t>
            </a:fld>
            <a:endParaRPr lang="de-DE" dirty="0"/>
          </a:p>
        </p:txBody>
      </p:sp>
    </p:spTree>
    <p:extLst>
      <p:ext uri="{BB962C8B-B14F-4D97-AF65-F5344CB8AC3E}">
        <p14:creationId xmlns:p14="http://schemas.microsoft.com/office/powerpoint/2010/main" val="1763878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marL="171450" indent="-171450" rtl="0">
              <a:buFontTx/>
              <a:buChar char="-"/>
            </a:pPr>
            <a:r>
              <a:rPr lang="de-DE" dirty="0"/>
              <a:t>Der WHR entstammt dem World </a:t>
            </a:r>
            <a:r>
              <a:rPr lang="de-DE" dirty="0" err="1"/>
              <a:t>Gollup</a:t>
            </a:r>
            <a:r>
              <a:rPr lang="de-DE" dirty="0"/>
              <a:t> Poll – einem Report </a:t>
            </a:r>
            <a:r>
              <a:rPr lang="de-DE" b="0" i="0" dirty="0">
                <a:solidFill>
                  <a:srgbClr val="202122"/>
                </a:solidFill>
                <a:effectLst/>
                <a:latin typeface="Arial" panose="020B0604020202020204" pitchFamily="34" charset="0"/>
              </a:rPr>
              <a:t>der von der </a:t>
            </a:r>
            <a:r>
              <a:rPr lang="de-DE" b="0" i="0" u="none" strike="noStrike" dirty="0">
                <a:solidFill>
                  <a:srgbClr val="0645AD"/>
                </a:solidFill>
                <a:effectLst/>
                <a:latin typeface="Arial" panose="020B0604020202020204" pitchFamily="34" charset="0"/>
                <a:hlinkClick r:id="rId3" tooltip="Gallup Organization"/>
              </a:rPr>
              <a:t>Gallup </a:t>
            </a:r>
            <a:r>
              <a:rPr lang="de-DE" b="0" i="0" u="none" strike="noStrike" dirty="0" err="1">
                <a:solidFill>
                  <a:srgbClr val="0645AD"/>
                </a:solidFill>
                <a:effectLst/>
                <a:latin typeface="Arial" panose="020B0604020202020204" pitchFamily="34" charset="0"/>
                <a:hlinkClick r:id="rId3" tooltip="Gallup Organization"/>
              </a:rPr>
              <a:t>Organization</a:t>
            </a:r>
            <a:r>
              <a:rPr lang="de-DE" b="0" i="0" dirty="0">
                <a:solidFill>
                  <a:srgbClr val="202122"/>
                </a:solidFill>
                <a:effectLst/>
                <a:latin typeface="Arial" panose="020B0604020202020204" pitchFamily="34" charset="0"/>
              </a:rPr>
              <a:t> mit Hauptsitz in </a:t>
            </a:r>
            <a:r>
              <a:rPr lang="de-DE" b="0" i="0" u="none" strike="noStrike" dirty="0">
                <a:solidFill>
                  <a:srgbClr val="0645AD"/>
                </a:solidFill>
                <a:effectLst/>
                <a:latin typeface="Arial" panose="020B0604020202020204" pitchFamily="34" charset="0"/>
                <a:hlinkClick r:id="rId4" tooltip="Washington, D.C."/>
              </a:rPr>
              <a:t>Washington, D.C.</a:t>
            </a:r>
            <a:r>
              <a:rPr lang="de-DE" b="0" i="0" u="none" strike="noStrike" dirty="0">
                <a:solidFill>
                  <a:srgbClr val="0645AD"/>
                </a:solidFill>
                <a:effectLst/>
                <a:latin typeface="Arial" panose="020B0604020202020204" pitchFamily="34" charset="0"/>
              </a:rPr>
              <a:t> durchgeführt wird. Dieser wurde 2011 auf der UN-Versammlung von den verschiedenen Ländern beschlossen um </a:t>
            </a:r>
            <a:r>
              <a:rPr lang="de-DE" b="0" i="0" dirty="0">
                <a:solidFill>
                  <a:srgbClr val="202122"/>
                </a:solidFill>
                <a:effectLst/>
                <a:latin typeface="Arial" panose="020B0604020202020204" pitchFamily="34" charset="0"/>
              </a:rPr>
              <a:t>das Glück ihrer Bevölkerung einzuschätzen und diese Daten zu nutzen, um ihre Politik besser ausrichten zu können. Dieser ist öffentlich zugänglich.</a:t>
            </a:r>
          </a:p>
          <a:p>
            <a:pPr marL="171450" indent="-171450" rtl="0">
              <a:buFontTx/>
              <a:buChar char="-"/>
            </a:pPr>
            <a:r>
              <a:rPr lang="de-DE" b="0" i="0" dirty="0">
                <a:solidFill>
                  <a:srgbClr val="202122"/>
                </a:solidFill>
                <a:effectLst/>
                <a:latin typeface="Arial" panose="020B0604020202020204" pitchFamily="34" charset="0"/>
              </a:rPr>
              <a:t>Statistik der </a:t>
            </a:r>
            <a:r>
              <a:rPr lang="de-DE" b="1" i="0" dirty="0">
                <a:solidFill>
                  <a:srgbClr val="202122"/>
                </a:solidFill>
                <a:effectLst/>
                <a:latin typeface="Arial" panose="020B0604020202020204" pitchFamily="34" charset="0"/>
              </a:rPr>
              <a:t>Suizidrate nach Ländern</a:t>
            </a:r>
            <a:r>
              <a:rPr lang="de-DE" b="0" i="0" dirty="0">
                <a:solidFill>
                  <a:srgbClr val="202122"/>
                </a:solidFill>
                <a:effectLst/>
                <a:latin typeface="Arial" panose="020B0604020202020204" pitchFamily="34" charset="0"/>
              </a:rPr>
              <a:t> beruht auf Daten der </a:t>
            </a:r>
            <a:r>
              <a:rPr lang="de-DE" b="0" i="0" u="none" strike="noStrike" dirty="0">
                <a:solidFill>
                  <a:srgbClr val="0645AD"/>
                </a:solidFill>
                <a:effectLst/>
                <a:latin typeface="Arial" panose="020B0604020202020204" pitchFamily="34" charset="0"/>
                <a:hlinkClick r:id="rId5" tooltip="Weltgesundheitsorganisation"/>
              </a:rPr>
              <a:t>Weltgesundheitsorganisation</a:t>
            </a:r>
            <a:r>
              <a:rPr lang="de-DE" b="0" i="0" dirty="0">
                <a:solidFill>
                  <a:srgbClr val="202122"/>
                </a:solidFill>
                <a:effectLst/>
                <a:latin typeface="Arial" panose="020B0604020202020204" pitchFamily="34" charset="0"/>
              </a:rPr>
              <a:t> (WHO), welche ihrerseits auf die von den jeweiligen Staaten zur Verfügung gestellten Daten der offiziell verzeichneten </a:t>
            </a:r>
            <a:r>
              <a:rPr lang="de-DE" b="0" i="0" u="none" strike="noStrike" dirty="0">
                <a:solidFill>
                  <a:srgbClr val="0645AD"/>
                </a:solidFill>
                <a:effectLst/>
                <a:latin typeface="Arial" panose="020B0604020202020204" pitchFamily="34" charset="0"/>
                <a:hlinkClick r:id="rId6" tooltip="Suizid"/>
              </a:rPr>
              <a:t>Suizide</a:t>
            </a:r>
            <a:r>
              <a:rPr lang="de-DE" b="0" i="0" dirty="0">
                <a:solidFill>
                  <a:srgbClr val="202122"/>
                </a:solidFill>
                <a:effectLst/>
                <a:latin typeface="Arial" panose="020B0604020202020204" pitchFamily="34" charset="0"/>
              </a:rPr>
              <a:t> zurückgehen</a:t>
            </a:r>
          </a:p>
          <a:p>
            <a:pPr marL="171450" indent="-171450" rtl="0">
              <a:buFontTx/>
              <a:buChar char="-"/>
            </a:pPr>
            <a:endParaRPr lang="de-DE" b="0" i="0" dirty="0">
              <a:solidFill>
                <a:srgbClr val="202122"/>
              </a:solidFill>
              <a:effectLst/>
              <a:latin typeface="Arial" panose="020B0604020202020204" pitchFamily="34" charset="0"/>
            </a:endParaRPr>
          </a:p>
          <a:p>
            <a:pPr marL="171450" indent="-171450" rtl="0">
              <a:buFontTx/>
              <a:buChar char="-"/>
            </a:pPr>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8D18E0B9-48E4-499D-93B2-B07D00395BAC}" type="slidenum">
              <a:rPr lang="de-DE" smtClean="0"/>
              <a:t>2</a:t>
            </a:fld>
            <a:endParaRPr lang="de-DE" dirty="0"/>
          </a:p>
        </p:txBody>
      </p:sp>
    </p:spTree>
    <p:extLst>
      <p:ext uri="{BB962C8B-B14F-4D97-AF65-F5344CB8AC3E}">
        <p14:creationId xmlns:p14="http://schemas.microsoft.com/office/powerpoint/2010/main" val="218129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8D18E0B9-48E4-499D-93B2-B07D00395BAC}" type="slidenum">
              <a:rPr lang="de-DE" smtClean="0"/>
              <a:t>3</a:t>
            </a:fld>
            <a:endParaRPr lang="de-DE" dirty="0"/>
          </a:p>
        </p:txBody>
      </p:sp>
    </p:spTree>
    <p:extLst>
      <p:ext uri="{BB962C8B-B14F-4D97-AF65-F5344CB8AC3E}">
        <p14:creationId xmlns:p14="http://schemas.microsoft.com/office/powerpoint/2010/main" val="2270489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r>
              <a:rPr lang="de-DE" b="0" i="0" dirty="0">
                <a:effectLst/>
                <a:latin typeface="Arial" panose="020B0604020202020204" pitchFamily="34" charset="0"/>
                <a:cs typeface="Arial" panose="020B0604020202020204" pitchFamily="34" charset="0"/>
              </a:rPr>
              <a:t>WHR - Glücksindex, sozialer Unterstützung, Wahrnehmung von Korruption, Entscheidungsfreiheit und Bruttoinlandsprodukt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effectLst/>
                <a:latin typeface="Arial" panose="020B0604020202020204" pitchFamily="34" charset="0"/>
                <a:cs typeface="Arial" panose="020B0604020202020204" pitchFamily="34" charset="0"/>
              </a:rPr>
              <a:t>, die das Wohlbefinden der Bevölkerung beeinflussen können.</a:t>
            </a:r>
          </a:p>
          <a:p>
            <a:pPr rtl="0"/>
            <a:endParaRPr lang="de-DE" b="0" i="0" dirty="0">
              <a:effectLst/>
              <a:latin typeface="Arial" panose="020B0604020202020204" pitchFamily="34" charset="0"/>
              <a:cs typeface="Arial" panose="020B0604020202020204" pitchFamily="34" charset="0"/>
            </a:endParaRPr>
          </a:p>
        </p:txBody>
      </p:sp>
      <p:sp>
        <p:nvSpPr>
          <p:cNvPr id="4" name="Foliennummernplatzhalter 3"/>
          <p:cNvSpPr>
            <a:spLocks noGrp="1"/>
          </p:cNvSpPr>
          <p:nvPr>
            <p:ph type="sldNum" sz="quarter" idx="5"/>
          </p:nvPr>
        </p:nvSpPr>
        <p:spPr/>
        <p:txBody>
          <a:bodyPr rtlCol="0"/>
          <a:lstStyle>
            <a:defPPr>
              <a:defRPr lang="de-DE"/>
            </a:defPPr>
          </a:lstStyle>
          <a:p>
            <a:pPr rtl="0"/>
            <a:fld id="{8D18E0B9-48E4-499D-93B2-B07D00395BAC}" type="slidenum">
              <a:rPr lang="de-DE" smtClean="0"/>
              <a:t>4</a:t>
            </a:fld>
            <a:endParaRPr lang="de-DE" dirty="0"/>
          </a:p>
        </p:txBody>
      </p:sp>
    </p:spTree>
    <p:extLst>
      <p:ext uri="{BB962C8B-B14F-4D97-AF65-F5344CB8AC3E}">
        <p14:creationId xmlns:p14="http://schemas.microsoft.com/office/powerpoint/2010/main" val="4207700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CCCCCC"/>
                </a:solidFill>
                <a:effectLst/>
                <a:latin typeface="Consolas" panose="020B0609020204030204" pitchFamily="49" charset="0"/>
              </a:rPr>
              <a:t>19 – Länder - 'Australien' 'Costa Rica' 'Deutschland' 'Ecuador' 'Estland' 'Georgien' 'Guatemala' 'Island' 'Kasachstan' 'Litauen' 'Mauritius' 'Mexiko' 'Niederlande' 'Nordmazedonien' 'Singapur' 'Slowenien' 'Spanien' 'Vereinigte Staaten' 'Österreich‘</a:t>
            </a:r>
          </a:p>
          <a:p>
            <a:pPr marL="171450" indent="-171450">
              <a:buFontTx/>
              <a:buChar char="-"/>
            </a:pPr>
            <a:r>
              <a:rPr lang="de-DE" b="0" i="0" dirty="0">
                <a:solidFill>
                  <a:srgbClr val="CCCCCC"/>
                </a:solidFill>
                <a:effectLst/>
                <a:latin typeface="Consolas" panose="020B0609020204030204" pitchFamily="49" charset="0"/>
              </a:rPr>
              <a:t>neue doppelte Zeilen aufgrund Zusammenführung erschwerten die Analyse</a:t>
            </a:r>
          </a:p>
          <a:p>
            <a:pPr marL="171450" indent="-171450">
              <a:buFontTx/>
              <a:buChar char="-"/>
            </a:pPr>
            <a:r>
              <a:rPr lang="de-DE" b="0" i="0" dirty="0">
                <a:solidFill>
                  <a:srgbClr val="CCCCCC"/>
                </a:solidFill>
                <a:effectLst/>
                <a:latin typeface="Consolas" panose="020B0609020204030204" pitchFamily="49" charset="0"/>
              </a:rPr>
              <a:t>Länderbezeichnungen teilweise verschieden geschrieben, weswegen eine manuelle Anpassung nötig war</a:t>
            </a:r>
            <a:endParaRPr lang="de-DE" dirty="0"/>
          </a:p>
        </p:txBody>
      </p:sp>
      <p:sp>
        <p:nvSpPr>
          <p:cNvPr id="4" name="Foliennummernplatzhalter 3"/>
          <p:cNvSpPr>
            <a:spLocks noGrp="1"/>
          </p:cNvSpPr>
          <p:nvPr>
            <p:ph type="sldNum" sz="quarter" idx="5"/>
          </p:nvPr>
        </p:nvSpPr>
        <p:spPr/>
        <p:txBody>
          <a:bodyPr/>
          <a:lstStyle/>
          <a:p>
            <a:pPr rtl="0"/>
            <a:fld id="{8D18E0B9-48E4-499D-93B2-B07D00395BAC}" type="slidenum">
              <a:rPr lang="de-DE" smtClean="0"/>
              <a:t>5</a:t>
            </a:fld>
            <a:endParaRPr lang="de-DE" dirty="0"/>
          </a:p>
        </p:txBody>
      </p:sp>
    </p:spTree>
    <p:extLst>
      <p:ext uri="{BB962C8B-B14F-4D97-AF65-F5344CB8AC3E}">
        <p14:creationId xmlns:p14="http://schemas.microsoft.com/office/powerpoint/2010/main" val="3880199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8D18E0B9-48E4-499D-93B2-B07D00395BAC}" type="slidenum">
              <a:rPr lang="de-DE" smtClean="0"/>
              <a:t>6</a:t>
            </a:fld>
            <a:endParaRPr lang="de-DE" dirty="0"/>
          </a:p>
        </p:txBody>
      </p:sp>
    </p:spTree>
    <p:extLst>
      <p:ext uri="{BB962C8B-B14F-4D97-AF65-F5344CB8AC3E}">
        <p14:creationId xmlns:p14="http://schemas.microsoft.com/office/powerpoint/2010/main" val="678461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8D18E0B9-48E4-499D-93B2-B07D00395BAC}" type="slidenum">
              <a:rPr lang="de-DE" smtClean="0"/>
              <a:t>7</a:t>
            </a:fld>
            <a:endParaRPr lang="de-DE" dirty="0"/>
          </a:p>
        </p:txBody>
      </p:sp>
    </p:spTree>
    <p:extLst>
      <p:ext uri="{BB962C8B-B14F-4D97-AF65-F5344CB8AC3E}">
        <p14:creationId xmlns:p14="http://schemas.microsoft.com/office/powerpoint/2010/main" val="1230913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8D18E0B9-48E4-499D-93B2-B07D00395BAC}" type="slidenum">
              <a:rPr lang="de-DE" smtClean="0"/>
              <a:t>8</a:t>
            </a:fld>
            <a:endParaRPr lang="de-DE" dirty="0"/>
          </a:p>
        </p:txBody>
      </p:sp>
    </p:spTree>
    <p:extLst>
      <p:ext uri="{BB962C8B-B14F-4D97-AF65-F5344CB8AC3E}">
        <p14:creationId xmlns:p14="http://schemas.microsoft.com/office/powerpoint/2010/main" val="3391107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8D18E0B9-48E4-499D-93B2-B07D00395BAC}" type="slidenum">
              <a:rPr lang="de-DE" smtClean="0"/>
              <a:t>9</a:t>
            </a:fld>
            <a:endParaRPr lang="de-DE" dirty="0"/>
          </a:p>
        </p:txBody>
      </p:sp>
    </p:spTree>
    <p:extLst>
      <p:ext uri="{BB962C8B-B14F-4D97-AF65-F5344CB8AC3E}">
        <p14:creationId xmlns:p14="http://schemas.microsoft.com/office/powerpoint/2010/main" val="2702345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1">
    <p:spTree>
      <p:nvGrpSpPr>
        <p:cNvPr id="1" name=""/>
        <p:cNvGrpSpPr/>
        <p:nvPr/>
      </p:nvGrpSpPr>
      <p:grpSpPr>
        <a:xfrm>
          <a:off x="0" y="0"/>
          <a:ext cx="0" cy="0"/>
          <a:chOff x="0" y="0"/>
          <a:chExt cx="0" cy="0"/>
        </a:xfrm>
      </p:grpSpPr>
      <p:sp>
        <p:nvSpPr>
          <p:cNvPr id="8" name="Bildplatzhalter 7">
            <a:extLst>
              <a:ext uri="{FF2B5EF4-FFF2-40B4-BE49-F238E27FC236}">
                <a16:creationId xmlns:a16="http://schemas.microsoft.com/office/drawing/2014/main" id="{FCA39D92-9919-A80E-44FF-6B912E850733}"/>
              </a:ext>
            </a:extLst>
          </p:cNvPr>
          <p:cNvSpPr>
            <a:spLocks noGrp="1"/>
          </p:cNvSpPr>
          <p:nvPr>
            <p:ph type="pic" sz="quarter" idx="10" hasCustomPrompt="1"/>
          </p:nvPr>
        </p:nvSpPr>
        <p:spPr>
          <a:xfrm>
            <a:off x="458788" y="457200"/>
            <a:ext cx="11274425" cy="5943600"/>
          </a:xfrm>
        </p:spPr>
        <p:txBody>
          <a:bodyPr rtlCol="0">
            <a:normAutofit/>
          </a:bodyPr>
          <a:lstStyle>
            <a:lvl1pPr marL="0" indent="0">
              <a:buNone/>
              <a:defRPr lang="de-DE" sz="2000"/>
            </a:lvl1pPr>
          </a:lstStyle>
          <a:p>
            <a:pPr rtl="0"/>
            <a:r>
              <a:rPr lang="de-DE"/>
              <a:t>Bild durch Klicken auf ein Symbol einzufügen</a:t>
            </a:r>
          </a:p>
        </p:txBody>
      </p:sp>
      <p:sp>
        <p:nvSpPr>
          <p:cNvPr id="6" name="Titel 5">
            <a:extLst>
              <a:ext uri="{FF2B5EF4-FFF2-40B4-BE49-F238E27FC236}">
                <a16:creationId xmlns:a16="http://schemas.microsoft.com/office/drawing/2014/main" id="{B62FF34D-C8F8-1796-647D-D17056A27E11}"/>
              </a:ext>
            </a:extLst>
          </p:cNvPr>
          <p:cNvSpPr>
            <a:spLocks noGrp="1"/>
          </p:cNvSpPr>
          <p:nvPr>
            <p:ph type="title" hasCustomPrompt="1"/>
          </p:nvPr>
        </p:nvSpPr>
        <p:spPr>
          <a:xfrm>
            <a:off x="6581955" y="612475"/>
            <a:ext cx="4701904" cy="3079029"/>
          </a:xfrm>
        </p:spPr>
        <p:txBody>
          <a:bodyPr rtlCol="0" anchor="b">
            <a:normAutofit/>
          </a:bodyPr>
          <a:lstStyle>
            <a:lvl1pPr algn="r">
              <a:defRPr lang="de-DE" sz="4800">
                <a:solidFill>
                  <a:schemeClr val="tx1"/>
                </a:solidFill>
              </a:defRPr>
            </a:lvl1pPr>
          </a:lstStyle>
          <a:p>
            <a:pPr rtl="0"/>
            <a:r>
              <a:rPr lang="de-DE"/>
              <a:t>Titel durch Klicken hinzufügen</a:t>
            </a:r>
          </a:p>
        </p:txBody>
      </p:sp>
    </p:spTree>
    <p:extLst>
      <p:ext uri="{BB962C8B-B14F-4D97-AF65-F5344CB8AC3E}">
        <p14:creationId xmlns:p14="http://schemas.microsoft.com/office/powerpoint/2010/main" val="90768816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inhalt und Tabelle">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830338E2-B50A-8F3E-2CA7-A75753E7ED96}"/>
              </a:ext>
            </a:extLst>
          </p:cNvPr>
          <p:cNvSpPr>
            <a:spLocks noGrp="1"/>
          </p:cNvSpPr>
          <p:nvPr>
            <p:ph type="title" hasCustomPrompt="1"/>
          </p:nvPr>
        </p:nvSpPr>
        <p:spPr>
          <a:xfrm>
            <a:off x="912629" y="598947"/>
            <a:ext cx="10515600" cy="1325563"/>
          </a:xfrm>
        </p:spPr>
        <p:txBody>
          <a:bodyPr rtlCol="0">
            <a:normAutofit/>
          </a:bodyPr>
          <a:lstStyle>
            <a:lvl1pPr>
              <a:defRPr lang="de-DE" sz="3600"/>
            </a:lvl1pPr>
          </a:lstStyle>
          <a:p>
            <a:pPr rtl="0"/>
            <a:r>
              <a:rPr lang="de-DE"/>
              <a:t>Titel durch Klicken hinzufügen</a:t>
            </a:r>
          </a:p>
        </p:txBody>
      </p:sp>
      <p:sp>
        <p:nvSpPr>
          <p:cNvPr id="12" name="Inhaltsplatzhalter 11">
            <a:extLst>
              <a:ext uri="{FF2B5EF4-FFF2-40B4-BE49-F238E27FC236}">
                <a16:creationId xmlns:a16="http://schemas.microsoft.com/office/drawing/2014/main" id="{CC8DD029-A673-92B9-0343-3B35BE46D2F3}"/>
              </a:ext>
            </a:extLst>
          </p:cNvPr>
          <p:cNvSpPr>
            <a:spLocks noGrp="1"/>
          </p:cNvSpPr>
          <p:nvPr>
            <p:ph sz="quarter" idx="11" hasCustomPrompt="1"/>
          </p:nvPr>
        </p:nvSpPr>
        <p:spPr>
          <a:xfrm>
            <a:off x="929641" y="2153285"/>
            <a:ext cx="3032759" cy="3790310"/>
          </a:xfrm>
        </p:spPr>
        <p:txBody>
          <a:bodyPr lIns="91440" rtlCol="0">
            <a:normAutofit/>
          </a:bodyPr>
          <a:lstStyle>
            <a:lvl1pPr>
              <a:spcBef>
                <a:spcPts val="1000"/>
              </a:spcBef>
              <a:spcAft>
                <a:spcPts val="1200"/>
              </a:spcAft>
              <a:defRPr lang="de-DE" sz="1800"/>
            </a:lvl1pPr>
            <a:lvl2pPr>
              <a:spcBef>
                <a:spcPts val="1000"/>
              </a:spcBef>
              <a:spcAft>
                <a:spcPts val="1200"/>
              </a:spcAft>
              <a:defRPr lang="de-DE" sz="1600"/>
            </a:lvl2pPr>
            <a:lvl3pPr>
              <a:spcBef>
                <a:spcPts val="1000"/>
              </a:spcBef>
              <a:spcAft>
                <a:spcPts val="1200"/>
              </a:spcAft>
              <a:defRPr lang="de-DE" sz="1400"/>
            </a:lvl3pPr>
            <a:lvl4pPr>
              <a:spcBef>
                <a:spcPts val="1000"/>
              </a:spcBef>
              <a:spcAft>
                <a:spcPts val="1200"/>
              </a:spcAft>
              <a:defRPr lang="de-DE" sz="1200"/>
            </a:lvl4pPr>
            <a:lvl5pPr>
              <a:spcBef>
                <a:spcPts val="1000"/>
              </a:spcBef>
              <a:spcAft>
                <a:spcPts val="1200"/>
              </a:spcAft>
              <a:defRPr lang="de-DE" sz="12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1" name="Tabellenplatzhalter 10">
            <a:extLst>
              <a:ext uri="{FF2B5EF4-FFF2-40B4-BE49-F238E27FC236}">
                <a16:creationId xmlns:a16="http://schemas.microsoft.com/office/drawing/2014/main" id="{6E658BA3-0202-C705-7A02-8B70B7884420}"/>
              </a:ext>
            </a:extLst>
          </p:cNvPr>
          <p:cNvSpPr>
            <a:spLocks noGrp="1"/>
          </p:cNvSpPr>
          <p:nvPr>
            <p:ph type="tbl" sz="quarter" idx="10"/>
          </p:nvPr>
        </p:nvSpPr>
        <p:spPr>
          <a:xfrm>
            <a:off x="4724400" y="2170621"/>
            <a:ext cx="6553200" cy="3772974"/>
          </a:xfrm>
        </p:spPr>
        <p:txBody>
          <a:bodyPr rtlCol="0">
            <a:normAutofit/>
          </a:bodyPr>
          <a:lstStyle>
            <a:lvl1pPr>
              <a:defRPr lang="de-DE" sz="2000"/>
            </a:lvl1pPr>
          </a:lstStyle>
          <a:p>
            <a:pPr rtl="0"/>
            <a:r>
              <a:rPr lang="de-DE"/>
              <a:t>Tabelle durch Klicken auf Symbol hinzufügen</a:t>
            </a:r>
            <a:endParaRPr lang="de-DE" dirty="0"/>
          </a:p>
        </p:txBody>
      </p:sp>
      <p:sp>
        <p:nvSpPr>
          <p:cNvPr id="4" name="Fußzeilenplatzhalt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de-DE" sz="1200">
                <a:solidFill>
                  <a:schemeClr val="bg2">
                    <a:lumMod val="50000"/>
                  </a:schemeClr>
                </a:solidFill>
              </a:defRPr>
            </a:lvl1pPr>
          </a:lstStyle>
          <a:p>
            <a:pPr rtl="0"/>
            <a:endParaRPr lang="de-DE" dirty="0"/>
          </a:p>
        </p:txBody>
      </p:sp>
      <p:sp>
        <p:nvSpPr>
          <p:cNvPr id="5" name="Foliennummernplatzhalt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de-DE" sz="1200">
                <a:solidFill>
                  <a:schemeClr val="bg2">
                    <a:lumMod val="50000"/>
                  </a:schemeClr>
                </a:solidFill>
              </a:defRPr>
            </a:lvl1pPr>
          </a:lstStyle>
          <a:p>
            <a:pPr rtl="0"/>
            <a:fld id="{B5CEABB6-07DC-46E8-9B57-56EC44A396E5}" type="slidenum">
              <a:rPr lang="de-DE" smtClean="0"/>
              <a:pPr/>
              <a:t>‹Nr.›</a:t>
            </a:fld>
            <a:endParaRPr lang="de-DE" dirty="0"/>
          </a:p>
        </p:txBody>
      </p:sp>
      <p:sp>
        <p:nvSpPr>
          <p:cNvPr id="2" name="Rahmen 1">
            <a:extLst>
              <a:ext uri="{FF2B5EF4-FFF2-40B4-BE49-F238E27FC236}">
                <a16:creationId xmlns:a16="http://schemas.microsoft.com/office/drawing/2014/main" id="{BD761E53-47C7-492A-D5B5-A8C2740B5157}"/>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solidFill>
                <a:schemeClr val="tx1"/>
              </a:solidFill>
            </a:endParaRPr>
          </a:p>
        </p:txBody>
      </p:sp>
    </p:spTree>
    <p:extLst>
      <p:ext uri="{BB962C8B-B14F-4D97-AF65-F5344CB8AC3E}">
        <p14:creationId xmlns:p14="http://schemas.microsoft.com/office/powerpoint/2010/main" val="270295371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und 2 Spalten Layout 3">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rtlCol="0">
            <a:normAutofit/>
          </a:bodyPr>
          <a:lstStyle>
            <a:lvl1pPr>
              <a:defRPr lang="de-DE" sz="3600"/>
            </a:lvl1pPr>
          </a:lstStyle>
          <a:p>
            <a:pPr rtl="0"/>
            <a:r>
              <a:rPr lang="de-DE"/>
              <a:t>Titel durch Klicken hinzufügen</a:t>
            </a:r>
          </a:p>
        </p:txBody>
      </p:sp>
      <p:sp>
        <p:nvSpPr>
          <p:cNvPr id="7" name="Rechteck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p>
        </p:txBody>
      </p:sp>
      <p:sp>
        <p:nvSpPr>
          <p:cNvPr id="12" name="Inhaltsplatzhalt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2" y="2153285"/>
            <a:ext cx="6925660" cy="3500438"/>
          </a:xfrm>
        </p:spPr>
        <p:txBody>
          <a:bodyPr lIns="91440" rtlCol="0">
            <a:normAutofit/>
          </a:bodyPr>
          <a:lstStyle>
            <a:lvl1pPr marL="0" indent="0">
              <a:spcBef>
                <a:spcPts val="1000"/>
              </a:spcBef>
              <a:spcAft>
                <a:spcPts val="1200"/>
              </a:spcAft>
              <a:buNone/>
              <a:defRPr lang="de-DE" sz="1800" b="0"/>
            </a:lvl1pPr>
            <a:lvl2pPr marL="228600">
              <a:spcBef>
                <a:spcPts val="1000"/>
              </a:spcBef>
              <a:spcAft>
                <a:spcPts val="1200"/>
              </a:spcAft>
              <a:defRPr lang="de-DE" sz="1800" b="0"/>
            </a:lvl2pPr>
            <a:lvl3pPr marL="685800">
              <a:spcBef>
                <a:spcPts val="1000"/>
              </a:spcBef>
              <a:spcAft>
                <a:spcPts val="1200"/>
              </a:spcAft>
              <a:defRPr lang="de-DE" sz="1800" b="0"/>
            </a:lvl3pPr>
            <a:lvl4pPr marL="868680">
              <a:spcBef>
                <a:spcPts val="1000"/>
              </a:spcBef>
              <a:spcAft>
                <a:spcPts val="1200"/>
              </a:spcAft>
              <a:defRPr lang="de-DE" sz="1800" b="0"/>
            </a:lvl4pPr>
            <a:lvl5pPr marL="1143000">
              <a:spcBef>
                <a:spcPts val="1000"/>
              </a:spcBef>
              <a:spcAft>
                <a:spcPts val="1200"/>
              </a:spcAft>
              <a:defRPr lang="de-DE" sz="1800" b="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3" name="Inhaltsplatzhalt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8215745" y="2153285"/>
            <a:ext cx="3229495" cy="3500438"/>
          </a:xfrm>
        </p:spPr>
        <p:txBody>
          <a:bodyPr lIns="91440" rtlCol="0">
            <a:normAutofit/>
          </a:bodyPr>
          <a:lstStyle>
            <a:lvl1pPr>
              <a:spcBef>
                <a:spcPts val="1000"/>
              </a:spcBef>
              <a:spcAft>
                <a:spcPts val="1200"/>
              </a:spcAft>
              <a:defRPr lang="de-DE" sz="1800" b="1"/>
            </a:lvl1pPr>
            <a:lvl2pPr>
              <a:spcBef>
                <a:spcPts val="1000"/>
              </a:spcBef>
              <a:spcAft>
                <a:spcPts val="1200"/>
              </a:spcAft>
              <a:defRPr lang="de-DE" sz="1600" b="1"/>
            </a:lvl2pPr>
            <a:lvl3pPr>
              <a:spcBef>
                <a:spcPts val="1000"/>
              </a:spcBef>
              <a:spcAft>
                <a:spcPts val="1200"/>
              </a:spcAft>
              <a:defRPr lang="de-DE" sz="1400" b="1"/>
            </a:lvl3pPr>
            <a:lvl4pPr>
              <a:spcBef>
                <a:spcPts val="1000"/>
              </a:spcBef>
              <a:spcAft>
                <a:spcPts val="1200"/>
              </a:spcAft>
              <a:defRPr lang="de-DE" sz="1200" b="1"/>
            </a:lvl4pPr>
            <a:lvl5pPr>
              <a:spcBef>
                <a:spcPts val="1000"/>
              </a:spcBef>
              <a:spcAft>
                <a:spcPts val="1200"/>
              </a:spcAft>
              <a:defRPr lang="de-DE" sz="1200" b="1"/>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4" name="Fußzeilenplatzhalt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de-DE" sz="1200">
                <a:solidFill>
                  <a:schemeClr val="bg2">
                    <a:lumMod val="50000"/>
                  </a:schemeClr>
                </a:solidFill>
              </a:defRPr>
            </a:lvl1pPr>
          </a:lstStyle>
          <a:p>
            <a:pPr rtl="0"/>
            <a:endParaRPr lang="de-DE" dirty="0"/>
          </a:p>
        </p:txBody>
      </p:sp>
      <p:sp>
        <p:nvSpPr>
          <p:cNvPr id="5" name="Foliennummernplatzhalt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de-DE" sz="1200">
                <a:solidFill>
                  <a:schemeClr val="bg2">
                    <a:lumMod val="50000"/>
                  </a:schemeClr>
                </a:solidFill>
              </a:defRPr>
            </a:lvl1pPr>
          </a:lstStyle>
          <a:p>
            <a:pPr rtl="0"/>
            <a:fld id="{B5CEABB6-07DC-46E8-9B57-56EC44A396E5}" type="slidenum">
              <a:rPr lang="de-DE" smtClean="0"/>
              <a:pPr/>
              <a:t>‹Nr.›</a:t>
            </a:fld>
            <a:endParaRPr lang="de-DE" dirty="0"/>
          </a:p>
        </p:txBody>
      </p:sp>
      <p:sp>
        <p:nvSpPr>
          <p:cNvPr id="2" name="Rahmen 1">
            <a:extLst>
              <a:ext uri="{FF2B5EF4-FFF2-40B4-BE49-F238E27FC236}">
                <a16:creationId xmlns:a16="http://schemas.microsoft.com/office/drawing/2014/main" id="{C9F70CF1-DCAD-AE71-6B34-7BFB25EE530B}"/>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solidFill>
                <a:schemeClr val="tx1"/>
              </a:solidFill>
            </a:endParaRPr>
          </a:p>
        </p:txBody>
      </p:sp>
    </p:spTree>
    <p:extLst>
      <p:ext uri="{BB962C8B-B14F-4D97-AF65-F5344CB8AC3E}">
        <p14:creationId xmlns:p14="http://schemas.microsoft.com/office/powerpoint/2010/main" val="115423527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elle">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331450" cy="1531525"/>
          </a:xfrm>
        </p:spPr>
        <p:txBody>
          <a:bodyPr rtlCol="0">
            <a:normAutofit/>
          </a:bodyPr>
          <a:lstStyle>
            <a:lvl1pPr>
              <a:defRPr lang="de-DE" sz="3600"/>
            </a:lvl1pPr>
          </a:lstStyle>
          <a:p>
            <a:pPr rtl="0"/>
            <a:r>
              <a:rPr lang="de-DE"/>
              <a:t>Titel durch Klicken hinzufügen</a:t>
            </a:r>
          </a:p>
        </p:txBody>
      </p:sp>
      <p:sp>
        <p:nvSpPr>
          <p:cNvPr id="9" name="Tabellenplatzhalter 8">
            <a:extLst>
              <a:ext uri="{FF2B5EF4-FFF2-40B4-BE49-F238E27FC236}">
                <a16:creationId xmlns:a16="http://schemas.microsoft.com/office/drawing/2014/main" id="{0CF90928-AB48-3554-E2B9-417A00F286AD}"/>
              </a:ext>
            </a:extLst>
          </p:cNvPr>
          <p:cNvSpPr>
            <a:spLocks noGrp="1"/>
          </p:cNvSpPr>
          <p:nvPr>
            <p:ph type="tbl" sz="quarter" idx="10" hasCustomPrompt="1"/>
          </p:nvPr>
        </p:nvSpPr>
        <p:spPr>
          <a:xfrm>
            <a:off x="930275" y="2168526"/>
            <a:ext cx="10331450" cy="3939068"/>
          </a:xfrm>
        </p:spPr>
        <p:txBody>
          <a:bodyPr rtlCol="0">
            <a:normAutofit/>
          </a:bodyPr>
          <a:lstStyle>
            <a:lvl1pPr>
              <a:defRPr lang="de-DE" sz="2400"/>
            </a:lvl1pPr>
          </a:lstStyle>
          <a:p>
            <a:pPr rtl="0"/>
            <a:r>
              <a:rPr lang="de-DE"/>
              <a:t>Tabelle durch Klicken auf das Symbol einzufügen</a:t>
            </a:r>
          </a:p>
        </p:txBody>
      </p:sp>
      <p:sp>
        <p:nvSpPr>
          <p:cNvPr id="8" name="Rechteck 7">
            <a:extLst>
              <a:ext uri="{FF2B5EF4-FFF2-40B4-BE49-F238E27FC236}">
                <a16:creationId xmlns:a16="http://schemas.microsoft.com/office/drawing/2014/main" id="{67D6C0A7-887A-66E2-A954-5E0592B9FD71}"/>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p>
        </p:txBody>
      </p:sp>
      <p:sp>
        <p:nvSpPr>
          <p:cNvPr id="4" name="Fußzeilenplatzhalt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de-DE" sz="1200">
                <a:solidFill>
                  <a:schemeClr val="bg2">
                    <a:lumMod val="50000"/>
                  </a:schemeClr>
                </a:solidFill>
              </a:defRPr>
            </a:lvl1pPr>
          </a:lstStyle>
          <a:p>
            <a:pPr rtl="0"/>
            <a:endParaRPr lang="de-DE" dirty="0"/>
          </a:p>
        </p:txBody>
      </p:sp>
      <p:sp>
        <p:nvSpPr>
          <p:cNvPr id="5" name="Foliennummernplatzhalt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de-DE" sz="1200">
                <a:solidFill>
                  <a:schemeClr val="bg2">
                    <a:lumMod val="50000"/>
                  </a:schemeClr>
                </a:solidFill>
              </a:defRPr>
            </a:lvl1pPr>
          </a:lstStyle>
          <a:p>
            <a:pPr rtl="0"/>
            <a:fld id="{B5CEABB6-07DC-46E8-9B57-56EC44A396E5}" type="slidenum">
              <a:rPr lang="de-DE" smtClean="0"/>
              <a:pPr/>
              <a:t>‹Nr.›</a:t>
            </a:fld>
            <a:endParaRPr lang="de-DE" dirty="0"/>
          </a:p>
        </p:txBody>
      </p:sp>
    </p:spTree>
    <p:extLst>
      <p:ext uri="{BB962C8B-B14F-4D97-AF65-F5344CB8AC3E}">
        <p14:creationId xmlns:p14="http://schemas.microsoft.com/office/powerpoint/2010/main" val="296368868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chlussbemerkun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9CBB1E76-5845-01C9-1D0D-03CFFE6F06CA}"/>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p>
        </p:txBody>
      </p:sp>
      <p:sp>
        <p:nvSpPr>
          <p:cNvPr id="7" name="Titel 6">
            <a:extLst>
              <a:ext uri="{FF2B5EF4-FFF2-40B4-BE49-F238E27FC236}">
                <a16:creationId xmlns:a16="http://schemas.microsoft.com/office/drawing/2014/main" id="{096C21AF-4286-DECE-37A1-E8980687A168}"/>
              </a:ext>
            </a:extLst>
          </p:cNvPr>
          <p:cNvSpPr>
            <a:spLocks noGrp="1"/>
          </p:cNvSpPr>
          <p:nvPr>
            <p:ph type="title" hasCustomPrompt="1"/>
          </p:nvPr>
        </p:nvSpPr>
        <p:spPr>
          <a:xfrm>
            <a:off x="899160" y="655320"/>
            <a:ext cx="4572000" cy="5486400"/>
          </a:xfrm>
        </p:spPr>
        <p:txBody>
          <a:bodyPr rtlCol="0">
            <a:normAutofit/>
          </a:bodyPr>
          <a:lstStyle>
            <a:lvl1pPr>
              <a:defRPr lang="de-DE" sz="4800"/>
            </a:lvl1pPr>
          </a:lstStyle>
          <a:p>
            <a:pPr rtl="0"/>
            <a:r>
              <a:rPr lang="de-DE"/>
              <a:t>Titel durch Klicken hinzufügen</a:t>
            </a:r>
          </a:p>
        </p:txBody>
      </p:sp>
      <p:sp>
        <p:nvSpPr>
          <p:cNvPr id="9" name="Inhaltsplatzhalter 8">
            <a:extLst>
              <a:ext uri="{FF2B5EF4-FFF2-40B4-BE49-F238E27FC236}">
                <a16:creationId xmlns:a16="http://schemas.microsoft.com/office/drawing/2014/main" id="{B8E1D6B3-3EC8-6AC4-BE2B-5C732C856791}"/>
              </a:ext>
            </a:extLst>
          </p:cNvPr>
          <p:cNvSpPr>
            <a:spLocks noGrp="1"/>
          </p:cNvSpPr>
          <p:nvPr>
            <p:ph sz="quarter" idx="10" hasCustomPrompt="1"/>
          </p:nvPr>
        </p:nvSpPr>
        <p:spPr>
          <a:xfrm>
            <a:off x="6475413" y="2773680"/>
            <a:ext cx="4572000" cy="3368040"/>
          </a:xfrm>
        </p:spPr>
        <p:txBody>
          <a:bodyPr rtlCol="0">
            <a:normAutofit/>
          </a:bodyPr>
          <a:lstStyle>
            <a:lvl1pPr marL="0" indent="0">
              <a:spcBef>
                <a:spcPts val="1000"/>
              </a:spcBef>
              <a:buNone/>
              <a:defRPr lang="de-DE" sz="1800"/>
            </a:lvl1pPr>
            <a:lvl2pPr marL="457200" indent="0">
              <a:spcBef>
                <a:spcPts val="1000"/>
              </a:spcBef>
              <a:buNone/>
              <a:defRPr lang="de-DE" sz="1600"/>
            </a:lvl2pPr>
            <a:lvl3pPr marL="914400" indent="0">
              <a:spcBef>
                <a:spcPts val="1000"/>
              </a:spcBef>
              <a:buNone/>
              <a:defRPr lang="de-DE" sz="1400"/>
            </a:lvl3pPr>
            <a:lvl4pPr marL="1371600" indent="0">
              <a:spcBef>
                <a:spcPts val="1000"/>
              </a:spcBef>
              <a:buNone/>
              <a:defRPr lang="de-DE" sz="1200"/>
            </a:lvl4pPr>
            <a:lvl5pPr marL="1828800" indent="0">
              <a:spcBef>
                <a:spcPts val="1000"/>
              </a:spcBef>
              <a:buNone/>
              <a:defRPr lang="de-DE" sz="1200"/>
            </a:lvl5pPr>
          </a:lstStyle>
          <a:p>
            <a:pPr lvl="0" rtl="0"/>
            <a:r>
              <a:rPr lang="de-DE"/>
              <a:t>Inhalt durch Klicken hinzuzufügen</a:t>
            </a:r>
          </a:p>
          <a:p>
            <a:pPr lvl="1" rtl="0"/>
            <a:r>
              <a:rPr lang="de-DE"/>
              <a:t>Zweite Ebene</a:t>
            </a:r>
          </a:p>
          <a:p>
            <a:pPr lvl="2" rtl="0"/>
            <a:r>
              <a:rPr lang="de-DE"/>
              <a:t>Dritte Ebene</a:t>
            </a:r>
          </a:p>
          <a:p>
            <a:pPr lvl="3" rtl="0"/>
            <a:r>
              <a:rPr lang="de-DE"/>
              <a:t>Vierte Ebene</a:t>
            </a:r>
          </a:p>
          <a:p>
            <a:pPr lvl="4" rtl="0"/>
            <a:r>
              <a:rPr lang="de-DE"/>
              <a:t>Fünfte Ebene</a:t>
            </a:r>
          </a:p>
        </p:txBody>
      </p:sp>
    </p:spTree>
    <p:extLst>
      <p:ext uri="{BB962C8B-B14F-4D97-AF65-F5344CB8AC3E}">
        <p14:creationId xmlns:p14="http://schemas.microsoft.com/office/powerpoint/2010/main" val="139113932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gesordnung 1">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DAC229E2-8757-94D8-A1B6-702189DCCBF2}"/>
              </a:ext>
              <a:ext uri="{C183D7F6-B498-43B3-948B-1728B52AA6E4}">
                <adec:decorative xmlns:adec="http://schemas.microsoft.com/office/drawing/2017/decorative" val="1"/>
              </a:ext>
            </a:extLst>
          </p:cNvPr>
          <p:cNvSpPr/>
          <p:nvPr userDrawn="1"/>
        </p:nvSpPr>
        <p:spPr>
          <a:xfrm>
            <a:off x="6096000" y="3249"/>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p>
        </p:txBody>
      </p:sp>
      <p:sp>
        <p:nvSpPr>
          <p:cNvPr id="8" name="Titel 7">
            <a:extLst>
              <a:ext uri="{FF2B5EF4-FFF2-40B4-BE49-F238E27FC236}">
                <a16:creationId xmlns:a16="http://schemas.microsoft.com/office/drawing/2014/main" id="{A77143C8-CDFF-B937-C00C-5E7B5093991E}"/>
              </a:ext>
            </a:extLst>
          </p:cNvPr>
          <p:cNvSpPr>
            <a:spLocks noGrp="1"/>
          </p:cNvSpPr>
          <p:nvPr>
            <p:ph type="title" hasCustomPrompt="1"/>
          </p:nvPr>
        </p:nvSpPr>
        <p:spPr>
          <a:xfrm>
            <a:off x="914400" y="883920"/>
            <a:ext cx="4114800" cy="5059680"/>
          </a:xfrm>
        </p:spPr>
        <p:txBody>
          <a:bodyPr rtlCol="0">
            <a:normAutofit/>
          </a:bodyPr>
          <a:lstStyle>
            <a:lvl1pPr>
              <a:defRPr lang="de-DE" sz="3600">
                <a:solidFill>
                  <a:schemeClr val="tx1">
                    <a:lumMod val="75000"/>
                    <a:lumOff val="25000"/>
                  </a:schemeClr>
                </a:solidFill>
              </a:defRPr>
            </a:lvl1pPr>
          </a:lstStyle>
          <a:p>
            <a:pPr rtl="0"/>
            <a:r>
              <a:rPr lang="de-DE"/>
              <a:t>Titel durch Klicken hinzufügen</a:t>
            </a:r>
          </a:p>
        </p:txBody>
      </p:sp>
      <p:sp>
        <p:nvSpPr>
          <p:cNvPr id="10" name="Inhaltsplatzhalter 9">
            <a:extLst>
              <a:ext uri="{FF2B5EF4-FFF2-40B4-BE49-F238E27FC236}">
                <a16:creationId xmlns:a16="http://schemas.microsoft.com/office/drawing/2014/main" id="{F82637A1-1BB4-AF51-24C3-6FE78DD45D99}"/>
              </a:ext>
            </a:extLst>
          </p:cNvPr>
          <p:cNvSpPr>
            <a:spLocks noGrp="1"/>
          </p:cNvSpPr>
          <p:nvPr>
            <p:ph sz="quarter" idx="10" hasCustomPrompt="1"/>
          </p:nvPr>
        </p:nvSpPr>
        <p:spPr>
          <a:xfrm>
            <a:off x="6475413" y="2438400"/>
            <a:ext cx="4799012" cy="3505200"/>
          </a:xfrm>
        </p:spPr>
        <p:txBody>
          <a:bodyPr rtlCol="0">
            <a:normAutofit/>
          </a:bodyPr>
          <a:lstStyle>
            <a:lvl1pPr marL="0" indent="0">
              <a:lnSpc>
                <a:spcPct val="125000"/>
              </a:lnSpc>
              <a:buNone/>
              <a:defRPr lang="de-DE" sz="1800"/>
            </a:lvl1pPr>
            <a:lvl2pPr marL="457200" indent="0">
              <a:lnSpc>
                <a:spcPct val="125000"/>
              </a:lnSpc>
              <a:buNone/>
              <a:defRPr lang="de-DE" sz="1600"/>
            </a:lvl2pPr>
            <a:lvl3pPr marL="914400" indent="0">
              <a:lnSpc>
                <a:spcPct val="125000"/>
              </a:lnSpc>
              <a:buNone/>
              <a:defRPr lang="de-DE" sz="1400"/>
            </a:lvl3pPr>
            <a:lvl4pPr marL="1371600" indent="0">
              <a:lnSpc>
                <a:spcPct val="125000"/>
              </a:lnSpc>
              <a:buNone/>
              <a:defRPr lang="de-DE" sz="1200"/>
            </a:lvl4pPr>
            <a:lvl5pPr marL="1828800" indent="0">
              <a:lnSpc>
                <a:spcPct val="125000"/>
              </a:lnSpc>
              <a:buNone/>
              <a:defRPr lang="de-DE" sz="12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4" name="Fußzeilenplatzhalt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de-DE" sz="1200">
                <a:solidFill>
                  <a:schemeClr val="bg2">
                    <a:lumMod val="50000"/>
                  </a:schemeClr>
                </a:solidFill>
              </a:defRPr>
            </a:lvl1pPr>
          </a:lstStyle>
          <a:p>
            <a:pPr rtl="0"/>
            <a:endParaRPr lang="de-DE" dirty="0"/>
          </a:p>
        </p:txBody>
      </p:sp>
      <p:sp>
        <p:nvSpPr>
          <p:cNvPr id="5" name="Foliennummernplatzhalt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de-DE" sz="1200">
                <a:solidFill>
                  <a:schemeClr val="bg2">
                    <a:lumMod val="50000"/>
                  </a:schemeClr>
                </a:solidFill>
              </a:defRPr>
            </a:lvl1pPr>
          </a:lstStyle>
          <a:p>
            <a:pPr rtl="0"/>
            <a:fld id="{B5CEABB6-07DC-46E8-9B57-56EC44A396E5}" type="slidenum">
              <a:rPr lang="de-DE" smtClean="0"/>
              <a:pPr/>
              <a:t>‹Nr.›</a:t>
            </a:fld>
            <a:endParaRPr lang="de-DE" dirty="0"/>
          </a:p>
        </p:txBody>
      </p:sp>
      <p:sp>
        <p:nvSpPr>
          <p:cNvPr id="3" name="Rahmen 2">
            <a:extLst>
              <a:ext uri="{FF2B5EF4-FFF2-40B4-BE49-F238E27FC236}">
                <a16:creationId xmlns:a16="http://schemas.microsoft.com/office/drawing/2014/main" id="{56F59DF2-AB3C-B7B3-826A-636B8CC5AB3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solidFill>
                <a:schemeClr val="tx1"/>
              </a:solidFill>
            </a:endParaRPr>
          </a:p>
        </p:txBody>
      </p:sp>
    </p:spTree>
    <p:extLst>
      <p:ext uri="{BB962C8B-B14F-4D97-AF65-F5344CB8AC3E}">
        <p14:creationId xmlns:p14="http://schemas.microsoft.com/office/powerpoint/2010/main" val="145768740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titel 1">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04737016-0B2B-9F81-7A77-63223C4864D8}"/>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p>
        </p:txBody>
      </p:sp>
      <p:sp>
        <p:nvSpPr>
          <p:cNvPr id="7" name="Titel 6">
            <a:extLst>
              <a:ext uri="{FF2B5EF4-FFF2-40B4-BE49-F238E27FC236}">
                <a16:creationId xmlns:a16="http://schemas.microsoft.com/office/drawing/2014/main" id="{1134E572-08FE-0439-A460-8DFE1183A605}"/>
              </a:ext>
            </a:extLst>
          </p:cNvPr>
          <p:cNvSpPr>
            <a:spLocks noGrp="1"/>
          </p:cNvSpPr>
          <p:nvPr>
            <p:ph type="title" hasCustomPrompt="1"/>
          </p:nvPr>
        </p:nvSpPr>
        <p:spPr>
          <a:xfrm>
            <a:off x="6478742" y="914399"/>
            <a:ext cx="4798858" cy="5029199"/>
          </a:xfrm>
        </p:spPr>
        <p:txBody>
          <a:bodyPr rtlCol="0">
            <a:normAutofit/>
          </a:bodyPr>
          <a:lstStyle>
            <a:lvl1pPr>
              <a:defRPr lang="de-DE" sz="4800"/>
            </a:lvl1pPr>
          </a:lstStyle>
          <a:p>
            <a:pPr rtl="0"/>
            <a:r>
              <a:rPr lang="de-DE"/>
              <a:t>Titel durch Klicken hinzufügen</a:t>
            </a:r>
          </a:p>
        </p:txBody>
      </p:sp>
      <p:sp>
        <p:nvSpPr>
          <p:cNvPr id="9" name="Bildplatzhalter 8">
            <a:extLst>
              <a:ext uri="{FF2B5EF4-FFF2-40B4-BE49-F238E27FC236}">
                <a16:creationId xmlns:a16="http://schemas.microsoft.com/office/drawing/2014/main" id="{01EB46EC-087C-B8FF-2363-B99FAE983B02}"/>
              </a:ext>
            </a:extLst>
          </p:cNvPr>
          <p:cNvSpPr>
            <a:spLocks noGrp="1"/>
          </p:cNvSpPr>
          <p:nvPr>
            <p:ph type="pic" sz="quarter" idx="10"/>
          </p:nvPr>
        </p:nvSpPr>
        <p:spPr>
          <a:xfrm>
            <a:off x="0" y="914400"/>
            <a:ext cx="5713413" cy="5029200"/>
          </a:xfrm>
        </p:spPr>
        <p:txBody>
          <a:bodyPr rtlCol="0">
            <a:normAutofit/>
          </a:bodyPr>
          <a:lstStyle>
            <a:lvl1pPr marL="0" indent="0" algn="ctr">
              <a:buNone/>
              <a:defRPr lang="de-DE" sz="2000"/>
            </a:lvl1pPr>
          </a:lstStyle>
          <a:p>
            <a:pPr rtl="0"/>
            <a:r>
              <a:rPr lang="de-DE"/>
              <a:t>Bild durch Klicken auf Symbol hinzufügen</a:t>
            </a:r>
            <a:endParaRPr lang="de-DE" dirty="0"/>
          </a:p>
        </p:txBody>
      </p:sp>
      <p:sp>
        <p:nvSpPr>
          <p:cNvPr id="4" name="Fußzeilenplatzhalt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de-DE" sz="1200">
                <a:solidFill>
                  <a:schemeClr val="bg2">
                    <a:lumMod val="50000"/>
                  </a:schemeClr>
                </a:solidFill>
              </a:defRPr>
            </a:lvl1pPr>
          </a:lstStyle>
          <a:p>
            <a:pPr rtl="0"/>
            <a:endParaRPr lang="de-DE" dirty="0"/>
          </a:p>
        </p:txBody>
      </p:sp>
      <p:sp>
        <p:nvSpPr>
          <p:cNvPr id="5" name="Foliennummernplatzhalt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de-DE" sz="1200">
                <a:solidFill>
                  <a:schemeClr val="bg2">
                    <a:lumMod val="50000"/>
                  </a:schemeClr>
                </a:solidFill>
              </a:defRPr>
            </a:lvl1pPr>
          </a:lstStyle>
          <a:p>
            <a:pPr rtl="0"/>
            <a:fld id="{B5CEABB6-07DC-46E8-9B57-56EC44A396E5}" type="slidenum">
              <a:rPr lang="de-DE" smtClean="0"/>
              <a:pPr/>
              <a:t>‹Nr.›</a:t>
            </a:fld>
            <a:endParaRPr lang="de-DE" dirty="0"/>
          </a:p>
        </p:txBody>
      </p:sp>
    </p:spTree>
    <p:extLst>
      <p:ext uri="{BB962C8B-B14F-4D97-AF65-F5344CB8AC3E}">
        <p14:creationId xmlns:p14="http://schemas.microsoft.com/office/powerpoint/2010/main" val="181992643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text und Bi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71D49246-C641-C3BA-F07B-89FFC6CDAEB8}"/>
              </a:ext>
            </a:extLst>
          </p:cNvPr>
          <p:cNvSpPr>
            <a:spLocks noGrp="1"/>
          </p:cNvSpPr>
          <p:nvPr>
            <p:ph type="title" hasCustomPrompt="1"/>
          </p:nvPr>
        </p:nvSpPr>
        <p:spPr>
          <a:xfrm>
            <a:off x="914399" y="853439"/>
            <a:ext cx="4802373" cy="2833689"/>
          </a:xfrm>
        </p:spPr>
        <p:txBody>
          <a:bodyPr rIns="914400" rtlCol="0" anchor="b"/>
          <a:lstStyle>
            <a:lvl1pPr>
              <a:defRPr lang="de-DE" sz="4800"/>
            </a:lvl1pPr>
          </a:lstStyle>
          <a:p>
            <a:pPr rtl="0"/>
            <a:r>
              <a:rPr lang="de-DE"/>
              <a:t>Titel durch Klicken hinzufügen</a:t>
            </a:r>
          </a:p>
        </p:txBody>
      </p:sp>
      <p:sp>
        <p:nvSpPr>
          <p:cNvPr id="11" name="Inhaltsplatzhalter 10">
            <a:extLst>
              <a:ext uri="{FF2B5EF4-FFF2-40B4-BE49-F238E27FC236}">
                <a16:creationId xmlns:a16="http://schemas.microsoft.com/office/drawing/2014/main" id="{5BE7E1DF-A70C-8F79-9B76-72B2A7B4DC71}"/>
              </a:ext>
            </a:extLst>
          </p:cNvPr>
          <p:cNvSpPr>
            <a:spLocks noGrp="1"/>
          </p:cNvSpPr>
          <p:nvPr>
            <p:ph sz="quarter" idx="11" hasCustomPrompt="1"/>
          </p:nvPr>
        </p:nvSpPr>
        <p:spPr>
          <a:xfrm>
            <a:off x="914400" y="3931919"/>
            <a:ext cx="4802735" cy="2072641"/>
          </a:xfrm>
        </p:spPr>
        <p:txBody>
          <a:bodyPr rtlCol="0">
            <a:normAutofit/>
          </a:bodyPr>
          <a:lstStyle>
            <a:lvl1pPr marL="0" indent="0">
              <a:lnSpc>
                <a:spcPct val="125000"/>
              </a:lnSpc>
              <a:spcBef>
                <a:spcPts val="0"/>
              </a:spcBef>
              <a:buNone/>
              <a:defRPr lang="de-DE" sz="1800"/>
            </a:lvl1pPr>
            <a:lvl2pPr marL="457200" indent="0">
              <a:lnSpc>
                <a:spcPct val="125000"/>
              </a:lnSpc>
              <a:spcBef>
                <a:spcPts val="0"/>
              </a:spcBef>
              <a:buNone/>
              <a:defRPr lang="de-DE" sz="1600"/>
            </a:lvl2pPr>
            <a:lvl3pPr marL="914400" indent="0">
              <a:lnSpc>
                <a:spcPct val="125000"/>
              </a:lnSpc>
              <a:spcBef>
                <a:spcPts val="0"/>
              </a:spcBef>
              <a:buNone/>
              <a:defRPr lang="de-DE" sz="1400"/>
            </a:lvl3pPr>
            <a:lvl4pPr marL="1371600" indent="0">
              <a:lnSpc>
                <a:spcPct val="125000"/>
              </a:lnSpc>
              <a:spcBef>
                <a:spcPts val="0"/>
              </a:spcBef>
              <a:buNone/>
              <a:defRPr lang="de-DE" sz="1200"/>
            </a:lvl4pPr>
            <a:lvl5pPr marL="1828800" indent="0">
              <a:lnSpc>
                <a:spcPct val="125000"/>
              </a:lnSpc>
              <a:spcBef>
                <a:spcPts val="0"/>
              </a:spcBef>
              <a:buNone/>
              <a:defRPr lang="de-DE" sz="12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2" name="Bildplatzhalter 11">
            <a:extLst>
              <a:ext uri="{FF2B5EF4-FFF2-40B4-BE49-F238E27FC236}">
                <a16:creationId xmlns:a16="http://schemas.microsoft.com/office/drawing/2014/main" id="{1CD5F637-DFBF-7FED-7CD5-F46A26E5CD15}"/>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rtlCol="0">
            <a:noAutofit/>
          </a:bodyPr>
          <a:lstStyle>
            <a:lvl1pPr marL="0" indent="0" algn="ctr">
              <a:buNone/>
              <a:defRPr lang="de-DE" sz="2000"/>
            </a:lvl1pPr>
          </a:lstStyle>
          <a:p>
            <a:pPr rtl="0"/>
            <a:r>
              <a:rPr lang="de-DE"/>
              <a:t>Bild durch Klicken auf Symbol hinzufügen</a:t>
            </a:r>
            <a:endParaRPr lang="de-DE" dirty="0"/>
          </a:p>
        </p:txBody>
      </p:sp>
      <p:sp>
        <p:nvSpPr>
          <p:cNvPr id="4" name="Fußzeilenplatzhalt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de-DE" sz="1200">
                <a:solidFill>
                  <a:schemeClr val="bg2">
                    <a:lumMod val="50000"/>
                  </a:schemeClr>
                </a:solidFill>
              </a:defRPr>
            </a:lvl1pPr>
          </a:lstStyle>
          <a:p>
            <a:pPr rtl="0"/>
            <a:endParaRPr lang="de-DE" dirty="0"/>
          </a:p>
        </p:txBody>
      </p:sp>
      <p:sp>
        <p:nvSpPr>
          <p:cNvPr id="5" name="Foliennummernplatzhalt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de-DE" sz="1200">
                <a:solidFill>
                  <a:schemeClr val="bg2">
                    <a:lumMod val="50000"/>
                  </a:schemeClr>
                </a:solidFill>
              </a:defRPr>
            </a:lvl1pPr>
          </a:lstStyle>
          <a:p>
            <a:pPr rtl="0"/>
            <a:fld id="{B5CEABB6-07DC-46E8-9B57-56EC44A396E5}" type="slidenum">
              <a:rPr lang="de-DE" smtClean="0"/>
              <a:pPr/>
              <a:t>‹Nr.›</a:t>
            </a:fld>
            <a:endParaRPr lang="de-DE" dirty="0"/>
          </a:p>
        </p:txBody>
      </p:sp>
      <p:sp>
        <p:nvSpPr>
          <p:cNvPr id="13" name="Rahmen 12">
            <a:extLst>
              <a:ext uri="{FF2B5EF4-FFF2-40B4-BE49-F238E27FC236}">
                <a16:creationId xmlns:a16="http://schemas.microsoft.com/office/drawing/2014/main" id="{33E3B934-3E16-21AF-8F5A-9EFD93255705}"/>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solidFill>
                <a:schemeClr val="tx1"/>
              </a:solidFill>
            </a:endParaRPr>
          </a:p>
        </p:txBody>
      </p:sp>
    </p:spTree>
    <p:extLst>
      <p:ext uri="{BB962C8B-B14F-4D97-AF65-F5344CB8AC3E}">
        <p14:creationId xmlns:p14="http://schemas.microsoft.com/office/powerpoint/2010/main" val="12780504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FD872928-B479-F7C5-9C83-C448FBA36175}"/>
              </a:ext>
            </a:extLst>
          </p:cNvPr>
          <p:cNvSpPr>
            <a:spLocks noGrp="1"/>
          </p:cNvSpPr>
          <p:nvPr>
            <p:ph type="title" hasCustomPrompt="1"/>
          </p:nvPr>
        </p:nvSpPr>
        <p:spPr>
          <a:xfrm>
            <a:off x="914400" y="1020445"/>
            <a:ext cx="4114800" cy="5029200"/>
          </a:xfrm>
        </p:spPr>
        <p:txBody>
          <a:bodyPr rtlCol="0">
            <a:normAutofit/>
          </a:bodyPr>
          <a:lstStyle>
            <a:lvl1pPr>
              <a:defRPr lang="de-DE" sz="3600"/>
            </a:lvl1pPr>
          </a:lstStyle>
          <a:p>
            <a:pPr rtl="0"/>
            <a:r>
              <a:rPr lang="de-DE"/>
              <a:t>Titel durch Klicken hinzufügen</a:t>
            </a:r>
          </a:p>
        </p:txBody>
      </p:sp>
      <p:sp>
        <p:nvSpPr>
          <p:cNvPr id="9" name="Inhaltsplatzhalter 10">
            <a:extLst>
              <a:ext uri="{FF2B5EF4-FFF2-40B4-BE49-F238E27FC236}">
                <a16:creationId xmlns:a16="http://schemas.microsoft.com/office/drawing/2014/main" id="{61E3771A-E1EB-0CBE-828C-2C5E1F2AE6CF}"/>
              </a:ext>
            </a:extLst>
          </p:cNvPr>
          <p:cNvSpPr>
            <a:spLocks noGrp="1"/>
          </p:cNvSpPr>
          <p:nvPr>
            <p:ph sz="quarter" idx="11" hasCustomPrompt="1"/>
          </p:nvPr>
        </p:nvSpPr>
        <p:spPr>
          <a:xfrm>
            <a:off x="6475227" y="1020445"/>
            <a:ext cx="4802735" cy="5029200"/>
          </a:xfrm>
        </p:spPr>
        <p:txBody>
          <a:bodyPr rtlCol="0" anchor="ctr">
            <a:normAutofit/>
          </a:bodyPr>
          <a:lstStyle>
            <a:lvl1pPr marL="228600" indent="-228600">
              <a:lnSpc>
                <a:spcPct val="125000"/>
              </a:lnSpc>
              <a:spcBef>
                <a:spcPts val="0"/>
              </a:spcBef>
              <a:spcAft>
                <a:spcPts val="1200"/>
              </a:spcAft>
              <a:buFont typeface="Arial" panose="020B0604020202020204" pitchFamily="34" charset="0"/>
              <a:buChar char="•"/>
              <a:defRPr lang="de-DE" sz="1800"/>
            </a:lvl1pPr>
            <a:lvl2pPr marL="411480" indent="-228600">
              <a:lnSpc>
                <a:spcPct val="125000"/>
              </a:lnSpc>
              <a:spcBef>
                <a:spcPts val="0"/>
              </a:spcBef>
              <a:spcAft>
                <a:spcPts val="1200"/>
              </a:spcAft>
              <a:buFont typeface="Arial" panose="020B0604020202020204" pitchFamily="34" charset="0"/>
              <a:buChar char="•"/>
              <a:defRPr lang="de-DE" sz="1600"/>
            </a:lvl2pPr>
            <a:lvl3pPr marL="594360" indent="-228600">
              <a:lnSpc>
                <a:spcPct val="125000"/>
              </a:lnSpc>
              <a:spcBef>
                <a:spcPts val="0"/>
              </a:spcBef>
              <a:spcAft>
                <a:spcPts val="1200"/>
              </a:spcAft>
              <a:buFont typeface="Arial" panose="020B0604020202020204" pitchFamily="34" charset="0"/>
              <a:buChar char="•"/>
              <a:defRPr lang="de-DE" sz="1400"/>
            </a:lvl3pPr>
            <a:lvl4pPr marL="777240" indent="-228600">
              <a:lnSpc>
                <a:spcPct val="125000"/>
              </a:lnSpc>
              <a:spcBef>
                <a:spcPts val="0"/>
              </a:spcBef>
              <a:spcAft>
                <a:spcPts val="1200"/>
              </a:spcAft>
              <a:buFont typeface="Arial" panose="020B0604020202020204" pitchFamily="34" charset="0"/>
              <a:buChar char="•"/>
              <a:defRPr lang="de-DE" sz="1200"/>
            </a:lvl4pPr>
            <a:lvl5pPr marL="960120" indent="-228600">
              <a:lnSpc>
                <a:spcPct val="125000"/>
              </a:lnSpc>
              <a:spcBef>
                <a:spcPts val="0"/>
              </a:spcBef>
              <a:spcAft>
                <a:spcPts val="1200"/>
              </a:spcAft>
              <a:buFont typeface="Arial" panose="020B0604020202020204" pitchFamily="34" charset="0"/>
              <a:buChar char="•"/>
              <a:defRPr lang="de-DE" sz="12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4" name="Fußzeilenplatzhalt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de-DE" sz="1200">
                <a:solidFill>
                  <a:schemeClr val="bg2">
                    <a:lumMod val="50000"/>
                  </a:schemeClr>
                </a:solidFill>
              </a:defRPr>
            </a:lvl1pPr>
          </a:lstStyle>
          <a:p>
            <a:pPr rtl="0"/>
            <a:endParaRPr lang="de-DE" dirty="0"/>
          </a:p>
        </p:txBody>
      </p:sp>
      <p:sp>
        <p:nvSpPr>
          <p:cNvPr id="5" name="Foliennummernplatzhalt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de-DE" sz="1200">
                <a:solidFill>
                  <a:schemeClr val="bg2">
                    <a:lumMod val="50000"/>
                  </a:schemeClr>
                </a:solidFill>
              </a:defRPr>
            </a:lvl1pPr>
          </a:lstStyle>
          <a:p>
            <a:pPr rtl="0"/>
            <a:fld id="{B5CEABB6-07DC-46E8-9B57-56EC44A396E5}" type="slidenum">
              <a:rPr lang="de-DE" smtClean="0"/>
              <a:pPr/>
              <a:t>‹Nr.›</a:t>
            </a:fld>
            <a:endParaRPr lang="de-DE" dirty="0"/>
          </a:p>
        </p:txBody>
      </p:sp>
      <p:sp>
        <p:nvSpPr>
          <p:cNvPr id="2" name="Rechteck 1">
            <a:extLst>
              <a:ext uri="{FF2B5EF4-FFF2-40B4-BE49-F238E27FC236}">
                <a16:creationId xmlns:a16="http://schemas.microsoft.com/office/drawing/2014/main" id="{62A1635D-96F0-769B-4ECB-70502770ABBC}"/>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p>
        </p:txBody>
      </p:sp>
      <p:sp>
        <p:nvSpPr>
          <p:cNvPr id="6" name="Rahmen 5">
            <a:extLst>
              <a:ext uri="{FF2B5EF4-FFF2-40B4-BE49-F238E27FC236}">
                <a16:creationId xmlns:a16="http://schemas.microsoft.com/office/drawing/2014/main" id="{4F877767-0342-A344-0462-A0D877FF68F8}"/>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solidFill>
                <a:schemeClr val="tx1"/>
              </a:solidFill>
            </a:endParaRPr>
          </a:p>
        </p:txBody>
      </p:sp>
    </p:spTree>
    <p:extLst>
      <p:ext uri="{BB962C8B-B14F-4D97-AF65-F5344CB8AC3E}">
        <p14:creationId xmlns:p14="http://schemas.microsoft.com/office/powerpoint/2010/main" val="329715285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inhalt und Bi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821F215D-0D9E-64B3-1F66-E90B87932A89}"/>
              </a:ext>
            </a:extLst>
          </p:cNvPr>
          <p:cNvSpPr>
            <a:spLocks noGrp="1"/>
          </p:cNvSpPr>
          <p:nvPr>
            <p:ph type="title" hasCustomPrompt="1"/>
          </p:nvPr>
        </p:nvSpPr>
        <p:spPr>
          <a:xfrm>
            <a:off x="914400" y="900741"/>
            <a:ext cx="4802372" cy="2788919"/>
          </a:xfrm>
        </p:spPr>
        <p:txBody>
          <a:bodyPr rtlCol="0" anchor="b">
            <a:normAutofit/>
          </a:bodyPr>
          <a:lstStyle>
            <a:lvl1pPr>
              <a:defRPr lang="de-DE" sz="4800"/>
            </a:lvl1pPr>
          </a:lstStyle>
          <a:p>
            <a:pPr rtl="0"/>
            <a:r>
              <a:rPr lang="de-DE"/>
              <a:t>Titel durch Klicken hinzufügen</a:t>
            </a:r>
          </a:p>
        </p:txBody>
      </p:sp>
      <p:sp>
        <p:nvSpPr>
          <p:cNvPr id="9" name="Inhaltsplatzhalter 10">
            <a:extLst>
              <a:ext uri="{FF2B5EF4-FFF2-40B4-BE49-F238E27FC236}">
                <a16:creationId xmlns:a16="http://schemas.microsoft.com/office/drawing/2014/main" id="{E86A4459-11C2-44C6-0173-C666D5AADC1E}"/>
              </a:ext>
            </a:extLst>
          </p:cNvPr>
          <p:cNvSpPr>
            <a:spLocks noGrp="1"/>
          </p:cNvSpPr>
          <p:nvPr>
            <p:ph sz="quarter" idx="11" hasCustomPrompt="1"/>
          </p:nvPr>
        </p:nvSpPr>
        <p:spPr>
          <a:xfrm>
            <a:off x="914400" y="3825239"/>
            <a:ext cx="4802735" cy="2072641"/>
          </a:xfrm>
        </p:spPr>
        <p:txBody>
          <a:bodyPr rtlCol="0">
            <a:normAutofit/>
          </a:bodyPr>
          <a:lstStyle>
            <a:lvl1pPr marL="0" indent="0">
              <a:lnSpc>
                <a:spcPct val="125000"/>
              </a:lnSpc>
              <a:spcBef>
                <a:spcPts val="0"/>
              </a:spcBef>
              <a:buNone/>
              <a:defRPr lang="de-DE" sz="1800"/>
            </a:lvl1pPr>
            <a:lvl2pPr marL="457200" indent="0">
              <a:lnSpc>
                <a:spcPct val="125000"/>
              </a:lnSpc>
              <a:spcBef>
                <a:spcPts val="0"/>
              </a:spcBef>
              <a:buNone/>
              <a:defRPr lang="de-DE" sz="1600"/>
            </a:lvl2pPr>
            <a:lvl3pPr marL="914400" indent="0">
              <a:lnSpc>
                <a:spcPct val="125000"/>
              </a:lnSpc>
              <a:spcBef>
                <a:spcPts val="0"/>
              </a:spcBef>
              <a:buNone/>
              <a:defRPr lang="de-DE" sz="1400"/>
            </a:lvl3pPr>
            <a:lvl4pPr marL="1371600" indent="0">
              <a:lnSpc>
                <a:spcPct val="125000"/>
              </a:lnSpc>
              <a:spcBef>
                <a:spcPts val="0"/>
              </a:spcBef>
              <a:buNone/>
              <a:defRPr lang="de-DE" sz="1200"/>
            </a:lvl4pPr>
            <a:lvl5pPr marL="1828800" indent="0">
              <a:lnSpc>
                <a:spcPct val="125000"/>
              </a:lnSpc>
              <a:spcBef>
                <a:spcPts val="0"/>
              </a:spcBef>
              <a:buNone/>
              <a:defRPr lang="de-DE" sz="12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3" name="Bildplatzhalter 2">
            <a:extLst>
              <a:ext uri="{FF2B5EF4-FFF2-40B4-BE49-F238E27FC236}">
                <a16:creationId xmlns:a16="http://schemas.microsoft.com/office/drawing/2014/main" id="{9284EF14-0982-D931-9DD6-ECFE61D5B0F6}"/>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rtlCol="0">
            <a:noAutofit/>
          </a:bodyPr>
          <a:lstStyle>
            <a:lvl1pPr marL="0" indent="0" algn="ctr">
              <a:buNone/>
              <a:defRPr lang="de-DE" sz="2000"/>
            </a:lvl1pPr>
          </a:lstStyle>
          <a:p>
            <a:pPr rtl="0"/>
            <a:r>
              <a:rPr lang="de-DE"/>
              <a:t>Bild durch Klicken auf Symbol hinzufügen</a:t>
            </a:r>
            <a:endParaRPr lang="de-DE" dirty="0"/>
          </a:p>
        </p:txBody>
      </p:sp>
      <p:sp>
        <p:nvSpPr>
          <p:cNvPr id="4" name="Fußzeilenplatzhalt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de-DE" sz="1200">
                <a:solidFill>
                  <a:schemeClr val="bg2">
                    <a:lumMod val="50000"/>
                  </a:schemeClr>
                </a:solidFill>
              </a:defRPr>
            </a:lvl1pPr>
          </a:lstStyle>
          <a:p>
            <a:pPr rtl="0"/>
            <a:endParaRPr lang="de-DE" dirty="0"/>
          </a:p>
        </p:txBody>
      </p:sp>
      <p:sp>
        <p:nvSpPr>
          <p:cNvPr id="5" name="Foliennummernplatzhalt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de-DE" sz="1200">
                <a:solidFill>
                  <a:schemeClr val="bg2">
                    <a:lumMod val="50000"/>
                  </a:schemeClr>
                </a:solidFill>
              </a:defRPr>
            </a:lvl1pPr>
          </a:lstStyle>
          <a:p>
            <a:pPr rtl="0"/>
            <a:fld id="{B5CEABB6-07DC-46E8-9B57-56EC44A396E5}" type="slidenum">
              <a:rPr lang="de-DE" smtClean="0"/>
              <a:pPr/>
              <a:t>‹Nr.›</a:t>
            </a:fld>
            <a:endParaRPr lang="de-DE" dirty="0"/>
          </a:p>
        </p:txBody>
      </p:sp>
      <p:sp>
        <p:nvSpPr>
          <p:cNvPr id="6" name="Rahmen 5">
            <a:extLst>
              <a:ext uri="{FF2B5EF4-FFF2-40B4-BE49-F238E27FC236}">
                <a16:creationId xmlns:a16="http://schemas.microsoft.com/office/drawing/2014/main" id="{7D7E927E-4F73-5579-4F1D-E13899DEEA0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solidFill>
                <a:schemeClr val="tx1"/>
              </a:solidFill>
            </a:endParaRPr>
          </a:p>
        </p:txBody>
      </p:sp>
    </p:spTree>
    <p:extLst>
      <p:ext uri="{BB962C8B-B14F-4D97-AF65-F5344CB8AC3E}">
        <p14:creationId xmlns:p14="http://schemas.microsoft.com/office/powerpoint/2010/main" val="384906756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und 2 Spalten Layout 1">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rtlCol="0">
            <a:normAutofit/>
          </a:bodyPr>
          <a:lstStyle>
            <a:lvl1pPr>
              <a:defRPr lang="de-DE" sz="3600"/>
            </a:lvl1pPr>
          </a:lstStyle>
          <a:p>
            <a:pPr rtl="0"/>
            <a:r>
              <a:rPr lang="de-DE"/>
              <a:t>Titel durch Klicken hinzufügen</a:t>
            </a:r>
          </a:p>
        </p:txBody>
      </p:sp>
      <p:sp>
        <p:nvSpPr>
          <p:cNvPr id="7" name="Rechteck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p>
        </p:txBody>
      </p:sp>
      <p:sp>
        <p:nvSpPr>
          <p:cNvPr id="12" name="Inhaltsplatzhalt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0" y="2153285"/>
            <a:ext cx="4953001" cy="3500438"/>
          </a:xfrm>
        </p:spPr>
        <p:txBody>
          <a:bodyPr lIns="91440" rtlCol="0">
            <a:normAutofit/>
          </a:bodyPr>
          <a:lstStyle>
            <a:lvl1pPr>
              <a:spcBef>
                <a:spcPts val="1000"/>
              </a:spcBef>
              <a:spcAft>
                <a:spcPts val="1200"/>
              </a:spcAft>
              <a:defRPr lang="de-DE" sz="1800"/>
            </a:lvl1pPr>
            <a:lvl2pPr>
              <a:spcBef>
                <a:spcPts val="1000"/>
              </a:spcBef>
              <a:spcAft>
                <a:spcPts val="1200"/>
              </a:spcAft>
              <a:defRPr lang="de-DE" sz="1600"/>
            </a:lvl2pPr>
            <a:lvl3pPr>
              <a:spcBef>
                <a:spcPts val="1000"/>
              </a:spcBef>
              <a:spcAft>
                <a:spcPts val="1200"/>
              </a:spcAft>
              <a:defRPr lang="de-DE" sz="1400"/>
            </a:lvl3pPr>
            <a:lvl4pPr>
              <a:spcBef>
                <a:spcPts val="1000"/>
              </a:spcBef>
              <a:spcAft>
                <a:spcPts val="1200"/>
              </a:spcAft>
              <a:defRPr lang="de-DE" sz="1200"/>
            </a:lvl4pPr>
            <a:lvl5pPr>
              <a:spcBef>
                <a:spcPts val="1000"/>
              </a:spcBef>
              <a:spcAft>
                <a:spcPts val="1200"/>
              </a:spcAft>
              <a:defRPr lang="de-DE" sz="12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3" name="Inhaltsplatzhalt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6309360" y="2153285"/>
            <a:ext cx="5135880" cy="3500438"/>
          </a:xfrm>
        </p:spPr>
        <p:txBody>
          <a:bodyPr lIns="91440" rtlCol="0">
            <a:normAutofit/>
          </a:bodyPr>
          <a:lstStyle>
            <a:lvl1pPr>
              <a:spcBef>
                <a:spcPts val="1000"/>
              </a:spcBef>
              <a:spcAft>
                <a:spcPts val="1200"/>
              </a:spcAft>
              <a:defRPr lang="de-DE" sz="1800"/>
            </a:lvl1pPr>
            <a:lvl2pPr>
              <a:spcBef>
                <a:spcPts val="1000"/>
              </a:spcBef>
              <a:spcAft>
                <a:spcPts val="1200"/>
              </a:spcAft>
              <a:defRPr lang="de-DE" sz="1600"/>
            </a:lvl2pPr>
            <a:lvl3pPr>
              <a:spcBef>
                <a:spcPts val="1000"/>
              </a:spcBef>
              <a:spcAft>
                <a:spcPts val="1200"/>
              </a:spcAft>
              <a:defRPr lang="de-DE" sz="1400"/>
            </a:lvl3pPr>
            <a:lvl4pPr>
              <a:spcBef>
                <a:spcPts val="1000"/>
              </a:spcBef>
              <a:spcAft>
                <a:spcPts val="1200"/>
              </a:spcAft>
              <a:defRPr lang="de-DE" sz="1200"/>
            </a:lvl4pPr>
            <a:lvl5pPr>
              <a:spcBef>
                <a:spcPts val="1000"/>
              </a:spcBef>
              <a:spcAft>
                <a:spcPts val="1200"/>
              </a:spcAft>
              <a:defRPr lang="de-DE" sz="12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4" name="Fußzeilenplatzhalt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de-DE" sz="1200">
                <a:solidFill>
                  <a:schemeClr val="bg2">
                    <a:lumMod val="50000"/>
                  </a:schemeClr>
                </a:solidFill>
              </a:defRPr>
            </a:lvl1pPr>
          </a:lstStyle>
          <a:p>
            <a:pPr rtl="0"/>
            <a:endParaRPr lang="de-DE" dirty="0"/>
          </a:p>
        </p:txBody>
      </p:sp>
      <p:sp>
        <p:nvSpPr>
          <p:cNvPr id="5" name="Foliennummernplatzhalt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de-DE" sz="1200">
                <a:solidFill>
                  <a:schemeClr val="bg2">
                    <a:lumMod val="50000"/>
                  </a:schemeClr>
                </a:solidFill>
              </a:defRPr>
            </a:lvl1pPr>
          </a:lstStyle>
          <a:p>
            <a:pPr rtl="0"/>
            <a:fld id="{B5CEABB6-07DC-46E8-9B57-56EC44A396E5}" type="slidenum">
              <a:rPr lang="de-DE" smtClean="0"/>
              <a:pPr/>
              <a:t>‹Nr.›</a:t>
            </a:fld>
            <a:endParaRPr lang="de-DE" dirty="0"/>
          </a:p>
        </p:txBody>
      </p:sp>
      <p:sp>
        <p:nvSpPr>
          <p:cNvPr id="2" name="Rahmen 1">
            <a:extLst>
              <a:ext uri="{FF2B5EF4-FFF2-40B4-BE49-F238E27FC236}">
                <a16:creationId xmlns:a16="http://schemas.microsoft.com/office/drawing/2014/main" id="{55D7E8F5-692D-24DD-0F8C-9563BA74AAF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solidFill>
                <a:schemeClr val="tx1"/>
              </a:solidFill>
            </a:endParaRPr>
          </a:p>
        </p:txBody>
      </p:sp>
    </p:spTree>
    <p:extLst>
      <p:ext uri="{BB962C8B-B14F-4D97-AF65-F5344CB8AC3E}">
        <p14:creationId xmlns:p14="http://schemas.microsoft.com/office/powerpoint/2010/main" val="351943545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2 Spalten Layout 2">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rtlCol="0">
            <a:normAutofit/>
          </a:bodyPr>
          <a:lstStyle>
            <a:lvl1pPr>
              <a:defRPr lang="de-DE" sz="3600"/>
            </a:lvl1pPr>
          </a:lstStyle>
          <a:p>
            <a:pPr rtl="0"/>
            <a:r>
              <a:rPr lang="de-DE"/>
              <a:t>Titel durch Klicken hinzufügen</a:t>
            </a:r>
          </a:p>
        </p:txBody>
      </p:sp>
      <p:sp>
        <p:nvSpPr>
          <p:cNvPr id="7" name="Rechteck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p>
        </p:txBody>
      </p:sp>
      <p:sp>
        <p:nvSpPr>
          <p:cNvPr id="12" name="Inhaltsplatzhalt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1" y="2153285"/>
            <a:ext cx="3261359" cy="3500438"/>
          </a:xfrm>
        </p:spPr>
        <p:txBody>
          <a:bodyPr lIns="91440" rtlCol="0">
            <a:normAutofit/>
          </a:bodyPr>
          <a:lstStyle>
            <a:lvl1pPr>
              <a:spcBef>
                <a:spcPts val="1000"/>
              </a:spcBef>
              <a:spcAft>
                <a:spcPts val="1200"/>
              </a:spcAft>
              <a:defRPr lang="de-DE" sz="1800" b="1"/>
            </a:lvl1pPr>
            <a:lvl2pPr>
              <a:spcBef>
                <a:spcPts val="1000"/>
              </a:spcBef>
              <a:spcAft>
                <a:spcPts val="1200"/>
              </a:spcAft>
              <a:defRPr lang="de-DE" sz="1600" b="1"/>
            </a:lvl2pPr>
            <a:lvl3pPr>
              <a:spcBef>
                <a:spcPts val="1000"/>
              </a:spcBef>
              <a:spcAft>
                <a:spcPts val="1200"/>
              </a:spcAft>
              <a:defRPr lang="de-DE" sz="1400" b="1"/>
            </a:lvl3pPr>
            <a:lvl4pPr>
              <a:spcBef>
                <a:spcPts val="1000"/>
              </a:spcBef>
              <a:spcAft>
                <a:spcPts val="1200"/>
              </a:spcAft>
              <a:defRPr lang="de-DE" sz="1200" b="1"/>
            </a:lvl4pPr>
            <a:lvl5pPr>
              <a:spcBef>
                <a:spcPts val="1000"/>
              </a:spcBef>
              <a:spcAft>
                <a:spcPts val="1200"/>
              </a:spcAft>
              <a:defRPr lang="de-DE" sz="1200" b="1"/>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3" name="Inhaltsplatzhalt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4480560" y="2153285"/>
            <a:ext cx="6964680" cy="3500438"/>
          </a:xfrm>
        </p:spPr>
        <p:txBody>
          <a:bodyPr lIns="91440" rtlCol="0">
            <a:normAutofit/>
          </a:bodyPr>
          <a:lstStyle>
            <a:lvl1pPr>
              <a:spcBef>
                <a:spcPts val="1000"/>
              </a:spcBef>
              <a:spcAft>
                <a:spcPts val="1200"/>
              </a:spcAft>
              <a:defRPr lang="de-DE" sz="1800"/>
            </a:lvl1pPr>
            <a:lvl2pPr>
              <a:spcBef>
                <a:spcPts val="1000"/>
              </a:spcBef>
              <a:spcAft>
                <a:spcPts val="1200"/>
              </a:spcAft>
              <a:defRPr lang="de-DE" sz="1600"/>
            </a:lvl2pPr>
            <a:lvl3pPr>
              <a:spcBef>
                <a:spcPts val="1000"/>
              </a:spcBef>
              <a:spcAft>
                <a:spcPts val="1200"/>
              </a:spcAft>
              <a:defRPr lang="de-DE" sz="1400"/>
            </a:lvl3pPr>
            <a:lvl4pPr>
              <a:spcBef>
                <a:spcPts val="1000"/>
              </a:spcBef>
              <a:spcAft>
                <a:spcPts val="1200"/>
              </a:spcAft>
              <a:defRPr lang="de-DE" sz="1200"/>
            </a:lvl4pPr>
            <a:lvl5pPr>
              <a:spcBef>
                <a:spcPts val="1000"/>
              </a:spcBef>
              <a:spcAft>
                <a:spcPts val="1200"/>
              </a:spcAft>
              <a:defRPr lang="de-DE" sz="12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4" name="Fußzeilenplatzhalt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de-DE" sz="1200">
                <a:solidFill>
                  <a:schemeClr val="bg2">
                    <a:lumMod val="50000"/>
                  </a:schemeClr>
                </a:solidFill>
              </a:defRPr>
            </a:lvl1pPr>
          </a:lstStyle>
          <a:p>
            <a:pPr rtl="0"/>
            <a:endParaRPr lang="de-DE" dirty="0"/>
          </a:p>
        </p:txBody>
      </p:sp>
      <p:sp>
        <p:nvSpPr>
          <p:cNvPr id="5" name="Foliennummernplatzhalt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de-DE" sz="1200">
                <a:solidFill>
                  <a:schemeClr val="bg2">
                    <a:lumMod val="50000"/>
                  </a:schemeClr>
                </a:solidFill>
              </a:defRPr>
            </a:lvl1pPr>
          </a:lstStyle>
          <a:p>
            <a:pPr rtl="0"/>
            <a:fld id="{B5CEABB6-07DC-46E8-9B57-56EC44A396E5}" type="slidenum">
              <a:rPr lang="de-DE" smtClean="0"/>
              <a:pPr/>
              <a:t>‹Nr.›</a:t>
            </a:fld>
            <a:endParaRPr lang="de-DE" dirty="0"/>
          </a:p>
        </p:txBody>
      </p:sp>
      <p:sp>
        <p:nvSpPr>
          <p:cNvPr id="2" name="Rahmen 1">
            <a:extLst>
              <a:ext uri="{FF2B5EF4-FFF2-40B4-BE49-F238E27FC236}">
                <a16:creationId xmlns:a16="http://schemas.microsoft.com/office/drawing/2014/main" id="{5C0F1533-3810-C210-9B67-D2F4A1846C23}"/>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solidFill>
                <a:schemeClr val="tx1"/>
              </a:solidFill>
            </a:endParaRPr>
          </a:p>
        </p:txBody>
      </p:sp>
    </p:spTree>
    <p:extLst>
      <p:ext uri="{BB962C8B-B14F-4D97-AF65-F5344CB8AC3E}">
        <p14:creationId xmlns:p14="http://schemas.microsoft.com/office/powerpoint/2010/main" val="330816521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bild und Inhalt">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E9C70371-D147-2B29-EAEB-B10A799D09DF}"/>
              </a:ext>
            </a:extLst>
          </p:cNvPr>
          <p:cNvSpPr>
            <a:spLocks noGrp="1"/>
          </p:cNvSpPr>
          <p:nvPr>
            <p:ph type="title" hasCustomPrompt="1"/>
          </p:nvPr>
        </p:nvSpPr>
        <p:spPr>
          <a:xfrm>
            <a:off x="916169" y="614812"/>
            <a:ext cx="10359659" cy="1325563"/>
          </a:xfrm>
        </p:spPr>
        <p:txBody>
          <a:bodyPr rtlCol="0">
            <a:normAutofit/>
          </a:bodyPr>
          <a:lstStyle>
            <a:lvl1pPr>
              <a:defRPr lang="de-DE" sz="3600"/>
            </a:lvl1pPr>
          </a:lstStyle>
          <a:p>
            <a:pPr rtl="0"/>
            <a:r>
              <a:rPr lang="de-DE"/>
              <a:t>Titel durch Klicken hinzufügen</a:t>
            </a:r>
          </a:p>
        </p:txBody>
      </p:sp>
      <p:sp>
        <p:nvSpPr>
          <p:cNvPr id="3" name="Bildplatzhalter 2">
            <a:extLst>
              <a:ext uri="{FF2B5EF4-FFF2-40B4-BE49-F238E27FC236}">
                <a16:creationId xmlns:a16="http://schemas.microsoft.com/office/drawing/2014/main" id="{1C5AE226-98C6-70F4-8DED-59E8FE30401C}"/>
              </a:ext>
            </a:extLst>
          </p:cNvPr>
          <p:cNvSpPr>
            <a:spLocks noGrp="1"/>
          </p:cNvSpPr>
          <p:nvPr>
            <p:ph type="pic" sz="quarter" idx="11"/>
          </p:nvPr>
        </p:nvSpPr>
        <p:spPr>
          <a:xfrm>
            <a:off x="-367" y="2177378"/>
            <a:ext cx="5713413" cy="4669987"/>
          </a:xfrm>
          <a:custGeom>
            <a:avLst/>
            <a:gdLst>
              <a:gd name="connsiteX0" fmla="*/ 400038 w 5713413"/>
              <a:gd name="connsiteY0" fmla="*/ 0 h 4669987"/>
              <a:gd name="connsiteX1" fmla="*/ 5713413 w 5713413"/>
              <a:gd name="connsiteY1" fmla="*/ 0 h 4669987"/>
              <a:gd name="connsiteX2" fmla="*/ 5713413 w 5713413"/>
              <a:gd name="connsiteY2" fmla="*/ 4315224 h 4669987"/>
              <a:gd name="connsiteX3" fmla="*/ 400038 w 5713413"/>
              <a:gd name="connsiteY3" fmla="*/ 4315224 h 4669987"/>
              <a:gd name="connsiteX4" fmla="*/ 0 w 5713413"/>
              <a:gd name="connsiteY4" fmla="*/ 0 h 4669987"/>
              <a:gd name="connsiteX5" fmla="*/ 386684 w 5713413"/>
              <a:gd name="connsiteY5" fmla="*/ 0 h 4669987"/>
              <a:gd name="connsiteX6" fmla="*/ 386684 w 5713413"/>
              <a:gd name="connsiteY6" fmla="*/ 4328578 h 4669987"/>
              <a:gd name="connsiteX7" fmla="*/ 5713413 w 5713413"/>
              <a:gd name="connsiteY7" fmla="*/ 4328578 h 4669987"/>
              <a:gd name="connsiteX8" fmla="*/ 5713413 w 5713413"/>
              <a:gd name="connsiteY8" fmla="*/ 4669987 h 4669987"/>
              <a:gd name="connsiteX9" fmla="*/ 0 w 5713413"/>
              <a:gd name="connsiteY9" fmla="*/ 4669987 h 466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3413" h="4669987">
                <a:moveTo>
                  <a:pt x="400038" y="0"/>
                </a:moveTo>
                <a:lnTo>
                  <a:pt x="5713413" y="0"/>
                </a:lnTo>
                <a:lnTo>
                  <a:pt x="5713413" y="4315224"/>
                </a:lnTo>
                <a:lnTo>
                  <a:pt x="400038" y="4315224"/>
                </a:lnTo>
                <a:close/>
                <a:moveTo>
                  <a:pt x="0" y="0"/>
                </a:moveTo>
                <a:lnTo>
                  <a:pt x="386684" y="0"/>
                </a:lnTo>
                <a:lnTo>
                  <a:pt x="386684" y="4328578"/>
                </a:lnTo>
                <a:lnTo>
                  <a:pt x="5713413" y="4328578"/>
                </a:lnTo>
                <a:lnTo>
                  <a:pt x="5713413" y="4669987"/>
                </a:lnTo>
                <a:lnTo>
                  <a:pt x="0" y="4669987"/>
                </a:lnTo>
                <a:close/>
              </a:path>
            </a:pathLst>
          </a:custGeom>
        </p:spPr>
        <p:txBody>
          <a:bodyPr wrap="square" rtlCol="0">
            <a:noAutofit/>
          </a:bodyPr>
          <a:lstStyle>
            <a:lvl1pPr marL="0" indent="0" algn="ctr">
              <a:buNone/>
              <a:defRPr lang="de-DE" sz="2000"/>
            </a:lvl1pPr>
          </a:lstStyle>
          <a:p>
            <a:pPr rtl="0"/>
            <a:r>
              <a:rPr lang="de-DE"/>
              <a:t>Bild durch Klicken auf Symbol hinzufügen</a:t>
            </a:r>
            <a:endParaRPr lang="de-DE" dirty="0"/>
          </a:p>
        </p:txBody>
      </p:sp>
      <p:sp>
        <p:nvSpPr>
          <p:cNvPr id="12" name="Inhaltsplatzhalter 11">
            <a:extLst>
              <a:ext uri="{FF2B5EF4-FFF2-40B4-BE49-F238E27FC236}">
                <a16:creationId xmlns:a16="http://schemas.microsoft.com/office/drawing/2014/main" id="{8EEA9034-22FD-3C2F-6A27-63638969802D}"/>
              </a:ext>
            </a:extLst>
          </p:cNvPr>
          <p:cNvSpPr>
            <a:spLocks noGrp="1"/>
          </p:cNvSpPr>
          <p:nvPr>
            <p:ph sz="quarter" idx="10" hasCustomPrompt="1"/>
          </p:nvPr>
        </p:nvSpPr>
        <p:spPr>
          <a:xfrm>
            <a:off x="6475413" y="2153285"/>
            <a:ext cx="4799012" cy="3790315"/>
          </a:xfrm>
        </p:spPr>
        <p:txBody>
          <a:bodyPr rtlCol="0">
            <a:normAutofit/>
          </a:bodyPr>
          <a:lstStyle>
            <a:lvl1pPr>
              <a:lnSpc>
                <a:spcPct val="95000"/>
              </a:lnSpc>
              <a:spcBef>
                <a:spcPts val="1000"/>
              </a:spcBef>
              <a:spcAft>
                <a:spcPts val="1200"/>
              </a:spcAft>
              <a:defRPr lang="de-DE" sz="2000"/>
            </a:lvl1pPr>
            <a:lvl2pPr>
              <a:lnSpc>
                <a:spcPct val="95000"/>
              </a:lnSpc>
              <a:spcBef>
                <a:spcPts val="1000"/>
              </a:spcBef>
              <a:spcAft>
                <a:spcPts val="1200"/>
              </a:spcAft>
              <a:defRPr lang="de-DE" sz="1800"/>
            </a:lvl2pPr>
            <a:lvl3pPr>
              <a:lnSpc>
                <a:spcPct val="95000"/>
              </a:lnSpc>
              <a:spcBef>
                <a:spcPts val="1000"/>
              </a:spcBef>
              <a:spcAft>
                <a:spcPts val="1200"/>
              </a:spcAft>
              <a:defRPr lang="de-DE" sz="1600"/>
            </a:lvl3pPr>
            <a:lvl4pPr>
              <a:lnSpc>
                <a:spcPct val="95000"/>
              </a:lnSpc>
              <a:spcBef>
                <a:spcPts val="1000"/>
              </a:spcBef>
              <a:spcAft>
                <a:spcPts val="1200"/>
              </a:spcAft>
              <a:defRPr lang="de-DE" sz="1400"/>
            </a:lvl4pPr>
            <a:lvl5pPr>
              <a:lnSpc>
                <a:spcPct val="95000"/>
              </a:lnSpc>
              <a:spcBef>
                <a:spcPts val="1000"/>
              </a:spcBef>
              <a:spcAft>
                <a:spcPts val="1200"/>
              </a:spcAft>
              <a:defRPr lang="de-DE" sz="14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6" name="Rechteck 5">
            <a:extLst>
              <a:ext uri="{FF2B5EF4-FFF2-40B4-BE49-F238E27FC236}">
                <a16:creationId xmlns:a16="http://schemas.microsoft.com/office/drawing/2014/main" id="{0C72AFED-AF5A-A2E9-0D36-388733BBE998}"/>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p>
        </p:txBody>
      </p:sp>
      <p:sp>
        <p:nvSpPr>
          <p:cNvPr id="4" name="Fußzeilenplatzhalt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de-DE" sz="1200">
                <a:solidFill>
                  <a:schemeClr val="bg2">
                    <a:lumMod val="50000"/>
                  </a:schemeClr>
                </a:solidFill>
              </a:defRPr>
            </a:lvl1pPr>
          </a:lstStyle>
          <a:p>
            <a:pPr rtl="0"/>
            <a:endParaRPr lang="de-DE" dirty="0"/>
          </a:p>
        </p:txBody>
      </p:sp>
      <p:sp>
        <p:nvSpPr>
          <p:cNvPr id="5" name="Foliennummernplatzhalt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de-DE" sz="1200">
                <a:solidFill>
                  <a:schemeClr val="bg2">
                    <a:lumMod val="50000"/>
                  </a:schemeClr>
                </a:solidFill>
              </a:defRPr>
            </a:lvl1pPr>
          </a:lstStyle>
          <a:p>
            <a:pPr rtl="0"/>
            <a:fld id="{B5CEABB6-07DC-46E8-9B57-56EC44A396E5}" type="slidenum">
              <a:rPr lang="de-DE" smtClean="0"/>
              <a:pPr/>
              <a:t>‹Nr.›</a:t>
            </a:fld>
            <a:endParaRPr lang="de-DE" dirty="0"/>
          </a:p>
        </p:txBody>
      </p:sp>
      <p:sp>
        <p:nvSpPr>
          <p:cNvPr id="7" name="Rahmen 6">
            <a:extLst>
              <a:ext uri="{FF2B5EF4-FFF2-40B4-BE49-F238E27FC236}">
                <a16:creationId xmlns:a16="http://schemas.microsoft.com/office/drawing/2014/main" id="{7A42E613-3DCC-07A2-BA9B-74B13F28E59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solidFill>
                <a:schemeClr val="tx1"/>
              </a:solidFill>
            </a:endParaRPr>
          </a:p>
        </p:txBody>
      </p:sp>
    </p:spTree>
    <p:extLst>
      <p:ext uri="{BB962C8B-B14F-4D97-AF65-F5344CB8AC3E}">
        <p14:creationId xmlns:p14="http://schemas.microsoft.com/office/powerpoint/2010/main" val="261390166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de-DE"/>
            </a:defPPr>
          </a:lstStyle>
          <a:p>
            <a:pPr rtl="0"/>
            <a:r>
              <a:rPr lang="de-DE"/>
              <a:t>Titelmasterformat durch Klicken bearbeiten</a:t>
            </a:r>
            <a:endParaRPr lang="de-DE" dirty="0"/>
          </a:p>
        </p:txBody>
      </p:sp>
      <p:sp>
        <p:nvSpPr>
          <p:cNvPr id="3" name="Textplatzhalt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de-DE"/>
            </a:defPPr>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4" name="Datumsplatzhalt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de-DE" sz="1200">
                <a:solidFill>
                  <a:schemeClr val="bg2">
                    <a:lumMod val="50000"/>
                  </a:schemeClr>
                </a:solidFill>
              </a:defRPr>
            </a:lvl1pPr>
          </a:lstStyle>
          <a:p>
            <a:pPr rtl="0"/>
            <a:endParaRPr lang="de-DE" dirty="0"/>
          </a:p>
        </p:txBody>
      </p:sp>
      <p:sp>
        <p:nvSpPr>
          <p:cNvPr id="5" name="Fußzeilenplatzhalt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de-DE" sz="1200">
                <a:solidFill>
                  <a:schemeClr val="bg2">
                    <a:lumMod val="50000"/>
                  </a:schemeClr>
                </a:solidFill>
              </a:defRPr>
            </a:lvl1pPr>
          </a:lstStyle>
          <a:p>
            <a:pPr rtl="0"/>
            <a:endParaRPr lang="de-DE" dirty="0"/>
          </a:p>
        </p:txBody>
      </p:sp>
      <p:sp>
        <p:nvSpPr>
          <p:cNvPr id="6" name="Foliennummernplatzhalt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de-DE" sz="1200">
                <a:solidFill>
                  <a:schemeClr val="bg2">
                    <a:lumMod val="50000"/>
                  </a:schemeClr>
                </a:solidFill>
              </a:defRPr>
            </a:lvl1pPr>
          </a:lstStyle>
          <a:p>
            <a:pPr rtl="0"/>
            <a:fld id="{B5CEABB6-07DC-46E8-9B57-56EC44A396E5}" type="slidenum">
              <a:rPr lang="de-DE" smtClean="0"/>
              <a:pPr/>
              <a:t>‹Nr.›</a:t>
            </a:fld>
            <a:endParaRPr lang="de-DE"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lang="de-DE" sz="4400"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de-DE"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de-DE"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de-DE"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9pPr>
    </p:bodyStyle>
    <p:otherStyle>
      <a:defPPr>
        <a:defRPr lang="de-DE"/>
      </a:defPPr>
      <a:lvl1pPr marL="0" algn="l" defTabSz="914400" rtl="0" eaLnBrk="1" latinLnBrk="0" hangingPunct="1">
        <a:defRPr lang="de-DE" sz="1800" kern="1200">
          <a:solidFill>
            <a:schemeClr val="tx1"/>
          </a:solidFill>
          <a:latin typeface="+mn-lt"/>
          <a:ea typeface="+mn-ea"/>
          <a:cs typeface="+mn-cs"/>
        </a:defRPr>
      </a:lvl1pPr>
      <a:lvl2pPr marL="457200" algn="l" defTabSz="914400" rtl="0" eaLnBrk="1" latinLnBrk="0" hangingPunct="1">
        <a:defRPr lang="de-DE" sz="1800" kern="1200">
          <a:solidFill>
            <a:schemeClr val="tx1"/>
          </a:solidFill>
          <a:latin typeface="+mn-lt"/>
          <a:ea typeface="+mn-ea"/>
          <a:cs typeface="+mn-cs"/>
        </a:defRPr>
      </a:lvl2pPr>
      <a:lvl3pPr marL="914400" algn="l" defTabSz="914400" rtl="0" eaLnBrk="1" latinLnBrk="0" hangingPunct="1">
        <a:defRPr lang="de-DE" sz="1800" kern="1200">
          <a:solidFill>
            <a:schemeClr val="tx1"/>
          </a:solidFill>
          <a:latin typeface="+mn-lt"/>
          <a:ea typeface="+mn-ea"/>
          <a:cs typeface="+mn-cs"/>
        </a:defRPr>
      </a:lvl3pPr>
      <a:lvl4pPr marL="1371600" algn="l" defTabSz="914400" rtl="0" eaLnBrk="1" latinLnBrk="0" hangingPunct="1">
        <a:defRPr lang="de-DE" sz="1800" kern="1200">
          <a:solidFill>
            <a:schemeClr val="tx1"/>
          </a:solidFill>
          <a:latin typeface="+mn-lt"/>
          <a:ea typeface="+mn-ea"/>
          <a:cs typeface="+mn-cs"/>
        </a:defRPr>
      </a:lvl4pPr>
      <a:lvl5pPr marL="1828800" algn="l" defTabSz="914400" rtl="0" eaLnBrk="1" latinLnBrk="0" hangingPunct="1">
        <a:defRPr lang="de-DE" sz="1800" kern="1200">
          <a:solidFill>
            <a:schemeClr val="tx1"/>
          </a:solidFill>
          <a:latin typeface="+mn-lt"/>
          <a:ea typeface="+mn-ea"/>
          <a:cs typeface="+mn-cs"/>
        </a:defRPr>
      </a:lvl5pPr>
      <a:lvl6pPr marL="2286000" algn="l" defTabSz="914400" rtl="0" eaLnBrk="1" latinLnBrk="0" hangingPunct="1">
        <a:defRPr lang="de-DE" sz="1800" kern="1200">
          <a:solidFill>
            <a:schemeClr val="tx1"/>
          </a:solidFill>
          <a:latin typeface="+mn-lt"/>
          <a:ea typeface="+mn-ea"/>
          <a:cs typeface="+mn-cs"/>
        </a:defRPr>
      </a:lvl6pPr>
      <a:lvl7pPr marL="2743200" algn="l" defTabSz="914400" rtl="0" eaLnBrk="1" latinLnBrk="0" hangingPunct="1">
        <a:defRPr lang="de-DE" sz="1800" kern="1200">
          <a:solidFill>
            <a:schemeClr val="tx1"/>
          </a:solidFill>
          <a:latin typeface="+mn-lt"/>
          <a:ea typeface="+mn-ea"/>
          <a:cs typeface="+mn-cs"/>
        </a:defRPr>
      </a:lvl7pPr>
      <a:lvl8pPr marL="3200400" algn="l" defTabSz="914400" rtl="0" eaLnBrk="1" latinLnBrk="0" hangingPunct="1">
        <a:defRPr lang="de-DE" sz="1800" kern="1200">
          <a:solidFill>
            <a:schemeClr val="tx1"/>
          </a:solidFill>
          <a:latin typeface="+mn-lt"/>
          <a:ea typeface="+mn-ea"/>
          <a:cs typeface="+mn-cs"/>
        </a:defRPr>
      </a:lvl8pPr>
      <a:lvl9pPr marL="3657600" algn="l" defTabSz="914400" rtl="0" eaLnBrk="1" latinLnBrk="0" hangingPunct="1">
        <a:defRPr lang="de-DE"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920" userDrawn="1">
          <p15:clr>
            <a:srgbClr val="F26B43"/>
          </p15:clr>
        </p15:guide>
        <p15:guide id="4" pos="5760" userDrawn="1">
          <p15:clr>
            <a:srgbClr val="F26B43"/>
          </p15:clr>
        </p15:guide>
        <p15:guide id="5" pos="7248" userDrawn="1">
          <p15:clr>
            <a:srgbClr val="F26B43"/>
          </p15:clr>
        </p15:guide>
        <p15:guide id="6" pos="4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telefonseelsorge.de/"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642186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F54E7AF7-962D-A0CA-B526-C4410394375B}"/>
              </a:ext>
            </a:extLst>
          </p:cNvPr>
          <p:cNvSpPr>
            <a:spLocks noGrp="1"/>
          </p:cNvSpPr>
          <p:nvPr>
            <p:ph type="title"/>
          </p:nvPr>
        </p:nvSpPr>
        <p:spPr>
          <a:xfrm>
            <a:off x="6478742" y="1092053"/>
            <a:ext cx="4798858" cy="976577"/>
          </a:xfrm>
        </p:spPr>
        <p:txBody>
          <a:bodyPr/>
          <a:lstStyle/>
          <a:p>
            <a:r>
              <a:rPr lang="de-DE" dirty="0">
                <a:latin typeface="Arial" panose="020B0604020202020204" pitchFamily="34" charset="0"/>
                <a:cs typeface="Arial" panose="020B0604020202020204" pitchFamily="34" charset="0"/>
              </a:rPr>
              <a:t>bisheriges Fazit</a:t>
            </a:r>
          </a:p>
        </p:txBody>
      </p:sp>
      <p:sp>
        <p:nvSpPr>
          <p:cNvPr id="4" name="Foliennummernplatzhalter 3">
            <a:extLst>
              <a:ext uri="{FF2B5EF4-FFF2-40B4-BE49-F238E27FC236}">
                <a16:creationId xmlns:a16="http://schemas.microsoft.com/office/drawing/2014/main" id="{E2EEDAC3-A40B-2B8D-C6A7-A880A9D1FCFC}"/>
              </a:ext>
            </a:extLst>
          </p:cNvPr>
          <p:cNvSpPr>
            <a:spLocks noGrp="1"/>
          </p:cNvSpPr>
          <p:nvPr>
            <p:ph type="sldNum" sz="quarter" idx="4"/>
          </p:nvPr>
        </p:nvSpPr>
        <p:spPr>
          <a:xfrm>
            <a:off x="9448800" y="6489224"/>
            <a:ext cx="2743200" cy="365125"/>
          </a:xfrm>
        </p:spPr>
        <p:txBody>
          <a:bodyPr/>
          <a:lstStyle/>
          <a:p>
            <a:pPr rtl="0"/>
            <a:r>
              <a:rPr lang="de-DE" dirty="0"/>
              <a:t>9</a:t>
            </a:r>
          </a:p>
        </p:txBody>
      </p:sp>
      <p:sp>
        <p:nvSpPr>
          <p:cNvPr id="8" name="Inhaltsplatzhalter 7">
            <a:extLst>
              <a:ext uri="{FF2B5EF4-FFF2-40B4-BE49-F238E27FC236}">
                <a16:creationId xmlns:a16="http://schemas.microsoft.com/office/drawing/2014/main" id="{238F1BDA-6E63-2B11-4F98-82A967EC9235}"/>
              </a:ext>
            </a:extLst>
          </p:cNvPr>
          <p:cNvSpPr>
            <a:spLocks noGrp="1"/>
          </p:cNvSpPr>
          <p:nvPr>
            <p:ph sz="quarter" idx="4294967295"/>
          </p:nvPr>
        </p:nvSpPr>
        <p:spPr>
          <a:xfrm>
            <a:off x="1143000" y="2068630"/>
            <a:ext cx="4953000" cy="5029199"/>
          </a:xfrm>
        </p:spPr>
        <p:txBody>
          <a:bodyPr>
            <a:normAutofit/>
          </a:bodyPr>
          <a:lstStyle/>
          <a:p>
            <a:r>
              <a:rPr lang="de-DE" sz="2000" dirty="0">
                <a:latin typeface="Arial" panose="020B0604020202020204" pitchFamily="34" charset="0"/>
                <a:cs typeface="Arial" panose="020B0604020202020204" pitchFamily="34" charset="0"/>
              </a:rPr>
              <a:t>Daten belegen, dass Männer 3x häufiger Suizid begehen als Frauen</a:t>
            </a:r>
          </a:p>
          <a:p>
            <a:endParaRPr lang="de-DE" sz="2000" dirty="0">
              <a:latin typeface="Arial" panose="020B0604020202020204" pitchFamily="34" charset="0"/>
              <a:cs typeface="Arial" panose="020B0604020202020204" pitchFamily="34" charset="0"/>
            </a:endParaRPr>
          </a:p>
          <a:p>
            <a:r>
              <a:rPr lang="de-DE" sz="2000" dirty="0">
                <a:latin typeface="Arial" panose="020B0604020202020204" pitchFamily="34" charset="0"/>
                <a:cs typeface="Arial" panose="020B0604020202020204" pitchFamily="34" charset="0"/>
              </a:rPr>
              <a:t>Menschen mittleren Alters	             (35 – 54 Jahre) besonders betroffen</a:t>
            </a:r>
          </a:p>
          <a:p>
            <a:endParaRPr lang="de-DE" sz="2000" dirty="0">
              <a:latin typeface="Arial" panose="020B0604020202020204" pitchFamily="34" charset="0"/>
              <a:cs typeface="Arial" panose="020B0604020202020204" pitchFamily="34" charset="0"/>
            </a:endParaRPr>
          </a:p>
          <a:p>
            <a:r>
              <a:rPr lang="de-DE" sz="2000" dirty="0">
                <a:latin typeface="Arial" panose="020B0604020202020204" pitchFamily="34" charset="0"/>
                <a:cs typeface="Arial" panose="020B0604020202020204" pitchFamily="34" charset="0"/>
              </a:rPr>
              <a:t>im Gesamtbild könnte die Annahme entstehen, dass weniger Selbstmorde begangen werden, je glücklicher die Menschen sind</a:t>
            </a:r>
          </a:p>
        </p:txBody>
      </p:sp>
      <p:pic>
        <p:nvPicPr>
          <p:cNvPr id="5" name="Grafik 4" descr="Ein Bild, das Person, Menschliches Gesicht, Kleidung, Im Haus enthält.&#10;&#10;Automatisch generierte Beschreibung">
            <a:extLst>
              <a:ext uri="{FF2B5EF4-FFF2-40B4-BE49-F238E27FC236}">
                <a16:creationId xmlns:a16="http://schemas.microsoft.com/office/drawing/2014/main" id="{B14A9732-1B58-2325-B317-C1859C21F6E7}"/>
              </a:ext>
            </a:extLst>
          </p:cNvPr>
          <p:cNvPicPr>
            <a:picLocks noChangeAspect="1"/>
          </p:cNvPicPr>
          <p:nvPr/>
        </p:nvPicPr>
        <p:blipFill>
          <a:blip r:embed="rId2"/>
          <a:stretch>
            <a:fillRect/>
          </a:stretch>
        </p:blipFill>
        <p:spPr>
          <a:xfrm>
            <a:off x="6611771" y="2895802"/>
            <a:ext cx="4308866" cy="2766250"/>
          </a:xfrm>
          <a:prstGeom prst="rect">
            <a:avLst/>
          </a:prstGeom>
        </p:spPr>
      </p:pic>
    </p:spTree>
    <p:extLst>
      <p:ext uri="{BB962C8B-B14F-4D97-AF65-F5344CB8AC3E}">
        <p14:creationId xmlns:p14="http://schemas.microsoft.com/office/powerpoint/2010/main" val="5392422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3">
            <a:extLst>
              <a:ext uri="{FF2B5EF4-FFF2-40B4-BE49-F238E27FC236}">
                <a16:creationId xmlns:a16="http://schemas.microsoft.com/office/drawing/2014/main" id="{34BA1422-447F-CA69-1E2B-C176929D5099}"/>
              </a:ext>
            </a:extLst>
          </p:cNvPr>
          <p:cNvSpPr>
            <a:spLocks noGrp="1"/>
          </p:cNvSpPr>
          <p:nvPr>
            <p:ph type="sldNum" sz="quarter" idx="4"/>
          </p:nvPr>
        </p:nvSpPr>
        <p:spPr>
          <a:xfrm>
            <a:off x="9448800" y="6492875"/>
            <a:ext cx="2743200" cy="365125"/>
          </a:xfrm>
        </p:spPr>
        <p:txBody>
          <a:bodyPr/>
          <a:lstStyle/>
          <a:p>
            <a:pPr rtl="0"/>
            <a:r>
              <a:rPr lang="de-DE" dirty="0"/>
              <a:t>10</a:t>
            </a:r>
          </a:p>
        </p:txBody>
      </p:sp>
      <p:pic>
        <p:nvPicPr>
          <p:cNvPr id="6" name="Inhaltsplatzhalter 5">
            <a:extLst>
              <a:ext uri="{FF2B5EF4-FFF2-40B4-BE49-F238E27FC236}">
                <a16:creationId xmlns:a16="http://schemas.microsoft.com/office/drawing/2014/main" id="{07B7FA83-598A-AA29-3300-1ECD20583CB9}"/>
              </a:ext>
            </a:extLst>
          </p:cNvPr>
          <p:cNvPicPr>
            <a:picLocks noGrp="1" noChangeAspect="1"/>
          </p:cNvPicPr>
          <p:nvPr>
            <p:ph sz="quarter" idx="11"/>
          </p:nvPr>
        </p:nvPicPr>
        <p:blipFill>
          <a:blip r:embed="rId3"/>
          <a:stretch>
            <a:fillRect/>
          </a:stretch>
        </p:blipFill>
        <p:spPr>
          <a:xfrm>
            <a:off x="1428750" y="527022"/>
            <a:ext cx="9334500" cy="5803955"/>
          </a:xfrm>
        </p:spPr>
      </p:pic>
    </p:spTree>
    <p:extLst>
      <p:ext uri="{BB962C8B-B14F-4D97-AF65-F5344CB8AC3E}">
        <p14:creationId xmlns:p14="http://schemas.microsoft.com/office/powerpoint/2010/main" val="10210962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3">
            <a:extLst>
              <a:ext uri="{FF2B5EF4-FFF2-40B4-BE49-F238E27FC236}">
                <a16:creationId xmlns:a16="http://schemas.microsoft.com/office/drawing/2014/main" id="{14E5C7BC-BC5E-0321-F313-22290D82D463}"/>
              </a:ext>
            </a:extLst>
          </p:cNvPr>
          <p:cNvSpPr>
            <a:spLocks noGrp="1"/>
          </p:cNvSpPr>
          <p:nvPr>
            <p:ph type="sldNum" sz="quarter" idx="4"/>
          </p:nvPr>
        </p:nvSpPr>
        <p:spPr>
          <a:xfrm>
            <a:off x="9448800" y="6492875"/>
            <a:ext cx="2743200" cy="365125"/>
          </a:xfrm>
        </p:spPr>
        <p:txBody>
          <a:bodyPr/>
          <a:lstStyle/>
          <a:p>
            <a:pPr rtl="0"/>
            <a:r>
              <a:rPr lang="de-DE" dirty="0"/>
              <a:t>11</a:t>
            </a:r>
          </a:p>
        </p:txBody>
      </p:sp>
      <p:pic>
        <p:nvPicPr>
          <p:cNvPr id="6" name="Inhaltsplatzhalter 5">
            <a:extLst>
              <a:ext uri="{FF2B5EF4-FFF2-40B4-BE49-F238E27FC236}">
                <a16:creationId xmlns:a16="http://schemas.microsoft.com/office/drawing/2014/main" id="{84CB423E-3BDA-8E99-8B5E-2ED6229DA49B}"/>
              </a:ext>
            </a:extLst>
          </p:cNvPr>
          <p:cNvPicPr>
            <a:picLocks noGrp="1" noChangeAspect="1"/>
          </p:cNvPicPr>
          <p:nvPr>
            <p:ph sz="quarter" idx="11"/>
          </p:nvPr>
        </p:nvPicPr>
        <p:blipFill>
          <a:blip r:embed="rId3"/>
          <a:stretch>
            <a:fillRect/>
          </a:stretch>
        </p:blipFill>
        <p:spPr>
          <a:xfrm>
            <a:off x="1805473" y="758559"/>
            <a:ext cx="8581053" cy="5340881"/>
          </a:xfrm>
        </p:spPr>
      </p:pic>
    </p:spTree>
    <p:extLst>
      <p:ext uri="{BB962C8B-B14F-4D97-AF65-F5344CB8AC3E}">
        <p14:creationId xmlns:p14="http://schemas.microsoft.com/office/powerpoint/2010/main" val="195509754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nhaltsplatzhalter 13">
            <a:extLst>
              <a:ext uri="{FF2B5EF4-FFF2-40B4-BE49-F238E27FC236}">
                <a16:creationId xmlns:a16="http://schemas.microsoft.com/office/drawing/2014/main" id="{5FEB7F46-8634-B47B-7A38-C3C7B0247CAB}"/>
              </a:ext>
            </a:extLst>
          </p:cNvPr>
          <p:cNvPicPr>
            <a:picLocks noGrp="1" noChangeAspect="1"/>
          </p:cNvPicPr>
          <p:nvPr>
            <p:ph sz="quarter" idx="11"/>
          </p:nvPr>
        </p:nvPicPr>
        <p:blipFill>
          <a:blip r:embed="rId3"/>
          <a:stretch>
            <a:fillRect/>
          </a:stretch>
        </p:blipFill>
        <p:spPr>
          <a:xfrm>
            <a:off x="1815264" y="764653"/>
            <a:ext cx="8561471" cy="5328693"/>
          </a:xfrm>
        </p:spPr>
      </p:pic>
      <p:sp>
        <p:nvSpPr>
          <p:cNvPr id="2" name="Foliennummernplatzhalter 3">
            <a:extLst>
              <a:ext uri="{FF2B5EF4-FFF2-40B4-BE49-F238E27FC236}">
                <a16:creationId xmlns:a16="http://schemas.microsoft.com/office/drawing/2014/main" id="{84765A10-EA92-58A3-CE89-FB59862B0A74}"/>
              </a:ext>
            </a:extLst>
          </p:cNvPr>
          <p:cNvSpPr>
            <a:spLocks noGrp="1"/>
          </p:cNvSpPr>
          <p:nvPr>
            <p:ph type="sldNum" sz="quarter" idx="4"/>
          </p:nvPr>
        </p:nvSpPr>
        <p:spPr>
          <a:xfrm>
            <a:off x="9448800" y="6484966"/>
            <a:ext cx="2743200" cy="365125"/>
          </a:xfrm>
        </p:spPr>
        <p:txBody>
          <a:bodyPr/>
          <a:lstStyle/>
          <a:p>
            <a:pPr rtl="0"/>
            <a:r>
              <a:rPr lang="de-DE" dirty="0"/>
              <a:t>12</a:t>
            </a:r>
          </a:p>
        </p:txBody>
      </p:sp>
    </p:spTree>
    <p:extLst>
      <p:ext uri="{BB962C8B-B14F-4D97-AF65-F5344CB8AC3E}">
        <p14:creationId xmlns:p14="http://schemas.microsoft.com/office/powerpoint/2010/main" val="23432753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E2EEDAC3-A40B-2B8D-C6A7-A880A9D1FCFC}"/>
              </a:ext>
            </a:extLst>
          </p:cNvPr>
          <p:cNvSpPr>
            <a:spLocks noGrp="1"/>
          </p:cNvSpPr>
          <p:nvPr>
            <p:ph type="sldNum" sz="quarter" idx="4"/>
          </p:nvPr>
        </p:nvSpPr>
        <p:spPr>
          <a:xfrm>
            <a:off x="9448800" y="6492875"/>
            <a:ext cx="2743200" cy="365125"/>
          </a:xfrm>
        </p:spPr>
        <p:txBody>
          <a:bodyPr/>
          <a:lstStyle/>
          <a:p>
            <a:pPr rtl="0"/>
            <a:r>
              <a:rPr lang="de-DE" dirty="0"/>
              <a:t>13</a:t>
            </a:r>
          </a:p>
        </p:txBody>
      </p:sp>
      <p:sp>
        <p:nvSpPr>
          <p:cNvPr id="8" name="Inhaltsplatzhalter 7">
            <a:extLst>
              <a:ext uri="{FF2B5EF4-FFF2-40B4-BE49-F238E27FC236}">
                <a16:creationId xmlns:a16="http://schemas.microsoft.com/office/drawing/2014/main" id="{238F1BDA-6E63-2B11-4F98-82A967EC9235}"/>
              </a:ext>
            </a:extLst>
          </p:cNvPr>
          <p:cNvSpPr>
            <a:spLocks noGrp="1"/>
          </p:cNvSpPr>
          <p:nvPr>
            <p:ph sz="quarter" idx="4294967295"/>
          </p:nvPr>
        </p:nvSpPr>
        <p:spPr>
          <a:xfrm>
            <a:off x="6361546" y="2252008"/>
            <a:ext cx="4953000" cy="4229152"/>
          </a:xfrm>
        </p:spPr>
        <p:txBody>
          <a:bodyPr>
            <a:normAutofit/>
          </a:bodyPr>
          <a:lstStyle/>
          <a:p>
            <a:r>
              <a:rPr lang="de-DE" sz="2000" dirty="0">
                <a:latin typeface="Arial" panose="020B0604020202020204" pitchFamily="34" charset="0"/>
                <a:cs typeface="Arial" panose="020B0604020202020204" pitchFamily="34" charset="0"/>
              </a:rPr>
              <a:t>keine deutliche Korrelation (0.07) zwischen Glücksindex und Selbstmordrate</a:t>
            </a:r>
          </a:p>
          <a:p>
            <a:endParaRPr lang="de-DE" sz="2000" dirty="0">
              <a:latin typeface="Arial" panose="020B0604020202020204" pitchFamily="34" charset="0"/>
              <a:cs typeface="Arial" panose="020B0604020202020204" pitchFamily="34" charset="0"/>
            </a:endParaRPr>
          </a:p>
          <a:p>
            <a:r>
              <a:rPr lang="de-DE" sz="2000" dirty="0">
                <a:latin typeface="Arial" panose="020B0604020202020204" pitchFamily="34" charset="0"/>
                <a:cs typeface="Arial" panose="020B0604020202020204" pitchFamily="34" charset="0"/>
              </a:rPr>
              <a:t>höhere Selbstmordrate bei höherer sozialer Unterstützung erkennbar</a:t>
            </a:r>
          </a:p>
          <a:p>
            <a:endParaRPr lang="de-DE" sz="2000" dirty="0">
              <a:latin typeface="Arial" panose="020B0604020202020204" pitchFamily="34" charset="0"/>
              <a:cs typeface="Arial" panose="020B0604020202020204" pitchFamily="34" charset="0"/>
            </a:endParaRPr>
          </a:p>
          <a:p>
            <a:r>
              <a:rPr lang="de-DE" sz="2000" dirty="0">
                <a:latin typeface="Arial" panose="020B0604020202020204" pitchFamily="34" charset="0"/>
                <a:cs typeface="Arial" panose="020B0604020202020204" pitchFamily="34" charset="0"/>
              </a:rPr>
              <a:t>gesellschaftlicher Druck kann Selbstmordrate negativ beeinflussen</a:t>
            </a:r>
          </a:p>
          <a:p>
            <a:endParaRPr lang="de-DE" sz="2400" dirty="0">
              <a:latin typeface="Arial" panose="020B0604020202020204" pitchFamily="34" charset="0"/>
              <a:cs typeface="Arial" panose="020B0604020202020204" pitchFamily="34" charset="0"/>
            </a:endParaRPr>
          </a:p>
          <a:p>
            <a:endParaRPr lang="de-DE" sz="2400" dirty="0">
              <a:latin typeface="Arial" panose="020B0604020202020204" pitchFamily="34" charset="0"/>
              <a:cs typeface="Arial" panose="020B0604020202020204" pitchFamily="34" charset="0"/>
            </a:endParaRPr>
          </a:p>
        </p:txBody>
      </p:sp>
      <p:sp>
        <p:nvSpPr>
          <p:cNvPr id="5" name="Titel 10">
            <a:extLst>
              <a:ext uri="{FF2B5EF4-FFF2-40B4-BE49-F238E27FC236}">
                <a16:creationId xmlns:a16="http://schemas.microsoft.com/office/drawing/2014/main" id="{FCBB8D64-DBAC-AA66-684D-FB2AD36F68C2}"/>
              </a:ext>
            </a:extLst>
          </p:cNvPr>
          <p:cNvSpPr txBox="1">
            <a:spLocks/>
          </p:cNvSpPr>
          <p:nvPr/>
        </p:nvSpPr>
        <p:spPr>
          <a:xfrm>
            <a:off x="914400" y="914399"/>
            <a:ext cx="4798858" cy="976577"/>
          </a:xfrm>
          <a:prstGeom prst="rect">
            <a:avLst/>
          </a:prstGeom>
        </p:spPr>
        <p:txBody>
          <a:bodyPr vert="horz" lIns="91440" tIns="45720" rIns="91440" bIns="45720" rtlCol="0" anchor="ctr">
            <a:normAutofit/>
          </a:bodyPr>
          <a:lstStyle>
            <a:defPPr>
              <a:defRPr lang="de-DE"/>
            </a:defPPr>
            <a:lvl1pPr algn="l" defTabSz="914400" rtl="0" eaLnBrk="1" latinLnBrk="0" hangingPunct="1">
              <a:lnSpc>
                <a:spcPct val="90000"/>
              </a:lnSpc>
              <a:spcBef>
                <a:spcPct val="0"/>
              </a:spcBef>
              <a:buNone/>
              <a:defRPr lang="de-DE" sz="4800" kern="1200">
                <a:solidFill>
                  <a:schemeClr val="tx1">
                    <a:lumMod val="75000"/>
                    <a:lumOff val="25000"/>
                  </a:schemeClr>
                </a:solidFill>
                <a:latin typeface="+mj-lt"/>
                <a:ea typeface="+mj-ea"/>
                <a:cs typeface="+mj-cs"/>
              </a:defRPr>
            </a:lvl1pPr>
          </a:lstStyle>
          <a:p>
            <a:r>
              <a:rPr lang="de-DE" dirty="0">
                <a:latin typeface="Arial" panose="020B0604020202020204" pitchFamily="34" charset="0"/>
                <a:cs typeface="Arial" panose="020B0604020202020204" pitchFamily="34" charset="0"/>
              </a:rPr>
              <a:t>bisheriges Fazit</a:t>
            </a:r>
          </a:p>
        </p:txBody>
      </p:sp>
      <p:pic>
        <p:nvPicPr>
          <p:cNvPr id="7" name="Grafik 6" descr="Ein Bild, das Person, Uhr, Handgelenk, Finger enthält.&#10;&#10;Automatisch generierte Beschreibung">
            <a:extLst>
              <a:ext uri="{FF2B5EF4-FFF2-40B4-BE49-F238E27FC236}">
                <a16:creationId xmlns:a16="http://schemas.microsoft.com/office/drawing/2014/main" id="{D450C181-5A69-66FE-734C-8715ECE91904}"/>
              </a:ext>
            </a:extLst>
          </p:cNvPr>
          <p:cNvPicPr>
            <a:picLocks noChangeAspect="1"/>
          </p:cNvPicPr>
          <p:nvPr/>
        </p:nvPicPr>
        <p:blipFill>
          <a:blip r:embed="rId2"/>
          <a:stretch>
            <a:fillRect/>
          </a:stretch>
        </p:blipFill>
        <p:spPr>
          <a:xfrm>
            <a:off x="1075454" y="2578265"/>
            <a:ext cx="4476750" cy="2495550"/>
          </a:xfrm>
          <a:prstGeom prst="rect">
            <a:avLst/>
          </a:prstGeom>
        </p:spPr>
      </p:pic>
    </p:spTree>
    <p:extLst>
      <p:ext uri="{BB962C8B-B14F-4D97-AF65-F5344CB8AC3E}">
        <p14:creationId xmlns:p14="http://schemas.microsoft.com/office/powerpoint/2010/main" val="116634865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nhaltsplatzhalter 9">
            <a:extLst>
              <a:ext uri="{FF2B5EF4-FFF2-40B4-BE49-F238E27FC236}">
                <a16:creationId xmlns:a16="http://schemas.microsoft.com/office/drawing/2014/main" id="{AB9C0DE1-AE3B-EAF1-86BF-1BE25870CC80}"/>
              </a:ext>
            </a:extLst>
          </p:cNvPr>
          <p:cNvPicPr>
            <a:picLocks noGrp="1" noChangeAspect="1"/>
          </p:cNvPicPr>
          <p:nvPr>
            <p:ph sz="quarter" idx="11"/>
          </p:nvPr>
        </p:nvPicPr>
        <p:blipFill>
          <a:blip r:embed="rId3"/>
          <a:stretch>
            <a:fillRect/>
          </a:stretch>
        </p:blipFill>
        <p:spPr>
          <a:xfrm>
            <a:off x="1266323" y="427918"/>
            <a:ext cx="9659353" cy="6002163"/>
          </a:xfrm>
        </p:spPr>
      </p:pic>
      <p:sp>
        <p:nvSpPr>
          <p:cNvPr id="2" name="Foliennummernplatzhalter 3">
            <a:extLst>
              <a:ext uri="{FF2B5EF4-FFF2-40B4-BE49-F238E27FC236}">
                <a16:creationId xmlns:a16="http://schemas.microsoft.com/office/drawing/2014/main" id="{1F0DBEAA-022E-AFF5-A735-D057E58BE2D9}"/>
              </a:ext>
            </a:extLst>
          </p:cNvPr>
          <p:cNvSpPr>
            <a:spLocks noGrp="1"/>
          </p:cNvSpPr>
          <p:nvPr>
            <p:ph type="sldNum" sz="quarter" idx="4"/>
          </p:nvPr>
        </p:nvSpPr>
        <p:spPr>
          <a:xfrm>
            <a:off x="9448800" y="6492875"/>
            <a:ext cx="2743200" cy="365125"/>
          </a:xfrm>
        </p:spPr>
        <p:txBody>
          <a:bodyPr/>
          <a:lstStyle/>
          <a:p>
            <a:pPr rtl="0"/>
            <a:r>
              <a:rPr lang="de-DE" dirty="0"/>
              <a:t>14</a:t>
            </a:r>
          </a:p>
        </p:txBody>
      </p:sp>
    </p:spTree>
    <p:extLst>
      <p:ext uri="{BB962C8B-B14F-4D97-AF65-F5344CB8AC3E}">
        <p14:creationId xmlns:p14="http://schemas.microsoft.com/office/powerpoint/2010/main" val="249214926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nhaltsplatzhalter 13">
            <a:extLst>
              <a:ext uri="{FF2B5EF4-FFF2-40B4-BE49-F238E27FC236}">
                <a16:creationId xmlns:a16="http://schemas.microsoft.com/office/drawing/2014/main" id="{D06CE6CD-9C88-4B54-927D-585A891075F6}"/>
              </a:ext>
            </a:extLst>
          </p:cNvPr>
          <p:cNvPicPr>
            <a:picLocks noGrp="1" noChangeAspect="1"/>
          </p:cNvPicPr>
          <p:nvPr>
            <p:ph sz="quarter" idx="11"/>
          </p:nvPr>
        </p:nvPicPr>
        <p:blipFill>
          <a:blip r:embed="rId3"/>
          <a:stretch>
            <a:fillRect/>
          </a:stretch>
        </p:blipFill>
        <p:spPr>
          <a:xfrm>
            <a:off x="1299410" y="448478"/>
            <a:ext cx="9593179" cy="5961044"/>
          </a:xfrm>
        </p:spPr>
      </p:pic>
      <p:sp>
        <p:nvSpPr>
          <p:cNvPr id="2" name="Foliennummernplatzhalter 3">
            <a:extLst>
              <a:ext uri="{FF2B5EF4-FFF2-40B4-BE49-F238E27FC236}">
                <a16:creationId xmlns:a16="http://schemas.microsoft.com/office/drawing/2014/main" id="{C83A303F-5D08-D700-6006-A75319D6703A}"/>
              </a:ext>
            </a:extLst>
          </p:cNvPr>
          <p:cNvSpPr>
            <a:spLocks noGrp="1"/>
          </p:cNvSpPr>
          <p:nvPr>
            <p:ph type="sldNum" sz="quarter" idx="4"/>
          </p:nvPr>
        </p:nvSpPr>
        <p:spPr>
          <a:xfrm>
            <a:off x="9448800" y="6492875"/>
            <a:ext cx="2743200" cy="365125"/>
          </a:xfrm>
        </p:spPr>
        <p:txBody>
          <a:bodyPr/>
          <a:lstStyle/>
          <a:p>
            <a:pPr rtl="0"/>
            <a:r>
              <a:rPr lang="de-DE" dirty="0"/>
              <a:t>15</a:t>
            </a:r>
          </a:p>
        </p:txBody>
      </p:sp>
    </p:spTree>
    <p:extLst>
      <p:ext uri="{BB962C8B-B14F-4D97-AF65-F5344CB8AC3E}">
        <p14:creationId xmlns:p14="http://schemas.microsoft.com/office/powerpoint/2010/main" val="118204746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E2EEDAC3-A40B-2B8D-C6A7-A880A9D1FCFC}"/>
              </a:ext>
            </a:extLst>
          </p:cNvPr>
          <p:cNvSpPr>
            <a:spLocks noGrp="1"/>
          </p:cNvSpPr>
          <p:nvPr>
            <p:ph type="sldNum" sz="quarter" idx="4"/>
          </p:nvPr>
        </p:nvSpPr>
        <p:spPr>
          <a:xfrm>
            <a:off x="9448800" y="6492875"/>
            <a:ext cx="2743200" cy="365125"/>
          </a:xfrm>
        </p:spPr>
        <p:txBody>
          <a:bodyPr/>
          <a:lstStyle/>
          <a:p>
            <a:pPr rtl="0"/>
            <a:r>
              <a:rPr lang="de-DE" dirty="0"/>
              <a:t>16</a:t>
            </a:r>
          </a:p>
        </p:txBody>
      </p:sp>
      <p:sp>
        <p:nvSpPr>
          <p:cNvPr id="8" name="Inhaltsplatzhalter 7">
            <a:extLst>
              <a:ext uri="{FF2B5EF4-FFF2-40B4-BE49-F238E27FC236}">
                <a16:creationId xmlns:a16="http://schemas.microsoft.com/office/drawing/2014/main" id="{238F1BDA-6E63-2B11-4F98-82A967EC9235}"/>
              </a:ext>
            </a:extLst>
          </p:cNvPr>
          <p:cNvSpPr>
            <a:spLocks noGrp="1"/>
          </p:cNvSpPr>
          <p:nvPr>
            <p:ph sz="quarter" idx="4294967295"/>
          </p:nvPr>
        </p:nvSpPr>
        <p:spPr>
          <a:xfrm>
            <a:off x="951345" y="2311603"/>
            <a:ext cx="4953000" cy="5029199"/>
          </a:xfrm>
        </p:spPr>
        <p:txBody>
          <a:bodyPr/>
          <a:lstStyle/>
          <a:p>
            <a:r>
              <a:rPr lang="de-DE" sz="2000" dirty="0">
                <a:latin typeface="Arial" panose="020B0604020202020204" pitchFamily="34" charset="0"/>
                <a:cs typeface="Arial" panose="020B0604020202020204" pitchFamily="34" charset="0"/>
              </a:rPr>
              <a:t>das Gefühl von Freiheit bei Lebensentscheidungen zu haben, hat keinen Einfluss auf die Selbstmordrate</a:t>
            </a:r>
          </a:p>
          <a:p>
            <a:endParaRPr lang="de-DE" sz="2000" dirty="0">
              <a:latin typeface="Arial" panose="020B0604020202020204" pitchFamily="34" charset="0"/>
              <a:cs typeface="Arial" panose="020B0604020202020204" pitchFamily="34" charset="0"/>
            </a:endParaRPr>
          </a:p>
          <a:p>
            <a:r>
              <a:rPr lang="de-DE" sz="2000" dirty="0">
                <a:latin typeface="Arial" panose="020B0604020202020204" pitchFamily="34" charset="0"/>
                <a:cs typeface="Arial" panose="020B0604020202020204" pitchFamily="34" charset="0"/>
              </a:rPr>
              <a:t>in Ländern mit geringer wahrgenommener Korruption könnten die sozialen Erwartungen und der Druck, erfolgreich zu sein, höher sein</a:t>
            </a:r>
          </a:p>
          <a:p>
            <a:endParaRPr lang="de-DE" sz="2400" dirty="0">
              <a:latin typeface="Arial" panose="020B0604020202020204" pitchFamily="34" charset="0"/>
              <a:cs typeface="Arial" panose="020B0604020202020204" pitchFamily="34" charset="0"/>
            </a:endParaRPr>
          </a:p>
        </p:txBody>
      </p:sp>
      <p:sp>
        <p:nvSpPr>
          <p:cNvPr id="5" name="Titel 10">
            <a:extLst>
              <a:ext uri="{FF2B5EF4-FFF2-40B4-BE49-F238E27FC236}">
                <a16:creationId xmlns:a16="http://schemas.microsoft.com/office/drawing/2014/main" id="{3C09241D-9E30-6498-4F36-383C11CA68EC}"/>
              </a:ext>
            </a:extLst>
          </p:cNvPr>
          <p:cNvSpPr txBox="1">
            <a:spLocks/>
          </p:cNvSpPr>
          <p:nvPr/>
        </p:nvSpPr>
        <p:spPr>
          <a:xfrm>
            <a:off x="6478742" y="968889"/>
            <a:ext cx="4798858" cy="976577"/>
          </a:xfrm>
          <a:prstGeom prst="rect">
            <a:avLst/>
          </a:prstGeom>
        </p:spPr>
        <p:txBody>
          <a:bodyPr vert="horz" lIns="91440" tIns="45720" rIns="91440" bIns="45720" rtlCol="0" anchor="ctr">
            <a:normAutofit/>
          </a:bodyPr>
          <a:lstStyle>
            <a:defPPr>
              <a:defRPr lang="de-DE"/>
            </a:defPPr>
            <a:lvl1pPr algn="l" defTabSz="914400" rtl="0" eaLnBrk="1" latinLnBrk="0" hangingPunct="1">
              <a:lnSpc>
                <a:spcPct val="90000"/>
              </a:lnSpc>
              <a:spcBef>
                <a:spcPct val="0"/>
              </a:spcBef>
              <a:buNone/>
              <a:defRPr lang="de-DE" sz="4800" kern="1200">
                <a:solidFill>
                  <a:schemeClr val="tx1">
                    <a:lumMod val="75000"/>
                    <a:lumOff val="25000"/>
                  </a:schemeClr>
                </a:solidFill>
                <a:latin typeface="+mj-lt"/>
                <a:ea typeface="+mj-ea"/>
                <a:cs typeface="+mj-cs"/>
              </a:defRPr>
            </a:lvl1pPr>
          </a:lstStyle>
          <a:p>
            <a:r>
              <a:rPr lang="de-DE" dirty="0">
                <a:latin typeface="Arial" panose="020B0604020202020204" pitchFamily="34" charset="0"/>
                <a:cs typeface="Arial" panose="020B0604020202020204" pitchFamily="34" charset="0"/>
              </a:rPr>
              <a:t>bisheriges Fazit</a:t>
            </a:r>
          </a:p>
        </p:txBody>
      </p:sp>
      <p:pic>
        <p:nvPicPr>
          <p:cNvPr id="7" name="Grafik 6" descr="Ein Bild, das Baum, draußen, Kleidung, Person enthält.&#10;&#10;Automatisch generierte Beschreibung">
            <a:extLst>
              <a:ext uri="{FF2B5EF4-FFF2-40B4-BE49-F238E27FC236}">
                <a16:creationId xmlns:a16="http://schemas.microsoft.com/office/drawing/2014/main" id="{1893D83B-6E2F-9A6F-A21B-3DD1728DF982}"/>
              </a:ext>
            </a:extLst>
          </p:cNvPr>
          <p:cNvPicPr>
            <a:picLocks noChangeAspect="1"/>
          </p:cNvPicPr>
          <p:nvPr/>
        </p:nvPicPr>
        <p:blipFill>
          <a:blip r:embed="rId2"/>
          <a:stretch>
            <a:fillRect/>
          </a:stretch>
        </p:blipFill>
        <p:spPr>
          <a:xfrm>
            <a:off x="6678168" y="2311603"/>
            <a:ext cx="4142232" cy="2761488"/>
          </a:xfrm>
          <a:prstGeom prst="rect">
            <a:avLst/>
          </a:prstGeom>
        </p:spPr>
      </p:pic>
    </p:spTree>
    <p:extLst>
      <p:ext uri="{BB962C8B-B14F-4D97-AF65-F5344CB8AC3E}">
        <p14:creationId xmlns:p14="http://schemas.microsoft.com/office/powerpoint/2010/main" val="31748004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nhaltsplatzhalter 17">
            <a:extLst>
              <a:ext uri="{FF2B5EF4-FFF2-40B4-BE49-F238E27FC236}">
                <a16:creationId xmlns:a16="http://schemas.microsoft.com/office/drawing/2014/main" id="{BD18CEE2-F607-A65D-5461-FF456AAFB6BD}"/>
              </a:ext>
            </a:extLst>
          </p:cNvPr>
          <p:cNvPicPr>
            <a:picLocks noGrp="1" noChangeAspect="1"/>
          </p:cNvPicPr>
          <p:nvPr>
            <p:ph sz="quarter" idx="11"/>
          </p:nvPr>
        </p:nvPicPr>
        <p:blipFill>
          <a:blip r:embed="rId3"/>
          <a:stretch>
            <a:fillRect/>
          </a:stretch>
        </p:blipFill>
        <p:spPr>
          <a:xfrm>
            <a:off x="1284371" y="445186"/>
            <a:ext cx="9623257" cy="5967628"/>
          </a:xfrm>
        </p:spPr>
      </p:pic>
      <p:sp>
        <p:nvSpPr>
          <p:cNvPr id="2" name="Foliennummernplatzhalter 3">
            <a:extLst>
              <a:ext uri="{FF2B5EF4-FFF2-40B4-BE49-F238E27FC236}">
                <a16:creationId xmlns:a16="http://schemas.microsoft.com/office/drawing/2014/main" id="{325DF222-E2F7-6AED-9E06-05F6339A861E}"/>
              </a:ext>
            </a:extLst>
          </p:cNvPr>
          <p:cNvSpPr>
            <a:spLocks noGrp="1"/>
          </p:cNvSpPr>
          <p:nvPr>
            <p:ph type="sldNum" sz="quarter" idx="4"/>
          </p:nvPr>
        </p:nvSpPr>
        <p:spPr>
          <a:xfrm>
            <a:off x="9448800" y="6492875"/>
            <a:ext cx="2743200" cy="365125"/>
          </a:xfrm>
        </p:spPr>
        <p:txBody>
          <a:bodyPr/>
          <a:lstStyle/>
          <a:p>
            <a:pPr rtl="0"/>
            <a:r>
              <a:rPr lang="de-DE" dirty="0"/>
              <a:t>17</a:t>
            </a:r>
          </a:p>
        </p:txBody>
      </p:sp>
    </p:spTree>
    <p:extLst>
      <p:ext uri="{BB962C8B-B14F-4D97-AF65-F5344CB8AC3E}">
        <p14:creationId xmlns:p14="http://schemas.microsoft.com/office/powerpoint/2010/main" val="296537394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nhaltsplatzhalter 13">
            <a:extLst>
              <a:ext uri="{FF2B5EF4-FFF2-40B4-BE49-F238E27FC236}">
                <a16:creationId xmlns:a16="http://schemas.microsoft.com/office/drawing/2014/main" id="{9C6702E0-0112-15CC-9C19-BE791466D43C}"/>
              </a:ext>
            </a:extLst>
          </p:cNvPr>
          <p:cNvPicPr>
            <a:picLocks noGrp="1" noChangeAspect="1"/>
          </p:cNvPicPr>
          <p:nvPr>
            <p:ph sz="quarter" idx="11"/>
          </p:nvPr>
        </p:nvPicPr>
        <p:blipFill>
          <a:blip r:embed="rId3"/>
          <a:stretch>
            <a:fillRect/>
          </a:stretch>
        </p:blipFill>
        <p:spPr>
          <a:xfrm>
            <a:off x="1068113" y="493442"/>
            <a:ext cx="10055773" cy="5871116"/>
          </a:xfrm>
        </p:spPr>
      </p:pic>
      <p:sp>
        <p:nvSpPr>
          <p:cNvPr id="2" name="Foliennummernplatzhalter 3">
            <a:extLst>
              <a:ext uri="{FF2B5EF4-FFF2-40B4-BE49-F238E27FC236}">
                <a16:creationId xmlns:a16="http://schemas.microsoft.com/office/drawing/2014/main" id="{774B700B-5544-9A50-45C5-74ECB8614308}"/>
              </a:ext>
            </a:extLst>
          </p:cNvPr>
          <p:cNvSpPr>
            <a:spLocks noGrp="1"/>
          </p:cNvSpPr>
          <p:nvPr>
            <p:ph type="sldNum" sz="quarter" idx="4"/>
          </p:nvPr>
        </p:nvSpPr>
        <p:spPr>
          <a:xfrm>
            <a:off x="9448800" y="6492875"/>
            <a:ext cx="2743200" cy="365125"/>
          </a:xfrm>
        </p:spPr>
        <p:txBody>
          <a:bodyPr/>
          <a:lstStyle/>
          <a:p>
            <a:pPr rtl="0"/>
            <a:r>
              <a:rPr lang="de-DE" dirty="0"/>
              <a:t>18</a:t>
            </a:r>
          </a:p>
        </p:txBody>
      </p:sp>
    </p:spTree>
    <p:extLst>
      <p:ext uri="{BB962C8B-B14F-4D97-AF65-F5344CB8AC3E}">
        <p14:creationId xmlns:p14="http://schemas.microsoft.com/office/powerpoint/2010/main" val="296790549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26ABF06-5491-8319-408F-AC9C03E64E1E}"/>
              </a:ext>
            </a:extLst>
          </p:cNvPr>
          <p:cNvSpPr>
            <a:spLocks noGrp="1"/>
          </p:cNvSpPr>
          <p:nvPr>
            <p:ph type="title"/>
          </p:nvPr>
        </p:nvSpPr>
        <p:spPr>
          <a:xfrm>
            <a:off x="5943600" y="914398"/>
            <a:ext cx="5570223" cy="5029199"/>
          </a:xfrm>
        </p:spPr>
        <p:txBody>
          <a:bodyPr rtlCol="0" anchor="ctr">
            <a:normAutofit/>
          </a:bodyPr>
          <a:lstStyle>
            <a:defPPr>
              <a:defRPr lang="de-DE"/>
            </a:defPPr>
          </a:lstStyle>
          <a:p>
            <a:pPr algn="ctr" rtl="0"/>
            <a:r>
              <a:rPr lang="de-DE" sz="3600" dirty="0">
                <a:latin typeface="Arial" panose="020B0604020202020204" pitchFamily="34" charset="0"/>
                <a:cs typeface="Arial" panose="020B0604020202020204" pitchFamily="34" charset="0"/>
              </a:rPr>
              <a:t>World </a:t>
            </a:r>
            <a:r>
              <a:rPr lang="de-DE" sz="3600" dirty="0" err="1">
                <a:latin typeface="Arial" panose="020B0604020202020204" pitchFamily="34" charset="0"/>
                <a:cs typeface="Arial" panose="020B0604020202020204" pitchFamily="34" charset="0"/>
              </a:rPr>
              <a:t>Happiness</a:t>
            </a:r>
            <a:r>
              <a:rPr lang="de-DE" sz="3600" dirty="0">
                <a:latin typeface="Arial" panose="020B0604020202020204" pitchFamily="34" charset="0"/>
                <a:cs typeface="Arial" panose="020B0604020202020204" pitchFamily="34" charset="0"/>
              </a:rPr>
              <a:t> Report </a:t>
            </a:r>
            <a:br>
              <a:rPr lang="de-DE" sz="3600" dirty="0">
                <a:latin typeface="Arial" panose="020B0604020202020204" pitchFamily="34" charset="0"/>
                <a:cs typeface="Arial" panose="020B0604020202020204" pitchFamily="34" charset="0"/>
              </a:rPr>
            </a:br>
            <a:br>
              <a:rPr lang="de-DE" sz="3600" dirty="0">
                <a:latin typeface="Arial" panose="020B0604020202020204" pitchFamily="34" charset="0"/>
                <a:cs typeface="Arial" panose="020B0604020202020204" pitchFamily="34" charset="0"/>
              </a:rPr>
            </a:br>
            <a:r>
              <a:rPr lang="de-DE" sz="3600" dirty="0">
                <a:latin typeface="Arial" panose="020B0604020202020204" pitchFamily="34" charset="0"/>
                <a:cs typeface="Arial" panose="020B0604020202020204" pitchFamily="34" charset="0"/>
              </a:rPr>
              <a:t>vs.</a:t>
            </a:r>
            <a:br>
              <a:rPr lang="de-DE" sz="3600" dirty="0">
                <a:latin typeface="Arial" panose="020B0604020202020204" pitchFamily="34" charset="0"/>
                <a:cs typeface="Arial" panose="020B0604020202020204" pitchFamily="34" charset="0"/>
              </a:rPr>
            </a:br>
            <a:br>
              <a:rPr lang="de-DE" sz="3600" dirty="0">
                <a:latin typeface="Arial" panose="020B0604020202020204" pitchFamily="34" charset="0"/>
                <a:cs typeface="Arial" panose="020B0604020202020204" pitchFamily="34" charset="0"/>
              </a:rPr>
            </a:br>
            <a:r>
              <a:rPr lang="de-DE" sz="3600" dirty="0">
                <a:latin typeface="Arial" panose="020B0604020202020204" pitchFamily="34" charset="0"/>
                <a:cs typeface="Arial" panose="020B0604020202020204" pitchFamily="34" charset="0"/>
              </a:rPr>
              <a:t>Selbstmordrate</a:t>
            </a:r>
          </a:p>
        </p:txBody>
      </p:sp>
      <p:pic>
        <p:nvPicPr>
          <p:cNvPr id="10" name="Bildplatzhalter 9">
            <a:extLst>
              <a:ext uri="{FF2B5EF4-FFF2-40B4-BE49-F238E27FC236}">
                <a16:creationId xmlns:a16="http://schemas.microsoft.com/office/drawing/2014/main" id="{C5E399AE-C2DC-0BE4-A179-9A726D23FFC5}"/>
              </a:ext>
            </a:extLst>
          </p:cNvPr>
          <p:cNvPicPr>
            <a:picLocks noGrp="1" noChangeAspect="1"/>
          </p:cNvPicPr>
          <p:nvPr>
            <p:ph type="pic" sz="quarter" idx="10"/>
          </p:nvPr>
        </p:nvPicPr>
        <p:blipFill>
          <a:blip r:embed="rId3"/>
          <a:srcRect t="5988" r="-3" b="5984"/>
          <a:stretch/>
        </p:blipFill>
        <p:spPr>
          <a:xfrm>
            <a:off x="20" y="914400"/>
            <a:ext cx="5713393" cy="5029200"/>
          </a:xfrm>
          <a:noFill/>
        </p:spPr>
      </p:pic>
      <p:sp>
        <p:nvSpPr>
          <p:cNvPr id="15" name="Slide Number Placeholder 3">
            <a:extLst>
              <a:ext uri="{FF2B5EF4-FFF2-40B4-BE49-F238E27FC236}">
                <a16:creationId xmlns:a16="http://schemas.microsoft.com/office/drawing/2014/main" id="{618FD14C-BE69-4651-7134-A2E40DB6BFBA}"/>
              </a:ext>
            </a:extLst>
          </p:cNvPr>
          <p:cNvSpPr>
            <a:spLocks noGrp="1"/>
          </p:cNvSpPr>
          <p:nvPr>
            <p:ph type="sldNum" sz="quarter" idx="4"/>
          </p:nvPr>
        </p:nvSpPr>
        <p:spPr>
          <a:xfrm>
            <a:off x="9448800" y="6492875"/>
            <a:ext cx="2743200" cy="365125"/>
          </a:xfrm>
        </p:spPr>
        <p:txBody>
          <a:bodyPr/>
          <a:lstStyle/>
          <a:p>
            <a:pPr rtl="0">
              <a:spcAft>
                <a:spcPts val="600"/>
              </a:spcAft>
            </a:pPr>
            <a:r>
              <a:rPr lang="de-DE" dirty="0"/>
              <a:t>1</a:t>
            </a:r>
          </a:p>
        </p:txBody>
      </p:sp>
    </p:spTree>
    <p:extLst>
      <p:ext uri="{BB962C8B-B14F-4D97-AF65-F5344CB8AC3E}">
        <p14:creationId xmlns:p14="http://schemas.microsoft.com/office/powerpoint/2010/main" val="3865085909"/>
      </p:ext>
    </p:extLst>
  </p:cSld>
  <p:clrMapOvr>
    <a:masterClrMapping/>
  </p:clrMapOvr>
  <mc:AlternateContent xmlns:mc="http://schemas.openxmlformats.org/markup-compatibility/2006" xmlns:p14="http://schemas.microsoft.com/office/powerpoint/2010/main">
    <mc:Choice Requires="p14">
      <p:transition spd="slow" p14:dur="1500">
        <p14:flythroug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E2EEDAC3-A40B-2B8D-C6A7-A880A9D1FCFC}"/>
              </a:ext>
            </a:extLst>
          </p:cNvPr>
          <p:cNvSpPr>
            <a:spLocks noGrp="1"/>
          </p:cNvSpPr>
          <p:nvPr>
            <p:ph type="sldNum" sz="quarter" idx="4"/>
          </p:nvPr>
        </p:nvSpPr>
        <p:spPr>
          <a:xfrm>
            <a:off x="9448800" y="6492875"/>
            <a:ext cx="2743200" cy="365125"/>
          </a:xfrm>
        </p:spPr>
        <p:txBody>
          <a:bodyPr/>
          <a:lstStyle/>
          <a:p>
            <a:pPr rtl="0"/>
            <a:r>
              <a:rPr lang="de-DE" dirty="0"/>
              <a:t>19</a:t>
            </a:r>
          </a:p>
        </p:txBody>
      </p:sp>
      <p:sp>
        <p:nvSpPr>
          <p:cNvPr id="8" name="Inhaltsplatzhalter 7">
            <a:extLst>
              <a:ext uri="{FF2B5EF4-FFF2-40B4-BE49-F238E27FC236}">
                <a16:creationId xmlns:a16="http://schemas.microsoft.com/office/drawing/2014/main" id="{238F1BDA-6E63-2B11-4F98-82A967EC9235}"/>
              </a:ext>
            </a:extLst>
          </p:cNvPr>
          <p:cNvSpPr>
            <a:spLocks noGrp="1"/>
          </p:cNvSpPr>
          <p:nvPr>
            <p:ph sz="quarter" idx="4294967295"/>
          </p:nvPr>
        </p:nvSpPr>
        <p:spPr>
          <a:xfrm>
            <a:off x="6096000" y="1805746"/>
            <a:ext cx="4953000" cy="4950993"/>
          </a:xfrm>
        </p:spPr>
        <p:txBody>
          <a:bodyPr>
            <a:normAutofit/>
          </a:bodyPr>
          <a:lstStyle/>
          <a:p>
            <a:r>
              <a:rPr lang="de-DE" sz="2000" dirty="0">
                <a:latin typeface="Arial" panose="020B0604020202020204" pitchFamily="34" charset="0"/>
                <a:cs typeface="Arial" panose="020B0604020202020204" pitchFamily="34" charset="0"/>
              </a:rPr>
              <a:t>Daten lassen Interpretation zu, je weniger es den Menschen finanziell gut geht, die Selbstmordraten steigen</a:t>
            </a:r>
          </a:p>
          <a:p>
            <a:endParaRPr lang="de-DE" sz="2000" dirty="0">
              <a:latin typeface="Arial" panose="020B0604020202020204" pitchFamily="34" charset="0"/>
              <a:cs typeface="Arial" panose="020B0604020202020204" pitchFamily="34" charset="0"/>
            </a:endParaRPr>
          </a:p>
          <a:p>
            <a:r>
              <a:rPr lang="de-DE" sz="2000" dirty="0">
                <a:latin typeface="Arial" panose="020B0604020202020204" pitchFamily="34" charset="0"/>
                <a:cs typeface="Arial" panose="020B0604020202020204" pitchFamily="34" charset="0"/>
              </a:rPr>
              <a:t>2020 – Jahr der Pandemie</a:t>
            </a:r>
          </a:p>
          <a:p>
            <a:endParaRPr lang="de-DE" sz="2000" dirty="0">
              <a:latin typeface="Arial" panose="020B0604020202020204" pitchFamily="34" charset="0"/>
              <a:cs typeface="Arial" panose="020B0604020202020204" pitchFamily="34" charset="0"/>
            </a:endParaRPr>
          </a:p>
          <a:p>
            <a:r>
              <a:rPr lang="de-DE" sz="2000" dirty="0">
                <a:latin typeface="Arial" panose="020B0604020202020204" pitchFamily="34" charset="0"/>
                <a:cs typeface="Arial" panose="020B0604020202020204" pitchFamily="34" charset="0"/>
              </a:rPr>
              <a:t>Isolation als möglicher Faktor für geringeren sozialen </a:t>
            </a:r>
            <a:r>
              <a:rPr lang="de-DE" sz="2000" dirty="0" err="1">
                <a:latin typeface="Arial" panose="020B0604020202020204" pitchFamily="34" charset="0"/>
                <a:cs typeface="Arial" panose="020B0604020202020204" pitchFamily="34" charset="0"/>
              </a:rPr>
              <a:t>Druck‘s</a:t>
            </a:r>
            <a:r>
              <a:rPr lang="de-DE" sz="2000" dirty="0">
                <a:latin typeface="Arial" panose="020B0604020202020204" pitchFamily="34" charset="0"/>
                <a:cs typeface="Arial" panose="020B0604020202020204" pitchFamily="34" charset="0"/>
              </a:rPr>
              <a:t> und einhergehend weniger Selbstmorden</a:t>
            </a:r>
          </a:p>
          <a:p>
            <a:endParaRPr lang="de-DE" sz="2000" dirty="0">
              <a:latin typeface="Arial" panose="020B0604020202020204" pitchFamily="34" charset="0"/>
              <a:cs typeface="Arial" panose="020B0604020202020204" pitchFamily="34" charset="0"/>
            </a:endParaRPr>
          </a:p>
          <a:p>
            <a:r>
              <a:rPr lang="de-DE" sz="2000" dirty="0">
                <a:latin typeface="Arial" panose="020B0604020202020204" pitchFamily="34" charset="0"/>
                <a:cs typeface="Arial" panose="020B0604020202020204" pitchFamily="34" charset="0"/>
              </a:rPr>
              <a:t>mögliche Datenverzerrung aufgrund geringerer Qualität der Umfragen</a:t>
            </a:r>
          </a:p>
        </p:txBody>
      </p:sp>
      <p:sp>
        <p:nvSpPr>
          <p:cNvPr id="5" name="Titel 10">
            <a:extLst>
              <a:ext uri="{FF2B5EF4-FFF2-40B4-BE49-F238E27FC236}">
                <a16:creationId xmlns:a16="http://schemas.microsoft.com/office/drawing/2014/main" id="{3925B619-96F0-3E61-B423-0DAF690B0CF0}"/>
              </a:ext>
            </a:extLst>
          </p:cNvPr>
          <p:cNvSpPr txBox="1">
            <a:spLocks/>
          </p:cNvSpPr>
          <p:nvPr/>
        </p:nvSpPr>
        <p:spPr>
          <a:xfrm>
            <a:off x="1143000" y="1053593"/>
            <a:ext cx="4798858" cy="976577"/>
          </a:xfrm>
          <a:prstGeom prst="rect">
            <a:avLst/>
          </a:prstGeom>
        </p:spPr>
        <p:txBody>
          <a:bodyPr vert="horz" lIns="91440" tIns="45720" rIns="91440" bIns="45720" rtlCol="0" anchor="ctr">
            <a:normAutofit/>
          </a:bodyPr>
          <a:lstStyle>
            <a:defPPr>
              <a:defRPr lang="de-DE"/>
            </a:defPPr>
            <a:lvl1pPr algn="l" defTabSz="914400" rtl="0" eaLnBrk="1" latinLnBrk="0" hangingPunct="1">
              <a:lnSpc>
                <a:spcPct val="90000"/>
              </a:lnSpc>
              <a:spcBef>
                <a:spcPct val="0"/>
              </a:spcBef>
              <a:buNone/>
              <a:defRPr lang="de-DE" sz="4800" kern="1200">
                <a:solidFill>
                  <a:schemeClr val="tx1">
                    <a:lumMod val="75000"/>
                    <a:lumOff val="25000"/>
                  </a:schemeClr>
                </a:solidFill>
                <a:latin typeface="+mj-lt"/>
                <a:ea typeface="+mj-ea"/>
                <a:cs typeface="+mj-cs"/>
              </a:defRPr>
            </a:lvl1pPr>
          </a:lstStyle>
          <a:p>
            <a:r>
              <a:rPr lang="de-DE" dirty="0">
                <a:latin typeface="Arial" panose="020B0604020202020204" pitchFamily="34" charset="0"/>
                <a:cs typeface="Arial" panose="020B0604020202020204" pitchFamily="34" charset="0"/>
              </a:rPr>
              <a:t>bisheriges Fazit</a:t>
            </a:r>
          </a:p>
        </p:txBody>
      </p:sp>
      <p:pic>
        <p:nvPicPr>
          <p:cNvPr id="7" name="Grafik 6" descr="Ein Bild, das Person, Finger, Nagel, Daumen enthält.&#10;&#10;Automatisch generierte Beschreibung">
            <a:extLst>
              <a:ext uri="{FF2B5EF4-FFF2-40B4-BE49-F238E27FC236}">
                <a16:creationId xmlns:a16="http://schemas.microsoft.com/office/drawing/2014/main" id="{87C96718-9397-8F91-5800-AE3A6A72E2BC}"/>
              </a:ext>
            </a:extLst>
          </p:cNvPr>
          <p:cNvPicPr>
            <a:picLocks noChangeAspect="1"/>
          </p:cNvPicPr>
          <p:nvPr/>
        </p:nvPicPr>
        <p:blipFill>
          <a:blip r:embed="rId2"/>
          <a:stretch>
            <a:fillRect/>
          </a:stretch>
        </p:blipFill>
        <p:spPr>
          <a:xfrm>
            <a:off x="1281379" y="2847556"/>
            <a:ext cx="4221398" cy="2375496"/>
          </a:xfrm>
          <a:prstGeom prst="rect">
            <a:avLst/>
          </a:prstGeom>
        </p:spPr>
      </p:pic>
    </p:spTree>
    <p:extLst>
      <p:ext uri="{BB962C8B-B14F-4D97-AF65-F5344CB8AC3E}">
        <p14:creationId xmlns:p14="http://schemas.microsoft.com/office/powerpoint/2010/main" val="98683908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44B7D88-18D8-7250-6364-BECA6F65381D}"/>
              </a:ext>
            </a:extLst>
          </p:cNvPr>
          <p:cNvSpPr>
            <a:spLocks noGrp="1"/>
          </p:cNvSpPr>
          <p:nvPr>
            <p:ph type="title"/>
          </p:nvPr>
        </p:nvSpPr>
        <p:spPr>
          <a:xfrm>
            <a:off x="7357311" y="899160"/>
            <a:ext cx="4114800" cy="5059680"/>
          </a:xfrm>
        </p:spPr>
        <p:txBody>
          <a:bodyPr rtlCol="0"/>
          <a:lstStyle>
            <a:defPPr>
              <a:defRPr lang="de-DE"/>
            </a:defPPr>
          </a:lstStyle>
          <a:p>
            <a:pPr rtl="0"/>
            <a:r>
              <a:rPr lang="de-DE" dirty="0">
                <a:latin typeface="Arial" panose="020B0604020202020204" pitchFamily="34" charset="0"/>
                <a:cs typeface="Arial" panose="020B0604020202020204" pitchFamily="34" charset="0"/>
              </a:rPr>
              <a:t>	      Ausleitung</a:t>
            </a:r>
          </a:p>
        </p:txBody>
      </p:sp>
      <p:sp>
        <p:nvSpPr>
          <p:cNvPr id="7" name="Inhaltsplatzhalter 6">
            <a:extLst>
              <a:ext uri="{FF2B5EF4-FFF2-40B4-BE49-F238E27FC236}">
                <a16:creationId xmlns:a16="http://schemas.microsoft.com/office/drawing/2014/main" id="{0C0D5F39-EF49-BECB-8276-8B8A46F07AC2}"/>
              </a:ext>
            </a:extLst>
          </p:cNvPr>
          <p:cNvSpPr>
            <a:spLocks noGrp="1"/>
          </p:cNvSpPr>
          <p:nvPr>
            <p:ph sz="quarter" idx="10"/>
          </p:nvPr>
        </p:nvSpPr>
        <p:spPr>
          <a:xfrm>
            <a:off x="1379478" y="1693191"/>
            <a:ext cx="6910423" cy="4062745"/>
          </a:xfrm>
        </p:spPr>
        <p:txBody>
          <a:bodyPr rtlCol="0">
            <a:noAutofit/>
          </a:bodyPr>
          <a:lstStyle>
            <a:defPPr>
              <a:defRPr lang="de-DE"/>
            </a:defPPr>
          </a:lstStyle>
          <a:p>
            <a:pPr marL="285750" indent="-285750">
              <a:buFontTx/>
              <a:buChar char="-"/>
            </a:pPr>
            <a:r>
              <a:rPr lang="de-DE" sz="2000" b="1" dirty="0">
                <a:latin typeface="Arial" panose="020B0604020202020204" pitchFamily="34" charset="0"/>
                <a:cs typeface="Arial" panose="020B0604020202020204" pitchFamily="34" charset="0"/>
              </a:rPr>
              <a:t>Inkonsistenz</a:t>
            </a:r>
            <a:r>
              <a:rPr lang="de-DE" sz="2000" dirty="0">
                <a:latin typeface="Arial" panose="020B0604020202020204" pitchFamily="34" charset="0"/>
                <a:cs typeface="Arial" panose="020B0604020202020204" pitchFamily="34" charset="0"/>
              </a:rPr>
              <a:t> zwischen Wahrnehmung von Korruption und Selbstmordrate</a:t>
            </a:r>
          </a:p>
          <a:p>
            <a:pPr marL="342900" indent="-342900">
              <a:buFontTx/>
              <a:buChar char="-"/>
            </a:pPr>
            <a:r>
              <a:rPr lang="de-DE" sz="2000" dirty="0">
                <a:latin typeface="Arial" panose="020B0604020202020204" pitchFamily="34" charset="0"/>
                <a:cs typeface="Arial" panose="020B0604020202020204" pitchFamily="34" charset="0"/>
              </a:rPr>
              <a:t>soziale Unterstützung </a:t>
            </a:r>
            <a:r>
              <a:rPr lang="de-DE" sz="2000" b="1" dirty="0">
                <a:latin typeface="Arial" panose="020B0604020202020204" pitchFamily="34" charset="0"/>
                <a:cs typeface="Arial" panose="020B0604020202020204" pitchFamily="34" charset="0"/>
              </a:rPr>
              <a:t>kein Garant</a:t>
            </a:r>
            <a:r>
              <a:rPr lang="de-DE" sz="2000" dirty="0">
                <a:latin typeface="Arial" panose="020B0604020202020204" pitchFamily="34" charset="0"/>
                <a:cs typeface="Arial" panose="020B0604020202020204" pitchFamily="34" charset="0"/>
              </a:rPr>
              <a:t> für geringere Selbstmordrate</a:t>
            </a:r>
          </a:p>
          <a:p>
            <a:pPr marL="342900" indent="-342900">
              <a:buFontTx/>
              <a:buChar char="-"/>
            </a:pPr>
            <a:r>
              <a:rPr lang="de-DE" sz="2000" b="1" dirty="0">
                <a:latin typeface="Arial" panose="020B0604020202020204" pitchFamily="34" charset="0"/>
                <a:cs typeface="Arial" panose="020B0604020202020204" pitchFamily="34" charset="0"/>
              </a:rPr>
              <a:t>Hinweis</a:t>
            </a:r>
            <a:r>
              <a:rPr lang="de-DE" sz="2000" dirty="0">
                <a:latin typeface="Arial" panose="020B0604020202020204" pitchFamily="34" charset="0"/>
                <a:cs typeface="Arial" panose="020B0604020202020204" pitchFamily="34" charset="0"/>
              </a:rPr>
              <a:t> dass wohlhabendere Menschen niedrigere Selbstmordraten aufweisen</a:t>
            </a:r>
          </a:p>
          <a:p>
            <a:pPr marL="342900" indent="-342900">
              <a:buFontTx/>
              <a:buChar char="-"/>
            </a:pPr>
            <a:r>
              <a:rPr lang="de-DE" sz="2000" b="1" dirty="0">
                <a:latin typeface="Arial" panose="020B0604020202020204" pitchFamily="34" charset="0"/>
                <a:cs typeface="Arial" panose="020B0604020202020204" pitchFamily="34" charset="0"/>
              </a:rPr>
              <a:t>kein deutlicher Zusammenhang</a:t>
            </a:r>
            <a:r>
              <a:rPr lang="de-DE" sz="2000" dirty="0">
                <a:latin typeface="Arial" panose="020B0604020202020204" pitchFamily="34" charset="0"/>
                <a:cs typeface="Arial" panose="020B0604020202020204" pitchFamily="34" charset="0"/>
              </a:rPr>
              <a:t> zwischen dem World-</a:t>
            </a:r>
            <a:r>
              <a:rPr lang="de-DE" sz="2000" dirty="0" err="1">
                <a:latin typeface="Arial" panose="020B0604020202020204" pitchFamily="34" charset="0"/>
                <a:cs typeface="Arial" panose="020B0604020202020204" pitchFamily="34" charset="0"/>
              </a:rPr>
              <a:t>Happiness</a:t>
            </a:r>
            <a:r>
              <a:rPr lang="de-DE" sz="2000" dirty="0">
                <a:latin typeface="Arial" panose="020B0604020202020204" pitchFamily="34" charset="0"/>
                <a:cs typeface="Arial" panose="020B0604020202020204" pitchFamily="34" charset="0"/>
              </a:rPr>
              <a:t>-Report und den weltweiten Selbstmordraten</a:t>
            </a:r>
          </a:p>
        </p:txBody>
      </p:sp>
      <p:sp>
        <p:nvSpPr>
          <p:cNvPr id="2" name="Foliennummernplatzhalter 3">
            <a:extLst>
              <a:ext uri="{FF2B5EF4-FFF2-40B4-BE49-F238E27FC236}">
                <a16:creationId xmlns:a16="http://schemas.microsoft.com/office/drawing/2014/main" id="{AF85D190-07D8-5B71-8B60-F2088C546D0C}"/>
              </a:ext>
            </a:extLst>
          </p:cNvPr>
          <p:cNvSpPr>
            <a:spLocks noGrp="1"/>
          </p:cNvSpPr>
          <p:nvPr>
            <p:ph type="sldNum" sz="quarter" idx="4"/>
          </p:nvPr>
        </p:nvSpPr>
        <p:spPr>
          <a:xfrm>
            <a:off x="9448800" y="6492875"/>
            <a:ext cx="2743200" cy="365125"/>
          </a:xfrm>
        </p:spPr>
        <p:txBody>
          <a:bodyPr/>
          <a:lstStyle/>
          <a:p>
            <a:pPr rtl="0"/>
            <a:r>
              <a:rPr lang="de-DE" dirty="0"/>
              <a:t>20</a:t>
            </a:r>
          </a:p>
        </p:txBody>
      </p:sp>
    </p:spTree>
    <p:extLst>
      <p:ext uri="{BB962C8B-B14F-4D97-AF65-F5344CB8AC3E}">
        <p14:creationId xmlns:p14="http://schemas.microsoft.com/office/powerpoint/2010/main" val="408835567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9" name="Inhaltsplatzhalter 8">
            <a:extLst>
              <a:ext uri="{FF2B5EF4-FFF2-40B4-BE49-F238E27FC236}">
                <a16:creationId xmlns:a16="http://schemas.microsoft.com/office/drawing/2014/main" id="{6E5A5408-97D5-FD17-9549-0C12CD50E9FC}"/>
              </a:ext>
            </a:extLst>
          </p:cNvPr>
          <p:cNvSpPr>
            <a:spLocks noGrp="1"/>
          </p:cNvSpPr>
          <p:nvPr>
            <p:ph sz="quarter" idx="11"/>
          </p:nvPr>
        </p:nvSpPr>
        <p:spPr>
          <a:xfrm>
            <a:off x="923824" y="1763186"/>
            <a:ext cx="10344351" cy="3331627"/>
          </a:xfrm>
        </p:spPr>
        <p:txBody>
          <a:bodyPr>
            <a:normAutofit fontScale="92500" lnSpcReduction="10000"/>
          </a:bodyPr>
          <a:lstStyle/>
          <a:p>
            <a:pPr marL="0" indent="0" algn="l">
              <a:buNone/>
            </a:pPr>
            <a:r>
              <a:rPr lang="de-DE" sz="4800" b="1" i="0" u="sng" dirty="0">
                <a:solidFill>
                  <a:srgbClr val="000000"/>
                </a:solidFill>
                <a:effectLst/>
                <a:latin typeface="Arial" panose="020B0604020202020204" pitchFamily="34" charset="0"/>
                <a:cs typeface="Arial" panose="020B0604020202020204" pitchFamily="34" charset="0"/>
              </a:rPr>
              <a:t>Hilfe bei Suizid-Gedanken</a:t>
            </a:r>
          </a:p>
          <a:p>
            <a:pPr algn="l"/>
            <a:r>
              <a:rPr lang="de-DE" sz="2000" b="0" i="0" dirty="0">
                <a:solidFill>
                  <a:srgbClr val="000000"/>
                </a:solidFill>
                <a:effectLst/>
                <a:latin typeface="Arial" panose="020B0604020202020204" pitchFamily="34" charset="0"/>
                <a:cs typeface="Arial" panose="020B0604020202020204" pitchFamily="34" charset="0"/>
              </a:rPr>
              <a:t>Wenn es Ihnen nicht gut geht oder Sie daran denken, sich das Leben zu nehmen, 		   versuchen Sie, mit anderen Menschen darüber zu sprechen. Das können Freunde 		            oder Verwandte sein, es gibt aber auch Hilfsangebote. 																              </a:t>
            </a:r>
            <a:r>
              <a:rPr lang="de-DE" sz="2000" b="1" i="0" dirty="0">
                <a:solidFill>
                  <a:srgbClr val="000000"/>
                </a:solidFill>
                <a:effectLst/>
                <a:latin typeface="Arial" panose="020B0604020202020204" pitchFamily="34" charset="0"/>
                <a:cs typeface="Arial" panose="020B0604020202020204" pitchFamily="34" charset="0"/>
              </a:rPr>
              <a:t>Die Telefonseelsorge ist anonym, kostenlos und rund um die Uhr unter 0800/111 0 111 und 0800/111 0 222 erreichbar</a:t>
            </a:r>
            <a:r>
              <a:rPr lang="de-DE" sz="2000" b="0" i="0" dirty="0">
                <a:solidFill>
                  <a:srgbClr val="000000"/>
                </a:solidFill>
                <a:effectLst/>
                <a:latin typeface="Arial" panose="020B0604020202020204" pitchFamily="34" charset="0"/>
                <a:cs typeface="Arial" panose="020B0604020202020204" pitchFamily="34" charset="0"/>
              </a:rPr>
              <a:t>. 																		                Es gibt auch die Möglichkeit einer E-Mail-Beratung oder eines Hilfe-Chats. Weitere Informationen finden Sie bei der </a:t>
            </a:r>
            <a:r>
              <a:rPr lang="de-DE" sz="2000" b="1" i="0" u="sng" dirty="0">
                <a:solidFill>
                  <a:srgbClr val="2C74B5"/>
                </a:solidFill>
                <a:effectLst/>
                <a:latin typeface="Arial" panose="020B0604020202020204" pitchFamily="34" charset="0"/>
                <a:cs typeface="Arial" panose="020B0604020202020204" pitchFamily="34" charset="0"/>
                <a:hlinkClick r:id="rId2" tooltip="Externer Link Telefonseelsorge (Öffnet neues Fenster)"/>
              </a:rPr>
              <a:t>Telefonseelsorge</a:t>
            </a:r>
            <a:r>
              <a:rPr lang="de-DE" sz="2000" b="0" i="0" dirty="0">
                <a:solidFill>
                  <a:srgbClr val="000000"/>
                </a:solidFill>
                <a:effectLst/>
                <a:latin typeface="Arial" panose="020B0604020202020204" pitchFamily="34" charset="0"/>
                <a:cs typeface="Arial" panose="020B0604020202020204" pitchFamily="34" charset="0"/>
              </a:rPr>
              <a:t>.</a:t>
            </a:r>
          </a:p>
          <a:p>
            <a:pPr marL="0" indent="0">
              <a:buNone/>
            </a:pPr>
            <a:endParaRPr lang="de-DE" dirty="0">
              <a:latin typeface="Arial" panose="020B0604020202020204" pitchFamily="34" charset="0"/>
              <a:cs typeface="Arial" panose="020B0604020202020204" pitchFamily="34" charset="0"/>
            </a:endParaRPr>
          </a:p>
        </p:txBody>
      </p:sp>
      <p:sp>
        <p:nvSpPr>
          <p:cNvPr id="4" name="Foliennummernplatzhalter 3">
            <a:extLst>
              <a:ext uri="{FF2B5EF4-FFF2-40B4-BE49-F238E27FC236}">
                <a16:creationId xmlns:a16="http://schemas.microsoft.com/office/drawing/2014/main" id="{E2EEDAC3-A40B-2B8D-C6A7-A880A9D1FCFC}"/>
              </a:ext>
            </a:extLst>
          </p:cNvPr>
          <p:cNvSpPr>
            <a:spLocks noGrp="1"/>
          </p:cNvSpPr>
          <p:nvPr>
            <p:ph type="sldNum" sz="quarter" idx="4"/>
          </p:nvPr>
        </p:nvSpPr>
        <p:spPr>
          <a:xfrm>
            <a:off x="9448800" y="6492875"/>
            <a:ext cx="2743200" cy="365125"/>
          </a:xfrm>
        </p:spPr>
        <p:txBody>
          <a:bodyPr/>
          <a:lstStyle/>
          <a:p>
            <a:pPr rtl="0"/>
            <a:r>
              <a:rPr lang="de-DE" dirty="0"/>
              <a:t>21</a:t>
            </a:r>
          </a:p>
        </p:txBody>
      </p:sp>
    </p:spTree>
    <p:extLst>
      <p:ext uri="{BB962C8B-B14F-4D97-AF65-F5344CB8AC3E}">
        <p14:creationId xmlns:p14="http://schemas.microsoft.com/office/powerpoint/2010/main" val="336028430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Grafik 8" descr="Ein Bild, das Person, Menschliches Gesicht, Lächeln, Kleidung enthält.&#10;&#10;Automatisch generierte Beschreibung">
            <a:extLst>
              <a:ext uri="{FF2B5EF4-FFF2-40B4-BE49-F238E27FC236}">
                <a16:creationId xmlns:a16="http://schemas.microsoft.com/office/drawing/2014/main" id="{AEAD3E64-F8C3-FCC9-42D1-7FC95E30871B}"/>
              </a:ext>
            </a:extLst>
          </p:cNvPr>
          <p:cNvPicPr>
            <a:picLocks noChangeAspect="1"/>
          </p:cNvPicPr>
          <p:nvPr/>
        </p:nvPicPr>
        <p:blipFill>
          <a:blip r:embed="rId3">
            <a:alphaModFix amt="30000"/>
          </a:blip>
          <a:stretch>
            <a:fillRect/>
          </a:stretch>
        </p:blipFill>
        <p:spPr>
          <a:xfrm>
            <a:off x="2017776" y="708856"/>
            <a:ext cx="8156448" cy="5440287"/>
          </a:xfrm>
          <a:prstGeom prst="rect">
            <a:avLst/>
          </a:prstGeom>
        </p:spPr>
      </p:pic>
      <p:sp>
        <p:nvSpPr>
          <p:cNvPr id="4" name="Titel 3">
            <a:extLst>
              <a:ext uri="{FF2B5EF4-FFF2-40B4-BE49-F238E27FC236}">
                <a16:creationId xmlns:a16="http://schemas.microsoft.com/office/drawing/2014/main" id="{9B961152-381E-D654-15E9-7C4F09608779}"/>
              </a:ext>
            </a:extLst>
          </p:cNvPr>
          <p:cNvSpPr>
            <a:spLocks noGrp="1"/>
          </p:cNvSpPr>
          <p:nvPr>
            <p:ph type="title"/>
          </p:nvPr>
        </p:nvSpPr>
        <p:spPr>
          <a:xfrm>
            <a:off x="2303678" y="855878"/>
            <a:ext cx="4572000" cy="1225906"/>
          </a:xfrm>
        </p:spPr>
        <p:txBody>
          <a:bodyPr rtlCol="0"/>
          <a:lstStyle>
            <a:defPPr>
              <a:defRPr lang="de-DE"/>
            </a:defPPr>
          </a:lstStyle>
          <a:p>
            <a:pPr rtl="0"/>
            <a:r>
              <a:rPr lang="de-DE" dirty="0">
                <a:latin typeface="Arial" panose="020B0604020202020204" pitchFamily="34" charset="0"/>
                <a:cs typeface="Arial" panose="020B0604020202020204" pitchFamily="34" charset="0"/>
              </a:rPr>
              <a:t>Vielen Dank.</a:t>
            </a:r>
          </a:p>
        </p:txBody>
      </p:sp>
      <p:sp>
        <p:nvSpPr>
          <p:cNvPr id="5" name="Inhaltsplatzhalter 4">
            <a:extLst>
              <a:ext uri="{FF2B5EF4-FFF2-40B4-BE49-F238E27FC236}">
                <a16:creationId xmlns:a16="http://schemas.microsoft.com/office/drawing/2014/main" id="{CFD569DC-1A68-51FF-4CCE-F334F8B3D5A3}"/>
              </a:ext>
            </a:extLst>
          </p:cNvPr>
          <p:cNvSpPr>
            <a:spLocks noGrp="1"/>
          </p:cNvSpPr>
          <p:nvPr>
            <p:ph sz="quarter" idx="10"/>
          </p:nvPr>
        </p:nvSpPr>
        <p:spPr>
          <a:xfrm>
            <a:off x="357834" y="5566232"/>
            <a:ext cx="4478122" cy="3601236"/>
          </a:xfrm>
        </p:spPr>
        <p:txBody>
          <a:bodyPr rtlCol="0">
            <a:normAutofit/>
          </a:bodyPr>
          <a:lstStyle>
            <a:defPPr>
              <a:defRPr lang="de-DE"/>
            </a:defPPr>
          </a:lstStyle>
          <a:p>
            <a:pPr rtl="0"/>
            <a:r>
              <a:rPr lang="de-DE" sz="1400" dirty="0">
                <a:latin typeface="Arial" panose="020B0604020202020204" pitchFamily="34" charset="0"/>
                <a:cs typeface="Arial" panose="020B0604020202020204" pitchFamily="34" charset="0"/>
              </a:rPr>
              <a:t>Sven Klein</a:t>
            </a:r>
          </a:p>
        </p:txBody>
      </p:sp>
      <p:sp>
        <p:nvSpPr>
          <p:cNvPr id="3" name="Foliennummernplatzhalter 3">
            <a:extLst>
              <a:ext uri="{FF2B5EF4-FFF2-40B4-BE49-F238E27FC236}">
                <a16:creationId xmlns:a16="http://schemas.microsoft.com/office/drawing/2014/main" id="{1B6287F6-7E9F-2197-1899-0EB56F405976}"/>
              </a:ext>
            </a:extLst>
          </p:cNvPr>
          <p:cNvSpPr txBox="1">
            <a:spLocks/>
          </p:cNvSpPr>
          <p:nvPr/>
        </p:nvSpPr>
        <p:spPr>
          <a:xfrm>
            <a:off x="9448800" y="6548055"/>
            <a:ext cx="2743200" cy="365125"/>
          </a:xfrm>
          <a:prstGeom prst="rect">
            <a:avLst/>
          </a:prstGeom>
        </p:spPr>
        <p:txBody>
          <a:bodyPr/>
          <a:lstStyle>
            <a:defPPr rtl="0">
              <a:defRPr lang="de-DE"/>
            </a:defPPr>
            <a:lvl1pPr marL="0" algn="l" defTabSz="914400" rtl="0" eaLnBrk="1" latinLnBrk="0" hangingPunct="1">
              <a:defRPr lang="de-DE" sz="1800" kern="1200">
                <a:solidFill>
                  <a:schemeClr val="tx1"/>
                </a:solidFill>
                <a:latin typeface="+mn-lt"/>
                <a:ea typeface="+mn-ea"/>
                <a:cs typeface="+mn-cs"/>
              </a:defRPr>
            </a:lvl1pPr>
            <a:lvl2pPr marL="457200" algn="l" defTabSz="914400" rtl="0" eaLnBrk="1" latinLnBrk="0" hangingPunct="1">
              <a:defRPr lang="de-DE" sz="1800" kern="1200">
                <a:solidFill>
                  <a:schemeClr val="tx1"/>
                </a:solidFill>
                <a:latin typeface="+mn-lt"/>
                <a:ea typeface="+mn-ea"/>
                <a:cs typeface="+mn-cs"/>
              </a:defRPr>
            </a:lvl2pPr>
            <a:lvl3pPr marL="914400" algn="l" defTabSz="914400" rtl="0" eaLnBrk="1" latinLnBrk="0" hangingPunct="1">
              <a:defRPr lang="de-DE" sz="1800" kern="1200">
                <a:solidFill>
                  <a:schemeClr val="tx1"/>
                </a:solidFill>
                <a:latin typeface="+mn-lt"/>
                <a:ea typeface="+mn-ea"/>
                <a:cs typeface="+mn-cs"/>
              </a:defRPr>
            </a:lvl3pPr>
            <a:lvl4pPr marL="1371600" algn="l" defTabSz="914400" rtl="0" eaLnBrk="1" latinLnBrk="0" hangingPunct="1">
              <a:defRPr lang="de-DE" sz="1800" kern="1200">
                <a:solidFill>
                  <a:schemeClr val="tx1"/>
                </a:solidFill>
                <a:latin typeface="+mn-lt"/>
                <a:ea typeface="+mn-ea"/>
                <a:cs typeface="+mn-cs"/>
              </a:defRPr>
            </a:lvl4pPr>
            <a:lvl5pPr marL="1828800" algn="l" defTabSz="914400" rtl="0" eaLnBrk="1" latinLnBrk="0" hangingPunct="1">
              <a:defRPr lang="de-DE" sz="1800" kern="1200">
                <a:solidFill>
                  <a:schemeClr val="tx1"/>
                </a:solidFill>
                <a:latin typeface="+mn-lt"/>
                <a:ea typeface="+mn-ea"/>
                <a:cs typeface="+mn-cs"/>
              </a:defRPr>
            </a:lvl5pPr>
            <a:lvl6pPr marL="2286000" algn="l" defTabSz="914400" rtl="0" eaLnBrk="1" latinLnBrk="0" hangingPunct="1">
              <a:defRPr lang="de-DE" sz="1800" kern="1200">
                <a:solidFill>
                  <a:schemeClr val="tx1"/>
                </a:solidFill>
                <a:latin typeface="+mn-lt"/>
                <a:ea typeface="+mn-ea"/>
                <a:cs typeface="+mn-cs"/>
              </a:defRPr>
            </a:lvl6pPr>
            <a:lvl7pPr marL="2743200" algn="l" defTabSz="914400" rtl="0" eaLnBrk="1" latinLnBrk="0" hangingPunct="1">
              <a:defRPr lang="de-DE" sz="1800" kern="1200">
                <a:solidFill>
                  <a:schemeClr val="tx1"/>
                </a:solidFill>
                <a:latin typeface="+mn-lt"/>
                <a:ea typeface="+mn-ea"/>
                <a:cs typeface="+mn-cs"/>
              </a:defRPr>
            </a:lvl7pPr>
            <a:lvl8pPr marL="3200400" algn="l" defTabSz="914400" rtl="0" eaLnBrk="1" latinLnBrk="0" hangingPunct="1">
              <a:defRPr lang="de-DE" sz="1800" kern="1200">
                <a:solidFill>
                  <a:schemeClr val="tx1"/>
                </a:solidFill>
                <a:latin typeface="+mn-lt"/>
                <a:ea typeface="+mn-ea"/>
                <a:cs typeface="+mn-cs"/>
              </a:defRPr>
            </a:lvl8pPr>
            <a:lvl9pPr marL="3657600" algn="l" defTabSz="914400" rtl="0" eaLnBrk="1" latinLnBrk="0" hangingPunct="1">
              <a:defRPr lang="de-DE" sz="1800" kern="1200">
                <a:solidFill>
                  <a:schemeClr val="tx1"/>
                </a:solidFill>
                <a:latin typeface="+mn-lt"/>
                <a:ea typeface="+mn-ea"/>
                <a:cs typeface="+mn-cs"/>
              </a:defRPr>
            </a:lvl9pPr>
          </a:lstStyle>
          <a:p>
            <a:pPr algn="r"/>
            <a:r>
              <a:rPr lang="de-DE" sz="1200" dirty="0">
                <a:latin typeface="Source Sans Pro Light (Textkörper)"/>
              </a:rPr>
              <a:t>22</a:t>
            </a:r>
          </a:p>
          <a:p>
            <a:pPr algn="r"/>
            <a:endParaRPr lang="de-DE" sz="1200" dirty="0">
              <a:latin typeface="Source Sans Pro Light (Textkörper)"/>
            </a:endParaRPr>
          </a:p>
        </p:txBody>
      </p:sp>
    </p:spTree>
    <p:extLst>
      <p:ext uri="{BB962C8B-B14F-4D97-AF65-F5344CB8AC3E}">
        <p14:creationId xmlns:p14="http://schemas.microsoft.com/office/powerpoint/2010/main" val="330384453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5EDA0FB1-9CEE-9770-1413-C0960F88808C}"/>
              </a:ext>
            </a:extLst>
          </p:cNvPr>
          <p:cNvSpPr>
            <a:spLocks noGrp="1"/>
          </p:cNvSpPr>
          <p:nvPr>
            <p:ph type="title"/>
          </p:nvPr>
        </p:nvSpPr>
        <p:spPr>
          <a:xfrm>
            <a:off x="1062183" y="742820"/>
            <a:ext cx="4151745" cy="965200"/>
          </a:xfrm>
        </p:spPr>
        <p:txBody>
          <a:bodyPr>
            <a:normAutofit/>
          </a:bodyPr>
          <a:lstStyle/>
          <a:p>
            <a:r>
              <a:rPr lang="de-DE" sz="4800" dirty="0">
                <a:latin typeface="Arial" panose="020B0604020202020204" pitchFamily="34" charset="0"/>
                <a:cs typeface="Arial" panose="020B0604020202020204" pitchFamily="34" charset="0"/>
              </a:rPr>
              <a:t>Agenda</a:t>
            </a:r>
          </a:p>
        </p:txBody>
      </p:sp>
      <p:sp>
        <p:nvSpPr>
          <p:cNvPr id="4" name="Foliennummernplatzhalter 3">
            <a:extLst>
              <a:ext uri="{FF2B5EF4-FFF2-40B4-BE49-F238E27FC236}">
                <a16:creationId xmlns:a16="http://schemas.microsoft.com/office/drawing/2014/main" id="{FD63AE19-65E9-8606-3C93-C8286C846B21}"/>
              </a:ext>
            </a:extLst>
          </p:cNvPr>
          <p:cNvSpPr>
            <a:spLocks noGrp="1"/>
          </p:cNvSpPr>
          <p:nvPr>
            <p:ph type="sldNum" sz="quarter" idx="4"/>
          </p:nvPr>
        </p:nvSpPr>
        <p:spPr>
          <a:xfrm>
            <a:off x="9448800" y="6492875"/>
            <a:ext cx="2743200" cy="365125"/>
          </a:xfrm>
        </p:spPr>
        <p:txBody>
          <a:bodyPr/>
          <a:lstStyle/>
          <a:p>
            <a:pPr rtl="0"/>
            <a:r>
              <a:rPr lang="de-DE" dirty="0"/>
              <a:t>2</a:t>
            </a:r>
          </a:p>
        </p:txBody>
      </p:sp>
      <p:sp>
        <p:nvSpPr>
          <p:cNvPr id="7" name="Titel 4">
            <a:extLst>
              <a:ext uri="{FF2B5EF4-FFF2-40B4-BE49-F238E27FC236}">
                <a16:creationId xmlns:a16="http://schemas.microsoft.com/office/drawing/2014/main" id="{D3C79B80-40B7-A69E-C178-9EE9EA570193}"/>
              </a:ext>
            </a:extLst>
          </p:cNvPr>
          <p:cNvSpPr txBox="1">
            <a:spLocks/>
          </p:cNvSpPr>
          <p:nvPr/>
        </p:nvSpPr>
        <p:spPr>
          <a:xfrm>
            <a:off x="1801091" y="1389645"/>
            <a:ext cx="9624290" cy="4567382"/>
          </a:xfrm>
          <a:prstGeom prst="rect">
            <a:avLst/>
          </a:prstGeom>
        </p:spPr>
        <p:txBody>
          <a:bodyPr vert="horz" lIns="91440" tIns="45720" rIns="91440" bIns="45720" rtlCol="0" anchor="ctr">
            <a:normAutofit/>
          </a:bodyPr>
          <a:lstStyle>
            <a:defPPr>
              <a:defRPr lang="de-DE"/>
            </a:defPPr>
            <a:lvl1pPr algn="l" defTabSz="914400" rtl="0" eaLnBrk="1" latinLnBrk="0" hangingPunct="1">
              <a:lnSpc>
                <a:spcPct val="90000"/>
              </a:lnSpc>
              <a:spcBef>
                <a:spcPct val="0"/>
              </a:spcBef>
              <a:buNone/>
              <a:defRPr lang="de-DE" sz="3600" kern="1200">
                <a:solidFill>
                  <a:schemeClr val="tx1">
                    <a:lumMod val="75000"/>
                    <a:lumOff val="25000"/>
                  </a:schemeClr>
                </a:solidFill>
                <a:latin typeface="+mj-lt"/>
                <a:ea typeface="+mj-ea"/>
                <a:cs typeface="+mj-cs"/>
              </a:defRPr>
            </a:lvl1pPr>
          </a:lstStyle>
          <a:p>
            <a:r>
              <a:rPr lang="de-DE" dirty="0">
                <a:latin typeface="Arial" panose="020B0604020202020204" pitchFamily="34" charset="0"/>
                <a:cs typeface="Arial" panose="020B0604020202020204" pitchFamily="34" charset="0"/>
              </a:rPr>
              <a:t>Einleitung</a:t>
            </a:r>
          </a:p>
          <a:p>
            <a:r>
              <a:rPr lang="de-DE" dirty="0">
                <a:latin typeface="Arial" panose="020B0604020202020204" pitchFamily="34" charset="0"/>
                <a:cs typeface="Arial" panose="020B0604020202020204" pitchFamily="34" charset="0"/>
              </a:rPr>
              <a:t>Analyse</a:t>
            </a:r>
          </a:p>
          <a:p>
            <a:r>
              <a:rPr lang="de-DE" dirty="0">
                <a:latin typeface="Arial" panose="020B0604020202020204" pitchFamily="34" charset="0"/>
                <a:cs typeface="Arial" panose="020B0604020202020204" pitchFamily="34" charset="0"/>
              </a:rPr>
              <a:t>Zwischenfazit</a:t>
            </a:r>
          </a:p>
          <a:p>
            <a:r>
              <a:rPr lang="de-DE" dirty="0">
                <a:latin typeface="Arial" panose="020B0604020202020204" pitchFamily="34" charset="0"/>
                <a:cs typeface="Arial" panose="020B0604020202020204" pitchFamily="34" charset="0"/>
              </a:rPr>
              <a:t>Ausleitung/Nachwort</a:t>
            </a:r>
          </a:p>
          <a:p>
            <a:r>
              <a:rPr lang="de-DE" dirty="0">
                <a:latin typeface="Arial" panose="020B0604020202020204" pitchFamily="34" charset="0"/>
                <a:cs typeface="Arial" panose="020B0604020202020204" pitchFamily="34" charset="0"/>
              </a:rPr>
              <a:t>Prävention</a:t>
            </a:r>
          </a:p>
        </p:txBody>
      </p:sp>
      <p:pic>
        <p:nvPicPr>
          <p:cNvPr id="3" name="Grafik 2" descr="Ein Bild, das Büroausstattung, Bürobedarf, Handschrift, Stift enthält.&#10;&#10;Automatisch generierte Beschreibung">
            <a:extLst>
              <a:ext uri="{FF2B5EF4-FFF2-40B4-BE49-F238E27FC236}">
                <a16:creationId xmlns:a16="http://schemas.microsoft.com/office/drawing/2014/main" id="{DC2F94ED-CA6B-D0F6-2CE0-7B41C4DA3BD3}"/>
              </a:ext>
            </a:extLst>
          </p:cNvPr>
          <p:cNvPicPr>
            <a:picLocks noChangeAspect="1"/>
          </p:cNvPicPr>
          <p:nvPr/>
        </p:nvPicPr>
        <p:blipFill>
          <a:blip r:embed="rId3"/>
          <a:stretch>
            <a:fillRect/>
          </a:stretch>
        </p:blipFill>
        <p:spPr>
          <a:xfrm>
            <a:off x="6789575" y="2202024"/>
            <a:ext cx="3965715" cy="2974286"/>
          </a:xfrm>
          <a:prstGeom prst="rect">
            <a:avLst/>
          </a:prstGeom>
        </p:spPr>
      </p:pic>
    </p:spTree>
    <p:extLst>
      <p:ext uri="{BB962C8B-B14F-4D97-AF65-F5344CB8AC3E}">
        <p14:creationId xmlns:p14="http://schemas.microsoft.com/office/powerpoint/2010/main" val="26800842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44B7D88-18D8-7250-6364-BECA6F65381D}"/>
              </a:ext>
            </a:extLst>
          </p:cNvPr>
          <p:cNvSpPr>
            <a:spLocks noGrp="1"/>
          </p:cNvSpPr>
          <p:nvPr>
            <p:ph type="title"/>
          </p:nvPr>
        </p:nvSpPr>
        <p:spPr>
          <a:xfrm>
            <a:off x="914400" y="883920"/>
            <a:ext cx="4114800" cy="5059680"/>
          </a:xfrm>
        </p:spPr>
        <p:txBody>
          <a:bodyPr rtlCol="0"/>
          <a:lstStyle>
            <a:defPPr>
              <a:defRPr lang="de-DE"/>
            </a:defPPr>
          </a:lstStyle>
          <a:p>
            <a:pPr rtl="0"/>
            <a:r>
              <a:rPr lang="de-DE" dirty="0">
                <a:latin typeface="Arial" panose="020B0604020202020204" pitchFamily="34" charset="0"/>
                <a:cs typeface="Arial" panose="020B0604020202020204" pitchFamily="34" charset="0"/>
              </a:rPr>
              <a:t>Einleitung</a:t>
            </a:r>
          </a:p>
        </p:txBody>
      </p:sp>
      <p:sp>
        <p:nvSpPr>
          <p:cNvPr id="7" name="Inhaltsplatzhalter 6">
            <a:extLst>
              <a:ext uri="{FF2B5EF4-FFF2-40B4-BE49-F238E27FC236}">
                <a16:creationId xmlns:a16="http://schemas.microsoft.com/office/drawing/2014/main" id="{0C0D5F39-EF49-BECB-8276-8B8A46F07AC2}"/>
              </a:ext>
            </a:extLst>
          </p:cNvPr>
          <p:cNvSpPr>
            <a:spLocks noGrp="1"/>
          </p:cNvSpPr>
          <p:nvPr>
            <p:ph sz="quarter" idx="10"/>
          </p:nvPr>
        </p:nvSpPr>
        <p:spPr>
          <a:xfrm>
            <a:off x="4478014" y="2430130"/>
            <a:ext cx="6910423" cy="4062745"/>
          </a:xfrm>
        </p:spPr>
        <p:txBody>
          <a:bodyPr rtlCol="0">
            <a:normAutofit/>
          </a:bodyPr>
          <a:lstStyle>
            <a:defPPr>
              <a:defRPr lang="de-DE"/>
            </a:defPPr>
          </a:lstStyle>
          <a:p>
            <a:pPr marL="285750" indent="-285750" rtl="0">
              <a:buFontTx/>
              <a:buChar char="-"/>
            </a:pPr>
            <a:r>
              <a:rPr lang="de-DE" sz="2000" b="0" i="0" dirty="0">
                <a:effectLst/>
                <a:latin typeface="Arial" panose="020B0604020202020204" pitchFamily="34" charset="0"/>
                <a:cs typeface="Arial" panose="020B0604020202020204" pitchFamily="34" charset="0"/>
              </a:rPr>
              <a:t>Analyse über möglichen Zusammenhang zwischen World-</a:t>
            </a:r>
            <a:r>
              <a:rPr lang="de-DE" sz="2000" b="0" i="0" dirty="0" err="1">
                <a:effectLst/>
                <a:latin typeface="Arial" panose="020B0604020202020204" pitchFamily="34" charset="0"/>
                <a:cs typeface="Arial" panose="020B0604020202020204" pitchFamily="34" charset="0"/>
              </a:rPr>
              <a:t>Happiness</a:t>
            </a:r>
            <a:r>
              <a:rPr lang="de-DE" sz="2000" dirty="0">
                <a:latin typeface="Arial" panose="020B0604020202020204" pitchFamily="34" charset="0"/>
                <a:cs typeface="Arial" panose="020B0604020202020204" pitchFamily="34" charset="0"/>
              </a:rPr>
              <a:t>-</a:t>
            </a:r>
            <a:r>
              <a:rPr lang="de-DE" sz="2000" b="0" i="0" dirty="0" err="1">
                <a:effectLst/>
                <a:latin typeface="Arial" panose="020B0604020202020204" pitchFamily="34" charset="0"/>
                <a:cs typeface="Arial" panose="020B0604020202020204" pitchFamily="34" charset="0"/>
              </a:rPr>
              <a:t>Report‘s</a:t>
            </a:r>
            <a:r>
              <a:rPr lang="de-DE" sz="2000" b="0" i="0" dirty="0">
                <a:effectLst/>
                <a:latin typeface="Arial" panose="020B0604020202020204" pitchFamily="34" charset="0"/>
                <a:cs typeface="Arial" panose="020B0604020202020204" pitchFamily="34" charset="0"/>
              </a:rPr>
              <a:t> </a:t>
            </a:r>
            <a:r>
              <a:rPr lang="de-DE" sz="2000" dirty="0">
                <a:latin typeface="Arial" panose="020B0604020202020204" pitchFamily="34" charset="0"/>
                <a:cs typeface="Arial" panose="020B0604020202020204" pitchFamily="34" charset="0"/>
              </a:rPr>
              <a:t>und Selbstmordraten</a:t>
            </a:r>
          </a:p>
          <a:p>
            <a:pPr marL="285750" indent="-285750">
              <a:buFontTx/>
              <a:buChar char="-"/>
            </a:pPr>
            <a:r>
              <a:rPr lang="de-DE" sz="2000" b="0" i="0" dirty="0">
                <a:effectLst/>
                <a:latin typeface="Arial" panose="020B0604020202020204" pitchFamily="34" charset="0"/>
                <a:cs typeface="Arial" panose="020B0604020202020204" pitchFamily="34" charset="0"/>
              </a:rPr>
              <a:t>Einblicke in Faktoren wie Glücksindex, soziale Unterstützung und BIP</a:t>
            </a:r>
          </a:p>
          <a:p>
            <a:pPr marL="285750" indent="-285750">
              <a:buFontTx/>
              <a:buChar char="-"/>
            </a:pPr>
            <a:r>
              <a:rPr lang="de-DE" sz="2000" b="0" i="0" dirty="0">
                <a:effectLst/>
                <a:latin typeface="Arial" panose="020B0604020202020204" pitchFamily="34" charset="0"/>
                <a:cs typeface="Arial" panose="020B0604020202020204" pitchFamily="34" charset="0"/>
              </a:rPr>
              <a:t>Kausalität zwischen Glücksindikatoren und den Selbstmordraten?</a:t>
            </a:r>
          </a:p>
        </p:txBody>
      </p:sp>
      <p:sp>
        <p:nvSpPr>
          <p:cNvPr id="2" name="Foliennummernplatzhalter 3">
            <a:extLst>
              <a:ext uri="{FF2B5EF4-FFF2-40B4-BE49-F238E27FC236}">
                <a16:creationId xmlns:a16="http://schemas.microsoft.com/office/drawing/2014/main" id="{FB9DAE52-B77D-CAE0-25D8-72D1958C82BC}"/>
              </a:ext>
            </a:extLst>
          </p:cNvPr>
          <p:cNvSpPr>
            <a:spLocks noGrp="1"/>
          </p:cNvSpPr>
          <p:nvPr>
            <p:ph type="sldNum" sz="quarter" idx="4"/>
          </p:nvPr>
        </p:nvSpPr>
        <p:spPr>
          <a:xfrm>
            <a:off x="9448800" y="6492875"/>
            <a:ext cx="2743200" cy="365125"/>
          </a:xfrm>
        </p:spPr>
        <p:txBody>
          <a:bodyPr/>
          <a:lstStyle/>
          <a:p>
            <a:pPr rtl="0"/>
            <a:r>
              <a:rPr lang="de-DE" dirty="0"/>
              <a:t>3</a:t>
            </a:r>
          </a:p>
        </p:txBody>
      </p:sp>
    </p:spTree>
    <p:extLst>
      <p:ext uri="{BB962C8B-B14F-4D97-AF65-F5344CB8AC3E}">
        <p14:creationId xmlns:p14="http://schemas.microsoft.com/office/powerpoint/2010/main" val="81037409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41B32C-FA6D-5E84-C48E-5587D7D66C58}"/>
              </a:ext>
            </a:extLst>
          </p:cNvPr>
          <p:cNvSpPr>
            <a:spLocks noGrp="1"/>
          </p:cNvSpPr>
          <p:nvPr>
            <p:ph type="title"/>
          </p:nvPr>
        </p:nvSpPr>
        <p:spPr>
          <a:xfrm>
            <a:off x="6817518" y="914400"/>
            <a:ext cx="4714749" cy="5059680"/>
          </a:xfrm>
        </p:spPr>
        <p:txBody>
          <a:bodyPr/>
          <a:lstStyle/>
          <a:p>
            <a:r>
              <a:rPr lang="de-DE" dirty="0">
                <a:latin typeface="Arial" panose="020B0604020202020204" pitchFamily="34" charset="0"/>
                <a:cs typeface="Arial" panose="020B0604020202020204" pitchFamily="34" charset="0"/>
              </a:rPr>
              <a:t>Zusammenführung,</a:t>
            </a:r>
            <a:br>
              <a:rPr lang="de-DE" dirty="0">
                <a:latin typeface="Arial" panose="020B0604020202020204" pitchFamily="34" charset="0"/>
                <a:cs typeface="Arial" panose="020B0604020202020204" pitchFamily="34" charset="0"/>
              </a:rPr>
            </a:br>
            <a:r>
              <a:rPr lang="de-DE" dirty="0">
                <a:latin typeface="Arial" panose="020B0604020202020204" pitchFamily="34" charset="0"/>
                <a:cs typeface="Arial" panose="020B0604020202020204" pitchFamily="34" charset="0"/>
              </a:rPr>
              <a:t>Datenbereinigung und erste Analysen</a:t>
            </a:r>
            <a:br>
              <a:rPr lang="de-DE" dirty="0">
                <a:latin typeface="Arial" panose="020B0604020202020204" pitchFamily="34" charset="0"/>
                <a:cs typeface="Arial" panose="020B0604020202020204" pitchFamily="34" charset="0"/>
              </a:rPr>
            </a:br>
            <a:endParaRPr lang="de-DE" dirty="0">
              <a:latin typeface="Arial" panose="020B0604020202020204" pitchFamily="34" charset="0"/>
              <a:cs typeface="Arial" panose="020B0604020202020204" pitchFamily="34" charset="0"/>
            </a:endParaRPr>
          </a:p>
        </p:txBody>
      </p:sp>
      <p:sp>
        <p:nvSpPr>
          <p:cNvPr id="3" name="Inhaltsplatzhalter 2">
            <a:extLst>
              <a:ext uri="{FF2B5EF4-FFF2-40B4-BE49-F238E27FC236}">
                <a16:creationId xmlns:a16="http://schemas.microsoft.com/office/drawing/2014/main" id="{6E18FCDC-2B4E-5B86-D85C-332FE9D0F59F}"/>
              </a:ext>
            </a:extLst>
          </p:cNvPr>
          <p:cNvSpPr>
            <a:spLocks noGrp="1"/>
          </p:cNvSpPr>
          <p:nvPr>
            <p:ph sz="quarter" idx="10"/>
          </p:nvPr>
        </p:nvSpPr>
        <p:spPr>
          <a:xfrm>
            <a:off x="1127376" y="1891364"/>
            <a:ext cx="4968624" cy="3505200"/>
          </a:xfrm>
        </p:spPr>
        <p:txBody>
          <a:bodyPr/>
          <a:lstStyle/>
          <a:p>
            <a:pPr marL="285750" indent="-285750">
              <a:buFontTx/>
              <a:buChar char="-"/>
            </a:pPr>
            <a:r>
              <a:rPr lang="de-DE" sz="2000" dirty="0">
                <a:latin typeface="Arial" panose="020B0604020202020204" pitchFamily="34" charset="0"/>
                <a:cs typeface="Arial" panose="020B0604020202020204" pitchFamily="34" charset="0"/>
              </a:rPr>
              <a:t>Herausforderung, dass viele Daten der unterschiedlichen Länder und Jahre fehlten</a:t>
            </a:r>
          </a:p>
          <a:p>
            <a:pPr marL="285750" indent="-285750">
              <a:buFontTx/>
              <a:buChar char="-"/>
            </a:pPr>
            <a:r>
              <a:rPr lang="de-DE" sz="2000" dirty="0">
                <a:latin typeface="Arial" panose="020B0604020202020204" pitchFamily="34" charset="0"/>
                <a:cs typeface="Arial" panose="020B0604020202020204" pitchFamily="34" charset="0"/>
              </a:rPr>
              <a:t>daher begrenzt auf Länder (19), welche für die Jahre 2017 bis 2020 komplette Daten vorzuweisen hatten</a:t>
            </a:r>
          </a:p>
          <a:p>
            <a:pPr marL="285750" indent="-285750">
              <a:buFontTx/>
              <a:buChar char="-"/>
            </a:pPr>
            <a:r>
              <a:rPr lang="de-DE" sz="2000" dirty="0">
                <a:latin typeface="Arial" panose="020B0604020202020204" pitchFamily="34" charset="0"/>
                <a:cs typeface="Arial" panose="020B0604020202020204" pitchFamily="34" charset="0"/>
              </a:rPr>
              <a:t>Kombination beider Dateien gestaltete sich als herausfordernd</a:t>
            </a:r>
          </a:p>
          <a:p>
            <a:pPr marL="285750" indent="-285750">
              <a:buFontTx/>
              <a:buChar char="-"/>
            </a:pPr>
            <a:endParaRPr lang="de-DE" dirty="0"/>
          </a:p>
        </p:txBody>
      </p:sp>
      <p:sp>
        <p:nvSpPr>
          <p:cNvPr id="4" name="Foliennummernplatzhalter 3">
            <a:extLst>
              <a:ext uri="{FF2B5EF4-FFF2-40B4-BE49-F238E27FC236}">
                <a16:creationId xmlns:a16="http://schemas.microsoft.com/office/drawing/2014/main" id="{6CF34CDE-0152-4CAF-B422-1D2A64B402BB}"/>
              </a:ext>
            </a:extLst>
          </p:cNvPr>
          <p:cNvSpPr>
            <a:spLocks noGrp="1"/>
          </p:cNvSpPr>
          <p:nvPr>
            <p:ph type="sldNum" sz="quarter" idx="4"/>
          </p:nvPr>
        </p:nvSpPr>
        <p:spPr>
          <a:xfrm>
            <a:off x="9448800" y="6492875"/>
            <a:ext cx="2743200" cy="365125"/>
          </a:xfrm>
        </p:spPr>
        <p:txBody>
          <a:bodyPr/>
          <a:lstStyle/>
          <a:p>
            <a:pPr rtl="0"/>
            <a:r>
              <a:rPr lang="de-DE" dirty="0"/>
              <a:t>4</a:t>
            </a:r>
          </a:p>
        </p:txBody>
      </p:sp>
    </p:spTree>
    <p:extLst>
      <p:ext uri="{BB962C8B-B14F-4D97-AF65-F5344CB8AC3E}">
        <p14:creationId xmlns:p14="http://schemas.microsoft.com/office/powerpoint/2010/main" val="423370307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D304888D-B78B-26F5-9075-CDA3C673C95A}"/>
              </a:ext>
            </a:extLst>
          </p:cNvPr>
          <p:cNvSpPr>
            <a:spLocks noGrp="1"/>
          </p:cNvSpPr>
          <p:nvPr>
            <p:ph type="title"/>
          </p:nvPr>
        </p:nvSpPr>
        <p:spPr>
          <a:xfrm>
            <a:off x="6478742" y="914399"/>
            <a:ext cx="4798858" cy="5029199"/>
          </a:xfrm>
        </p:spPr>
        <p:txBody>
          <a:bodyPr rtlCol="0"/>
          <a:lstStyle>
            <a:defPPr>
              <a:defRPr lang="de-DE"/>
            </a:defPPr>
          </a:lstStyle>
          <a:p>
            <a:pPr rtl="0"/>
            <a:r>
              <a:rPr lang="de-DE" dirty="0">
                <a:latin typeface="Arial" panose="020B0604020202020204" pitchFamily="34" charset="0"/>
                <a:cs typeface="Arial" panose="020B0604020202020204" pitchFamily="34" charset="0"/>
              </a:rPr>
              <a:t>Analyse</a:t>
            </a:r>
            <a:br>
              <a:rPr lang="de-DE" dirty="0">
                <a:latin typeface="Arial" panose="020B0604020202020204" pitchFamily="34" charset="0"/>
                <a:cs typeface="Arial" panose="020B0604020202020204" pitchFamily="34" charset="0"/>
              </a:rPr>
            </a:br>
            <a:r>
              <a:rPr lang="de-DE" sz="2800" dirty="0">
                <a:latin typeface="Arial" panose="020B0604020202020204" pitchFamily="34" charset="0"/>
                <a:cs typeface="Arial" panose="020B0604020202020204" pitchFamily="34" charset="0"/>
              </a:rPr>
              <a:t>Zeitraum von 2017 - 2020</a:t>
            </a:r>
            <a:endParaRPr lang="de-DE" dirty="0">
              <a:latin typeface="Arial" panose="020B0604020202020204" pitchFamily="34" charset="0"/>
              <a:cs typeface="Arial" panose="020B0604020202020204" pitchFamily="34" charset="0"/>
            </a:endParaRPr>
          </a:p>
        </p:txBody>
      </p:sp>
      <p:pic>
        <p:nvPicPr>
          <p:cNvPr id="21" name="Bildplatzhalter 20" descr="Eine Gruppe von Männer, die Schürzen tragen">
            <a:extLst>
              <a:ext uri="{FF2B5EF4-FFF2-40B4-BE49-F238E27FC236}">
                <a16:creationId xmlns:a16="http://schemas.microsoft.com/office/drawing/2014/main" id="{6B3187BD-B790-DE63-0B54-F9E459DC3142}"/>
              </a:ext>
            </a:extLst>
          </p:cNvPr>
          <p:cNvPicPr>
            <a:picLocks noGrp="1" noChangeAspect="1"/>
          </p:cNvPicPr>
          <p:nvPr>
            <p:ph type="pic" sz="quarter" idx="10"/>
          </p:nvPr>
        </p:nvPicPr>
        <p:blipFill>
          <a:blip r:embed="rId3"/>
          <a:srcRect l="16" r="16"/>
          <a:stretch/>
        </p:blipFill>
        <p:spPr>
          <a:xfrm>
            <a:off x="0" y="914400"/>
            <a:ext cx="5713413" cy="5029200"/>
          </a:xfrm>
        </p:spPr>
      </p:pic>
      <p:sp>
        <p:nvSpPr>
          <p:cNvPr id="2" name="Foliennummernplatzhalter 3">
            <a:extLst>
              <a:ext uri="{FF2B5EF4-FFF2-40B4-BE49-F238E27FC236}">
                <a16:creationId xmlns:a16="http://schemas.microsoft.com/office/drawing/2014/main" id="{6B3A29C1-10DE-DF3B-B957-DDC5C854560F}"/>
              </a:ext>
            </a:extLst>
          </p:cNvPr>
          <p:cNvSpPr>
            <a:spLocks noGrp="1"/>
          </p:cNvSpPr>
          <p:nvPr>
            <p:ph type="sldNum" sz="quarter" idx="4"/>
          </p:nvPr>
        </p:nvSpPr>
        <p:spPr>
          <a:xfrm>
            <a:off x="9448800" y="6492875"/>
            <a:ext cx="2743200" cy="365125"/>
          </a:xfrm>
        </p:spPr>
        <p:txBody>
          <a:bodyPr/>
          <a:lstStyle/>
          <a:p>
            <a:pPr rtl="0"/>
            <a:r>
              <a:rPr lang="de-DE" dirty="0"/>
              <a:t>5</a:t>
            </a:r>
          </a:p>
        </p:txBody>
      </p:sp>
    </p:spTree>
    <p:extLst>
      <p:ext uri="{BB962C8B-B14F-4D97-AF65-F5344CB8AC3E}">
        <p14:creationId xmlns:p14="http://schemas.microsoft.com/office/powerpoint/2010/main" val="367157752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3">
            <a:extLst>
              <a:ext uri="{FF2B5EF4-FFF2-40B4-BE49-F238E27FC236}">
                <a16:creationId xmlns:a16="http://schemas.microsoft.com/office/drawing/2014/main" id="{B7577CAD-BDF4-9CF8-6ACD-3717AA481CCF}"/>
              </a:ext>
            </a:extLst>
          </p:cNvPr>
          <p:cNvSpPr>
            <a:spLocks noGrp="1"/>
          </p:cNvSpPr>
          <p:nvPr>
            <p:ph type="sldNum" sz="quarter" idx="4"/>
          </p:nvPr>
        </p:nvSpPr>
        <p:spPr>
          <a:xfrm>
            <a:off x="9448800" y="6492875"/>
            <a:ext cx="2743200" cy="365125"/>
          </a:xfrm>
        </p:spPr>
        <p:txBody>
          <a:bodyPr/>
          <a:lstStyle/>
          <a:p>
            <a:pPr rtl="0"/>
            <a:r>
              <a:rPr lang="de-DE" dirty="0"/>
              <a:t>6</a:t>
            </a:r>
          </a:p>
        </p:txBody>
      </p:sp>
      <p:pic>
        <p:nvPicPr>
          <p:cNvPr id="6" name="Inhaltsplatzhalter 5">
            <a:extLst>
              <a:ext uri="{FF2B5EF4-FFF2-40B4-BE49-F238E27FC236}">
                <a16:creationId xmlns:a16="http://schemas.microsoft.com/office/drawing/2014/main" id="{7501E958-84CF-5481-C6DE-3CAE8342A659}"/>
              </a:ext>
            </a:extLst>
          </p:cNvPr>
          <p:cNvPicPr>
            <a:picLocks noGrp="1" noChangeAspect="1"/>
          </p:cNvPicPr>
          <p:nvPr>
            <p:ph sz="quarter" idx="11"/>
          </p:nvPr>
        </p:nvPicPr>
        <p:blipFill>
          <a:blip r:embed="rId3"/>
          <a:stretch>
            <a:fillRect/>
          </a:stretch>
        </p:blipFill>
        <p:spPr>
          <a:xfrm>
            <a:off x="3237722" y="768972"/>
            <a:ext cx="5716555" cy="5895998"/>
          </a:xfrm>
        </p:spPr>
      </p:pic>
    </p:spTree>
    <p:extLst>
      <p:ext uri="{BB962C8B-B14F-4D97-AF65-F5344CB8AC3E}">
        <p14:creationId xmlns:p14="http://schemas.microsoft.com/office/powerpoint/2010/main" val="311497659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nhaltsplatzhalter 13">
            <a:extLst>
              <a:ext uri="{FF2B5EF4-FFF2-40B4-BE49-F238E27FC236}">
                <a16:creationId xmlns:a16="http://schemas.microsoft.com/office/drawing/2014/main" id="{BDC5C633-A492-638A-63A8-9C5FFDDF9F87}"/>
              </a:ext>
            </a:extLst>
          </p:cNvPr>
          <p:cNvPicPr>
            <a:picLocks noGrp="1" noChangeAspect="1"/>
          </p:cNvPicPr>
          <p:nvPr>
            <p:ph sz="quarter" idx="11"/>
          </p:nvPr>
        </p:nvPicPr>
        <p:blipFill>
          <a:blip r:embed="rId3"/>
          <a:stretch>
            <a:fillRect/>
          </a:stretch>
        </p:blipFill>
        <p:spPr>
          <a:xfrm>
            <a:off x="926037" y="870086"/>
            <a:ext cx="10339926" cy="5117827"/>
          </a:xfrm>
        </p:spPr>
      </p:pic>
      <p:sp>
        <p:nvSpPr>
          <p:cNvPr id="2" name="Foliennummernplatzhalter 3">
            <a:extLst>
              <a:ext uri="{FF2B5EF4-FFF2-40B4-BE49-F238E27FC236}">
                <a16:creationId xmlns:a16="http://schemas.microsoft.com/office/drawing/2014/main" id="{6C7A3778-2977-246C-6396-F66CAEB28096}"/>
              </a:ext>
            </a:extLst>
          </p:cNvPr>
          <p:cNvSpPr>
            <a:spLocks noGrp="1"/>
          </p:cNvSpPr>
          <p:nvPr>
            <p:ph type="sldNum" sz="quarter" idx="4"/>
          </p:nvPr>
        </p:nvSpPr>
        <p:spPr>
          <a:xfrm>
            <a:off x="9448800" y="6492875"/>
            <a:ext cx="2743200" cy="365125"/>
          </a:xfrm>
        </p:spPr>
        <p:txBody>
          <a:bodyPr/>
          <a:lstStyle/>
          <a:p>
            <a:pPr rtl="0"/>
            <a:r>
              <a:rPr lang="de-DE" dirty="0"/>
              <a:t>7</a:t>
            </a:r>
          </a:p>
        </p:txBody>
      </p:sp>
    </p:spTree>
    <p:extLst>
      <p:ext uri="{BB962C8B-B14F-4D97-AF65-F5344CB8AC3E}">
        <p14:creationId xmlns:p14="http://schemas.microsoft.com/office/powerpoint/2010/main" val="292610643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nhaltsplatzhalter 20">
            <a:extLst>
              <a:ext uri="{FF2B5EF4-FFF2-40B4-BE49-F238E27FC236}">
                <a16:creationId xmlns:a16="http://schemas.microsoft.com/office/drawing/2014/main" id="{0337117E-870B-CCBF-186C-BDCC735519D1}"/>
              </a:ext>
            </a:extLst>
          </p:cNvPr>
          <p:cNvPicPr>
            <a:picLocks noGrp="1" noChangeAspect="1"/>
          </p:cNvPicPr>
          <p:nvPr>
            <p:ph sz="quarter" idx="11"/>
          </p:nvPr>
        </p:nvPicPr>
        <p:blipFill>
          <a:blip r:embed="rId3"/>
          <a:stretch>
            <a:fillRect/>
          </a:stretch>
        </p:blipFill>
        <p:spPr>
          <a:xfrm>
            <a:off x="1168502" y="735246"/>
            <a:ext cx="9854995" cy="5387507"/>
          </a:xfrm>
        </p:spPr>
      </p:pic>
      <p:sp>
        <p:nvSpPr>
          <p:cNvPr id="2" name="Foliennummernplatzhalter 3">
            <a:extLst>
              <a:ext uri="{FF2B5EF4-FFF2-40B4-BE49-F238E27FC236}">
                <a16:creationId xmlns:a16="http://schemas.microsoft.com/office/drawing/2014/main" id="{101FF0C3-8EE6-B970-49A3-1E34EDA51848}"/>
              </a:ext>
            </a:extLst>
          </p:cNvPr>
          <p:cNvSpPr>
            <a:spLocks noGrp="1"/>
          </p:cNvSpPr>
          <p:nvPr>
            <p:ph type="sldNum" sz="quarter" idx="4"/>
          </p:nvPr>
        </p:nvSpPr>
        <p:spPr>
          <a:xfrm>
            <a:off x="9448800" y="6498607"/>
            <a:ext cx="2743200" cy="365125"/>
          </a:xfrm>
        </p:spPr>
        <p:txBody>
          <a:bodyPr/>
          <a:lstStyle/>
          <a:p>
            <a:pPr rtl="0"/>
            <a:r>
              <a:rPr lang="de-DE" dirty="0"/>
              <a:t>8</a:t>
            </a:r>
          </a:p>
        </p:txBody>
      </p:sp>
    </p:spTree>
    <p:extLst>
      <p:ext uri="{BB962C8B-B14F-4D97-AF65-F5344CB8AC3E}">
        <p14:creationId xmlns:p14="http://schemas.microsoft.com/office/powerpoint/2010/main" val="76255454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Benutzerdefiniert">
  <a:themeElements>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3135337_TF66722518_Win32" id="{E972A4B9-2894-4757-A360-1E32FC91FFE5}" vid="{7417ABF5-C62B-4A81-A600-D1D986DE575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7CDA33-9251-49D0-A51A-7888AA3E063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F796806-D3A7-49C6-9335-B8A0B9307F8E}">
  <ds:schemaRefs>
    <ds:schemaRef ds:uri="http://schemas.microsoft.com/sharepoint/v3/contenttype/forms"/>
  </ds:schemaRefs>
</ds:datastoreItem>
</file>

<file path=customXml/itemProps3.xml><?xml version="1.0" encoding="utf-8"?>
<ds:datastoreItem xmlns:ds="http://schemas.openxmlformats.org/officeDocument/2006/customXml" ds:itemID="{32E4FA29-61E2-42A6-9537-732ED628B6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{A877BE3F-6684-4FE6-97D1-DEA13E5DD371}tf66722518_win32</Template>
  <TotalTime>0</TotalTime>
  <Words>919</Words>
  <Application>Microsoft Office PowerPoint</Application>
  <PresentationFormat>Breitbild</PresentationFormat>
  <Paragraphs>109</Paragraphs>
  <Slides>23</Slides>
  <Notes>18</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23</vt:i4>
      </vt:variant>
    </vt:vector>
  </HeadingPairs>
  <TitlesOfParts>
    <vt:vector size="31" baseType="lpstr">
      <vt:lpstr>__fkGroteskNeue_598ab8</vt:lpstr>
      <vt:lpstr>Arial</vt:lpstr>
      <vt:lpstr>Bodoni MT</vt:lpstr>
      <vt:lpstr>Calibri</vt:lpstr>
      <vt:lpstr>Consolas</vt:lpstr>
      <vt:lpstr>Source Sans Pro Light</vt:lpstr>
      <vt:lpstr>Source Sans Pro Light (Textkörper)</vt:lpstr>
      <vt:lpstr>Benutzerdefiniert</vt:lpstr>
      <vt:lpstr>PowerPoint-Präsentation</vt:lpstr>
      <vt:lpstr>World Happiness Report   vs.  Selbstmordrate</vt:lpstr>
      <vt:lpstr>Agenda</vt:lpstr>
      <vt:lpstr>Einleitung</vt:lpstr>
      <vt:lpstr>Zusammenführung, Datenbereinigung und erste Analysen </vt:lpstr>
      <vt:lpstr>Analyse Zeitraum von 2017 - 2020</vt:lpstr>
      <vt:lpstr>PowerPoint-Präsentation</vt:lpstr>
      <vt:lpstr>PowerPoint-Präsentation</vt:lpstr>
      <vt:lpstr>PowerPoint-Präsentation</vt:lpstr>
      <vt:lpstr>bisheriges Fazit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       Ausleitung</vt:lpstr>
      <vt:lpstr>PowerPoint-Präsentation</vt:lpstr>
      <vt:lpstr>Vielen Dank.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Sven Klein</dc:creator>
  <cp:lastModifiedBy>Sven Klein (Praktikum)</cp:lastModifiedBy>
  <cp:revision>31</cp:revision>
  <dcterms:created xsi:type="dcterms:W3CDTF">2024-09-03T05:53:40Z</dcterms:created>
  <dcterms:modified xsi:type="dcterms:W3CDTF">2025-03-24T19:13:57Z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