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73" r:id="rId4"/>
    <p:sldId id="284" r:id="rId5"/>
    <p:sldId id="285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59"/>
            <p14:sldId id="273"/>
            <p14:sldId id="284"/>
            <p14:sldId id="285"/>
          </p14:sldIdLst>
        </p14:section>
        <p14:section name="Untitled Section" id="{44B6C08F-D793-4E8F-ADA8-4FC5CE20214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0300"/>
    <a:srgbClr val="A81F1A"/>
    <a:srgbClr val="891C19"/>
    <a:srgbClr val="8B1D19"/>
    <a:srgbClr val="85CC18"/>
    <a:srgbClr val="F4384E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www.presentatiostemplate.com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www.presentatiostemplate.com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hyperlink" Target="https://datatongji.inf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488950" y="5291320"/>
            <a:ext cx="3876676" cy="854839"/>
          </a:xfrm>
          <a:prstGeom prst="parallelogram">
            <a:avLst/>
          </a:prstGeom>
          <a:gradFill flip="none" rotWithShape="1">
            <a:gsLst>
              <a:gs pos="0">
                <a:srgbClr val="8B1D19">
                  <a:shade val="30000"/>
                  <a:satMod val="115000"/>
                </a:srgbClr>
              </a:gs>
              <a:gs pos="50000">
                <a:srgbClr val="8B1D19">
                  <a:shade val="67500"/>
                  <a:satMod val="115000"/>
                </a:srgbClr>
              </a:gs>
              <a:gs pos="100000">
                <a:srgbClr val="8B1D1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226" y="5079013"/>
            <a:ext cx="4832348" cy="322372"/>
          </a:xfrm>
        </p:spPr>
        <p:txBody>
          <a:bodyPr>
            <a:normAutofit/>
          </a:bodyPr>
          <a:lstStyle/>
          <a:p>
            <a:r>
              <a:rPr lang="pt-BR" sz="1600" dirty="0"/>
              <a:t>Sistema de Análises Estatísticas</a:t>
            </a:r>
            <a:endParaRPr lang="en-US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E5527AC-7949-4783-8F41-41050D0C1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150484"/>
            <a:ext cx="4072136" cy="4072136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3899601A-ED6B-4FBD-A2C2-A78DBB0FC7C5}"/>
              </a:ext>
            </a:extLst>
          </p:cNvPr>
          <p:cNvSpPr txBox="1">
            <a:spLocks/>
          </p:cNvSpPr>
          <p:nvPr/>
        </p:nvSpPr>
        <p:spPr>
          <a:xfrm>
            <a:off x="228600" y="5392205"/>
            <a:ext cx="2984500" cy="735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chemeClr val="bg1"/>
                </a:solidFill>
                <a:latin typeface="Caviar Dreams" panose="020B0402020204020504" pitchFamily="34" charset="0"/>
              </a:rPr>
              <a:t>Leonardo R. O. Cruz</a:t>
            </a:r>
            <a:endParaRPr lang="pt-BR" sz="1800" b="1" dirty="0">
              <a:solidFill>
                <a:schemeClr val="bg1"/>
              </a:solidFill>
              <a:latin typeface="Caviar Dreams" panose="020B0402020204020504" pitchFamily="34" charset="0"/>
            </a:endParaRPr>
          </a:p>
          <a:p>
            <a:pPr algn="l"/>
            <a:endParaRPr lang="pt-BR" sz="1000" b="1" dirty="0">
              <a:solidFill>
                <a:schemeClr val="bg1"/>
              </a:solidFill>
              <a:latin typeface="Caviar Dreams" panose="020B0402020204020504" pitchFamily="34" charset="0"/>
            </a:endParaRPr>
          </a:p>
          <a:p>
            <a:pPr algn="l"/>
            <a:endParaRPr lang="pt-BR" sz="1000" b="1" dirty="0">
              <a:solidFill>
                <a:schemeClr val="bg1"/>
              </a:solidFill>
              <a:latin typeface="Caviar Dreams" panose="020B0402020204020504" pitchFamily="34" charset="0"/>
            </a:endParaRPr>
          </a:p>
          <a:p>
            <a:pPr algn="l"/>
            <a:r>
              <a:rPr lang="pt-BR" sz="2200" b="1" dirty="0">
                <a:solidFill>
                  <a:schemeClr val="bg1"/>
                </a:solidFill>
                <a:latin typeface="Caviar Dreams" panose="020B0402020204020504" pitchFamily="34" charset="0"/>
              </a:rPr>
              <a:t>Lucas D. Côrrea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F6F5C6-3474-481D-A426-70744CCE533E}"/>
              </a:ext>
            </a:extLst>
          </p:cNvPr>
          <p:cNvSpPr/>
          <p:nvPr/>
        </p:nvSpPr>
        <p:spPr>
          <a:xfrm>
            <a:off x="2702011" y="4127732"/>
            <a:ext cx="6787978" cy="98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pt-BR" sz="4400" b="1" dirty="0">
                <a:solidFill>
                  <a:srgbClr val="550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DATA TONGJÌ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Connector 14"/>
          <p:cNvSpPr/>
          <p:nvPr/>
        </p:nvSpPr>
        <p:spPr>
          <a:xfrm>
            <a:off x="362736" y="1989000"/>
            <a:ext cx="1440000" cy="14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3366210" cy="5492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viar Dreams" panose="020B0402020204020504" pitchFamily="34" charset="0"/>
              </a:rPr>
              <a:t>Tecnologias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8B1D19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65469" y="2401831"/>
            <a:ext cx="222981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ReactJS: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Frontend.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1FD557-0391-4FCD-88F7-11746D3EDB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6" y="1989000"/>
            <a:ext cx="1440000" cy="1440000"/>
          </a:xfrm>
          <a:prstGeom prst="rect">
            <a:avLst/>
          </a:prstGeom>
        </p:spPr>
      </p:pic>
      <p:sp>
        <p:nvSpPr>
          <p:cNvPr id="55" name="Flowchart: Connector 14">
            <a:extLst>
              <a:ext uri="{FF2B5EF4-FFF2-40B4-BE49-F238E27FC236}">
                <a16:creationId xmlns:a16="http://schemas.microsoft.com/office/drawing/2014/main" id="{8B52D255-C36B-46D1-9676-029ADCCDBE4F}"/>
              </a:ext>
            </a:extLst>
          </p:cNvPr>
          <p:cNvSpPr/>
          <p:nvPr/>
        </p:nvSpPr>
        <p:spPr>
          <a:xfrm>
            <a:off x="362736" y="4113789"/>
            <a:ext cx="1440000" cy="14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C33B4D66-E70C-4EEE-BC8F-411BA171DACF}"/>
              </a:ext>
            </a:extLst>
          </p:cNvPr>
          <p:cNvSpPr/>
          <p:nvPr/>
        </p:nvSpPr>
        <p:spPr>
          <a:xfrm>
            <a:off x="1865469" y="4526620"/>
            <a:ext cx="222981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Node.js: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Backend.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06591F-154D-42B5-9DD8-E8C9CB087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1" y="4081705"/>
            <a:ext cx="1584000" cy="1584000"/>
          </a:xfrm>
          <a:prstGeom prst="rect">
            <a:avLst/>
          </a:prstGeom>
        </p:spPr>
      </p:pic>
      <p:sp>
        <p:nvSpPr>
          <p:cNvPr id="61" name="Rectangle 22">
            <a:extLst>
              <a:ext uri="{FF2B5EF4-FFF2-40B4-BE49-F238E27FC236}">
                <a16:creationId xmlns:a16="http://schemas.microsoft.com/office/drawing/2014/main" id="{1EFA866E-DA14-4EBA-A2B2-27EDF417A9A0}"/>
              </a:ext>
            </a:extLst>
          </p:cNvPr>
          <p:cNvSpPr/>
          <p:nvPr/>
        </p:nvSpPr>
        <p:spPr>
          <a:xfrm>
            <a:off x="4426174" y="2435840"/>
            <a:ext cx="22298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Firebase: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Deploy (Frontend);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Hosting.</a:t>
            </a:r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id="{A33EF342-7F2F-44E1-AF78-1908BD92A2F6}"/>
              </a:ext>
            </a:extLst>
          </p:cNvPr>
          <p:cNvSpPr/>
          <p:nvPr/>
        </p:nvSpPr>
        <p:spPr>
          <a:xfrm>
            <a:off x="7520186" y="2438456"/>
            <a:ext cx="22298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Amazon WS: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Armazenamento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0" name="Flowchart: Connector 14">
            <a:extLst>
              <a:ext uri="{FF2B5EF4-FFF2-40B4-BE49-F238E27FC236}">
                <a16:creationId xmlns:a16="http://schemas.microsoft.com/office/drawing/2014/main" id="{2D242F7F-AB64-4B23-83ED-18BDE56D90D9}"/>
              </a:ext>
            </a:extLst>
          </p:cNvPr>
          <p:cNvSpPr/>
          <p:nvPr/>
        </p:nvSpPr>
        <p:spPr>
          <a:xfrm>
            <a:off x="3478280" y="2265455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273A4A-49AF-466F-907E-9A28D3794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94" y="2020779"/>
            <a:ext cx="1258092" cy="1258092"/>
          </a:xfrm>
          <a:prstGeom prst="rect">
            <a:avLst/>
          </a:prstGeom>
        </p:spPr>
      </p:pic>
      <p:sp>
        <p:nvSpPr>
          <p:cNvPr id="71" name="Flowchart: Connector 14">
            <a:extLst>
              <a:ext uri="{FF2B5EF4-FFF2-40B4-BE49-F238E27FC236}">
                <a16:creationId xmlns:a16="http://schemas.microsoft.com/office/drawing/2014/main" id="{61170ACE-5E01-4CFE-BD30-9BBD3C0CF5E1}"/>
              </a:ext>
            </a:extLst>
          </p:cNvPr>
          <p:cNvSpPr/>
          <p:nvPr/>
        </p:nvSpPr>
        <p:spPr>
          <a:xfrm>
            <a:off x="6550749" y="2290385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219394-4E07-4A83-B1C7-891027521E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73" y="2536174"/>
            <a:ext cx="756561" cy="538365"/>
          </a:xfrm>
          <a:prstGeom prst="rect">
            <a:avLst/>
          </a:prstGeom>
        </p:spPr>
      </p:pic>
      <p:sp>
        <p:nvSpPr>
          <p:cNvPr id="72" name="Rectangle 22">
            <a:extLst>
              <a:ext uri="{FF2B5EF4-FFF2-40B4-BE49-F238E27FC236}">
                <a16:creationId xmlns:a16="http://schemas.microsoft.com/office/drawing/2014/main" id="{DB01B3F1-E97C-4D87-87EB-0C6FE03D954C}"/>
              </a:ext>
            </a:extLst>
          </p:cNvPr>
          <p:cNvSpPr/>
          <p:nvPr/>
        </p:nvSpPr>
        <p:spPr>
          <a:xfrm>
            <a:off x="4426174" y="4598035"/>
            <a:ext cx="22298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Heroku: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Deploy (Backend).</a:t>
            </a:r>
          </a:p>
        </p:txBody>
      </p:sp>
      <p:sp>
        <p:nvSpPr>
          <p:cNvPr id="73" name="Flowchart: Connector 14">
            <a:extLst>
              <a:ext uri="{FF2B5EF4-FFF2-40B4-BE49-F238E27FC236}">
                <a16:creationId xmlns:a16="http://schemas.microsoft.com/office/drawing/2014/main" id="{9301AA7C-EDA9-49D4-9A34-F2F492C1BE5E}"/>
              </a:ext>
            </a:extLst>
          </p:cNvPr>
          <p:cNvSpPr/>
          <p:nvPr/>
        </p:nvSpPr>
        <p:spPr>
          <a:xfrm>
            <a:off x="3478280" y="4427650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sultado de imagem para heroku png icon">
            <a:extLst>
              <a:ext uri="{FF2B5EF4-FFF2-40B4-BE49-F238E27FC236}">
                <a16:creationId xmlns:a16="http://schemas.microsoft.com/office/drawing/2014/main" id="{64274956-5117-4D37-9937-28B06FCB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47" y="4586122"/>
            <a:ext cx="591585" cy="5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22">
            <a:extLst>
              <a:ext uri="{FF2B5EF4-FFF2-40B4-BE49-F238E27FC236}">
                <a16:creationId xmlns:a16="http://schemas.microsoft.com/office/drawing/2014/main" id="{725696F5-A730-40A8-BC6F-4999359A8A3E}"/>
              </a:ext>
            </a:extLst>
          </p:cNvPr>
          <p:cNvSpPr/>
          <p:nvPr/>
        </p:nvSpPr>
        <p:spPr>
          <a:xfrm>
            <a:off x="7496370" y="4599706"/>
            <a:ext cx="22298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Google WS: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Envio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de e-mails.</a:t>
            </a:r>
          </a:p>
        </p:txBody>
      </p:sp>
      <p:sp>
        <p:nvSpPr>
          <p:cNvPr id="76" name="Flowchart: Connector 14">
            <a:extLst>
              <a:ext uri="{FF2B5EF4-FFF2-40B4-BE49-F238E27FC236}">
                <a16:creationId xmlns:a16="http://schemas.microsoft.com/office/drawing/2014/main" id="{C4DEE605-9F0C-4B86-8040-28A674F4C73D}"/>
              </a:ext>
            </a:extLst>
          </p:cNvPr>
          <p:cNvSpPr/>
          <p:nvPr/>
        </p:nvSpPr>
        <p:spPr>
          <a:xfrm>
            <a:off x="6548476" y="4429321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4A5A799-EA6D-4BF8-970E-95899D8B3C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30" y="4552444"/>
            <a:ext cx="710749" cy="663757"/>
          </a:xfrm>
          <a:prstGeom prst="rect">
            <a:avLst/>
          </a:prstGeom>
        </p:spPr>
      </p:pic>
      <p:sp>
        <p:nvSpPr>
          <p:cNvPr id="78" name="Rectangle 22">
            <a:extLst>
              <a:ext uri="{FF2B5EF4-FFF2-40B4-BE49-F238E27FC236}">
                <a16:creationId xmlns:a16="http://schemas.microsoft.com/office/drawing/2014/main" id="{517778A5-D883-4640-B9C4-1C7FE00CF9E9}"/>
              </a:ext>
            </a:extLst>
          </p:cNvPr>
          <p:cNvSpPr/>
          <p:nvPr/>
        </p:nvSpPr>
        <p:spPr>
          <a:xfrm>
            <a:off x="10425349" y="2424085"/>
            <a:ext cx="22298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JWT: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Autenticação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79" name="Flowchart: Connector 14">
            <a:extLst>
              <a:ext uri="{FF2B5EF4-FFF2-40B4-BE49-F238E27FC236}">
                <a16:creationId xmlns:a16="http://schemas.microsoft.com/office/drawing/2014/main" id="{EDB39048-6C2A-487D-AC21-2147774E764A}"/>
              </a:ext>
            </a:extLst>
          </p:cNvPr>
          <p:cNvSpPr/>
          <p:nvPr/>
        </p:nvSpPr>
        <p:spPr>
          <a:xfrm>
            <a:off x="9455912" y="2276014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C6C845D1-582C-426C-B821-8F2294D103BA}"/>
              </a:ext>
            </a:extLst>
          </p:cNvPr>
          <p:cNvSpPr/>
          <p:nvPr/>
        </p:nvSpPr>
        <p:spPr>
          <a:xfrm>
            <a:off x="10401533" y="4585335"/>
            <a:ext cx="22298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MongoDB: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Banco de dados.</a:t>
            </a:r>
          </a:p>
        </p:txBody>
      </p:sp>
      <p:sp>
        <p:nvSpPr>
          <p:cNvPr id="82" name="Flowchart: Connector 14">
            <a:extLst>
              <a:ext uri="{FF2B5EF4-FFF2-40B4-BE49-F238E27FC236}">
                <a16:creationId xmlns:a16="http://schemas.microsoft.com/office/drawing/2014/main" id="{D0B9221C-8A18-4A6A-9753-831C2B7A5607}"/>
              </a:ext>
            </a:extLst>
          </p:cNvPr>
          <p:cNvSpPr/>
          <p:nvPr/>
        </p:nvSpPr>
        <p:spPr>
          <a:xfrm>
            <a:off x="9453639" y="4414950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Resultado de imagem para mongodb icon png">
            <a:extLst>
              <a:ext uri="{FF2B5EF4-FFF2-40B4-BE49-F238E27FC236}">
                <a16:creationId xmlns:a16="http://schemas.microsoft.com/office/drawing/2014/main" id="{544C187C-B8E4-4224-82A7-74442A64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36" y="4481151"/>
            <a:ext cx="656569" cy="7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Imagem 2047">
            <a:extLst>
              <a:ext uri="{FF2B5EF4-FFF2-40B4-BE49-F238E27FC236}">
                <a16:creationId xmlns:a16="http://schemas.microsoft.com/office/drawing/2014/main" id="{B5567259-0FA4-4A43-9ECB-6F797F6919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107" y="2156853"/>
            <a:ext cx="1167063" cy="11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0399" y="342105"/>
            <a:ext cx="4007853" cy="549275"/>
          </a:xfrm>
          <a:gradFill flip="none" rotWithShape="1">
            <a:gsLst>
              <a:gs pos="0">
                <a:srgbClr val="891C19">
                  <a:shade val="30000"/>
                  <a:satMod val="115000"/>
                </a:srgbClr>
              </a:gs>
              <a:gs pos="50000">
                <a:srgbClr val="891C19">
                  <a:shade val="67500"/>
                  <a:satMod val="115000"/>
                </a:srgbClr>
              </a:gs>
              <a:gs pos="100000">
                <a:srgbClr val="891C19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latin typeface="Caviar Dreams" panose="020B0402020204020504" pitchFamily="34" charset="0"/>
              </a:rPr>
              <a:t>Funcionalidades</a:t>
            </a:r>
            <a:endParaRPr lang="en-US" b="1" dirty="0">
              <a:latin typeface="Caviar Dreams" panose="020B04020202040205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579" y="2434504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Autenticação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13" y="2278041"/>
            <a:ext cx="2705877" cy="1398806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8490" y="2434504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Idiomas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0540" y="2278041"/>
            <a:ext cx="2705877" cy="1398806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02316" y="2434504"/>
            <a:ext cx="234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Responsividade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94367" y="2278041"/>
            <a:ext cx="2705877" cy="1398806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16144" y="2434504"/>
            <a:ext cx="232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Personalização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8194" y="2278041"/>
            <a:ext cx="2705877" cy="1398806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0400" y="2949015"/>
            <a:ext cx="17668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Login por </a:t>
            </a:r>
            <a:r>
              <a:rPr lang="en-US" sz="1200" dirty="0" err="1"/>
              <a:t>credenciais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Autenticação</a:t>
            </a:r>
            <a:r>
              <a:rPr lang="en-US" sz="1200" dirty="0"/>
              <a:t> JWT.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8490" y="2977444"/>
            <a:ext cx="16446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Inglês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Português</a:t>
            </a:r>
            <a:r>
              <a:rPr lang="en-US" sz="1200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2317" y="2977443"/>
            <a:ext cx="175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Compatibilidade</a:t>
            </a:r>
            <a:r>
              <a:rPr lang="en-US" sz="1200" dirty="0"/>
              <a:t> entre </a:t>
            </a:r>
            <a:r>
              <a:rPr lang="en-US" sz="1200" dirty="0" err="1"/>
              <a:t>dispositivos</a:t>
            </a:r>
            <a:r>
              <a:rPr lang="en-US" sz="12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16144" y="2942630"/>
            <a:ext cx="1644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Fotos</a:t>
            </a:r>
            <a:r>
              <a:rPr lang="en-US" sz="1200" dirty="0"/>
              <a:t> de </a:t>
            </a:r>
            <a:r>
              <a:rPr lang="en-US" sz="1200" dirty="0" err="1"/>
              <a:t>perfil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Temas</a:t>
            </a:r>
            <a:r>
              <a:rPr lang="en-US" sz="1200" dirty="0"/>
              <a:t>.</a:t>
            </a:r>
          </a:p>
          <a:p>
            <a:pPr>
              <a:spcAft>
                <a:spcPts val="1200"/>
              </a:spcAft>
            </a:pPr>
            <a:endParaRPr lang="en-US" sz="1200" dirty="0"/>
          </a:p>
        </p:txBody>
      </p:sp>
      <p:pic>
        <p:nvPicPr>
          <p:cNvPr id="3074" name="Picture 2" descr="Resultado de imagem para personalization icon">
            <a:extLst>
              <a:ext uri="{FF2B5EF4-FFF2-40B4-BE49-F238E27FC236}">
                <a16:creationId xmlns:a16="http://schemas.microsoft.com/office/drawing/2014/main" id="{4707240A-260F-40A6-BE98-BB8CD57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69" y="3000125"/>
            <a:ext cx="609525" cy="60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responsive icon">
            <a:extLst>
              <a:ext uri="{FF2B5EF4-FFF2-40B4-BE49-F238E27FC236}">
                <a16:creationId xmlns:a16="http://schemas.microsoft.com/office/drawing/2014/main" id="{2C1684CD-137E-43B9-8369-FA27B2F2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6" y="2997141"/>
            <a:ext cx="672057" cy="6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Slide Number Placeholder 4">
            <a:extLst>
              <a:ext uri="{FF2B5EF4-FFF2-40B4-BE49-F238E27FC236}">
                <a16:creationId xmlns:a16="http://schemas.microsoft.com/office/drawing/2014/main" id="{B39DF79A-B4BD-4486-82FC-31A54CB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  <a:solidFill>
            <a:srgbClr val="A81F1A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82" name="Picture 10" descr="Imagem relacionada">
            <a:extLst>
              <a:ext uri="{FF2B5EF4-FFF2-40B4-BE49-F238E27FC236}">
                <a16:creationId xmlns:a16="http://schemas.microsoft.com/office/drawing/2014/main" id="{4A3FA82F-60A0-47BD-B1A7-9CFB960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0" y="2984597"/>
            <a:ext cx="608400" cy="6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TextBox 9">
            <a:extLst>
              <a:ext uri="{FF2B5EF4-FFF2-40B4-BE49-F238E27FC236}">
                <a16:creationId xmlns:a16="http://schemas.microsoft.com/office/drawing/2014/main" id="{50E60A39-44E3-41B3-9769-F979F898C7A5}"/>
              </a:ext>
            </a:extLst>
          </p:cNvPr>
          <p:cNvSpPr txBox="1"/>
          <p:nvPr/>
        </p:nvSpPr>
        <p:spPr>
          <a:xfrm>
            <a:off x="642579" y="4226674"/>
            <a:ext cx="246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Banco de Dados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9" name="Rectangle 11">
            <a:extLst>
              <a:ext uri="{FF2B5EF4-FFF2-40B4-BE49-F238E27FC236}">
                <a16:creationId xmlns:a16="http://schemas.microsoft.com/office/drawing/2014/main" id="{E210494D-FF7C-4190-87DB-F573B41802F4}"/>
              </a:ext>
            </a:extLst>
          </p:cNvPr>
          <p:cNvSpPr/>
          <p:nvPr/>
        </p:nvSpPr>
        <p:spPr>
          <a:xfrm>
            <a:off x="566713" y="4070211"/>
            <a:ext cx="2705877" cy="1644414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24">
            <a:extLst>
              <a:ext uri="{FF2B5EF4-FFF2-40B4-BE49-F238E27FC236}">
                <a16:creationId xmlns:a16="http://schemas.microsoft.com/office/drawing/2014/main" id="{82D79E5D-5A97-4364-967D-31D0A853CD01}"/>
              </a:ext>
            </a:extLst>
          </p:cNvPr>
          <p:cNvSpPr txBox="1"/>
          <p:nvPr/>
        </p:nvSpPr>
        <p:spPr>
          <a:xfrm>
            <a:off x="3488490" y="4226674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E-mails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1" name="Rectangle 25">
            <a:extLst>
              <a:ext uri="{FF2B5EF4-FFF2-40B4-BE49-F238E27FC236}">
                <a16:creationId xmlns:a16="http://schemas.microsoft.com/office/drawing/2014/main" id="{C256A738-5529-4D98-9CA6-5AD6A50259CA}"/>
              </a:ext>
            </a:extLst>
          </p:cNvPr>
          <p:cNvSpPr/>
          <p:nvPr/>
        </p:nvSpPr>
        <p:spPr>
          <a:xfrm>
            <a:off x="3380540" y="4070211"/>
            <a:ext cx="2705877" cy="1618696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26">
            <a:extLst>
              <a:ext uri="{FF2B5EF4-FFF2-40B4-BE49-F238E27FC236}">
                <a16:creationId xmlns:a16="http://schemas.microsoft.com/office/drawing/2014/main" id="{BA7E3559-26A9-4323-A07D-611AE5A138D9}"/>
              </a:ext>
            </a:extLst>
          </p:cNvPr>
          <p:cNvSpPr txBox="1"/>
          <p:nvPr/>
        </p:nvSpPr>
        <p:spPr>
          <a:xfrm>
            <a:off x="6302316" y="4226674"/>
            <a:ext cx="234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Validação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3" name="Rectangle 27">
            <a:extLst>
              <a:ext uri="{FF2B5EF4-FFF2-40B4-BE49-F238E27FC236}">
                <a16:creationId xmlns:a16="http://schemas.microsoft.com/office/drawing/2014/main" id="{DCA88EE4-32BF-4135-B397-C16C36998B52}"/>
              </a:ext>
            </a:extLst>
          </p:cNvPr>
          <p:cNvSpPr/>
          <p:nvPr/>
        </p:nvSpPr>
        <p:spPr>
          <a:xfrm>
            <a:off x="6194367" y="4070210"/>
            <a:ext cx="2705877" cy="1618695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28">
            <a:extLst>
              <a:ext uri="{FF2B5EF4-FFF2-40B4-BE49-F238E27FC236}">
                <a16:creationId xmlns:a16="http://schemas.microsoft.com/office/drawing/2014/main" id="{0F1AB937-CD11-4323-8DC8-F41C83691EFE}"/>
              </a:ext>
            </a:extLst>
          </p:cNvPr>
          <p:cNvSpPr txBox="1"/>
          <p:nvPr/>
        </p:nvSpPr>
        <p:spPr>
          <a:xfrm>
            <a:off x="9116144" y="4226674"/>
            <a:ext cx="232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Mensagens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5" name="Rectangle 29">
            <a:extLst>
              <a:ext uri="{FF2B5EF4-FFF2-40B4-BE49-F238E27FC236}">
                <a16:creationId xmlns:a16="http://schemas.microsoft.com/office/drawing/2014/main" id="{2F5A685E-F747-40C1-9930-D92B9B8A4E13}"/>
              </a:ext>
            </a:extLst>
          </p:cNvPr>
          <p:cNvSpPr/>
          <p:nvPr/>
        </p:nvSpPr>
        <p:spPr>
          <a:xfrm>
            <a:off x="9008194" y="4070211"/>
            <a:ext cx="2705877" cy="1644414"/>
          </a:xfrm>
          <a:prstGeom prst="rect">
            <a:avLst/>
          </a:prstGeom>
          <a:noFill/>
          <a:ln w="38100">
            <a:solidFill>
              <a:srgbClr val="8B1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">
            <a:extLst>
              <a:ext uri="{FF2B5EF4-FFF2-40B4-BE49-F238E27FC236}">
                <a16:creationId xmlns:a16="http://schemas.microsoft.com/office/drawing/2014/main" id="{17B68124-CE24-4113-82B5-D71EE4ABE078}"/>
              </a:ext>
            </a:extLst>
          </p:cNvPr>
          <p:cNvSpPr txBox="1"/>
          <p:nvPr/>
        </p:nvSpPr>
        <p:spPr>
          <a:xfrm>
            <a:off x="660399" y="4741185"/>
            <a:ext cx="2259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Usuários</a:t>
            </a:r>
            <a:r>
              <a:rPr lang="en-US" sz="1200" dirty="0"/>
              <a:t> e </a:t>
            </a:r>
            <a:r>
              <a:rPr lang="en-US" sz="1200" dirty="0" err="1"/>
              <a:t>configurações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Análises</a:t>
            </a:r>
            <a:r>
              <a:rPr lang="en-US" sz="1200" dirty="0"/>
              <a:t>.</a:t>
            </a:r>
          </a:p>
        </p:txBody>
      </p:sp>
      <p:sp>
        <p:nvSpPr>
          <p:cNvPr id="317" name="TextBox 32">
            <a:extLst>
              <a:ext uri="{FF2B5EF4-FFF2-40B4-BE49-F238E27FC236}">
                <a16:creationId xmlns:a16="http://schemas.microsoft.com/office/drawing/2014/main" id="{90DC8C81-3428-4A1D-8582-D1D68638E28C}"/>
              </a:ext>
            </a:extLst>
          </p:cNvPr>
          <p:cNvSpPr txBox="1"/>
          <p:nvPr/>
        </p:nvSpPr>
        <p:spPr>
          <a:xfrm>
            <a:off x="3488490" y="4688339"/>
            <a:ext cx="1644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Cadastro</a:t>
            </a:r>
            <a:r>
              <a:rPr lang="en-US" sz="1200" dirty="0"/>
              <a:t> e </a:t>
            </a:r>
            <a:r>
              <a:rPr lang="en-US" sz="1200" dirty="0" err="1"/>
              <a:t>senhas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Análises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Mensagens</a:t>
            </a:r>
            <a:r>
              <a:rPr lang="en-US" sz="1200" dirty="0"/>
              <a:t>.</a:t>
            </a:r>
          </a:p>
        </p:txBody>
      </p:sp>
      <p:sp>
        <p:nvSpPr>
          <p:cNvPr id="318" name="TextBox 33">
            <a:extLst>
              <a:ext uri="{FF2B5EF4-FFF2-40B4-BE49-F238E27FC236}">
                <a16:creationId xmlns:a16="http://schemas.microsoft.com/office/drawing/2014/main" id="{6D8F666D-9713-4908-83FA-012BF43AE28C}"/>
              </a:ext>
            </a:extLst>
          </p:cNvPr>
          <p:cNvSpPr txBox="1"/>
          <p:nvPr/>
        </p:nvSpPr>
        <p:spPr>
          <a:xfrm>
            <a:off x="6302317" y="4769613"/>
            <a:ext cx="17525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Campos de entrada;</a:t>
            </a:r>
          </a:p>
          <a:p>
            <a:pPr marL="171450" indent="-1714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Arquivos</a:t>
            </a:r>
            <a:r>
              <a:rPr lang="en-US" sz="1200" dirty="0"/>
              <a:t>.</a:t>
            </a:r>
          </a:p>
        </p:txBody>
      </p:sp>
      <p:sp>
        <p:nvSpPr>
          <p:cNvPr id="319" name="TextBox 34">
            <a:extLst>
              <a:ext uri="{FF2B5EF4-FFF2-40B4-BE49-F238E27FC236}">
                <a16:creationId xmlns:a16="http://schemas.microsoft.com/office/drawing/2014/main" id="{6CD926B4-8348-4002-9F59-393B148A3887}"/>
              </a:ext>
            </a:extLst>
          </p:cNvPr>
          <p:cNvSpPr txBox="1"/>
          <p:nvPr/>
        </p:nvSpPr>
        <p:spPr>
          <a:xfrm>
            <a:off x="9116144" y="4734800"/>
            <a:ext cx="1644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Sugestões</a:t>
            </a:r>
            <a:r>
              <a:rPr lang="en-US" sz="1200" dirty="0"/>
              <a:t>;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dirty="0" err="1"/>
              <a:t>Contato</a:t>
            </a:r>
            <a:r>
              <a:rPr lang="en-US" sz="1200" dirty="0"/>
              <a:t>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200" dirty="0"/>
          </a:p>
          <a:p>
            <a:pPr>
              <a:spcAft>
                <a:spcPts val="1200"/>
              </a:spcAft>
            </a:pPr>
            <a:endParaRPr lang="en-US" sz="1200" dirty="0"/>
          </a:p>
        </p:txBody>
      </p:sp>
      <p:pic>
        <p:nvPicPr>
          <p:cNvPr id="3084" name="Picture 12" descr="Resultado de imagem para authentication icon">
            <a:extLst>
              <a:ext uri="{FF2B5EF4-FFF2-40B4-BE49-F238E27FC236}">
                <a16:creationId xmlns:a16="http://schemas.microsoft.com/office/drawing/2014/main" id="{73F323DE-C928-4C8A-9A7F-06648A6C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13" y="2854378"/>
            <a:ext cx="897249" cy="8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Resultado de imagem para database icon png">
            <a:extLst>
              <a:ext uri="{FF2B5EF4-FFF2-40B4-BE49-F238E27FC236}">
                <a16:creationId xmlns:a16="http://schemas.microsoft.com/office/drawing/2014/main" id="{5EA4FEF8-81CB-475F-AFD4-49229434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26" y="4990504"/>
            <a:ext cx="519321" cy="5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sultado de imagem para email icon png">
            <a:extLst>
              <a:ext uri="{FF2B5EF4-FFF2-40B4-BE49-F238E27FC236}">
                <a16:creationId xmlns:a16="http://schemas.microsoft.com/office/drawing/2014/main" id="{64734D33-7C03-48FE-BA65-3ACF2EC6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24" y="4990504"/>
            <a:ext cx="60107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Resultado de imagem para message icon png">
            <a:extLst>
              <a:ext uri="{FF2B5EF4-FFF2-40B4-BE49-F238E27FC236}">
                <a16:creationId xmlns:a16="http://schemas.microsoft.com/office/drawing/2014/main" id="{7F811E14-5E3F-4548-ADD2-95DCA7641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26" y="4990504"/>
            <a:ext cx="614627" cy="5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8A06B2-2ECB-4472-AEB5-E124411400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95" y="4892418"/>
            <a:ext cx="783302" cy="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 Placeholder 4">
            <a:extLst>
              <a:ext uri="{FF2B5EF4-FFF2-40B4-BE49-F238E27FC236}">
                <a16:creationId xmlns:a16="http://schemas.microsoft.com/office/drawing/2014/main" id="{B39DF79A-B4BD-4486-82FC-31A54CB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  <a:solidFill>
            <a:srgbClr val="A81F1A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Title 8">
            <a:extLst>
              <a:ext uri="{FF2B5EF4-FFF2-40B4-BE49-F238E27FC236}">
                <a16:creationId xmlns:a16="http://schemas.microsoft.com/office/drawing/2014/main" id="{4E2BAB1E-EEEB-43E8-91C7-C1E67A0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42105"/>
            <a:ext cx="4007853" cy="549275"/>
          </a:xfrm>
          <a:gradFill flip="none" rotWithShape="1">
            <a:gsLst>
              <a:gs pos="0">
                <a:srgbClr val="891C19">
                  <a:shade val="30000"/>
                  <a:satMod val="115000"/>
                </a:srgbClr>
              </a:gs>
              <a:gs pos="50000">
                <a:srgbClr val="891C19">
                  <a:shade val="67500"/>
                  <a:satMod val="115000"/>
                </a:srgbClr>
              </a:gs>
              <a:gs pos="100000">
                <a:srgbClr val="891C19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latin typeface="Caviar Dreams" panose="020B0402020204020504" pitchFamily="34" charset="0"/>
              </a:rPr>
              <a:t>Demonstração</a:t>
            </a:r>
            <a:endParaRPr lang="en-US" b="1" dirty="0">
              <a:latin typeface="Caviar Dreams" panose="020B0402020204020504" pitchFamily="34" charset="0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42406A0E-ED70-4AC2-95AB-19CA7A2B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56" y="2186095"/>
            <a:ext cx="5643723" cy="3465405"/>
          </a:xfrm>
          <a:prstGeom prst="rect">
            <a:avLst/>
          </a:prstGeom>
          <a:effectLst>
            <a:outerShdw blurRad="381000" dist="152400" dir="2400000" sx="99000" sy="99000" algn="tl" rotWithShape="0">
              <a:prstClr val="black">
                <a:alpha val="21000"/>
              </a:prstClr>
            </a:outerShdw>
          </a:effectLst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C0075BB0-25EF-473D-A689-053C2198067E}"/>
              </a:ext>
            </a:extLst>
          </p:cNvPr>
          <p:cNvSpPr txBox="1"/>
          <p:nvPr/>
        </p:nvSpPr>
        <p:spPr>
          <a:xfrm>
            <a:off x="955811" y="3070941"/>
            <a:ext cx="4647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36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https://datatongji.info</a:t>
            </a:r>
            <a:endParaRPr lang="pt-BR" sz="36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Aft>
                <a:spcPts val="1200"/>
              </a:spcAft>
            </a:pPr>
            <a:endParaRPr lang="en-US" sz="24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E21942-3E13-49D1-8B6E-E118029E09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18" y="3629006"/>
            <a:ext cx="979159" cy="116955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75A97A3-0D83-4554-8864-2B03E37DE7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222" y="4042309"/>
            <a:ext cx="3601050" cy="3601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E1EF9D-CDBD-4BAE-8FD0-3DD5CEF23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369841"/>
            <a:ext cx="5389922" cy="22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 Placeholder 4">
            <a:extLst>
              <a:ext uri="{FF2B5EF4-FFF2-40B4-BE49-F238E27FC236}">
                <a16:creationId xmlns:a16="http://schemas.microsoft.com/office/drawing/2014/main" id="{B39DF79A-B4BD-4486-82FC-31A54CB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  <a:solidFill>
            <a:srgbClr val="A81F1A"/>
          </a:solidFill>
        </p:spPr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Title 8">
            <a:extLst>
              <a:ext uri="{FF2B5EF4-FFF2-40B4-BE49-F238E27FC236}">
                <a16:creationId xmlns:a16="http://schemas.microsoft.com/office/drawing/2014/main" id="{4E2BAB1E-EEEB-43E8-91C7-C1E67A0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42105"/>
            <a:ext cx="4007853" cy="549275"/>
          </a:xfrm>
          <a:gradFill flip="none" rotWithShape="1">
            <a:gsLst>
              <a:gs pos="0">
                <a:srgbClr val="891C19">
                  <a:shade val="30000"/>
                  <a:satMod val="115000"/>
                </a:srgbClr>
              </a:gs>
              <a:gs pos="50000">
                <a:srgbClr val="891C19">
                  <a:shade val="67500"/>
                  <a:satMod val="115000"/>
                </a:srgbClr>
              </a:gs>
              <a:gs pos="100000">
                <a:srgbClr val="891C19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viar Dreams" panose="020B0402020204020504" pitchFamily="34" charset="0"/>
              </a:rPr>
              <a:t>To do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4B1E273-C00D-4C97-B5C3-9342F72B4E38}"/>
              </a:ext>
            </a:extLst>
          </p:cNvPr>
          <p:cNvSpPr>
            <a:spLocks/>
          </p:cNvSpPr>
          <p:nvPr/>
        </p:nvSpPr>
        <p:spPr bwMode="auto">
          <a:xfrm>
            <a:off x="-1357591" y="2181725"/>
            <a:ext cx="5560625" cy="3387727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gradFill flip="none" rotWithShape="1">
            <a:gsLst>
              <a:gs pos="0">
                <a:srgbClr val="891C19">
                  <a:shade val="30000"/>
                  <a:satMod val="115000"/>
                </a:srgbClr>
              </a:gs>
              <a:gs pos="50000">
                <a:srgbClr val="891C19">
                  <a:shade val="67500"/>
                  <a:satMod val="115000"/>
                </a:srgbClr>
              </a:gs>
              <a:gs pos="100000">
                <a:srgbClr val="891C1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1EFA590-0704-4064-8030-02C5613DBC2C}"/>
              </a:ext>
            </a:extLst>
          </p:cNvPr>
          <p:cNvSpPr>
            <a:spLocks/>
          </p:cNvSpPr>
          <p:nvPr/>
        </p:nvSpPr>
        <p:spPr bwMode="auto">
          <a:xfrm>
            <a:off x="-2417980" y="4337953"/>
            <a:ext cx="5560625" cy="3387727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gradFill flip="none" rotWithShape="1">
            <a:gsLst>
              <a:gs pos="0">
                <a:srgbClr val="A81F1A">
                  <a:shade val="30000"/>
                  <a:satMod val="115000"/>
                </a:srgbClr>
              </a:gs>
              <a:gs pos="50000">
                <a:srgbClr val="A81F1A">
                  <a:shade val="67500"/>
                  <a:satMod val="115000"/>
                </a:srgbClr>
              </a:gs>
              <a:gs pos="100000">
                <a:srgbClr val="A81F1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A698819-BC50-4F0D-BE68-B212CBB4D953}"/>
              </a:ext>
            </a:extLst>
          </p:cNvPr>
          <p:cNvSpPr>
            <a:spLocks/>
          </p:cNvSpPr>
          <p:nvPr/>
        </p:nvSpPr>
        <p:spPr bwMode="auto">
          <a:xfrm>
            <a:off x="-2869710" y="6096426"/>
            <a:ext cx="5560625" cy="3387727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32A547F8-D715-4DFF-A9DB-6A9B3FF1C6F4}"/>
              </a:ext>
            </a:extLst>
          </p:cNvPr>
          <p:cNvSpPr txBox="1"/>
          <p:nvPr/>
        </p:nvSpPr>
        <p:spPr>
          <a:xfrm>
            <a:off x="4064336" y="3583900"/>
            <a:ext cx="72285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Aprimorar</a:t>
            </a:r>
            <a:r>
              <a:rPr lang="en-US" sz="2400" dirty="0"/>
              <a:t> </a:t>
            </a:r>
            <a:r>
              <a:rPr lang="en-US" sz="2400" dirty="0" err="1"/>
              <a:t>análises</a:t>
            </a:r>
            <a:r>
              <a:rPr lang="pt-BR" sz="2400" dirty="0"/>
              <a:t> existentes e acrescentar novas</a:t>
            </a:r>
            <a:r>
              <a:rPr lang="en-US" sz="2400" dirty="0"/>
              <a:t>;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Aprimorar</a:t>
            </a:r>
            <a:r>
              <a:rPr lang="en-US" sz="2400" dirty="0"/>
              <a:t> </a:t>
            </a:r>
            <a:r>
              <a:rPr lang="en-US" sz="2400" dirty="0" err="1"/>
              <a:t>tradução</a:t>
            </a:r>
            <a:r>
              <a:rPr lang="en-US" sz="2400" dirty="0"/>
              <a:t> para outros </a:t>
            </a:r>
            <a:r>
              <a:rPr lang="en-US" sz="2400" dirty="0" err="1"/>
              <a:t>idiomas</a:t>
            </a:r>
            <a:r>
              <a:rPr lang="en-US" sz="2400" dirty="0"/>
              <a:t>;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Habilitar</a:t>
            </a:r>
            <a:r>
              <a:rPr lang="en-US" sz="2400" dirty="0"/>
              <a:t> </a:t>
            </a:r>
            <a:r>
              <a:rPr lang="en-US" sz="2400" dirty="0" err="1"/>
              <a:t>edição</a:t>
            </a:r>
            <a:r>
              <a:rPr lang="en-US" sz="2400" dirty="0"/>
              <a:t> de </a:t>
            </a:r>
            <a:r>
              <a:rPr lang="en-US" sz="2400" dirty="0" err="1"/>
              <a:t>análises</a:t>
            </a:r>
            <a:r>
              <a:rPr lang="pt-BR" sz="2400" dirty="0"/>
              <a:t> salvas pelo usuário.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4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26880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Caviar Dreams" panose="020B0402020204020504" pitchFamily="34" charset="0"/>
              </a:rPr>
              <a:t>Obrigado</a:t>
            </a:r>
            <a:r>
              <a:rPr lang="en-US" sz="4800" b="1" dirty="0">
                <a:latin typeface="Caviar Dreams" panose="020B04020202040205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11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154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Caviar Dreams</vt:lpstr>
      <vt:lpstr>Gill Sans MT</vt:lpstr>
      <vt:lpstr>Nunito Sans Bold</vt:lpstr>
      <vt:lpstr>Wingdings</vt:lpstr>
      <vt:lpstr>Office Theme</vt:lpstr>
      <vt:lpstr>Apresentação do PowerPoint</vt:lpstr>
      <vt:lpstr>Tecnologias</vt:lpstr>
      <vt:lpstr>Funcionalidades</vt:lpstr>
      <vt:lpstr>Demonstração</vt:lpstr>
      <vt:lpstr>To 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Leonardo Ronne</cp:lastModifiedBy>
  <cp:revision>82</cp:revision>
  <dcterms:created xsi:type="dcterms:W3CDTF">2017-10-01T10:28:27Z</dcterms:created>
  <dcterms:modified xsi:type="dcterms:W3CDTF">2019-11-26T02:57:25Z</dcterms:modified>
</cp:coreProperties>
</file>