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01E0-C42A-2C40-7FCF-C4343E632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Analyzing Sports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31E65-5F36-3957-8BC3-A76EE9B09C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MediaWiki</a:t>
            </a:r>
            <a:r>
              <a:rPr lang="en-US" dirty="0"/>
              <a:t> API and </a:t>
            </a:r>
            <a:r>
              <a:rPr lang="en-US" dirty="0" err="1"/>
              <a:t>Networkx</a:t>
            </a:r>
            <a:r>
              <a:rPr lang="en-US" dirty="0"/>
              <a:t> in Python</a:t>
            </a:r>
          </a:p>
          <a:p>
            <a:r>
              <a:rPr lang="en-US" dirty="0"/>
              <a:t>Evan McLaughlin and Vladimir </a:t>
            </a:r>
            <a:r>
              <a:rPr lang="en-US" dirty="0" err="1"/>
              <a:t>Nimchenko</a:t>
            </a:r>
            <a:r>
              <a:rPr lang="en-US" dirty="0"/>
              <a:t>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7DD0F0A-09D4-DB3A-B619-343DCF1F1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29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92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EF406-5CB1-BDFE-6E28-A7831589E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7C6D1-BD9A-6615-4F57-F78FD26B6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Brief Overview:</a:t>
            </a:r>
          </a:p>
          <a:p>
            <a:pPr lvl="1"/>
            <a:r>
              <a:rPr lang="en-US" sz="2000" dirty="0"/>
              <a:t>Goal: Analyzing sports-related data using the </a:t>
            </a:r>
            <a:r>
              <a:rPr lang="en-US" sz="2000" dirty="0" err="1"/>
              <a:t>MediaWiki</a:t>
            </a:r>
            <a:r>
              <a:rPr lang="en-US" sz="2000" dirty="0"/>
              <a:t> API.</a:t>
            </a:r>
          </a:p>
          <a:p>
            <a:pPr lvl="1"/>
            <a:r>
              <a:rPr lang="en-US" sz="2000" dirty="0"/>
              <a:t>Tools: Python (</a:t>
            </a:r>
            <a:r>
              <a:rPr lang="en-US" sz="2000" dirty="0" err="1"/>
              <a:t>Networkx</a:t>
            </a:r>
            <a:r>
              <a:rPr lang="en-US" sz="2000" dirty="0"/>
              <a:t> library) for network analysis.</a:t>
            </a:r>
          </a:p>
          <a:p>
            <a:r>
              <a:rPr lang="en-US" sz="2000" dirty="0"/>
              <a:t>Key Objectives:</a:t>
            </a:r>
          </a:p>
          <a:p>
            <a:pPr lvl="1"/>
            <a:r>
              <a:rPr lang="en-US" sz="2000" dirty="0"/>
              <a:t>Fetch relevant sports data from Wikipedia.</a:t>
            </a:r>
          </a:p>
          <a:p>
            <a:pPr lvl="1"/>
            <a:r>
              <a:rPr lang="en-US" sz="2000" dirty="0"/>
              <a:t>Construct a network representing relationships between sports pages.</a:t>
            </a:r>
          </a:p>
          <a:p>
            <a:pPr lvl="1"/>
            <a:r>
              <a:rPr lang="en-US" sz="2000" dirty="0"/>
              <a:t>Analyze centrality measures to gain insights into the network structure.</a:t>
            </a:r>
          </a:p>
        </p:txBody>
      </p:sp>
    </p:spTree>
    <p:extLst>
      <p:ext uri="{BB962C8B-B14F-4D97-AF65-F5344CB8AC3E}">
        <p14:creationId xmlns:p14="http://schemas.microsoft.com/office/powerpoint/2010/main" val="405855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A3923-FDDA-B77E-8C6A-12D5839B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D0054-5478-026E-2A93-9668E389B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3048498"/>
          </a:xfrm>
        </p:spPr>
        <p:txBody>
          <a:bodyPr>
            <a:normAutofit/>
          </a:bodyPr>
          <a:lstStyle/>
          <a:p>
            <a:r>
              <a:rPr lang="en-US" sz="2000" dirty="0" err="1"/>
              <a:t>MediaWiki</a:t>
            </a:r>
            <a:r>
              <a:rPr lang="en-US" sz="2000" dirty="0"/>
              <a:t> API:</a:t>
            </a:r>
          </a:p>
          <a:p>
            <a:pPr lvl="1"/>
            <a:r>
              <a:rPr lang="en-US" sz="2000" dirty="0"/>
              <a:t>Utilize the API to retrieve page titles for specific sports categories.</a:t>
            </a:r>
          </a:p>
          <a:p>
            <a:pPr lvl="1"/>
            <a:r>
              <a:rPr lang="en-US" sz="2000" dirty="0"/>
              <a:t>Categories: Hockey, Football, Baseball, and Basketball.</a:t>
            </a:r>
          </a:p>
          <a:p>
            <a:r>
              <a:rPr lang="en-US" sz="2000" dirty="0"/>
              <a:t>Python Code Snippet: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0A17C5-7E0E-BB05-60F0-683F369DA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43" y="4346949"/>
            <a:ext cx="8659480" cy="128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0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D8409-6F28-7818-819E-B9B81D889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Construction and Centrality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D8E35-E12C-456C-1811-CA5C4B995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876059"/>
          </a:xfrm>
        </p:spPr>
        <p:txBody>
          <a:bodyPr>
            <a:normAutofit/>
          </a:bodyPr>
          <a:lstStyle/>
          <a:p>
            <a:r>
              <a:rPr lang="en-US" sz="2000" dirty="0"/>
              <a:t>Network Construction:</a:t>
            </a:r>
          </a:p>
          <a:p>
            <a:pPr lvl="1"/>
            <a:r>
              <a:rPr lang="en-US" sz="2000" dirty="0"/>
              <a:t>Represent data as a network where nodes are pages and edges are connections.</a:t>
            </a:r>
          </a:p>
          <a:p>
            <a:pPr lvl="1"/>
            <a:r>
              <a:rPr lang="en-US" sz="2000" dirty="0"/>
              <a:t>Establish connections using links or references within each page.</a:t>
            </a:r>
          </a:p>
          <a:p>
            <a:r>
              <a:rPr lang="en-US" sz="2000" dirty="0"/>
              <a:t>Centrality Analysis:</a:t>
            </a:r>
          </a:p>
          <a:p>
            <a:pPr lvl="1"/>
            <a:r>
              <a:rPr lang="en-US" sz="2000" dirty="0"/>
              <a:t>Compute degree centrality for each node to identify the most connected nodes.</a:t>
            </a:r>
          </a:p>
          <a:p>
            <a:r>
              <a:rPr lang="en-US" sz="2000" dirty="0"/>
              <a:t>Python Code Snippet: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20FEA-5813-3389-F9BB-EE24DFF8D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120" y="4300949"/>
            <a:ext cx="6515665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2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E3F16-202E-F6E7-A9FE-4E759251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Categorization and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56254-E314-DEF7-D702-1705A287A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Categorization:</a:t>
            </a:r>
          </a:p>
          <a:p>
            <a:pPr lvl="1"/>
            <a:r>
              <a:rPr lang="en-US" sz="2400" dirty="0"/>
              <a:t>Group nodes based on sports categories (Hockey, Football, Baseball, Basketball).</a:t>
            </a:r>
          </a:p>
          <a:p>
            <a:r>
              <a:rPr lang="en-US" sz="2400" dirty="0"/>
              <a:t>Comparison:</a:t>
            </a:r>
          </a:p>
          <a:p>
            <a:pPr lvl="1"/>
            <a:r>
              <a:rPr lang="en-US" sz="2400" dirty="0"/>
              <a:t>Compare centrality measures (e.g., degree centrality) across different sports categories.</a:t>
            </a:r>
          </a:p>
        </p:txBody>
      </p:sp>
    </p:spTree>
    <p:extLst>
      <p:ext uri="{BB962C8B-B14F-4D97-AF65-F5344CB8AC3E}">
        <p14:creationId xmlns:p14="http://schemas.microsoft.com/office/powerpoint/2010/main" val="2909504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5483-AAEA-EDB3-DACE-740F341C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Hypothetical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181FF-16FC-DE29-7FB1-D1781BB46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Analysis Results:</a:t>
            </a:r>
          </a:p>
          <a:p>
            <a:pPr lvl="1"/>
            <a:r>
              <a:rPr lang="en-US" sz="2000" dirty="0"/>
              <a:t>Degree centrality measures for each sports category.</a:t>
            </a:r>
          </a:p>
          <a:p>
            <a:r>
              <a:rPr lang="en-US" sz="2000" dirty="0"/>
              <a:t>Hypothetical Outcome:</a:t>
            </a:r>
          </a:p>
          <a:p>
            <a:pPr lvl="1"/>
            <a:r>
              <a:rPr lang="en-US" sz="2000" dirty="0"/>
              <a:t>Higher degree centrality may indicate a more central and popular sport in the network.</a:t>
            </a:r>
          </a:p>
          <a:p>
            <a:pPr lvl="1"/>
            <a:r>
              <a:rPr lang="en-US" sz="2000" dirty="0"/>
              <a:t>Observations and potential predictions based on centrality measures.</a:t>
            </a:r>
          </a:p>
          <a:p>
            <a:r>
              <a:rPr lang="en-US" sz="2000" dirty="0"/>
              <a:t>Next Steps:</a:t>
            </a:r>
          </a:p>
          <a:p>
            <a:pPr lvl="1"/>
            <a:r>
              <a:rPr lang="en-US" sz="2000" dirty="0"/>
              <a:t>Further analysis, visualization, or exploration based on the obtained results.</a:t>
            </a:r>
          </a:p>
          <a:p>
            <a:pPr lvl="1"/>
            <a:r>
              <a:rPr lang="en-US" sz="2000" dirty="0"/>
              <a:t>Consider seasonality (sports played at different times of the year) in the analysis and its impact on the results. </a:t>
            </a:r>
          </a:p>
        </p:txBody>
      </p:sp>
    </p:spTree>
    <p:extLst>
      <p:ext uri="{BB962C8B-B14F-4D97-AF65-F5344CB8AC3E}">
        <p14:creationId xmlns:p14="http://schemas.microsoft.com/office/powerpoint/2010/main" val="3046252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{A76D961F-493C-4CE1-9C2B-B39666725A9D}tf03457452</Template>
  <TotalTime>19</TotalTime>
  <Words>271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Analyzing Sports Networks</vt:lpstr>
      <vt:lpstr>Introduction</vt:lpstr>
      <vt:lpstr>Data Retrieval</vt:lpstr>
      <vt:lpstr>Network Construction and Centrality Analysis</vt:lpstr>
      <vt:lpstr>Categorization and Comparison</vt:lpstr>
      <vt:lpstr>Hypothetical Outcome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Sports Networks</dc:title>
  <dc:creator>e mclaughlin</dc:creator>
  <cp:lastModifiedBy>e mclaughlin</cp:lastModifiedBy>
  <cp:revision>1</cp:revision>
  <dcterms:created xsi:type="dcterms:W3CDTF">2024-02-16T04:37:56Z</dcterms:created>
  <dcterms:modified xsi:type="dcterms:W3CDTF">2024-02-16T04:57:54Z</dcterms:modified>
</cp:coreProperties>
</file>