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chno.st/datasets/fires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1950" y="0"/>
            <a:ext cx="8782050" cy="4786313"/>
          </a:xfrm>
          <a:prstGeom prst="rect">
            <a:avLst/>
          </a:prstGeom>
          <a:solidFill>
            <a:srgbClr val="E0EAFF"/>
          </a:solidFill>
          <a:ln/>
        </p:spPr>
      </p:sp>
      <p:sp>
        <p:nvSpPr>
          <p:cNvPr id="3" name="Shape 1"/>
          <p:cNvSpPr/>
          <p:nvPr/>
        </p:nvSpPr>
        <p:spPr>
          <a:xfrm>
            <a:off x="952500" y="1714500"/>
            <a:ext cx="6400800" cy="14097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7493794" y="361950"/>
            <a:ext cx="1462088" cy="8286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493794" y="361950"/>
            <a:ext cx="1462088" cy="828675"/>
          </a:xfrm>
          <a:prstGeom prst="roundRect">
            <a:avLst>
              <a:gd name="adj" fmla="val 55172"/>
            </a:avLst>
          </a:prstGeom>
          <a:solidFill>
            <a:srgbClr val="FFFEE0"/>
          </a:solidFill>
          <a:ln w="12700">
            <a:solidFill>
              <a:srgbClr val="000000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5" y="2500313"/>
            <a:ext cx="476250" cy="47625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0"/>
            <a:ext cx="3572" cy="5143500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6313"/>
            <a:ext cx="9144000" cy="357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-250031" y="3564731"/>
            <a:ext cx="1385888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10" name="Text 5"/>
          <p:cNvSpPr/>
          <p:nvPr/>
        </p:nvSpPr>
        <p:spPr>
          <a:xfrm>
            <a:off x="7584281" y="404813"/>
            <a:ext cx="1738313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944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ARTYOM GRISHIN</a:t>
            </a:r>
            <a:endParaRPr lang="en-US" sz="1200" dirty="0"/>
          </a:p>
          <a:p>
            <a:pPr algn="ctr" indent="0" marL="0">
              <a:lnSpc>
                <a:spcPts val="1944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REMAL GAREEV</a:t>
            </a:r>
            <a:endParaRPr lang="en-US" sz="1200" dirty="0"/>
          </a:p>
          <a:p>
            <a:pPr algn="ctr" indent="0" marL="0">
              <a:lnSpc>
                <a:spcPts val="1944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VLAD MERKULOV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952500" y="1714500"/>
            <a:ext cx="6858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Russia On Fire</a:t>
            </a:r>
            <a:endParaRPr lang="en-US" sz="6000" dirty="0"/>
          </a:p>
        </p:txBody>
      </p:sp>
      <p:sp>
        <p:nvSpPr>
          <p:cNvPr id="12" name="Text 7"/>
          <p:cNvSpPr/>
          <p:nvPr/>
        </p:nvSpPr>
        <p:spPr>
          <a:xfrm>
            <a:off x="952500" y="2667000"/>
            <a:ext cx="3995737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Building a website that contains information about fires in Russia from 2000 to 2024.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2000" y="200025"/>
            <a:ext cx="7620000" cy="30480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988" y="280988"/>
            <a:ext cx="4433888" cy="420052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7" name="Text 2"/>
          <p:cNvSpPr/>
          <p:nvPr/>
        </p:nvSpPr>
        <p:spPr>
          <a:xfrm>
            <a:off x="762000" y="200025"/>
            <a:ext cx="8077200" cy="3048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D</a:t>
            </a:r>
            <a:endParaRPr lang="en-US" sz="6000" dirty="0"/>
          </a:p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E</a:t>
            </a:r>
            <a:endParaRPr lang="en-US" sz="6000" dirty="0"/>
          </a:p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M</a:t>
            </a:r>
            <a:endParaRPr lang="en-US" sz="6000" dirty="0"/>
          </a:p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O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1500" y="190500"/>
            <a:ext cx="1281112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OBJECTIVE</a:t>
            </a:r>
            <a:endParaRPr lang="en-US" sz="1200" dirty="0"/>
          </a:p>
        </p:txBody>
      </p:sp>
      <p:sp>
        <p:nvSpPr>
          <p:cNvPr id="5" name="Text 1"/>
          <p:cNvSpPr/>
          <p:nvPr/>
        </p:nvSpPr>
        <p:spPr>
          <a:xfrm>
            <a:off x="928688" y="952500"/>
            <a:ext cx="6234113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We wanted to investigate the fires in our homeland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928688" y="2576513"/>
            <a:ext cx="2386013" cy="3714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It is useful for government services 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3810000" y="2576513"/>
            <a:ext cx="2386013" cy="3714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It visualizes the social problem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691313" y="2576513"/>
            <a:ext cx="2386013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The project aims to engage people emotionally and intellectually with the problem of wildfires.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2500" y="1390650"/>
            <a:ext cx="1928813" cy="82867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795713" y="1390650"/>
            <a:ext cx="2357438" cy="11668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638925" y="1390650"/>
            <a:ext cx="1928813" cy="13525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6638925" y="952500"/>
            <a:ext cx="1004887" cy="290513"/>
          </a:xfrm>
          <a:prstGeom prst="roundRect">
            <a:avLst>
              <a:gd name="adj" fmla="val 3147535566"/>
            </a:avLst>
          </a:prstGeom>
          <a:solidFill>
            <a:srgbClr val="C77CFF"/>
          </a:solidFill>
          <a:ln w="127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FEATURES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795713" y="952500"/>
            <a:ext cx="1143000" cy="290513"/>
          </a:xfrm>
          <a:prstGeom prst="roundRect">
            <a:avLst>
              <a:gd name="adj" fmla="val 3147535566"/>
            </a:avLst>
          </a:prstGeom>
          <a:solidFill>
            <a:srgbClr val="C7E171"/>
          </a:solidFill>
          <a:ln w="127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FIRES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909638" y="952500"/>
            <a:ext cx="1004887" cy="290513"/>
          </a:xfrm>
          <a:prstGeom prst="roundRect">
            <a:avLst>
              <a:gd name="adj" fmla="val 3147535566"/>
            </a:avLst>
          </a:prstGeom>
          <a:solidFill>
            <a:srgbClr val="FEA903"/>
          </a:solidFill>
          <a:ln w="127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TIMELINE</a:t>
            </a:r>
            <a:endParaRPr lang="en-US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71500" y="190500"/>
            <a:ext cx="14668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METHODOLOGY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12" name="Text 8"/>
          <p:cNvSpPr/>
          <p:nvPr/>
        </p:nvSpPr>
        <p:spPr>
          <a:xfrm>
            <a:off x="490538" y="4605338"/>
            <a:ext cx="9034463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Reference for dataset: </a:t>
            </a:r>
            <a:pPr algn="l" indent="0" marL="0">
              <a:lnSpc>
                <a:spcPts val="1200"/>
              </a:lnSpc>
              <a:buNone/>
            </a:pPr>
            <a:r>
              <a:rPr lang="en-US" sz="1200" u="sng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https://tochno.st/datasets/fires</a:t>
            </a:r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 (Реестр природных пожаров (1T-ИСДМ))</a:t>
            </a: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6638925" y="1390650"/>
            <a:ext cx="2386013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14 features</a:t>
            </a:r>
            <a:endParaRPr lang="en-US" sz="2700" dirty="0"/>
          </a:p>
        </p:txBody>
      </p:sp>
      <p:sp>
        <p:nvSpPr>
          <p:cNvPr id="14" name="Text 10"/>
          <p:cNvSpPr/>
          <p:nvPr/>
        </p:nvSpPr>
        <p:spPr>
          <a:xfrm>
            <a:off x="6638925" y="2185988"/>
            <a:ext cx="2386013" cy="557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The dataset had 23 features in total, but after the EDA only 14 were left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3795713" y="1390650"/>
            <a:ext cx="28146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1.459.464 fires</a:t>
            </a:r>
            <a:endParaRPr lang="en-US" sz="2700" dirty="0"/>
          </a:p>
        </p:txBody>
      </p:sp>
      <p:sp>
        <p:nvSpPr>
          <p:cNvPr id="16" name="Text 12"/>
          <p:cNvSpPr/>
          <p:nvPr/>
        </p:nvSpPr>
        <p:spPr>
          <a:xfrm>
            <a:off x="3795713" y="2185988"/>
            <a:ext cx="2814638" cy="3714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We have found the dataset with more than a  million  rows.  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952500" y="1390650"/>
            <a:ext cx="23860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2000-2024 years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0E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0"/>
            <a:ext cx="3572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6313"/>
            <a:ext cx="9144000" cy="35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81088" y="1509713"/>
            <a:ext cx="7424738" cy="1657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How do we make a solution that helps government services understand and predict wildfires, and also helps people learn about this problem?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6" name="Text 2"/>
          <p:cNvSpPr/>
          <p:nvPr/>
        </p:nvSpPr>
        <p:spPr>
          <a:xfrm>
            <a:off x="4763" y="1047750"/>
            <a:ext cx="95250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0E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0"/>
            <a:ext cx="3572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6313"/>
            <a:ext cx="9144000" cy="357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595313"/>
            <a:ext cx="6329363" cy="1524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6000" spc="-120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We builded website</a:t>
            </a:r>
            <a:endParaRPr lang="en-US" sz="6000" dirty="0"/>
          </a:p>
        </p:txBody>
      </p:sp>
      <p:sp>
        <p:nvSpPr>
          <p:cNvPr id="5" name="Text 1"/>
          <p:cNvSpPr/>
          <p:nvPr/>
        </p:nvSpPr>
        <p:spPr>
          <a:xfrm>
            <a:off x="747713" y="2486025"/>
            <a:ext cx="8320088" cy="167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Technologies: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Python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TypeScript React Tailwind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FASTApi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SqlAlchemy 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Pydantic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D3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Leaflet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Docker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52500" y="952500"/>
            <a:ext cx="3609975" cy="19526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905500" y="952500"/>
            <a:ext cx="3048000" cy="48577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905500" y="1814513"/>
            <a:ext cx="3048000" cy="67151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905500" y="2676525"/>
            <a:ext cx="3048000" cy="1042988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4763" cy="4762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90500"/>
            <a:ext cx="1557338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KEY FINDINGS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190500" y="1114425"/>
            <a:ext cx="457200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 </a:t>
            </a:r>
            <a:endParaRPr lang="en-US" sz="825" dirty="0"/>
          </a:p>
        </p:txBody>
      </p:sp>
      <p:sp>
        <p:nvSpPr>
          <p:cNvPr id="11" name="Text 6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12" name="Text 7"/>
          <p:cNvSpPr/>
          <p:nvPr/>
        </p:nvSpPr>
        <p:spPr>
          <a:xfrm>
            <a:off x="5905500" y="2676525"/>
            <a:ext cx="3505200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Finding 3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5905500" y="2976563"/>
            <a:ext cx="3505200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Russia had the most fires in 2019 (109 thousands) and 2020 (120 thousands) and 2003 was the most destructive in both terms.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5905500" y="1814513"/>
            <a:ext cx="3505200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Finding 2</a:t>
            </a:r>
            <a:endParaRPr lang="en-US" sz="1200" dirty="0"/>
          </a:p>
        </p:txBody>
      </p:sp>
      <p:sp>
        <p:nvSpPr>
          <p:cNvPr id="15" name="Text 10"/>
          <p:cNvSpPr/>
          <p:nvPr/>
        </p:nvSpPr>
        <p:spPr>
          <a:xfrm>
            <a:off x="5905500" y="2114550"/>
            <a:ext cx="3505200" cy="3714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The Sakha (Yakutia) region has the largest hectares of land burned by fires. (2021 year)</a:t>
            </a:r>
            <a:endParaRPr lang="en-US" sz="1200" dirty="0"/>
          </a:p>
        </p:txBody>
      </p:sp>
      <p:sp>
        <p:nvSpPr>
          <p:cNvPr id="16" name="Text 11"/>
          <p:cNvSpPr/>
          <p:nvPr/>
        </p:nvSpPr>
        <p:spPr>
          <a:xfrm>
            <a:off x="5905500" y="952500"/>
            <a:ext cx="3505200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Finding 1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5905500" y="1252538"/>
            <a:ext cx="3505200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Forest fires takes only 33% of all fires </a:t>
            </a:r>
            <a:endParaRPr lang="en-US" sz="1200" dirty="0"/>
          </a:p>
        </p:txBody>
      </p:sp>
      <p:sp>
        <p:nvSpPr>
          <p:cNvPr id="18" name="Text 13"/>
          <p:cNvSpPr/>
          <p:nvPr/>
        </p:nvSpPr>
        <p:spPr>
          <a:xfrm>
            <a:off x="952500" y="952500"/>
            <a:ext cx="40671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72"/>
              </a:lnSpc>
              <a:buNone/>
            </a:pPr>
            <a:r>
              <a:rPr lang="en-US" sz="2700" spc="-5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This is what we found through our research.</a:t>
            </a:r>
            <a:endParaRPr lang="en-US" sz="2700" dirty="0"/>
          </a:p>
        </p:txBody>
      </p:sp>
      <p:sp>
        <p:nvSpPr>
          <p:cNvPr id="19" name="Text 14"/>
          <p:cNvSpPr/>
          <p:nvPr/>
        </p:nvSpPr>
        <p:spPr>
          <a:xfrm>
            <a:off x="952500" y="2162175"/>
            <a:ext cx="4067175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The most dangerous regions and years — like Sakha (Yakutia) in 2019–2020 — show how critical it is to monitor and predict fire activity to prevent large-scale environmental damage.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9113" y="700088"/>
            <a:ext cx="1928813" cy="371475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3" y="342900"/>
            <a:ext cx="6643688" cy="31527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71500" y="190500"/>
            <a:ext cx="137160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HIGHLIGHTS</a:t>
            </a:r>
            <a:endParaRPr lang="en-US" sz="1200" dirty="0"/>
          </a:p>
        </p:txBody>
      </p:sp>
      <p:sp>
        <p:nvSpPr>
          <p:cNvPr id="7" name="Text 2"/>
          <p:cNvSpPr/>
          <p:nvPr/>
        </p:nvSpPr>
        <p:spPr>
          <a:xfrm>
            <a:off x="1733550" y="3767138"/>
            <a:ext cx="6338888" cy="528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94"/>
              </a:lnSpc>
              <a:buNone/>
            </a:pPr>
            <a:r>
              <a:rPr lang="en-US" sz="1394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The most fire-affected months were May 2003 and April 2019, with 37,411 fires burning 14,139,010 hectares and 38,712 fires burning 4,221,797 hectares, respectively</a:t>
            </a:r>
            <a:endParaRPr lang="en-US" sz="1394" dirty="0"/>
          </a:p>
        </p:txBody>
      </p:sp>
      <p:sp>
        <p:nvSpPr>
          <p:cNvPr id="8" name="Text 3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9" name="Text 4"/>
          <p:cNvSpPr/>
          <p:nvPr/>
        </p:nvSpPr>
        <p:spPr>
          <a:xfrm>
            <a:off x="519113" y="700088"/>
            <a:ext cx="2386013" cy="3714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Our interesting plot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88" y="266700"/>
            <a:ext cx="7519988" cy="43815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71500" y="190500"/>
            <a:ext cx="91440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PLOTS</a:t>
            </a:r>
            <a:endParaRPr lang="en-US" sz="1200" dirty="0"/>
          </a:p>
        </p:txBody>
      </p:sp>
      <p:sp>
        <p:nvSpPr>
          <p:cNvPr id="6" name="Text 1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91063" y="0"/>
            <a:ext cx="4452938" cy="47625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381000" y="0"/>
            <a:ext cx="4310063" cy="47625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4" name="Shape 2"/>
          <p:cNvSpPr/>
          <p:nvPr/>
        </p:nvSpPr>
        <p:spPr>
          <a:xfrm>
            <a:off x="952500" y="952500"/>
            <a:ext cx="3167063" cy="11239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224463" y="952500"/>
            <a:ext cx="3348038" cy="185738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0"/>
            <a:ext cx="4763" cy="514350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0"/>
            <a:ext cx="9144000" cy="4763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62" y="0"/>
            <a:ext cx="3572" cy="4762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-250031" y="3521869"/>
            <a:ext cx="1338262" cy="123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0"/>
              </a:lnSpc>
              <a:buNone/>
            </a:pPr>
            <a:r>
              <a:rPr lang="en-US" sz="825" dirty="0">
                <a:solidFill>
                  <a:srgbClr val="000000">
                    <a:alpha val="99000"/>
                  </a:srgbClr>
                </a:solidFill>
                <a:latin typeface="DM Mono" pitchFamily="34" charset="0"/>
                <a:ea typeface="DM Mono" pitchFamily="34" charset="-122"/>
                <a:cs typeface="DM Mono" pitchFamily="34" charset="-120"/>
              </a:rPr>
              <a:t>RUSSIA ON FIRE</a:t>
            </a:r>
            <a:endParaRPr lang="en-US" sz="825" dirty="0"/>
          </a:p>
        </p:txBody>
      </p:sp>
      <p:sp>
        <p:nvSpPr>
          <p:cNvPr id="10" name="Text 5"/>
          <p:cNvSpPr/>
          <p:nvPr/>
        </p:nvSpPr>
        <p:spPr>
          <a:xfrm>
            <a:off x="952500" y="952500"/>
            <a:ext cx="3624263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Finding 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952500" y="1519238"/>
            <a:ext cx="3624263" cy="557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After analysis we found out that in 24 years the number of fires and the area burned has not decreased or even increased.</a:t>
            </a:r>
            <a:endParaRPr lang="en-US" sz="1200" dirty="0"/>
          </a:p>
        </p:txBody>
      </p:sp>
      <p:sp>
        <p:nvSpPr>
          <p:cNvPr id="12" name="Text 7"/>
          <p:cNvSpPr/>
          <p:nvPr/>
        </p:nvSpPr>
        <p:spPr>
          <a:xfrm>
            <a:off x="5248275" y="1543050"/>
            <a:ext cx="210502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Global Warming</a:t>
            </a:r>
            <a:endParaRPr lang="en-US" sz="1200" dirty="0"/>
          </a:p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Red Hat Mono" pitchFamily="34" charset="0"/>
                <a:ea typeface="Red Hat Mono" pitchFamily="34" charset="-122"/>
                <a:cs typeface="Red Hat Mono" pitchFamily="34" charset="-120"/>
              </a:rPr>
              <a:t>Policy enforcement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5224463" y="952500"/>
            <a:ext cx="3805238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54"/>
              </a:lnSpc>
              <a:buNone/>
            </a:pPr>
            <a:r>
              <a:rPr lang="en-US" sz="1200" b="1" spc="-24" kern="0" dirty="0">
                <a:solidFill>
                  <a:srgbClr val="000000">
                    <a:alpha val="99000"/>
                  </a:srgbClr>
                </a:solidFill>
                <a:latin typeface="Libre Franklin" pitchFamily="34" charset="0"/>
                <a:ea typeface="Libre Franklin" pitchFamily="34" charset="-122"/>
                <a:cs typeface="Libre Franklin" pitchFamily="34" charset="-120"/>
              </a:rPr>
              <a:t>Possible Reasons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2025-05-04T11:42:24Z</dcterms:created>
  <dcterms:modified xsi:type="dcterms:W3CDTF">2025-05-04T11:42:24Z</dcterms:modified>
</cp:coreProperties>
</file>