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33Cben0X1gJVU7jog9nOLsG39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Presentation Template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[Presentation Tips]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Tell a story – What question you tried to answer? How did you answer, using what data? What is the conclusion?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Utilize data visualization if possible - People can process visualizations more easily than a table of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 it short and to the 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to include supporting data in back-up slides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 answered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questions is your team able to answer?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source – which data fields?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cleaning/manipulation – any data cleaning (e.g. remove duplicates) or manipulation?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any exclusions or limitations applied to the full dataset and the N used in the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any recoding or groupings that are created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Analytical methods – e.g. NLP, statistical methods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– Research question 1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– Research question x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 and </a:t>
            </a:r>
            <a:br>
              <a:rPr lang="en-US"/>
            </a:br>
            <a:r>
              <a:rPr lang="en-US"/>
              <a:t>Recommendation for next steps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2022-01-18T16:50:04Z</dcterms:created>
  <dc:creator>Tong, Cindy [JRDUS]</dc:creator>
</cp:coreProperties>
</file>