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7341-3D05-44BD-8539-5FDF934FD471}" type="datetimeFigureOut">
              <a:rPr lang="en-IN" smtClean="0"/>
              <a:t>20-02-2016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6C9F-2B3B-4E60-90D2-BDD1AFD2E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23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7341-3D05-44BD-8539-5FDF934FD471}" type="datetimeFigureOut">
              <a:rPr lang="en-IN" smtClean="0"/>
              <a:t>20-02-2016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6C9F-2B3B-4E60-90D2-BDD1AFD2E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61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7341-3D05-44BD-8539-5FDF934FD471}" type="datetimeFigureOut">
              <a:rPr lang="en-IN" smtClean="0"/>
              <a:t>20-02-2016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6C9F-2B3B-4E60-90D2-BDD1AFD2E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82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7341-3D05-44BD-8539-5FDF934FD471}" type="datetimeFigureOut">
              <a:rPr lang="en-IN" smtClean="0"/>
              <a:t>20-02-2016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6C9F-2B3B-4E60-90D2-BDD1AFD2E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21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7341-3D05-44BD-8539-5FDF934FD471}" type="datetimeFigureOut">
              <a:rPr lang="en-IN" smtClean="0"/>
              <a:t>20-02-2016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6C9F-2B3B-4E60-90D2-BDD1AFD2E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6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7341-3D05-44BD-8539-5FDF934FD471}" type="datetimeFigureOut">
              <a:rPr lang="en-IN" smtClean="0"/>
              <a:t>20-02-2016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6C9F-2B3B-4E60-90D2-BDD1AFD2E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96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7341-3D05-44BD-8539-5FDF934FD471}" type="datetimeFigureOut">
              <a:rPr lang="en-IN" smtClean="0"/>
              <a:t>20-02-2016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6C9F-2B3B-4E60-90D2-BDD1AFD2E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43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7341-3D05-44BD-8539-5FDF934FD471}" type="datetimeFigureOut">
              <a:rPr lang="en-IN" smtClean="0"/>
              <a:t>20-02-2016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6C9F-2B3B-4E60-90D2-BDD1AFD2E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22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7341-3D05-44BD-8539-5FDF934FD471}" type="datetimeFigureOut">
              <a:rPr lang="en-IN" smtClean="0"/>
              <a:t>20-02-2016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6C9F-2B3B-4E60-90D2-BDD1AFD2E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21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7341-3D05-44BD-8539-5FDF934FD471}" type="datetimeFigureOut">
              <a:rPr lang="en-IN" smtClean="0"/>
              <a:t>20-02-2016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6C9F-2B3B-4E60-90D2-BDD1AFD2E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03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7341-3D05-44BD-8539-5FDF934FD471}" type="datetimeFigureOut">
              <a:rPr lang="en-IN" smtClean="0"/>
              <a:t>20-02-2016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6C9F-2B3B-4E60-90D2-BDD1AFD2E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73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E7341-3D05-44BD-8539-5FDF934FD471}" type="datetimeFigureOut">
              <a:rPr lang="en-IN" smtClean="0"/>
              <a:t>20-02-2016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D6C9F-2B3B-4E60-90D2-BDD1AFD2E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45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81" y="44586"/>
            <a:ext cx="10515600" cy="856924"/>
          </a:xfrm>
        </p:spPr>
        <p:txBody>
          <a:bodyPr/>
          <a:lstStyle/>
          <a:p>
            <a:r>
              <a:rPr lang="en-IN" dirty="0" smtClean="0"/>
              <a:t>Data Processing Pipeline</a:t>
            </a:r>
            <a:endParaRPr lang="en-IN" dirty="0"/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4388179" y="4341198"/>
            <a:ext cx="1783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 flipV="1">
            <a:off x="7668696" y="4324105"/>
            <a:ext cx="1770047" cy="17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192281" y="956986"/>
            <a:ext cx="11365818" cy="5725761"/>
            <a:chOff x="59909" y="939959"/>
            <a:chExt cx="11365818" cy="5725761"/>
          </a:xfrm>
        </p:grpSpPr>
        <p:sp>
          <p:nvSpPr>
            <p:cNvPr id="25" name="Rounded Rectangle 24"/>
            <p:cNvSpPr/>
            <p:nvPr/>
          </p:nvSpPr>
          <p:spPr>
            <a:xfrm>
              <a:off x="2367185" y="2905570"/>
              <a:ext cx="9058542" cy="376015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Cloud 4"/>
            <p:cNvSpPr/>
            <p:nvPr/>
          </p:nvSpPr>
          <p:spPr>
            <a:xfrm>
              <a:off x="59909" y="1623624"/>
              <a:ext cx="2179178" cy="135878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 smtClean="0"/>
                <a:t>TextIt</a:t>
              </a:r>
              <a:r>
                <a:rPr lang="en-IN" dirty="0" smtClean="0"/>
                <a:t> Data</a:t>
              </a:r>
              <a:endParaRPr lang="en-IN" dirty="0"/>
            </a:p>
          </p:txBody>
        </p:sp>
        <p:cxnSp>
          <p:nvCxnSpPr>
            <p:cNvPr id="19" name="Curved Connector 18"/>
            <p:cNvCxnSpPr>
              <a:stCxn id="5" idx="0"/>
              <a:endCxn id="4" idx="0"/>
            </p:cNvCxnSpPr>
            <p:nvPr/>
          </p:nvCxnSpPr>
          <p:spPr>
            <a:xfrm>
              <a:off x="2237271" y="2303015"/>
              <a:ext cx="1294813" cy="10212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367185" y="5530985"/>
              <a:ext cx="9058542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2808361" y="3324313"/>
              <a:ext cx="1447446" cy="19997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Development Server</a:t>
              </a:r>
              <a:endParaRPr lang="en-IN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39384" y="3324312"/>
              <a:ext cx="1496940" cy="199971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Test Server</a:t>
              </a:r>
              <a:endParaRPr lang="en-IN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06371" y="3324313"/>
              <a:ext cx="1401510" cy="19997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Production Server</a:t>
              </a:r>
              <a:endParaRPr lang="en-IN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883067" y="5530985"/>
              <a:ext cx="1596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Logical Layer</a:t>
              </a:r>
              <a:endParaRPr lang="en-IN" dirty="0"/>
            </a:p>
          </p:txBody>
        </p:sp>
        <p:sp>
          <p:nvSpPr>
            <p:cNvPr id="33" name="Can 32"/>
            <p:cNvSpPr/>
            <p:nvPr/>
          </p:nvSpPr>
          <p:spPr>
            <a:xfrm>
              <a:off x="6084606" y="5858142"/>
              <a:ext cx="1128044" cy="74107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MongoDB</a:t>
              </a:r>
              <a:endParaRPr lang="en-IN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63655" y="2888476"/>
              <a:ext cx="131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Data Layer</a:t>
              </a:r>
              <a:endParaRPr lang="en-IN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2473830" y="967458"/>
              <a:ext cx="2033898" cy="13398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QA/QC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4763925" y="939959"/>
              <a:ext cx="2023929" cy="13673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Metadata Management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6902863" y="939959"/>
              <a:ext cx="2023929" cy="13673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smtClean="0"/>
            </a:p>
            <a:p>
              <a:pPr algn="ctr"/>
              <a:r>
                <a:rPr lang="en-IN" dirty="0" smtClean="0"/>
                <a:t>Cleaning </a:t>
              </a:r>
              <a:r>
                <a:rPr lang="en-IN" dirty="0"/>
                <a:t>and Anomaly Detection</a:t>
              </a:r>
            </a:p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9182811" y="943373"/>
              <a:ext cx="2023929" cy="13673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smtClean="0"/>
            </a:p>
            <a:p>
              <a:pPr algn="ctr"/>
              <a:r>
                <a:rPr lang="en-IN" dirty="0" smtClean="0"/>
                <a:t>Build </a:t>
              </a:r>
              <a:r>
                <a:rPr lang="en-IN" dirty="0"/>
                <a:t>More complex Products</a:t>
              </a:r>
            </a:p>
            <a:p>
              <a:pPr algn="ctr"/>
              <a:endParaRPr lang="en-US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3691651" y="2320110"/>
              <a:ext cx="17002" cy="1004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3" idx="5"/>
              <a:endCxn id="6" idx="0"/>
            </p:cNvCxnSpPr>
            <p:nvPr/>
          </p:nvCxnSpPr>
          <p:spPr>
            <a:xfrm rot="16200000" flipH="1">
              <a:off x="4892244" y="1428702"/>
              <a:ext cx="1213236" cy="257798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/>
            <p:nvPr/>
          </p:nvCxnSpPr>
          <p:spPr>
            <a:xfrm rot="16200000" flipV="1">
              <a:off x="6033177" y="2458861"/>
              <a:ext cx="1068534" cy="65802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>
              <a:stCxn id="22" idx="4"/>
              <a:endCxn id="16" idx="0"/>
            </p:cNvCxnSpPr>
            <p:nvPr/>
          </p:nvCxnSpPr>
          <p:spPr>
            <a:xfrm rot="16200000" flipH="1">
              <a:off x="8452466" y="1769652"/>
              <a:ext cx="1017023" cy="2092298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6200000" flipV="1">
              <a:off x="9583023" y="2812580"/>
              <a:ext cx="1002031" cy="1709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825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Fetch the data from </a:t>
            </a:r>
            <a:r>
              <a:rPr lang="en-US" dirty="0" err="1" smtClean="0"/>
              <a:t>TextIt</a:t>
            </a:r>
            <a:r>
              <a:rPr lang="en-US" dirty="0" smtClean="0"/>
              <a:t> and dump it into Development Server.</a:t>
            </a:r>
          </a:p>
          <a:p>
            <a:r>
              <a:rPr lang="en-US" dirty="0" smtClean="0"/>
              <a:t>Step 2: Perform QA/QC on the data.</a:t>
            </a:r>
          </a:p>
          <a:p>
            <a:r>
              <a:rPr lang="en-US" dirty="0" smtClean="0"/>
              <a:t>Step 3 : Put the refined data into Test Server.</a:t>
            </a:r>
          </a:p>
          <a:p>
            <a:r>
              <a:rPr lang="en-US" dirty="0" smtClean="0"/>
              <a:t>Step 4 : Use refined data for Metadata Management.</a:t>
            </a:r>
          </a:p>
          <a:p>
            <a:r>
              <a:rPr lang="en-US" dirty="0" smtClean="0"/>
              <a:t>Step 5 : Cleaning and Anomaly detection on the data.</a:t>
            </a:r>
          </a:p>
          <a:p>
            <a:r>
              <a:rPr lang="en-US" dirty="0" smtClean="0"/>
              <a:t>Step 6 : Pushing the data to Production Server.</a:t>
            </a:r>
          </a:p>
          <a:p>
            <a:r>
              <a:rPr lang="en-US" dirty="0" smtClean="0"/>
              <a:t>Step 7 : Building more complex products from the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9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108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Processing Pipeline</vt:lpstr>
      <vt:lpstr>Description of Steps: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Nachiket Paluskar</dc:creator>
  <cp:lastModifiedBy>Neha Bisht</cp:lastModifiedBy>
  <cp:revision>8</cp:revision>
  <dcterms:created xsi:type="dcterms:W3CDTF">2016-02-20T04:38:48Z</dcterms:created>
  <dcterms:modified xsi:type="dcterms:W3CDTF">2016-02-20T16:13:38Z</dcterms:modified>
</cp:coreProperties>
</file>