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5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de, Gaurav" userId="cf3c3d4c-5c1f-474f-846e-283c695c93a2" providerId="ADAL" clId="{32CB9B56-B222-4417-AB69-3D01443B9FE2}"/>
    <pc:docChg chg="delSld">
      <pc:chgData name="Shinde, Gaurav" userId="cf3c3d4c-5c1f-474f-846e-283c695c93a2" providerId="ADAL" clId="{32CB9B56-B222-4417-AB69-3D01443B9FE2}" dt="2022-08-28T19:29:16.556" v="1" actId="47"/>
      <pc:docMkLst>
        <pc:docMk/>
      </pc:docMkLst>
      <pc:sldChg chg="del">
        <pc:chgData name="Shinde, Gaurav" userId="cf3c3d4c-5c1f-474f-846e-283c695c93a2" providerId="ADAL" clId="{32CB9B56-B222-4417-AB69-3D01443B9FE2}" dt="2022-08-28T19:29:16.556" v="1" actId="47"/>
        <pc:sldMkLst>
          <pc:docMk/>
          <pc:sldMk cId="2488244453" sldId="7247"/>
        </pc:sldMkLst>
      </pc:sldChg>
      <pc:sldChg chg="del">
        <pc:chgData name="Shinde, Gaurav" userId="cf3c3d4c-5c1f-474f-846e-283c695c93a2" providerId="ADAL" clId="{32CB9B56-B222-4417-AB69-3D01443B9FE2}" dt="2022-08-28T19:29:15.250" v="0" actId="47"/>
        <pc:sldMkLst>
          <pc:docMk/>
          <pc:sldMk cId="2975426612" sldId="72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35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9144000" cy="44717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546"/>
            <a:ext cx="9144000" cy="4210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225"/>
            <a:ext cx="9144000" cy="42410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055"/>
            <a:ext cx="9144000" cy="4179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032"/>
            <a:ext cx="9144000" cy="42594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On-screen Show (16:9)</PresentationFormat>
  <Paragraphs>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Shinde, Gaurav</cp:lastModifiedBy>
  <cp:revision>2</cp:revision>
  <dcterms:created xsi:type="dcterms:W3CDTF">2022-08-12T16:02:43Z</dcterms:created>
  <dcterms:modified xsi:type="dcterms:W3CDTF">2022-08-28T19:29:23Z</dcterms:modified>
</cp:coreProperties>
</file>