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4" d="100"/>
          <a:sy n="74" d="100"/>
        </p:scale>
        <p:origin x="13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de, Gaurav" userId="cf3c3d4c-5c1f-474f-846e-283c695c93a2" providerId="ADAL" clId="{822369BD-0A9A-4FF6-B97C-0BD096E5A747}"/>
    <pc:docChg chg="delSld">
      <pc:chgData name="Shinde, Gaurav" userId="cf3c3d4c-5c1f-474f-846e-283c695c93a2" providerId="ADAL" clId="{822369BD-0A9A-4FF6-B97C-0BD096E5A747}" dt="2022-08-28T19:16:13.028" v="1" actId="47"/>
      <pc:docMkLst>
        <pc:docMk/>
      </pc:docMkLst>
      <pc:sldChg chg="del">
        <pc:chgData name="Shinde, Gaurav" userId="cf3c3d4c-5c1f-474f-846e-283c695c93a2" providerId="ADAL" clId="{822369BD-0A9A-4FF6-B97C-0BD096E5A747}" dt="2022-08-28T19:15:53.079" v="0" actId="2696"/>
        <pc:sldMkLst>
          <pc:docMk/>
          <pc:sldMk cId="7630729" sldId="256"/>
        </pc:sldMkLst>
      </pc:sldChg>
      <pc:sldChg chg="del">
        <pc:chgData name="Shinde, Gaurav" userId="cf3c3d4c-5c1f-474f-846e-283c695c93a2" providerId="ADAL" clId="{822369BD-0A9A-4FF6-B97C-0BD096E5A747}" dt="2022-08-28T19:16:13.028" v="1" actId="47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1564C-B4B5-4D7E-8C17-5DA4023D959F}" type="datetimeFigureOut">
              <a:rPr lang="en-IE" smtClean="0"/>
              <a:t>28/08/2022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BB9C3-2A33-4A60-85A5-A86AB5DB16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3892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Greenhouse emissions Vs Contribution to climate change by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7 countries - Bovine population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Fossil Fuel Vs Greenhouse produced by Agri  by Country (%)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7  countries contributing Nuclear Energy (tonnes)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7 countries for % share of zero emission vehicles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Top 2 countries for Greenhouse emissions over time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2 countries Bovine Population over time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2 Countries Nuclear Energy generation over time(tonnes)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2 countries Greenhouse produced by Agri over time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b6c651-88f9-416d-88bd-ea8049356b9a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b6c651-88f9-416d-88bd-ea8049356b9a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b6c651-88f9-416d-88bd-ea8049356b9a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 ,Greenhouse emissions Vs Contribution to climate change by Country ,actionButton ,textbox ,image ,actionButton ,textbox ,Top 7 countries - Bovine population ,slicer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Fossil Fuel Vs Greenhouse produced by Agri  by Country (%) ,slicer ,Top 7  countries contributing Nuclear Energy (tonnes)  ,Top 7 countries for % share of zero emission vehicles  ,image ,actionButton ,slicer ,textbox ,actionButton ,actionButto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2 countries for Greenhouse emissions over time ,Top 2 countries Bovine Population over time ,Top 2 Countries Nuclear Energy generation over time(tonnes) ,Top 2 countries Greenhouse produced by Agri over time ,textbox ,textbox ,image ,actionButton ,actionButton ,actionButto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Third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241</Words>
  <Application>Microsoft Office PowerPoint</Application>
  <PresentationFormat>Widescreen</PresentationFormat>
  <Paragraphs>99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Custom Design</vt:lpstr>
      <vt:lpstr>First Page</vt:lpstr>
      <vt:lpstr>Second Page</vt:lpstr>
      <vt:lpstr>Third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Shinde, Gaurav</cp:lastModifiedBy>
  <cp:revision>4</cp:revision>
  <dcterms:created xsi:type="dcterms:W3CDTF">2016-09-04T11:54:55Z</dcterms:created>
  <dcterms:modified xsi:type="dcterms:W3CDTF">2022-08-28T19:16:15Z</dcterms:modified>
</cp:coreProperties>
</file>