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34" r:id="rId5"/>
    <p:sldId id="316" r:id="rId6"/>
    <p:sldId id="337" r:id="rId7"/>
    <p:sldId id="343" r:id="rId8"/>
    <p:sldId id="342" r:id="rId9"/>
    <p:sldId id="336" r:id="rId10"/>
    <p:sldId id="324" r:id="rId11"/>
    <p:sldId id="346" r:id="rId12"/>
    <p:sldId id="328" r:id="rId13"/>
    <p:sldId id="345" r:id="rId14"/>
    <p:sldId id="331" r:id="rId15"/>
    <p:sldId id="347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84967" autoAdjust="0"/>
  </p:normalViewPr>
  <p:slideViewPr>
    <p:cSldViewPr snapToGrid="0">
      <p:cViewPr>
        <p:scale>
          <a:sx n="92" d="100"/>
          <a:sy n="92" d="100"/>
        </p:scale>
        <p:origin x="106" y="14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0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 descr="A film strip on a black background&#10;&#10;Description automatically generated">
            <a:extLst>
              <a:ext uri="{FF2B5EF4-FFF2-40B4-BE49-F238E27FC236}">
                <a16:creationId xmlns:a16="http://schemas.microsoft.com/office/drawing/2014/main" id="{3D6EE8A3-3980-BB0F-3879-C92DA39A9B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384885" y="-722647"/>
            <a:ext cx="13150463" cy="2736472"/>
          </a:xfrm>
          <a:prstGeom prst="rect">
            <a:avLst/>
          </a:prstGeom>
        </p:spPr>
      </p:pic>
      <p:pic>
        <p:nvPicPr>
          <p:cNvPr id="6" name="Picture 5" descr="A film strip on a black background&#10;&#10;Description automatically generated">
            <a:extLst>
              <a:ext uri="{FF2B5EF4-FFF2-40B4-BE49-F238E27FC236}">
                <a16:creationId xmlns:a16="http://schemas.microsoft.com/office/drawing/2014/main" id="{FB18170A-1F79-F447-D452-C48F7305CB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 rot="10800000">
            <a:off x="-384886" y="5056344"/>
            <a:ext cx="13150463" cy="273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Graphic 2" descr="Film reel with solid fill">
            <a:extLst>
              <a:ext uri="{FF2B5EF4-FFF2-40B4-BE49-F238E27FC236}">
                <a16:creationId xmlns:a16="http://schemas.microsoft.com/office/drawing/2014/main" id="{4E9871DC-69A3-1E99-5AF8-E7CF7A08C1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" name="Graphic 2" descr="Film reel with solid fill">
            <a:extLst>
              <a:ext uri="{FF2B5EF4-FFF2-40B4-BE49-F238E27FC236}">
                <a16:creationId xmlns:a16="http://schemas.microsoft.com/office/drawing/2014/main" id="{FAED6762-9C1C-97BE-3B31-81D1AE3368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  <p:pic>
        <p:nvPicPr>
          <p:cNvPr id="4" name="Graphic 3" descr="Film reel with solid fill">
            <a:extLst>
              <a:ext uri="{FF2B5EF4-FFF2-40B4-BE49-F238E27FC236}">
                <a16:creationId xmlns:a16="http://schemas.microsoft.com/office/drawing/2014/main" id="{B77F5B2D-4B00-E88C-07F3-843BE9916D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Film reel with solid fill">
            <a:extLst>
              <a:ext uri="{FF2B5EF4-FFF2-40B4-BE49-F238E27FC236}">
                <a16:creationId xmlns:a16="http://schemas.microsoft.com/office/drawing/2014/main" id="{F3427457-DAD4-098F-9DBF-84E221EB9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Film reel with solid fill">
            <a:extLst>
              <a:ext uri="{FF2B5EF4-FFF2-40B4-BE49-F238E27FC236}">
                <a16:creationId xmlns:a16="http://schemas.microsoft.com/office/drawing/2014/main" id="{D4272C7C-40E2-13AD-8E86-53B9E4C11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Graphic 11" descr="Film reel with solid fill">
            <a:extLst>
              <a:ext uri="{FF2B5EF4-FFF2-40B4-BE49-F238E27FC236}">
                <a16:creationId xmlns:a16="http://schemas.microsoft.com/office/drawing/2014/main" id="{3B99A19C-EB11-4422-705C-EC818071E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5" name="Graphic 4" descr="Film reel with solid fill">
            <a:extLst>
              <a:ext uri="{FF2B5EF4-FFF2-40B4-BE49-F238E27FC236}">
                <a16:creationId xmlns:a16="http://schemas.microsoft.com/office/drawing/2014/main" id="{F3A060F5-3A7F-1E76-390D-927AFDD279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6" name="Graphic 5" descr="Film reel with solid fill">
            <a:extLst>
              <a:ext uri="{FF2B5EF4-FFF2-40B4-BE49-F238E27FC236}">
                <a16:creationId xmlns:a16="http://schemas.microsoft.com/office/drawing/2014/main" id="{3D9E900B-5319-2BAF-A983-ACC597E68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Film reel with solid fill">
            <a:extLst>
              <a:ext uri="{FF2B5EF4-FFF2-40B4-BE49-F238E27FC236}">
                <a16:creationId xmlns:a16="http://schemas.microsoft.com/office/drawing/2014/main" id="{4D99BD61-FF9F-4B2E-4932-FC0CF6A48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Film reel with solid fill">
            <a:extLst>
              <a:ext uri="{FF2B5EF4-FFF2-40B4-BE49-F238E27FC236}">
                <a16:creationId xmlns:a16="http://schemas.microsoft.com/office/drawing/2014/main" id="{CE964357-751D-CEE3-415C-FC0780C59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pic>
        <p:nvPicPr>
          <p:cNvPr id="3" name="Graphic 2" descr="Film reel with solid fill">
            <a:extLst>
              <a:ext uri="{FF2B5EF4-FFF2-40B4-BE49-F238E27FC236}">
                <a16:creationId xmlns:a16="http://schemas.microsoft.com/office/drawing/2014/main" id="{1F09B8E0-855B-D6CF-94DD-21F2CA705A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Film reel with solid fill">
            <a:extLst>
              <a:ext uri="{FF2B5EF4-FFF2-40B4-BE49-F238E27FC236}">
                <a16:creationId xmlns:a16="http://schemas.microsoft.com/office/drawing/2014/main" id="{F2FD5218-6C3A-EE9F-93F3-65C6F707A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Film reel with solid fill">
            <a:extLst>
              <a:ext uri="{FF2B5EF4-FFF2-40B4-BE49-F238E27FC236}">
                <a16:creationId xmlns:a16="http://schemas.microsoft.com/office/drawing/2014/main" id="{7C7783DD-A9E1-E40C-82C7-EA6C05AC8B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30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Galaxy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262961-9495-E252-E690-1E733A8C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6AF13B15-615A-B282-84CE-BCE3A52AFAF2}"/>
              </a:ext>
            </a:extLst>
          </p:cNvPr>
          <p:cNvGraphicFramePr>
            <a:graphicFrameLocks noGrp="1"/>
          </p:cNvGraphicFramePr>
          <p:nvPr>
            <p:ph idx="21"/>
            <p:extLst>
              <p:ext uri="{D42A27DB-BD31-4B8C-83A1-F6EECF244321}">
                <p14:modId xmlns:p14="http://schemas.microsoft.com/office/powerpoint/2010/main" val="540832049"/>
              </p:ext>
            </p:extLst>
          </p:nvPr>
        </p:nvGraphicFramePr>
        <p:xfrm>
          <a:off x="1279525" y="3017838"/>
          <a:ext cx="10374792" cy="338613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36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77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8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685800"/>
            <a:ext cx="4937760" cy="402336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E42FE3-72C0-8885-D01D-FC08E0DEC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4755" y="685800"/>
            <a:ext cx="4937760" cy="4023360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923D-C618-15EF-E1D7-7C1B0DBB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anchor="b" anchorCtr="0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8B2437E8-72AB-C7C2-6EC7-E8366A2C8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316456"/>
              </p:ext>
            </p:extLst>
          </p:nvPr>
        </p:nvGraphicFramePr>
        <p:xfrm>
          <a:off x="1279525" y="2103438"/>
          <a:ext cx="10387544" cy="404029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6886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35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Topic one</a:t>
            </a:r>
          </a:p>
          <a:p>
            <a:r>
              <a:rPr lang="en-US" dirty="0"/>
              <a:t>	Topic two</a:t>
            </a:r>
          </a:p>
          <a:p>
            <a:r>
              <a:rPr lang="en-US" dirty="0"/>
              <a:t>Topic three</a:t>
            </a:r>
          </a:p>
          <a:p>
            <a:r>
              <a:rPr lang="en-US" dirty="0"/>
              <a:t>Topic four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444" r="22444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{B90A29C9-F2FD-4F30-AEED-2AF13378DC40}tf89338750_win32</Template>
  <TotalTime>44</TotalTime>
  <Words>418</Words>
  <Application>Microsoft Office PowerPoint</Application>
  <PresentationFormat>Widescreen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GradientVTI</vt:lpstr>
      <vt:lpstr>Galaxy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Rose Campos</dc:creator>
  <cp:lastModifiedBy>Rose Campos</cp:lastModifiedBy>
  <cp:revision>2</cp:revision>
  <dcterms:created xsi:type="dcterms:W3CDTF">2024-04-25T00:26:45Z</dcterms:created>
  <dcterms:modified xsi:type="dcterms:W3CDTF">2024-04-25T09:57:52Z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