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40A5"/>
    <a:srgbClr val="191E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73D6CF-4F2D-473F-BD00-F334C0FE62D6}" v="161" dt="2024-04-25T12:46:21.8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se Campos" userId="ea77ee4111b22c87" providerId="LiveId" clId="{DB73D6CF-4F2D-473F-BD00-F334C0FE62D6}"/>
    <pc:docChg chg="undo custSel addMainMaster delMainMaster modMainMaster">
      <pc:chgData name="Rose Campos" userId="ea77ee4111b22c87" providerId="LiveId" clId="{DB73D6CF-4F2D-473F-BD00-F334C0FE62D6}" dt="2024-04-25T14:32:39.215" v="264" actId="14100"/>
      <pc:docMkLst>
        <pc:docMk/>
      </pc:docMkLst>
      <pc:sldMasterChg chg="addSp delSp modSp mod setBg addSldLayout delSldLayout modSldLayout">
        <pc:chgData name="Rose Campos" userId="ea77ee4111b22c87" providerId="LiveId" clId="{DB73D6CF-4F2D-473F-BD00-F334C0FE62D6}" dt="2024-04-25T14:32:39.215" v="264" actId="14100"/>
        <pc:sldMasterMkLst>
          <pc:docMk/>
          <pc:sldMasterMk cId="1759527136" sldId="2147483648"/>
        </pc:sldMasterMkLst>
        <pc:spChg chg="mod">
          <ac:chgData name="Rose Campos" userId="ea77ee4111b22c87" providerId="LiveId" clId="{DB73D6CF-4F2D-473F-BD00-F334C0FE62D6}" dt="2024-04-25T14:32:34.044" v="263" actId="14100"/>
          <ac:spMkLst>
            <pc:docMk/>
            <pc:sldMasterMk cId="1759527136" sldId="2147483648"/>
            <ac:spMk id="2" creationId="{1A24EF3A-ABA4-6020-3930-927D14B473D6}"/>
          </ac:spMkLst>
        </pc:spChg>
        <pc:spChg chg="mod">
          <ac:chgData name="Rose Campos" userId="ea77ee4111b22c87" providerId="LiveId" clId="{DB73D6CF-4F2D-473F-BD00-F334C0FE62D6}" dt="2024-04-25T14:32:39.215" v="264" actId="14100"/>
          <ac:spMkLst>
            <pc:docMk/>
            <pc:sldMasterMk cId="1759527136" sldId="2147483648"/>
            <ac:spMk id="3" creationId="{C9F74A37-C606-BDF9-BA0A-EE9182B202F4}"/>
          </ac:spMkLst>
        </pc:spChg>
        <pc:spChg chg="del">
          <ac:chgData name="Rose Campos" userId="ea77ee4111b22c87" providerId="LiveId" clId="{DB73D6CF-4F2D-473F-BD00-F334C0FE62D6}" dt="2024-04-25T12:12:34.155" v="15" actId="478"/>
          <ac:spMkLst>
            <pc:docMk/>
            <pc:sldMasterMk cId="1759527136" sldId="2147483648"/>
            <ac:spMk id="4" creationId="{A303320D-CBC1-CC99-B99F-79E090FCA54E}"/>
          </ac:spMkLst>
        </pc:spChg>
        <pc:spChg chg="del">
          <ac:chgData name="Rose Campos" userId="ea77ee4111b22c87" providerId="LiveId" clId="{DB73D6CF-4F2D-473F-BD00-F334C0FE62D6}" dt="2024-04-25T12:15:53.743" v="29" actId="478"/>
          <ac:spMkLst>
            <pc:docMk/>
            <pc:sldMasterMk cId="1759527136" sldId="2147483648"/>
            <ac:spMk id="5" creationId="{D903B7BF-9A9E-6D86-8739-4D3AAD8C19AD}"/>
          </ac:spMkLst>
        </pc:spChg>
        <pc:spChg chg="del mod">
          <ac:chgData name="Rose Campos" userId="ea77ee4111b22c87" providerId="LiveId" clId="{DB73D6CF-4F2D-473F-BD00-F334C0FE62D6}" dt="2024-04-25T12:13:32.505" v="27" actId="478"/>
          <ac:spMkLst>
            <pc:docMk/>
            <pc:sldMasterMk cId="1759527136" sldId="2147483648"/>
            <ac:spMk id="6" creationId="{D5578A5A-2A7D-3729-8E63-7720E222A61B}"/>
          </ac:spMkLst>
        </pc:spChg>
        <pc:spChg chg="add mod">
          <ac:chgData name="Rose Campos" userId="ea77ee4111b22c87" providerId="LiveId" clId="{DB73D6CF-4F2D-473F-BD00-F334C0FE62D6}" dt="2024-04-25T12:12:30.653" v="14" actId="1076"/>
          <ac:spMkLst>
            <pc:docMk/>
            <pc:sldMasterMk cId="1759527136" sldId="2147483648"/>
            <ac:spMk id="8" creationId="{019E6193-8C6F-6316-A214-67A6A4516A33}"/>
          </ac:spMkLst>
        </pc:spChg>
        <pc:spChg chg="add mod">
          <ac:chgData name="Rose Campos" userId="ea77ee4111b22c87" providerId="LiveId" clId="{DB73D6CF-4F2D-473F-BD00-F334C0FE62D6}" dt="2024-04-25T12:46:21.828" v="256"/>
          <ac:spMkLst>
            <pc:docMk/>
            <pc:sldMasterMk cId="1759527136" sldId="2147483648"/>
            <ac:spMk id="9" creationId="{E2F28948-B8AC-40D2-682F-E0F43E63F7DB}"/>
          </ac:spMkLst>
        </pc:spChg>
        <pc:grpChg chg="add del mod">
          <ac:chgData name="Rose Campos" userId="ea77ee4111b22c87" providerId="LiveId" clId="{DB73D6CF-4F2D-473F-BD00-F334C0FE62D6}" dt="2024-04-25T12:45:49.239" v="253" actId="478"/>
          <ac:grpSpMkLst>
            <pc:docMk/>
            <pc:sldMasterMk cId="1759527136" sldId="2147483648"/>
            <ac:grpSpMk id="4" creationId="{61FFF5D5-EB50-34B6-FFB9-0CC6EC25F05A}"/>
          </ac:grpSpMkLst>
        </pc:grpChg>
        <pc:grpChg chg="add mod">
          <ac:chgData name="Rose Campos" userId="ea77ee4111b22c87" providerId="LiveId" clId="{DB73D6CF-4F2D-473F-BD00-F334C0FE62D6}" dt="2024-04-25T13:00:41.181" v="258" actId="14100"/>
          <ac:grpSpMkLst>
            <pc:docMk/>
            <pc:sldMasterMk cId="1759527136" sldId="2147483648"/>
            <ac:grpSpMk id="5" creationId="{D87BA2D8-9332-D722-8E1F-C20F1DE10E6A}"/>
          </ac:grpSpMkLst>
        </pc:grpChg>
        <pc:picChg chg="del">
          <ac:chgData name="Rose Campos" userId="ea77ee4111b22c87" providerId="LiveId" clId="{DB73D6CF-4F2D-473F-BD00-F334C0FE62D6}" dt="2024-04-25T12:11:34.124" v="4" actId="478"/>
          <ac:picMkLst>
            <pc:docMk/>
            <pc:sldMasterMk cId="1759527136" sldId="2147483648"/>
            <ac:picMk id="7" creationId="{5F3B6B81-6805-3B38-4F75-DE46A035B4E7}"/>
          </ac:picMkLst>
        </pc:picChg>
        <pc:picChg chg="add del mod">
          <ac:chgData name="Rose Campos" userId="ea77ee4111b22c87" providerId="LiveId" clId="{DB73D6CF-4F2D-473F-BD00-F334C0FE62D6}" dt="2024-04-25T12:24:24.539" v="181" actId="21"/>
          <ac:picMkLst>
            <pc:docMk/>
            <pc:sldMasterMk cId="1759527136" sldId="2147483648"/>
            <ac:picMk id="15" creationId="{86E96141-4F69-10A8-42B0-B8CAA7AB94F7}"/>
          </ac:picMkLst>
        </pc:picChg>
        <pc:cxnChg chg="mod">
          <ac:chgData name="Rose Campos" userId="ea77ee4111b22c87" providerId="LiveId" clId="{DB73D6CF-4F2D-473F-BD00-F334C0FE62D6}" dt="2024-04-25T14:31:51.869" v="259" actId="14100"/>
          <ac:cxnSpMkLst>
            <pc:docMk/>
            <pc:sldMasterMk cId="1759527136" sldId="2147483648"/>
            <ac:cxnSpMk id="6" creationId="{BD32DB13-A2D5-7FAE-CD55-D1D97248EBD0}"/>
          </ac:cxnSpMkLst>
        </pc:cxnChg>
        <pc:cxnChg chg="mod">
          <ac:chgData name="Rose Campos" userId="ea77ee4111b22c87" providerId="LiveId" clId="{DB73D6CF-4F2D-473F-BD00-F334C0FE62D6}" dt="2024-04-25T14:31:56.106" v="260" actId="14100"/>
          <ac:cxnSpMkLst>
            <pc:docMk/>
            <pc:sldMasterMk cId="1759527136" sldId="2147483648"/>
            <ac:cxnSpMk id="7" creationId="{76BAA9DF-5596-0B10-4EA7-A0C0657A0387}"/>
          </ac:cxnSpMkLst>
        </pc:cxnChg>
        <pc:cxnChg chg="mod">
          <ac:chgData name="Rose Campos" userId="ea77ee4111b22c87" providerId="LiveId" clId="{DB73D6CF-4F2D-473F-BD00-F334C0FE62D6}" dt="2024-04-25T12:43:15.200" v="246"/>
          <ac:cxnSpMkLst>
            <pc:docMk/>
            <pc:sldMasterMk cId="1759527136" sldId="2147483648"/>
            <ac:cxnSpMk id="10" creationId="{0CFF5FEC-5C9A-595D-182C-61FA9A580993}"/>
          </ac:cxnSpMkLst>
        </pc:cxnChg>
        <pc:cxnChg chg="add mod">
          <ac:chgData name="Rose Campos" userId="ea77ee4111b22c87" providerId="LiveId" clId="{DB73D6CF-4F2D-473F-BD00-F334C0FE62D6}" dt="2024-04-25T12:43:13.586" v="245" actId="164"/>
          <ac:cxnSpMkLst>
            <pc:docMk/>
            <pc:sldMasterMk cId="1759527136" sldId="2147483648"/>
            <ac:cxnSpMk id="11" creationId="{F2EA033E-EED2-D047-C5D1-0ADFBA71D57A}"/>
          </ac:cxnSpMkLst>
        </pc:cxnChg>
        <pc:cxnChg chg="add mod">
          <ac:chgData name="Rose Campos" userId="ea77ee4111b22c87" providerId="LiveId" clId="{DB73D6CF-4F2D-473F-BD00-F334C0FE62D6}" dt="2024-04-25T12:43:13.586" v="245" actId="164"/>
          <ac:cxnSpMkLst>
            <pc:docMk/>
            <pc:sldMasterMk cId="1759527136" sldId="2147483648"/>
            <ac:cxnSpMk id="12" creationId="{742751DB-1123-15D4-7E94-DB7751508E8D}"/>
          </ac:cxnSpMkLst>
        </pc:cxnChg>
        <pc:cxnChg chg="add mod">
          <ac:chgData name="Rose Campos" userId="ea77ee4111b22c87" providerId="LiveId" clId="{DB73D6CF-4F2D-473F-BD00-F334C0FE62D6}" dt="2024-04-25T12:43:13.586" v="245" actId="164"/>
          <ac:cxnSpMkLst>
            <pc:docMk/>
            <pc:sldMasterMk cId="1759527136" sldId="2147483648"/>
            <ac:cxnSpMk id="13" creationId="{AF726522-DBCC-E68E-012E-308D837DF947}"/>
          </ac:cxnSpMkLst>
        </pc:cxnChg>
        <pc:sldLayoutChg chg="addSp delSp modSp mod">
          <pc:chgData name="Rose Campos" userId="ea77ee4111b22c87" providerId="LiveId" clId="{DB73D6CF-4F2D-473F-BD00-F334C0FE62D6}" dt="2024-04-25T12:45:57.360" v="255" actId="478"/>
          <pc:sldLayoutMkLst>
            <pc:docMk/>
            <pc:sldMasterMk cId="1759527136" sldId="2147483648"/>
            <pc:sldLayoutMk cId="272453280" sldId="2147483649"/>
          </pc:sldLayoutMkLst>
          <pc:spChg chg="del">
            <ac:chgData name="Rose Campos" userId="ea77ee4111b22c87" providerId="LiveId" clId="{DB73D6CF-4F2D-473F-BD00-F334C0FE62D6}" dt="2024-04-25T12:45:57.360" v="255" actId="478"/>
            <ac:spMkLst>
              <pc:docMk/>
              <pc:sldMasterMk cId="1759527136" sldId="2147483648"/>
              <pc:sldLayoutMk cId="272453280" sldId="2147483649"/>
              <ac:spMk id="4" creationId="{0EAC885C-1DFA-597E-0698-509E28E0F85C}"/>
            </ac:spMkLst>
          </pc:spChg>
          <pc:grpChg chg="add mod">
            <ac:chgData name="Rose Campos" userId="ea77ee4111b22c87" providerId="LiveId" clId="{DB73D6CF-4F2D-473F-BD00-F334C0FE62D6}" dt="2024-04-25T12:45:51.369" v="254"/>
            <ac:grpSpMkLst>
              <pc:docMk/>
              <pc:sldMasterMk cId="1759527136" sldId="2147483648"/>
              <pc:sldLayoutMk cId="272453280" sldId="2147483649"/>
              <ac:grpSpMk id="6" creationId="{DB97A502-DE95-8DC0-AD72-438E37B4E61D}"/>
            </ac:grpSpMkLst>
          </pc:grpChg>
          <pc:picChg chg="add mod">
            <ac:chgData name="Rose Campos" userId="ea77ee4111b22c87" providerId="LiveId" clId="{DB73D6CF-4F2D-473F-BD00-F334C0FE62D6}" dt="2024-04-25T12:42:52.882" v="244" actId="1076"/>
            <ac:picMkLst>
              <pc:docMk/>
              <pc:sldMasterMk cId="1759527136" sldId="2147483648"/>
              <pc:sldLayoutMk cId="272453280" sldId="2147483649"/>
              <ac:picMk id="5" creationId="{60A0A98E-8F03-89C2-B1C5-479704218BB6}"/>
            </ac:picMkLst>
          </pc:picChg>
          <pc:picChg chg="del">
            <ac:chgData name="Rose Campos" userId="ea77ee4111b22c87" providerId="LiveId" clId="{DB73D6CF-4F2D-473F-BD00-F334C0FE62D6}" dt="2024-04-25T12:11:37.895" v="5" actId="478"/>
            <ac:picMkLst>
              <pc:docMk/>
              <pc:sldMasterMk cId="1759527136" sldId="2147483648"/>
              <pc:sldLayoutMk cId="272453280" sldId="2147483649"/>
              <ac:picMk id="13" creationId="{31506282-9748-0AF1-9EA1-31A2DF84B36A}"/>
            </ac:picMkLst>
          </pc:picChg>
          <pc:cxnChg chg="mod">
            <ac:chgData name="Rose Campos" userId="ea77ee4111b22c87" providerId="LiveId" clId="{DB73D6CF-4F2D-473F-BD00-F334C0FE62D6}" dt="2024-04-25T12:45:51.369" v="254"/>
            <ac:cxnSpMkLst>
              <pc:docMk/>
              <pc:sldMasterMk cId="1759527136" sldId="2147483648"/>
              <pc:sldLayoutMk cId="272453280" sldId="2147483649"/>
              <ac:cxnSpMk id="7" creationId="{30D9C01C-42D8-493C-27C0-51FA6E3D6F7E}"/>
            </ac:cxnSpMkLst>
          </pc:cxnChg>
          <pc:cxnChg chg="mod">
            <ac:chgData name="Rose Campos" userId="ea77ee4111b22c87" providerId="LiveId" clId="{DB73D6CF-4F2D-473F-BD00-F334C0FE62D6}" dt="2024-04-25T12:45:51.369" v="254"/>
            <ac:cxnSpMkLst>
              <pc:docMk/>
              <pc:sldMasterMk cId="1759527136" sldId="2147483648"/>
              <pc:sldLayoutMk cId="272453280" sldId="2147483649"/>
              <ac:cxnSpMk id="8" creationId="{C82023AC-B286-1983-D48B-811C956EA105}"/>
            </ac:cxnSpMkLst>
          </pc:cxnChg>
          <pc:cxnChg chg="mod">
            <ac:chgData name="Rose Campos" userId="ea77ee4111b22c87" providerId="LiveId" clId="{DB73D6CF-4F2D-473F-BD00-F334C0FE62D6}" dt="2024-04-25T12:45:51.369" v="254"/>
            <ac:cxnSpMkLst>
              <pc:docMk/>
              <pc:sldMasterMk cId="1759527136" sldId="2147483648"/>
              <pc:sldLayoutMk cId="272453280" sldId="2147483649"/>
              <ac:cxnSpMk id="9" creationId="{70D142F1-CA0B-1F81-1BD7-0343E28B90B2}"/>
            </ac:cxnSpMkLst>
          </pc:cxnChg>
        </pc:sldLayoutChg>
        <pc:sldLayoutChg chg="addSp delSp modSp mod">
          <pc:chgData name="Rose Campos" userId="ea77ee4111b22c87" providerId="LiveId" clId="{DB73D6CF-4F2D-473F-BD00-F334C0FE62D6}" dt="2024-04-25T12:31:02.148" v="242" actId="208"/>
          <pc:sldLayoutMkLst>
            <pc:docMk/>
            <pc:sldMasterMk cId="1759527136" sldId="2147483648"/>
            <pc:sldLayoutMk cId="1389368964" sldId="2147483650"/>
          </pc:sldLayoutMkLst>
          <pc:spChg chg="mod">
            <ac:chgData name="Rose Campos" userId="ea77ee4111b22c87" providerId="LiveId" clId="{DB73D6CF-4F2D-473F-BD00-F334C0FE62D6}" dt="2024-04-25T12:27:51.593" v="199" actId="255"/>
            <ac:spMkLst>
              <pc:docMk/>
              <pc:sldMasterMk cId="1759527136" sldId="2147483648"/>
              <pc:sldLayoutMk cId="1389368964" sldId="2147483650"/>
              <ac:spMk id="3" creationId="{6DDEDE47-A0B3-B021-6D78-709CA34A1D24}"/>
            </ac:spMkLst>
          </pc:spChg>
          <pc:picChg chg="del">
            <ac:chgData name="Rose Campos" userId="ea77ee4111b22c87" providerId="LiveId" clId="{DB73D6CF-4F2D-473F-BD00-F334C0FE62D6}" dt="2024-04-25T12:11:40.663" v="6" actId="478"/>
            <ac:picMkLst>
              <pc:docMk/>
              <pc:sldMasterMk cId="1759527136" sldId="2147483648"/>
              <pc:sldLayoutMk cId="1389368964" sldId="2147483650"/>
              <ac:picMk id="7" creationId="{9CB93DEA-4C3E-01CA-7C70-AD7B9191BE99}"/>
            </ac:picMkLst>
          </pc:picChg>
          <pc:picChg chg="add mod">
            <ac:chgData name="Rose Campos" userId="ea77ee4111b22c87" providerId="LiveId" clId="{DB73D6CF-4F2D-473F-BD00-F334C0FE62D6}" dt="2024-04-25T12:31:02.148" v="242" actId="208"/>
            <ac:picMkLst>
              <pc:docMk/>
              <pc:sldMasterMk cId="1759527136" sldId="2147483648"/>
              <pc:sldLayoutMk cId="1389368964" sldId="2147483650"/>
              <ac:picMk id="15" creationId="{86E96141-4F69-10A8-42B0-B8CAA7AB94F7}"/>
            </ac:picMkLst>
          </pc:picChg>
        </pc:sldLayoutChg>
        <pc:sldLayoutChg chg="addSp delSp modSp mod">
          <pc:chgData name="Rose Campos" userId="ea77ee4111b22c87" providerId="LiveId" clId="{DB73D6CF-4F2D-473F-BD00-F334C0FE62D6}" dt="2024-04-25T12:30:49.960" v="240" actId="207"/>
          <pc:sldLayoutMkLst>
            <pc:docMk/>
            <pc:sldMasterMk cId="1759527136" sldId="2147483648"/>
            <pc:sldLayoutMk cId="947676095" sldId="2147483652"/>
          </pc:sldLayoutMkLst>
          <pc:picChg chg="add del mod">
            <ac:chgData name="Rose Campos" userId="ea77ee4111b22c87" providerId="LiveId" clId="{DB73D6CF-4F2D-473F-BD00-F334C0FE62D6}" dt="2024-04-25T12:25:26.687" v="187" actId="478"/>
            <ac:picMkLst>
              <pc:docMk/>
              <pc:sldMasterMk cId="1759527136" sldId="2147483648"/>
              <pc:sldLayoutMk cId="947676095" sldId="2147483652"/>
              <ac:picMk id="6" creationId="{E89A4917-9604-44B0-189B-13E8613D3803}"/>
            </ac:picMkLst>
          </pc:picChg>
          <pc:picChg chg="add mod">
            <ac:chgData name="Rose Campos" userId="ea77ee4111b22c87" providerId="LiveId" clId="{DB73D6CF-4F2D-473F-BD00-F334C0FE62D6}" dt="2024-04-25T12:30:49.960" v="240" actId="207"/>
            <ac:picMkLst>
              <pc:docMk/>
              <pc:sldMasterMk cId="1759527136" sldId="2147483648"/>
              <pc:sldLayoutMk cId="947676095" sldId="2147483652"/>
              <ac:picMk id="7" creationId="{FE5A3A11-D83A-E408-B699-44FEB2B0CBB5}"/>
            </ac:picMkLst>
          </pc:picChg>
          <pc:picChg chg="del">
            <ac:chgData name="Rose Campos" userId="ea77ee4111b22c87" providerId="LiveId" clId="{DB73D6CF-4F2D-473F-BD00-F334C0FE62D6}" dt="2024-04-25T12:11:43.350" v="7" actId="478"/>
            <ac:picMkLst>
              <pc:docMk/>
              <pc:sldMasterMk cId="1759527136" sldId="2147483648"/>
              <pc:sldLayoutMk cId="947676095" sldId="2147483652"/>
              <ac:picMk id="8" creationId="{1FF11CC6-75BF-497E-3C5A-AD0631EFE092}"/>
            </ac:picMkLst>
          </pc:picChg>
        </pc:sldLayoutChg>
        <pc:sldLayoutChg chg="addSp delSp modSp mod">
          <pc:chgData name="Rose Campos" userId="ea77ee4111b22c87" providerId="LiveId" clId="{DB73D6CF-4F2D-473F-BD00-F334C0FE62D6}" dt="2024-04-25T12:26:48.051" v="197" actId="14100"/>
          <pc:sldLayoutMkLst>
            <pc:docMk/>
            <pc:sldMasterMk cId="1759527136" sldId="2147483648"/>
            <pc:sldLayoutMk cId="1788987719" sldId="2147483654"/>
          </pc:sldLayoutMkLst>
          <pc:spChg chg="mod">
            <ac:chgData name="Rose Campos" userId="ea77ee4111b22c87" providerId="LiveId" clId="{DB73D6CF-4F2D-473F-BD00-F334C0FE62D6}" dt="2024-04-25T12:26:48.051" v="197" actId="14100"/>
            <ac:spMkLst>
              <pc:docMk/>
              <pc:sldMasterMk cId="1759527136" sldId="2147483648"/>
              <pc:sldLayoutMk cId="1788987719" sldId="2147483654"/>
              <ac:spMk id="2" creationId="{451B1580-D16B-B50C-E10B-3A06745DF9C9}"/>
            </ac:spMkLst>
          </pc:spChg>
          <pc:picChg chg="add mod">
            <ac:chgData name="Rose Campos" userId="ea77ee4111b22c87" providerId="LiveId" clId="{DB73D6CF-4F2D-473F-BD00-F334C0FE62D6}" dt="2024-04-25T12:26:35.420" v="196" actId="207"/>
            <ac:picMkLst>
              <pc:docMk/>
              <pc:sldMasterMk cId="1759527136" sldId="2147483648"/>
              <pc:sldLayoutMk cId="1788987719" sldId="2147483654"/>
              <ac:picMk id="4" creationId="{4B411D7A-6620-911A-E9BF-7FE59196D545}"/>
            </ac:picMkLst>
          </pc:picChg>
          <pc:picChg chg="add del mod">
            <ac:chgData name="Rose Campos" userId="ea77ee4111b22c87" providerId="LiveId" clId="{DB73D6CF-4F2D-473F-BD00-F334C0FE62D6}" dt="2024-04-25T12:11:24.008" v="3" actId="478"/>
            <ac:picMkLst>
              <pc:docMk/>
              <pc:sldMasterMk cId="1759527136" sldId="2147483648"/>
              <pc:sldLayoutMk cId="1788987719" sldId="2147483654"/>
              <ac:picMk id="6" creationId="{E9D176C5-3A79-A2CD-AD3A-EBEDC967091C}"/>
            </ac:picMkLst>
          </pc:picChg>
        </pc:sldLayoutChg>
        <pc:sldLayoutChg chg="new del mod">
          <pc:chgData name="Rose Campos" userId="ea77ee4111b22c87" providerId="LiveId" clId="{DB73D6CF-4F2D-473F-BD00-F334C0FE62D6}" dt="2024-04-25T12:17:16.016" v="34" actId="2696"/>
          <pc:sldLayoutMkLst>
            <pc:docMk/>
            <pc:sldMasterMk cId="1759527136" sldId="2147483648"/>
            <pc:sldLayoutMk cId="2847504228" sldId="2147483655"/>
          </pc:sldLayoutMkLst>
        </pc:sldLayoutChg>
        <pc:sldLayoutChg chg="delSp del mod">
          <pc:chgData name="Rose Campos" userId="ea77ee4111b22c87" providerId="LiveId" clId="{DB73D6CF-4F2D-473F-BD00-F334C0FE62D6}" dt="2024-04-25T12:16:57.182" v="32" actId="2696"/>
          <pc:sldLayoutMkLst>
            <pc:docMk/>
            <pc:sldMasterMk cId="1759527136" sldId="2147483648"/>
            <pc:sldLayoutMk cId="2376296454" sldId="2147483656"/>
          </pc:sldLayoutMkLst>
          <pc:picChg chg="del">
            <ac:chgData name="Rose Campos" userId="ea77ee4111b22c87" providerId="LiveId" clId="{DB73D6CF-4F2D-473F-BD00-F334C0FE62D6}" dt="2024-04-25T12:11:45.516" v="8" actId="478"/>
            <ac:picMkLst>
              <pc:docMk/>
              <pc:sldMasterMk cId="1759527136" sldId="2147483648"/>
              <pc:sldLayoutMk cId="2376296454" sldId="2147483656"/>
              <ac:picMk id="8" creationId="{3DDED455-92DA-5D5F-D348-C216F80A4D71}"/>
            </ac:picMkLst>
          </pc:picChg>
        </pc:sldLayoutChg>
      </pc:sldMasterChg>
      <pc:sldMasterChg chg="add del mod addSldLayout delSldLayout modSldLayout">
        <pc:chgData name="Rose Campos" userId="ea77ee4111b22c87" providerId="LiveId" clId="{DB73D6CF-4F2D-473F-BD00-F334C0FE62D6}" dt="2024-04-25T12:16:36.903" v="31" actId="2890"/>
        <pc:sldMasterMkLst>
          <pc:docMk/>
          <pc:sldMasterMk cId="412358631" sldId="2147483657"/>
        </pc:sldMasterMkLst>
        <pc:sldLayoutChg chg="add del mod replId">
          <pc:chgData name="Rose Campos" userId="ea77ee4111b22c87" providerId="LiveId" clId="{DB73D6CF-4F2D-473F-BD00-F334C0FE62D6}" dt="2024-04-25T12:16:36.903" v="31" actId="2890"/>
          <pc:sldLayoutMkLst>
            <pc:docMk/>
            <pc:sldMasterMk cId="412358631" sldId="2147483657"/>
            <pc:sldLayoutMk cId="2814828107" sldId="2147483658"/>
          </pc:sldLayoutMkLst>
        </pc:sldLayoutChg>
        <pc:sldLayoutChg chg="add del mod replId">
          <pc:chgData name="Rose Campos" userId="ea77ee4111b22c87" providerId="LiveId" clId="{DB73D6CF-4F2D-473F-BD00-F334C0FE62D6}" dt="2024-04-25T12:16:36.903" v="31" actId="2890"/>
          <pc:sldLayoutMkLst>
            <pc:docMk/>
            <pc:sldMasterMk cId="412358631" sldId="2147483657"/>
            <pc:sldLayoutMk cId="1190413283" sldId="2147483659"/>
          </pc:sldLayoutMkLst>
        </pc:sldLayoutChg>
        <pc:sldLayoutChg chg="add del mod replId">
          <pc:chgData name="Rose Campos" userId="ea77ee4111b22c87" providerId="LiveId" clId="{DB73D6CF-4F2D-473F-BD00-F334C0FE62D6}" dt="2024-04-25T12:16:36.903" v="31" actId="2890"/>
          <pc:sldLayoutMkLst>
            <pc:docMk/>
            <pc:sldMasterMk cId="412358631" sldId="2147483657"/>
            <pc:sldLayoutMk cId="2430078725" sldId="2147483660"/>
          </pc:sldLayoutMkLst>
        </pc:sldLayoutChg>
        <pc:sldLayoutChg chg="add del mod replId">
          <pc:chgData name="Rose Campos" userId="ea77ee4111b22c87" providerId="LiveId" clId="{DB73D6CF-4F2D-473F-BD00-F334C0FE62D6}" dt="2024-04-25T12:16:36.903" v="31" actId="2890"/>
          <pc:sldLayoutMkLst>
            <pc:docMk/>
            <pc:sldMasterMk cId="412358631" sldId="2147483657"/>
            <pc:sldLayoutMk cId="386872465" sldId="2147483661"/>
          </pc:sldLayoutMkLst>
        </pc:sldLayoutChg>
        <pc:sldLayoutChg chg="add del mod replId">
          <pc:chgData name="Rose Campos" userId="ea77ee4111b22c87" providerId="LiveId" clId="{DB73D6CF-4F2D-473F-BD00-F334C0FE62D6}" dt="2024-04-25T12:16:36.903" v="31" actId="2890"/>
          <pc:sldLayoutMkLst>
            <pc:docMk/>
            <pc:sldMasterMk cId="412358631" sldId="2147483657"/>
            <pc:sldLayoutMk cId="144738391" sldId="214748366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CEA269-FC20-464B-BC20-B6DE3B93FF20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A2D502-DBF4-45A9-A4D3-3B8D5EBA9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24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6A5CB-4A43-2BF2-9B14-3172479E03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58A5BC-1E42-A6CC-5E5E-D6CBCB106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 descr="Director's Chair with solid fill">
            <a:extLst>
              <a:ext uri="{FF2B5EF4-FFF2-40B4-BE49-F238E27FC236}">
                <a16:creationId xmlns:a16="http://schemas.microsoft.com/office/drawing/2014/main" id="{60A0A98E-8F03-89C2-B1C5-479704218B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78309" y="136236"/>
            <a:ext cx="914400" cy="9144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B97A502-DE95-8DC0-AD72-438E37B4E61D}"/>
              </a:ext>
            </a:extLst>
          </p:cNvPr>
          <p:cNvGrpSpPr/>
          <p:nvPr userDrawn="1"/>
        </p:nvGrpSpPr>
        <p:grpSpPr>
          <a:xfrm>
            <a:off x="1140689" y="2611727"/>
            <a:ext cx="290946" cy="3565236"/>
            <a:chOff x="1279236" y="2899353"/>
            <a:chExt cx="290946" cy="35652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0D9C01C-42D8-493C-27C0-51FA6E3D6F7E}"/>
                </a:ext>
              </a:extLst>
            </p:cNvPr>
            <p:cNvCxnSpPr/>
            <p:nvPr userDrawn="1"/>
          </p:nvCxnSpPr>
          <p:spPr>
            <a:xfrm>
              <a:off x="1431636" y="2899353"/>
              <a:ext cx="0" cy="3565236"/>
            </a:xfrm>
            <a:prstGeom prst="line">
              <a:avLst/>
            </a:prstGeom>
            <a:ln w="76200">
              <a:solidFill>
                <a:srgbClr val="3540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82023AC-B286-1983-D48B-811C956EA105}"/>
                </a:ext>
              </a:extLst>
            </p:cNvPr>
            <p:cNvCxnSpPr/>
            <p:nvPr userDrawn="1"/>
          </p:nvCxnSpPr>
          <p:spPr>
            <a:xfrm>
              <a:off x="1279236" y="3812829"/>
              <a:ext cx="0" cy="2651760"/>
            </a:xfrm>
            <a:prstGeom prst="line">
              <a:avLst/>
            </a:prstGeom>
            <a:ln w="76200">
              <a:solidFill>
                <a:srgbClr val="3540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0D142F1-CA0B-1F81-1BD7-0343E28B90B2}"/>
                </a:ext>
              </a:extLst>
            </p:cNvPr>
            <p:cNvCxnSpPr/>
            <p:nvPr userDrawn="1"/>
          </p:nvCxnSpPr>
          <p:spPr>
            <a:xfrm>
              <a:off x="1570182" y="4727229"/>
              <a:ext cx="0" cy="1737360"/>
            </a:xfrm>
            <a:prstGeom prst="line">
              <a:avLst/>
            </a:prstGeom>
            <a:ln w="76200">
              <a:solidFill>
                <a:srgbClr val="3540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453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332E7-6922-874D-DC2B-A2F8A11AE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EDE47-A0B3-B021-6D78-709CA34A1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5" name="Graphic 14" descr="Film strip outline">
            <a:extLst>
              <a:ext uri="{FF2B5EF4-FFF2-40B4-BE49-F238E27FC236}">
                <a16:creationId xmlns:a16="http://schemas.microsoft.com/office/drawing/2014/main" id="{86E96141-4F69-10A8-42B0-B8CAA7AB94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736797">
            <a:off x="11417636" y="132436"/>
            <a:ext cx="641928" cy="64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368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90B6E-0D1D-9F13-32E7-CE1976E95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41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8A4DC-8291-501C-E14B-1C95A19BD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53178"/>
            <a:ext cx="5181600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241E5-2D00-09FD-00D3-23A9E95D3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53178"/>
            <a:ext cx="5181600" cy="4351338"/>
          </a:xfrm>
        </p:spPr>
        <p:txBody>
          <a:bodyPr/>
          <a:lstStyle>
            <a:lvl5pPr marL="1828800" indent="0" algn="l">
              <a:buNone/>
              <a:defRPr/>
            </a:lvl5pPr>
          </a:lstStyle>
          <a:p>
            <a:pPr lvl="4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784502-82BF-ADD3-3377-03D3B79E8D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1623648"/>
            <a:ext cx="1051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7" name="Graphic 6" descr="Film strip outline">
            <a:extLst>
              <a:ext uri="{FF2B5EF4-FFF2-40B4-BE49-F238E27FC236}">
                <a16:creationId xmlns:a16="http://schemas.microsoft.com/office/drawing/2014/main" id="{FE5A3A11-D83A-E408-B699-44FEB2B0CBB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736797">
            <a:off x="11417636" y="132436"/>
            <a:ext cx="641928" cy="64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676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B1580-D16B-B50C-E10B-3A06745D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1018" y="2558473"/>
            <a:ext cx="6973455" cy="369454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4" name="Graphic 3" descr="Director's Chair with solid fill">
            <a:extLst>
              <a:ext uri="{FF2B5EF4-FFF2-40B4-BE49-F238E27FC236}">
                <a16:creationId xmlns:a16="http://schemas.microsoft.com/office/drawing/2014/main" id="{4B411D7A-6620-911A-E9BF-7FE59196D5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78309" y="13623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987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4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24EF3A-ABA4-6020-3930-927D14B47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0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74A37-C606-BDF9-BA0A-EE9182B20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64258"/>
            <a:ext cx="10515600" cy="4912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9E6193-8C6F-6316-A214-67A6A4516A33}"/>
              </a:ext>
            </a:extLst>
          </p:cNvPr>
          <p:cNvSpPr txBox="1"/>
          <p:nvPr userDrawn="1"/>
        </p:nvSpPr>
        <p:spPr>
          <a:xfrm>
            <a:off x="838200" y="6488539"/>
            <a:ext cx="2743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Thursday, April 25, 2024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F28948-B8AC-40D2-682F-E0F43E63F7DB}"/>
              </a:ext>
            </a:extLst>
          </p:cNvPr>
          <p:cNvSpPr txBox="1"/>
          <p:nvPr userDrawn="1"/>
        </p:nvSpPr>
        <p:spPr>
          <a:xfrm>
            <a:off x="8610600" y="6464589"/>
            <a:ext cx="2743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8386037-D50D-4E56-8446-AAC1D718ACF0}" type="slidenum">
              <a:rPr lang="en-US" sz="1200" smtClean="0"/>
              <a:t>‹#›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87BA2D8-9332-D722-8E1F-C20F1DE10E6A}"/>
              </a:ext>
            </a:extLst>
          </p:cNvPr>
          <p:cNvGrpSpPr/>
          <p:nvPr userDrawn="1"/>
        </p:nvGrpSpPr>
        <p:grpSpPr>
          <a:xfrm rot="10800000">
            <a:off x="10760364" y="0"/>
            <a:ext cx="290946" cy="1825625"/>
            <a:chOff x="1279236" y="3612391"/>
            <a:chExt cx="290946" cy="2852198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D32DB13-A2D5-7FAE-CD55-D1D97248EBD0}"/>
                </a:ext>
              </a:extLst>
            </p:cNvPr>
            <p:cNvCxnSpPr>
              <a:cxnSpLocks/>
            </p:cNvCxnSpPr>
            <p:nvPr userDrawn="1"/>
          </p:nvCxnSpPr>
          <p:spPr>
            <a:xfrm rot="10800000" flipV="1">
              <a:off x="1431636" y="3612391"/>
              <a:ext cx="0" cy="2852198"/>
            </a:xfrm>
            <a:prstGeom prst="line">
              <a:avLst/>
            </a:prstGeom>
            <a:ln w="76200">
              <a:solidFill>
                <a:srgbClr val="3540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6BAA9DF-5596-0B10-4EA7-A0C0657A0387}"/>
                </a:ext>
              </a:extLst>
            </p:cNvPr>
            <p:cNvCxnSpPr>
              <a:cxnSpLocks/>
            </p:cNvCxnSpPr>
            <p:nvPr userDrawn="1"/>
          </p:nvCxnSpPr>
          <p:spPr>
            <a:xfrm rot="10800000" flipV="1">
              <a:off x="1279236" y="4178862"/>
              <a:ext cx="0" cy="2285725"/>
            </a:xfrm>
            <a:prstGeom prst="line">
              <a:avLst/>
            </a:prstGeom>
            <a:ln w="76200">
              <a:solidFill>
                <a:srgbClr val="3540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CFF5FEC-5C9A-595D-182C-61FA9A580993}"/>
                </a:ext>
              </a:extLst>
            </p:cNvPr>
            <p:cNvCxnSpPr/>
            <p:nvPr userDrawn="1"/>
          </p:nvCxnSpPr>
          <p:spPr>
            <a:xfrm>
              <a:off x="1570182" y="4727229"/>
              <a:ext cx="0" cy="1737360"/>
            </a:xfrm>
            <a:prstGeom prst="line">
              <a:avLst/>
            </a:prstGeom>
            <a:ln w="76200">
              <a:solidFill>
                <a:srgbClr val="3540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9527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3025C-2614-8DC4-C2A5-2693EB8219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5A5BD6-453C-6CF2-00D2-EC98F34AA4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874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Century Schoolbook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Rose Campos</dc:creator>
  <cp:lastModifiedBy>Rose Campos</cp:lastModifiedBy>
  <cp:revision>1</cp:revision>
  <dcterms:created xsi:type="dcterms:W3CDTF">2024-04-25T10:16:16Z</dcterms:created>
  <dcterms:modified xsi:type="dcterms:W3CDTF">2024-04-25T14:32:45Z</dcterms:modified>
</cp:coreProperties>
</file>