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0A5"/>
    <a:srgbClr val="191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varScale="1">
        <p:scale>
          <a:sx d="100" n="96"/>
          <a:sy d="100" n="96"/>
        </p:scale>
        <p:origin x="130" y="77"/>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2" Type="http://schemas.microsoft.com/office/2016/11/relationships/changesInfo" Target="changesInfos/changesInfo1.xml" /><Relationship Id="rId21" Type="http://schemas.openxmlformats.org/officeDocument/2006/relationships/tableStyles" Target="tableStyles.xml" /><Relationship Id="rId1" Type="http://schemas.openxmlformats.org/officeDocument/2006/relationships/slideMaster" Target="slideMasters/slideMaster1.xml" /><Relationship Id="rId20" Type="http://schemas.openxmlformats.org/officeDocument/2006/relationships/theme" Target="theme/theme1.xml" /><Relationship Id="rId19" Type="http://schemas.openxmlformats.org/officeDocument/2006/relationships/viewProps" Target="viewProps.xml" /><Relationship Id="rId18" Type="http://schemas.openxmlformats.org/officeDocument/2006/relationships/presProps" Target="presProps.xml" /><Relationship Id="rId23"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descr="Director's Chair with solid fill">
            <a:extLst>
              <a:ext uri="{FF2B5EF4-FFF2-40B4-BE49-F238E27FC236}">
                <a16:creationId xmlns:a16="http://schemas.microsoft.com/office/drawing/2014/main" id="{60A0A98E-8F03-89C2-B1C5-479704218B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grpSp>
        <p:nvGrpSpPr>
          <p:cNvPr id="6" name="Group 5">
            <a:extLst>
              <a:ext uri="{FF2B5EF4-FFF2-40B4-BE49-F238E27FC236}">
                <a16:creationId xmlns:a16="http://schemas.microsoft.com/office/drawing/2014/main" id="{DB97A502-DE95-8DC0-AD72-438E37B4E61D}"/>
              </a:ext>
            </a:extLst>
          </p:cNvPr>
          <p:cNvGrpSpPr/>
          <p:nvPr userDrawn="1"/>
        </p:nvGrpSpPr>
        <p:grpSpPr>
          <a:xfrm>
            <a:off x="1140689" y="2611727"/>
            <a:ext cx="290946" cy="3565236"/>
            <a:chOff x="1279236" y="2899353"/>
            <a:chExt cx="290946" cy="3565236"/>
          </a:xfrm>
        </p:grpSpPr>
        <p:cxnSp>
          <p:nvCxnSpPr>
            <p:cNvPr id="7" name="Straight Connector 6">
              <a:extLst>
                <a:ext uri="{FF2B5EF4-FFF2-40B4-BE49-F238E27FC236}">
                  <a16:creationId xmlns:a16="http://schemas.microsoft.com/office/drawing/2014/main" id="{30D9C01C-42D8-493C-27C0-51FA6E3D6F7E}"/>
                </a:ext>
              </a:extLst>
            </p:cNvPr>
            <p:cNvCxnSpPr/>
            <p:nvPr userDrawn="1"/>
          </p:nvCxnSpPr>
          <p:spPr>
            <a:xfrm>
              <a:off x="1431636" y="2899353"/>
              <a:ext cx="0" cy="3565236"/>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2023AC-B286-1983-D48B-811C956EA105}"/>
                </a:ext>
              </a:extLst>
            </p:cNvPr>
            <p:cNvCxnSpPr/>
            <p:nvPr userDrawn="1"/>
          </p:nvCxnSpPr>
          <p:spPr>
            <a:xfrm>
              <a:off x="1279236" y="3812829"/>
              <a:ext cx="0" cy="26517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D142F1-CA0B-1F81-1BD7-0343E28B90B2}"/>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Graphic 14" descr="Film strip outline">
            <a:extLst>
              <a:ext uri="{FF2B5EF4-FFF2-40B4-BE49-F238E27FC236}">
                <a16:creationId xmlns:a16="http://schemas.microsoft.com/office/drawing/2014/main" id="{86E96141-4F69-10A8-42B0-B8CAA7AB9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0B6E-0D1D-9F13-32E7-CE1976E95B0C}"/>
              </a:ext>
            </a:extLst>
          </p:cNvPr>
          <p:cNvSpPr>
            <a:spLocks noGrp="1"/>
          </p:cNvSpPr>
          <p:nvPr>
            <p:ph type="title"/>
          </p:nvPr>
        </p:nvSpPr>
        <p:spPr>
          <a:xfrm>
            <a:off x="838200" y="365126"/>
            <a:ext cx="10515600" cy="99411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258A4DC-8291-501C-E14B-1C95A19BD9AD}"/>
              </a:ext>
            </a:extLst>
          </p:cNvPr>
          <p:cNvSpPr>
            <a:spLocks noGrp="1"/>
          </p:cNvSpPr>
          <p:nvPr>
            <p:ph sz="half" idx="1"/>
          </p:nvPr>
        </p:nvSpPr>
        <p:spPr>
          <a:xfrm>
            <a:off x="838200" y="2253178"/>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BA9241E5-2D00-09FD-00D3-23A9E95D3A06}"/>
              </a:ext>
            </a:extLst>
          </p:cNvPr>
          <p:cNvSpPr>
            <a:spLocks noGrp="1"/>
          </p:cNvSpPr>
          <p:nvPr>
            <p:ph sz="half" idx="2"/>
          </p:nvPr>
        </p:nvSpPr>
        <p:spPr>
          <a:xfrm>
            <a:off x="6172200" y="2253178"/>
            <a:ext cx="5181600" cy="4351338"/>
          </a:xfrm>
        </p:spPr>
        <p:txBody>
          <a:bodyPr/>
          <a:lstStyle>
            <a:lvl5pPr marL="1828800" indent="0" algn="l">
              <a:buNone/>
              <a:defRPr/>
            </a:lvl5pPr>
          </a:lstStyle>
          <a:p>
            <a:pPr lvl="4"/>
            <a:endParaRPr lang="en-US" dirty="0"/>
          </a:p>
        </p:txBody>
      </p:sp>
      <p:sp>
        <p:nvSpPr>
          <p:cNvPr id="5" name="Date Placeholder 4">
            <a:extLst>
              <a:ext uri="{FF2B5EF4-FFF2-40B4-BE49-F238E27FC236}">
                <a16:creationId xmlns:a16="http://schemas.microsoft.com/office/drawing/2014/main" id="{9A784502-82BF-ADD3-3377-03D3B79E8D3A}"/>
              </a:ext>
            </a:extLst>
          </p:cNvPr>
          <p:cNvSpPr>
            <a:spLocks noGrp="1"/>
          </p:cNvSpPr>
          <p:nvPr>
            <p:ph type="dt" sz="half" idx="10"/>
          </p:nvPr>
        </p:nvSpPr>
        <p:spPr>
          <a:xfrm>
            <a:off x="838200" y="1623648"/>
            <a:ext cx="10515600" cy="365125"/>
          </a:xfrm>
          <a:prstGeom prst="rect">
            <a:avLst/>
          </a:prstGeom>
        </p:spPr>
        <p:txBody>
          <a:bodyPr/>
          <a:lstStyle>
            <a:lvl1pPr>
              <a:defRPr>
                <a:solidFill>
                  <a:schemeClr val="tx1"/>
                </a:solidFill>
              </a:defRPr>
            </a:lvl1pPr>
          </a:lstStyle>
          <a:p>
            <a:endParaRPr lang="en-US" dirty="0"/>
          </a:p>
        </p:txBody>
      </p:sp>
      <p:pic>
        <p:nvPicPr>
          <p:cNvPr id="7" name="Graphic 6" descr="Film strip outline">
            <a:extLst>
              <a:ext uri="{FF2B5EF4-FFF2-40B4-BE49-F238E27FC236}">
                <a16:creationId xmlns:a16="http://schemas.microsoft.com/office/drawing/2014/main" id="{FE5A3A11-D83A-E408-B699-44FEB2B0CB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94767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r>
              <a:rPr lang="en-US" dirty="0"/>
              <a:t>Click to edit Master title style</a:t>
            </a:r>
          </a:p>
        </p:txBody>
      </p:sp>
      <p:pic>
        <p:nvPicPr>
          <p:cNvPr id="4" name="Graphic 3" descr="Director's Chair with solid fill">
            <a:extLst>
              <a:ext uri="{FF2B5EF4-FFF2-40B4-BE49-F238E27FC236}">
                <a16:creationId xmlns:a16="http://schemas.microsoft.com/office/drawing/2014/main" id="{4B411D7A-6620-911A-E9BF-7FE59196D5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spTree>
    <p:extLst>
      <p:ext uri="{BB962C8B-B14F-4D97-AF65-F5344CB8AC3E}">
        <p14:creationId xmlns:p14="http://schemas.microsoft.com/office/powerpoint/2010/main" val="178898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pattFill prst="pct10">
          <a:fgClr>
            <a:schemeClr val="accent4">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6"/>
            <a:ext cx="10515600" cy="810288"/>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264258"/>
            <a:ext cx="10515600" cy="4912706"/>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8" name="TextBox 7">
            <a:extLst>
              <a:ext uri="{FF2B5EF4-FFF2-40B4-BE49-F238E27FC236}">
                <a16:creationId xmlns:a16="http://schemas.microsoft.com/office/drawing/2014/main" id="{019E6193-8C6F-6316-A214-67A6A4516A33}"/>
              </a:ext>
            </a:extLst>
          </p:cNvPr>
          <p:cNvSpPr txBox="1"/>
          <p:nvPr userDrawn="1"/>
        </p:nvSpPr>
        <p:spPr>
          <a:xfrm>
            <a:off x="838200" y="6488539"/>
            <a:ext cx="2743200" cy="276999"/>
          </a:xfrm>
          <a:prstGeom prst="rect">
            <a:avLst/>
          </a:prstGeom>
          <a:noFill/>
        </p:spPr>
        <p:txBody>
          <a:bodyPr rtlCol="0" wrap="square">
            <a:spAutoFit/>
          </a:bodyPr>
          <a:lstStyle/>
          <a:p>
            <a:r>
              <a:rPr dirty="0" lang="en-US" sz="1200"/>
              <a:t>Thursday, April 25, 2024</a:t>
            </a:r>
          </a:p>
        </p:txBody>
      </p:sp>
      <p:sp>
        <p:nvSpPr>
          <p:cNvPr id="9" name="TextBox 8">
            <a:extLst>
              <a:ext uri="{FF2B5EF4-FFF2-40B4-BE49-F238E27FC236}">
                <a16:creationId xmlns:a16="http://schemas.microsoft.com/office/drawing/2014/main" id="{E2F28948-B8AC-40D2-682F-E0F43E63F7DB}"/>
              </a:ext>
            </a:extLst>
          </p:cNvPr>
          <p:cNvSpPr txBox="1"/>
          <p:nvPr userDrawn="1"/>
        </p:nvSpPr>
        <p:spPr>
          <a:xfrm>
            <a:off x="8610600" y="6464589"/>
            <a:ext cx="2743200" cy="276999"/>
          </a:xfrm>
          <a:prstGeom prst="rect">
            <a:avLst/>
          </a:prstGeom>
          <a:noFill/>
        </p:spPr>
        <p:txBody>
          <a:bodyPr rtlCol="0" wrap="square">
            <a:spAutoFit/>
          </a:bodyPr>
          <a:lstStyle/>
          <a:p>
            <a:pPr algn="r"/>
            <a:fld id="{88386037-D50D-4E56-8446-AAC1D718ACF0}" type="slidenum">
              <a:rPr lang="en-US" smtClean="0" sz="1200"/>
              <a:t>‹#›</a:t>
            </a:fld>
            <a:endParaRPr dirty="0" lang="en-US"/>
          </a:p>
        </p:txBody>
      </p:sp>
      <p:grpSp>
        <p:nvGrpSpPr>
          <p:cNvPr id="5" name="Group 4">
            <a:extLst>
              <a:ext uri="{FF2B5EF4-FFF2-40B4-BE49-F238E27FC236}">
                <a16:creationId xmlns:a16="http://schemas.microsoft.com/office/drawing/2014/main" id="{D87BA2D8-9332-D722-8E1F-C20F1DE10E6A}"/>
              </a:ext>
            </a:extLst>
          </p:cNvPr>
          <p:cNvGrpSpPr/>
          <p:nvPr userDrawn="1"/>
        </p:nvGrpSpPr>
        <p:grpSpPr>
          <a:xfrm rot="10800000">
            <a:off x="10760364" y="-1"/>
            <a:ext cx="290946" cy="1359673"/>
            <a:chOff x="1279236" y="3612391"/>
            <a:chExt cx="290946" cy="2852198"/>
          </a:xfrm>
        </p:grpSpPr>
        <p:cxnSp>
          <p:nvCxnSpPr>
            <p:cNvPr id="6" name="Straight Connector 5">
              <a:extLst>
                <a:ext uri="{FF2B5EF4-FFF2-40B4-BE49-F238E27FC236}">
                  <a16:creationId xmlns:a16="http://schemas.microsoft.com/office/drawing/2014/main" id="{BD32DB13-A2D5-7FAE-CD55-D1D97248EBD0}"/>
                </a:ext>
              </a:extLst>
            </p:cNvPr>
            <p:cNvCxnSpPr>
              <a:cxnSpLocks/>
            </p:cNvCxnSpPr>
            <p:nvPr userDrawn="1"/>
          </p:nvCxnSpPr>
          <p:spPr>
            <a:xfrm flipV="1" rot="10800000">
              <a:off x="1431636" y="3612391"/>
              <a:ext cx="0" cy="2852198"/>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BAA9DF-5596-0B10-4EA7-A0C0657A0387}"/>
                </a:ext>
              </a:extLst>
            </p:cNvPr>
            <p:cNvCxnSpPr>
              <a:cxnSpLocks/>
            </p:cNvCxnSpPr>
            <p:nvPr userDrawn="1"/>
          </p:nvCxnSpPr>
          <p:spPr>
            <a:xfrm flipV="1" rot="10800000">
              <a:off x="1279236" y="4178862"/>
              <a:ext cx="0" cy="2285725"/>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FF5FEC-5C9A-595D-182C-61FA9A580993}"/>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4" r:id="rId4"/>
    <p:sldLayoutId id="2147483657" r:id="rId8"/>
    <p:sldLayoutId id="2147483656" r:id="rId7"/>
    <p:sldLayoutId id="2147483655" r:id="rId6"/>
  </p:sldLayoutIdLst>
  <p:hf dt="0" ftr="0" hdr="0" sldNum="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3-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Genres:Grossing v. Budget</a:t>
            </a:r>
          </a:p>
        </p:txBody>
      </p:sp>
      <p:pic>
        <p:nvPicPr>
          <p:cNvPr descr="Slides_files/figure-pptx/unnamed-chunk-19-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a:t>
            </a:r>
          </a:p>
        </p:txBody>
      </p:sp>
      <p:pic>
        <p:nvPicPr>
          <p:cNvPr descr="Slides_files/figure-pptx/unnamed-chunk-20-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Enjoyment v. Appreciation</a:t>
            </a:r>
          </a:p>
        </p:txBody>
      </p:sp>
      <p:pic>
        <p:nvPicPr>
          <p:cNvPr descr="Slides_files/figure-pptx/unnamed-chunk-24-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End.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b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br/>
            <a:r>
              <a:rPr>
                <a:solidFill>
                  <a:srgbClr val="06287E"/>
                </a:solidFill>
                <a:latin typeface="Courier"/>
              </a:rPr>
              <a:t>library</a:t>
            </a:r>
            <a:r>
              <a:rPr>
                <a:latin typeface="Courier"/>
              </a:rPr>
              <a:t>(yaml) </a:t>
            </a:r>
            <a:r>
              <a:rPr i="1">
                <a:solidFill>
                  <a:srgbClr val="60A0B0"/>
                </a:solidFill>
                <a:latin typeface="Courier"/>
              </a:rPr>
              <a:t>#Loaded to knit as custom .pptx template</a:t>
            </a:r>
            <a:br/>
            <a:r>
              <a:rPr>
                <a:solidFill>
                  <a:srgbClr val="06287E"/>
                </a:solidFill>
                <a:latin typeface="Courier"/>
              </a:rPr>
              <a:t>library</a:t>
            </a:r>
            <a:r>
              <a:rPr>
                <a:latin typeface="Courier"/>
              </a:rPr>
              <a:t>(devtools) </a:t>
            </a:r>
            <a:r>
              <a:rPr i="1">
                <a:solidFill>
                  <a:srgbClr val="60A0B0"/>
                </a:solidFill>
                <a:latin typeface="Courier"/>
              </a:rPr>
              <a:t>#Loaded for patchwork</a:t>
            </a:r>
            <a:br/>
            <a:r>
              <a:rPr>
                <a:solidFill>
                  <a:srgbClr val="06287E"/>
                </a:solidFill>
                <a:latin typeface="Courier"/>
              </a:rPr>
              <a:t>library</a:t>
            </a:r>
            <a:r>
              <a:rPr>
                <a:latin typeface="Courier"/>
              </a:rPr>
              <a:t>(patchwork) </a:t>
            </a:r>
            <a:r>
              <a:rPr i="1">
                <a:solidFill>
                  <a:srgbClr val="60A0B0"/>
                </a:solidFill>
                <a:latin typeface="Courier"/>
              </a:rPr>
              <a:t>#Loaded to organize plots </a:t>
            </a:r>
            <a:br/>
            <a:r>
              <a:rPr>
                <a:solidFill>
                  <a:srgbClr val="06287E"/>
                </a:solidFill>
                <a:latin typeface="Courier"/>
              </a:rPr>
              <a:t>library</a:t>
            </a:r>
            <a:r>
              <a:rPr>
                <a:latin typeface="Courier"/>
              </a:rPr>
              <a:t>(reshape2) </a:t>
            </a:r>
            <a:r>
              <a:rPr i="1">
                <a:solidFill>
                  <a:srgbClr val="60A0B0"/>
                </a:solidFill>
                <a:latin typeface="Courier"/>
              </a:rPr>
              <a:t># Loaded to</a:t>
            </a: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 +</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Analysis</a:t>
            </a:r>
          </a:p>
        </p:txBody>
      </p:sp>
      <p:pic>
        <p:nvPicPr>
          <p:cNvPr descr="Slides_files/figure-pptx/unnamed-chunk-5-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Limitations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Limitation do</a:t>
            </a:r>
          </a:p>
          <a:p>
            <a:pPr lvl="0"/>
            <a:r>
              <a:rPr/>
              <a:t>Lim 2</a:t>
            </a:r>
          </a:p>
          <a:p>
            <a:pPr lvl="1"/>
            <a:r>
              <a:rPr/>
              <a:t>Sub</a:t>
            </a:r>
          </a:p>
          <a:p>
            <a:pPr lvl="1"/>
            <a:r>
              <a:rPr/>
              <a:t>Sub</a:t>
            </a:r>
          </a:p>
          <a:p>
            <a:pPr lvl="0"/>
            <a:r>
              <a:rPr/>
              <a:t>Sub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3035300" y="1257300"/>
            <a:ext cx="6121400" cy="4902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2024-04-25T15:56:29Z</dcterms:created>
  <dcterms:modified xsi:type="dcterms:W3CDTF">2024-04-25T15:56:29Z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