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24" r:id="rId11"/>
    <p:sldId id="346" r:id="rId12"/>
    <p:sldId id="328" r:id="rId13"/>
    <p:sldId id="345" r:id="rId14"/>
    <p:sldId id="331" r:id="rId15"/>
    <p:sldId id="34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7FFCF-80B9-4C69-BFD2-0EFC42D4CD21}" v="12" dt="2024-04-25T10:15:44.125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4967" autoAdjust="0"/>
  </p:normalViewPr>
  <p:slideViewPr>
    <p:cSldViewPr snapToGrid="0">
      <p:cViewPr varScale="1">
        <p:scale>
          <a:sx n="92" d="100"/>
          <a:sy n="92" d="100"/>
        </p:scale>
        <p:origin x="106" y="1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Campos" userId="ea77ee4111b22c87" providerId="LiveId" clId="{75E7FFCF-80B9-4C69-BFD2-0EFC42D4CD21}"/>
    <pc:docChg chg="custSel modSld modMainMaster">
      <pc:chgData name="Rose Campos" userId="ea77ee4111b22c87" providerId="LiveId" clId="{75E7FFCF-80B9-4C69-BFD2-0EFC42D4CD21}" dt="2024-04-25T10:15:44.125" v="28"/>
      <pc:docMkLst>
        <pc:docMk/>
      </pc:docMkLst>
      <pc:sldChg chg="modSp">
        <pc:chgData name="Rose Campos" userId="ea77ee4111b22c87" providerId="LiveId" clId="{75E7FFCF-80B9-4C69-BFD2-0EFC42D4CD21}" dt="2024-04-25T10:15:44.125" v="28"/>
        <pc:sldMkLst>
          <pc:docMk/>
          <pc:sldMk cId="3037812869" sldId="316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3037812869" sldId="316"/>
            <ac:spMk id="2" creationId="{9FF243DF-1FE9-01BE-435F-1729F4AB3DE4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3037812869" sldId="316"/>
            <ac:spMk id="4" creationId="{BFAF7377-87AF-3A8C-539C-8A9651F5DA33}"/>
          </ac:spMkLst>
        </pc:sp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2102816447" sldId="324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2102816447" sldId="324"/>
            <ac:spMk id="2" creationId="{88B8FDAA-00CD-846E-A576-B59DFA73F988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2102816447" sldId="324"/>
            <ac:spMk id="4" creationId="{352B3B4A-6ED2-64D9-BEC7-1B6C66971286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2102816447" sldId="324"/>
            <ac:spMk id="6" creationId="{62FF1654-306D-262A-D360-5E5C2E6B39E3}"/>
          </ac:spMkLst>
        </pc:sp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3638111570" sldId="328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3638111570" sldId="328"/>
            <ac:spMk id="3" creationId="{3247ABD4-990A-BAC8-69FC-AF4C84F3AD63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3638111570" sldId="328"/>
            <ac:spMk id="9" creationId="{61E6A21B-7748-174B-D77E-8EE0B288C7D0}"/>
          </ac:spMkLst>
        </pc:spChg>
        <pc:picChg chg="mod">
          <ac:chgData name="Rose Campos" userId="ea77ee4111b22c87" providerId="LiveId" clId="{75E7FFCF-80B9-4C69-BFD2-0EFC42D4CD21}" dt="2024-04-25T10:15:44.125" v="28"/>
          <ac:picMkLst>
            <pc:docMk/>
            <pc:sldMk cId="3638111570" sldId="328"/>
            <ac:picMk id="6" creationId="{1472EB4E-1296-AC66-19FA-B01BB8D8A5F8}"/>
          </ac:picMkLst>
        </pc:pic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3811950613" sldId="331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3811950613" sldId="331"/>
            <ac:spMk id="10" creationId="{C1E42FE3-72C0-8885-D01D-FC08E0DEC223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3811950613" sldId="331"/>
            <ac:spMk id="23" creationId="{E16BFA7C-979F-1D5E-79D4-DEEC56EBE216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3811950613" sldId="331"/>
            <ac:spMk id="25" creationId="{B4A8555D-2DFF-E6D8-3698-67C06B770264}"/>
          </ac:spMkLst>
        </pc:sp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2955403071" sldId="334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2955403071" sldId="334"/>
            <ac:spMk id="2" creationId="{C3A9968B-2619-4F71-AB00-4C493E120805}"/>
          </ac:spMkLst>
        </pc:spChg>
      </pc:sldChg>
      <pc:sldChg chg="modSp mod">
        <pc:chgData name="Rose Campos" userId="ea77ee4111b22c87" providerId="LiveId" clId="{75E7FFCF-80B9-4C69-BFD2-0EFC42D4CD21}" dt="2024-04-25T10:15:44.125" v="28"/>
        <pc:sldMkLst>
          <pc:docMk/>
          <pc:sldMk cId="3749168723" sldId="336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3749168723" sldId="336"/>
            <ac:spMk id="4" creationId="{95698432-2D58-D940-A0AE-7748E2A4879B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3749168723" sldId="336"/>
            <ac:spMk id="7" creationId="{4C780BDD-62B7-3E51-C2DE-09259F62CC03}"/>
          </ac:spMkLst>
        </pc:sp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1941235776" sldId="337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1941235776" sldId="337"/>
            <ac:spMk id="2" creationId="{8695A271-8875-6BCE-0A4A-542683BB3917}"/>
          </ac:spMkLst>
        </pc:spChg>
        <pc:picChg chg="mod">
          <ac:chgData name="Rose Campos" userId="ea77ee4111b22c87" providerId="LiveId" clId="{75E7FFCF-80B9-4C69-BFD2-0EFC42D4CD21}" dt="2024-04-25T10:15:44.125" v="28"/>
          <ac:picMkLst>
            <pc:docMk/>
            <pc:sldMk cId="1941235776" sldId="337"/>
            <ac:picMk id="7" creationId="{DABEABE1-2983-8759-E3F7-CCC6330C6BA1}"/>
          </ac:picMkLst>
        </pc:pic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1450287420" sldId="342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1450287420" sldId="342"/>
            <ac:spMk id="3" creationId="{D4418541-7290-F1A9-2357-CA26E074EF45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1450287420" sldId="342"/>
            <ac:spMk id="12" creationId="{F64C0E11-7DE4-D558-C3EF-9B3C7A9BF17D}"/>
          </ac:spMkLst>
        </pc:spChg>
        <pc:picChg chg="mod">
          <ac:chgData name="Rose Campos" userId="ea77ee4111b22c87" providerId="LiveId" clId="{75E7FFCF-80B9-4C69-BFD2-0EFC42D4CD21}" dt="2024-04-25T10:15:44.125" v="28"/>
          <ac:picMkLst>
            <pc:docMk/>
            <pc:sldMk cId="1450287420" sldId="342"/>
            <ac:picMk id="13" creationId="{06CC7187-0D55-8D17-DB17-83EAB1EF8D05}"/>
          </ac:picMkLst>
        </pc:pic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3962753978" sldId="343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3962753978" sldId="343"/>
            <ac:spMk id="2" creationId="{A6768171-F501-5EC9-8849-5D0FE73AE00B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3962753978" sldId="343"/>
            <ac:spMk id="3" creationId="{338A9D03-6CF8-D31E-2E06-88AEBCEF7D9B}"/>
          </ac:spMkLst>
        </pc:spChg>
        <pc:picChg chg="mod">
          <ac:chgData name="Rose Campos" userId="ea77ee4111b22c87" providerId="LiveId" clId="{75E7FFCF-80B9-4C69-BFD2-0EFC42D4CD21}" dt="2024-04-25T10:15:44.125" v="28"/>
          <ac:picMkLst>
            <pc:docMk/>
            <pc:sldMk cId="3962753978" sldId="343"/>
            <ac:picMk id="6" creationId="{56606EF5-1CC7-5421-5CF4-C03704056CCA}"/>
          </ac:picMkLst>
        </pc:pic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2520582305" sldId="345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2520582305" sldId="345"/>
            <ac:spMk id="8" creationId="{27B8245B-90F5-42D5-BB2F-B23140DB200C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2520582305" sldId="345"/>
            <ac:spMk id="10" creationId="{47262961-9495-E252-E690-1E733A8CCE57}"/>
          </ac:spMkLst>
        </pc:spChg>
        <pc:graphicFrameChg chg="mod">
          <ac:chgData name="Rose Campos" userId="ea77ee4111b22c87" providerId="LiveId" clId="{75E7FFCF-80B9-4C69-BFD2-0EFC42D4CD21}" dt="2024-04-25T10:15:44.125" v="28"/>
          <ac:graphicFrameMkLst>
            <pc:docMk/>
            <pc:sldMk cId="2520582305" sldId="345"/>
            <ac:graphicFrameMk id="6" creationId="{6AF13B15-615A-B282-84CE-BCE3A52AFAF2}"/>
          </ac:graphicFrameMkLst>
        </pc:graphicFrame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719664809" sldId="346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719664809" sldId="346"/>
            <ac:spMk id="2" creationId="{D58E24D3-07BE-C483-3F42-95EEE83332F6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719664809" sldId="346"/>
            <ac:spMk id="11" creationId="{762FCA4D-7EEE-9E3D-F691-FEFB5FB337E6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719664809" sldId="346"/>
            <ac:spMk id="18" creationId="{828FD192-492A-A40D-E86A-BABC77587C80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719664809" sldId="346"/>
            <ac:spMk id="63" creationId="{9EFE5C42-059F-482E-C029-E8FA5107EEDA}"/>
          </ac:spMkLst>
        </pc:sp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1689351536" sldId="347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1689351536" sldId="347"/>
            <ac:spMk id="2" creationId="{2D44923D-C618-15EF-E1D7-7C1B0DBB1D0F}"/>
          </ac:spMkLst>
        </pc:spChg>
      </pc:sldChg>
      <pc:sldChg chg="modSp">
        <pc:chgData name="Rose Campos" userId="ea77ee4111b22c87" providerId="LiveId" clId="{75E7FFCF-80B9-4C69-BFD2-0EFC42D4CD21}" dt="2024-04-25T10:15:44.125" v="28"/>
        <pc:sldMkLst>
          <pc:docMk/>
          <pc:sldMk cId="4273949180" sldId="349"/>
        </pc:sldMkLst>
        <pc:spChg chg="mod">
          <ac:chgData name="Rose Campos" userId="ea77ee4111b22c87" providerId="LiveId" clId="{75E7FFCF-80B9-4C69-BFD2-0EFC42D4CD21}" dt="2024-04-25T10:15:44.125" v="28"/>
          <ac:spMkLst>
            <pc:docMk/>
            <pc:sldMk cId="4273949180" sldId="349"/>
            <ac:spMk id="2" creationId="{5475D893-E98A-260A-9EC4-B9365E533FD5}"/>
          </ac:spMkLst>
        </pc:spChg>
        <pc:spChg chg="mod">
          <ac:chgData name="Rose Campos" userId="ea77ee4111b22c87" providerId="LiveId" clId="{75E7FFCF-80B9-4C69-BFD2-0EFC42D4CD21}" dt="2024-04-25T10:15:44.125" v="28"/>
          <ac:spMkLst>
            <pc:docMk/>
            <pc:sldMk cId="4273949180" sldId="349"/>
            <ac:spMk id="3" creationId="{FD70D88C-5989-4007-4953-F54A4A34B778}"/>
          </ac:spMkLst>
        </pc:spChg>
        <pc:picChg chg="mod">
          <ac:chgData name="Rose Campos" userId="ea77ee4111b22c87" providerId="LiveId" clId="{75E7FFCF-80B9-4C69-BFD2-0EFC42D4CD21}" dt="2024-04-25T10:15:44.125" v="28"/>
          <ac:picMkLst>
            <pc:docMk/>
            <pc:sldMk cId="4273949180" sldId="349"/>
            <ac:picMk id="5" creationId="{DE72DC91-8DC9-B68C-C1D3-8F5273481A74}"/>
          </ac:picMkLst>
        </pc:picChg>
      </pc:sldChg>
      <pc:sldMasterChg chg="delSldLayout modSldLayout sldLayoutOrd">
        <pc:chgData name="Rose Campos" userId="ea77ee4111b22c87" providerId="LiveId" clId="{75E7FFCF-80B9-4C69-BFD2-0EFC42D4CD21}" dt="2024-04-25T10:15:09.733" v="27" actId="2696"/>
        <pc:sldMasterMkLst>
          <pc:docMk/>
          <pc:sldMasterMk cId="1999713800" sldId="2147483696"/>
        </pc:sldMasterMkLst>
        <pc:sldLayoutChg chg="del">
          <pc:chgData name="Rose Campos" userId="ea77ee4111b22c87" providerId="LiveId" clId="{75E7FFCF-80B9-4C69-BFD2-0EFC42D4CD21}" dt="2024-04-25T10:15:09.733" v="27" actId="2696"/>
          <pc:sldLayoutMkLst>
            <pc:docMk/>
            <pc:sldMasterMk cId="1999713800" sldId="2147483696"/>
            <pc:sldLayoutMk cId="1663291002" sldId="2147483702"/>
          </pc:sldLayoutMkLst>
        </pc:sldLayoutChg>
        <pc:sldLayoutChg chg="addSp modSp mod">
          <pc:chgData name="Rose Campos" userId="ea77ee4111b22c87" providerId="LiveId" clId="{75E7FFCF-80B9-4C69-BFD2-0EFC42D4CD21}" dt="2024-04-25T10:14:24.055" v="26" actId="20577"/>
          <pc:sldLayoutMkLst>
            <pc:docMk/>
            <pc:sldMasterMk cId="1999713800" sldId="2147483696"/>
            <pc:sldLayoutMk cId="2137906023" sldId="2147483708"/>
          </pc:sldLayoutMkLst>
          <pc:spChg chg="add mod">
            <ac:chgData name="Rose Campos" userId="ea77ee4111b22c87" providerId="LiveId" clId="{75E7FFCF-80B9-4C69-BFD2-0EFC42D4CD21}" dt="2024-04-25T10:14:24.055" v="26" actId="20577"/>
            <ac:spMkLst>
              <pc:docMk/>
              <pc:sldMasterMk cId="1999713800" sldId="2147483696"/>
              <pc:sldLayoutMk cId="2137906023" sldId="2147483708"/>
              <ac:spMk id="3" creationId="{8F93B8C3-8989-63CE-F5E2-8EA9998EA6F3}"/>
            </ac:spMkLst>
          </pc:spChg>
          <pc:spChg chg="add mod">
            <ac:chgData name="Rose Campos" userId="ea77ee4111b22c87" providerId="LiveId" clId="{75E7FFCF-80B9-4C69-BFD2-0EFC42D4CD21}" dt="2024-04-25T10:14:18.832" v="17" actId="20577"/>
            <ac:spMkLst>
              <pc:docMk/>
              <pc:sldMasterMk cId="1999713800" sldId="2147483696"/>
              <pc:sldLayoutMk cId="2137906023" sldId="2147483708"/>
              <ac:spMk id="7" creationId="{6E17C876-2BA0-BA1E-D5BA-625CFA8D5FDD}"/>
            </ac:spMkLst>
          </pc:spChg>
        </pc:sldLayoutChg>
        <pc:sldLayoutChg chg="ord">
          <pc:chgData name="Rose Campos" userId="ea77ee4111b22c87" providerId="LiveId" clId="{75E7FFCF-80B9-4C69-BFD2-0EFC42D4CD21}" dt="2024-04-25T10:13:00.343" v="1" actId="20578"/>
          <pc:sldLayoutMkLst>
            <pc:docMk/>
            <pc:sldMasterMk cId="1999713800" sldId="2147483696"/>
            <pc:sldLayoutMk cId="1897111348" sldId="2147483710"/>
          </pc:sldLayoutMkLst>
        </pc:sldLayoutChg>
        <pc:sldLayoutChg chg="delSp mod">
          <pc:chgData name="Rose Campos" userId="ea77ee4111b22c87" providerId="LiveId" clId="{75E7FFCF-80B9-4C69-BFD2-0EFC42D4CD21}" dt="2024-04-25T10:12:53" v="0" actId="478"/>
          <pc:sldLayoutMkLst>
            <pc:docMk/>
            <pc:sldMasterMk cId="1999713800" sldId="2147483696"/>
            <pc:sldLayoutMk cId="3577644934" sldId="2147483727"/>
          </pc:sldLayoutMkLst>
          <pc:spChg chg="del">
            <ac:chgData name="Rose Campos" userId="ea77ee4111b22c87" providerId="LiveId" clId="{75E7FFCF-80B9-4C69-BFD2-0EFC42D4CD21}" dt="2024-04-25T10:12:53" v="0" actId="478"/>
            <ac:spMkLst>
              <pc:docMk/>
              <pc:sldMasterMk cId="1999713800" sldId="2147483696"/>
              <pc:sldLayoutMk cId="3577644934" sldId="2147483727"/>
              <ac:spMk id="3" creationId="{EC80FBD9-0977-4B2B-9318-30774BB0947C}"/>
            </ac:spMkLst>
          </pc:spChg>
        </pc:sldLayoutChg>
        <pc:sldLayoutChg chg="delSp mod ord">
          <pc:chgData name="Rose Campos" userId="ea77ee4111b22c87" providerId="LiveId" clId="{75E7FFCF-80B9-4C69-BFD2-0EFC42D4CD21}" dt="2024-04-25T10:13:51.396" v="5" actId="6014"/>
          <pc:sldLayoutMkLst>
            <pc:docMk/>
            <pc:sldMasterMk cId="1999713800" sldId="2147483696"/>
            <pc:sldLayoutMk cId="652645656" sldId="2147483729"/>
          </pc:sldLayoutMkLst>
          <pc:spChg chg="del">
            <ac:chgData name="Rose Campos" userId="ea77ee4111b22c87" providerId="LiveId" clId="{75E7FFCF-80B9-4C69-BFD2-0EFC42D4CD21}" dt="2024-04-25T10:13:24.136" v="3" actId="478"/>
            <ac:spMkLst>
              <pc:docMk/>
              <pc:sldMasterMk cId="1999713800" sldId="2147483696"/>
              <pc:sldLayoutMk cId="652645656" sldId="2147483729"/>
              <ac:spMk id="5" creationId="{5DDB7824-50BA-B12F-AD49-CA8953CA3A0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Graphic 5" descr="Film reel with solid fill">
            <a:extLst>
              <a:ext uri="{FF2B5EF4-FFF2-40B4-BE49-F238E27FC236}">
                <a16:creationId xmlns:a16="http://schemas.microsoft.com/office/drawing/2014/main" id="{3D9E900B-5319-2BAF-A983-ACC597E68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4E9871DC-69A3-1E99-5AF8-E7CF7A08C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FAED6762-9C1C-97BE-3B31-81D1AE336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4" name="Graphic 3" descr="Film reel with solid fill">
            <a:extLst>
              <a:ext uri="{FF2B5EF4-FFF2-40B4-BE49-F238E27FC236}">
                <a16:creationId xmlns:a16="http://schemas.microsoft.com/office/drawing/2014/main" id="{B77F5B2D-4B00-E88C-07F3-843BE9916D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Film reel with solid fill">
            <a:extLst>
              <a:ext uri="{FF2B5EF4-FFF2-40B4-BE49-F238E27FC236}">
                <a16:creationId xmlns:a16="http://schemas.microsoft.com/office/drawing/2014/main" id="{F3427457-DAD4-098F-9DBF-84E221EB9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 descr="A film strip on a black background&#10;&#10;Description automatically generated">
            <a:extLst>
              <a:ext uri="{FF2B5EF4-FFF2-40B4-BE49-F238E27FC236}">
                <a16:creationId xmlns:a16="http://schemas.microsoft.com/office/drawing/2014/main" id="{3D6EE8A3-3980-BB0F-3879-C92DA39A9B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384885" y="-722647"/>
            <a:ext cx="13150463" cy="2736472"/>
          </a:xfrm>
          <a:prstGeom prst="rect">
            <a:avLst/>
          </a:prstGeom>
        </p:spPr>
      </p:pic>
      <p:pic>
        <p:nvPicPr>
          <p:cNvPr id="6" name="Picture 5" descr="A film strip on a black background&#10;&#10;Description automatically generated">
            <a:extLst>
              <a:ext uri="{FF2B5EF4-FFF2-40B4-BE49-F238E27FC236}">
                <a16:creationId xmlns:a16="http://schemas.microsoft.com/office/drawing/2014/main" id="{FB18170A-1F79-F447-D452-C48F7305CB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 rot="10800000">
            <a:off x="-384886" y="5056344"/>
            <a:ext cx="13150463" cy="273647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F93B8C3-8989-63CE-F5E2-8EA9998EA6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4875" y="3549688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[AUTHORS]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E17C876-2BA0-BA1E-D5BA-625CFA8D5FDD}"/>
              </a:ext>
            </a:extLst>
          </p:cNvPr>
          <p:cNvSpPr txBox="1">
            <a:spLocks/>
          </p:cNvSpPr>
          <p:nvPr userDrawn="1"/>
        </p:nvSpPr>
        <p:spPr>
          <a:xfrm>
            <a:off x="133002" y="6425467"/>
            <a:ext cx="7853678" cy="7266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Graphic 11" descr="Film reel with solid fill">
            <a:extLst>
              <a:ext uri="{FF2B5EF4-FFF2-40B4-BE49-F238E27FC236}">
                <a16:creationId xmlns:a16="http://schemas.microsoft.com/office/drawing/2014/main" id="{3B99A19C-EB11-4422-705C-EC818071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5" name="Graphic 4" descr="Film reel with solid fill">
            <a:extLst>
              <a:ext uri="{FF2B5EF4-FFF2-40B4-BE49-F238E27FC236}">
                <a16:creationId xmlns:a16="http://schemas.microsoft.com/office/drawing/2014/main" id="{F3A060F5-3A7F-1E76-390D-927AFDD279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ilm reel with solid fill">
            <a:extLst>
              <a:ext uri="{FF2B5EF4-FFF2-40B4-BE49-F238E27FC236}">
                <a16:creationId xmlns:a16="http://schemas.microsoft.com/office/drawing/2014/main" id="{CE964357-751D-CEE3-415C-FC0780C5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Film reel with solid fill">
            <a:extLst>
              <a:ext uri="{FF2B5EF4-FFF2-40B4-BE49-F238E27FC236}">
                <a16:creationId xmlns:a16="http://schemas.microsoft.com/office/drawing/2014/main" id="{4D99BD61-FF9F-4B2E-4932-FC0CF6A48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1F09B8E0-855B-D6CF-94DD-21F2CA705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F2FD5218-6C3A-EE9F-93F3-65C6F707A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Film reel with solid fill">
            <a:extLst>
              <a:ext uri="{FF2B5EF4-FFF2-40B4-BE49-F238E27FC236}">
                <a16:creationId xmlns:a16="http://schemas.microsoft.com/office/drawing/2014/main" id="{7C7783DD-A9E1-E40C-82C7-EA6C05AC8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08" r:id="rId2"/>
    <p:sldLayoutId id="2147483717" r:id="rId3"/>
    <p:sldLayoutId id="2147483728" r:id="rId4"/>
    <p:sldLayoutId id="2147483727" r:id="rId5"/>
    <p:sldLayoutId id="2147483710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313" cy="32083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	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/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16939" r="16939"/>
          <a:stretch/>
        </p:blipFill>
        <p:spPr>
          <a:xfrm>
            <a:off x="2273300" y="1825625"/>
            <a:ext cx="9918700" cy="4351338"/>
          </a:xfr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89125" y="2967038"/>
            <a:ext cx="10302875" cy="396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/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418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Galaxy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Rose Campos</dc:creator>
  <cp:lastModifiedBy>Rose Campos</cp:lastModifiedBy>
  <cp:revision>2</cp:revision>
  <dcterms:created xsi:type="dcterms:W3CDTF">2024-04-25T00:26:45Z</dcterms:created>
  <dcterms:modified xsi:type="dcterms:W3CDTF">2024-04-25T10:15:54Z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