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1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51224&amp;picture=blue-pixels-wave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51224&amp;picture=blue-pixels-wave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51224&amp;picture=blue-pixels-wave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51224&amp;picture=blue-pixels-wave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51224&amp;picture=blue-pixels-wave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and white background&#10;&#10;Description automatically generated">
            <a:extLst>
              <a:ext uri="{FF2B5EF4-FFF2-40B4-BE49-F238E27FC236}">
                <a16:creationId xmlns:a16="http://schemas.microsoft.com/office/drawing/2014/main" id="{31506282-9748-0AF1-9EA1-31A2DF84B3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996778" y="-19736"/>
            <a:ext cx="13740714" cy="103055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56A5CB-4A43-2BF2-9B14-3172479E0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8A5BC-1E42-A6CC-5E5E-D6CBCB106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C885C-1DFA-597E-0698-509E28E0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6229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AAB551D-C240-4173-9070-E4669C11B4CC}" type="datetimeFigureOut">
              <a:rPr lang="en-US" smtClean="0"/>
              <a:pPr/>
              <a:t>4/25/2024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white background&#10;&#10;Description automatically generated">
            <a:extLst>
              <a:ext uri="{FF2B5EF4-FFF2-40B4-BE49-F238E27FC236}">
                <a16:creationId xmlns:a16="http://schemas.microsoft.com/office/drawing/2014/main" id="{9CB93DEA-4C3E-01CA-7C70-AD7B9191BE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576649" y="13215"/>
            <a:ext cx="13740714" cy="103055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7332E7-6922-874D-DC2B-A2F8A11A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EDE47-A0B3-B021-6D78-709CA34A1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36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and white background&#10;&#10;Description automatically generated">
            <a:extLst>
              <a:ext uri="{FF2B5EF4-FFF2-40B4-BE49-F238E27FC236}">
                <a16:creationId xmlns:a16="http://schemas.microsoft.com/office/drawing/2014/main" id="{1FF11CC6-75BF-497E-3C5A-AD0631EFE0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576649" y="13215"/>
            <a:ext cx="13740714" cy="103055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B90B6E-0D1D-9F13-32E7-CE1976E9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41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8A4DC-8291-501C-E14B-1C95A19BD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53178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241E5-2D00-09FD-00D3-23A9E95D3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53178"/>
            <a:ext cx="5181600" cy="4351338"/>
          </a:xfrm>
        </p:spPr>
        <p:txBody>
          <a:bodyPr/>
          <a:lstStyle>
            <a:lvl5pPr marL="1828800" indent="0" algn="l">
              <a:buNone/>
              <a:defRPr/>
            </a:lvl5pPr>
          </a:lstStyle>
          <a:p>
            <a:pPr lvl="4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84502-82BF-ADD3-3377-03D3B79E8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623648"/>
            <a:ext cx="1051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767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and white background&#10;&#10;Description automatically generated">
            <a:extLst>
              <a:ext uri="{FF2B5EF4-FFF2-40B4-BE49-F238E27FC236}">
                <a16:creationId xmlns:a16="http://schemas.microsoft.com/office/drawing/2014/main" id="{3DDED455-92DA-5D5F-D348-C216F80A4D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576649" y="13215"/>
            <a:ext cx="13740714" cy="103055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4181AB-C9D2-E6D9-86AD-D8CC39B3F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90AF0-2B4E-6B58-8C93-C84BEFC4B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73796-F46A-DF49-5C20-882964226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1988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29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white background&#10;&#10;Description automatically generated">
            <a:extLst>
              <a:ext uri="{FF2B5EF4-FFF2-40B4-BE49-F238E27FC236}">
                <a16:creationId xmlns:a16="http://schemas.microsoft.com/office/drawing/2014/main" id="{E9D176C5-3A79-A2CD-AD3A-EBEDC96709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586397" y="0"/>
            <a:ext cx="13740714" cy="103055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1B1580-D16B-B50C-E10B-3A06745D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898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ublicdomainpictures.net/view-image.php?image=51224&amp;picture=blue-pixels-wave" TargetMode="External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white background&#10;&#10;Description automatically generated">
            <a:extLst>
              <a:ext uri="{FF2B5EF4-FFF2-40B4-BE49-F238E27FC236}">
                <a16:creationId xmlns:a16="http://schemas.microsoft.com/office/drawing/2014/main" id="{5F3B6B81-6805-3B38-4F75-DE46A035B4E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 amt="8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-576649" y="13215"/>
            <a:ext cx="13740714" cy="10305536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4EF3A-ABA4-6020-3930-927D14B4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74A37-C606-BDF9-BA0A-EE9182B20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3320D-CBC1-CC99-B99F-79E090FCA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B551D-C240-4173-9070-E4669C11B4C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3B7BF-9A9E-6D86-8739-4D3AAD8C1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78A5A-2A7D-3729-8E63-7720E222A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790A6-DF32-4548-A1C0-39AC018C7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2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025C-2614-8DC4-C2A5-2693EB821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A5BD6-453C-6CF2-00D2-EC98F34AA4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7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Schoolbook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 Campos</dc:creator>
  <cp:lastModifiedBy>Rose Campos</cp:lastModifiedBy>
  <cp:revision>1</cp:revision>
  <dcterms:created xsi:type="dcterms:W3CDTF">2024-04-25T10:16:16Z</dcterms:created>
  <dcterms:modified xsi:type="dcterms:W3CDTF">2024-04-25T10:28:47Z</dcterms:modified>
</cp:coreProperties>
</file>