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30267275" cy="42794238"/>
  <p:notesSz cx="6881813" cy="10015538"/>
  <p:defaultTextStyle>
    <a:defPPr>
      <a:defRPr lang="en-US"/>
    </a:defPPr>
    <a:lvl1pPr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1pPr>
    <a:lvl2pPr marL="381000" indent="76200"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2pPr>
    <a:lvl3pPr marL="763588" indent="150813"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3pPr>
    <a:lvl4pPr marL="1146175" indent="225425"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4pPr>
    <a:lvl5pPr marL="1527175" indent="301625" algn="l" rtl="0" eaLnBrk="0" fontAlgn="base" hangingPunct="0">
      <a:spcBef>
        <a:spcPct val="0"/>
      </a:spcBef>
      <a:spcAft>
        <a:spcPct val="0"/>
      </a:spcAft>
      <a:defRPr sz="2200" kern="1200">
        <a:solidFill>
          <a:schemeClr val="tx1"/>
        </a:solidFill>
        <a:latin typeface="Arial" panose="020B0604020202020204" pitchFamily="34" charset="0"/>
        <a:ea typeface="+mn-ea"/>
        <a:cs typeface="+mn-cs"/>
      </a:defRPr>
    </a:lvl5pPr>
    <a:lvl6pPr marL="2286000" algn="l" defTabSz="914400" rtl="0" eaLnBrk="1" latinLnBrk="0" hangingPunct="1">
      <a:defRPr sz="2200" kern="1200">
        <a:solidFill>
          <a:schemeClr val="tx1"/>
        </a:solidFill>
        <a:latin typeface="Arial" panose="020B0604020202020204" pitchFamily="34" charset="0"/>
        <a:ea typeface="+mn-ea"/>
        <a:cs typeface="+mn-cs"/>
      </a:defRPr>
    </a:lvl6pPr>
    <a:lvl7pPr marL="2743200" algn="l" defTabSz="914400" rtl="0" eaLnBrk="1" latinLnBrk="0" hangingPunct="1">
      <a:defRPr sz="2200" kern="1200">
        <a:solidFill>
          <a:schemeClr val="tx1"/>
        </a:solidFill>
        <a:latin typeface="Arial" panose="020B0604020202020204" pitchFamily="34" charset="0"/>
        <a:ea typeface="+mn-ea"/>
        <a:cs typeface="+mn-cs"/>
      </a:defRPr>
    </a:lvl7pPr>
    <a:lvl8pPr marL="3200400" algn="l" defTabSz="914400" rtl="0" eaLnBrk="1" latinLnBrk="0" hangingPunct="1">
      <a:defRPr sz="2200" kern="1200">
        <a:solidFill>
          <a:schemeClr val="tx1"/>
        </a:solidFill>
        <a:latin typeface="Arial" panose="020B0604020202020204" pitchFamily="34" charset="0"/>
        <a:ea typeface="+mn-ea"/>
        <a:cs typeface="+mn-cs"/>
      </a:defRPr>
    </a:lvl8pPr>
    <a:lvl9pPr marL="3657600" algn="l" defTabSz="914400" rtl="0" eaLnBrk="1" latinLnBrk="0" hangingPunct="1">
      <a:defRPr sz="2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84" autoAdjust="0"/>
    <p:restoredTop sz="94929" autoAdjust="0"/>
  </p:normalViewPr>
  <p:slideViewPr>
    <p:cSldViewPr>
      <p:cViewPr>
        <p:scale>
          <a:sx n="10" d="100"/>
          <a:sy n="10" d="100"/>
        </p:scale>
        <p:origin x="3944" y="1640"/>
      </p:cViewPr>
      <p:guideLst>
        <p:guide orient="horz" pos="13479"/>
        <p:guide pos="9533"/>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a:extLst>
              <a:ext uri="{FF2B5EF4-FFF2-40B4-BE49-F238E27FC236}">
                <a16:creationId xmlns:a16="http://schemas.microsoft.com/office/drawing/2014/main" id="{F06A112D-8F02-294E-400D-D9B7BD9ADE1A}"/>
              </a:ext>
            </a:extLst>
          </p:cNvPr>
          <p:cNvSpPr>
            <a:spLocks noGrp="1" noChangeArrowheads="1"/>
          </p:cNvSpPr>
          <p:nvPr>
            <p:ph type="hdr" sz="quarter"/>
          </p:nvPr>
        </p:nvSpPr>
        <p:spPr bwMode="auto">
          <a:xfrm>
            <a:off x="0" y="0"/>
            <a:ext cx="2981325" cy="50006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eaLnBrk="1" hangingPunct="1">
              <a:defRPr sz="1200">
                <a:latin typeface="Arial" charset="0"/>
              </a:defRPr>
            </a:lvl1pPr>
          </a:lstStyle>
          <a:p>
            <a:pPr>
              <a:defRPr/>
            </a:pPr>
            <a:endParaRPr lang="en-US"/>
          </a:p>
        </p:txBody>
      </p:sp>
      <p:sp>
        <p:nvSpPr>
          <p:cNvPr id="5123" name="Rectangle 1027">
            <a:extLst>
              <a:ext uri="{FF2B5EF4-FFF2-40B4-BE49-F238E27FC236}">
                <a16:creationId xmlns:a16="http://schemas.microsoft.com/office/drawing/2014/main" id="{649FA9D8-E1C8-35C8-708A-CC3498003D66}"/>
              </a:ext>
            </a:extLst>
          </p:cNvPr>
          <p:cNvSpPr>
            <a:spLocks noGrp="1" noChangeArrowheads="1"/>
          </p:cNvSpPr>
          <p:nvPr>
            <p:ph type="dt" sz="quarter" idx="1"/>
          </p:nvPr>
        </p:nvSpPr>
        <p:spPr bwMode="auto">
          <a:xfrm>
            <a:off x="3900488" y="0"/>
            <a:ext cx="2981325" cy="50006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eaLnBrk="1" hangingPunct="1">
              <a:defRPr sz="1200">
                <a:latin typeface="Arial" charset="0"/>
              </a:defRPr>
            </a:lvl1pPr>
          </a:lstStyle>
          <a:p>
            <a:pPr>
              <a:defRPr/>
            </a:pPr>
            <a:endParaRPr lang="en-US"/>
          </a:p>
        </p:txBody>
      </p:sp>
      <p:sp>
        <p:nvSpPr>
          <p:cNvPr id="5124" name="Rectangle 1028">
            <a:extLst>
              <a:ext uri="{FF2B5EF4-FFF2-40B4-BE49-F238E27FC236}">
                <a16:creationId xmlns:a16="http://schemas.microsoft.com/office/drawing/2014/main" id="{12D9E38A-A019-49B1-407C-200545364E2C}"/>
              </a:ext>
            </a:extLst>
          </p:cNvPr>
          <p:cNvSpPr>
            <a:spLocks noGrp="1" noChangeArrowheads="1"/>
          </p:cNvSpPr>
          <p:nvPr>
            <p:ph type="ftr" sz="quarter" idx="2"/>
          </p:nvPr>
        </p:nvSpPr>
        <p:spPr bwMode="auto">
          <a:xfrm>
            <a:off x="0" y="9515475"/>
            <a:ext cx="2981325" cy="500063"/>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eaLnBrk="1" hangingPunct="1">
              <a:defRPr sz="1200">
                <a:latin typeface="Arial" charset="0"/>
              </a:defRPr>
            </a:lvl1pPr>
          </a:lstStyle>
          <a:p>
            <a:pPr>
              <a:defRPr/>
            </a:pPr>
            <a:endParaRPr lang="en-US"/>
          </a:p>
        </p:txBody>
      </p:sp>
      <p:sp>
        <p:nvSpPr>
          <p:cNvPr id="5125" name="Rectangle 1029">
            <a:extLst>
              <a:ext uri="{FF2B5EF4-FFF2-40B4-BE49-F238E27FC236}">
                <a16:creationId xmlns:a16="http://schemas.microsoft.com/office/drawing/2014/main" id="{D57BD121-EEB3-234A-226D-9C051AB3018E}"/>
              </a:ext>
            </a:extLst>
          </p:cNvPr>
          <p:cNvSpPr>
            <a:spLocks noGrp="1" noChangeArrowheads="1"/>
          </p:cNvSpPr>
          <p:nvPr>
            <p:ph type="sldNum" sz="quarter" idx="3"/>
          </p:nvPr>
        </p:nvSpPr>
        <p:spPr bwMode="auto">
          <a:xfrm>
            <a:off x="3900488" y="9515475"/>
            <a:ext cx="2981325" cy="500063"/>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eaLnBrk="1" hangingPunct="1">
              <a:defRPr sz="1200"/>
            </a:lvl1pPr>
          </a:lstStyle>
          <a:p>
            <a:fld id="{B2885757-CD26-274F-8878-CF3EFEDD6B5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5016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501650"/>
          </a:xfrm>
          <a:prstGeom prst="rect">
            <a:avLst/>
          </a:prstGeom>
        </p:spPr>
        <p:txBody>
          <a:bodyPr vert="horz" lIns="91440" tIns="45720" rIns="91440" bIns="45720" rtlCol="0"/>
          <a:lstStyle>
            <a:lvl1pPr algn="r">
              <a:defRPr sz="1200"/>
            </a:lvl1pPr>
          </a:lstStyle>
          <a:p>
            <a:fld id="{E37B9A1D-A47F-D549-8D64-8BAE6D8BD05F}" type="datetimeFigureOut">
              <a:rPr lang="en-US" smtClean="0"/>
              <a:t>7/6/24</a:t>
            </a:fld>
            <a:endParaRPr lang="en-US"/>
          </a:p>
        </p:txBody>
      </p:sp>
      <p:sp>
        <p:nvSpPr>
          <p:cNvPr id="4" name="Slide Image Placeholder 3"/>
          <p:cNvSpPr>
            <a:spLocks noGrp="1" noRot="1" noChangeAspect="1"/>
          </p:cNvSpPr>
          <p:nvPr>
            <p:ph type="sldImg" idx="2"/>
          </p:nvPr>
        </p:nvSpPr>
        <p:spPr>
          <a:xfrm>
            <a:off x="2246313" y="1252538"/>
            <a:ext cx="2390775" cy="33797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819650"/>
            <a:ext cx="5505450" cy="39433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3888"/>
            <a:ext cx="2982913" cy="5016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9513888"/>
            <a:ext cx="2982912" cy="501650"/>
          </a:xfrm>
          <a:prstGeom prst="rect">
            <a:avLst/>
          </a:prstGeom>
        </p:spPr>
        <p:txBody>
          <a:bodyPr vert="horz" lIns="91440" tIns="45720" rIns="91440" bIns="45720" rtlCol="0" anchor="b"/>
          <a:lstStyle>
            <a:lvl1pPr algn="r">
              <a:defRPr sz="1200"/>
            </a:lvl1pPr>
          </a:lstStyle>
          <a:p>
            <a:fld id="{43764FCB-4CA2-2E40-9D05-2DA7D0556D02}" type="slidenum">
              <a:rPr lang="en-US" smtClean="0"/>
              <a:t>‹#›</a:t>
            </a:fld>
            <a:endParaRPr lang="en-US"/>
          </a:p>
        </p:txBody>
      </p:sp>
    </p:spTree>
    <p:extLst>
      <p:ext uri="{BB962C8B-B14F-4D97-AF65-F5344CB8AC3E}">
        <p14:creationId xmlns:p14="http://schemas.microsoft.com/office/powerpoint/2010/main" val="147401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764FCB-4CA2-2E40-9D05-2DA7D0556D02}" type="slidenum">
              <a:rPr lang="en-US" smtClean="0"/>
              <a:t>1</a:t>
            </a:fld>
            <a:endParaRPr lang="en-US"/>
          </a:p>
        </p:txBody>
      </p:sp>
    </p:spTree>
    <p:extLst>
      <p:ext uri="{BB962C8B-B14F-4D97-AF65-F5344CB8AC3E}">
        <p14:creationId xmlns:p14="http://schemas.microsoft.com/office/powerpoint/2010/main" val="198351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546" y="13293401"/>
            <a:ext cx="25728184" cy="9174125"/>
          </a:xfrm>
        </p:spPr>
        <p:txBody>
          <a:bodyPr/>
          <a:lstStyle/>
          <a:p>
            <a:r>
              <a:rPr lang="en-US"/>
              <a:t>Click to edit Master title style</a:t>
            </a:r>
          </a:p>
        </p:txBody>
      </p:sp>
      <p:sp>
        <p:nvSpPr>
          <p:cNvPr id="3" name="Subtitle 2"/>
          <p:cNvSpPr>
            <a:spLocks noGrp="1"/>
          </p:cNvSpPr>
          <p:nvPr>
            <p:ph type="subTitle" idx="1"/>
          </p:nvPr>
        </p:nvSpPr>
        <p:spPr>
          <a:xfrm>
            <a:off x="4540342" y="24250619"/>
            <a:ext cx="21186592" cy="10935205"/>
          </a:xfrm>
        </p:spPr>
        <p:txBody>
          <a:bodyPr/>
          <a:lstStyle>
            <a:lvl1pPr marL="0" indent="0" algn="ctr">
              <a:buNone/>
              <a:defRPr/>
            </a:lvl1pPr>
            <a:lvl2pPr marL="382082" indent="0" algn="ctr">
              <a:buNone/>
              <a:defRPr/>
            </a:lvl2pPr>
            <a:lvl3pPr marL="764164" indent="0" algn="ctr">
              <a:buNone/>
              <a:defRPr/>
            </a:lvl3pPr>
            <a:lvl4pPr marL="1146246" indent="0" algn="ctr">
              <a:buNone/>
              <a:defRPr/>
            </a:lvl4pPr>
            <a:lvl5pPr marL="1528328" indent="0" algn="ctr">
              <a:buNone/>
              <a:defRPr/>
            </a:lvl5pPr>
            <a:lvl6pPr marL="1910410" indent="0" algn="ctr">
              <a:buNone/>
              <a:defRPr/>
            </a:lvl6pPr>
            <a:lvl7pPr marL="2292492" indent="0" algn="ctr">
              <a:buNone/>
              <a:defRPr/>
            </a:lvl7pPr>
            <a:lvl8pPr marL="2674574" indent="0" algn="ctr">
              <a:buNone/>
              <a:defRPr/>
            </a:lvl8pPr>
            <a:lvl9pPr marL="3056656"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93ADBE5-40A7-2251-C375-64703627D01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5333C89-3FDC-3AE0-387E-C64E39A87A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C84D3BE-51CF-E3C5-2D78-0E83CA7047AA}"/>
              </a:ext>
            </a:extLst>
          </p:cNvPr>
          <p:cNvSpPr>
            <a:spLocks noGrp="1" noChangeArrowheads="1"/>
          </p:cNvSpPr>
          <p:nvPr>
            <p:ph type="sldNum" sz="quarter" idx="12"/>
          </p:nvPr>
        </p:nvSpPr>
        <p:spPr>
          <a:ln/>
        </p:spPr>
        <p:txBody>
          <a:bodyPr/>
          <a:lstStyle>
            <a:lvl1pPr>
              <a:defRPr/>
            </a:lvl1pPr>
          </a:lstStyle>
          <a:p>
            <a:fld id="{2202B5D9-25FE-1E42-8756-FA4ECE2BDA50}" type="slidenum">
              <a:rPr lang="en-US" altLang="en-US"/>
              <a:pPr/>
              <a:t>‹#›</a:t>
            </a:fld>
            <a:endParaRPr lang="en-US" altLang="en-US"/>
          </a:p>
        </p:txBody>
      </p:sp>
    </p:spTree>
    <p:extLst>
      <p:ext uri="{BB962C8B-B14F-4D97-AF65-F5344CB8AC3E}">
        <p14:creationId xmlns:p14="http://schemas.microsoft.com/office/powerpoint/2010/main" val="4050407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0A305C2-8A1A-C930-2292-7BCC980FC9E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C7ABDCF-DD34-4F0E-C996-F26C65947D5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0FBCC3D-0C6F-0F90-3622-151B284C4DB9}"/>
              </a:ext>
            </a:extLst>
          </p:cNvPr>
          <p:cNvSpPr>
            <a:spLocks noGrp="1" noChangeArrowheads="1"/>
          </p:cNvSpPr>
          <p:nvPr>
            <p:ph type="sldNum" sz="quarter" idx="12"/>
          </p:nvPr>
        </p:nvSpPr>
        <p:spPr>
          <a:ln/>
        </p:spPr>
        <p:txBody>
          <a:bodyPr/>
          <a:lstStyle>
            <a:lvl1pPr>
              <a:defRPr/>
            </a:lvl1pPr>
          </a:lstStyle>
          <a:p>
            <a:fld id="{C7558AB8-6B1D-B843-9C03-114F7998B21B}" type="slidenum">
              <a:rPr lang="en-US" altLang="en-US"/>
              <a:pPr/>
              <a:t>‹#›</a:t>
            </a:fld>
            <a:endParaRPr lang="en-US" altLang="en-US"/>
          </a:p>
        </p:txBody>
      </p:sp>
    </p:spTree>
    <p:extLst>
      <p:ext uri="{BB962C8B-B14F-4D97-AF65-F5344CB8AC3E}">
        <p14:creationId xmlns:p14="http://schemas.microsoft.com/office/powerpoint/2010/main" val="213919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65685" y="3804208"/>
            <a:ext cx="6432046" cy="3423511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9547" y="3804208"/>
            <a:ext cx="19176030" cy="342351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9E116ED-8B16-1099-EF84-BBC43AEA538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0D9E872-D1D4-768C-121F-D499CBB9BFE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1629255-6D3F-695E-2668-F52D193EA2E0}"/>
              </a:ext>
            </a:extLst>
          </p:cNvPr>
          <p:cNvSpPr>
            <a:spLocks noGrp="1" noChangeArrowheads="1"/>
          </p:cNvSpPr>
          <p:nvPr>
            <p:ph type="sldNum" sz="quarter" idx="12"/>
          </p:nvPr>
        </p:nvSpPr>
        <p:spPr>
          <a:ln/>
        </p:spPr>
        <p:txBody>
          <a:bodyPr/>
          <a:lstStyle>
            <a:lvl1pPr>
              <a:defRPr/>
            </a:lvl1pPr>
          </a:lstStyle>
          <a:p>
            <a:fld id="{F616F99B-E419-4443-895B-39B92811FD16}" type="slidenum">
              <a:rPr lang="en-US" altLang="en-US"/>
              <a:pPr/>
              <a:t>‹#›</a:t>
            </a:fld>
            <a:endParaRPr lang="en-US" altLang="en-US"/>
          </a:p>
        </p:txBody>
      </p:sp>
    </p:spTree>
    <p:extLst>
      <p:ext uri="{BB962C8B-B14F-4D97-AF65-F5344CB8AC3E}">
        <p14:creationId xmlns:p14="http://schemas.microsoft.com/office/powerpoint/2010/main" val="181533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EC02FA2-ADE4-4800-4262-D63700BDEFC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9C27BDC-6CB0-5D27-B6BF-4A922746717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B8464C3-5551-488E-31BD-C331933E9FF1}"/>
              </a:ext>
            </a:extLst>
          </p:cNvPr>
          <p:cNvSpPr>
            <a:spLocks noGrp="1" noChangeArrowheads="1"/>
          </p:cNvSpPr>
          <p:nvPr>
            <p:ph type="sldNum" sz="quarter" idx="12"/>
          </p:nvPr>
        </p:nvSpPr>
        <p:spPr>
          <a:ln/>
        </p:spPr>
        <p:txBody>
          <a:bodyPr/>
          <a:lstStyle>
            <a:lvl1pPr>
              <a:defRPr/>
            </a:lvl1pPr>
          </a:lstStyle>
          <a:p>
            <a:fld id="{011668C1-3C27-BB44-BBB3-71EBDA6DC83E}" type="slidenum">
              <a:rPr lang="en-US" altLang="en-US"/>
              <a:pPr/>
              <a:t>‹#›</a:t>
            </a:fld>
            <a:endParaRPr lang="en-US" altLang="en-US"/>
          </a:p>
        </p:txBody>
      </p:sp>
    </p:spTree>
    <p:extLst>
      <p:ext uri="{BB962C8B-B14F-4D97-AF65-F5344CB8AC3E}">
        <p14:creationId xmlns:p14="http://schemas.microsoft.com/office/powerpoint/2010/main" val="271082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5" y="27498986"/>
            <a:ext cx="25726933" cy="8499962"/>
          </a:xfrm>
        </p:spPr>
        <p:txBody>
          <a:bodyPr anchor="t"/>
          <a:lstStyle>
            <a:lvl1pPr algn="l">
              <a:defRPr sz="3343" b="1" cap="all"/>
            </a:lvl1pPr>
          </a:lstStyle>
          <a:p>
            <a:r>
              <a:rPr lang="en-US"/>
              <a:t>Click to edit Master title style</a:t>
            </a:r>
          </a:p>
        </p:txBody>
      </p:sp>
      <p:sp>
        <p:nvSpPr>
          <p:cNvPr id="3" name="Text Placeholder 2"/>
          <p:cNvSpPr>
            <a:spLocks noGrp="1"/>
          </p:cNvSpPr>
          <p:nvPr>
            <p:ph type="body" idx="1"/>
          </p:nvPr>
        </p:nvSpPr>
        <p:spPr>
          <a:xfrm>
            <a:off x="2390905" y="18137746"/>
            <a:ext cx="25726933" cy="9361240"/>
          </a:xfrm>
        </p:spPr>
        <p:txBody>
          <a:bodyPr anchor="b"/>
          <a:lstStyle>
            <a:lvl1pPr marL="0" indent="0">
              <a:buNone/>
              <a:defRPr sz="1671"/>
            </a:lvl1pPr>
            <a:lvl2pPr marL="382082" indent="0">
              <a:buNone/>
              <a:defRPr sz="1504"/>
            </a:lvl2pPr>
            <a:lvl3pPr marL="764164" indent="0">
              <a:buNone/>
              <a:defRPr sz="1337"/>
            </a:lvl3pPr>
            <a:lvl4pPr marL="1146246" indent="0">
              <a:buNone/>
              <a:defRPr sz="1170"/>
            </a:lvl4pPr>
            <a:lvl5pPr marL="1528328" indent="0">
              <a:buNone/>
              <a:defRPr sz="1170"/>
            </a:lvl5pPr>
            <a:lvl6pPr marL="1910410" indent="0">
              <a:buNone/>
              <a:defRPr sz="1170"/>
            </a:lvl6pPr>
            <a:lvl7pPr marL="2292492" indent="0">
              <a:buNone/>
              <a:defRPr sz="1170"/>
            </a:lvl7pPr>
            <a:lvl8pPr marL="2674574" indent="0">
              <a:buNone/>
              <a:defRPr sz="1170"/>
            </a:lvl8pPr>
            <a:lvl9pPr marL="3056656" indent="0">
              <a:buNone/>
              <a:defRPr sz="1170"/>
            </a:lvl9pPr>
          </a:lstStyle>
          <a:p>
            <a:pPr lvl="0"/>
            <a:r>
              <a:rPr lang="en-US"/>
              <a:t>Click to edit Master text styles</a:t>
            </a:r>
          </a:p>
        </p:txBody>
      </p:sp>
      <p:sp>
        <p:nvSpPr>
          <p:cNvPr id="4" name="Rectangle 4">
            <a:extLst>
              <a:ext uri="{FF2B5EF4-FFF2-40B4-BE49-F238E27FC236}">
                <a16:creationId xmlns:a16="http://schemas.microsoft.com/office/drawing/2014/main" id="{40391479-4061-42C8-B049-40B48E9AB36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F838A88-DD76-B74E-8146-2590D73D3A3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36DDD72-B35D-F99A-2278-BC31441924A7}"/>
              </a:ext>
            </a:extLst>
          </p:cNvPr>
          <p:cNvSpPr>
            <a:spLocks noGrp="1" noChangeArrowheads="1"/>
          </p:cNvSpPr>
          <p:nvPr>
            <p:ph type="sldNum" sz="quarter" idx="12"/>
          </p:nvPr>
        </p:nvSpPr>
        <p:spPr>
          <a:ln/>
        </p:spPr>
        <p:txBody>
          <a:bodyPr/>
          <a:lstStyle>
            <a:lvl1pPr>
              <a:defRPr/>
            </a:lvl1pPr>
          </a:lstStyle>
          <a:p>
            <a:fld id="{A0FE5CC9-42BE-4348-A605-E9FCA575F7EF}" type="slidenum">
              <a:rPr lang="en-US" altLang="en-US"/>
              <a:pPr/>
              <a:t>‹#›</a:t>
            </a:fld>
            <a:endParaRPr lang="en-US" altLang="en-US"/>
          </a:p>
        </p:txBody>
      </p:sp>
    </p:spTree>
    <p:extLst>
      <p:ext uri="{BB962C8B-B14F-4D97-AF65-F5344CB8AC3E}">
        <p14:creationId xmlns:p14="http://schemas.microsoft.com/office/powerpoint/2010/main" val="3551364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9545" y="12361955"/>
            <a:ext cx="12804039" cy="25677368"/>
          </a:xfrm>
        </p:spPr>
        <p:txBody>
          <a:bodyPr/>
          <a:lstStyle>
            <a:lvl1pPr>
              <a:defRPr sz="2340"/>
            </a:lvl1pPr>
            <a:lvl2pPr>
              <a:defRPr sz="2006"/>
            </a:lvl2pPr>
            <a:lvl3pPr>
              <a:defRPr sz="1671"/>
            </a:lvl3pPr>
            <a:lvl4pPr>
              <a:defRPr sz="1504"/>
            </a:lvl4pPr>
            <a:lvl5pPr>
              <a:defRPr sz="1504"/>
            </a:lvl5pPr>
            <a:lvl6pPr>
              <a:defRPr sz="1504"/>
            </a:lvl6pPr>
            <a:lvl7pPr>
              <a:defRPr sz="1504"/>
            </a:lvl7pPr>
            <a:lvl8pPr>
              <a:defRPr sz="1504"/>
            </a:lvl8pPr>
            <a:lvl9pPr>
              <a:defRPr sz="15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193692" y="12361955"/>
            <a:ext cx="12804039" cy="25677368"/>
          </a:xfrm>
        </p:spPr>
        <p:txBody>
          <a:bodyPr/>
          <a:lstStyle>
            <a:lvl1pPr>
              <a:defRPr sz="2340"/>
            </a:lvl1pPr>
            <a:lvl2pPr>
              <a:defRPr sz="2006"/>
            </a:lvl2pPr>
            <a:lvl3pPr>
              <a:defRPr sz="1671"/>
            </a:lvl3pPr>
            <a:lvl4pPr>
              <a:defRPr sz="1504"/>
            </a:lvl4pPr>
            <a:lvl5pPr>
              <a:defRPr sz="1504"/>
            </a:lvl5pPr>
            <a:lvl6pPr>
              <a:defRPr sz="1504"/>
            </a:lvl6pPr>
            <a:lvl7pPr>
              <a:defRPr sz="1504"/>
            </a:lvl7pPr>
            <a:lvl8pPr>
              <a:defRPr sz="1504"/>
            </a:lvl8pPr>
            <a:lvl9pPr>
              <a:defRPr sz="15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916B29F-21AA-0709-FCCE-0F8B5AD4C33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7B26043-EDE8-B02B-ACE9-12A839CE8B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E6B46DC-6AE1-E5FB-F589-AFAB732F8EC7}"/>
              </a:ext>
            </a:extLst>
          </p:cNvPr>
          <p:cNvSpPr>
            <a:spLocks noGrp="1" noChangeArrowheads="1"/>
          </p:cNvSpPr>
          <p:nvPr>
            <p:ph type="sldNum" sz="quarter" idx="12"/>
          </p:nvPr>
        </p:nvSpPr>
        <p:spPr>
          <a:ln/>
        </p:spPr>
        <p:txBody>
          <a:bodyPr/>
          <a:lstStyle>
            <a:lvl1pPr>
              <a:defRPr/>
            </a:lvl1pPr>
          </a:lstStyle>
          <a:p>
            <a:fld id="{71D9C7B9-7441-EB4B-807D-1F3A16670B7B}" type="slidenum">
              <a:rPr lang="en-US" altLang="en-US"/>
              <a:pPr/>
              <a:t>‹#›</a:t>
            </a:fld>
            <a:endParaRPr lang="en-US" altLang="en-US"/>
          </a:p>
        </p:txBody>
      </p:sp>
    </p:spTree>
    <p:extLst>
      <p:ext uri="{BB962C8B-B14F-4D97-AF65-F5344CB8AC3E}">
        <p14:creationId xmlns:p14="http://schemas.microsoft.com/office/powerpoint/2010/main" val="996520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864" y="1714301"/>
            <a:ext cx="27239547" cy="713237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864" y="9578623"/>
            <a:ext cx="13373302" cy="3992698"/>
          </a:xfrm>
        </p:spPr>
        <p:txBody>
          <a:bodyPr anchor="b"/>
          <a:lstStyle>
            <a:lvl1pPr marL="0" indent="0">
              <a:buNone/>
              <a:defRPr sz="2006" b="1"/>
            </a:lvl1pPr>
            <a:lvl2pPr marL="382082" indent="0">
              <a:buNone/>
              <a:defRPr sz="1671" b="1"/>
            </a:lvl2pPr>
            <a:lvl3pPr marL="764164" indent="0">
              <a:buNone/>
              <a:defRPr sz="1504" b="1"/>
            </a:lvl3pPr>
            <a:lvl4pPr marL="1146246" indent="0">
              <a:buNone/>
              <a:defRPr sz="1337" b="1"/>
            </a:lvl4pPr>
            <a:lvl5pPr marL="1528328" indent="0">
              <a:buNone/>
              <a:defRPr sz="1337" b="1"/>
            </a:lvl5pPr>
            <a:lvl6pPr marL="1910410" indent="0">
              <a:buNone/>
              <a:defRPr sz="1337" b="1"/>
            </a:lvl6pPr>
            <a:lvl7pPr marL="2292492" indent="0">
              <a:buNone/>
              <a:defRPr sz="1337" b="1"/>
            </a:lvl7pPr>
            <a:lvl8pPr marL="2674574" indent="0">
              <a:buNone/>
              <a:defRPr sz="1337" b="1"/>
            </a:lvl8pPr>
            <a:lvl9pPr marL="3056656" indent="0">
              <a:buNone/>
              <a:defRPr sz="1337" b="1"/>
            </a:lvl9pPr>
          </a:lstStyle>
          <a:p>
            <a:pPr lvl="0"/>
            <a:r>
              <a:rPr lang="en-US"/>
              <a:t>Click to edit Master text styles</a:t>
            </a:r>
          </a:p>
        </p:txBody>
      </p:sp>
      <p:sp>
        <p:nvSpPr>
          <p:cNvPr id="4" name="Content Placeholder 3"/>
          <p:cNvSpPr>
            <a:spLocks noGrp="1"/>
          </p:cNvSpPr>
          <p:nvPr>
            <p:ph sz="half" idx="2"/>
          </p:nvPr>
        </p:nvSpPr>
        <p:spPr>
          <a:xfrm>
            <a:off x="1513864" y="13571321"/>
            <a:ext cx="13373302" cy="24656492"/>
          </a:xfrm>
        </p:spPr>
        <p:txBody>
          <a:bodyPr/>
          <a:lstStyle>
            <a:lvl1pPr>
              <a:defRPr sz="2006"/>
            </a:lvl1pPr>
            <a:lvl2pPr>
              <a:defRPr sz="1671"/>
            </a:lvl2pPr>
            <a:lvl3pPr>
              <a:defRPr sz="1504"/>
            </a:lvl3pPr>
            <a:lvl4pPr>
              <a:defRPr sz="1337"/>
            </a:lvl4pPr>
            <a:lvl5pPr>
              <a:defRPr sz="1337"/>
            </a:lvl5pPr>
            <a:lvl6pPr>
              <a:defRPr sz="1337"/>
            </a:lvl6pPr>
            <a:lvl7pPr>
              <a:defRPr sz="1337"/>
            </a:lvl7pPr>
            <a:lvl8pPr>
              <a:defRPr sz="1337"/>
            </a:lvl8pPr>
            <a:lvl9pPr>
              <a:defRPr sz="133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5106" y="9578623"/>
            <a:ext cx="13378305" cy="3992698"/>
          </a:xfrm>
        </p:spPr>
        <p:txBody>
          <a:bodyPr anchor="b"/>
          <a:lstStyle>
            <a:lvl1pPr marL="0" indent="0">
              <a:buNone/>
              <a:defRPr sz="2006" b="1"/>
            </a:lvl1pPr>
            <a:lvl2pPr marL="382082" indent="0">
              <a:buNone/>
              <a:defRPr sz="1671" b="1"/>
            </a:lvl2pPr>
            <a:lvl3pPr marL="764164" indent="0">
              <a:buNone/>
              <a:defRPr sz="1504" b="1"/>
            </a:lvl3pPr>
            <a:lvl4pPr marL="1146246" indent="0">
              <a:buNone/>
              <a:defRPr sz="1337" b="1"/>
            </a:lvl4pPr>
            <a:lvl5pPr marL="1528328" indent="0">
              <a:buNone/>
              <a:defRPr sz="1337" b="1"/>
            </a:lvl5pPr>
            <a:lvl6pPr marL="1910410" indent="0">
              <a:buNone/>
              <a:defRPr sz="1337" b="1"/>
            </a:lvl6pPr>
            <a:lvl7pPr marL="2292492" indent="0">
              <a:buNone/>
              <a:defRPr sz="1337" b="1"/>
            </a:lvl7pPr>
            <a:lvl8pPr marL="2674574" indent="0">
              <a:buNone/>
              <a:defRPr sz="1337" b="1"/>
            </a:lvl8pPr>
            <a:lvl9pPr marL="3056656" indent="0">
              <a:buNone/>
              <a:defRPr sz="1337" b="1"/>
            </a:lvl9pPr>
          </a:lstStyle>
          <a:p>
            <a:pPr lvl="0"/>
            <a:r>
              <a:rPr lang="en-US"/>
              <a:t>Click to edit Master text styles</a:t>
            </a:r>
          </a:p>
        </p:txBody>
      </p:sp>
      <p:sp>
        <p:nvSpPr>
          <p:cNvPr id="6" name="Content Placeholder 5"/>
          <p:cNvSpPr>
            <a:spLocks noGrp="1"/>
          </p:cNvSpPr>
          <p:nvPr>
            <p:ph sz="quarter" idx="4"/>
          </p:nvPr>
        </p:nvSpPr>
        <p:spPr>
          <a:xfrm>
            <a:off x="15375106" y="13571321"/>
            <a:ext cx="13378305" cy="24656492"/>
          </a:xfrm>
        </p:spPr>
        <p:txBody>
          <a:bodyPr/>
          <a:lstStyle>
            <a:lvl1pPr>
              <a:defRPr sz="2006"/>
            </a:lvl1pPr>
            <a:lvl2pPr>
              <a:defRPr sz="1671"/>
            </a:lvl2pPr>
            <a:lvl3pPr>
              <a:defRPr sz="1504"/>
            </a:lvl3pPr>
            <a:lvl4pPr>
              <a:defRPr sz="1337"/>
            </a:lvl4pPr>
            <a:lvl5pPr>
              <a:defRPr sz="1337"/>
            </a:lvl5pPr>
            <a:lvl6pPr>
              <a:defRPr sz="1337"/>
            </a:lvl6pPr>
            <a:lvl7pPr>
              <a:defRPr sz="1337"/>
            </a:lvl7pPr>
            <a:lvl8pPr>
              <a:defRPr sz="1337"/>
            </a:lvl8pPr>
            <a:lvl9pPr>
              <a:defRPr sz="133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EB0ACE4-293E-7050-011E-DCCAD2DD110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41B7FCD-E59F-55B1-2329-16F69669C49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A077959-A379-B3A4-A053-1427C2FB7B27}"/>
              </a:ext>
            </a:extLst>
          </p:cNvPr>
          <p:cNvSpPr>
            <a:spLocks noGrp="1" noChangeArrowheads="1"/>
          </p:cNvSpPr>
          <p:nvPr>
            <p:ph type="sldNum" sz="quarter" idx="12"/>
          </p:nvPr>
        </p:nvSpPr>
        <p:spPr>
          <a:ln/>
        </p:spPr>
        <p:txBody>
          <a:bodyPr/>
          <a:lstStyle>
            <a:lvl1pPr>
              <a:defRPr/>
            </a:lvl1pPr>
          </a:lstStyle>
          <a:p>
            <a:fld id="{55C4A81F-6AA4-2746-A448-87FB2CE91814}" type="slidenum">
              <a:rPr lang="en-US" altLang="en-US"/>
              <a:pPr/>
              <a:t>‹#›</a:t>
            </a:fld>
            <a:endParaRPr lang="en-US" altLang="en-US"/>
          </a:p>
        </p:txBody>
      </p:sp>
    </p:spTree>
    <p:extLst>
      <p:ext uri="{BB962C8B-B14F-4D97-AF65-F5344CB8AC3E}">
        <p14:creationId xmlns:p14="http://schemas.microsoft.com/office/powerpoint/2010/main" val="129680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980CDEB-9A59-9422-733F-6455540AB28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AE91E3C-0805-12D2-7896-80BCA160A92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39B8680-C0D8-B610-CF28-BC597350451B}"/>
              </a:ext>
            </a:extLst>
          </p:cNvPr>
          <p:cNvSpPr>
            <a:spLocks noGrp="1" noChangeArrowheads="1"/>
          </p:cNvSpPr>
          <p:nvPr>
            <p:ph type="sldNum" sz="quarter" idx="12"/>
          </p:nvPr>
        </p:nvSpPr>
        <p:spPr>
          <a:ln/>
        </p:spPr>
        <p:txBody>
          <a:bodyPr/>
          <a:lstStyle>
            <a:lvl1pPr>
              <a:defRPr/>
            </a:lvl1pPr>
          </a:lstStyle>
          <a:p>
            <a:fld id="{CC446451-6C73-0842-B4EA-7B15665A32A6}" type="slidenum">
              <a:rPr lang="en-US" altLang="en-US"/>
              <a:pPr/>
              <a:t>‹#›</a:t>
            </a:fld>
            <a:endParaRPr lang="en-US" altLang="en-US"/>
          </a:p>
        </p:txBody>
      </p:sp>
    </p:spTree>
    <p:extLst>
      <p:ext uri="{BB962C8B-B14F-4D97-AF65-F5344CB8AC3E}">
        <p14:creationId xmlns:p14="http://schemas.microsoft.com/office/powerpoint/2010/main" val="224356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D229267-50A6-87D5-375E-E81ADD7E7BC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5FC648A-A093-5633-B64B-04BADBB523F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4BE2F182-83A2-3623-33CB-BA1CABF7ADB4}"/>
              </a:ext>
            </a:extLst>
          </p:cNvPr>
          <p:cNvSpPr>
            <a:spLocks noGrp="1" noChangeArrowheads="1"/>
          </p:cNvSpPr>
          <p:nvPr>
            <p:ph type="sldNum" sz="quarter" idx="12"/>
          </p:nvPr>
        </p:nvSpPr>
        <p:spPr>
          <a:ln/>
        </p:spPr>
        <p:txBody>
          <a:bodyPr/>
          <a:lstStyle>
            <a:lvl1pPr>
              <a:defRPr/>
            </a:lvl1pPr>
          </a:lstStyle>
          <a:p>
            <a:fld id="{80FB9F21-D663-4F41-A6FC-0D4692EE0654}" type="slidenum">
              <a:rPr lang="en-US" altLang="en-US"/>
              <a:pPr/>
              <a:t>‹#›</a:t>
            </a:fld>
            <a:endParaRPr lang="en-US" altLang="en-US"/>
          </a:p>
        </p:txBody>
      </p:sp>
    </p:spTree>
    <p:extLst>
      <p:ext uri="{BB962C8B-B14F-4D97-AF65-F5344CB8AC3E}">
        <p14:creationId xmlns:p14="http://schemas.microsoft.com/office/powerpoint/2010/main" val="244351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865" y="1703294"/>
            <a:ext cx="9957724" cy="7252072"/>
          </a:xfrm>
        </p:spPr>
        <p:txBody>
          <a:bodyPr anchor="b"/>
          <a:lstStyle>
            <a:lvl1pPr algn="l">
              <a:defRPr sz="1671" b="1"/>
            </a:lvl1pPr>
          </a:lstStyle>
          <a:p>
            <a:r>
              <a:rPr lang="en-US"/>
              <a:t>Click to edit Master title style</a:t>
            </a:r>
          </a:p>
        </p:txBody>
      </p:sp>
      <p:sp>
        <p:nvSpPr>
          <p:cNvPr id="3" name="Content Placeholder 2"/>
          <p:cNvSpPr>
            <a:spLocks noGrp="1"/>
          </p:cNvSpPr>
          <p:nvPr>
            <p:ph idx="1"/>
          </p:nvPr>
        </p:nvSpPr>
        <p:spPr>
          <a:xfrm>
            <a:off x="11833164" y="1703295"/>
            <a:ext cx="16920247" cy="36524519"/>
          </a:xfrm>
        </p:spPr>
        <p:txBody>
          <a:bodyPr/>
          <a:lstStyle>
            <a:lvl1pPr>
              <a:defRPr sz="2674"/>
            </a:lvl1pPr>
            <a:lvl2pPr>
              <a:defRPr sz="2340"/>
            </a:lvl2pPr>
            <a:lvl3pPr>
              <a:defRPr sz="2006"/>
            </a:lvl3pPr>
            <a:lvl4pPr>
              <a:defRPr sz="1671"/>
            </a:lvl4pPr>
            <a:lvl5pPr>
              <a:defRPr sz="1671"/>
            </a:lvl5pPr>
            <a:lvl6pPr>
              <a:defRPr sz="1671"/>
            </a:lvl6pPr>
            <a:lvl7pPr>
              <a:defRPr sz="1671"/>
            </a:lvl7pPr>
            <a:lvl8pPr>
              <a:defRPr sz="1671"/>
            </a:lvl8pPr>
            <a:lvl9pPr>
              <a:defRPr sz="16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865" y="8955366"/>
            <a:ext cx="9957724" cy="29272448"/>
          </a:xfrm>
        </p:spPr>
        <p:txBody>
          <a:bodyPr/>
          <a:lstStyle>
            <a:lvl1pPr marL="0" indent="0">
              <a:buNone/>
              <a:defRPr sz="1170"/>
            </a:lvl1pPr>
            <a:lvl2pPr marL="382082" indent="0">
              <a:buNone/>
              <a:defRPr sz="1003"/>
            </a:lvl2pPr>
            <a:lvl3pPr marL="764164" indent="0">
              <a:buNone/>
              <a:defRPr sz="836"/>
            </a:lvl3pPr>
            <a:lvl4pPr marL="1146246" indent="0">
              <a:buNone/>
              <a:defRPr sz="752"/>
            </a:lvl4pPr>
            <a:lvl5pPr marL="1528328" indent="0">
              <a:buNone/>
              <a:defRPr sz="752"/>
            </a:lvl5pPr>
            <a:lvl6pPr marL="1910410" indent="0">
              <a:buNone/>
              <a:defRPr sz="752"/>
            </a:lvl6pPr>
            <a:lvl7pPr marL="2292492" indent="0">
              <a:buNone/>
              <a:defRPr sz="752"/>
            </a:lvl7pPr>
            <a:lvl8pPr marL="2674574" indent="0">
              <a:buNone/>
              <a:defRPr sz="752"/>
            </a:lvl8pPr>
            <a:lvl9pPr marL="3056656" indent="0">
              <a:buNone/>
              <a:defRPr sz="752"/>
            </a:lvl9pPr>
          </a:lstStyle>
          <a:p>
            <a:pPr lvl="0"/>
            <a:r>
              <a:rPr lang="en-US"/>
              <a:t>Click to edit Master text styles</a:t>
            </a:r>
          </a:p>
        </p:txBody>
      </p:sp>
      <p:sp>
        <p:nvSpPr>
          <p:cNvPr id="5" name="Rectangle 4">
            <a:extLst>
              <a:ext uri="{FF2B5EF4-FFF2-40B4-BE49-F238E27FC236}">
                <a16:creationId xmlns:a16="http://schemas.microsoft.com/office/drawing/2014/main" id="{5E3222C5-BE9E-6378-5BAF-CE21E60F6C3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6F70BAD-45FB-664A-E487-5B5E623107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5C66ACE-B5D8-2A96-237D-1952F283BBCA}"/>
              </a:ext>
            </a:extLst>
          </p:cNvPr>
          <p:cNvSpPr>
            <a:spLocks noGrp="1" noChangeArrowheads="1"/>
          </p:cNvSpPr>
          <p:nvPr>
            <p:ph type="sldNum" sz="quarter" idx="12"/>
          </p:nvPr>
        </p:nvSpPr>
        <p:spPr>
          <a:ln/>
        </p:spPr>
        <p:txBody>
          <a:bodyPr/>
          <a:lstStyle>
            <a:lvl1pPr>
              <a:defRPr/>
            </a:lvl1pPr>
          </a:lstStyle>
          <a:p>
            <a:fld id="{5EDCC18E-94D9-7341-9B5B-C4C15DD3CFEE}" type="slidenum">
              <a:rPr lang="en-US" altLang="en-US"/>
              <a:pPr/>
              <a:t>‹#›</a:t>
            </a:fld>
            <a:endParaRPr lang="en-US" altLang="en-US"/>
          </a:p>
        </p:txBody>
      </p:sp>
    </p:spTree>
    <p:extLst>
      <p:ext uri="{BB962C8B-B14F-4D97-AF65-F5344CB8AC3E}">
        <p14:creationId xmlns:p14="http://schemas.microsoft.com/office/powerpoint/2010/main" val="3668571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847" y="29956243"/>
            <a:ext cx="18160115" cy="3535918"/>
          </a:xfrm>
        </p:spPr>
        <p:txBody>
          <a:bodyPr anchor="b"/>
          <a:lstStyle>
            <a:lvl1pPr algn="l">
              <a:defRPr sz="1671" b="1"/>
            </a:lvl1pPr>
          </a:lstStyle>
          <a:p>
            <a:r>
              <a:rPr lang="en-US"/>
              <a:t>Click to edit Master title style</a:t>
            </a:r>
          </a:p>
        </p:txBody>
      </p:sp>
      <p:sp>
        <p:nvSpPr>
          <p:cNvPr id="3" name="Picture Placeholder 2"/>
          <p:cNvSpPr>
            <a:spLocks noGrp="1"/>
          </p:cNvSpPr>
          <p:nvPr>
            <p:ph type="pic" idx="1"/>
          </p:nvPr>
        </p:nvSpPr>
        <p:spPr>
          <a:xfrm>
            <a:off x="5932847" y="3823470"/>
            <a:ext cx="18160115" cy="25677368"/>
          </a:xfrm>
        </p:spPr>
        <p:txBody>
          <a:bodyPr/>
          <a:lstStyle>
            <a:lvl1pPr marL="0" indent="0">
              <a:buNone/>
              <a:defRPr sz="2674"/>
            </a:lvl1pPr>
            <a:lvl2pPr marL="382082" indent="0">
              <a:buNone/>
              <a:defRPr sz="2340"/>
            </a:lvl2pPr>
            <a:lvl3pPr marL="764164" indent="0">
              <a:buNone/>
              <a:defRPr sz="2006"/>
            </a:lvl3pPr>
            <a:lvl4pPr marL="1146246" indent="0">
              <a:buNone/>
              <a:defRPr sz="1671"/>
            </a:lvl4pPr>
            <a:lvl5pPr marL="1528328" indent="0">
              <a:buNone/>
              <a:defRPr sz="1671"/>
            </a:lvl5pPr>
            <a:lvl6pPr marL="1910410" indent="0">
              <a:buNone/>
              <a:defRPr sz="1671"/>
            </a:lvl6pPr>
            <a:lvl7pPr marL="2292492" indent="0">
              <a:buNone/>
              <a:defRPr sz="1671"/>
            </a:lvl7pPr>
            <a:lvl8pPr marL="2674574" indent="0">
              <a:buNone/>
              <a:defRPr sz="1671"/>
            </a:lvl8pPr>
            <a:lvl9pPr marL="3056656" indent="0">
              <a:buNone/>
              <a:defRPr sz="1671"/>
            </a:lvl9pPr>
          </a:lstStyle>
          <a:p>
            <a:pPr lvl="0"/>
            <a:endParaRPr lang="en-US" noProof="0"/>
          </a:p>
        </p:txBody>
      </p:sp>
      <p:sp>
        <p:nvSpPr>
          <p:cNvPr id="4" name="Text Placeholder 3"/>
          <p:cNvSpPr>
            <a:spLocks noGrp="1"/>
          </p:cNvSpPr>
          <p:nvPr>
            <p:ph type="body" sz="half" idx="2"/>
          </p:nvPr>
        </p:nvSpPr>
        <p:spPr>
          <a:xfrm>
            <a:off x="5932847" y="33492160"/>
            <a:ext cx="18160115" cy="5023204"/>
          </a:xfrm>
        </p:spPr>
        <p:txBody>
          <a:bodyPr/>
          <a:lstStyle>
            <a:lvl1pPr marL="0" indent="0">
              <a:buNone/>
              <a:defRPr sz="1170"/>
            </a:lvl1pPr>
            <a:lvl2pPr marL="382082" indent="0">
              <a:buNone/>
              <a:defRPr sz="1003"/>
            </a:lvl2pPr>
            <a:lvl3pPr marL="764164" indent="0">
              <a:buNone/>
              <a:defRPr sz="836"/>
            </a:lvl3pPr>
            <a:lvl4pPr marL="1146246" indent="0">
              <a:buNone/>
              <a:defRPr sz="752"/>
            </a:lvl4pPr>
            <a:lvl5pPr marL="1528328" indent="0">
              <a:buNone/>
              <a:defRPr sz="752"/>
            </a:lvl5pPr>
            <a:lvl6pPr marL="1910410" indent="0">
              <a:buNone/>
              <a:defRPr sz="752"/>
            </a:lvl6pPr>
            <a:lvl7pPr marL="2292492" indent="0">
              <a:buNone/>
              <a:defRPr sz="752"/>
            </a:lvl7pPr>
            <a:lvl8pPr marL="2674574" indent="0">
              <a:buNone/>
              <a:defRPr sz="752"/>
            </a:lvl8pPr>
            <a:lvl9pPr marL="3056656" indent="0">
              <a:buNone/>
              <a:defRPr sz="752"/>
            </a:lvl9pPr>
          </a:lstStyle>
          <a:p>
            <a:pPr lvl="0"/>
            <a:r>
              <a:rPr lang="en-US"/>
              <a:t>Click to edit Master text styles</a:t>
            </a:r>
          </a:p>
        </p:txBody>
      </p:sp>
      <p:sp>
        <p:nvSpPr>
          <p:cNvPr id="5" name="Rectangle 4">
            <a:extLst>
              <a:ext uri="{FF2B5EF4-FFF2-40B4-BE49-F238E27FC236}">
                <a16:creationId xmlns:a16="http://schemas.microsoft.com/office/drawing/2014/main" id="{57058F25-4921-FEE8-2EAD-4BFD3DD45CE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7C999E9-20DB-A635-6212-10A01F713DA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6B6EB3A-F3F4-FFC7-2A4B-30499E37152C}"/>
              </a:ext>
            </a:extLst>
          </p:cNvPr>
          <p:cNvSpPr>
            <a:spLocks noGrp="1" noChangeArrowheads="1"/>
          </p:cNvSpPr>
          <p:nvPr>
            <p:ph type="sldNum" sz="quarter" idx="12"/>
          </p:nvPr>
        </p:nvSpPr>
        <p:spPr>
          <a:ln/>
        </p:spPr>
        <p:txBody>
          <a:bodyPr/>
          <a:lstStyle>
            <a:lvl1pPr>
              <a:defRPr/>
            </a:lvl1pPr>
          </a:lstStyle>
          <a:p>
            <a:fld id="{852B6878-C967-1144-8DF9-868F8B34417A}" type="slidenum">
              <a:rPr lang="en-US" altLang="en-US"/>
              <a:pPr/>
              <a:t>‹#›</a:t>
            </a:fld>
            <a:endParaRPr lang="en-US" altLang="en-US"/>
          </a:p>
        </p:txBody>
      </p:sp>
    </p:spTree>
    <p:extLst>
      <p:ext uri="{BB962C8B-B14F-4D97-AF65-F5344CB8AC3E}">
        <p14:creationId xmlns:p14="http://schemas.microsoft.com/office/powerpoint/2010/main" val="407967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BAA8887-E43D-C003-A510-1050BC1286A5}"/>
              </a:ext>
            </a:extLst>
          </p:cNvPr>
          <p:cNvSpPr>
            <a:spLocks noGrp="1" noChangeArrowheads="1"/>
          </p:cNvSpPr>
          <p:nvPr>
            <p:ph type="title"/>
          </p:nvPr>
        </p:nvSpPr>
        <p:spPr bwMode="auto">
          <a:xfrm>
            <a:off x="2268538" y="3803650"/>
            <a:ext cx="25730200" cy="713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7845" tIns="223923" rIns="447845" bIns="223923"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7D4D65A-3764-33BB-5A8D-69B603802067}"/>
              </a:ext>
            </a:extLst>
          </p:cNvPr>
          <p:cNvSpPr>
            <a:spLocks noGrp="1" noChangeArrowheads="1"/>
          </p:cNvSpPr>
          <p:nvPr>
            <p:ph type="body" idx="1"/>
          </p:nvPr>
        </p:nvSpPr>
        <p:spPr bwMode="auto">
          <a:xfrm>
            <a:off x="2268538" y="12361863"/>
            <a:ext cx="25730200" cy="256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7845" tIns="223923" rIns="447845" bIns="22392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55D9A53F-ECBA-AE8B-3897-D5B5108C8D2B}"/>
              </a:ext>
            </a:extLst>
          </p:cNvPr>
          <p:cNvSpPr>
            <a:spLocks noGrp="1" noChangeArrowheads="1"/>
          </p:cNvSpPr>
          <p:nvPr>
            <p:ph type="dt" sz="half" idx="2"/>
          </p:nvPr>
        </p:nvSpPr>
        <p:spPr bwMode="auto">
          <a:xfrm>
            <a:off x="2268538" y="38990588"/>
            <a:ext cx="6305550" cy="2852737"/>
          </a:xfrm>
          <a:prstGeom prst="rect">
            <a:avLst/>
          </a:prstGeom>
          <a:noFill/>
          <a:ln w="9525">
            <a:noFill/>
            <a:miter lim="800000"/>
            <a:headEnd/>
            <a:tailEnd/>
          </a:ln>
          <a:effectLst/>
        </p:spPr>
        <p:txBody>
          <a:bodyPr vert="horz" wrap="square" lIns="447845" tIns="223923" rIns="447845" bIns="223923" numCol="1" anchor="t" anchorCtr="0" compatLnSpc="1">
            <a:prstTxWarp prst="textNoShape">
              <a:avLst/>
            </a:prstTxWarp>
          </a:bodyPr>
          <a:lstStyle>
            <a:lvl1pPr eaLnBrk="1" hangingPunct="1">
              <a:defRPr sz="5766">
                <a:latin typeface="Times New Roman" pitchFamily="18" charset="0"/>
              </a:defRPr>
            </a:lvl1pPr>
          </a:lstStyle>
          <a:p>
            <a:pPr>
              <a:defRPr/>
            </a:pPr>
            <a:endParaRPr lang="en-US"/>
          </a:p>
        </p:txBody>
      </p:sp>
      <p:sp>
        <p:nvSpPr>
          <p:cNvPr id="1029" name="Rectangle 5">
            <a:extLst>
              <a:ext uri="{FF2B5EF4-FFF2-40B4-BE49-F238E27FC236}">
                <a16:creationId xmlns:a16="http://schemas.microsoft.com/office/drawing/2014/main" id="{179E939D-9A63-2F54-7E99-9E59F6F62A3D}"/>
              </a:ext>
            </a:extLst>
          </p:cNvPr>
          <p:cNvSpPr>
            <a:spLocks noGrp="1" noChangeArrowheads="1"/>
          </p:cNvSpPr>
          <p:nvPr>
            <p:ph type="ftr" sz="quarter" idx="3"/>
          </p:nvPr>
        </p:nvSpPr>
        <p:spPr bwMode="auto">
          <a:xfrm>
            <a:off x="10342563" y="38990588"/>
            <a:ext cx="9582150" cy="2852737"/>
          </a:xfrm>
          <a:prstGeom prst="rect">
            <a:avLst/>
          </a:prstGeom>
          <a:noFill/>
          <a:ln w="9525">
            <a:noFill/>
            <a:miter lim="800000"/>
            <a:headEnd/>
            <a:tailEnd/>
          </a:ln>
          <a:effectLst/>
        </p:spPr>
        <p:txBody>
          <a:bodyPr vert="horz" wrap="square" lIns="447845" tIns="223923" rIns="447845" bIns="223923" numCol="1" anchor="t" anchorCtr="0" compatLnSpc="1">
            <a:prstTxWarp prst="textNoShape">
              <a:avLst/>
            </a:prstTxWarp>
          </a:bodyPr>
          <a:lstStyle>
            <a:lvl1pPr algn="ctr" eaLnBrk="1" hangingPunct="1">
              <a:defRPr sz="5766">
                <a:latin typeface="Times New Roman" pitchFamily="18" charset="0"/>
              </a:defRPr>
            </a:lvl1pPr>
          </a:lstStyle>
          <a:p>
            <a:pPr>
              <a:defRPr/>
            </a:pPr>
            <a:endParaRPr lang="en-US"/>
          </a:p>
        </p:txBody>
      </p:sp>
      <p:sp>
        <p:nvSpPr>
          <p:cNvPr id="1030" name="Rectangle 6">
            <a:extLst>
              <a:ext uri="{FF2B5EF4-FFF2-40B4-BE49-F238E27FC236}">
                <a16:creationId xmlns:a16="http://schemas.microsoft.com/office/drawing/2014/main" id="{93CEE998-EF77-C184-F344-F34009B9B41D}"/>
              </a:ext>
            </a:extLst>
          </p:cNvPr>
          <p:cNvSpPr>
            <a:spLocks noGrp="1" noChangeArrowheads="1"/>
          </p:cNvSpPr>
          <p:nvPr>
            <p:ph type="sldNum" sz="quarter" idx="4"/>
          </p:nvPr>
        </p:nvSpPr>
        <p:spPr bwMode="auto">
          <a:xfrm>
            <a:off x="21693188" y="38990588"/>
            <a:ext cx="6305550" cy="2852737"/>
          </a:xfrm>
          <a:prstGeom prst="rect">
            <a:avLst/>
          </a:prstGeom>
          <a:noFill/>
          <a:ln w="9525">
            <a:noFill/>
            <a:miter lim="800000"/>
            <a:headEnd/>
            <a:tailEnd/>
          </a:ln>
          <a:effectLst/>
        </p:spPr>
        <p:txBody>
          <a:bodyPr vert="horz" wrap="square" lIns="447845" tIns="223923" rIns="447845" bIns="223923" numCol="1" anchor="t" anchorCtr="0" compatLnSpc="1">
            <a:prstTxWarp prst="textNoShape">
              <a:avLst/>
            </a:prstTxWarp>
          </a:bodyPr>
          <a:lstStyle>
            <a:lvl1pPr algn="r" eaLnBrk="1" hangingPunct="1">
              <a:defRPr sz="5700">
                <a:latin typeface="Times New Roman" panose="02020603050405020304" pitchFamily="18" charset="0"/>
              </a:defRPr>
            </a:lvl1pPr>
          </a:lstStyle>
          <a:p>
            <a:fld id="{0A31836E-6AA7-4540-BF19-8CF551C8EC3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43325" rtl="0" eaLnBrk="0" fontAlgn="base" hangingPunct="0">
        <a:spcBef>
          <a:spcPct val="0"/>
        </a:spcBef>
        <a:spcAft>
          <a:spcPct val="0"/>
        </a:spcAft>
        <a:defRPr sz="18000">
          <a:solidFill>
            <a:schemeClr val="tx2"/>
          </a:solidFill>
          <a:latin typeface="+mj-lt"/>
          <a:ea typeface="+mj-ea"/>
          <a:cs typeface="+mj-cs"/>
        </a:defRPr>
      </a:lvl1pPr>
      <a:lvl2pPr algn="ctr" defTabSz="3743325" rtl="0" eaLnBrk="0" fontAlgn="base" hangingPunct="0">
        <a:spcBef>
          <a:spcPct val="0"/>
        </a:spcBef>
        <a:spcAft>
          <a:spcPct val="0"/>
        </a:spcAft>
        <a:defRPr sz="18000">
          <a:solidFill>
            <a:schemeClr val="tx2"/>
          </a:solidFill>
          <a:latin typeface="Times New Roman" pitchFamily="18" charset="0"/>
        </a:defRPr>
      </a:lvl2pPr>
      <a:lvl3pPr algn="ctr" defTabSz="3743325" rtl="0" eaLnBrk="0" fontAlgn="base" hangingPunct="0">
        <a:spcBef>
          <a:spcPct val="0"/>
        </a:spcBef>
        <a:spcAft>
          <a:spcPct val="0"/>
        </a:spcAft>
        <a:defRPr sz="18000">
          <a:solidFill>
            <a:schemeClr val="tx2"/>
          </a:solidFill>
          <a:latin typeface="Times New Roman" pitchFamily="18" charset="0"/>
        </a:defRPr>
      </a:lvl3pPr>
      <a:lvl4pPr algn="ctr" defTabSz="3743325" rtl="0" eaLnBrk="0" fontAlgn="base" hangingPunct="0">
        <a:spcBef>
          <a:spcPct val="0"/>
        </a:spcBef>
        <a:spcAft>
          <a:spcPct val="0"/>
        </a:spcAft>
        <a:defRPr sz="18000">
          <a:solidFill>
            <a:schemeClr val="tx2"/>
          </a:solidFill>
          <a:latin typeface="Times New Roman" pitchFamily="18" charset="0"/>
        </a:defRPr>
      </a:lvl4pPr>
      <a:lvl5pPr algn="ctr" defTabSz="3743325" rtl="0" eaLnBrk="0" fontAlgn="base" hangingPunct="0">
        <a:spcBef>
          <a:spcPct val="0"/>
        </a:spcBef>
        <a:spcAft>
          <a:spcPct val="0"/>
        </a:spcAft>
        <a:defRPr sz="18000">
          <a:solidFill>
            <a:schemeClr val="tx2"/>
          </a:solidFill>
          <a:latin typeface="Times New Roman" pitchFamily="18" charset="0"/>
        </a:defRPr>
      </a:lvl5pPr>
      <a:lvl6pPr marL="382082" algn="ctr" defTabSz="3743873" rtl="0" fontAlgn="base">
        <a:spcBef>
          <a:spcPct val="0"/>
        </a:spcBef>
        <a:spcAft>
          <a:spcPct val="0"/>
        </a:spcAft>
        <a:defRPr sz="18051">
          <a:solidFill>
            <a:schemeClr val="tx2"/>
          </a:solidFill>
          <a:latin typeface="Times New Roman" pitchFamily="18" charset="0"/>
        </a:defRPr>
      </a:lvl6pPr>
      <a:lvl7pPr marL="764164" algn="ctr" defTabSz="3743873" rtl="0" fontAlgn="base">
        <a:spcBef>
          <a:spcPct val="0"/>
        </a:spcBef>
        <a:spcAft>
          <a:spcPct val="0"/>
        </a:spcAft>
        <a:defRPr sz="18051">
          <a:solidFill>
            <a:schemeClr val="tx2"/>
          </a:solidFill>
          <a:latin typeface="Times New Roman" pitchFamily="18" charset="0"/>
        </a:defRPr>
      </a:lvl7pPr>
      <a:lvl8pPr marL="1146246" algn="ctr" defTabSz="3743873" rtl="0" fontAlgn="base">
        <a:spcBef>
          <a:spcPct val="0"/>
        </a:spcBef>
        <a:spcAft>
          <a:spcPct val="0"/>
        </a:spcAft>
        <a:defRPr sz="18051">
          <a:solidFill>
            <a:schemeClr val="tx2"/>
          </a:solidFill>
          <a:latin typeface="Times New Roman" pitchFamily="18" charset="0"/>
        </a:defRPr>
      </a:lvl8pPr>
      <a:lvl9pPr marL="1528328" algn="ctr" defTabSz="3743873" rtl="0" fontAlgn="base">
        <a:spcBef>
          <a:spcPct val="0"/>
        </a:spcBef>
        <a:spcAft>
          <a:spcPct val="0"/>
        </a:spcAft>
        <a:defRPr sz="18051">
          <a:solidFill>
            <a:schemeClr val="tx2"/>
          </a:solidFill>
          <a:latin typeface="Times New Roman" pitchFamily="18" charset="0"/>
        </a:defRPr>
      </a:lvl9pPr>
    </p:titleStyle>
    <p:bodyStyle>
      <a:lvl1pPr marL="1403350" indent="-1403350" algn="l" defTabSz="3743325" rtl="0" eaLnBrk="0" fontAlgn="base" hangingPunct="0">
        <a:spcBef>
          <a:spcPct val="20000"/>
        </a:spcBef>
        <a:spcAft>
          <a:spcPct val="0"/>
        </a:spcAft>
        <a:buChar char="•"/>
        <a:defRPr sz="13100">
          <a:solidFill>
            <a:schemeClr val="tx1"/>
          </a:solidFill>
          <a:latin typeface="+mn-lt"/>
          <a:ea typeface="+mn-ea"/>
          <a:cs typeface="+mn-cs"/>
        </a:defRPr>
      </a:lvl1pPr>
      <a:lvl2pPr marL="3040063" indent="-1169988" algn="l" defTabSz="3743325" rtl="0" eaLnBrk="0" fontAlgn="base" hangingPunct="0">
        <a:spcBef>
          <a:spcPct val="20000"/>
        </a:spcBef>
        <a:spcAft>
          <a:spcPct val="0"/>
        </a:spcAft>
        <a:buChar char="–"/>
        <a:defRPr sz="11400">
          <a:solidFill>
            <a:schemeClr val="tx1"/>
          </a:solidFill>
          <a:latin typeface="+mn-lt"/>
        </a:defRPr>
      </a:lvl2pPr>
      <a:lvl3pPr marL="4678363" indent="-935038" algn="l" defTabSz="3743325" rtl="0" eaLnBrk="0" fontAlgn="base" hangingPunct="0">
        <a:spcBef>
          <a:spcPct val="20000"/>
        </a:spcBef>
        <a:spcAft>
          <a:spcPct val="0"/>
        </a:spcAft>
        <a:buChar char="•"/>
        <a:defRPr sz="9800">
          <a:solidFill>
            <a:schemeClr val="tx1"/>
          </a:solidFill>
          <a:latin typeface="+mn-lt"/>
        </a:defRPr>
      </a:lvl3pPr>
      <a:lvl4pPr marL="6548438" indent="-935038" algn="l" defTabSz="3743325" rtl="0" eaLnBrk="0" fontAlgn="base" hangingPunct="0">
        <a:spcBef>
          <a:spcPct val="20000"/>
        </a:spcBef>
        <a:spcAft>
          <a:spcPct val="0"/>
        </a:spcAft>
        <a:buChar char="–"/>
        <a:defRPr sz="8100">
          <a:solidFill>
            <a:schemeClr val="tx1"/>
          </a:solidFill>
          <a:latin typeface="+mn-lt"/>
        </a:defRPr>
      </a:lvl4pPr>
      <a:lvl5pPr marL="8420100" indent="-935038" algn="l" defTabSz="3743325" rtl="0" eaLnBrk="0" fontAlgn="base" hangingPunct="0">
        <a:spcBef>
          <a:spcPct val="20000"/>
        </a:spcBef>
        <a:spcAft>
          <a:spcPct val="0"/>
        </a:spcAft>
        <a:buChar char="»"/>
        <a:defRPr sz="8100">
          <a:solidFill>
            <a:schemeClr val="tx1"/>
          </a:solidFill>
          <a:latin typeface="+mn-lt"/>
        </a:defRPr>
      </a:lvl5pPr>
      <a:lvl6pPr marL="8802481" indent="-935305" algn="l" defTabSz="3743873" rtl="0" fontAlgn="base">
        <a:spcBef>
          <a:spcPct val="20000"/>
        </a:spcBef>
        <a:spcAft>
          <a:spcPct val="0"/>
        </a:spcAft>
        <a:buChar char="»"/>
        <a:defRPr sz="8190">
          <a:solidFill>
            <a:schemeClr val="tx1"/>
          </a:solidFill>
          <a:latin typeface="+mn-lt"/>
        </a:defRPr>
      </a:lvl6pPr>
      <a:lvl7pPr marL="9184563" indent="-935305" algn="l" defTabSz="3743873" rtl="0" fontAlgn="base">
        <a:spcBef>
          <a:spcPct val="20000"/>
        </a:spcBef>
        <a:spcAft>
          <a:spcPct val="0"/>
        </a:spcAft>
        <a:buChar char="»"/>
        <a:defRPr sz="8190">
          <a:solidFill>
            <a:schemeClr val="tx1"/>
          </a:solidFill>
          <a:latin typeface="+mn-lt"/>
        </a:defRPr>
      </a:lvl7pPr>
      <a:lvl8pPr marL="9566645" indent="-935305" algn="l" defTabSz="3743873" rtl="0" fontAlgn="base">
        <a:spcBef>
          <a:spcPct val="20000"/>
        </a:spcBef>
        <a:spcAft>
          <a:spcPct val="0"/>
        </a:spcAft>
        <a:buChar char="»"/>
        <a:defRPr sz="8190">
          <a:solidFill>
            <a:schemeClr val="tx1"/>
          </a:solidFill>
          <a:latin typeface="+mn-lt"/>
        </a:defRPr>
      </a:lvl8pPr>
      <a:lvl9pPr marL="9948727" indent="-935305" algn="l" defTabSz="3743873" rtl="0" fontAlgn="base">
        <a:spcBef>
          <a:spcPct val="20000"/>
        </a:spcBef>
        <a:spcAft>
          <a:spcPct val="0"/>
        </a:spcAft>
        <a:buChar char="»"/>
        <a:defRPr sz="8190">
          <a:solidFill>
            <a:schemeClr val="tx1"/>
          </a:solidFill>
          <a:latin typeface="+mn-lt"/>
        </a:defRPr>
      </a:lvl9pPr>
    </p:bodyStyle>
    <p:otherStyle>
      <a:defPPr>
        <a:defRPr lang="en-US"/>
      </a:defPPr>
      <a:lvl1pPr marL="0" algn="l" defTabSz="764164" rtl="0" eaLnBrk="1" latinLnBrk="0" hangingPunct="1">
        <a:defRPr sz="1504" kern="1200">
          <a:solidFill>
            <a:schemeClr val="tx1"/>
          </a:solidFill>
          <a:latin typeface="+mn-lt"/>
          <a:ea typeface="+mn-ea"/>
          <a:cs typeface="+mn-cs"/>
        </a:defRPr>
      </a:lvl1pPr>
      <a:lvl2pPr marL="382082" algn="l" defTabSz="764164" rtl="0" eaLnBrk="1" latinLnBrk="0" hangingPunct="1">
        <a:defRPr sz="1504" kern="1200">
          <a:solidFill>
            <a:schemeClr val="tx1"/>
          </a:solidFill>
          <a:latin typeface="+mn-lt"/>
          <a:ea typeface="+mn-ea"/>
          <a:cs typeface="+mn-cs"/>
        </a:defRPr>
      </a:lvl2pPr>
      <a:lvl3pPr marL="764164" algn="l" defTabSz="764164" rtl="0" eaLnBrk="1" latinLnBrk="0" hangingPunct="1">
        <a:defRPr sz="1504" kern="1200">
          <a:solidFill>
            <a:schemeClr val="tx1"/>
          </a:solidFill>
          <a:latin typeface="+mn-lt"/>
          <a:ea typeface="+mn-ea"/>
          <a:cs typeface="+mn-cs"/>
        </a:defRPr>
      </a:lvl3pPr>
      <a:lvl4pPr marL="1146246" algn="l" defTabSz="764164" rtl="0" eaLnBrk="1" latinLnBrk="0" hangingPunct="1">
        <a:defRPr sz="1504" kern="1200">
          <a:solidFill>
            <a:schemeClr val="tx1"/>
          </a:solidFill>
          <a:latin typeface="+mn-lt"/>
          <a:ea typeface="+mn-ea"/>
          <a:cs typeface="+mn-cs"/>
        </a:defRPr>
      </a:lvl4pPr>
      <a:lvl5pPr marL="1528328" algn="l" defTabSz="764164" rtl="0" eaLnBrk="1" latinLnBrk="0" hangingPunct="1">
        <a:defRPr sz="1504" kern="1200">
          <a:solidFill>
            <a:schemeClr val="tx1"/>
          </a:solidFill>
          <a:latin typeface="+mn-lt"/>
          <a:ea typeface="+mn-ea"/>
          <a:cs typeface="+mn-cs"/>
        </a:defRPr>
      </a:lvl5pPr>
      <a:lvl6pPr marL="1910410" algn="l" defTabSz="764164" rtl="0" eaLnBrk="1" latinLnBrk="0" hangingPunct="1">
        <a:defRPr sz="1504" kern="1200">
          <a:solidFill>
            <a:schemeClr val="tx1"/>
          </a:solidFill>
          <a:latin typeface="+mn-lt"/>
          <a:ea typeface="+mn-ea"/>
          <a:cs typeface="+mn-cs"/>
        </a:defRPr>
      </a:lvl6pPr>
      <a:lvl7pPr marL="2292492" algn="l" defTabSz="764164" rtl="0" eaLnBrk="1" latinLnBrk="0" hangingPunct="1">
        <a:defRPr sz="1504" kern="1200">
          <a:solidFill>
            <a:schemeClr val="tx1"/>
          </a:solidFill>
          <a:latin typeface="+mn-lt"/>
          <a:ea typeface="+mn-ea"/>
          <a:cs typeface="+mn-cs"/>
        </a:defRPr>
      </a:lvl7pPr>
      <a:lvl8pPr marL="2674574" algn="l" defTabSz="764164" rtl="0" eaLnBrk="1" latinLnBrk="0" hangingPunct="1">
        <a:defRPr sz="1504" kern="1200">
          <a:solidFill>
            <a:schemeClr val="tx1"/>
          </a:solidFill>
          <a:latin typeface="+mn-lt"/>
          <a:ea typeface="+mn-ea"/>
          <a:cs typeface="+mn-cs"/>
        </a:defRPr>
      </a:lvl8pPr>
      <a:lvl9pPr marL="3056656" algn="l" defTabSz="764164" rtl="0" eaLnBrk="1" latinLnBrk="0" hangingPunct="1">
        <a:defRPr sz="15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g"/><Relationship Id="rId11" Type="http://schemas.openxmlformats.org/officeDocument/2006/relationships/hyperlink" Target="https://www.dropbox.com/scl/fi/kzlamnq9nx9qkh274e40f/0-Bayesian_Entrepreneurship-WP-Updated.pdf?rlkey=cmx6arg7x821fzyvzevapc30z&amp;dl=0" TargetMode="External"/><Relationship Id="rId5" Type="http://schemas.openxmlformats.org/officeDocument/2006/relationships/image" Target="../media/image2.jpeg"/><Relationship Id="rId10" Type="http://schemas.openxmlformats.org/officeDocument/2006/relationships/hyperlink" Target="https://orbit.mit.edu/" TargetMode="External"/><Relationship Id="rId4" Type="http://schemas.openxmlformats.org/officeDocument/2006/relationships/hyperlink" Target="https://m3s.mit.edu/" TargetMode="External"/><Relationship Id="rId9" Type="http://schemas.openxmlformats.org/officeDocument/2006/relationships/hyperlink" Target="https://www.dropbox.com/s/krpwey95ivfiqzd/Tesla%20Roadster%20case%2029Oct2014%20for%20OpsEnt.pdf?dl=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a:extLst>
              <a:ext uri="{FF2B5EF4-FFF2-40B4-BE49-F238E27FC236}">
                <a16:creationId xmlns:a16="http://schemas.microsoft.com/office/drawing/2014/main" id="{2F779561-E15D-811D-B727-0C0D9AFD2DA8}"/>
              </a:ext>
            </a:extLst>
          </p:cNvPr>
          <p:cNvSpPr>
            <a:spLocks noGrp="1" noChangeArrowheads="1"/>
          </p:cNvSpPr>
          <p:nvPr>
            <p:ph type="title" idx="4294967295"/>
          </p:nvPr>
        </p:nvSpPr>
        <p:spPr>
          <a:xfrm>
            <a:off x="1122249" y="2674938"/>
            <a:ext cx="28022777" cy="1846262"/>
          </a:xfrm>
        </p:spPr>
        <p:txBody>
          <a:bodyPr lIns="87331" tIns="87331" rIns="87331" bIns="87331" anchorCtr="1">
            <a:normAutofit fontScale="90000"/>
          </a:bodyPr>
          <a:lstStyle/>
          <a:p>
            <a:pPr marL="54394" indent="-54394" defTabSz="3743873" eaLnBrk="1" hangingPunct="1">
              <a:defRPr/>
            </a:pPr>
            <a:r>
              <a:rPr lang="en-US" sz="5181" b="1" dirty="0">
                <a:latin typeface="Avenir Next LT Pro" panose="020B0504020202020204" pitchFamily="34" charset="77"/>
              </a:rPr>
              <a:t>Improving Entrepreneurial Decision Making with Bayesian Reasoning and Intelligent Assistance</a:t>
            </a:r>
            <a:br>
              <a:rPr lang="en-US" sz="5766" dirty="0">
                <a:latin typeface="Calibri" pitchFamily="34" charset="0"/>
              </a:rPr>
            </a:br>
            <a:r>
              <a:rPr lang="en-US" sz="4596" dirty="0">
                <a:solidFill>
                  <a:srgbClr val="000000"/>
                </a:solidFill>
                <a:latin typeface="Calibri" pitchFamily="34" charset="0"/>
                <a:cs typeface="Times New Roman" pitchFamily="18" charset="0"/>
              </a:rPr>
              <a:t>Charles Fine,</a:t>
            </a:r>
            <a:r>
              <a:rPr lang="en-US" sz="4596" baseline="30000" dirty="0">
                <a:solidFill>
                  <a:srgbClr val="000000"/>
                </a:solidFill>
                <a:latin typeface="Calibri" pitchFamily="34" charset="0"/>
                <a:cs typeface="Times New Roman" pitchFamily="18" charset="0"/>
              </a:rPr>
              <a:t>1  </a:t>
            </a:r>
            <a:r>
              <a:rPr lang="en-US" sz="4596" dirty="0">
                <a:solidFill>
                  <a:srgbClr val="000000"/>
                </a:solidFill>
                <a:latin typeface="Calibri" pitchFamily="34" charset="0"/>
                <a:cs typeface="Times New Roman" pitchFamily="18" charset="0"/>
              </a:rPr>
              <a:t>Angie Moon</a:t>
            </a:r>
            <a:r>
              <a:rPr lang="en-US" sz="4596" baseline="30000" dirty="0">
                <a:solidFill>
                  <a:srgbClr val="000000"/>
                </a:solidFill>
                <a:latin typeface="Calibri" pitchFamily="34" charset="0"/>
                <a:cs typeface="Times New Roman" pitchFamily="18" charset="0"/>
              </a:rPr>
              <a:t>2</a:t>
            </a:r>
          </a:p>
        </p:txBody>
      </p:sp>
      <p:sp>
        <p:nvSpPr>
          <p:cNvPr id="3077" name="Rectangle 34">
            <a:extLst>
              <a:ext uri="{FF2B5EF4-FFF2-40B4-BE49-F238E27FC236}">
                <a16:creationId xmlns:a16="http://schemas.microsoft.com/office/drawing/2014/main" id="{643B3DEC-5CE8-477B-F9C6-65763BFDE3DF}"/>
              </a:ext>
            </a:extLst>
          </p:cNvPr>
          <p:cNvSpPr>
            <a:spLocks noChangeArrowheads="1"/>
          </p:cNvSpPr>
          <p:nvPr/>
        </p:nvSpPr>
        <p:spPr bwMode="auto">
          <a:xfrm>
            <a:off x="12611100" y="14887575"/>
            <a:ext cx="3026251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700">
                <a:solidFill>
                  <a:schemeClr val="tx1"/>
                </a:solidFill>
                <a:latin typeface="Times New Roman" panose="02020603050405020304" pitchFamily="18" charset="0"/>
              </a:defRPr>
            </a:lvl1pPr>
            <a:lvl2pPr marL="742950" indent="-285750">
              <a:spcBef>
                <a:spcPct val="20000"/>
              </a:spcBef>
              <a:buChar char="–"/>
              <a:defRPr sz="13700">
                <a:solidFill>
                  <a:schemeClr val="tx1"/>
                </a:solidFill>
                <a:latin typeface="Times New Roman" panose="02020603050405020304" pitchFamily="18" charset="0"/>
              </a:defRPr>
            </a:lvl2pPr>
            <a:lvl3pPr marL="1143000" indent="-228600">
              <a:spcBef>
                <a:spcPct val="20000"/>
              </a:spcBef>
              <a:buChar char="•"/>
              <a:defRPr sz="11800">
                <a:solidFill>
                  <a:schemeClr val="tx1"/>
                </a:solidFill>
                <a:latin typeface="Times New Roman" panose="02020603050405020304" pitchFamily="18" charset="0"/>
              </a:defRPr>
            </a:lvl3pPr>
            <a:lvl4pPr marL="1600200" indent="-228600">
              <a:spcBef>
                <a:spcPct val="20000"/>
              </a:spcBef>
              <a:buChar char="–"/>
              <a:defRPr sz="9800">
                <a:solidFill>
                  <a:schemeClr val="tx1"/>
                </a:solidFill>
                <a:latin typeface="Times New Roman" panose="02020603050405020304" pitchFamily="18" charset="0"/>
              </a:defRPr>
            </a:lvl4pPr>
            <a:lvl5pPr marL="2057400" indent="-228600">
              <a:spcBef>
                <a:spcPct val="20000"/>
              </a:spcBef>
              <a:buChar char="»"/>
              <a:defRPr sz="98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98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98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98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9800">
                <a:solidFill>
                  <a:schemeClr val="tx1"/>
                </a:solidFill>
                <a:latin typeface="Times New Roman" panose="02020603050405020304" pitchFamily="18" charset="0"/>
              </a:defRPr>
            </a:lvl9pPr>
          </a:lstStyle>
          <a:p>
            <a:pPr eaLnBrk="1" hangingPunct="1">
              <a:spcBef>
                <a:spcPct val="0"/>
              </a:spcBef>
              <a:buFontTx/>
              <a:buNone/>
              <a:defRPr/>
            </a:pPr>
            <a:endParaRPr lang="en-US" altLang="en-US" sz="2256">
              <a:latin typeface="Arial" panose="020B0604020202020204" pitchFamily="34" charset="0"/>
            </a:endParaRPr>
          </a:p>
        </p:txBody>
      </p:sp>
      <p:pic>
        <p:nvPicPr>
          <p:cNvPr id="3078" name="Picture 156" descr="SMART_Logo_withtext (2).jpg">
            <a:extLst>
              <a:ext uri="{FF2B5EF4-FFF2-40B4-BE49-F238E27FC236}">
                <a16:creationId xmlns:a16="http://schemas.microsoft.com/office/drawing/2014/main" id="{4C812AC3-5C95-0FB0-FA59-400F79D680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31601" y="612379"/>
            <a:ext cx="4903787"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 name="Rectangle 158">
            <a:extLst>
              <a:ext uri="{FF2B5EF4-FFF2-40B4-BE49-F238E27FC236}">
                <a16:creationId xmlns:a16="http://schemas.microsoft.com/office/drawing/2014/main" id="{7BFCC720-88A3-DD65-3390-7D3BBDF846D3}"/>
              </a:ext>
            </a:extLst>
          </p:cNvPr>
          <p:cNvSpPr/>
          <p:nvPr/>
        </p:nvSpPr>
        <p:spPr>
          <a:xfrm>
            <a:off x="6350" y="4685272"/>
            <a:ext cx="30260925" cy="1442561"/>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6686" b="1" dirty="0">
              <a:latin typeface="Aptos Display" panose="020B0004020202020204" pitchFamily="34" charset="0"/>
              <a:ea typeface="Adobe Gothic Std B" pitchFamily="34" charset="-128"/>
            </a:endParaRPr>
          </a:p>
        </p:txBody>
      </p:sp>
      <p:sp>
        <p:nvSpPr>
          <p:cNvPr id="3081" name="TextBox 159">
            <a:extLst>
              <a:ext uri="{FF2B5EF4-FFF2-40B4-BE49-F238E27FC236}">
                <a16:creationId xmlns:a16="http://schemas.microsoft.com/office/drawing/2014/main" id="{EA9DD647-8872-2D94-3F5F-5FFCD41BD35D}"/>
              </a:ext>
            </a:extLst>
          </p:cNvPr>
          <p:cNvSpPr txBox="1">
            <a:spLocks noChangeArrowheads="1"/>
          </p:cNvSpPr>
          <p:nvPr/>
        </p:nvSpPr>
        <p:spPr bwMode="auto">
          <a:xfrm>
            <a:off x="20808111" y="3725912"/>
            <a:ext cx="8470900" cy="78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700">
                <a:solidFill>
                  <a:schemeClr val="tx1"/>
                </a:solidFill>
                <a:latin typeface="Times New Roman" panose="02020603050405020304" pitchFamily="18" charset="0"/>
              </a:defRPr>
            </a:lvl1pPr>
            <a:lvl2pPr marL="742950" indent="-285750">
              <a:spcBef>
                <a:spcPct val="20000"/>
              </a:spcBef>
              <a:buChar char="–"/>
              <a:defRPr sz="13700">
                <a:solidFill>
                  <a:schemeClr val="tx1"/>
                </a:solidFill>
                <a:latin typeface="Times New Roman" panose="02020603050405020304" pitchFamily="18" charset="0"/>
              </a:defRPr>
            </a:lvl2pPr>
            <a:lvl3pPr marL="1143000" indent="-228600">
              <a:spcBef>
                <a:spcPct val="20000"/>
              </a:spcBef>
              <a:buChar char="•"/>
              <a:defRPr sz="11800">
                <a:solidFill>
                  <a:schemeClr val="tx1"/>
                </a:solidFill>
                <a:latin typeface="Times New Roman" panose="02020603050405020304" pitchFamily="18" charset="0"/>
              </a:defRPr>
            </a:lvl3pPr>
            <a:lvl4pPr marL="1600200" indent="-228600">
              <a:spcBef>
                <a:spcPct val="20000"/>
              </a:spcBef>
              <a:buChar char="–"/>
              <a:defRPr sz="9800">
                <a:solidFill>
                  <a:schemeClr val="tx1"/>
                </a:solidFill>
                <a:latin typeface="Times New Roman" panose="02020603050405020304" pitchFamily="18" charset="0"/>
              </a:defRPr>
            </a:lvl4pPr>
            <a:lvl5pPr marL="2057400" indent="-228600">
              <a:spcBef>
                <a:spcPct val="20000"/>
              </a:spcBef>
              <a:buChar char="»"/>
              <a:defRPr sz="98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98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98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98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9800">
                <a:solidFill>
                  <a:schemeClr val="tx1"/>
                </a:solidFill>
                <a:latin typeface="Times New Roman" panose="02020603050405020304" pitchFamily="18" charset="0"/>
              </a:defRPr>
            </a:lvl9pPr>
          </a:lstStyle>
          <a:p>
            <a:pPr eaLnBrk="1" hangingPunct="1">
              <a:spcBef>
                <a:spcPct val="0"/>
              </a:spcBef>
              <a:buNone/>
              <a:defRPr/>
            </a:pPr>
            <a:r>
              <a:rPr lang="en-US" altLang="en-US" sz="2256" dirty="0">
                <a:latin typeface="Arial" panose="020B0604020202020204" pitchFamily="34" charset="0"/>
              </a:rPr>
              <a:t>1. MIT Sloan School</a:t>
            </a:r>
            <a:endParaRPr lang="en-SG" altLang="en-US" sz="2256" dirty="0">
              <a:latin typeface="Arial" panose="020B0604020202020204" pitchFamily="34" charset="0"/>
            </a:endParaRPr>
          </a:p>
          <a:p>
            <a:pPr eaLnBrk="1" hangingPunct="1">
              <a:spcBef>
                <a:spcPct val="0"/>
              </a:spcBef>
              <a:buNone/>
              <a:defRPr/>
            </a:pPr>
            <a:r>
              <a:rPr lang="en-SG" altLang="en-US" sz="2256" dirty="0">
                <a:latin typeface="Arial" panose="020B0604020202020204" pitchFamily="34" charset="0"/>
              </a:rPr>
              <a:t>2. </a:t>
            </a:r>
            <a:r>
              <a:rPr lang="en-US" altLang="en-US" sz="2256" dirty="0">
                <a:latin typeface="Arial" panose="020B0604020202020204" pitchFamily="34" charset="0"/>
              </a:rPr>
              <a:t>MIT Civil and Environmental Engineering</a:t>
            </a:r>
            <a:endParaRPr lang="en-SG" altLang="en-US" sz="2256" dirty="0">
              <a:latin typeface="Arial" panose="020B0604020202020204" pitchFamily="34" charset="0"/>
            </a:endParaRPr>
          </a:p>
        </p:txBody>
      </p:sp>
      <p:sp>
        <p:nvSpPr>
          <p:cNvPr id="3082" name="Rectangle 9">
            <a:extLst>
              <a:ext uri="{FF2B5EF4-FFF2-40B4-BE49-F238E27FC236}">
                <a16:creationId xmlns:a16="http://schemas.microsoft.com/office/drawing/2014/main" id="{5BAE92CF-B9C2-80E3-CE00-C04873ACEE1B}"/>
              </a:ext>
            </a:extLst>
          </p:cNvPr>
          <p:cNvSpPr>
            <a:spLocks noChangeArrowheads="1"/>
          </p:cNvSpPr>
          <p:nvPr/>
        </p:nvSpPr>
        <p:spPr bwMode="auto">
          <a:xfrm>
            <a:off x="3820750" y="42023318"/>
            <a:ext cx="7798930" cy="439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5700">
                <a:solidFill>
                  <a:schemeClr val="tx1"/>
                </a:solidFill>
                <a:latin typeface="Times New Roman" panose="02020603050405020304" pitchFamily="18" charset="0"/>
              </a:defRPr>
            </a:lvl1pPr>
            <a:lvl2pPr marL="742950" indent="-285750">
              <a:spcBef>
                <a:spcPct val="20000"/>
              </a:spcBef>
              <a:buChar char="–"/>
              <a:defRPr sz="13700">
                <a:solidFill>
                  <a:schemeClr val="tx1"/>
                </a:solidFill>
                <a:latin typeface="Times New Roman" panose="02020603050405020304" pitchFamily="18" charset="0"/>
              </a:defRPr>
            </a:lvl2pPr>
            <a:lvl3pPr marL="1143000" indent="-228600">
              <a:spcBef>
                <a:spcPct val="20000"/>
              </a:spcBef>
              <a:buChar char="•"/>
              <a:defRPr sz="11800">
                <a:solidFill>
                  <a:schemeClr val="tx1"/>
                </a:solidFill>
                <a:latin typeface="Times New Roman" panose="02020603050405020304" pitchFamily="18" charset="0"/>
              </a:defRPr>
            </a:lvl3pPr>
            <a:lvl4pPr marL="1600200" indent="-228600">
              <a:spcBef>
                <a:spcPct val="20000"/>
              </a:spcBef>
              <a:buChar char="–"/>
              <a:defRPr sz="9800">
                <a:solidFill>
                  <a:schemeClr val="tx1"/>
                </a:solidFill>
                <a:latin typeface="Times New Roman" panose="02020603050405020304" pitchFamily="18" charset="0"/>
              </a:defRPr>
            </a:lvl4pPr>
            <a:lvl5pPr marL="2057400" indent="-228600">
              <a:spcBef>
                <a:spcPct val="20000"/>
              </a:spcBef>
              <a:buChar char="»"/>
              <a:defRPr sz="98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98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98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98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9800">
                <a:solidFill>
                  <a:schemeClr val="tx1"/>
                </a:solidFill>
                <a:latin typeface="Times New Roman" panose="02020603050405020304" pitchFamily="18" charset="0"/>
              </a:defRPr>
            </a:lvl9pPr>
          </a:lstStyle>
          <a:p>
            <a:pPr eaLnBrk="1" hangingPunct="1">
              <a:spcBef>
                <a:spcPct val="0"/>
              </a:spcBef>
              <a:buFontTx/>
              <a:buNone/>
              <a:defRPr/>
            </a:pPr>
            <a:r>
              <a:rPr lang="en-US" altLang="en-US" sz="2256" b="1" dirty="0">
                <a:latin typeface="Arial" panose="020B0604020202020204" pitchFamily="34" charset="0"/>
              </a:rPr>
              <a:t>For more information, please visit: </a:t>
            </a:r>
            <a:r>
              <a:rPr lang="en-US" altLang="en-US" sz="2256" b="1" dirty="0">
                <a:latin typeface="Arial" panose="020B0604020202020204" pitchFamily="34" charset="0"/>
                <a:hlinkClick r:id="rId4"/>
              </a:rPr>
              <a:t>https://m3s.mit.edu/ </a:t>
            </a:r>
            <a:endParaRPr lang="en-SG" altLang="en-US" sz="2256" dirty="0">
              <a:solidFill>
                <a:srgbClr val="0033CC"/>
              </a:solidFill>
              <a:latin typeface="Arial" panose="020B0604020202020204" pitchFamily="34" charset="0"/>
            </a:endParaRPr>
          </a:p>
        </p:txBody>
      </p:sp>
      <p:pic>
        <p:nvPicPr>
          <p:cNvPr id="3083" name="Picture 78" descr="C:\Users\nrdaxwa\Desktop\CREATE\Logos\NRF logo vertical.jpg">
            <a:extLst>
              <a:ext uri="{FF2B5EF4-FFF2-40B4-BE49-F238E27FC236}">
                <a16:creationId xmlns:a16="http://schemas.microsoft.com/office/drawing/2014/main" id="{699AA4E9-9EAC-8160-2D66-95573092E4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40598" y="40786926"/>
            <a:ext cx="25384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A logo for a company&#10;&#10;Description automatically generated">
            <a:extLst>
              <a:ext uri="{FF2B5EF4-FFF2-40B4-BE49-F238E27FC236}">
                <a16:creationId xmlns:a16="http://schemas.microsoft.com/office/drawing/2014/main" id="{521C6297-A8AE-271D-3981-82BA0A898687}"/>
              </a:ext>
            </a:extLst>
          </p:cNvPr>
          <p:cNvPicPr>
            <a:picLocks noChangeAspect="1"/>
          </p:cNvPicPr>
          <p:nvPr/>
        </p:nvPicPr>
        <p:blipFill rotWithShape="1">
          <a:blip r:embed="rId6">
            <a:extLst>
              <a:ext uri="{28A0092B-C50C-407E-A947-70E740481C1C}">
                <a14:useLocalDpi xmlns:a14="http://schemas.microsoft.com/office/drawing/2010/main" val="0"/>
              </a:ext>
            </a:extLst>
          </a:blip>
          <a:srcRect l="16618" t="34949" r="14706" b="34873"/>
          <a:stretch/>
        </p:blipFill>
        <p:spPr>
          <a:xfrm>
            <a:off x="12538868" y="371475"/>
            <a:ext cx="5189538" cy="2280444"/>
          </a:xfrm>
          <a:prstGeom prst="rect">
            <a:avLst/>
          </a:prstGeom>
        </p:spPr>
      </p:pic>
      <p:pic>
        <p:nvPicPr>
          <p:cNvPr id="5" name="Picture 4" descr="A red and white logo&#10;&#10;Description automatically generated">
            <a:extLst>
              <a:ext uri="{FF2B5EF4-FFF2-40B4-BE49-F238E27FC236}">
                <a16:creationId xmlns:a16="http://schemas.microsoft.com/office/drawing/2014/main" id="{E0B82661-75B5-54A3-3D5F-8CAAF33747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9208" y="41551637"/>
            <a:ext cx="3227387" cy="860889"/>
          </a:xfrm>
          <a:prstGeom prst="rect">
            <a:avLst/>
          </a:prstGeom>
        </p:spPr>
      </p:pic>
      <p:pic>
        <p:nvPicPr>
          <p:cNvPr id="7" name="Picture 6" descr="A black and red sign with white text&#10;&#10;Description automatically generated">
            <a:extLst>
              <a:ext uri="{FF2B5EF4-FFF2-40B4-BE49-F238E27FC236}">
                <a16:creationId xmlns:a16="http://schemas.microsoft.com/office/drawing/2014/main" id="{44EC4D34-9530-0580-2D4B-D1E4680157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2610" y="407422"/>
            <a:ext cx="7772400" cy="2208550"/>
          </a:xfrm>
          <a:prstGeom prst="rect">
            <a:avLst/>
          </a:prstGeom>
        </p:spPr>
      </p:pic>
      <p:grpSp>
        <p:nvGrpSpPr>
          <p:cNvPr id="20" name="Group">
            <a:extLst>
              <a:ext uri="{FF2B5EF4-FFF2-40B4-BE49-F238E27FC236}">
                <a16:creationId xmlns:a16="http://schemas.microsoft.com/office/drawing/2014/main" id="{EF400034-9FF3-CA0E-1646-76B389FC1585}"/>
              </a:ext>
            </a:extLst>
          </p:cNvPr>
          <p:cNvGrpSpPr/>
          <p:nvPr/>
        </p:nvGrpSpPr>
        <p:grpSpPr>
          <a:xfrm>
            <a:off x="5477778" y="21332673"/>
            <a:ext cx="3573454" cy="3016656"/>
            <a:chOff x="0" y="0"/>
            <a:chExt cx="3573453" cy="3016654"/>
          </a:xfrm>
        </p:grpSpPr>
        <p:sp>
          <p:nvSpPr>
            <p:cNvPr id="21" name="300, urban">
              <a:extLst>
                <a:ext uri="{FF2B5EF4-FFF2-40B4-BE49-F238E27FC236}">
                  <a16:creationId xmlns:a16="http://schemas.microsoft.com/office/drawing/2014/main" id="{826E29D5-EE7C-2B51-60BC-B90AF7265372}"/>
                </a:ext>
              </a:extLst>
            </p:cNvPr>
            <p:cNvSpPr txBox="1"/>
            <p:nvPr/>
          </p:nvSpPr>
          <p:spPr>
            <a:xfrm>
              <a:off x="2416623" y="1210727"/>
              <a:ext cx="1156830" cy="7013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defRPr sz="2000" b="1">
                  <a:solidFill>
                    <a:srgbClr val="009051"/>
                  </a:solidFill>
                </a:defRPr>
              </a:pPr>
              <a:r>
                <a:rPr dirty="0"/>
                <a:t>300, </a:t>
              </a:r>
              <a:r>
                <a:rPr dirty="0">
                  <a:solidFill>
                    <a:srgbClr val="9437FF"/>
                  </a:solidFill>
                </a:rPr>
                <a:t>urban</a:t>
              </a:r>
            </a:p>
          </p:txBody>
        </p:sp>
        <p:sp>
          <p:nvSpPr>
            <p:cNvPr id="22" name="300, rural">
              <a:extLst>
                <a:ext uri="{FF2B5EF4-FFF2-40B4-BE49-F238E27FC236}">
                  <a16:creationId xmlns:a16="http://schemas.microsoft.com/office/drawing/2014/main" id="{F06F52DF-7C8B-66B4-2B76-05817AADD137}"/>
                </a:ext>
              </a:extLst>
            </p:cNvPr>
            <p:cNvSpPr txBox="1"/>
            <p:nvPr/>
          </p:nvSpPr>
          <p:spPr>
            <a:xfrm>
              <a:off x="1211553" y="2282786"/>
              <a:ext cx="1038252" cy="7338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defRPr sz="2000" b="1">
                  <a:solidFill>
                    <a:srgbClr val="009051"/>
                  </a:solidFill>
                </a:defRPr>
              </a:pPr>
              <a:r>
                <a:rPr dirty="0"/>
                <a:t>300, </a:t>
              </a:r>
              <a:r>
                <a:rPr dirty="0">
                  <a:solidFill>
                    <a:srgbClr val="9437FF"/>
                  </a:solidFill>
                </a:rPr>
                <a:t>rural</a:t>
              </a:r>
            </a:p>
          </p:txBody>
        </p:sp>
        <p:sp>
          <p:nvSpPr>
            <p:cNvPr id="23" name="350, rural">
              <a:extLst>
                <a:ext uri="{FF2B5EF4-FFF2-40B4-BE49-F238E27FC236}">
                  <a16:creationId xmlns:a16="http://schemas.microsoft.com/office/drawing/2014/main" id="{A6993171-6397-23CA-06AB-9A59888EF3CB}"/>
                </a:ext>
              </a:extLst>
            </p:cNvPr>
            <p:cNvSpPr txBox="1"/>
            <p:nvPr/>
          </p:nvSpPr>
          <p:spPr>
            <a:xfrm>
              <a:off x="0" y="1158442"/>
              <a:ext cx="1038251" cy="8058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defRPr sz="2000" b="1">
                  <a:solidFill>
                    <a:srgbClr val="9437FF"/>
                  </a:solidFill>
                </a:defRPr>
              </a:pPr>
              <a:r>
                <a:rPr>
                  <a:solidFill>
                    <a:srgbClr val="009051"/>
                  </a:solidFill>
                </a:rPr>
                <a:t>350</a:t>
              </a:r>
              <a:r>
                <a:t>, rural</a:t>
              </a:r>
            </a:p>
          </p:txBody>
        </p:sp>
        <p:sp>
          <p:nvSpPr>
            <p:cNvPr id="24" name="350, urban">
              <a:extLst>
                <a:ext uri="{FF2B5EF4-FFF2-40B4-BE49-F238E27FC236}">
                  <a16:creationId xmlns:a16="http://schemas.microsoft.com/office/drawing/2014/main" id="{E6EE553D-BB1E-6812-F43D-76FB73C88425}"/>
                </a:ext>
              </a:extLst>
            </p:cNvPr>
            <p:cNvSpPr txBox="1"/>
            <p:nvPr/>
          </p:nvSpPr>
          <p:spPr>
            <a:xfrm>
              <a:off x="1218921" y="0"/>
              <a:ext cx="1023516" cy="8509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defRPr sz="2000" b="1">
                  <a:solidFill>
                    <a:srgbClr val="009051"/>
                  </a:solidFill>
                </a:defRPr>
              </a:pPr>
              <a:r>
                <a:rPr dirty="0"/>
                <a:t>350, </a:t>
              </a:r>
              <a:r>
                <a:rPr dirty="0">
                  <a:solidFill>
                    <a:srgbClr val="9437FF"/>
                  </a:solidFill>
                </a:rPr>
                <a:t>urban</a:t>
              </a:r>
            </a:p>
          </p:txBody>
        </p:sp>
        <p:cxnSp>
          <p:nvCxnSpPr>
            <p:cNvPr id="25" name="Connection Line">
              <a:extLst>
                <a:ext uri="{FF2B5EF4-FFF2-40B4-BE49-F238E27FC236}">
                  <a16:creationId xmlns:a16="http://schemas.microsoft.com/office/drawing/2014/main" id="{F72FA65B-9735-E46C-88FA-20D89704C1FB}"/>
                </a:ext>
              </a:extLst>
            </p:cNvPr>
            <p:cNvCxnSpPr>
              <a:cxnSpLocks/>
              <a:stCxn id="23" idx="3"/>
              <a:endCxn id="21" idx="1"/>
            </p:cNvCxnSpPr>
            <p:nvPr/>
          </p:nvCxnSpPr>
          <p:spPr>
            <a:xfrm flipV="1">
              <a:off x="1038251" y="1561387"/>
              <a:ext cx="1378373" cy="1"/>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6" name="Connection Line">
              <a:extLst>
                <a:ext uri="{FF2B5EF4-FFF2-40B4-BE49-F238E27FC236}">
                  <a16:creationId xmlns:a16="http://schemas.microsoft.com/office/drawing/2014/main" id="{115B83DF-7B1C-EEEA-0A27-00DC81348135}"/>
                </a:ext>
              </a:extLst>
            </p:cNvPr>
            <p:cNvCxnSpPr>
              <a:cxnSpLocks/>
              <a:stCxn id="24" idx="1"/>
              <a:endCxn id="23" idx="0"/>
            </p:cNvCxnSpPr>
            <p:nvPr/>
          </p:nvCxnSpPr>
          <p:spPr>
            <a:xfrm flipH="1">
              <a:off x="519126" y="425454"/>
              <a:ext cx="699795" cy="732989"/>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7" name="Connection Line">
              <a:extLst>
                <a:ext uri="{FF2B5EF4-FFF2-40B4-BE49-F238E27FC236}">
                  <a16:creationId xmlns:a16="http://schemas.microsoft.com/office/drawing/2014/main" id="{60453CC6-4672-0CAA-7DB2-746F8B51C173}"/>
                </a:ext>
              </a:extLst>
            </p:cNvPr>
            <p:cNvCxnSpPr>
              <a:cxnSpLocks/>
              <a:stCxn id="24" idx="3"/>
              <a:endCxn id="21" idx="0"/>
            </p:cNvCxnSpPr>
            <p:nvPr/>
          </p:nvCxnSpPr>
          <p:spPr>
            <a:xfrm>
              <a:off x="2242436" y="425454"/>
              <a:ext cx="752602" cy="785273"/>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8" name="Connection Line">
              <a:extLst>
                <a:ext uri="{FF2B5EF4-FFF2-40B4-BE49-F238E27FC236}">
                  <a16:creationId xmlns:a16="http://schemas.microsoft.com/office/drawing/2014/main" id="{C30BB95D-2978-1A2F-D151-248323902E49}"/>
                </a:ext>
              </a:extLst>
            </p:cNvPr>
            <p:cNvCxnSpPr>
              <a:cxnSpLocks/>
              <a:stCxn id="23" idx="2"/>
              <a:endCxn id="22" idx="1"/>
            </p:cNvCxnSpPr>
            <p:nvPr/>
          </p:nvCxnSpPr>
          <p:spPr>
            <a:xfrm>
              <a:off x="519126" y="1964333"/>
              <a:ext cx="692427" cy="685388"/>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9" name="Connection Line">
              <a:extLst>
                <a:ext uri="{FF2B5EF4-FFF2-40B4-BE49-F238E27FC236}">
                  <a16:creationId xmlns:a16="http://schemas.microsoft.com/office/drawing/2014/main" id="{11F751D5-C860-4A26-AF8B-F2749E266CDD}"/>
                </a:ext>
              </a:extLst>
            </p:cNvPr>
            <p:cNvCxnSpPr>
              <a:cxnSpLocks/>
              <a:stCxn id="21" idx="2"/>
              <a:endCxn id="22" idx="3"/>
            </p:cNvCxnSpPr>
            <p:nvPr/>
          </p:nvCxnSpPr>
          <p:spPr>
            <a:xfrm flipH="1">
              <a:off x="2249804" y="1912046"/>
              <a:ext cx="745234" cy="737675"/>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0" name="Connection Line">
              <a:extLst>
                <a:ext uri="{FF2B5EF4-FFF2-40B4-BE49-F238E27FC236}">
                  <a16:creationId xmlns:a16="http://schemas.microsoft.com/office/drawing/2014/main" id="{82C0FCD6-90F1-784D-170C-15D88DF39A21}"/>
                </a:ext>
              </a:extLst>
            </p:cNvPr>
            <p:cNvCxnSpPr>
              <a:cxnSpLocks/>
              <a:stCxn id="24" idx="2"/>
              <a:endCxn id="22" idx="0"/>
            </p:cNvCxnSpPr>
            <p:nvPr/>
          </p:nvCxnSpPr>
          <p:spPr>
            <a:xfrm>
              <a:off x="1730679" y="850906"/>
              <a:ext cx="0" cy="143188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grpSp>
      <p:grpSp>
        <p:nvGrpSpPr>
          <p:cNvPr id="1063" name="Group 1062">
            <a:extLst>
              <a:ext uri="{FF2B5EF4-FFF2-40B4-BE49-F238E27FC236}">
                <a16:creationId xmlns:a16="http://schemas.microsoft.com/office/drawing/2014/main" id="{9259A074-3833-0E04-8112-E3CE46743A16}"/>
              </a:ext>
            </a:extLst>
          </p:cNvPr>
          <p:cNvGrpSpPr/>
          <p:nvPr/>
        </p:nvGrpSpPr>
        <p:grpSpPr>
          <a:xfrm>
            <a:off x="7008644" y="22566822"/>
            <a:ext cx="16437202" cy="6260616"/>
            <a:chOff x="3881130" y="18876814"/>
            <a:chExt cx="16437202" cy="7019233"/>
          </a:xfrm>
        </p:grpSpPr>
        <p:sp>
          <p:nvSpPr>
            <p:cNvPr id="2" name="idea">
              <a:extLst>
                <a:ext uri="{FF2B5EF4-FFF2-40B4-BE49-F238E27FC236}">
                  <a16:creationId xmlns:a16="http://schemas.microsoft.com/office/drawing/2014/main" id="{F5DE724C-C2CB-2214-338D-DA0163B84D74}"/>
                </a:ext>
              </a:extLst>
            </p:cNvPr>
            <p:cNvSpPr txBox="1"/>
            <p:nvPr/>
          </p:nvSpPr>
          <p:spPr>
            <a:xfrm>
              <a:off x="3881130" y="22053563"/>
              <a:ext cx="1555163" cy="709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000" b="1"/>
              </a:lvl1pPr>
            </a:lstStyle>
            <a:p>
              <a:r>
                <a:rPr dirty="0"/>
                <a:t>idea</a:t>
              </a:r>
            </a:p>
          </p:txBody>
        </p:sp>
        <p:sp>
          <p:nvSpPr>
            <p:cNvPr id="4" name="experiment">
              <a:extLst>
                <a:ext uri="{FF2B5EF4-FFF2-40B4-BE49-F238E27FC236}">
                  <a16:creationId xmlns:a16="http://schemas.microsoft.com/office/drawing/2014/main" id="{0381AA5D-C1EA-CD6B-1280-C98A35940961}"/>
                </a:ext>
              </a:extLst>
            </p:cNvPr>
            <p:cNvSpPr txBox="1"/>
            <p:nvPr/>
          </p:nvSpPr>
          <p:spPr>
            <a:xfrm>
              <a:off x="6340288" y="22053564"/>
              <a:ext cx="2938000" cy="709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000" b="1"/>
              </a:lvl1pPr>
            </a:lstStyle>
            <a:p>
              <a:r>
                <a:rPr dirty="0"/>
                <a:t>experiment</a:t>
              </a:r>
            </a:p>
          </p:txBody>
        </p:sp>
        <p:cxnSp>
          <p:nvCxnSpPr>
            <p:cNvPr id="6" name="Connection Line">
              <a:extLst>
                <a:ext uri="{FF2B5EF4-FFF2-40B4-BE49-F238E27FC236}">
                  <a16:creationId xmlns:a16="http://schemas.microsoft.com/office/drawing/2014/main" id="{4A38DCEE-D743-4379-11A2-9E4CEF542894}"/>
                </a:ext>
              </a:extLst>
            </p:cNvPr>
            <p:cNvCxnSpPr>
              <a:cxnSpLocks/>
              <a:stCxn id="2" idx="3"/>
              <a:endCxn id="4" idx="1"/>
            </p:cNvCxnSpPr>
            <p:nvPr/>
          </p:nvCxnSpPr>
          <p:spPr>
            <a:xfrm>
              <a:off x="5436293" y="22408146"/>
              <a:ext cx="903995" cy="1"/>
            </a:xfrm>
            <a:prstGeom prst="straightConnector1">
              <a:avLst/>
            </a:prstGeom>
            <a:ln w="127000">
              <a:solidFill>
                <a:srgbClr val="797979"/>
              </a:solidFill>
              <a:miter lim="400000"/>
              <a:tailEnd type="arrow"/>
            </a:ln>
          </p:spPr>
        </p:cxnSp>
        <p:cxnSp>
          <p:nvCxnSpPr>
            <p:cNvPr id="8" name="Connection Line">
              <a:extLst>
                <a:ext uri="{FF2B5EF4-FFF2-40B4-BE49-F238E27FC236}">
                  <a16:creationId xmlns:a16="http://schemas.microsoft.com/office/drawing/2014/main" id="{86340F65-E43A-1006-C25B-75D26F4E9028}"/>
                </a:ext>
              </a:extLst>
            </p:cNvPr>
            <p:cNvCxnSpPr>
              <a:cxnSpLocks/>
              <a:stCxn id="4" idx="3"/>
              <a:endCxn id="9" idx="1"/>
            </p:cNvCxnSpPr>
            <p:nvPr/>
          </p:nvCxnSpPr>
          <p:spPr>
            <a:xfrm>
              <a:off x="9278288" y="22408147"/>
              <a:ext cx="1103930" cy="0"/>
            </a:xfrm>
            <a:prstGeom prst="straightConnector1">
              <a:avLst/>
            </a:prstGeom>
            <a:ln w="127000">
              <a:solidFill>
                <a:srgbClr val="797979"/>
              </a:solidFill>
              <a:miter lim="400000"/>
              <a:tailEnd type="arrow"/>
            </a:ln>
          </p:spPr>
        </p:cxnSp>
        <p:sp>
          <p:nvSpPr>
            <p:cNvPr id="9" name="analyze data">
              <a:extLst>
                <a:ext uri="{FF2B5EF4-FFF2-40B4-BE49-F238E27FC236}">
                  <a16:creationId xmlns:a16="http://schemas.microsoft.com/office/drawing/2014/main" id="{92CE58AC-0131-A2BB-8A85-95686C1236F2}"/>
                </a:ext>
              </a:extLst>
            </p:cNvPr>
            <p:cNvSpPr txBox="1"/>
            <p:nvPr/>
          </p:nvSpPr>
          <p:spPr>
            <a:xfrm>
              <a:off x="10382218" y="21742414"/>
              <a:ext cx="2147140" cy="13314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000" b="1"/>
              </a:lvl1pPr>
            </a:lstStyle>
            <a:p>
              <a:r>
                <a:t>analyze data</a:t>
              </a:r>
            </a:p>
          </p:txBody>
        </p:sp>
        <p:sp>
          <p:nvSpPr>
            <p:cNvPr id="10" name="if new product is switched">
              <a:extLst>
                <a:ext uri="{FF2B5EF4-FFF2-40B4-BE49-F238E27FC236}">
                  <a16:creationId xmlns:a16="http://schemas.microsoft.com/office/drawing/2014/main" id="{ECB31832-DC52-5122-9183-E3BB96390FBC}"/>
                </a:ext>
              </a:extLst>
            </p:cNvPr>
            <p:cNvSpPr txBox="1"/>
            <p:nvPr/>
          </p:nvSpPr>
          <p:spPr>
            <a:xfrm>
              <a:off x="17380332" y="20153878"/>
              <a:ext cx="2938000"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4000" b="1">
                  <a:solidFill>
                    <a:srgbClr val="009051"/>
                  </a:solidFill>
                </a:defRPr>
              </a:pPr>
              <a:r>
                <a:rPr lang="en-US" dirty="0">
                  <a:solidFill>
                    <a:srgbClr val="6C6C6C"/>
                  </a:solidFill>
                </a:rPr>
                <a:t>If switching </a:t>
              </a:r>
              <a:r>
                <a:rPr dirty="0"/>
                <a:t>product</a:t>
              </a:r>
              <a:endParaRPr dirty="0">
                <a:solidFill>
                  <a:srgbClr val="6C6C6C"/>
                </a:solidFill>
              </a:endParaRPr>
            </a:p>
          </p:txBody>
        </p:sp>
        <p:sp>
          <p:nvSpPr>
            <p:cNvPr id="12" name="decide next experiment">
              <a:extLst>
                <a:ext uri="{FF2B5EF4-FFF2-40B4-BE49-F238E27FC236}">
                  <a16:creationId xmlns:a16="http://schemas.microsoft.com/office/drawing/2014/main" id="{E7747E6F-DD94-322A-ECBB-9B489AFB69B2}"/>
                </a:ext>
              </a:extLst>
            </p:cNvPr>
            <p:cNvSpPr txBox="1"/>
            <p:nvPr/>
          </p:nvSpPr>
          <p:spPr>
            <a:xfrm>
              <a:off x="13712312" y="21742414"/>
              <a:ext cx="2968496" cy="13314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000" b="1"/>
              </a:lvl1pPr>
            </a:lstStyle>
            <a:p>
              <a:r>
                <a:rPr dirty="0"/>
                <a:t>decide next experiment</a:t>
              </a:r>
            </a:p>
          </p:txBody>
        </p:sp>
        <p:cxnSp>
          <p:nvCxnSpPr>
            <p:cNvPr id="13" name="Connection Line">
              <a:extLst>
                <a:ext uri="{FF2B5EF4-FFF2-40B4-BE49-F238E27FC236}">
                  <a16:creationId xmlns:a16="http://schemas.microsoft.com/office/drawing/2014/main" id="{CDFD8F3E-408A-B7CC-C168-70A88E601B9C}"/>
                </a:ext>
              </a:extLst>
            </p:cNvPr>
            <p:cNvCxnSpPr>
              <a:cxnSpLocks/>
              <a:stCxn id="9" idx="3"/>
              <a:endCxn id="12" idx="1"/>
            </p:cNvCxnSpPr>
            <p:nvPr/>
          </p:nvCxnSpPr>
          <p:spPr>
            <a:xfrm>
              <a:off x="12529358" y="22408147"/>
              <a:ext cx="1182954" cy="0"/>
            </a:xfrm>
            <a:prstGeom prst="straightConnector1">
              <a:avLst/>
            </a:prstGeom>
            <a:ln w="127000">
              <a:solidFill>
                <a:srgbClr val="797979"/>
              </a:solidFill>
              <a:miter lim="400000"/>
              <a:tailEnd type="arrow"/>
            </a:ln>
          </p:spPr>
        </p:cxnSp>
        <p:cxnSp>
          <p:nvCxnSpPr>
            <p:cNvPr id="14" name="Connection Line">
              <a:extLst>
                <a:ext uri="{FF2B5EF4-FFF2-40B4-BE49-F238E27FC236}">
                  <a16:creationId xmlns:a16="http://schemas.microsoft.com/office/drawing/2014/main" id="{62147A36-3346-F128-494E-F3A4945854CA}"/>
                </a:ext>
              </a:extLst>
            </p:cNvPr>
            <p:cNvCxnSpPr>
              <a:cxnSpLocks/>
              <a:stCxn id="12" idx="3"/>
              <a:endCxn id="10" idx="2"/>
            </p:cNvCxnSpPr>
            <p:nvPr/>
          </p:nvCxnSpPr>
          <p:spPr>
            <a:xfrm flipV="1">
              <a:off x="16680808" y="21487576"/>
              <a:ext cx="2168524" cy="920571"/>
            </a:xfrm>
            <a:prstGeom prst="straightConnector1">
              <a:avLst/>
            </a:prstGeom>
            <a:ln w="127000">
              <a:solidFill>
                <a:srgbClr val="797979"/>
              </a:solidFill>
              <a:miter lim="400000"/>
              <a:tailEnd type="arrow"/>
            </a:ln>
          </p:spPr>
        </p:cxnSp>
        <p:sp>
          <p:nvSpPr>
            <p:cNvPr id="15" name="if market is switched">
              <a:extLst>
                <a:ext uri="{FF2B5EF4-FFF2-40B4-BE49-F238E27FC236}">
                  <a16:creationId xmlns:a16="http://schemas.microsoft.com/office/drawing/2014/main" id="{E44BC8E2-8291-C0C6-D105-D3A4C0D58F5D}"/>
                </a:ext>
              </a:extLst>
            </p:cNvPr>
            <p:cNvSpPr txBox="1"/>
            <p:nvPr/>
          </p:nvSpPr>
          <p:spPr>
            <a:xfrm>
              <a:off x="17380332" y="23290762"/>
              <a:ext cx="2938000"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4000" b="1">
                  <a:solidFill>
                    <a:srgbClr val="009051"/>
                  </a:solidFill>
                </a:defRPr>
              </a:pPr>
              <a:r>
                <a:rPr lang="en-US" dirty="0">
                  <a:solidFill>
                    <a:srgbClr val="6C6C6C"/>
                  </a:solidFill>
                </a:rPr>
                <a:t>I</a:t>
              </a:r>
              <a:r>
                <a:rPr dirty="0">
                  <a:solidFill>
                    <a:srgbClr val="6C6C6C"/>
                  </a:solidFill>
                </a:rPr>
                <a:t>f</a:t>
              </a:r>
              <a:r>
                <a:rPr lang="en-US" dirty="0">
                  <a:solidFill>
                    <a:srgbClr val="6C6C6C"/>
                  </a:solidFill>
                </a:rPr>
                <a:t> switching</a:t>
              </a:r>
              <a:r>
                <a:rPr dirty="0">
                  <a:solidFill>
                    <a:srgbClr val="6C6C6C"/>
                  </a:solidFill>
                </a:rPr>
                <a:t> </a:t>
              </a:r>
              <a:r>
                <a:rPr dirty="0">
                  <a:solidFill>
                    <a:srgbClr val="9437FF"/>
                  </a:solidFill>
                </a:rPr>
                <a:t>market</a:t>
              </a:r>
              <a:endParaRPr dirty="0">
                <a:solidFill>
                  <a:srgbClr val="6C6C6C"/>
                </a:solidFill>
              </a:endParaRPr>
            </a:p>
          </p:txBody>
        </p:sp>
        <p:sp>
          <p:nvSpPr>
            <p:cNvPr id="16" name="update…">
              <a:extLst>
                <a:ext uri="{FF2B5EF4-FFF2-40B4-BE49-F238E27FC236}">
                  <a16:creationId xmlns:a16="http://schemas.microsoft.com/office/drawing/2014/main" id="{52207C0F-25E2-5C8A-E6FF-FE64CF1FB2A9}"/>
                </a:ext>
              </a:extLst>
            </p:cNvPr>
            <p:cNvSpPr txBox="1"/>
            <p:nvPr/>
          </p:nvSpPr>
          <p:spPr>
            <a:xfrm>
              <a:off x="11478220" y="18876814"/>
              <a:ext cx="2614485" cy="19537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4000" b="1"/>
              </a:pPr>
              <a:r>
                <a:rPr dirty="0"/>
                <a:t>update </a:t>
              </a:r>
            </a:p>
            <a:p>
              <a:pPr>
                <a:defRPr sz="4000" b="1"/>
              </a:pPr>
              <a:r>
                <a:rPr dirty="0"/>
                <a:t>PM | </a:t>
              </a:r>
              <a:r>
                <a:rPr dirty="0">
                  <a:solidFill>
                    <a:srgbClr val="009051"/>
                  </a:solidFill>
                </a:rPr>
                <a:t>350</a:t>
              </a:r>
              <a:r>
                <a:rPr dirty="0"/>
                <a:t> -</a:t>
              </a:r>
              <a:r>
                <a:rPr dirty="0">
                  <a:solidFill>
                    <a:srgbClr val="6C6C6C"/>
                  </a:solidFill>
                </a:rPr>
                <a:t> </a:t>
              </a:r>
              <a:br>
                <a:rPr dirty="0">
                  <a:solidFill>
                    <a:srgbClr val="6C6C6C"/>
                  </a:solidFill>
                </a:rPr>
              </a:br>
              <a:r>
                <a:rPr lang="en-US" dirty="0"/>
                <a:t>PM</a:t>
              </a:r>
              <a:r>
                <a:rPr dirty="0"/>
                <a:t> </a:t>
              </a:r>
              <a:r>
                <a:rPr dirty="0">
                  <a:solidFill>
                    <a:srgbClr val="6C6C6C"/>
                  </a:solidFill>
                </a:rPr>
                <a:t>| </a:t>
              </a:r>
              <a:r>
                <a:rPr dirty="0">
                  <a:solidFill>
                    <a:srgbClr val="009051"/>
                  </a:solidFill>
                </a:rPr>
                <a:t>300</a:t>
              </a:r>
              <a:r>
                <a:rPr dirty="0">
                  <a:solidFill>
                    <a:srgbClr val="6C6C6C"/>
                  </a:solidFill>
                </a:rPr>
                <a:t> </a:t>
              </a:r>
            </a:p>
          </p:txBody>
        </p:sp>
        <p:cxnSp>
          <p:nvCxnSpPr>
            <p:cNvPr id="17" name="Connection Line">
              <a:extLst>
                <a:ext uri="{FF2B5EF4-FFF2-40B4-BE49-F238E27FC236}">
                  <a16:creationId xmlns:a16="http://schemas.microsoft.com/office/drawing/2014/main" id="{E2EA0CD7-A1DB-7FEC-A22E-ECA403F3BD83}"/>
                </a:ext>
              </a:extLst>
            </p:cNvPr>
            <p:cNvCxnSpPr>
              <a:cxnSpLocks/>
              <a:stCxn id="4" idx="0"/>
              <a:endCxn id="16" idx="1"/>
            </p:cNvCxnSpPr>
            <p:nvPr/>
          </p:nvCxnSpPr>
          <p:spPr>
            <a:xfrm flipV="1">
              <a:off x="7809288" y="19853696"/>
              <a:ext cx="3668932" cy="2199868"/>
            </a:xfrm>
            <a:prstGeom prst="straightConnector1">
              <a:avLst/>
            </a:prstGeom>
            <a:ln w="127000">
              <a:solidFill>
                <a:srgbClr val="5E5E5E"/>
              </a:solidFill>
              <a:miter lim="400000"/>
              <a:headEnd type="arrow"/>
            </a:ln>
          </p:spPr>
        </p:cxnSp>
        <p:cxnSp>
          <p:nvCxnSpPr>
            <p:cNvPr id="18" name="Connection Line">
              <a:extLst>
                <a:ext uri="{FF2B5EF4-FFF2-40B4-BE49-F238E27FC236}">
                  <a16:creationId xmlns:a16="http://schemas.microsoft.com/office/drawing/2014/main" id="{C246834D-57E1-1876-476F-0B1306D19CD2}"/>
                </a:ext>
              </a:extLst>
            </p:cNvPr>
            <p:cNvCxnSpPr>
              <a:cxnSpLocks/>
              <a:stCxn id="12" idx="3"/>
              <a:endCxn id="15" idx="0"/>
            </p:cNvCxnSpPr>
            <p:nvPr/>
          </p:nvCxnSpPr>
          <p:spPr>
            <a:xfrm>
              <a:off x="16680808" y="22408146"/>
              <a:ext cx="2168524" cy="882617"/>
            </a:xfrm>
            <a:prstGeom prst="straightConnector1">
              <a:avLst/>
            </a:prstGeom>
            <a:ln w="127000">
              <a:solidFill>
                <a:srgbClr val="797979"/>
              </a:solidFill>
              <a:miter lim="400000"/>
              <a:tailEnd type="arrow"/>
            </a:ln>
          </p:spPr>
        </p:cxnSp>
        <p:sp>
          <p:nvSpPr>
            <p:cNvPr id="19" name="update…">
              <a:extLst>
                <a:ext uri="{FF2B5EF4-FFF2-40B4-BE49-F238E27FC236}">
                  <a16:creationId xmlns:a16="http://schemas.microsoft.com/office/drawing/2014/main" id="{85AD89F0-43E8-5971-EDEF-B582BA04CD83}"/>
                </a:ext>
              </a:extLst>
            </p:cNvPr>
            <p:cNvSpPr txBox="1"/>
            <p:nvPr/>
          </p:nvSpPr>
          <p:spPr>
            <a:xfrm>
              <a:off x="11401310" y="23942282"/>
              <a:ext cx="3200909" cy="19537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000" b="1"/>
              </a:pPr>
              <a:r>
                <a:rPr dirty="0"/>
                <a:t>update </a:t>
              </a:r>
            </a:p>
            <a:p>
              <a:pPr>
                <a:defRPr sz="4000" b="1"/>
              </a:pPr>
              <a:r>
                <a:rPr dirty="0"/>
                <a:t>PM | </a:t>
              </a:r>
              <a:r>
                <a:rPr dirty="0">
                  <a:solidFill>
                    <a:srgbClr val="9437FF"/>
                  </a:solidFill>
                </a:rPr>
                <a:t>urban</a:t>
              </a:r>
              <a:r>
                <a:rPr dirty="0"/>
                <a:t> -</a:t>
              </a:r>
              <a:r>
                <a:rPr dirty="0">
                  <a:solidFill>
                    <a:srgbClr val="6C6C6C"/>
                  </a:solidFill>
                </a:rPr>
                <a:t> </a:t>
              </a:r>
              <a:br>
                <a:rPr dirty="0">
                  <a:solidFill>
                    <a:srgbClr val="6C6C6C"/>
                  </a:solidFill>
                </a:rPr>
              </a:br>
              <a:r>
                <a:rPr lang="en-US" dirty="0"/>
                <a:t>PM</a:t>
              </a:r>
              <a:r>
                <a:rPr dirty="0"/>
                <a:t> </a:t>
              </a:r>
              <a:r>
                <a:rPr dirty="0">
                  <a:solidFill>
                    <a:srgbClr val="6C6C6C"/>
                  </a:solidFill>
                </a:rPr>
                <a:t>| </a:t>
              </a:r>
              <a:r>
                <a:rPr dirty="0">
                  <a:solidFill>
                    <a:srgbClr val="9437FF"/>
                  </a:solidFill>
                </a:rPr>
                <a:t>rural</a:t>
              </a:r>
              <a:r>
                <a:rPr dirty="0">
                  <a:solidFill>
                    <a:srgbClr val="6C6C6C"/>
                  </a:solidFill>
                </a:rPr>
                <a:t> </a:t>
              </a:r>
            </a:p>
          </p:txBody>
        </p:sp>
        <p:cxnSp>
          <p:nvCxnSpPr>
            <p:cNvPr id="31" name="Connection Line">
              <a:extLst>
                <a:ext uri="{FF2B5EF4-FFF2-40B4-BE49-F238E27FC236}">
                  <a16:creationId xmlns:a16="http://schemas.microsoft.com/office/drawing/2014/main" id="{A857C704-262D-0791-6F3C-5B551C778358}"/>
                </a:ext>
              </a:extLst>
            </p:cNvPr>
            <p:cNvCxnSpPr>
              <a:cxnSpLocks/>
              <a:stCxn id="15" idx="1"/>
              <a:endCxn id="19" idx="3"/>
            </p:cNvCxnSpPr>
            <p:nvPr/>
          </p:nvCxnSpPr>
          <p:spPr>
            <a:xfrm flipH="1">
              <a:off x="14602219" y="23957611"/>
              <a:ext cx="2778113" cy="961554"/>
            </a:xfrm>
            <a:prstGeom prst="straightConnector1">
              <a:avLst/>
            </a:prstGeom>
            <a:ln w="127000">
              <a:solidFill>
                <a:srgbClr val="797979"/>
              </a:solidFill>
              <a:miter lim="400000"/>
              <a:tailEnd type="arrow"/>
            </a:ln>
          </p:spPr>
        </p:cxnSp>
        <p:cxnSp>
          <p:nvCxnSpPr>
            <p:cNvPr id="32" name="Connection Line">
              <a:extLst>
                <a:ext uri="{FF2B5EF4-FFF2-40B4-BE49-F238E27FC236}">
                  <a16:creationId xmlns:a16="http://schemas.microsoft.com/office/drawing/2014/main" id="{76A86056-DE0C-AA52-7EB4-1F22E2426A6A}"/>
                </a:ext>
              </a:extLst>
            </p:cNvPr>
            <p:cNvCxnSpPr>
              <a:cxnSpLocks/>
              <a:stCxn id="19" idx="1"/>
              <a:endCxn id="4" idx="2"/>
            </p:cNvCxnSpPr>
            <p:nvPr/>
          </p:nvCxnSpPr>
          <p:spPr>
            <a:xfrm flipH="1" flipV="1">
              <a:off x="7809288" y="22762730"/>
              <a:ext cx="3592022" cy="2156435"/>
            </a:xfrm>
            <a:prstGeom prst="straightConnector1">
              <a:avLst/>
            </a:prstGeom>
            <a:ln w="127000">
              <a:solidFill>
                <a:srgbClr val="797979"/>
              </a:solidFill>
              <a:miter lim="400000"/>
              <a:tailEnd type="arrow"/>
            </a:ln>
          </p:spPr>
        </p:cxnSp>
        <p:cxnSp>
          <p:nvCxnSpPr>
            <p:cNvPr id="33" name="Connection Line">
              <a:extLst>
                <a:ext uri="{FF2B5EF4-FFF2-40B4-BE49-F238E27FC236}">
                  <a16:creationId xmlns:a16="http://schemas.microsoft.com/office/drawing/2014/main" id="{7DFA60F4-5E8F-F6A2-6F2D-E2CCEDC42150}"/>
                </a:ext>
              </a:extLst>
            </p:cNvPr>
            <p:cNvCxnSpPr>
              <a:cxnSpLocks/>
              <a:stCxn id="16" idx="3"/>
              <a:endCxn id="10" idx="1"/>
            </p:cNvCxnSpPr>
            <p:nvPr/>
          </p:nvCxnSpPr>
          <p:spPr>
            <a:xfrm>
              <a:off x="14092705" y="19853696"/>
              <a:ext cx="3287627" cy="967031"/>
            </a:xfrm>
            <a:prstGeom prst="straightConnector1">
              <a:avLst/>
            </a:prstGeom>
            <a:ln w="127000">
              <a:solidFill>
                <a:srgbClr val="5E5E5E"/>
              </a:solidFill>
              <a:miter lim="400000"/>
              <a:headEnd type="arrow"/>
            </a:ln>
          </p:spPr>
        </p:cxnSp>
      </p:grpSp>
      <p:sp>
        <p:nvSpPr>
          <p:cNvPr id="34" name="1. marketing experiment">
            <a:extLst>
              <a:ext uri="{FF2B5EF4-FFF2-40B4-BE49-F238E27FC236}">
                <a16:creationId xmlns:a16="http://schemas.microsoft.com/office/drawing/2014/main" id="{C0DFB913-D8B2-38C9-7E09-44F5FAC5E935}"/>
              </a:ext>
            </a:extLst>
          </p:cNvPr>
          <p:cNvSpPr txBox="1">
            <a:spLocks/>
          </p:cNvSpPr>
          <p:nvPr/>
        </p:nvSpPr>
        <p:spPr>
          <a:xfrm>
            <a:off x="655637" y="20635119"/>
            <a:ext cx="5970279" cy="805891"/>
          </a:xfrm>
          <a:prstGeom prst="rect">
            <a:avLst/>
          </a:prstGeom>
        </p:spPr>
        <p:txBody>
          <a:bodyPr/>
          <a:lstStyle>
            <a:lvl1pPr algn="ctr" defTabSz="3743325" rtl="0" eaLnBrk="0" fontAlgn="base" hangingPunct="0">
              <a:spcBef>
                <a:spcPct val="0"/>
              </a:spcBef>
              <a:spcAft>
                <a:spcPct val="0"/>
              </a:spcAft>
              <a:defRPr sz="18000" b="0">
                <a:solidFill>
                  <a:schemeClr val="tx2"/>
                </a:solidFill>
                <a:latin typeface="+mj-lt"/>
                <a:ea typeface="+mj-ea"/>
                <a:cs typeface="+mj-cs"/>
              </a:defRPr>
            </a:lvl1pPr>
            <a:lvl2pPr algn="ctr" defTabSz="3743325" rtl="0" eaLnBrk="0" fontAlgn="base" hangingPunct="0">
              <a:spcBef>
                <a:spcPct val="0"/>
              </a:spcBef>
              <a:spcAft>
                <a:spcPct val="0"/>
              </a:spcAft>
              <a:defRPr sz="18000">
                <a:solidFill>
                  <a:schemeClr val="tx2"/>
                </a:solidFill>
                <a:latin typeface="Times New Roman" pitchFamily="18" charset="0"/>
              </a:defRPr>
            </a:lvl2pPr>
            <a:lvl3pPr algn="ctr" defTabSz="3743325" rtl="0" eaLnBrk="0" fontAlgn="base" hangingPunct="0">
              <a:spcBef>
                <a:spcPct val="0"/>
              </a:spcBef>
              <a:spcAft>
                <a:spcPct val="0"/>
              </a:spcAft>
              <a:defRPr sz="18000">
                <a:solidFill>
                  <a:schemeClr val="tx2"/>
                </a:solidFill>
                <a:latin typeface="Times New Roman" pitchFamily="18" charset="0"/>
              </a:defRPr>
            </a:lvl3pPr>
            <a:lvl4pPr algn="ctr" defTabSz="3743325" rtl="0" eaLnBrk="0" fontAlgn="base" hangingPunct="0">
              <a:spcBef>
                <a:spcPct val="0"/>
              </a:spcBef>
              <a:spcAft>
                <a:spcPct val="0"/>
              </a:spcAft>
              <a:defRPr sz="18000">
                <a:solidFill>
                  <a:schemeClr val="tx2"/>
                </a:solidFill>
                <a:latin typeface="Times New Roman" pitchFamily="18" charset="0"/>
              </a:defRPr>
            </a:lvl4pPr>
            <a:lvl5pPr algn="ctr" defTabSz="3743325" rtl="0" eaLnBrk="0" fontAlgn="base" hangingPunct="0">
              <a:spcBef>
                <a:spcPct val="0"/>
              </a:spcBef>
              <a:spcAft>
                <a:spcPct val="0"/>
              </a:spcAft>
              <a:defRPr sz="18000">
                <a:solidFill>
                  <a:schemeClr val="tx2"/>
                </a:solidFill>
                <a:latin typeface="Times New Roman" pitchFamily="18" charset="0"/>
              </a:defRPr>
            </a:lvl5pPr>
            <a:lvl6pPr marL="382082" algn="ctr" defTabSz="3743873" rtl="0" fontAlgn="base">
              <a:spcBef>
                <a:spcPct val="0"/>
              </a:spcBef>
              <a:spcAft>
                <a:spcPct val="0"/>
              </a:spcAft>
              <a:defRPr sz="18051">
                <a:solidFill>
                  <a:schemeClr val="tx2"/>
                </a:solidFill>
                <a:latin typeface="Times New Roman" pitchFamily="18" charset="0"/>
              </a:defRPr>
            </a:lvl6pPr>
            <a:lvl7pPr marL="764164" algn="ctr" defTabSz="3743873" rtl="0" fontAlgn="base">
              <a:spcBef>
                <a:spcPct val="0"/>
              </a:spcBef>
              <a:spcAft>
                <a:spcPct val="0"/>
              </a:spcAft>
              <a:defRPr sz="18051">
                <a:solidFill>
                  <a:schemeClr val="tx2"/>
                </a:solidFill>
                <a:latin typeface="Times New Roman" pitchFamily="18" charset="0"/>
              </a:defRPr>
            </a:lvl7pPr>
            <a:lvl8pPr marL="1146246" algn="ctr" defTabSz="3743873" rtl="0" fontAlgn="base">
              <a:spcBef>
                <a:spcPct val="0"/>
              </a:spcBef>
              <a:spcAft>
                <a:spcPct val="0"/>
              </a:spcAft>
              <a:defRPr sz="18051">
                <a:solidFill>
                  <a:schemeClr val="tx2"/>
                </a:solidFill>
                <a:latin typeface="Times New Roman" pitchFamily="18" charset="0"/>
              </a:defRPr>
            </a:lvl8pPr>
            <a:lvl9pPr marL="1528328" algn="ctr" defTabSz="3743873" rtl="0" fontAlgn="base">
              <a:spcBef>
                <a:spcPct val="0"/>
              </a:spcBef>
              <a:spcAft>
                <a:spcPct val="0"/>
              </a:spcAft>
              <a:defRPr sz="18051">
                <a:solidFill>
                  <a:schemeClr val="tx2"/>
                </a:solidFill>
                <a:latin typeface="Times New Roman" pitchFamily="18" charset="0"/>
              </a:defRPr>
            </a:lvl9pPr>
          </a:lstStyle>
          <a:p>
            <a:r>
              <a:rPr lang="en-US" sz="4000" kern="0" dirty="0">
                <a:latin typeface="Arial" panose="020B0604020202020204" pitchFamily="34" charset="0"/>
                <a:cs typeface="Arial" panose="020B0604020202020204" pitchFamily="34" charset="0"/>
              </a:rPr>
              <a:t>1. Marketing Experiments</a:t>
            </a:r>
          </a:p>
        </p:txBody>
      </p:sp>
      <p:sp>
        <p:nvSpPr>
          <p:cNvPr id="35" name="Line">
            <a:extLst>
              <a:ext uri="{FF2B5EF4-FFF2-40B4-BE49-F238E27FC236}">
                <a16:creationId xmlns:a16="http://schemas.microsoft.com/office/drawing/2014/main" id="{C91E9639-5252-338E-C136-8C9E0C91DBAA}"/>
              </a:ext>
            </a:extLst>
          </p:cNvPr>
          <p:cNvSpPr/>
          <p:nvPr/>
        </p:nvSpPr>
        <p:spPr>
          <a:xfrm flipV="1">
            <a:off x="23731883" y="25535832"/>
            <a:ext cx="1" cy="13077558"/>
          </a:xfrm>
          <a:prstGeom prst="line">
            <a:avLst/>
          </a:prstGeom>
          <a:ln w="25400">
            <a:solidFill>
              <a:srgbClr val="FFFFFF"/>
            </a:solidFill>
            <a:miter lim="400000"/>
          </a:ln>
        </p:spPr>
        <p:txBody>
          <a:bodyPr lIns="50800" tIns="50800" rIns="50800" bIns="50800" anchor="ctr"/>
          <a:lstStyle/>
          <a:p>
            <a:pPr>
              <a:defRPr>
                <a:solidFill>
                  <a:srgbClr val="FFFFFF"/>
                </a:solidFill>
              </a:defRPr>
            </a:pPr>
            <a:endParaRPr/>
          </a:p>
        </p:txBody>
      </p:sp>
      <p:sp>
        <p:nvSpPr>
          <p:cNvPr id="36" name="performance measure (PM): Market Adoption and Revenue Potential">
            <a:extLst>
              <a:ext uri="{FF2B5EF4-FFF2-40B4-BE49-F238E27FC236}">
                <a16:creationId xmlns:a16="http://schemas.microsoft.com/office/drawing/2014/main" id="{3DB691A2-D999-ABA0-3258-CD7193FA8906}"/>
              </a:ext>
            </a:extLst>
          </p:cNvPr>
          <p:cNvSpPr txBox="1"/>
          <p:nvPr/>
        </p:nvSpPr>
        <p:spPr>
          <a:xfrm>
            <a:off x="1530999" y="23987849"/>
            <a:ext cx="6977488"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000"/>
            </a:pPr>
            <a:r>
              <a:rPr lang="en-US" dirty="0"/>
              <a:t>P</a:t>
            </a:r>
            <a:r>
              <a:rPr dirty="0"/>
              <a:t>erformance </a:t>
            </a:r>
            <a:r>
              <a:rPr lang="en-US" dirty="0"/>
              <a:t>M</a:t>
            </a:r>
            <a:r>
              <a:rPr dirty="0"/>
              <a:t>easure</a:t>
            </a:r>
            <a:r>
              <a:rPr lang="en-US" dirty="0"/>
              <a:t>:</a:t>
            </a:r>
            <a:r>
              <a:rPr dirty="0"/>
              <a:t> </a:t>
            </a:r>
            <a:endParaRPr lang="en-US" dirty="0"/>
          </a:p>
          <a:p>
            <a:pPr>
              <a:defRPr sz="3000"/>
            </a:pPr>
            <a:r>
              <a:rPr lang="en-US" dirty="0"/>
              <a:t>Market Adoption and Revenue Potential</a:t>
            </a:r>
            <a:r>
              <a:rPr dirty="0"/>
              <a:t> </a:t>
            </a:r>
            <a:endParaRPr dirty="0">
              <a:solidFill>
                <a:srgbClr val="6C6C6C"/>
              </a:solidFill>
            </a:endParaRPr>
          </a:p>
        </p:txBody>
      </p:sp>
      <p:sp>
        <p:nvSpPr>
          <p:cNvPr id="37" name="Connection Line">
            <a:extLst>
              <a:ext uri="{FF2B5EF4-FFF2-40B4-BE49-F238E27FC236}">
                <a16:creationId xmlns:a16="http://schemas.microsoft.com/office/drawing/2014/main" id="{5A8CB61F-7C0F-1524-DD46-11495CF6693C}"/>
              </a:ext>
            </a:extLst>
          </p:cNvPr>
          <p:cNvSpPr/>
          <p:nvPr/>
        </p:nvSpPr>
        <p:spPr>
          <a:xfrm>
            <a:off x="25043561" y="23583000"/>
            <a:ext cx="1385106" cy="78779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127000">
            <a:solidFill>
              <a:srgbClr val="797979"/>
            </a:solidFill>
            <a:miter lim="400000"/>
            <a:tailEnd type="arrow"/>
          </a:ln>
        </p:spPr>
        <p:txBody>
          <a:bodyPr/>
          <a:lstStyle/>
          <a:p>
            <a:endParaRPr/>
          </a:p>
        </p:txBody>
      </p:sp>
      <p:sp>
        <p:nvSpPr>
          <p:cNvPr id="40" name="SCALE…">
            <a:extLst>
              <a:ext uri="{FF2B5EF4-FFF2-40B4-BE49-F238E27FC236}">
                <a16:creationId xmlns:a16="http://schemas.microsoft.com/office/drawing/2014/main" id="{F34D16AC-0995-9F02-0453-67AF32E6FE45}"/>
              </a:ext>
            </a:extLst>
          </p:cNvPr>
          <p:cNvSpPr txBox="1"/>
          <p:nvPr/>
        </p:nvSpPr>
        <p:spPr>
          <a:xfrm>
            <a:off x="26669883" y="22681233"/>
            <a:ext cx="3884823" cy="11704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4000" b="1">
                <a:solidFill>
                  <a:srgbClr val="FF2600"/>
                </a:solidFill>
              </a:defRPr>
            </a:pPr>
            <a:r>
              <a:rPr dirty="0"/>
              <a:t>SCALE</a:t>
            </a:r>
          </a:p>
          <a:p>
            <a:pPr>
              <a:defRPr sz="3000"/>
            </a:pPr>
            <a:r>
              <a:rPr dirty="0"/>
              <a:t>(PM &gt; high bar)</a:t>
            </a:r>
          </a:p>
        </p:txBody>
      </p:sp>
      <p:sp>
        <p:nvSpPr>
          <p:cNvPr id="1039" name="performance measure (PM):">
            <a:extLst>
              <a:ext uri="{FF2B5EF4-FFF2-40B4-BE49-F238E27FC236}">
                <a16:creationId xmlns:a16="http://schemas.microsoft.com/office/drawing/2014/main" id="{E3B3297C-3AA0-1986-3B1E-49063CEA15DB}"/>
              </a:ext>
            </a:extLst>
          </p:cNvPr>
          <p:cNvSpPr txBox="1"/>
          <p:nvPr/>
        </p:nvSpPr>
        <p:spPr>
          <a:xfrm>
            <a:off x="1832902" y="33724804"/>
            <a:ext cx="4908395"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000"/>
            </a:pPr>
            <a:r>
              <a:rPr lang="en-US" dirty="0"/>
              <a:t>PM:</a:t>
            </a:r>
          </a:p>
          <a:p>
            <a:pPr>
              <a:defRPr sz="3000"/>
            </a:pPr>
            <a:r>
              <a:rPr lang="en-US" dirty="0"/>
              <a:t>𝑃(time to </a:t>
            </a:r>
            <a:r>
              <a:rPr lang="en-US" dirty="0">
                <a:solidFill>
                  <a:srgbClr val="FF0000"/>
                </a:solidFill>
              </a:rPr>
              <a:t>scale</a:t>
            </a:r>
            <a:r>
              <a:rPr lang="en-US" dirty="0"/>
              <a:t>&lt;time to </a:t>
            </a:r>
            <a:r>
              <a:rPr lang="en-US" dirty="0">
                <a:solidFill>
                  <a:srgbClr val="00B0F0"/>
                </a:solidFill>
              </a:rPr>
              <a:t>fail</a:t>
            </a:r>
            <a:r>
              <a:rPr lang="en-US" dirty="0"/>
              <a:t>)</a:t>
            </a:r>
          </a:p>
        </p:txBody>
      </p:sp>
      <p:grpSp>
        <p:nvGrpSpPr>
          <p:cNvPr id="3105" name="Group 3104">
            <a:extLst>
              <a:ext uri="{FF2B5EF4-FFF2-40B4-BE49-F238E27FC236}">
                <a16:creationId xmlns:a16="http://schemas.microsoft.com/office/drawing/2014/main" id="{0A82E45A-A1ED-E9B2-788B-9A139E1F5F7A}"/>
              </a:ext>
            </a:extLst>
          </p:cNvPr>
          <p:cNvGrpSpPr/>
          <p:nvPr/>
        </p:nvGrpSpPr>
        <p:grpSpPr>
          <a:xfrm>
            <a:off x="7247557" y="32352793"/>
            <a:ext cx="16453088" cy="6951326"/>
            <a:chOff x="4097166" y="27139099"/>
            <a:chExt cx="16453088" cy="6951326"/>
          </a:xfrm>
        </p:grpSpPr>
        <p:sp>
          <p:nvSpPr>
            <p:cNvPr id="1033" name="update…">
              <a:extLst>
                <a:ext uri="{FF2B5EF4-FFF2-40B4-BE49-F238E27FC236}">
                  <a16:creationId xmlns:a16="http://schemas.microsoft.com/office/drawing/2014/main" id="{98EFE993-FE97-1274-2DB1-229544E7CC3E}"/>
                </a:ext>
              </a:extLst>
            </p:cNvPr>
            <p:cNvSpPr txBox="1"/>
            <p:nvPr/>
          </p:nvSpPr>
          <p:spPr>
            <a:xfrm>
              <a:off x="11347956" y="32136660"/>
              <a:ext cx="3104290" cy="19537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4000" b="1"/>
              </a:pPr>
              <a:r>
                <a:rPr dirty="0"/>
                <a:t>update </a:t>
              </a:r>
            </a:p>
            <a:p>
              <a:pPr>
                <a:defRPr sz="4000" b="1"/>
              </a:pPr>
              <a:r>
                <a:rPr dirty="0"/>
                <a:t>PM | </a:t>
              </a:r>
              <a:r>
                <a:rPr dirty="0">
                  <a:solidFill>
                    <a:srgbClr val="9437FF"/>
                  </a:solidFill>
                </a:rPr>
                <a:t>local</a:t>
              </a:r>
              <a:r>
                <a:rPr dirty="0"/>
                <a:t> -</a:t>
              </a:r>
              <a:r>
                <a:rPr dirty="0">
                  <a:solidFill>
                    <a:srgbClr val="6C6C6C"/>
                  </a:solidFill>
                </a:rPr>
                <a:t> </a:t>
              </a:r>
              <a:br>
                <a:rPr dirty="0">
                  <a:solidFill>
                    <a:srgbClr val="6C6C6C"/>
                  </a:solidFill>
                </a:rPr>
              </a:br>
              <a:r>
                <a:rPr lang="en-US" dirty="0"/>
                <a:t>PM</a:t>
              </a:r>
              <a:r>
                <a:rPr dirty="0"/>
                <a:t> </a:t>
              </a:r>
              <a:r>
                <a:rPr dirty="0">
                  <a:solidFill>
                    <a:srgbClr val="6C6C6C"/>
                  </a:solidFill>
                </a:rPr>
                <a:t>| </a:t>
              </a:r>
              <a:r>
                <a:rPr dirty="0">
                  <a:solidFill>
                    <a:srgbClr val="9437FF"/>
                  </a:solidFill>
                </a:rPr>
                <a:t>global</a:t>
              </a:r>
              <a:r>
                <a:rPr dirty="0">
                  <a:solidFill>
                    <a:srgbClr val="6C6C6C"/>
                  </a:solidFill>
                </a:rPr>
                <a:t> </a:t>
              </a:r>
            </a:p>
          </p:txBody>
        </p:sp>
        <p:sp>
          <p:nvSpPr>
            <p:cNvPr id="1032" name="if buy/make is switched">
              <a:extLst>
                <a:ext uri="{FF2B5EF4-FFF2-40B4-BE49-F238E27FC236}">
                  <a16:creationId xmlns:a16="http://schemas.microsoft.com/office/drawing/2014/main" id="{E3D1C27E-6A19-6EA8-41DE-30508FBFE998}"/>
                </a:ext>
              </a:extLst>
            </p:cNvPr>
            <p:cNvSpPr txBox="1"/>
            <p:nvPr/>
          </p:nvSpPr>
          <p:spPr>
            <a:xfrm>
              <a:off x="17495620" y="28340704"/>
              <a:ext cx="3007428"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4000" b="1">
                  <a:solidFill>
                    <a:srgbClr val="009051"/>
                  </a:solidFill>
                </a:defRPr>
              </a:pPr>
              <a:r>
                <a:rPr lang="en-US" dirty="0">
                  <a:solidFill>
                    <a:srgbClr val="6C6C6C"/>
                  </a:solidFill>
                </a:rPr>
                <a:t>I</a:t>
              </a:r>
              <a:r>
                <a:rPr dirty="0">
                  <a:solidFill>
                    <a:srgbClr val="6C6C6C"/>
                  </a:solidFill>
                </a:rPr>
                <a:t>f</a:t>
              </a:r>
              <a:r>
                <a:rPr lang="en-US" dirty="0">
                  <a:solidFill>
                    <a:srgbClr val="6C6C6C"/>
                  </a:solidFill>
                </a:rPr>
                <a:t> switching</a:t>
              </a:r>
              <a:r>
                <a:rPr dirty="0">
                  <a:solidFill>
                    <a:srgbClr val="6C6C6C"/>
                  </a:solidFill>
                </a:rPr>
                <a:t> </a:t>
              </a:r>
              <a:r>
                <a:rPr dirty="0"/>
                <a:t>buy/make</a:t>
              </a:r>
              <a:endParaRPr dirty="0">
                <a:solidFill>
                  <a:srgbClr val="6C6C6C"/>
                </a:solidFill>
              </a:endParaRPr>
            </a:p>
          </p:txBody>
        </p:sp>
        <p:sp>
          <p:nvSpPr>
            <p:cNvPr id="1031" name="if location is switched">
              <a:extLst>
                <a:ext uri="{FF2B5EF4-FFF2-40B4-BE49-F238E27FC236}">
                  <a16:creationId xmlns:a16="http://schemas.microsoft.com/office/drawing/2014/main" id="{13BD6370-E16E-B4EA-C5B5-8E704956020C}"/>
                </a:ext>
              </a:extLst>
            </p:cNvPr>
            <p:cNvSpPr txBox="1"/>
            <p:nvPr/>
          </p:nvSpPr>
          <p:spPr>
            <a:xfrm>
              <a:off x="17616029" y="31917995"/>
              <a:ext cx="2934225"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4000" b="1">
                  <a:solidFill>
                    <a:srgbClr val="009051"/>
                  </a:solidFill>
                </a:defRPr>
              </a:pPr>
              <a:r>
                <a:rPr lang="en-US" dirty="0">
                  <a:solidFill>
                    <a:srgbClr val="6C6C6C"/>
                  </a:solidFill>
                </a:rPr>
                <a:t>I</a:t>
              </a:r>
              <a:r>
                <a:rPr dirty="0">
                  <a:solidFill>
                    <a:srgbClr val="6C6C6C"/>
                  </a:solidFill>
                </a:rPr>
                <a:t>f</a:t>
              </a:r>
              <a:r>
                <a:rPr lang="en-US" dirty="0">
                  <a:solidFill>
                    <a:srgbClr val="6C6C6C"/>
                  </a:solidFill>
                </a:rPr>
                <a:t> switching</a:t>
              </a:r>
              <a:r>
                <a:rPr dirty="0">
                  <a:solidFill>
                    <a:srgbClr val="6C6C6C"/>
                  </a:solidFill>
                </a:rPr>
                <a:t> </a:t>
              </a:r>
              <a:r>
                <a:rPr lang="en-US" dirty="0">
                  <a:solidFill>
                    <a:srgbClr val="9437FF"/>
                  </a:solidFill>
                </a:rPr>
                <a:t>l</a:t>
              </a:r>
              <a:r>
                <a:rPr dirty="0">
                  <a:solidFill>
                    <a:srgbClr val="9437FF"/>
                  </a:solidFill>
                </a:rPr>
                <a:t>ocation</a:t>
              </a:r>
              <a:endParaRPr lang="en-US" dirty="0">
                <a:solidFill>
                  <a:srgbClr val="9437FF"/>
                </a:solidFill>
              </a:endParaRPr>
            </a:p>
          </p:txBody>
        </p:sp>
        <p:cxnSp>
          <p:nvCxnSpPr>
            <p:cNvPr id="1034" name="Connection Line">
              <a:extLst>
                <a:ext uri="{FF2B5EF4-FFF2-40B4-BE49-F238E27FC236}">
                  <a16:creationId xmlns:a16="http://schemas.microsoft.com/office/drawing/2014/main" id="{C3234FF8-996D-4AE0-C077-AF4A98B2BC27}"/>
                </a:ext>
              </a:extLst>
            </p:cNvPr>
            <p:cNvCxnSpPr>
              <a:cxnSpLocks/>
              <a:stCxn id="1041" idx="2"/>
              <a:endCxn id="1033" idx="1"/>
            </p:cNvCxnSpPr>
            <p:nvPr/>
          </p:nvCxnSpPr>
          <p:spPr>
            <a:xfrm>
              <a:off x="8025324" y="31099403"/>
              <a:ext cx="3322632" cy="2014140"/>
            </a:xfrm>
            <a:prstGeom prst="straightConnector1">
              <a:avLst/>
            </a:prstGeom>
            <a:ln w="127000">
              <a:solidFill>
                <a:srgbClr val="5E5E5E"/>
              </a:solidFill>
              <a:miter lim="400000"/>
              <a:headEnd type="arrow"/>
            </a:ln>
          </p:spPr>
        </p:cxnSp>
        <p:sp>
          <p:nvSpPr>
            <p:cNvPr id="1035" name="update…">
              <a:extLst>
                <a:ext uri="{FF2B5EF4-FFF2-40B4-BE49-F238E27FC236}">
                  <a16:creationId xmlns:a16="http://schemas.microsoft.com/office/drawing/2014/main" id="{285E5CFE-0883-2BF4-9AB8-C8E66B84E824}"/>
                </a:ext>
              </a:extLst>
            </p:cNvPr>
            <p:cNvSpPr txBox="1"/>
            <p:nvPr/>
          </p:nvSpPr>
          <p:spPr>
            <a:xfrm>
              <a:off x="11458794" y="27139099"/>
              <a:ext cx="3756153" cy="19537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000" b="1"/>
              </a:pPr>
              <a:r>
                <a:rPr dirty="0"/>
                <a:t>update </a:t>
              </a:r>
            </a:p>
            <a:p>
              <a:pPr>
                <a:defRPr sz="4000" b="1"/>
              </a:pPr>
              <a:r>
                <a:rPr dirty="0"/>
                <a:t>PM | </a:t>
              </a:r>
              <a:r>
                <a:rPr dirty="0">
                  <a:solidFill>
                    <a:srgbClr val="009051"/>
                  </a:solidFill>
                </a:rPr>
                <a:t>inhouse</a:t>
              </a:r>
              <a:r>
                <a:rPr dirty="0"/>
                <a:t> </a:t>
              </a:r>
              <a:r>
                <a:rPr dirty="0">
                  <a:solidFill>
                    <a:srgbClr val="6C6C6C"/>
                  </a:solidFill>
                </a:rPr>
                <a:t>- </a:t>
              </a:r>
              <a:br>
                <a:rPr dirty="0">
                  <a:solidFill>
                    <a:srgbClr val="6C6C6C"/>
                  </a:solidFill>
                </a:rPr>
              </a:br>
              <a:r>
                <a:rPr lang="en-US" dirty="0"/>
                <a:t>PM</a:t>
              </a:r>
              <a:r>
                <a:rPr dirty="0"/>
                <a:t> </a:t>
              </a:r>
              <a:r>
                <a:rPr dirty="0">
                  <a:solidFill>
                    <a:srgbClr val="6C6C6C"/>
                  </a:solidFill>
                </a:rPr>
                <a:t>| </a:t>
              </a:r>
              <a:r>
                <a:rPr dirty="0">
                  <a:solidFill>
                    <a:srgbClr val="009051"/>
                  </a:solidFill>
                </a:rPr>
                <a:t>outsource</a:t>
              </a:r>
            </a:p>
          </p:txBody>
        </p:sp>
        <p:cxnSp>
          <p:nvCxnSpPr>
            <p:cNvPr id="1036" name="Connection Line">
              <a:extLst>
                <a:ext uri="{FF2B5EF4-FFF2-40B4-BE49-F238E27FC236}">
                  <a16:creationId xmlns:a16="http://schemas.microsoft.com/office/drawing/2014/main" id="{318A3B59-A404-3D97-55E9-1CE1A9E2ABCB}"/>
                </a:ext>
              </a:extLst>
            </p:cNvPr>
            <p:cNvCxnSpPr>
              <a:cxnSpLocks/>
              <a:stCxn id="1032" idx="1"/>
              <a:endCxn id="1035" idx="3"/>
            </p:cNvCxnSpPr>
            <p:nvPr/>
          </p:nvCxnSpPr>
          <p:spPr>
            <a:xfrm flipH="1" flipV="1">
              <a:off x="15214947" y="28115982"/>
              <a:ext cx="2280673" cy="891571"/>
            </a:xfrm>
            <a:prstGeom prst="straightConnector1">
              <a:avLst/>
            </a:prstGeom>
            <a:ln w="127000">
              <a:solidFill>
                <a:srgbClr val="797979"/>
              </a:solidFill>
              <a:miter lim="400000"/>
              <a:tailEnd type="arrow"/>
            </a:ln>
          </p:spPr>
        </p:cxnSp>
        <p:cxnSp>
          <p:nvCxnSpPr>
            <p:cNvPr id="1037" name="Connection Line">
              <a:extLst>
                <a:ext uri="{FF2B5EF4-FFF2-40B4-BE49-F238E27FC236}">
                  <a16:creationId xmlns:a16="http://schemas.microsoft.com/office/drawing/2014/main" id="{D6BFF335-87F7-4722-79DC-8783C4AAC5BF}"/>
                </a:ext>
              </a:extLst>
            </p:cNvPr>
            <p:cNvCxnSpPr>
              <a:cxnSpLocks/>
              <a:stCxn id="1035" idx="1"/>
              <a:endCxn id="1041" idx="0"/>
            </p:cNvCxnSpPr>
            <p:nvPr/>
          </p:nvCxnSpPr>
          <p:spPr>
            <a:xfrm flipH="1">
              <a:off x="8025324" y="28115982"/>
              <a:ext cx="3433470" cy="2274256"/>
            </a:xfrm>
            <a:prstGeom prst="straightConnector1">
              <a:avLst/>
            </a:prstGeom>
            <a:ln w="127000">
              <a:solidFill>
                <a:srgbClr val="797979"/>
              </a:solidFill>
              <a:miter lim="400000"/>
              <a:tailEnd type="arrow"/>
            </a:ln>
          </p:spPr>
        </p:cxnSp>
        <p:cxnSp>
          <p:nvCxnSpPr>
            <p:cNvPr id="1038" name="Connection Line">
              <a:extLst>
                <a:ext uri="{FF2B5EF4-FFF2-40B4-BE49-F238E27FC236}">
                  <a16:creationId xmlns:a16="http://schemas.microsoft.com/office/drawing/2014/main" id="{638D9A22-B503-824A-DC9C-91FFD1B2942A}"/>
                </a:ext>
              </a:extLst>
            </p:cNvPr>
            <p:cNvCxnSpPr>
              <a:cxnSpLocks/>
              <a:stCxn id="1033" idx="3"/>
              <a:endCxn id="1031" idx="1"/>
            </p:cNvCxnSpPr>
            <p:nvPr/>
          </p:nvCxnSpPr>
          <p:spPr>
            <a:xfrm flipV="1">
              <a:off x="14452246" y="32584844"/>
              <a:ext cx="3163783" cy="528699"/>
            </a:xfrm>
            <a:prstGeom prst="straightConnector1">
              <a:avLst/>
            </a:prstGeom>
            <a:ln w="127000">
              <a:solidFill>
                <a:srgbClr val="5E5E5E"/>
              </a:solidFill>
              <a:miter lim="400000"/>
              <a:headEnd type="arrow"/>
            </a:ln>
          </p:spPr>
        </p:cxnSp>
        <p:sp>
          <p:nvSpPr>
            <p:cNvPr id="1040" name="idea">
              <a:extLst>
                <a:ext uri="{FF2B5EF4-FFF2-40B4-BE49-F238E27FC236}">
                  <a16:creationId xmlns:a16="http://schemas.microsoft.com/office/drawing/2014/main" id="{51A59152-D771-AA58-9823-9346C42C8E0A}"/>
                </a:ext>
              </a:extLst>
            </p:cNvPr>
            <p:cNvSpPr txBox="1"/>
            <p:nvPr/>
          </p:nvSpPr>
          <p:spPr>
            <a:xfrm>
              <a:off x="4097166" y="30390237"/>
              <a:ext cx="1555163" cy="709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000" b="1"/>
              </a:lvl1pPr>
            </a:lstStyle>
            <a:p>
              <a:r>
                <a:rPr dirty="0"/>
                <a:t>idea</a:t>
              </a:r>
            </a:p>
          </p:txBody>
        </p:sp>
        <p:sp>
          <p:nvSpPr>
            <p:cNvPr id="1041" name="experiment">
              <a:extLst>
                <a:ext uri="{FF2B5EF4-FFF2-40B4-BE49-F238E27FC236}">
                  <a16:creationId xmlns:a16="http://schemas.microsoft.com/office/drawing/2014/main" id="{853D4F13-0113-CB66-3934-8EB3399D76EA}"/>
                </a:ext>
              </a:extLst>
            </p:cNvPr>
            <p:cNvSpPr txBox="1"/>
            <p:nvPr/>
          </p:nvSpPr>
          <p:spPr>
            <a:xfrm>
              <a:off x="6556324" y="30390238"/>
              <a:ext cx="2938000" cy="709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000" b="1"/>
              </a:lvl1pPr>
            </a:lstStyle>
            <a:p>
              <a:r>
                <a:rPr dirty="0"/>
                <a:t>experiment</a:t>
              </a:r>
            </a:p>
          </p:txBody>
        </p:sp>
        <p:cxnSp>
          <p:nvCxnSpPr>
            <p:cNvPr id="1042" name="Connection Line">
              <a:extLst>
                <a:ext uri="{FF2B5EF4-FFF2-40B4-BE49-F238E27FC236}">
                  <a16:creationId xmlns:a16="http://schemas.microsoft.com/office/drawing/2014/main" id="{FC668934-5971-54E6-2236-9606D1A855E8}"/>
                </a:ext>
              </a:extLst>
            </p:cNvPr>
            <p:cNvCxnSpPr>
              <a:cxnSpLocks/>
              <a:stCxn id="1040" idx="3"/>
              <a:endCxn id="1041" idx="1"/>
            </p:cNvCxnSpPr>
            <p:nvPr/>
          </p:nvCxnSpPr>
          <p:spPr>
            <a:xfrm>
              <a:off x="5652329" y="30744820"/>
              <a:ext cx="903995" cy="1"/>
            </a:xfrm>
            <a:prstGeom prst="straightConnector1">
              <a:avLst/>
            </a:prstGeom>
            <a:ln w="127000">
              <a:solidFill>
                <a:srgbClr val="797979"/>
              </a:solidFill>
              <a:miter lim="400000"/>
              <a:tailEnd type="arrow"/>
            </a:ln>
          </p:spPr>
        </p:cxnSp>
        <p:cxnSp>
          <p:nvCxnSpPr>
            <p:cNvPr id="1043" name="Connection Line">
              <a:extLst>
                <a:ext uri="{FF2B5EF4-FFF2-40B4-BE49-F238E27FC236}">
                  <a16:creationId xmlns:a16="http://schemas.microsoft.com/office/drawing/2014/main" id="{46667373-939E-0FB0-0927-CE47C13AD569}"/>
                </a:ext>
              </a:extLst>
            </p:cNvPr>
            <p:cNvCxnSpPr>
              <a:cxnSpLocks/>
              <a:stCxn id="1041" idx="3"/>
              <a:endCxn id="1044" idx="1"/>
            </p:cNvCxnSpPr>
            <p:nvPr/>
          </p:nvCxnSpPr>
          <p:spPr>
            <a:xfrm>
              <a:off x="9494324" y="30744821"/>
              <a:ext cx="1103930" cy="0"/>
            </a:xfrm>
            <a:prstGeom prst="straightConnector1">
              <a:avLst/>
            </a:prstGeom>
            <a:ln w="127000">
              <a:solidFill>
                <a:srgbClr val="797979"/>
              </a:solidFill>
              <a:miter lim="400000"/>
              <a:tailEnd type="arrow"/>
            </a:ln>
          </p:spPr>
        </p:cxnSp>
        <p:sp>
          <p:nvSpPr>
            <p:cNvPr id="1044" name="analyze data">
              <a:extLst>
                <a:ext uri="{FF2B5EF4-FFF2-40B4-BE49-F238E27FC236}">
                  <a16:creationId xmlns:a16="http://schemas.microsoft.com/office/drawing/2014/main" id="{E30BB203-FAB4-27C9-6327-B9E801EB0A7F}"/>
                </a:ext>
              </a:extLst>
            </p:cNvPr>
            <p:cNvSpPr txBox="1"/>
            <p:nvPr/>
          </p:nvSpPr>
          <p:spPr>
            <a:xfrm>
              <a:off x="10598254" y="30079088"/>
              <a:ext cx="2147140" cy="13314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000" b="1"/>
              </a:lvl1pPr>
            </a:lstStyle>
            <a:p>
              <a:r>
                <a:t>analyze data</a:t>
              </a:r>
            </a:p>
          </p:txBody>
        </p:sp>
        <p:sp>
          <p:nvSpPr>
            <p:cNvPr id="1045" name="decide next experiment">
              <a:extLst>
                <a:ext uri="{FF2B5EF4-FFF2-40B4-BE49-F238E27FC236}">
                  <a16:creationId xmlns:a16="http://schemas.microsoft.com/office/drawing/2014/main" id="{FA2C4CE5-1473-ACBB-F8EF-B90D53ACA2BF}"/>
                </a:ext>
              </a:extLst>
            </p:cNvPr>
            <p:cNvSpPr txBox="1"/>
            <p:nvPr/>
          </p:nvSpPr>
          <p:spPr>
            <a:xfrm>
              <a:off x="13928348" y="30079086"/>
              <a:ext cx="2968496" cy="13314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000" b="1"/>
              </a:lvl1pPr>
            </a:lstStyle>
            <a:p>
              <a:r>
                <a:rPr dirty="0"/>
                <a:t>decide next experiment</a:t>
              </a:r>
            </a:p>
          </p:txBody>
        </p:sp>
        <p:cxnSp>
          <p:nvCxnSpPr>
            <p:cNvPr id="1046" name="Connection Line">
              <a:extLst>
                <a:ext uri="{FF2B5EF4-FFF2-40B4-BE49-F238E27FC236}">
                  <a16:creationId xmlns:a16="http://schemas.microsoft.com/office/drawing/2014/main" id="{AF8DAA22-F0D2-843A-933C-F32213F374B6}"/>
                </a:ext>
              </a:extLst>
            </p:cNvPr>
            <p:cNvCxnSpPr>
              <a:cxnSpLocks/>
              <a:stCxn id="1044" idx="3"/>
              <a:endCxn id="1045" idx="1"/>
            </p:cNvCxnSpPr>
            <p:nvPr/>
          </p:nvCxnSpPr>
          <p:spPr>
            <a:xfrm flipV="1">
              <a:off x="12745394" y="30744819"/>
              <a:ext cx="1182954" cy="2"/>
            </a:xfrm>
            <a:prstGeom prst="straightConnector1">
              <a:avLst/>
            </a:prstGeom>
            <a:ln w="127000">
              <a:solidFill>
                <a:srgbClr val="797979"/>
              </a:solidFill>
              <a:miter lim="400000"/>
              <a:tailEnd type="arrow"/>
            </a:ln>
          </p:spPr>
        </p:cxnSp>
        <p:cxnSp>
          <p:nvCxnSpPr>
            <p:cNvPr id="1047" name="Connection Line">
              <a:extLst>
                <a:ext uri="{FF2B5EF4-FFF2-40B4-BE49-F238E27FC236}">
                  <a16:creationId xmlns:a16="http://schemas.microsoft.com/office/drawing/2014/main" id="{2B5820F1-97A7-5894-918B-EFA54B710FB0}"/>
                </a:ext>
              </a:extLst>
            </p:cNvPr>
            <p:cNvCxnSpPr>
              <a:cxnSpLocks/>
              <a:stCxn id="1045" idx="3"/>
              <a:endCxn id="1032" idx="2"/>
            </p:cNvCxnSpPr>
            <p:nvPr/>
          </p:nvCxnSpPr>
          <p:spPr>
            <a:xfrm flipV="1">
              <a:off x="16896844" y="29674402"/>
              <a:ext cx="2102490" cy="1070417"/>
            </a:xfrm>
            <a:prstGeom prst="straightConnector1">
              <a:avLst/>
            </a:prstGeom>
            <a:ln w="127000">
              <a:solidFill>
                <a:srgbClr val="797979"/>
              </a:solidFill>
              <a:miter lim="400000"/>
              <a:tailEnd type="arrow"/>
            </a:ln>
          </p:spPr>
        </p:cxnSp>
        <p:cxnSp>
          <p:nvCxnSpPr>
            <p:cNvPr id="1048" name="Connection Line">
              <a:extLst>
                <a:ext uri="{FF2B5EF4-FFF2-40B4-BE49-F238E27FC236}">
                  <a16:creationId xmlns:a16="http://schemas.microsoft.com/office/drawing/2014/main" id="{79149DF5-E682-A3A9-3FEC-D10273AECCEA}"/>
                </a:ext>
              </a:extLst>
            </p:cNvPr>
            <p:cNvCxnSpPr>
              <a:cxnSpLocks/>
              <a:stCxn id="1045" idx="3"/>
              <a:endCxn id="1031" idx="0"/>
            </p:cNvCxnSpPr>
            <p:nvPr/>
          </p:nvCxnSpPr>
          <p:spPr>
            <a:xfrm>
              <a:off x="16896844" y="30744819"/>
              <a:ext cx="2186298" cy="1173176"/>
            </a:xfrm>
            <a:prstGeom prst="straightConnector1">
              <a:avLst/>
            </a:prstGeom>
            <a:ln w="127000">
              <a:solidFill>
                <a:srgbClr val="797979"/>
              </a:solidFill>
              <a:miter lim="400000"/>
              <a:tailEnd type="arrow"/>
            </a:ln>
          </p:spPr>
        </p:cxnSp>
      </p:grpSp>
      <p:cxnSp>
        <p:nvCxnSpPr>
          <p:cNvPr id="1051" name="Straight Connector 1050">
            <a:extLst>
              <a:ext uri="{FF2B5EF4-FFF2-40B4-BE49-F238E27FC236}">
                <a16:creationId xmlns:a16="http://schemas.microsoft.com/office/drawing/2014/main" id="{412EC58A-4CC5-D70D-FF9B-D2FE1CC4559D}"/>
              </a:ext>
            </a:extLst>
          </p:cNvPr>
          <p:cNvCxnSpPr>
            <a:cxnSpLocks/>
          </p:cNvCxnSpPr>
          <p:nvPr/>
        </p:nvCxnSpPr>
        <p:spPr bwMode="auto">
          <a:xfrm>
            <a:off x="24755770" y="20635119"/>
            <a:ext cx="0" cy="1856431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1052" name="Group">
            <a:extLst>
              <a:ext uri="{FF2B5EF4-FFF2-40B4-BE49-F238E27FC236}">
                <a16:creationId xmlns:a16="http://schemas.microsoft.com/office/drawing/2014/main" id="{E1B8D3AC-8984-7F6B-84C0-C5E6DBD3CF9E}"/>
              </a:ext>
            </a:extLst>
          </p:cNvPr>
          <p:cNvGrpSpPr/>
          <p:nvPr/>
        </p:nvGrpSpPr>
        <p:grpSpPr>
          <a:xfrm>
            <a:off x="5347904" y="31036720"/>
            <a:ext cx="3807437" cy="3016656"/>
            <a:chOff x="0" y="0"/>
            <a:chExt cx="3807436" cy="3016654"/>
          </a:xfrm>
        </p:grpSpPr>
        <p:sp>
          <p:nvSpPr>
            <p:cNvPr id="1053" name="300, urban">
              <a:extLst>
                <a:ext uri="{FF2B5EF4-FFF2-40B4-BE49-F238E27FC236}">
                  <a16:creationId xmlns:a16="http://schemas.microsoft.com/office/drawing/2014/main" id="{C20A5247-9048-D793-83DF-7F5F51F37463}"/>
                </a:ext>
              </a:extLst>
            </p:cNvPr>
            <p:cNvSpPr txBox="1"/>
            <p:nvPr/>
          </p:nvSpPr>
          <p:spPr>
            <a:xfrm>
              <a:off x="2305106" y="1216187"/>
              <a:ext cx="1502330" cy="70131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defRPr sz="2000" b="1">
                  <a:solidFill>
                    <a:srgbClr val="009051"/>
                  </a:solidFill>
                </a:defRPr>
              </a:pPr>
              <a:r>
                <a:rPr lang="en-US" dirty="0"/>
                <a:t>outsource</a:t>
              </a:r>
              <a:r>
                <a:rPr dirty="0"/>
                <a:t>, </a:t>
              </a:r>
              <a:r>
                <a:rPr lang="en-US" dirty="0">
                  <a:solidFill>
                    <a:srgbClr val="9437FF"/>
                  </a:solidFill>
                </a:rPr>
                <a:t>global</a:t>
              </a:r>
              <a:endParaRPr dirty="0">
                <a:solidFill>
                  <a:srgbClr val="9437FF"/>
                </a:solidFill>
              </a:endParaRPr>
            </a:p>
          </p:txBody>
        </p:sp>
        <p:sp>
          <p:nvSpPr>
            <p:cNvPr id="1054" name="300, rural">
              <a:extLst>
                <a:ext uri="{FF2B5EF4-FFF2-40B4-BE49-F238E27FC236}">
                  <a16:creationId xmlns:a16="http://schemas.microsoft.com/office/drawing/2014/main" id="{63E1DD54-085D-20D8-DF69-E1936FBDC9DD}"/>
                </a:ext>
              </a:extLst>
            </p:cNvPr>
            <p:cNvSpPr txBox="1"/>
            <p:nvPr/>
          </p:nvSpPr>
          <p:spPr>
            <a:xfrm>
              <a:off x="1072546" y="2282786"/>
              <a:ext cx="1549738" cy="7338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defRPr sz="2000" b="1">
                  <a:solidFill>
                    <a:srgbClr val="009051"/>
                  </a:solidFill>
                </a:defRPr>
              </a:pPr>
              <a:r>
                <a:rPr lang="en-US" dirty="0"/>
                <a:t>outsource</a:t>
              </a:r>
              <a:r>
                <a:rPr dirty="0"/>
                <a:t>, </a:t>
              </a:r>
              <a:r>
                <a:rPr lang="en-US" dirty="0">
                  <a:solidFill>
                    <a:srgbClr val="9437FF"/>
                  </a:solidFill>
                </a:rPr>
                <a:t>global</a:t>
              </a:r>
              <a:endParaRPr dirty="0">
                <a:solidFill>
                  <a:srgbClr val="9437FF"/>
                </a:solidFill>
              </a:endParaRPr>
            </a:p>
          </p:txBody>
        </p:sp>
        <p:sp>
          <p:nvSpPr>
            <p:cNvPr id="1055" name="350, rural">
              <a:extLst>
                <a:ext uri="{FF2B5EF4-FFF2-40B4-BE49-F238E27FC236}">
                  <a16:creationId xmlns:a16="http://schemas.microsoft.com/office/drawing/2014/main" id="{12906621-13DC-EADA-D20E-0BEBF2940569}"/>
                </a:ext>
              </a:extLst>
            </p:cNvPr>
            <p:cNvSpPr txBox="1"/>
            <p:nvPr/>
          </p:nvSpPr>
          <p:spPr>
            <a:xfrm>
              <a:off x="0" y="1158442"/>
              <a:ext cx="1382947" cy="8058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defRPr sz="2000" b="1">
                  <a:solidFill>
                    <a:srgbClr val="9437FF"/>
                  </a:solidFill>
                </a:defRPr>
              </a:pPr>
              <a:r>
                <a:rPr lang="en-US" dirty="0">
                  <a:solidFill>
                    <a:srgbClr val="009051"/>
                  </a:solidFill>
                </a:rPr>
                <a:t>insource</a:t>
              </a:r>
              <a:r>
                <a:rPr dirty="0"/>
                <a:t>, </a:t>
              </a:r>
              <a:r>
                <a:rPr lang="en-US" dirty="0"/>
                <a:t>local</a:t>
              </a:r>
              <a:endParaRPr dirty="0"/>
            </a:p>
          </p:txBody>
        </p:sp>
        <p:sp>
          <p:nvSpPr>
            <p:cNvPr id="1056" name="350, urban">
              <a:extLst>
                <a:ext uri="{FF2B5EF4-FFF2-40B4-BE49-F238E27FC236}">
                  <a16:creationId xmlns:a16="http://schemas.microsoft.com/office/drawing/2014/main" id="{B93B9823-8576-8643-F360-863E179A6A99}"/>
                </a:ext>
              </a:extLst>
            </p:cNvPr>
            <p:cNvSpPr txBox="1"/>
            <p:nvPr/>
          </p:nvSpPr>
          <p:spPr>
            <a:xfrm>
              <a:off x="1218920" y="0"/>
              <a:ext cx="1256991" cy="8509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defRPr sz="2000" b="1">
                  <a:solidFill>
                    <a:srgbClr val="009051"/>
                  </a:solidFill>
                </a:defRPr>
              </a:pPr>
              <a:r>
                <a:rPr lang="en-US" dirty="0">
                  <a:solidFill>
                    <a:srgbClr val="009051"/>
                  </a:solidFill>
                </a:rPr>
                <a:t>insource</a:t>
              </a:r>
              <a:r>
                <a:rPr dirty="0"/>
                <a:t>, </a:t>
              </a:r>
              <a:r>
                <a:rPr lang="en-US" dirty="0">
                  <a:solidFill>
                    <a:srgbClr val="9437FF"/>
                  </a:solidFill>
                </a:rPr>
                <a:t>local</a:t>
              </a:r>
              <a:endParaRPr dirty="0">
                <a:solidFill>
                  <a:srgbClr val="9437FF"/>
                </a:solidFill>
              </a:endParaRPr>
            </a:p>
          </p:txBody>
        </p:sp>
        <p:cxnSp>
          <p:nvCxnSpPr>
            <p:cNvPr id="1057" name="Connection Line">
              <a:extLst>
                <a:ext uri="{FF2B5EF4-FFF2-40B4-BE49-F238E27FC236}">
                  <a16:creationId xmlns:a16="http://schemas.microsoft.com/office/drawing/2014/main" id="{FA3F96B6-CEB5-51C6-CFC0-2DACC645DD15}"/>
                </a:ext>
              </a:extLst>
            </p:cNvPr>
            <p:cNvCxnSpPr>
              <a:cxnSpLocks/>
              <a:stCxn id="1055" idx="3"/>
              <a:endCxn id="1053" idx="1"/>
            </p:cNvCxnSpPr>
            <p:nvPr/>
          </p:nvCxnSpPr>
          <p:spPr>
            <a:xfrm>
              <a:off x="1382947" y="1561388"/>
              <a:ext cx="922160" cy="5459"/>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1058" name="Connection Line">
              <a:extLst>
                <a:ext uri="{FF2B5EF4-FFF2-40B4-BE49-F238E27FC236}">
                  <a16:creationId xmlns:a16="http://schemas.microsoft.com/office/drawing/2014/main" id="{119A24BD-A198-A369-811A-3CDAE4C2F7EC}"/>
                </a:ext>
              </a:extLst>
            </p:cNvPr>
            <p:cNvCxnSpPr>
              <a:cxnSpLocks/>
              <a:stCxn id="1056" idx="1"/>
              <a:endCxn id="1055" idx="0"/>
            </p:cNvCxnSpPr>
            <p:nvPr/>
          </p:nvCxnSpPr>
          <p:spPr>
            <a:xfrm flipH="1">
              <a:off x="691474" y="425454"/>
              <a:ext cx="527446" cy="732989"/>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1059" name="Connection Line">
              <a:extLst>
                <a:ext uri="{FF2B5EF4-FFF2-40B4-BE49-F238E27FC236}">
                  <a16:creationId xmlns:a16="http://schemas.microsoft.com/office/drawing/2014/main" id="{80705C60-5C63-9C98-89C8-35338205B158}"/>
                </a:ext>
              </a:extLst>
            </p:cNvPr>
            <p:cNvCxnSpPr>
              <a:cxnSpLocks/>
              <a:stCxn id="1056" idx="3"/>
              <a:endCxn id="1053" idx="0"/>
            </p:cNvCxnSpPr>
            <p:nvPr/>
          </p:nvCxnSpPr>
          <p:spPr>
            <a:xfrm>
              <a:off x="2475910" y="425454"/>
              <a:ext cx="580361" cy="790733"/>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1060" name="Connection Line">
              <a:extLst>
                <a:ext uri="{FF2B5EF4-FFF2-40B4-BE49-F238E27FC236}">
                  <a16:creationId xmlns:a16="http://schemas.microsoft.com/office/drawing/2014/main" id="{7DEA6E73-E5C0-AAE9-2D56-05614E9DB161}"/>
                </a:ext>
              </a:extLst>
            </p:cNvPr>
            <p:cNvCxnSpPr>
              <a:cxnSpLocks/>
              <a:stCxn id="1055" idx="2"/>
              <a:endCxn id="1054" idx="1"/>
            </p:cNvCxnSpPr>
            <p:nvPr/>
          </p:nvCxnSpPr>
          <p:spPr>
            <a:xfrm>
              <a:off x="691474" y="1964333"/>
              <a:ext cx="381072" cy="685388"/>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1061" name="Connection Line">
              <a:extLst>
                <a:ext uri="{FF2B5EF4-FFF2-40B4-BE49-F238E27FC236}">
                  <a16:creationId xmlns:a16="http://schemas.microsoft.com/office/drawing/2014/main" id="{2A6D0728-8EDE-2656-B74A-1DFCD901FD84}"/>
                </a:ext>
              </a:extLst>
            </p:cNvPr>
            <p:cNvCxnSpPr>
              <a:cxnSpLocks/>
              <a:stCxn id="1053" idx="2"/>
              <a:endCxn id="1054" idx="3"/>
            </p:cNvCxnSpPr>
            <p:nvPr/>
          </p:nvCxnSpPr>
          <p:spPr>
            <a:xfrm flipH="1">
              <a:off x="2622283" y="1917506"/>
              <a:ext cx="433988" cy="732215"/>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1062" name="Connection Line">
              <a:extLst>
                <a:ext uri="{FF2B5EF4-FFF2-40B4-BE49-F238E27FC236}">
                  <a16:creationId xmlns:a16="http://schemas.microsoft.com/office/drawing/2014/main" id="{C07761BC-B958-EE91-B7CA-8E89B8AE65E0}"/>
                </a:ext>
              </a:extLst>
            </p:cNvPr>
            <p:cNvCxnSpPr>
              <a:cxnSpLocks/>
              <a:stCxn id="1056" idx="2"/>
              <a:endCxn id="1054" idx="0"/>
            </p:cNvCxnSpPr>
            <p:nvPr/>
          </p:nvCxnSpPr>
          <p:spPr>
            <a:xfrm flipH="1">
              <a:off x="1847414" y="850906"/>
              <a:ext cx="1" cy="143188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grpSp>
      <p:sp>
        <p:nvSpPr>
          <p:cNvPr id="1064" name="1. marketing experiment">
            <a:extLst>
              <a:ext uri="{FF2B5EF4-FFF2-40B4-BE49-F238E27FC236}">
                <a16:creationId xmlns:a16="http://schemas.microsoft.com/office/drawing/2014/main" id="{350A931A-F6B4-1B17-F479-7F8A082F7787}"/>
              </a:ext>
            </a:extLst>
          </p:cNvPr>
          <p:cNvSpPr txBox="1">
            <a:spLocks/>
          </p:cNvSpPr>
          <p:nvPr/>
        </p:nvSpPr>
        <p:spPr>
          <a:xfrm>
            <a:off x="697071" y="29508673"/>
            <a:ext cx="6311573" cy="805891"/>
          </a:xfrm>
          <a:prstGeom prst="rect">
            <a:avLst/>
          </a:prstGeom>
        </p:spPr>
        <p:txBody>
          <a:bodyPr/>
          <a:lstStyle>
            <a:lvl1pPr algn="ctr" defTabSz="3743325" rtl="0" eaLnBrk="0" fontAlgn="base" hangingPunct="0">
              <a:spcBef>
                <a:spcPct val="0"/>
              </a:spcBef>
              <a:spcAft>
                <a:spcPct val="0"/>
              </a:spcAft>
              <a:defRPr sz="18000" b="0">
                <a:solidFill>
                  <a:schemeClr val="tx2"/>
                </a:solidFill>
                <a:latin typeface="+mj-lt"/>
                <a:ea typeface="+mj-ea"/>
                <a:cs typeface="+mj-cs"/>
              </a:defRPr>
            </a:lvl1pPr>
            <a:lvl2pPr algn="ctr" defTabSz="3743325" rtl="0" eaLnBrk="0" fontAlgn="base" hangingPunct="0">
              <a:spcBef>
                <a:spcPct val="0"/>
              </a:spcBef>
              <a:spcAft>
                <a:spcPct val="0"/>
              </a:spcAft>
              <a:defRPr sz="18000">
                <a:solidFill>
                  <a:schemeClr val="tx2"/>
                </a:solidFill>
                <a:latin typeface="Times New Roman" pitchFamily="18" charset="0"/>
              </a:defRPr>
            </a:lvl2pPr>
            <a:lvl3pPr algn="ctr" defTabSz="3743325" rtl="0" eaLnBrk="0" fontAlgn="base" hangingPunct="0">
              <a:spcBef>
                <a:spcPct val="0"/>
              </a:spcBef>
              <a:spcAft>
                <a:spcPct val="0"/>
              </a:spcAft>
              <a:defRPr sz="18000">
                <a:solidFill>
                  <a:schemeClr val="tx2"/>
                </a:solidFill>
                <a:latin typeface="Times New Roman" pitchFamily="18" charset="0"/>
              </a:defRPr>
            </a:lvl3pPr>
            <a:lvl4pPr algn="ctr" defTabSz="3743325" rtl="0" eaLnBrk="0" fontAlgn="base" hangingPunct="0">
              <a:spcBef>
                <a:spcPct val="0"/>
              </a:spcBef>
              <a:spcAft>
                <a:spcPct val="0"/>
              </a:spcAft>
              <a:defRPr sz="18000">
                <a:solidFill>
                  <a:schemeClr val="tx2"/>
                </a:solidFill>
                <a:latin typeface="Times New Roman" pitchFamily="18" charset="0"/>
              </a:defRPr>
            </a:lvl4pPr>
            <a:lvl5pPr algn="ctr" defTabSz="3743325" rtl="0" eaLnBrk="0" fontAlgn="base" hangingPunct="0">
              <a:spcBef>
                <a:spcPct val="0"/>
              </a:spcBef>
              <a:spcAft>
                <a:spcPct val="0"/>
              </a:spcAft>
              <a:defRPr sz="18000">
                <a:solidFill>
                  <a:schemeClr val="tx2"/>
                </a:solidFill>
                <a:latin typeface="Times New Roman" pitchFamily="18" charset="0"/>
              </a:defRPr>
            </a:lvl5pPr>
            <a:lvl6pPr marL="382082" algn="ctr" defTabSz="3743873" rtl="0" fontAlgn="base">
              <a:spcBef>
                <a:spcPct val="0"/>
              </a:spcBef>
              <a:spcAft>
                <a:spcPct val="0"/>
              </a:spcAft>
              <a:defRPr sz="18051">
                <a:solidFill>
                  <a:schemeClr val="tx2"/>
                </a:solidFill>
                <a:latin typeface="Times New Roman" pitchFamily="18" charset="0"/>
              </a:defRPr>
            </a:lvl6pPr>
            <a:lvl7pPr marL="764164" algn="ctr" defTabSz="3743873" rtl="0" fontAlgn="base">
              <a:spcBef>
                <a:spcPct val="0"/>
              </a:spcBef>
              <a:spcAft>
                <a:spcPct val="0"/>
              </a:spcAft>
              <a:defRPr sz="18051">
                <a:solidFill>
                  <a:schemeClr val="tx2"/>
                </a:solidFill>
                <a:latin typeface="Times New Roman" pitchFamily="18" charset="0"/>
              </a:defRPr>
            </a:lvl7pPr>
            <a:lvl8pPr marL="1146246" algn="ctr" defTabSz="3743873" rtl="0" fontAlgn="base">
              <a:spcBef>
                <a:spcPct val="0"/>
              </a:spcBef>
              <a:spcAft>
                <a:spcPct val="0"/>
              </a:spcAft>
              <a:defRPr sz="18051">
                <a:solidFill>
                  <a:schemeClr val="tx2"/>
                </a:solidFill>
                <a:latin typeface="Times New Roman" pitchFamily="18" charset="0"/>
              </a:defRPr>
            </a:lvl8pPr>
            <a:lvl9pPr marL="1528328" algn="ctr" defTabSz="3743873" rtl="0" fontAlgn="base">
              <a:spcBef>
                <a:spcPct val="0"/>
              </a:spcBef>
              <a:spcAft>
                <a:spcPct val="0"/>
              </a:spcAft>
              <a:defRPr sz="18051">
                <a:solidFill>
                  <a:schemeClr val="tx2"/>
                </a:solidFill>
                <a:latin typeface="Times New Roman" pitchFamily="18" charset="0"/>
              </a:defRPr>
            </a:lvl9pPr>
          </a:lstStyle>
          <a:p>
            <a:r>
              <a:rPr lang="en-US" sz="4000" kern="0" dirty="0">
                <a:latin typeface="Arial" panose="020B0604020202020204" pitchFamily="34" charset="0"/>
                <a:cs typeface="Arial" panose="020B0604020202020204" pitchFamily="34" charset="0"/>
              </a:rPr>
              <a:t>2. Sourcing Experiments</a:t>
            </a:r>
          </a:p>
        </p:txBody>
      </p:sp>
      <p:sp>
        <p:nvSpPr>
          <p:cNvPr id="140" name="TextBox 139">
            <a:extLst>
              <a:ext uri="{FF2B5EF4-FFF2-40B4-BE49-F238E27FC236}">
                <a16:creationId xmlns:a16="http://schemas.microsoft.com/office/drawing/2014/main" id="{748DF731-7E48-7DFE-D69E-1CC1E5B343FB}"/>
              </a:ext>
            </a:extLst>
          </p:cNvPr>
          <p:cNvSpPr txBox="1"/>
          <p:nvPr/>
        </p:nvSpPr>
        <p:spPr>
          <a:xfrm>
            <a:off x="1784062" y="31076525"/>
            <a:ext cx="3652341" cy="553998"/>
          </a:xfrm>
          <a:prstGeom prst="rect">
            <a:avLst/>
          </a:prstGeom>
          <a:noFill/>
        </p:spPr>
        <p:txBody>
          <a:bodyPr wrap="square">
            <a:spAutoFit/>
          </a:bodyPr>
          <a:lstStyle/>
          <a:p>
            <a:r>
              <a:rPr lang="en-US" sz="3000" dirty="0"/>
              <a:t>Experiment choices:</a:t>
            </a:r>
          </a:p>
        </p:txBody>
      </p:sp>
      <p:sp>
        <p:nvSpPr>
          <p:cNvPr id="3103" name="TextBox 3102">
            <a:extLst>
              <a:ext uri="{FF2B5EF4-FFF2-40B4-BE49-F238E27FC236}">
                <a16:creationId xmlns:a16="http://schemas.microsoft.com/office/drawing/2014/main" id="{EFDC6E18-0D52-0E95-DDA5-3716D68046ED}"/>
              </a:ext>
            </a:extLst>
          </p:cNvPr>
          <p:cNvSpPr txBox="1"/>
          <p:nvPr/>
        </p:nvSpPr>
        <p:spPr>
          <a:xfrm>
            <a:off x="1438910" y="21479398"/>
            <a:ext cx="3652341" cy="553998"/>
          </a:xfrm>
          <a:prstGeom prst="rect">
            <a:avLst/>
          </a:prstGeom>
          <a:noFill/>
        </p:spPr>
        <p:txBody>
          <a:bodyPr wrap="square">
            <a:spAutoFit/>
          </a:bodyPr>
          <a:lstStyle/>
          <a:p>
            <a:r>
              <a:rPr lang="en-US" sz="3000" dirty="0"/>
              <a:t>Experiment choices:</a:t>
            </a:r>
          </a:p>
        </p:txBody>
      </p:sp>
      <p:sp>
        <p:nvSpPr>
          <p:cNvPr id="3164" name="TextBox 3163">
            <a:extLst>
              <a:ext uri="{FF2B5EF4-FFF2-40B4-BE49-F238E27FC236}">
                <a16:creationId xmlns:a16="http://schemas.microsoft.com/office/drawing/2014/main" id="{BB3FBC5F-BA51-FC2D-F028-C405EDC9622D}"/>
              </a:ext>
            </a:extLst>
          </p:cNvPr>
          <p:cNvSpPr txBox="1"/>
          <p:nvPr/>
        </p:nvSpPr>
        <p:spPr>
          <a:xfrm>
            <a:off x="23731883" y="22967721"/>
            <a:ext cx="2265126" cy="553998"/>
          </a:xfrm>
          <a:prstGeom prst="rect">
            <a:avLst/>
          </a:prstGeom>
          <a:noFill/>
        </p:spPr>
        <p:txBody>
          <a:bodyPr wrap="square">
            <a:spAutoFit/>
          </a:bodyPr>
          <a:lstStyle/>
          <a:p>
            <a:r>
              <a:rPr lang="en-US" sz="3000" dirty="0"/>
              <a:t>Iterate until</a:t>
            </a:r>
          </a:p>
        </p:txBody>
      </p:sp>
      <p:sp>
        <p:nvSpPr>
          <p:cNvPr id="3182" name="TextBox 3181">
            <a:extLst>
              <a:ext uri="{FF2B5EF4-FFF2-40B4-BE49-F238E27FC236}">
                <a16:creationId xmlns:a16="http://schemas.microsoft.com/office/drawing/2014/main" id="{0A23696B-6A6F-CF55-9AC2-35952DDE0746}"/>
              </a:ext>
            </a:extLst>
          </p:cNvPr>
          <p:cNvSpPr txBox="1"/>
          <p:nvPr/>
        </p:nvSpPr>
        <p:spPr>
          <a:xfrm>
            <a:off x="24944196" y="25473270"/>
            <a:ext cx="5169820" cy="3416320"/>
          </a:xfrm>
          <a:prstGeom prst="rect">
            <a:avLst/>
          </a:prstGeom>
          <a:noFill/>
        </p:spPr>
        <p:txBody>
          <a:bodyPr wrap="square">
            <a:spAutoFit/>
          </a:bodyPr>
          <a:lstStyle/>
          <a:p>
            <a:pPr algn="dist" eaLnBrk="1" hangingPunct="1">
              <a:spcBef>
                <a:spcPct val="0"/>
              </a:spcBef>
              <a:buFontTx/>
              <a:buNone/>
              <a:defRPr/>
            </a:pPr>
            <a:r>
              <a:rPr lang="en-US" altLang="en-US" sz="2400" dirty="0">
                <a:latin typeface="Arial" panose="020B0604020202020204" pitchFamily="34" charset="0"/>
                <a:cs typeface="Arial" panose="020B0604020202020204" pitchFamily="34" charset="0"/>
              </a:rPr>
              <a:t>EV Startup choosing between developing an electric vehicle with a 300-mile range versus a 350-mile range, and targeting either urban or rural markets. The performance measure is Market Adoption and Revenue Potential, illustrating how entrepreneurs must balance product capabilities with market needs</a:t>
            </a:r>
          </a:p>
        </p:txBody>
      </p:sp>
      <p:sp>
        <p:nvSpPr>
          <p:cNvPr id="3183" name="TextBox 3182">
            <a:extLst>
              <a:ext uri="{FF2B5EF4-FFF2-40B4-BE49-F238E27FC236}">
                <a16:creationId xmlns:a16="http://schemas.microsoft.com/office/drawing/2014/main" id="{19C2C10C-AD40-6904-8BD5-B105AF2C9ECB}"/>
              </a:ext>
            </a:extLst>
          </p:cNvPr>
          <p:cNvSpPr txBox="1"/>
          <p:nvPr/>
        </p:nvSpPr>
        <p:spPr>
          <a:xfrm>
            <a:off x="24944196" y="34237765"/>
            <a:ext cx="4939839" cy="6186309"/>
          </a:xfrm>
          <a:prstGeom prst="rect">
            <a:avLst/>
          </a:prstGeom>
          <a:noFill/>
        </p:spPr>
        <p:txBody>
          <a:bodyPr wrap="square" rtlCol="0">
            <a:spAutoFit/>
          </a:bodyPr>
          <a:lstStyle/>
          <a:p>
            <a:r>
              <a:rPr lang="en-US" dirty="0"/>
              <a:t>Case example:  Tesla Roadster experiments in supply chain strategy: decision between in-house vs. outsourced production and local vs. global manufacturing. The performance measure is the probability of scaling before running out of funds, highlighting the critical balance between speed, cost, and quality in product development.</a:t>
            </a:r>
          </a:p>
          <a:p>
            <a:r>
              <a:rPr lang="en-US" dirty="0"/>
              <a:t>(See, Fine, et al, “</a:t>
            </a:r>
            <a:r>
              <a:rPr lang="en-US" dirty="0">
                <a:effectLst/>
                <a:latin typeface="Arial" panose="020B0604020202020204" pitchFamily="34" charset="0"/>
              </a:rPr>
              <a:t>The Tesla Roadster (A): Accelerated Supply Chain Learning” 2014, at </a:t>
            </a:r>
            <a:r>
              <a:rPr lang="en-US" dirty="0">
                <a:solidFill>
                  <a:schemeClr val="accent6">
                    <a:lumMod val="75000"/>
                  </a:schemeClr>
                </a:solidFill>
                <a:effectLst/>
                <a:latin typeface="Arial" panose="020B0604020202020204" pitchFamily="34" charset="0"/>
                <a:hlinkClick r:id="rId9">
                  <a:extLst>
                    <a:ext uri="{A12FA001-AC4F-418D-AE19-62706E023703}">
                      <ahyp:hlinkClr xmlns:ahyp="http://schemas.microsoft.com/office/drawing/2018/hyperlinkcolor" val="tx"/>
                    </a:ext>
                  </a:extLst>
                </a:hlinkClick>
              </a:rPr>
              <a:t>https://www.dropbox.com/s/krpwey95ivfiqzd/Tesla%20Roadster%20case%2029Oct2014%20for%20OpsEnt.pdf?dl=0</a:t>
            </a:r>
            <a:r>
              <a:rPr lang="en-US" dirty="0">
                <a:solidFill>
                  <a:schemeClr val="accent6">
                    <a:lumMod val="75000"/>
                  </a:schemeClr>
                </a:solidFill>
              </a:rPr>
              <a:t> )</a:t>
            </a:r>
            <a:endParaRPr lang="en-US" dirty="0">
              <a:effectLst/>
              <a:latin typeface="Arial" panose="020B0604020202020204" pitchFamily="34" charset="0"/>
            </a:endParaRPr>
          </a:p>
          <a:p>
            <a:endParaRPr lang="en-US" dirty="0"/>
          </a:p>
        </p:txBody>
      </p:sp>
      <p:sp>
        <p:nvSpPr>
          <p:cNvPr id="39" name="Text Box 4">
            <a:extLst>
              <a:ext uri="{FF2B5EF4-FFF2-40B4-BE49-F238E27FC236}">
                <a16:creationId xmlns:a16="http://schemas.microsoft.com/office/drawing/2014/main" id="{DDA2DFE8-2AFC-D93A-DAC0-D4E9A5F227EB}"/>
              </a:ext>
            </a:extLst>
          </p:cNvPr>
          <p:cNvSpPr txBox="1">
            <a:spLocks noChangeArrowheads="1"/>
          </p:cNvSpPr>
          <p:nvPr/>
        </p:nvSpPr>
        <p:spPr bwMode="auto">
          <a:xfrm>
            <a:off x="1122249" y="6690519"/>
            <a:ext cx="28336984" cy="501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331" tIns="43666" rIns="87331" bIns="43666">
            <a:spAutoFit/>
          </a:bodyPr>
          <a:lstStyle>
            <a:lvl1pPr defTabSz="1044575">
              <a:spcBef>
                <a:spcPct val="20000"/>
              </a:spcBef>
              <a:buChar char="•"/>
              <a:defRPr sz="15700">
                <a:solidFill>
                  <a:schemeClr val="tx1"/>
                </a:solidFill>
                <a:latin typeface="Times New Roman" panose="02020603050405020304" pitchFamily="18" charset="0"/>
              </a:defRPr>
            </a:lvl1pPr>
            <a:lvl2pPr marL="742950" indent="-285750" defTabSz="1044575">
              <a:spcBef>
                <a:spcPct val="20000"/>
              </a:spcBef>
              <a:buChar char="–"/>
              <a:defRPr sz="13700">
                <a:solidFill>
                  <a:schemeClr val="tx1"/>
                </a:solidFill>
                <a:latin typeface="Times New Roman" panose="02020603050405020304" pitchFamily="18" charset="0"/>
              </a:defRPr>
            </a:lvl2pPr>
            <a:lvl3pPr marL="1143000" indent="-228600" defTabSz="1044575">
              <a:spcBef>
                <a:spcPct val="20000"/>
              </a:spcBef>
              <a:buChar char="•"/>
              <a:defRPr sz="11800">
                <a:solidFill>
                  <a:schemeClr val="tx1"/>
                </a:solidFill>
                <a:latin typeface="Times New Roman" panose="02020603050405020304" pitchFamily="18" charset="0"/>
              </a:defRPr>
            </a:lvl3pPr>
            <a:lvl4pPr marL="1600200" indent="-228600" defTabSz="1044575">
              <a:spcBef>
                <a:spcPct val="20000"/>
              </a:spcBef>
              <a:buChar char="–"/>
              <a:defRPr sz="9800">
                <a:solidFill>
                  <a:schemeClr val="tx1"/>
                </a:solidFill>
                <a:latin typeface="Times New Roman" panose="02020603050405020304" pitchFamily="18" charset="0"/>
              </a:defRPr>
            </a:lvl4pPr>
            <a:lvl5pPr marL="2057400" indent="-228600" defTabSz="1044575">
              <a:spcBef>
                <a:spcPct val="20000"/>
              </a:spcBef>
              <a:buChar char="»"/>
              <a:defRPr sz="9800">
                <a:solidFill>
                  <a:schemeClr val="tx1"/>
                </a:solidFill>
                <a:latin typeface="Times New Roman" panose="02020603050405020304" pitchFamily="18" charset="0"/>
              </a:defRPr>
            </a:lvl5pPr>
            <a:lvl6pPr marL="2514600" indent="-228600" defTabSz="1044575" eaLnBrk="0" fontAlgn="base" hangingPunct="0">
              <a:spcBef>
                <a:spcPct val="20000"/>
              </a:spcBef>
              <a:spcAft>
                <a:spcPct val="0"/>
              </a:spcAft>
              <a:buChar char="»"/>
              <a:defRPr sz="9800">
                <a:solidFill>
                  <a:schemeClr val="tx1"/>
                </a:solidFill>
                <a:latin typeface="Times New Roman" panose="02020603050405020304" pitchFamily="18" charset="0"/>
              </a:defRPr>
            </a:lvl6pPr>
            <a:lvl7pPr marL="2971800" indent="-228600" defTabSz="1044575" eaLnBrk="0" fontAlgn="base" hangingPunct="0">
              <a:spcBef>
                <a:spcPct val="20000"/>
              </a:spcBef>
              <a:spcAft>
                <a:spcPct val="0"/>
              </a:spcAft>
              <a:buChar char="»"/>
              <a:defRPr sz="9800">
                <a:solidFill>
                  <a:schemeClr val="tx1"/>
                </a:solidFill>
                <a:latin typeface="Times New Roman" panose="02020603050405020304" pitchFamily="18" charset="0"/>
              </a:defRPr>
            </a:lvl7pPr>
            <a:lvl8pPr marL="3429000" indent="-228600" defTabSz="1044575" eaLnBrk="0" fontAlgn="base" hangingPunct="0">
              <a:spcBef>
                <a:spcPct val="20000"/>
              </a:spcBef>
              <a:spcAft>
                <a:spcPct val="0"/>
              </a:spcAft>
              <a:buChar char="»"/>
              <a:defRPr sz="9800">
                <a:solidFill>
                  <a:schemeClr val="tx1"/>
                </a:solidFill>
                <a:latin typeface="Times New Roman" panose="02020603050405020304" pitchFamily="18" charset="0"/>
              </a:defRPr>
            </a:lvl8pPr>
            <a:lvl9pPr marL="3886200" indent="-228600" defTabSz="1044575" eaLnBrk="0" fontAlgn="base" hangingPunct="0">
              <a:spcBef>
                <a:spcPct val="20000"/>
              </a:spcBef>
              <a:spcAft>
                <a:spcPct val="0"/>
              </a:spcAft>
              <a:buChar char="»"/>
              <a:defRPr sz="9800">
                <a:solidFill>
                  <a:schemeClr val="tx1"/>
                </a:solidFill>
                <a:latin typeface="Times New Roman" panose="02020603050405020304" pitchFamily="18" charset="0"/>
              </a:defRPr>
            </a:lvl9pPr>
          </a:lstStyle>
          <a:p>
            <a:pPr eaLnBrk="1" hangingPunct="1">
              <a:spcBef>
                <a:spcPct val="50000"/>
              </a:spcBef>
              <a:buNone/>
              <a:defRPr/>
            </a:pPr>
            <a:r>
              <a:rPr lang="en-GB" altLang="en-US" sz="3200" b="1" dirty="0">
                <a:solidFill>
                  <a:srgbClr val="CC0000"/>
                </a:solidFill>
                <a:latin typeface="Arial" panose="020B0604020202020204" pitchFamily="34" charset="0"/>
                <a:cs typeface="Times New Roman" panose="02020603050405020304" pitchFamily="18" charset="0"/>
              </a:rPr>
              <a:t>ABSTRACT</a:t>
            </a:r>
            <a:br>
              <a:rPr lang="en-GB" altLang="en-US" sz="3200" b="1" dirty="0">
                <a:solidFill>
                  <a:srgbClr val="CC0000"/>
                </a:solidFill>
                <a:latin typeface="Arial" panose="020B0604020202020204" pitchFamily="34" charset="0"/>
                <a:cs typeface="Times New Roman" panose="02020603050405020304" pitchFamily="18" charset="0"/>
              </a:rPr>
            </a:br>
            <a:r>
              <a:rPr lang="en-US" altLang="en-US" sz="3200" dirty="0">
                <a:latin typeface="Arial" panose="020B0604020202020204" pitchFamily="34" charset="0"/>
                <a:cs typeface="Times New Roman" panose="02020603050405020304" pitchFamily="18" charset="0"/>
              </a:rPr>
              <a:t>We propose to build a decision-making toolbox for entrepreneurs that complements existing tools and frameworks, while improving on information processing, using Bayesian reasoning. Many entrepreneurs face complex fast-</a:t>
            </a:r>
            <a:r>
              <a:rPr lang="en-US" altLang="en-US" sz="3200" dirty="0" err="1">
                <a:latin typeface="Arial" panose="020B0604020202020204" pitchFamily="34" charset="0"/>
                <a:cs typeface="Times New Roman" panose="02020603050405020304" pitchFamily="18" charset="0"/>
              </a:rPr>
              <a:t>clockspeed</a:t>
            </a:r>
            <a:r>
              <a:rPr lang="en-US" altLang="en-US" sz="3200" dirty="0">
                <a:latin typeface="Arial" panose="020B0604020202020204" pitchFamily="34" charset="0"/>
                <a:cs typeface="Times New Roman" panose="02020603050405020304" pitchFamily="18" charset="0"/>
              </a:rPr>
              <a:t> landscapes of product, technology, market, and environmental dynamics that require an almost continuous, iterative process of experimentation, observation, inference, and decision making. Our initial research examines two entrepreneurial decision domains, one in marketing and one in operations. (See, e.g., Fine, </a:t>
            </a:r>
            <a:r>
              <a:rPr lang="en-US" altLang="en-US" sz="3200" i="1" dirty="0">
                <a:latin typeface="Arial" panose="020B0604020202020204" pitchFamily="34" charset="0"/>
                <a:cs typeface="Times New Roman" panose="02020603050405020304" pitchFamily="18" charset="0"/>
              </a:rPr>
              <a:t>et al </a:t>
            </a:r>
            <a:r>
              <a:rPr lang="en-US" altLang="en-US" sz="3200" dirty="0">
                <a:latin typeface="Arial" panose="020B0604020202020204" pitchFamily="34" charset="0"/>
                <a:cs typeface="Times New Roman" panose="02020603050405020304" pitchFamily="18" charset="0"/>
              </a:rPr>
              <a:t>2022)  The first addresses responding to product-market experiment feedback for possible pivoting decisions, either to a different market segment or with a modified prototype.  The second regards sourcing decisions for a new-venture’s supply chain, where the choices include insourcing vs. outsourcing and local vs. global sources. (See, e.g., </a:t>
            </a:r>
            <a:r>
              <a:rPr lang="en-US" altLang="en-US" sz="3200" dirty="0" err="1">
                <a:latin typeface="Arial" panose="020B0604020202020204" pitchFamily="34" charset="0"/>
                <a:cs typeface="Times New Roman" panose="02020603050405020304" pitchFamily="18" charset="0"/>
              </a:rPr>
              <a:t>Phadnis</a:t>
            </a:r>
            <a:r>
              <a:rPr lang="en-US" altLang="en-US" sz="3200" dirty="0">
                <a:latin typeface="Arial" panose="020B0604020202020204" pitchFamily="34" charset="0"/>
                <a:cs typeface="Times New Roman" panose="02020603050405020304" pitchFamily="18" charset="0"/>
              </a:rPr>
              <a:t> and Fine, 2017) Our intent is to formulate these decision processes in their dynamic, iterative contexts, apply optimization and simulation to gain insight, and connect the decision models to LLM’s both for data acquisition and for help in carrying the cognitive load required for the decisions in question.  (See, e.g., </a:t>
            </a:r>
            <a:r>
              <a:rPr lang="en-US" altLang="en-US" sz="3200" dirty="0">
                <a:solidFill>
                  <a:schemeClr val="accent6">
                    <a:lumMod val="75000"/>
                  </a:schemeClr>
                </a:solidFill>
                <a:latin typeface="Arial" panose="020B060402020202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https://orbit.mit.edu</a:t>
            </a:r>
            <a:r>
              <a:rPr lang="en-US" altLang="en-US" sz="3200" dirty="0">
                <a:solidFill>
                  <a:schemeClr val="accent6">
                    <a:lumMod val="75000"/>
                  </a:schemeClr>
                </a:solidFill>
                <a:latin typeface="Arial" panose="020B0604020202020204" pitchFamily="34" charset="0"/>
                <a:cs typeface="Times New Roman" panose="02020603050405020304" pitchFamily="18" charset="0"/>
              </a:rPr>
              <a:t> </a:t>
            </a:r>
            <a:r>
              <a:rPr lang="en-US" altLang="en-US" sz="3200" dirty="0">
                <a:latin typeface="Arial" panose="020B0604020202020204" pitchFamily="34" charset="0"/>
                <a:cs typeface="Times New Roman" panose="02020603050405020304" pitchFamily="18" charset="0"/>
              </a:rPr>
              <a:t>)</a:t>
            </a:r>
            <a:endParaRPr lang="en-US" altLang="en-US" sz="3200" dirty="0">
              <a:latin typeface="Arial" panose="020B0604020202020204" pitchFamily="34" charset="0"/>
            </a:endParaRPr>
          </a:p>
        </p:txBody>
      </p:sp>
      <p:sp>
        <p:nvSpPr>
          <p:cNvPr id="41" name="Text Box 25">
            <a:extLst>
              <a:ext uri="{FF2B5EF4-FFF2-40B4-BE49-F238E27FC236}">
                <a16:creationId xmlns:a16="http://schemas.microsoft.com/office/drawing/2014/main" id="{D4365034-DF67-6ED9-EF0E-5F1FDC975210}"/>
              </a:ext>
            </a:extLst>
          </p:cNvPr>
          <p:cNvSpPr txBox="1">
            <a:spLocks noChangeArrowheads="1"/>
          </p:cNvSpPr>
          <p:nvPr/>
        </p:nvSpPr>
        <p:spPr bwMode="auto">
          <a:xfrm>
            <a:off x="1122249" y="11715947"/>
            <a:ext cx="28732491" cy="845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331" tIns="43666" rIns="87331" bIns="43666">
            <a:spAutoFit/>
          </a:bodyPr>
          <a:lstStyle>
            <a:lvl1pPr defTabSz="1044575">
              <a:spcBef>
                <a:spcPct val="20000"/>
              </a:spcBef>
              <a:buChar char="•"/>
              <a:defRPr sz="15700">
                <a:solidFill>
                  <a:schemeClr val="tx1"/>
                </a:solidFill>
                <a:latin typeface="Times New Roman" panose="02020603050405020304" pitchFamily="18" charset="0"/>
              </a:defRPr>
            </a:lvl1pPr>
            <a:lvl2pPr marL="742950" indent="-285750" defTabSz="1044575">
              <a:spcBef>
                <a:spcPct val="20000"/>
              </a:spcBef>
              <a:buChar char="–"/>
              <a:defRPr sz="13700">
                <a:solidFill>
                  <a:schemeClr val="tx1"/>
                </a:solidFill>
                <a:latin typeface="Times New Roman" panose="02020603050405020304" pitchFamily="18" charset="0"/>
              </a:defRPr>
            </a:lvl2pPr>
            <a:lvl3pPr marL="1143000" indent="-228600" defTabSz="1044575">
              <a:spcBef>
                <a:spcPct val="20000"/>
              </a:spcBef>
              <a:buChar char="•"/>
              <a:defRPr sz="11800">
                <a:solidFill>
                  <a:schemeClr val="tx1"/>
                </a:solidFill>
                <a:latin typeface="Times New Roman" panose="02020603050405020304" pitchFamily="18" charset="0"/>
              </a:defRPr>
            </a:lvl3pPr>
            <a:lvl4pPr marL="1600200" indent="-228600" defTabSz="1044575">
              <a:spcBef>
                <a:spcPct val="20000"/>
              </a:spcBef>
              <a:buChar char="–"/>
              <a:defRPr sz="9800">
                <a:solidFill>
                  <a:schemeClr val="tx1"/>
                </a:solidFill>
                <a:latin typeface="Times New Roman" panose="02020603050405020304" pitchFamily="18" charset="0"/>
              </a:defRPr>
            </a:lvl4pPr>
            <a:lvl5pPr marL="2057400" indent="-228600" defTabSz="1044575">
              <a:spcBef>
                <a:spcPct val="20000"/>
              </a:spcBef>
              <a:buChar char="»"/>
              <a:defRPr sz="9800">
                <a:solidFill>
                  <a:schemeClr val="tx1"/>
                </a:solidFill>
                <a:latin typeface="Times New Roman" panose="02020603050405020304" pitchFamily="18" charset="0"/>
              </a:defRPr>
            </a:lvl5pPr>
            <a:lvl6pPr marL="2514600" indent="-228600" defTabSz="1044575" eaLnBrk="0" fontAlgn="base" hangingPunct="0">
              <a:spcBef>
                <a:spcPct val="20000"/>
              </a:spcBef>
              <a:spcAft>
                <a:spcPct val="0"/>
              </a:spcAft>
              <a:buChar char="»"/>
              <a:defRPr sz="9800">
                <a:solidFill>
                  <a:schemeClr val="tx1"/>
                </a:solidFill>
                <a:latin typeface="Times New Roman" panose="02020603050405020304" pitchFamily="18" charset="0"/>
              </a:defRPr>
            </a:lvl6pPr>
            <a:lvl7pPr marL="2971800" indent="-228600" defTabSz="1044575" eaLnBrk="0" fontAlgn="base" hangingPunct="0">
              <a:spcBef>
                <a:spcPct val="20000"/>
              </a:spcBef>
              <a:spcAft>
                <a:spcPct val="0"/>
              </a:spcAft>
              <a:buChar char="»"/>
              <a:defRPr sz="9800">
                <a:solidFill>
                  <a:schemeClr val="tx1"/>
                </a:solidFill>
                <a:latin typeface="Times New Roman" panose="02020603050405020304" pitchFamily="18" charset="0"/>
              </a:defRPr>
            </a:lvl7pPr>
            <a:lvl8pPr marL="3429000" indent="-228600" defTabSz="1044575" eaLnBrk="0" fontAlgn="base" hangingPunct="0">
              <a:spcBef>
                <a:spcPct val="20000"/>
              </a:spcBef>
              <a:spcAft>
                <a:spcPct val="0"/>
              </a:spcAft>
              <a:buChar char="»"/>
              <a:defRPr sz="9800">
                <a:solidFill>
                  <a:schemeClr val="tx1"/>
                </a:solidFill>
                <a:latin typeface="Times New Roman" panose="02020603050405020304" pitchFamily="18" charset="0"/>
              </a:defRPr>
            </a:lvl8pPr>
            <a:lvl9pPr marL="3886200" indent="-228600" defTabSz="1044575" eaLnBrk="0" fontAlgn="base" hangingPunct="0">
              <a:spcBef>
                <a:spcPct val="20000"/>
              </a:spcBef>
              <a:spcAft>
                <a:spcPct val="0"/>
              </a:spcAft>
              <a:buChar char="»"/>
              <a:defRPr sz="9800">
                <a:solidFill>
                  <a:schemeClr val="tx1"/>
                </a:solidFill>
                <a:latin typeface="Times New Roman" panose="02020603050405020304" pitchFamily="18" charset="0"/>
              </a:defRPr>
            </a:lvl9pPr>
          </a:lstStyle>
          <a:p>
            <a:pPr eaLnBrk="1" hangingPunct="1">
              <a:spcBef>
                <a:spcPct val="50000"/>
              </a:spcBef>
              <a:buFontTx/>
              <a:buNone/>
              <a:defRPr/>
            </a:pPr>
            <a:r>
              <a:rPr lang="en-US" altLang="en-US" sz="3200" b="1" dirty="0">
                <a:solidFill>
                  <a:srgbClr val="CC0000"/>
                </a:solidFill>
                <a:latin typeface="Arial" panose="020B0604020202020204" pitchFamily="34" charset="0"/>
                <a:cs typeface="Arial" panose="020B0604020202020204" pitchFamily="34" charset="0"/>
              </a:rPr>
              <a:t>INTRODUCTION</a:t>
            </a:r>
          </a:p>
          <a:p>
            <a:pPr eaLnBrk="1" hangingPunct="1">
              <a:spcBef>
                <a:spcPct val="0"/>
              </a:spcBef>
              <a:buNone/>
              <a:defRPr/>
            </a:pPr>
            <a:r>
              <a:rPr lang="en-US" sz="3200" spc="15" dirty="0">
                <a:effectLst/>
                <a:highlight>
                  <a:srgbClr val="FFFFFF"/>
                </a:highlight>
                <a:latin typeface="Arial" panose="020B0604020202020204" pitchFamily="34" charset="0"/>
                <a:ea typeface="Arial" panose="020B0604020202020204" pitchFamily="34" charset="0"/>
              </a:rPr>
              <a:t>The creation of a startup company – imagining and developing a product (or service) that is wanted or needed by society (individuals or organizations), designing and producing that product, as well as the organization to launch it, with perhaps the engagement of stakeholders such as investors, customers, employees, suppliers, distributors, regulators, etc., requires a huge amount of cognitive processing. We know that a great number of significant, positive contributions to our society and economy have come from the launch and development of entrepreneurial ventures.  And we also know that many, many startup efforts fail, despite investment of significant amounts of human and financial capital.  Perhaps many of these failures were “appropriate,” in the sense that the proposed businesses would not have been able to justify the investment required.  But many others, perhaps, represented highly meritorious ideas, but the founding team lacked some element of capability to bring their idea(s) to life by building the combination of a successful product, organization, and business model.</a:t>
            </a:r>
            <a:endParaRPr lang="en-US" sz="3200" dirty="0">
              <a:effectLst/>
              <a:latin typeface="Arial" panose="020B0604020202020204" pitchFamily="34" charset="0"/>
              <a:ea typeface="Arial" panose="020B0604020202020204" pitchFamily="34" charset="0"/>
            </a:endParaRPr>
          </a:p>
          <a:p>
            <a:pPr eaLnBrk="1" hangingPunct="1">
              <a:spcBef>
                <a:spcPct val="0"/>
              </a:spcBef>
              <a:buFontTx/>
              <a:buNone/>
              <a:defRPr/>
            </a:pPr>
            <a:endParaRPr lang="en-US" sz="3200" dirty="0">
              <a:latin typeface="Arial" panose="020B0604020202020204" pitchFamily="34" charset="0"/>
              <a:cs typeface="Arial" panose="020B0604020202020204" pitchFamily="34" charset="0"/>
            </a:endParaRPr>
          </a:p>
          <a:p>
            <a:pPr eaLnBrk="1" hangingPunct="1">
              <a:spcBef>
                <a:spcPct val="0"/>
              </a:spcBef>
              <a:buFontTx/>
              <a:buNone/>
              <a:defRPr/>
            </a:pPr>
            <a:r>
              <a:rPr lang="en-US" sz="3200" dirty="0">
                <a:latin typeface="Arial" panose="020B0604020202020204" pitchFamily="34" charset="0"/>
                <a:cs typeface="Arial" panose="020B0604020202020204" pitchFamily="34" charset="0"/>
              </a:rPr>
              <a:t>Entrepreneurs must navigate complex trade-offs across product development, market selection, and operational execution, often with limited information and resources. Traditional decision-making models often fall short in capturing the dynamic nature of these environments, where rapid technological changes and market shifts can quickly render strategies obsolete.</a:t>
            </a:r>
            <a:r>
              <a:rPr lang="en-US" altLang="en-US" sz="3200" dirty="0">
                <a:latin typeface="Arial" panose="020B0604020202020204" pitchFamily="34" charset="0"/>
                <a:cs typeface="Arial" panose="020B0604020202020204" pitchFamily="34" charset="0"/>
              </a:rPr>
              <a:t> This research proposes to address such entrepreneurial decision-making by applying Bayesian reasoning principles, augmented with LLM knowledge bases and cognitive processing.  Bayesian reasoning, with its emphasis on updating beliefs based on new evidence, provides a framework for the iterative nature of startup adaptation / pivoting. Through two use cases, we demonstrate how the iterative cycle of experimentation and decision-making can be applied across different technological and market contexts. This approach allows entrepreneurs to systematically update their beliefs and strategies as they gather more information through marketing, prototyping, drug discovery experiments.</a:t>
            </a:r>
          </a:p>
        </p:txBody>
      </p:sp>
      <p:sp>
        <p:nvSpPr>
          <p:cNvPr id="43" name="TextBox 42">
            <a:extLst>
              <a:ext uri="{FF2B5EF4-FFF2-40B4-BE49-F238E27FC236}">
                <a16:creationId xmlns:a16="http://schemas.microsoft.com/office/drawing/2014/main" id="{625560E2-E639-57A5-6DAB-CC9237C4531C}"/>
              </a:ext>
            </a:extLst>
          </p:cNvPr>
          <p:cNvSpPr txBox="1"/>
          <p:nvPr/>
        </p:nvSpPr>
        <p:spPr>
          <a:xfrm>
            <a:off x="339951" y="38588711"/>
            <a:ext cx="14775263" cy="2700739"/>
          </a:xfrm>
          <a:prstGeom prst="rect">
            <a:avLst/>
          </a:prstGeom>
          <a:noFill/>
        </p:spPr>
        <p:txBody>
          <a:bodyPr wrap="none" rtlCol="0">
            <a:spAutoFit/>
          </a:bodyPr>
          <a:lstStyle/>
          <a:p>
            <a:pPr marL="406400" marR="0" indent="457200">
              <a:spcBef>
                <a:spcPts val="34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indent="457200">
              <a:spcBef>
                <a:spcPts val="34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1.  Fine, </a:t>
            </a:r>
            <a:r>
              <a:rPr lang="en-US" sz="1800" dirty="0">
                <a:solidFill>
                  <a:srgbClr val="000000"/>
                </a:solidFill>
                <a:latin typeface="Times New Roman" panose="02020603050405020304" pitchFamily="18" charset="0"/>
                <a:ea typeface="Times New Roman" panose="02020603050405020304" pitchFamily="18" charset="0"/>
              </a:rPr>
              <a:t>C. et al, </a:t>
            </a:r>
            <a:r>
              <a:rPr lang="en-US" sz="1800" dirty="0">
                <a:solidFill>
                  <a:srgbClr val="000000"/>
                </a:solidFill>
                <a:effectLst/>
                <a:latin typeface="Times New Roman" panose="02020603050405020304" pitchFamily="18" charset="0"/>
                <a:ea typeface="Times New Roman" panose="02020603050405020304" pitchFamily="18" charset="0"/>
              </a:rPr>
              <a:t>“Operations for Entrepreneurs: Can OM make a difference in Entrepreneurial Theory and Practice?”</a:t>
            </a:r>
            <a:endParaRPr lang="en-US" sz="1800" dirty="0">
              <a:effectLst/>
              <a:latin typeface="Times New Roman" panose="02020603050405020304" pitchFamily="18" charset="0"/>
              <a:ea typeface="Times New Roman" panose="02020603050405020304" pitchFamily="18" charset="0"/>
            </a:endParaRPr>
          </a:p>
          <a:p>
            <a:pPr marL="406400" marR="0" indent="457200">
              <a:spcBef>
                <a:spcPts val="340"/>
              </a:spcBef>
              <a:spcAft>
                <a:spcPts val="0"/>
              </a:spcAft>
            </a:pPr>
            <a:r>
              <a:rPr lang="en-US" sz="1800" i="1" dirty="0">
                <a:solidFill>
                  <a:srgbClr val="000000"/>
                </a:solidFill>
                <a:effectLst/>
                <a:latin typeface="Times New Roman" panose="02020603050405020304" pitchFamily="18" charset="0"/>
                <a:ea typeface="Times New Roman" panose="02020603050405020304" pitchFamily="18" charset="0"/>
              </a:rPr>
              <a:t>Production &amp; Operations Management</a:t>
            </a:r>
            <a:r>
              <a:rPr lang="en-US" sz="1800" dirty="0">
                <a:solidFill>
                  <a:srgbClr val="000000"/>
                </a:solidFill>
                <a:effectLst/>
                <a:latin typeface="Times New Roman" panose="02020603050405020304" pitchFamily="18" charset="0"/>
                <a:ea typeface="Times New Roman" panose="02020603050405020304" pitchFamily="18" charset="0"/>
              </a:rPr>
              <a:t>, 31(12), 4599-4615, 2022. </a:t>
            </a:r>
          </a:p>
          <a:p>
            <a:pPr marL="406400" marR="0" indent="457200">
              <a:spcBef>
                <a:spcPts val="34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9210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2.  </a:t>
            </a:r>
            <a:r>
              <a:rPr lang="en-US" sz="1800" dirty="0" err="1">
                <a:solidFill>
                  <a:srgbClr val="000000"/>
                </a:solidFill>
                <a:effectLst/>
                <a:latin typeface="Times New Roman" panose="02020603050405020304" pitchFamily="18" charset="0"/>
                <a:ea typeface="Times New Roman" panose="02020603050405020304" pitchFamily="18" charset="0"/>
              </a:rPr>
              <a:t>Phadnis</a:t>
            </a:r>
            <a:r>
              <a:rPr lang="en-US" sz="1800" dirty="0">
                <a:solidFill>
                  <a:srgbClr val="000000"/>
                </a:solidFill>
                <a:effectLst/>
                <a:latin typeface="Times New Roman" panose="02020603050405020304" pitchFamily="18" charset="0"/>
                <a:ea typeface="Times New Roman" panose="02020603050405020304" pitchFamily="18" charset="0"/>
              </a:rPr>
              <a:t>, S, and C. </a:t>
            </a:r>
            <a:r>
              <a:rPr lang="en-US" sz="1800" dirty="0">
                <a:solidFill>
                  <a:srgbClr val="000000"/>
                </a:solidFill>
                <a:latin typeface="Times New Roman" panose="02020603050405020304" pitchFamily="18" charset="0"/>
                <a:ea typeface="Times New Roman" panose="02020603050405020304" pitchFamily="18" charset="0"/>
              </a:rPr>
              <a:t>Fine, </a:t>
            </a:r>
            <a:r>
              <a:rPr lang="en-US" sz="1800" dirty="0">
                <a:solidFill>
                  <a:srgbClr val="000000"/>
                </a:solidFill>
                <a:effectLst/>
                <a:latin typeface="Times New Roman" panose="02020603050405020304" pitchFamily="18" charset="0"/>
                <a:ea typeface="Times New Roman" panose="02020603050405020304" pitchFamily="18" charset="0"/>
              </a:rPr>
              <a:t>“End-to-end</a:t>
            </a:r>
            <a:r>
              <a:rPr lang="en-US" sz="1800" spc="-1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Supply</a:t>
            </a:r>
            <a:r>
              <a:rPr lang="en-US" sz="1800" spc="-5"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Chain</a:t>
            </a:r>
            <a:r>
              <a:rPr lang="en-US" sz="1800" spc="-1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Strategies:</a:t>
            </a:r>
            <a:r>
              <a:rPr lang="en-US" sz="1800" spc="-5"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Parametric</a:t>
            </a:r>
            <a:r>
              <a:rPr lang="en-US" sz="1800" spc="-15"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Study</a:t>
            </a:r>
            <a:r>
              <a:rPr lang="en-US" sz="1800" spc="-5"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of</a:t>
            </a:r>
            <a:r>
              <a:rPr lang="en-US" sz="1800" spc="-1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the</a:t>
            </a:r>
            <a:r>
              <a:rPr lang="en-US" sz="1800" spc="-1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Apparel</a:t>
            </a:r>
            <a:r>
              <a:rPr lang="en-US" sz="1800" spc="-5" dirty="0">
                <a:solidFill>
                  <a:srgbClr val="000000"/>
                </a:solidFill>
                <a:effectLst/>
                <a:latin typeface="Times New Roman" panose="02020603050405020304" pitchFamily="18" charset="0"/>
                <a:ea typeface="Times New Roman" panose="02020603050405020304" pitchFamily="18" charset="0"/>
              </a:rPr>
              <a:t> </a:t>
            </a:r>
            <a:r>
              <a:rPr lang="en-US" sz="1800" spc="-10" dirty="0">
                <a:solidFill>
                  <a:srgbClr val="000000"/>
                </a:solidFill>
                <a:effectLst/>
                <a:latin typeface="Times New Roman" panose="02020603050405020304" pitchFamily="18" charset="0"/>
                <a:ea typeface="Times New Roman" panose="02020603050405020304" pitchFamily="18" charset="0"/>
              </a:rPr>
              <a:t>Industry,”</a:t>
            </a:r>
            <a:endParaRPr lang="en-US" sz="1800" dirty="0">
              <a:effectLst/>
              <a:latin typeface="Times New Roman" panose="02020603050405020304" pitchFamily="18" charset="0"/>
              <a:ea typeface="Times New Roman" panose="02020603050405020304" pitchFamily="18" charset="0"/>
            </a:endParaRPr>
          </a:p>
          <a:p>
            <a:pPr marL="577850">
              <a:spcBef>
                <a:spcPts val="0"/>
              </a:spcBef>
              <a:spcAft>
                <a:spcPts val="0"/>
              </a:spcAft>
            </a:pPr>
            <a:r>
              <a:rPr lang="en-US" sz="1800" i="1" dirty="0">
                <a:solidFill>
                  <a:srgbClr val="000000"/>
                </a:solidFill>
                <a:effectLst/>
                <a:latin typeface="Times New Roman" panose="02020603050405020304" pitchFamily="18" charset="0"/>
                <a:ea typeface="Times New Roman" panose="02020603050405020304" pitchFamily="18" charset="0"/>
              </a:rPr>
              <a:t>      Production</a:t>
            </a:r>
            <a:r>
              <a:rPr lang="en-US" sz="1800" i="1" spc="-5"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and</a:t>
            </a:r>
            <a:r>
              <a:rPr lang="en-US" sz="1800" i="1" spc="-5"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Operations</a:t>
            </a:r>
            <a:r>
              <a:rPr lang="en-US" sz="1800" i="1" spc="-5"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Management</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spc="-10" dirty="0">
                <a:solidFill>
                  <a:srgbClr val="000000"/>
                </a:solidFill>
                <a:effectLst/>
                <a:latin typeface="Times New Roman" panose="02020603050405020304" pitchFamily="18" charset="0"/>
                <a:ea typeface="Times New Roman" panose="02020603050405020304" pitchFamily="18" charset="0"/>
              </a:rPr>
              <a:t> </a:t>
            </a:r>
            <a:r>
              <a:rPr lang="en-US" sz="1800" dirty="0">
                <a:effectLst/>
                <a:latin typeface="Garamond" panose="02020404030301010803" pitchFamily="18" charset="0"/>
              </a:rPr>
              <a:t>26(12), 2305-2322. ,</a:t>
            </a:r>
            <a:r>
              <a:rPr lang="en-US" sz="1800" dirty="0">
                <a:solidFill>
                  <a:srgbClr val="000000"/>
                </a:solidFill>
                <a:effectLst/>
                <a:latin typeface="Times New Roman" panose="02020603050405020304" pitchFamily="18" charset="0"/>
                <a:ea typeface="Times New Roman" panose="02020603050405020304" pitchFamily="18" charset="0"/>
              </a:rPr>
              <a:t>2017.</a:t>
            </a:r>
            <a:r>
              <a:rPr lang="en-US" sz="1800" spc="-5" dirty="0">
                <a:solidFill>
                  <a:srgbClr val="000000"/>
                </a:solidFill>
                <a:effectLst/>
                <a:latin typeface="Times New Roman" panose="02020603050405020304" pitchFamily="18" charset="0"/>
                <a:ea typeface="Times New Roman" panose="02020603050405020304" pitchFamily="18" charset="0"/>
              </a:rPr>
              <a:t> </a:t>
            </a:r>
          </a:p>
          <a:p>
            <a:pPr marL="577850" marR="0">
              <a:spcBef>
                <a:spcPts val="0"/>
              </a:spcBef>
              <a:spcAft>
                <a:spcPts val="0"/>
              </a:spcAft>
            </a:pPr>
            <a:endParaRPr lang="en-US" sz="1800" spc="-5" dirty="0">
              <a:solidFill>
                <a:srgbClr val="000000"/>
              </a:solidFill>
              <a:latin typeface="Times New Roman" panose="02020603050405020304" pitchFamily="18" charset="0"/>
              <a:ea typeface="Times New Roman" panose="02020603050405020304" pitchFamily="18" charset="0"/>
            </a:endParaRPr>
          </a:p>
          <a:p>
            <a:pPr marL="29210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3.  Agarwal, et al, “Bayesian Entrepreneurship,” MIT working paper, 2024, at</a:t>
            </a:r>
            <a:endParaRPr lang="en-US" sz="1800" dirty="0">
              <a:solidFill>
                <a:schemeClr val="accent6">
                  <a:lumMod val="75000"/>
                </a:schemeClr>
              </a:solidFill>
              <a:effectLst/>
              <a:latin typeface="Times New Roman" panose="02020603050405020304" pitchFamily="18" charset="0"/>
              <a:ea typeface="Times New Roman" panose="02020603050405020304" pitchFamily="18" charset="0"/>
            </a:endParaRPr>
          </a:p>
          <a:p>
            <a:pPr marL="292100" marR="0">
              <a:spcBef>
                <a:spcPts val="0"/>
              </a:spcBef>
              <a:spcAft>
                <a:spcPts val="0"/>
              </a:spcAft>
            </a:pPr>
            <a:r>
              <a:rPr lang="en-US" sz="1800" dirty="0">
                <a:solidFill>
                  <a:schemeClr val="accent6">
                    <a:lumMod val="75000"/>
                  </a:schemeClr>
                </a:solidFill>
                <a:latin typeface="Times New Roman" panose="02020603050405020304" pitchFamily="18" charset="0"/>
                <a:ea typeface="Times New Roman" panose="02020603050405020304" pitchFamily="18" charset="0"/>
              </a:rPr>
              <a:t>      </a:t>
            </a:r>
            <a:r>
              <a:rPr lang="en-US" sz="1800" dirty="0">
                <a:solidFill>
                  <a:schemeClr val="accent6">
                    <a:lumMod val="75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75000"/>
                  </a:schemeClr>
                </a:solidFill>
                <a:effectLst/>
                <a:latin typeface="Times New Roman" panose="02020603050405020304" pitchFamily="18" charset="0"/>
                <a:ea typeface="Times New Roman" panose="02020603050405020304" pitchFamily="18" charset="0"/>
                <a:hlinkClick r:id="rId11">
                  <a:extLst>
                    <a:ext uri="{A12FA001-AC4F-418D-AE19-62706E023703}">
                      <ahyp:hlinkClr xmlns:ahyp="http://schemas.microsoft.com/office/drawing/2018/hyperlinkcolor" val="tx"/>
                    </a:ext>
                  </a:extLst>
                </a:hlinkClick>
              </a:rPr>
              <a:t>https://www.dropbox.com/scl/fi/kzlamnq9nx9qkh274e40f/0-Bayesian_Entrepreneurship-WP-Updated.pdf?rlkey=cmx6arg7x821fzyvzevapc30z&amp;dl=0</a:t>
            </a:r>
            <a:endParaRPr lang="en-US"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35325552"/>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44575" rtl="0" eaLnBrk="1" fontAlgn="base" latinLnBrk="0" hangingPunct="1">
          <a:lnSpc>
            <a:spcPct val="100000"/>
          </a:lnSpc>
          <a:spcBef>
            <a:spcPct val="0"/>
          </a:spcBef>
          <a:spcAft>
            <a:spcPct val="0"/>
          </a:spcAft>
          <a:buClrTx/>
          <a:buSzTx/>
          <a:buFontTx/>
          <a:buNone/>
          <a:tabLst/>
          <a:defRPr kumimoji="0" lang="en-US" sz="27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44575" rtl="0" eaLnBrk="1" fontAlgn="base" latinLnBrk="0" hangingPunct="1">
          <a:lnSpc>
            <a:spcPct val="100000"/>
          </a:lnSpc>
          <a:spcBef>
            <a:spcPct val="0"/>
          </a:spcBef>
          <a:spcAft>
            <a:spcPct val="0"/>
          </a:spcAft>
          <a:buClrTx/>
          <a:buSzTx/>
          <a:buFontTx/>
          <a:buNone/>
          <a:tabLst/>
          <a:defRPr kumimoji="0" lang="en-US" sz="27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5076</TotalTime>
  <Words>1022</Words>
  <Application>Microsoft Macintosh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Avenir Next LT Pro</vt:lpstr>
      <vt:lpstr>Calibri</vt:lpstr>
      <vt:lpstr>Garamond</vt:lpstr>
      <vt:lpstr>Times New Roman</vt:lpstr>
      <vt:lpstr>Default Design</vt:lpstr>
      <vt:lpstr>Improving Entrepreneurial Decision Making with Bayesian Reasoning and Intelligent Assistance Charles Fine,1  Angie Moon2</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FLAGELLA: A VIRULENCE FACTOR OF BURKHOLDERIA PSEUDOMALLEI  Y.Y.  Chan, Y.H. Gan and K.L. Chua Department of Biochemistry, National University of Singapore, 10 Kent Ridge Crescent, Singapore 119260</dc:title>
  <dc:creator>CHUA</dc:creator>
  <cp:lastModifiedBy>Angie.H Moon</cp:lastModifiedBy>
  <cp:revision>124</cp:revision>
  <dcterms:created xsi:type="dcterms:W3CDTF">2001-05-14T02:28:10Z</dcterms:created>
  <dcterms:modified xsi:type="dcterms:W3CDTF">2024-07-07T18:49:20Z</dcterms:modified>
</cp:coreProperties>
</file>