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2" r:id="rId4"/>
    <p:sldMasterId id="2147483684" r:id="rId5"/>
  </p:sldMasterIdLst>
  <p:notesMasterIdLst>
    <p:notesMasterId r:id="rId7"/>
  </p:notesMasterIdLst>
  <p:sldIdLst>
    <p:sldId id="256" r:id="rId6"/>
    <p:sldId id="316" r:id="rId8"/>
    <p:sldId id="575" r:id="rId9"/>
    <p:sldId id="576" r:id="rId10"/>
    <p:sldId id="585" r:id="rId11"/>
    <p:sldId id="586" r:id="rId12"/>
    <p:sldId id="584" r:id="rId13"/>
    <p:sldId id="579" r:id="rId14"/>
    <p:sldId id="580" r:id="rId15"/>
    <p:sldId id="581" r:id="rId16"/>
    <p:sldId id="582" r:id="rId17"/>
    <p:sldId id="583" r:id="rId18"/>
    <p:sldId id="578" r:id="rId19"/>
  </p:sldIdLst>
  <p:sldSz cx="9144000" cy="6858000" type="screen4x3"/>
  <p:notesSz cx="6858000" cy="9144000"/>
  <p:defaultTextStyle>
    <a:defPPr>
      <a:defRPr lang="en-GB"/>
    </a:defPPr>
    <a:lvl1pPr marL="0" lvl="0" indent="0" algn="l" defTabSz="44958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defRPr sz="1800" b="0" i="0" u="none" kern="1200" baseline="0">
        <a:solidFill>
          <a:schemeClr val="bg1"/>
        </a:solidFill>
        <a:latin typeface="Calibri" panose="020F0502020204030204" pitchFamily="34" charset="0"/>
        <a:ea typeface="宋体" panose="02010600030101010101" pitchFamily="2" charset="-122"/>
      </a:defRPr>
    </a:lvl1pPr>
    <a:lvl2pPr marL="742950" lvl="1" indent="-285750" algn="l" defTabSz="44958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defRPr sz="1800" b="0" i="0" u="none" kern="1200" baseline="0">
        <a:solidFill>
          <a:schemeClr val="bg1"/>
        </a:solidFill>
        <a:latin typeface="Calibri" panose="020F0502020204030204" pitchFamily="34" charset="0"/>
        <a:ea typeface="宋体" panose="02010600030101010101" pitchFamily="2" charset="-122"/>
      </a:defRPr>
    </a:lvl2pPr>
    <a:lvl3pPr marL="1143000" lvl="2" indent="-228600" algn="l" defTabSz="44958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defRPr sz="1800" b="0" i="0" u="none" kern="1200" baseline="0">
        <a:solidFill>
          <a:schemeClr val="bg1"/>
        </a:solidFill>
        <a:latin typeface="Calibri" panose="020F0502020204030204" pitchFamily="34" charset="0"/>
        <a:ea typeface="宋体" panose="02010600030101010101" pitchFamily="2" charset="-122"/>
      </a:defRPr>
    </a:lvl3pPr>
    <a:lvl4pPr marL="1600200" lvl="3" indent="-228600" algn="l" defTabSz="44958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defRPr sz="1800" b="0" i="0" u="none" kern="1200" baseline="0">
        <a:solidFill>
          <a:schemeClr val="bg1"/>
        </a:solidFill>
        <a:latin typeface="Calibri" panose="020F0502020204030204" pitchFamily="34" charset="0"/>
        <a:ea typeface="宋体" panose="02010600030101010101" pitchFamily="2" charset="-122"/>
      </a:defRPr>
    </a:lvl4pPr>
    <a:lvl5pPr marL="2057400" lvl="4" indent="-228600" algn="l" defTabSz="44958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defRPr sz="1800" b="0" i="0" u="none" kern="1200" baseline="0">
        <a:solidFill>
          <a:schemeClr val="bg1"/>
        </a:solidFill>
        <a:latin typeface="Calibri" panose="020F0502020204030204" pitchFamily="34" charset="0"/>
        <a:ea typeface="宋体" panose="02010600030101010101" pitchFamily="2" charset="-122"/>
      </a:defRPr>
    </a:lvl5pPr>
    <a:lvl6pPr marL="2286000" lvl="5" indent="-228600" algn="l" defTabSz="44958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defRPr sz="1800" b="0" i="0" u="none" kern="1200" baseline="0">
        <a:solidFill>
          <a:schemeClr val="bg1"/>
        </a:solidFill>
        <a:latin typeface="Calibri" panose="020F0502020204030204" pitchFamily="34" charset="0"/>
        <a:ea typeface="宋体" panose="02010600030101010101" pitchFamily="2" charset="-122"/>
      </a:defRPr>
    </a:lvl6pPr>
    <a:lvl7pPr marL="2743200" lvl="6" indent="-228600" algn="l" defTabSz="44958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defRPr sz="1800" b="0" i="0" u="none" kern="1200" baseline="0">
        <a:solidFill>
          <a:schemeClr val="bg1"/>
        </a:solidFill>
        <a:latin typeface="Calibri" panose="020F0502020204030204" pitchFamily="34" charset="0"/>
        <a:ea typeface="宋体" panose="02010600030101010101" pitchFamily="2" charset="-122"/>
      </a:defRPr>
    </a:lvl7pPr>
    <a:lvl8pPr marL="3200400" lvl="7" indent="-228600" algn="l" defTabSz="44958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defRPr sz="1800" b="0" i="0" u="none" kern="1200" baseline="0">
        <a:solidFill>
          <a:schemeClr val="bg1"/>
        </a:solidFill>
        <a:latin typeface="Calibri" panose="020F0502020204030204" pitchFamily="34" charset="0"/>
        <a:ea typeface="宋体" panose="02010600030101010101" pitchFamily="2" charset="-122"/>
      </a:defRPr>
    </a:lvl8pPr>
    <a:lvl9pPr marL="3657600" lvl="8" indent="-228600" algn="l" defTabSz="44958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defRPr sz="1800" b="0" i="0" u="none" kern="1200" baseline="0">
        <a:solidFill>
          <a:schemeClr val="bg1"/>
        </a:solidFill>
        <a:latin typeface="Calibri" panose="020F0502020204030204" pitchFamily="34" charset="0"/>
        <a:ea typeface="宋体" panose="02010600030101010101" pitchFamily="2" charset="-122"/>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00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FFFF"/>
    <a:srgbClr val="FFCCFF"/>
    <a:srgbClr val="FFFFFF"/>
    <a:srgbClr val="CCE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64" d="100"/>
          <a:sy n="64" d="100"/>
        </p:scale>
        <p:origin x="-1324" y="-68"/>
      </p:cViewPr>
      <p:guideLst>
        <p:guide orient="horz" pos="2217"/>
        <p:guide pos="2976"/>
      </p:guideLst>
    </p:cSldViewPr>
  </p:slideViewPr>
  <p:outlineViewPr>
    <p:cViewPr varScale="1">
      <p:scale>
        <a:sx n="170" d="200"/>
        <a:sy n="170" d="200"/>
      </p:scale>
      <p:origin x="-780" y="-84"/>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3.xml"/><Relationship Id="rId8" Type="http://schemas.openxmlformats.org/officeDocument/2006/relationships/slide" Target="slides/slide2.xml"/><Relationship Id="rId7" Type="http://schemas.openxmlformats.org/officeDocument/2006/relationships/notesMaster" Target="notesMasters/notesMaster1.xml"/><Relationship Id="rId6" Type="http://schemas.openxmlformats.org/officeDocument/2006/relationships/slide" Target="slides/slide1.xml"/><Relationship Id="rId5" Type="http://schemas.openxmlformats.org/officeDocument/2006/relationships/slideMaster" Target="slideMasters/slideMaster4.xml"/><Relationship Id="rId4" Type="http://schemas.openxmlformats.org/officeDocument/2006/relationships/slideMaster" Target="slideMasters/slideMaster3.xml"/><Relationship Id="rId3" Type="http://schemas.openxmlformats.org/officeDocument/2006/relationships/slideMaster" Target="slideMasters/slideMaster2.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3.xml"/><Relationship Id="rId18" Type="http://schemas.openxmlformats.org/officeDocument/2006/relationships/slide" Target="slides/slide12.xml"/><Relationship Id="rId17" Type="http://schemas.openxmlformats.org/officeDocument/2006/relationships/slide" Target="slides/slide11.xml"/><Relationship Id="rId16" Type="http://schemas.openxmlformats.org/officeDocument/2006/relationships/slide" Target="slides/slide10.xml"/><Relationship Id="rId15" Type="http://schemas.openxmlformats.org/officeDocument/2006/relationships/slide" Target="slides/slide9.xml"/><Relationship Id="rId14" Type="http://schemas.openxmlformats.org/officeDocument/2006/relationships/slide" Target="slides/slide8.xml"/><Relationship Id="rId13" Type="http://schemas.openxmlformats.org/officeDocument/2006/relationships/slide" Target="slides/slide7.xml"/><Relationship Id="rId12" Type="http://schemas.openxmlformats.org/officeDocument/2006/relationships/slide" Target="slides/slide6.xml"/><Relationship Id="rId11" Type="http://schemas.openxmlformats.org/officeDocument/2006/relationships/slide" Target="slides/slide5.xml"/><Relationship Id="rId10" Type="http://schemas.openxmlformats.org/officeDocument/2006/relationships/slide" Target="slides/slide4.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1" name="圆角矩形 5120"/>
          <p:cNvSpPr/>
          <p:nvPr/>
        </p:nvSpPr>
        <p:spPr>
          <a:xfrm>
            <a:off x="0" y="0"/>
            <a:ext cx="6858000" cy="9144000"/>
          </a:xfrm>
          <a:prstGeom prst="roundRect">
            <a:avLst>
              <a:gd name="adj" fmla="val 23"/>
            </a:avLst>
          </a:prstGeom>
          <a:solidFill>
            <a:srgbClr val="FFFFFF"/>
          </a:solidFill>
          <a:ln w="9360">
            <a:noFill/>
          </a:ln>
        </p:spPr>
        <p:txBody>
          <a:bodyPr/>
          <a:lstStyle/>
          <a:p>
            <a:endParaRPr lang="zh-CN" altLang="en-US"/>
          </a:p>
        </p:txBody>
      </p:sp>
      <p:sp>
        <p:nvSpPr>
          <p:cNvPr id="5122" name="圆角矩形 5121"/>
          <p:cNvSpPr/>
          <p:nvPr/>
        </p:nvSpPr>
        <p:spPr>
          <a:xfrm>
            <a:off x="0" y="0"/>
            <a:ext cx="6858000" cy="9144000"/>
          </a:xfrm>
          <a:prstGeom prst="roundRect">
            <a:avLst>
              <a:gd name="adj" fmla="val 23"/>
            </a:avLst>
          </a:prstGeom>
          <a:solidFill>
            <a:srgbClr val="FFFFFF"/>
          </a:solidFill>
          <a:ln w="9525">
            <a:noFill/>
          </a:ln>
        </p:spPr>
        <p:txBody>
          <a:bodyPr/>
          <a:lstStyle/>
          <a:p>
            <a:endParaRPr lang="zh-CN" altLang="en-US"/>
          </a:p>
        </p:txBody>
      </p:sp>
      <p:sp>
        <p:nvSpPr>
          <p:cNvPr id="5123" name="幻灯片图像占位符 5122"/>
          <p:cNvSpPr>
            <a:spLocks noGrp="1" noRot="1" noChangeAspect="1"/>
          </p:cNvSpPr>
          <p:nvPr>
            <p:ph type="sldImg"/>
          </p:nvPr>
        </p:nvSpPr>
        <p:spPr>
          <a:xfrm>
            <a:off x="-11798300" y="-11796712"/>
            <a:ext cx="11795125" cy="12488862"/>
          </a:xfrm>
          <a:prstGeom prst="rect">
            <a:avLst/>
          </a:prstGeom>
          <a:noFill/>
          <a:ln w="9525">
            <a:noFill/>
          </a:ln>
        </p:spPr>
        <p:txBody>
          <a:bodyPr wrap="square" lIns="0" tIns="0" rIns="0" bIns="0" anchor="ctr"/>
          <a:lstStyle/>
          <a:p>
            <a:pPr lvl="0"/>
          </a:p>
        </p:txBody>
      </p:sp>
      <p:sp>
        <p:nvSpPr>
          <p:cNvPr id="5124" name="文本占位符 5123"/>
          <p:cNvSpPr>
            <a:spLocks noGrp="1"/>
          </p:cNvSpPr>
          <p:nvPr>
            <p:ph type="body"/>
          </p:nvPr>
        </p:nvSpPr>
        <p:spPr>
          <a:xfrm>
            <a:off x="685800" y="4343400"/>
            <a:ext cx="5481638" cy="4110038"/>
          </a:xfrm>
          <a:prstGeom prst="rect">
            <a:avLst/>
          </a:prstGeom>
          <a:noFill/>
          <a:ln w="9525">
            <a:noFill/>
          </a:ln>
        </p:spPr>
        <p:txBody>
          <a:bodyPr wrap="square" lIns="0" tIns="0" rIns="0" bIns="0" anchor="t"/>
          <a:lstStyle/>
          <a:p>
            <a:pPr lvl="0"/>
          </a:p>
        </p:txBody>
      </p:sp>
    </p:spTree>
  </p:cSld>
  <p:clrMap bg1="lt1" tx1="dk1" bg2="lt2" tx2="dk2" accent1="accent1" accent2="accent2" accent3="accent3" accent4="accent4" accent5="accent5" accent6="accent6" hlink="hlink" folHlink="folHlink"/>
  <p:hf/>
  <p:notesStyle>
    <a:lvl1pPr marL="0" lvl="0" indent="0" algn="l" defTabSz="449580" eaLnBrk="0" fontAlgn="base" latinLnBrk="0" hangingPunct="0">
      <a:lnSpc>
        <a:spcPct val="100000"/>
      </a:lnSpc>
      <a:spcBef>
        <a:spcPct val="30000"/>
      </a:spcBef>
      <a:spcAft>
        <a:spcPct val="0"/>
      </a:spcAft>
      <a:buClr>
        <a:srgbClr val="000000"/>
      </a:buClr>
      <a:buSzPct val="100000"/>
      <a:buFont typeface="Times New Roman" panose="02020603050405020304" pitchFamily="18" charset="0"/>
      <a:buNone/>
      <a:defRPr sz="1200" b="0" i="0" u="none" kern="1200" baseline="0">
        <a:solidFill>
          <a:srgbClr val="000000"/>
        </a:solidFill>
        <a:latin typeface="Times New Roman" panose="02020603050405020304" pitchFamily="18" charset="0"/>
      </a:defRPr>
    </a:lvl1pPr>
    <a:lvl2pPr marL="742950" lvl="1" indent="-285750" algn="l" defTabSz="449580" eaLnBrk="0" fontAlgn="base" latinLnBrk="0" hangingPunct="0">
      <a:lnSpc>
        <a:spcPct val="100000"/>
      </a:lnSpc>
      <a:spcBef>
        <a:spcPct val="30000"/>
      </a:spcBef>
      <a:spcAft>
        <a:spcPct val="0"/>
      </a:spcAft>
      <a:buClr>
        <a:srgbClr val="000000"/>
      </a:buClr>
      <a:buSzPct val="100000"/>
      <a:buFont typeface="Times New Roman" panose="02020603050405020304" pitchFamily="18" charset="0"/>
      <a:buNone/>
      <a:defRPr sz="1200" b="0" i="0" u="none" kern="1200" baseline="0">
        <a:solidFill>
          <a:srgbClr val="000000"/>
        </a:solidFill>
        <a:latin typeface="Times New Roman" panose="02020603050405020304" pitchFamily="18" charset="0"/>
      </a:defRPr>
    </a:lvl2pPr>
    <a:lvl3pPr marL="1143000" lvl="2" indent="-228600" algn="l" defTabSz="449580" eaLnBrk="0" fontAlgn="base" latinLnBrk="0" hangingPunct="0">
      <a:lnSpc>
        <a:spcPct val="100000"/>
      </a:lnSpc>
      <a:spcBef>
        <a:spcPct val="30000"/>
      </a:spcBef>
      <a:spcAft>
        <a:spcPct val="0"/>
      </a:spcAft>
      <a:buClr>
        <a:srgbClr val="000000"/>
      </a:buClr>
      <a:buSzPct val="100000"/>
      <a:buFont typeface="Times New Roman" panose="02020603050405020304" pitchFamily="18" charset="0"/>
      <a:buNone/>
      <a:defRPr sz="1200" b="0" i="0" u="none" kern="1200" baseline="0">
        <a:solidFill>
          <a:srgbClr val="000000"/>
        </a:solidFill>
        <a:latin typeface="Times New Roman" panose="02020603050405020304" pitchFamily="18" charset="0"/>
      </a:defRPr>
    </a:lvl3pPr>
    <a:lvl4pPr marL="1600200" lvl="3" indent="-228600" algn="l" defTabSz="449580" eaLnBrk="0" fontAlgn="base" latinLnBrk="0" hangingPunct="0">
      <a:lnSpc>
        <a:spcPct val="100000"/>
      </a:lnSpc>
      <a:spcBef>
        <a:spcPct val="30000"/>
      </a:spcBef>
      <a:spcAft>
        <a:spcPct val="0"/>
      </a:spcAft>
      <a:buClr>
        <a:srgbClr val="000000"/>
      </a:buClr>
      <a:buSzPct val="100000"/>
      <a:buFont typeface="Times New Roman" panose="02020603050405020304" pitchFamily="18" charset="0"/>
      <a:buNone/>
      <a:defRPr sz="1200" b="0" i="0" u="none" kern="1200" baseline="0">
        <a:solidFill>
          <a:srgbClr val="000000"/>
        </a:solidFill>
        <a:latin typeface="Times New Roman" panose="02020603050405020304" pitchFamily="18" charset="0"/>
      </a:defRPr>
    </a:lvl4pPr>
    <a:lvl5pPr marL="2057400" lvl="4" indent="-228600" algn="l" defTabSz="449580" eaLnBrk="0" fontAlgn="base" latinLnBrk="0" hangingPunct="0">
      <a:lnSpc>
        <a:spcPct val="100000"/>
      </a:lnSpc>
      <a:spcBef>
        <a:spcPct val="30000"/>
      </a:spcBef>
      <a:spcAft>
        <a:spcPct val="0"/>
      </a:spcAft>
      <a:buClr>
        <a:srgbClr val="000000"/>
      </a:buClr>
      <a:buSzPct val="100000"/>
      <a:buFont typeface="Times New Roman" panose="02020603050405020304" pitchFamily="18" charset="0"/>
      <a:buNone/>
      <a:defRPr sz="1200" b="0" i="0" u="none" kern="1200" baseline="0">
        <a:solidFill>
          <a:srgbClr val="000000"/>
        </a:solidFill>
        <a:latin typeface="Times New Roman" panose="02020603050405020304" pitchFamily="18" charset="0"/>
      </a:defRPr>
    </a:lvl5pPr>
    <a:lvl6pPr marL="2286000" lvl="5" indent="-228600" algn="l" defTabSz="449580" eaLnBrk="0" fontAlgn="base" latinLnBrk="0" hangingPunct="0">
      <a:lnSpc>
        <a:spcPct val="100000"/>
      </a:lnSpc>
      <a:spcBef>
        <a:spcPct val="30000"/>
      </a:spcBef>
      <a:spcAft>
        <a:spcPct val="0"/>
      </a:spcAft>
      <a:buClr>
        <a:srgbClr val="000000"/>
      </a:buClr>
      <a:buSzPct val="100000"/>
      <a:buFont typeface="Times New Roman" panose="02020603050405020304" pitchFamily="18" charset="0"/>
      <a:buNone/>
      <a:defRPr sz="1200" b="0" i="0" u="none" kern="1200" baseline="0">
        <a:solidFill>
          <a:srgbClr val="000000"/>
        </a:solidFill>
        <a:latin typeface="Times New Roman" panose="02020603050405020304" pitchFamily="18" charset="0"/>
      </a:defRPr>
    </a:lvl6pPr>
    <a:lvl7pPr marL="2743200" lvl="6" indent="-228600" algn="l" defTabSz="449580" eaLnBrk="0" fontAlgn="base" latinLnBrk="0" hangingPunct="0">
      <a:lnSpc>
        <a:spcPct val="100000"/>
      </a:lnSpc>
      <a:spcBef>
        <a:spcPct val="30000"/>
      </a:spcBef>
      <a:spcAft>
        <a:spcPct val="0"/>
      </a:spcAft>
      <a:buClr>
        <a:srgbClr val="000000"/>
      </a:buClr>
      <a:buSzPct val="100000"/>
      <a:buFont typeface="Times New Roman" panose="02020603050405020304" pitchFamily="18" charset="0"/>
      <a:buNone/>
      <a:defRPr sz="1200" b="0" i="0" u="none" kern="1200" baseline="0">
        <a:solidFill>
          <a:srgbClr val="000000"/>
        </a:solidFill>
        <a:latin typeface="Times New Roman" panose="02020603050405020304" pitchFamily="18" charset="0"/>
      </a:defRPr>
    </a:lvl7pPr>
    <a:lvl8pPr marL="3200400" lvl="7" indent="-228600" algn="l" defTabSz="449580" eaLnBrk="0" fontAlgn="base" latinLnBrk="0" hangingPunct="0">
      <a:lnSpc>
        <a:spcPct val="100000"/>
      </a:lnSpc>
      <a:spcBef>
        <a:spcPct val="30000"/>
      </a:spcBef>
      <a:spcAft>
        <a:spcPct val="0"/>
      </a:spcAft>
      <a:buClr>
        <a:srgbClr val="000000"/>
      </a:buClr>
      <a:buSzPct val="100000"/>
      <a:buFont typeface="Times New Roman" panose="02020603050405020304" pitchFamily="18" charset="0"/>
      <a:buNone/>
      <a:defRPr sz="1200" b="0" i="0" u="none" kern="1200" baseline="0">
        <a:solidFill>
          <a:srgbClr val="000000"/>
        </a:solidFill>
        <a:latin typeface="Times New Roman" panose="02020603050405020304" pitchFamily="18" charset="0"/>
      </a:defRPr>
    </a:lvl8pPr>
    <a:lvl9pPr marL="3657600" lvl="8" indent="-228600" algn="l" defTabSz="449580" eaLnBrk="0" fontAlgn="base" latinLnBrk="0" hangingPunct="0">
      <a:lnSpc>
        <a:spcPct val="100000"/>
      </a:lnSpc>
      <a:spcBef>
        <a:spcPct val="30000"/>
      </a:spcBef>
      <a:spcAft>
        <a:spcPct val="0"/>
      </a:spcAft>
      <a:buClr>
        <a:srgbClr val="000000"/>
      </a:buClr>
      <a:buSzPct val="100000"/>
      <a:buFont typeface="Times New Roman" panose="02020603050405020304" pitchFamily="18" charset="0"/>
      <a:buNone/>
      <a:defRPr sz="1200" b="0" i="0" u="none" kern="1200" baseline="0">
        <a:solidFill>
          <a:srgbClr val="000000"/>
        </a:solidFill>
        <a:latin typeface="Times New Roman" panose="02020603050405020304" pitchFamily="18"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4" Type="http://schemas.openxmlformats.org/officeDocument/2006/relationships/hyperlink" Target="https://baike.baidu.com/item/%E7%9B%B4%E7%BA%BF%E8%B7%9D%E7%A6%BB" TargetMode="External"/><Relationship Id="rId3" Type="http://schemas.openxmlformats.org/officeDocument/2006/relationships/hyperlink" Target="https://baike.baidu.com/item/%E6%AC%A7%E6%B0%8F%E8%B7%9D%E7%A6%BB" TargetMode="External"/><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7" name="幻灯片图像占位符 9216"/>
          <p:cNvSpPr txBox="1">
            <a:spLocks noGrp="1" noRot="1" noChangeAspect="1"/>
          </p:cNvSpPr>
          <p:nvPr>
            <p:ph type="sldImg"/>
          </p:nvPr>
        </p:nvSpPr>
        <p:spPr>
          <a:xfrm>
            <a:off x="-14225587" y="-11796712"/>
            <a:ext cx="16651287" cy="12490450"/>
          </a:xfrm>
          <a:prstGeom prst="rect">
            <a:avLst/>
          </a:prstGeom>
          <a:solidFill>
            <a:srgbClr val="FFFFFF"/>
          </a:solidFill>
          <a:ln w="9525" cap="flat" cmpd="sng">
            <a:solidFill>
              <a:srgbClr val="000000"/>
            </a:solidFill>
            <a:prstDash val="solid"/>
            <a:headEnd type="none" w="med" len="med"/>
            <a:tailEnd type="none" w="med" len="med"/>
          </a:ln>
        </p:spPr>
      </p:sp>
      <p:sp>
        <p:nvSpPr>
          <p:cNvPr id="9218" name="文本占位符 9217"/>
          <p:cNvSpPr txBox="1">
            <a:spLocks noGrp="1"/>
          </p:cNvSpPr>
          <p:nvPr>
            <p:ph type="body" idx="1"/>
          </p:nvPr>
        </p:nvSpPr>
        <p:spPr>
          <a:xfrm>
            <a:off x="685800" y="4343400"/>
            <a:ext cx="5483225" cy="4111625"/>
          </a:xfrm>
          <a:prstGeom prst="rect">
            <a:avLst/>
          </a:prstGeom>
          <a:noFill/>
          <a:ln w="9525">
            <a:noFill/>
          </a:ln>
        </p:spPr>
        <p:txBody>
          <a:bodyPr wrap="none" anchor="ctr"/>
          <a:lstStyle/>
          <a:p>
            <a:pPr lvl="0"/>
            <a:endParaRPr lang="zh-CN" altLang="en-US" dirty="0">
              <a:ea typeface="宋体" panose="0201060003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5EB2DE77-57D6-49C1-A633-EF74AB783B73}"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5EB2DE77-57D6-49C1-A633-EF74AB783B73}"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1" i="0" kern="1200" dirty="0" smtClean="0">
                <a:solidFill>
                  <a:schemeClr val="tx1"/>
                </a:solidFill>
                <a:effectLst/>
                <a:latin typeface="+mn-lt"/>
                <a:ea typeface="+mn-ea"/>
                <a:cs typeface="+mn-cs"/>
              </a:rPr>
              <a:t>城市街区距离</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图中红线代表曼哈顿于一个具有正南正北、正东正西方向规则布局的城镇街道，从一点到达另一点的距离正是在南北方向上旅行的距离加上在东西方向上旅行的距离，因此，曼哈顿距离又称为出租车距离。距离，绿色代表</a:t>
            </a:r>
            <a:r>
              <a:rPr lang="zh-CN" altLang="en-US" sz="1200" b="0" i="0" u="none" strike="noStrike" kern="1200" dirty="0" smtClean="0">
                <a:solidFill>
                  <a:schemeClr val="tx1"/>
                </a:solidFill>
                <a:effectLst/>
                <a:latin typeface="+mn-lt"/>
                <a:ea typeface="+mn-ea"/>
                <a:cs typeface="+mn-cs"/>
                <a:hlinkClick r:id="rId3"/>
              </a:rPr>
              <a:t>欧氏距离</a:t>
            </a:r>
            <a:r>
              <a:rPr lang="zh-CN" altLang="en-US" sz="1200" b="0" i="0" kern="1200" dirty="0" smtClean="0">
                <a:solidFill>
                  <a:schemeClr val="tx1"/>
                </a:solidFill>
                <a:effectLst/>
                <a:latin typeface="+mn-lt"/>
                <a:ea typeface="+mn-ea"/>
                <a:cs typeface="+mn-cs"/>
              </a:rPr>
              <a:t>，也就是</a:t>
            </a:r>
            <a:r>
              <a:rPr lang="zh-CN" altLang="en-US" sz="1200" b="0" i="0" u="none" strike="noStrike" kern="1200" dirty="0" smtClean="0">
                <a:solidFill>
                  <a:schemeClr val="tx1"/>
                </a:solidFill>
                <a:effectLst/>
                <a:latin typeface="+mn-lt"/>
                <a:ea typeface="+mn-ea"/>
                <a:cs typeface="+mn-cs"/>
                <a:hlinkClick r:id="rId4"/>
              </a:rPr>
              <a:t>直线距离</a:t>
            </a:r>
            <a:r>
              <a:rPr lang="zh-CN" altLang="en-US" sz="1200" b="0" i="0" kern="1200" dirty="0" smtClean="0">
                <a:solidFill>
                  <a:schemeClr val="tx1"/>
                </a:solidFill>
                <a:effectLst/>
                <a:latin typeface="+mn-lt"/>
                <a:ea typeface="+mn-ea"/>
                <a:cs typeface="+mn-cs"/>
              </a:rPr>
              <a:t>，而蓝色和黄色代表等价的曼哈顿距离。</a:t>
            </a:r>
            <a:endParaRPr lang="zh-CN" altLang="en-US" dirty="0"/>
          </a:p>
        </p:txBody>
      </p:sp>
      <p:sp>
        <p:nvSpPr>
          <p:cNvPr id="4" name="灯片编号占位符 3"/>
          <p:cNvSpPr>
            <a:spLocks noGrp="1"/>
          </p:cNvSpPr>
          <p:nvPr>
            <p:ph type="sldNum" sz="quarter" idx="10"/>
          </p:nvPr>
        </p:nvSpPr>
        <p:spPr/>
        <p:txBody>
          <a:bodyPr/>
          <a:lstStyle/>
          <a:p>
            <a:fld id="{E5EEDA39-CE82-44D9-A080-908EA655550B}"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kumimoji="1" lang="zh-CN" altLang="en-US" dirty="0"/>
              <a:t>本质上是认为距离上相近的两个点，特性也是相同的。</a:t>
            </a:r>
            <a:endParaRPr kumimoji="1" lang="zh-CN" altLang="en-US" dirty="0"/>
          </a:p>
        </p:txBody>
      </p:sp>
      <p:sp>
        <p:nvSpPr>
          <p:cNvPr id="4" name="幻灯片编号占位符 3"/>
          <p:cNvSpPr>
            <a:spLocks noGrp="1"/>
          </p:cNvSpPr>
          <p:nvPr>
            <p:ph type="sldNum" sz="quarter" idx="10"/>
          </p:nvPr>
        </p:nvSpPr>
        <p:spPr/>
        <p:txBody>
          <a:bodyPr/>
          <a:lstStyle/>
          <a:p>
            <a:fld id="{5EB2DE77-57D6-49C1-A633-EF74AB783B73}"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a:prstGeom prst="rect">
            <a:avLst/>
          </a:prstGeo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6280"/>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365125"/>
            <a:ext cx="5800725" cy="5811838"/>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a:prstGeom prst="rect">
            <a:avLst/>
          </a:prstGeo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6280"/>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a:prstGeom prst="rect">
            <a:avLst/>
          </a:prstGeo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625"/>
            <a:ext cx="3886200" cy="4351338"/>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29150" y="1825625"/>
            <a:ext cx="3886200" cy="4351338"/>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1" y="1778438"/>
            <a:ext cx="3655181" cy="823912"/>
          </a:xfrm>
          <a:prstGeom prst="rect">
            <a:avLst/>
          </a:prstGeo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1" y="2665379"/>
            <a:ext cx="3655181" cy="3524284"/>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778438"/>
            <a:ext cx="3673182" cy="823912"/>
          </a:xfrm>
          <a:prstGeom prst="rect">
            <a:avLst/>
          </a:prstGeo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2665379"/>
            <a:ext cx="3673182" cy="3524284"/>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smtClean="0"/>
              <a:t>单击此处编辑母版标题样式</a:t>
            </a:r>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a:prstGeom prst="rect">
            <a:avLst/>
          </a:prstGeo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6280"/>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a:prstGeom prst="rect">
            <a:avLst/>
          </a:prstGeo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457201"/>
            <a:ext cx="4629150" cy="5403850"/>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a:prstGeom prst="rect">
            <a:avLst/>
          </a:prstGeo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6280"/>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365125"/>
            <a:ext cx="5800725" cy="5811838"/>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lvl="0" defTabSz="0">
              <a:tabLst>
                <a:tab pos="723900" algn="l"/>
                <a:tab pos="1447800" algn="l"/>
              </a:tabLst>
            </a:pPr>
            <a:endParaRPr lang="zh-CN" altLang="en-GB" dirty="0"/>
          </a:p>
        </p:txBody>
      </p:sp>
      <p:sp>
        <p:nvSpPr>
          <p:cNvPr id="6" name="灯片编号占位符 5"/>
          <p:cNvSpPr>
            <a:spLocks noGrp="1"/>
          </p:cNvSpPr>
          <p:nvPr>
            <p:ph type="sldNum" sz="quarter" idx="12"/>
          </p:nvPr>
        </p:nvSpPr>
        <p:spPr/>
        <p:txBody>
          <a:bodyPr/>
          <a:lstStyle/>
          <a:p>
            <a:pPr lvl="0" defTabSz="0">
              <a:buClrTx/>
              <a:tabLst>
                <a:tab pos="723900" algn="l"/>
                <a:tab pos="1447800" algn="l"/>
              </a:tabLst>
            </a:pPr>
            <a:fld id="{9A0DB2DC-4C9A-4742-B13C-FB6460FD3503}" type="slidenum">
              <a:rPr lang="zh-CN" altLang="en-GB" dirty="0"/>
            </a:fld>
            <a:endParaRPr lang="zh-CN" altLang="en-GB"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defTabSz="0">
              <a:tabLst>
                <a:tab pos="723900" algn="l"/>
                <a:tab pos="1447800" algn="l"/>
              </a:tabLst>
            </a:pPr>
            <a:endParaRPr lang="zh-CN" altLang="en-GB" dirty="0"/>
          </a:p>
        </p:txBody>
      </p:sp>
      <p:sp>
        <p:nvSpPr>
          <p:cNvPr id="6" name="灯片编号占位符 5"/>
          <p:cNvSpPr>
            <a:spLocks noGrp="1"/>
          </p:cNvSpPr>
          <p:nvPr>
            <p:ph type="sldNum" sz="quarter" idx="12"/>
          </p:nvPr>
        </p:nvSpPr>
        <p:spPr/>
        <p:txBody>
          <a:bodyPr/>
          <a:lstStyle/>
          <a:p>
            <a:pPr lvl="0" defTabSz="0">
              <a:buClrTx/>
              <a:tabLst>
                <a:tab pos="723900" algn="l"/>
                <a:tab pos="1447800" algn="l"/>
              </a:tabLst>
            </a:pPr>
            <a:fld id="{9A0DB2DC-4C9A-4742-B13C-FB6460FD3503}" type="slidenum">
              <a:rPr lang="zh-CN" altLang="en-GB" dirty="0"/>
            </a:fld>
            <a:endParaRPr lang="zh-CN" altLang="en-GB"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pPr lvl="0" defTabSz="0">
              <a:tabLst>
                <a:tab pos="723900" algn="l"/>
                <a:tab pos="1447800" algn="l"/>
              </a:tabLst>
            </a:pPr>
            <a:endParaRPr lang="zh-CN" altLang="en-GB" dirty="0"/>
          </a:p>
        </p:txBody>
      </p:sp>
      <p:sp>
        <p:nvSpPr>
          <p:cNvPr id="6" name="灯片编号占位符 5"/>
          <p:cNvSpPr>
            <a:spLocks noGrp="1"/>
          </p:cNvSpPr>
          <p:nvPr>
            <p:ph type="sldNum" sz="quarter" idx="12"/>
          </p:nvPr>
        </p:nvSpPr>
        <p:spPr/>
        <p:txBody>
          <a:bodyPr/>
          <a:lstStyle/>
          <a:p>
            <a:pPr lvl="0" defTabSz="0">
              <a:buClrTx/>
              <a:tabLst>
                <a:tab pos="723900" algn="l"/>
                <a:tab pos="1447800" algn="l"/>
              </a:tabLst>
            </a:pPr>
            <a:fld id="{9A0DB2DC-4C9A-4742-B13C-FB6460FD3503}" type="slidenum">
              <a:rPr lang="zh-CN" altLang="en-GB" dirty="0"/>
            </a:fld>
            <a:endParaRPr lang="zh-CN" altLang="en-GB"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4963"/>
            <a:ext cx="4030948" cy="4522787"/>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52677" y="1604963"/>
            <a:ext cx="4030948" cy="4522787"/>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defTabSz="0">
              <a:tabLst>
                <a:tab pos="723900" algn="l"/>
                <a:tab pos="1447800" algn="l"/>
              </a:tabLst>
            </a:pPr>
            <a:endParaRPr lang="zh-CN" altLang="en-GB" dirty="0"/>
          </a:p>
        </p:txBody>
      </p:sp>
      <p:sp>
        <p:nvSpPr>
          <p:cNvPr id="7" name="灯片编号占位符 6"/>
          <p:cNvSpPr>
            <a:spLocks noGrp="1"/>
          </p:cNvSpPr>
          <p:nvPr>
            <p:ph type="sldNum" sz="quarter" idx="12"/>
          </p:nvPr>
        </p:nvSpPr>
        <p:spPr/>
        <p:txBody>
          <a:bodyPr/>
          <a:lstStyle/>
          <a:p>
            <a:pPr lvl="0" defTabSz="0">
              <a:buClrTx/>
              <a:tabLst>
                <a:tab pos="723900" algn="l"/>
                <a:tab pos="1447800" algn="l"/>
              </a:tabLst>
            </a:pPr>
            <a:fld id="{9A0DB2DC-4C9A-4742-B13C-FB6460FD3503}" type="slidenum">
              <a:rPr lang="zh-CN" altLang="en-GB" dirty="0"/>
            </a:fld>
            <a:endParaRPr lang="zh-CN" altLang="en-GB"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1" y="2665379"/>
            <a:ext cx="3655181"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2665379"/>
            <a:ext cx="3673182"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lvl="0" defTabSz="0">
              <a:tabLst>
                <a:tab pos="723900" algn="l"/>
                <a:tab pos="1447800" algn="l"/>
              </a:tabLst>
            </a:pPr>
            <a:endParaRPr lang="zh-CN" altLang="en-GB" dirty="0"/>
          </a:p>
        </p:txBody>
      </p:sp>
      <p:sp>
        <p:nvSpPr>
          <p:cNvPr id="9" name="灯片编号占位符 8"/>
          <p:cNvSpPr>
            <a:spLocks noGrp="1"/>
          </p:cNvSpPr>
          <p:nvPr>
            <p:ph type="sldNum" sz="quarter" idx="12"/>
          </p:nvPr>
        </p:nvSpPr>
        <p:spPr/>
        <p:txBody>
          <a:bodyPr/>
          <a:lstStyle/>
          <a:p>
            <a:pPr lvl="0" defTabSz="0">
              <a:buClrTx/>
              <a:tabLst>
                <a:tab pos="723900" algn="l"/>
                <a:tab pos="1447800" algn="l"/>
              </a:tabLst>
            </a:pPr>
            <a:fld id="{9A0DB2DC-4C9A-4742-B13C-FB6460FD3503}" type="slidenum">
              <a:rPr lang="zh-CN" altLang="en-GB" dirty="0"/>
            </a:fld>
            <a:endParaRPr lang="zh-CN" altLang="en-GB"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lvl="0" defTabSz="0">
              <a:tabLst>
                <a:tab pos="723900" algn="l"/>
                <a:tab pos="1447800" algn="l"/>
              </a:tabLst>
            </a:pPr>
            <a:endParaRPr lang="zh-CN" altLang="en-GB" dirty="0"/>
          </a:p>
        </p:txBody>
      </p:sp>
      <p:sp>
        <p:nvSpPr>
          <p:cNvPr id="5" name="灯片编号占位符 4"/>
          <p:cNvSpPr>
            <a:spLocks noGrp="1"/>
          </p:cNvSpPr>
          <p:nvPr>
            <p:ph type="sldNum" sz="quarter" idx="12"/>
          </p:nvPr>
        </p:nvSpPr>
        <p:spPr/>
        <p:txBody>
          <a:bodyPr/>
          <a:lstStyle/>
          <a:p>
            <a:pPr lvl="0" defTabSz="0">
              <a:buClrTx/>
              <a:tabLst>
                <a:tab pos="723900" algn="l"/>
                <a:tab pos="1447800" algn="l"/>
              </a:tabLst>
            </a:pPr>
            <a:fld id="{9A0DB2DC-4C9A-4742-B13C-FB6460FD3503}" type="slidenum">
              <a:rPr lang="zh-CN" altLang="en-GB" dirty="0"/>
            </a:fld>
            <a:endParaRPr lang="zh-CN" altLang="en-GB"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defTabSz="0">
              <a:tabLst>
                <a:tab pos="723900" algn="l"/>
                <a:tab pos="1447800" algn="l"/>
              </a:tabLst>
            </a:pPr>
            <a:endParaRPr lang="zh-CN" altLang="en-GB" dirty="0"/>
          </a:p>
        </p:txBody>
      </p:sp>
      <p:sp>
        <p:nvSpPr>
          <p:cNvPr id="4" name="灯片编号占位符 3"/>
          <p:cNvSpPr>
            <a:spLocks noGrp="1"/>
          </p:cNvSpPr>
          <p:nvPr>
            <p:ph type="sldNum" sz="quarter" idx="12"/>
          </p:nvPr>
        </p:nvSpPr>
        <p:spPr/>
        <p:txBody>
          <a:bodyPr/>
          <a:lstStyle/>
          <a:p>
            <a:pPr lvl="0" defTabSz="0">
              <a:buClrTx/>
              <a:tabLst>
                <a:tab pos="723900" algn="l"/>
                <a:tab pos="1447800" algn="l"/>
              </a:tabLst>
            </a:pPr>
            <a:fld id="{9A0DB2DC-4C9A-4742-B13C-FB6460FD3503}" type="slidenum">
              <a:rPr lang="zh-CN" altLang="en-GB" dirty="0"/>
            </a:fld>
            <a:endParaRPr lang="zh-CN" altLang="en-GB"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a:prstGeom prst="rect">
            <a:avLst/>
          </a:prstGeo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defTabSz="0">
              <a:tabLst>
                <a:tab pos="723900" algn="l"/>
                <a:tab pos="1447800" algn="l"/>
              </a:tabLst>
            </a:pPr>
            <a:endParaRPr lang="zh-CN" altLang="en-GB" dirty="0"/>
          </a:p>
        </p:txBody>
      </p:sp>
      <p:sp>
        <p:nvSpPr>
          <p:cNvPr id="7" name="灯片编号占位符 6"/>
          <p:cNvSpPr>
            <a:spLocks noGrp="1"/>
          </p:cNvSpPr>
          <p:nvPr>
            <p:ph type="sldNum" sz="quarter" idx="12"/>
          </p:nvPr>
        </p:nvSpPr>
        <p:spPr/>
        <p:txBody>
          <a:bodyPr/>
          <a:lstStyle/>
          <a:p>
            <a:pPr lvl="0" defTabSz="0">
              <a:buClrTx/>
              <a:tabLst>
                <a:tab pos="723900" algn="l"/>
                <a:tab pos="1447800" algn="l"/>
              </a:tabLst>
            </a:pPr>
            <a:fld id="{9A0DB2DC-4C9A-4742-B13C-FB6460FD3503}" type="slidenum">
              <a:rPr lang="zh-CN" altLang="en-GB" dirty="0"/>
            </a:fld>
            <a:endParaRPr lang="zh-CN" altLang="en-GB" dirty="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defTabSz="0">
              <a:tabLst>
                <a:tab pos="723900" algn="l"/>
                <a:tab pos="1447800" algn="l"/>
              </a:tabLst>
            </a:pPr>
            <a:endParaRPr lang="zh-CN" altLang="en-GB" dirty="0"/>
          </a:p>
        </p:txBody>
      </p:sp>
      <p:sp>
        <p:nvSpPr>
          <p:cNvPr id="7" name="灯片编号占位符 6"/>
          <p:cNvSpPr>
            <a:spLocks noGrp="1"/>
          </p:cNvSpPr>
          <p:nvPr>
            <p:ph type="sldNum" sz="quarter" idx="12"/>
          </p:nvPr>
        </p:nvSpPr>
        <p:spPr/>
        <p:txBody>
          <a:bodyPr/>
          <a:lstStyle/>
          <a:p>
            <a:pPr lvl="0" defTabSz="0">
              <a:buClrTx/>
              <a:tabLst>
                <a:tab pos="723900" algn="l"/>
                <a:tab pos="1447800" algn="l"/>
              </a:tabLst>
            </a:pPr>
            <a:fld id="{9A0DB2DC-4C9A-4742-B13C-FB6460FD3503}" type="slidenum">
              <a:rPr lang="zh-CN" altLang="en-GB" dirty="0"/>
            </a:fld>
            <a:endParaRPr lang="zh-CN" altLang="en-GB" dirty="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defTabSz="0">
              <a:tabLst>
                <a:tab pos="723900" algn="l"/>
                <a:tab pos="1447800" algn="l"/>
              </a:tabLst>
            </a:pPr>
            <a:endParaRPr lang="zh-CN" altLang="en-GB" dirty="0"/>
          </a:p>
        </p:txBody>
      </p:sp>
      <p:sp>
        <p:nvSpPr>
          <p:cNvPr id="6" name="灯片编号占位符 5"/>
          <p:cNvSpPr>
            <a:spLocks noGrp="1"/>
          </p:cNvSpPr>
          <p:nvPr>
            <p:ph type="sldNum" sz="quarter" idx="12"/>
          </p:nvPr>
        </p:nvSpPr>
        <p:spPr/>
        <p:txBody>
          <a:bodyPr/>
          <a:lstStyle/>
          <a:p>
            <a:pPr lvl="0" defTabSz="0">
              <a:buClrTx/>
              <a:tabLst>
                <a:tab pos="723900" algn="l"/>
                <a:tab pos="1447800" algn="l"/>
              </a:tabLst>
            </a:pPr>
            <a:fld id="{9A0DB2DC-4C9A-4742-B13C-FB6460FD3503}" type="slidenum">
              <a:rPr lang="zh-CN" altLang="en-GB" dirty="0"/>
            </a:fld>
            <a:endParaRPr lang="zh-CN" altLang="en-GB" dirty="0"/>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7019" y="273050"/>
            <a:ext cx="2056606" cy="58547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3050"/>
            <a:ext cx="6050595" cy="58547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defTabSz="0">
              <a:tabLst>
                <a:tab pos="723900" algn="l"/>
                <a:tab pos="1447800" algn="l"/>
              </a:tabLst>
            </a:pPr>
            <a:endParaRPr lang="zh-CN" altLang="en-GB" dirty="0"/>
          </a:p>
        </p:txBody>
      </p:sp>
      <p:sp>
        <p:nvSpPr>
          <p:cNvPr id="6" name="灯片编号占位符 5"/>
          <p:cNvSpPr>
            <a:spLocks noGrp="1"/>
          </p:cNvSpPr>
          <p:nvPr>
            <p:ph type="sldNum" sz="quarter" idx="12"/>
          </p:nvPr>
        </p:nvSpPr>
        <p:spPr/>
        <p:txBody>
          <a:bodyPr/>
          <a:lstStyle/>
          <a:p>
            <a:pPr lvl="0" defTabSz="0">
              <a:buClrTx/>
              <a:tabLst>
                <a:tab pos="723900" algn="l"/>
                <a:tab pos="1447800" algn="l"/>
              </a:tabLst>
            </a:pPr>
            <a:fld id="{9A0DB2DC-4C9A-4742-B13C-FB6460FD3503}" type="slidenum">
              <a:rPr lang="zh-CN" altLang="en-GB" dirty="0"/>
            </a:fld>
            <a:endParaRPr lang="zh-CN" altLang="en-GB" dirty="0"/>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a:prstGeom prst="rect">
            <a:avLst/>
          </a:prstGeo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lvl="0" defTabSz="0" eaLnBrk="1">
              <a:lnSpc>
                <a:spcPct val="100000"/>
              </a:lnSpc>
              <a:buNone/>
              <a:tabLst>
                <a:tab pos="723900" algn="l"/>
                <a:tab pos="1447800" algn="l"/>
              </a:tabLst>
            </a:pPr>
            <a:endParaRPr lang="en-GB"/>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6280"/>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defTabSz="0" eaLnBrk="1">
              <a:lnSpc>
                <a:spcPct val="100000"/>
              </a:lnSpc>
              <a:buNone/>
              <a:tabLst>
                <a:tab pos="723900" algn="l"/>
                <a:tab pos="1447800" algn="l"/>
              </a:tabLst>
            </a:pPr>
            <a:endParaRPr lang="en-GB"/>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a:prstGeom prst="rect">
            <a:avLst/>
          </a:prstGeo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pPr lvl="0" defTabSz="0" eaLnBrk="1">
              <a:lnSpc>
                <a:spcPct val="100000"/>
              </a:lnSpc>
              <a:buNone/>
              <a:tabLst>
                <a:tab pos="723900" algn="l"/>
                <a:tab pos="1447800" algn="l"/>
              </a:tabLst>
            </a:pPr>
            <a:endParaRPr lang="en-GB"/>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625"/>
            <a:ext cx="3886200" cy="4351338"/>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29150" y="1825625"/>
            <a:ext cx="3886200" cy="4351338"/>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defTabSz="0" eaLnBrk="1">
              <a:lnSpc>
                <a:spcPct val="100000"/>
              </a:lnSpc>
              <a:buNone/>
              <a:tabLst>
                <a:tab pos="723900" algn="l"/>
                <a:tab pos="1447800" algn="l"/>
              </a:tabLst>
            </a:pPr>
            <a:endParaRPr lang="en-GB"/>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1" y="1778438"/>
            <a:ext cx="3655181" cy="823912"/>
          </a:xfrm>
          <a:prstGeom prst="rect">
            <a:avLst/>
          </a:prstGeo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1" y="2665379"/>
            <a:ext cx="3655181" cy="3524284"/>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778438"/>
            <a:ext cx="3673182" cy="823912"/>
          </a:xfrm>
          <a:prstGeom prst="rect">
            <a:avLst/>
          </a:prstGeo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2665379"/>
            <a:ext cx="3673182" cy="3524284"/>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lvl="0" defTabSz="0" eaLnBrk="1">
              <a:lnSpc>
                <a:spcPct val="100000"/>
              </a:lnSpc>
              <a:buNone/>
              <a:tabLst>
                <a:tab pos="723900" algn="l"/>
                <a:tab pos="1447800" algn="l"/>
              </a:tabLst>
            </a:pPr>
            <a:endParaRPr lang="en-GB"/>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lvl="0" defTabSz="0" eaLnBrk="1">
              <a:lnSpc>
                <a:spcPct val="100000"/>
              </a:lnSpc>
              <a:buNone/>
              <a:tabLst>
                <a:tab pos="723900" algn="l"/>
                <a:tab pos="1447800" algn="l"/>
              </a:tabLst>
            </a:pPr>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625"/>
            <a:ext cx="3886200" cy="4351338"/>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29150" y="1825625"/>
            <a:ext cx="3886200" cy="4351338"/>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defTabSz="0" eaLnBrk="1">
              <a:lnSpc>
                <a:spcPct val="100000"/>
              </a:lnSpc>
              <a:buNone/>
              <a:tabLst>
                <a:tab pos="723900" algn="l"/>
                <a:tab pos="1447800" algn="l"/>
              </a:tabLst>
            </a:pPr>
            <a:endParaRPr lang="en-GB"/>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a:prstGeom prst="rect">
            <a:avLst/>
          </a:prstGeo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defTabSz="0" eaLnBrk="1">
              <a:lnSpc>
                <a:spcPct val="100000"/>
              </a:lnSpc>
              <a:buNone/>
              <a:tabLst>
                <a:tab pos="723900" algn="l"/>
                <a:tab pos="1447800" algn="l"/>
              </a:tabLst>
            </a:pPr>
            <a:endParaRPr lang="en-GB"/>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a:prstGeom prst="rect">
            <a:avLst/>
          </a:prstGeo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457201"/>
            <a:ext cx="4629150" cy="5403850"/>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a:prstGeom prst="rect">
            <a:avLst/>
          </a:prstGeo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defTabSz="0" eaLnBrk="1">
              <a:lnSpc>
                <a:spcPct val="100000"/>
              </a:lnSpc>
              <a:buNone/>
              <a:tabLst>
                <a:tab pos="723900" algn="l"/>
                <a:tab pos="1447800" algn="l"/>
              </a:tabLst>
            </a:pPr>
            <a:endParaRPr lang="en-GB"/>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6280"/>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defTabSz="0" eaLnBrk="1">
              <a:lnSpc>
                <a:spcPct val="100000"/>
              </a:lnSpc>
              <a:buNone/>
              <a:tabLst>
                <a:tab pos="723900" algn="l"/>
                <a:tab pos="1447800" algn="l"/>
              </a:tabLst>
            </a:pPr>
            <a:endParaRPr lang="en-GB"/>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365125"/>
            <a:ext cx="5800725" cy="5811838"/>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defTabSz="0" eaLnBrk="1">
              <a:lnSpc>
                <a:spcPct val="100000"/>
              </a:lnSpc>
              <a:buNone/>
              <a:tabLst>
                <a:tab pos="723900" algn="l"/>
                <a:tab pos="1447800" algn="l"/>
              </a:tabLst>
            </a:pPr>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1" y="1778438"/>
            <a:ext cx="3655181" cy="823912"/>
          </a:xfrm>
          <a:prstGeom prst="rect">
            <a:avLst/>
          </a:prstGeo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1" y="2665379"/>
            <a:ext cx="3655181" cy="3524284"/>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778438"/>
            <a:ext cx="3673182" cy="823912"/>
          </a:xfrm>
          <a:prstGeom prst="rect">
            <a:avLst/>
          </a:prstGeo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2665379"/>
            <a:ext cx="3673182" cy="3524284"/>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smtClean="0"/>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a:prstGeom prst="rect">
            <a:avLst/>
          </a:prstGeo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a:prstGeom prst="rect">
            <a:avLst/>
          </a:prstGeo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457201"/>
            <a:ext cx="4629150" cy="5403850"/>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a:prstGeom prst="rect">
            <a:avLst/>
          </a:prstGeo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2.png"/><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7" Type="http://schemas.openxmlformats.org/officeDocument/2006/relationships/theme" Target="../theme/theme2.xml"/><Relationship Id="rId26" Type="http://schemas.openxmlformats.org/officeDocument/2006/relationships/image" Target="../media/image15.jpeg"/><Relationship Id="rId25" Type="http://schemas.openxmlformats.org/officeDocument/2006/relationships/image" Target="../media/image14.jpeg"/><Relationship Id="rId24" Type="http://schemas.openxmlformats.org/officeDocument/2006/relationships/image" Target="../media/image13.jpeg"/><Relationship Id="rId23" Type="http://schemas.openxmlformats.org/officeDocument/2006/relationships/image" Target="../media/image12.jpeg"/><Relationship Id="rId22" Type="http://schemas.openxmlformats.org/officeDocument/2006/relationships/image" Target="../media/image11.jpeg"/><Relationship Id="rId21" Type="http://schemas.openxmlformats.org/officeDocument/2006/relationships/image" Target="../media/image10.jpeg"/><Relationship Id="rId20" Type="http://schemas.openxmlformats.org/officeDocument/2006/relationships/image" Target="../media/image9.png"/><Relationship Id="rId2" Type="http://schemas.openxmlformats.org/officeDocument/2006/relationships/slideLayout" Target="../slideLayouts/slideLayout13.xml"/><Relationship Id="rId19" Type="http://schemas.openxmlformats.org/officeDocument/2006/relationships/image" Target="../media/image8.png"/><Relationship Id="rId18" Type="http://schemas.openxmlformats.org/officeDocument/2006/relationships/image" Target="../media/image7.png"/><Relationship Id="rId17" Type="http://schemas.openxmlformats.org/officeDocument/2006/relationships/image" Target="../media/image6.png"/><Relationship Id="rId16" Type="http://schemas.openxmlformats.org/officeDocument/2006/relationships/image" Target="../media/image5.png"/><Relationship Id="rId15" Type="http://schemas.openxmlformats.org/officeDocument/2006/relationships/image" Target="../media/image4.png"/><Relationship Id="rId14" Type="http://schemas.openxmlformats.org/officeDocument/2006/relationships/image" Target="../media/image3.png"/><Relationship Id="rId13" Type="http://schemas.openxmlformats.org/officeDocument/2006/relationships/image" Target="../media/image2.png"/><Relationship Id="rId12" Type="http://schemas.openxmlformats.org/officeDocument/2006/relationships/image" Target="../media/image1.png"/><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1.xml"/><Relationship Id="rId8" Type="http://schemas.openxmlformats.org/officeDocument/2006/relationships/slideLayout" Target="../slideLayouts/slideLayout30.xml"/><Relationship Id="rId7" Type="http://schemas.openxmlformats.org/officeDocument/2006/relationships/slideLayout" Target="../slideLayouts/slideLayout29.xml"/><Relationship Id="rId6" Type="http://schemas.openxmlformats.org/officeDocument/2006/relationships/slideLayout" Target="../slideLayouts/slideLayout28.xml"/><Relationship Id="rId5" Type="http://schemas.openxmlformats.org/officeDocument/2006/relationships/slideLayout" Target="../slideLayouts/slideLayout27.xml"/><Relationship Id="rId4" Type="http://schemas.openxmlformats.org/officeDocument/2006/relationships/slideLayout" Target="../slideLayouts/slideLayout26.xml"/><Relationship Id="rId3" Type="http://schemas.openxmlformats.org/officeDocument/2006/relationships/slideLayout" Target="../slideLayouts/slideLayout25.xml"/><Relationship Id="rId2" Type="http://schemas.openxmlformats.org/officeDocument/2006/relationships/slideLayout" Target="../slideLayouts/slideLayout24.xml"/><Relationship Id="rId13" Type="http://schemas.openxmlformats.org/officeDocument/2006/relationships/theme" Target="../theme/theme3.xml"/><Relationship Id="rId12" Type="http://schemas.openxmlformats.org/officeDocument/2006/relationships/image" Target="../media/image1.png"/><Relationship Id="rId11" Type="http://schemas.openxmlformats.org/officeDocument/2006/relationships/slideLayout" Target="../slideLayouts/slideLayout33.xml"/><Relationship Id="rId10" Type="http://schemas.openxmlformats.org/officeDocument/2006/relationships/slideLayout" Target="../slideLayouts/slideLayout32.xml"/><Relationship Id="rId1" Type="http://schemas.openxmlformats.org/officeDocument/2006/relationships/slideLayout" Target="../slideLayouts/slideLayout23.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2.xml"/><Relationship Id="rId8" Type="http://schemas.openxmlformats.org/officeDocument/2006/relationships/slideLayout" Target="../slideLayouts/slideLayout41.xml"/><Relationship Id="rId7" Type="http://schemas.openxmlformats.org/officeDocument/2006/relationships/slideLayout" Target="../slideLayouts/slideLayout40.xml"/><Relationship Id="rId6" Type="http://schemas.openxmlformats.org/officeDocument/2006/relationships/slideLayout" Target="../slideLayouts/slideLayout39.xml"/><Relationship Id="rId5" Type="http://schemas.openxmlformats.org/officeDocument/2006/relationships/slideLayout" Target="../slideLayouts/slideLayout38.xml"/><Relationship Id="rId4" Type="http://schemas.openxmlformats.org/officeDocument/2006/relationships/slideLayout" Target="../slideLayouts/slideLayout37.xml"/><Relationship Id="rId3" Type="http://schemas.openxmlformats.org/officeDocument/2006/relationships/slideLayout" Target="../slideLayouts/slideLayout36.xml"/><Relationship Id="rId2" Type="http://schemas.openxmlformats.org/officeDocument/2006/relationships/slideLayout" Target="../slideLayouts/slideLayout35.xml"/><Relationship Id="rId12" Type="http://schemas.openxmlformats.org/officeDocument/2006/relationships/theme" Target="../theme/theme4.xml"/><Relationship Id="rId11" Type="http://schemas.openxmlformats.org/officeDocument/2006/relationships/slideLayout" Target="../slideLayouts/slideLayout44.xml"/><Relationship Id="rId10" Type="http://schemas.openxmlformats.org/officeDocument/2006/relationships/slideLayout" Target="../slideLayouts/slideLayout43.xml"/><Relationship Id="rId1"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5" name="矩形 1024"/>
          <p:cNvSpPr/>
          <p:nvPr/>
        </p:nvSpPr>
        <p:spPr>
          <a:xfrm>
            <a:off x="838200" y="685800"/>
            <a:ext cx="8305800" cy="5562600"/>
          </a:xfrm>
          <a:prstGeom prst="rect">
            <a:avLst/>
          </a:prstGeom>
          <a:gradFill rotWithShape="0">
            <a:gsLst>
              <a:gs pos="0">
                <a:srgbClr val="81CFEB"/>
              </a:gs>
              <a:gs pos="100000">
                <a:srgbClr val="FFFFFF">
                  <a:alpha val="18999"/>
                </a:srgbClr>
              </a:gs>
            </a:gsLst>
            <a:lin ang="5400000" scaled="1"/>
            <a:tileRect/>
          </a:gradFill>
          <a:ln w="9525">
            <a:noFill/>
          </a:ln>
        </p:spPr>
        <p:txBody>
          <a:bodyPr/>
          <a:lstStyle/>
          <a:p>
            <a:endParaRPr lang="zh-CN" altLang="en-US"/>
          </a:p>
        </p:txBody>
      </p:sp>
      <p:pic>
        <p:nvPicPr>
          <p:cNvPr id="1026" name="图片 1025"/>
          <p:cNvPicPr>
            <a:picLocks noChangeAspect="1"/>
          </p:cNvPicPr>
          <p:nvPr/>
        </p:nvPicPr>
        <p:blipFill>
          <a:blip r:embed="rId12"/>
          <a:srcRect l="2174"/>
          <a:stretch>
            <a:fillRect/>
          </a:stretch>
        </p:blipFill>
        <p:spPr>
          <a:xfrm>
            <a:off x="685800" y="685800"/>
            <a:ext cx="8458200" cy="5192713"/>
          </a:xfrm>
          <a:prstGeom prst="rect">
            <a:avLst/>
          </a:prstGeom>
          <a:noFill/>
          <a:ln w="9525">
            <a:noFill/>
          </a:ln>
        </p:spPr>
      </p:pic>
      <p:sp>
        <p:nvSpPr>
          <p:cNvPr id="1027" name="矩形 1026"/>
          <p:cNvSpPr/>
          <p:nvPr/>
        </p:nvSpPr>
        <p:spPr>
          <a:xfrm>
            <a:off x="0" y="0"/>
            <a:ext cx="9144000" cy="685800"/>
          </a:xfrm>
          <a:prstGeom prst="rect">
            <a:avLst/>
          </a:prstGeom>
          <a:gradFill rotWithShape="0">
            <a:gsLst>
              <a:gs pos="0">
                <a:srgbClr val="81CFEB"/>
              </a:gs>
              <a:gs pos="100000">
                <a:srgbClr val="FFFFFF"/>
              </a:gs>
            </a:gsLst>
            <a:lin ang="5400000" scaled="1"/>
            <a:tileRect/>
          </a:gradFill>
          <a:ln w="9525">
            <a:noFill/>
          </a:ln>
        </p:spPr>
        <p:txBody>
          <a:bodyPr/>
          <a:lstStyle/>
          <a:p>
            <a:endParaRPr lang="zh-CN" altLang="en-US"/>
          </a:p>
        </p:txBody>
      </p:sp>
      <p:grpSp>
        <p:nvGrpSpPr>
          <p:cNvPr id="1028" name="组合 1027"/>
          <p:cNvGrpSpPr/>
          <p:nvPr/>
        </p:nvGrpSpPr>
        <p:grpSpPr>
          <a:xfrm>
            <a:off x="8385175" y="3175"/>
            <a:ext cx="763588" cy="684213"/>
            <a:chOff x="5282" y="2"/>
            <a:chExt cx="481" cy="431"/>
          </a:xfrm>
        </p:grpSpPr>
        <p:sp>
          <p:nvSpPr>
            <p:cNvPr id="1029" name="矩形 1028"/>
            <p:cNvSpPr/>
            <p:nvPr/>
          </p:nvSpPr>
          <p:spPr>
            <a:xfrm rot="5400000">
              <a:off x="5626" y="295"/>
              <a:ext cx="132" cy="147"/>
            </a:xfrm>
            <a:prstGeom prst="rect">
              <a:avLst/>
            </a:prstGeom>
            <a:solidFill>
              <a:srgbClr val="297CDD">
                <a:alpha val="89999"/>
              </a:srgbClr>
            </a:solidFill>
            <a:ln w="19080" cap="flat" cmpd="sng">
              <a:solidFill>
                <a:srgbClr val="FFFFFF"/>
              </a:solidFill>
              <a:prstDash val="solid"/>
              <a:miter/>
              <a:headEnd type="none" w="med" len="med"/>
              <a:tailEnd type="none" w="med" len="med"/>
            </a:ln>
          </p:spPr>
          <p:txBody>
            <a:bodyPr/>
            <a:lstStyle/>
            <a:p>
              <a:endParaRPr lang="zh-CN" altLang="en-US"/>
            </a:p>
          </p:txBody>
        </p:sp>
        <p:sp>
          <p:nvSpPr>
            <p:cNvPr id="1030" name="矩形 1029"/>
            <p:cNvSpPr/>
            <p:nvPr/>
          </p:nvSpPr>
          <p:spPr>
            <a:xfrm rot="5400000">
              <a:off x="5457" y="295"/>
              <a:ext cx="132" cy="148"/>
            </a:xfrm>
            <a:prstGeom prst="rect">
              <a:avLst/>
            </a:prstGeom>
            <a:solidFill>
              <a:srgbClr val="297CDD">
                <a:alpha val="59999"/>
              </a:srgbClr>
            </a:solidFill>
            <a:ln w="19080" cap="flat" cmpd="sng">
              <a:solidFill>
                <a:srgbClr val="FFFFFF"/>
              </a:solidFill>
              <a:prstDash val="solid"/>
              <a:miter/>
              <a:headEnd type="none" w="med" len="med"/>
              <a:tailEnd type="none" w="med" len="med"/>
            </a:ln>
          </p:spPr>
          <p:txBody>
            <a:bodyPr/>
            <a:lstStyle/>
            <a:p>
              <a:endParaRPr lang="zh-CN" altLang="en-US"/>
            </a:p>
          </p:txBody>
        </p:sp>
        <p:sp>
          <p:nvSpPr>
            <p:cNvPr id="1031" name="矩形 1030"/>
            <p:cNvSpPr/>
            <p:nvPr/>
          </p:nvSpPr>
          <p:spPr>
            <a:xfrm rot="5400000">
              <a:off x="5291" y="295"/>
              <a:ext cx="132" cy="148"/>
            </a:xfrm>
            <a:prstGeom prst="rect">
              <a:avLst/>
            </a:prstGeom>
            <a:solidFill>
              <a:srgbClr val="297CDD">
                <a:alpha val="84999"/>
              </a:srgbClr>
            </a:solidFill>
            <a:ln w="19080" cap="flat" cmpd="sng">
              <a:solidFill>
                <a:srgbClr val="FFFFFF"/>
              </a:solidFill>
              <a:prstDash val="solid"/>
              <a:miter/>
              <a:headEnd type="none" w="med" len="med"/>
              <a:tailEnd type="none" w="med" len="med"/>
            </a:ln>
          </p:spPr>
          <p:txBody>
            <a:bodyPr/>
            <a:lstStyle/>
            <a:p>
              <a:endParaRPr lang="zh-CN" altLang="en-US"/>
            </a:p>
          </p:txBody>
        </p:sp>
        <p:sp>
          <p:nvSpPr>
            <p:cNvPr id="1032" name="矩形 1031"/>
            <p:cNvSpPr/>
            <p:nvPr/>
          </p:nvSpPr>
          <p:spPr>
            <a:xfrm rot="5400000">
              <a:off x="5457" y="146"/>
              <a:ext cx="132" cy="148"/>
            </a:xfrm>
            <a:prstGeom prst="rect">
              <a:avLst/>
            </a:prstGeom>
            <a:solidFill>
              <a:srgbClr val="297CDD"/>
            </a:solidFill>
            <a:ln w="19080" cap="flat" cmpd="sng">
              <a:solidFill>
                <a:srgbClr val="FFFFFF"/>
              </a:solidFill>
              <a:prstDash val="solid"/>
              <a:miter/>
              <a:headEnd type="none" w="med" len="med"/>
              <a:tailEnd type="none" w="med" len="med"/>
            </a:ln>
          </p:spPr>
          <p:txBody>
            <a:bodyPr/>
            <a:lstStyle/>
            <a:p>
              <a:endParaRPr lang="zh-CN" altLang="en-US"/>
            </a:p>
          </p:txBody>
        </p:sp>
        <p:sp>
          <p:nvSpPr>
            <p:cNvPr id="1033" name="矩形 1032"/>
            <p:cNvSpPr/>
            <p:nvPr/>
          </p:nvSpPr>
          <p:spPr>
            <a:xfrm rot="5400000">
              <a:off x="5626" y="146"/>
              <a:ext cx="132" cy="147"/>
            </a:xfrm>
            <a:prstGeom prst="rect">
              <a:avLst/>
            </a:prstGeom>
            <a:solidFill>
              <a:srgbClr val="297CDD">
                <a:alpha val="59999"/>
              </a:srgbClr>
            </a:solidFill>
            <a:ln w="19080" cap="flat" cmpd="sng">
              <a:solidFill>
                <a:srgbClr val="FFFFFF"/>
              </a:solidFill>
              <a:prstDash val="solid"/>
              <a:miter/>
              <a:headEnd type="none" w="med" len="med"/>
              <a:tailEnd type="none" w="med" len="med"/>
            </a:ln>
          </p:spPr>
          <p:txBody>
            <a:bodyPr/>
            <a:lstStyle/>
            <a:p>
              <a:endParaRPr lang="zh-CN" altLang="en-US"/>
            </a:p>
          </p:txBody>
        </p:sp>
        <p:sp>
          <p:nvSpPr>
            <p:cNvPr id="1034" name="矩形 1033"/>
            <p:cNvSpPr/>
            <p:nvPr/>
          </p:nvSpPr>
          <p:spPr>
            <a:xfrm rot="5400000">
              <a:off x="5626" y="-4"/>
              <a:ext cx="132" cy="147"/>
            </a:xfrm>
            <a:prstGeom prst="rect">
              <a:avLst/>
            </a:prstGeom>
            <a:solidFill>
              <a:srgbClr val="297CDD">
                <a:alpha val="89999"/>
              </a:srgbClr>
            </a:solidFill>
            <a:ln w="19080" cap="flat" cmpd="sng">
              <a:solidFill>
                <a:srgbClr val="FFFFFF"/>
              </a:solidFill>
              <a:prstDash val="solid"/>
              <a:miter/>
              <a:headEnd type="none" w="med" len="med"/>
              <a:tailEnd type="none" w="med" len="med"/>
            </a:ln>
          </p:spPr>
          <p:txBody>
            <a:bodyPr/>
            <a:lstStyle/>
            <a:p>
              <a:endParaRPr lang="zh-CN" altLang="en-US"/>
            </a:p>
          </p:txBody>
        </p:sp>
      </p:grpSp>
      <p:sp>
        <p:nvSpPr>
          <p:cNvPr id="1035" name="矩形 1034"/>
          <p:cNvSpPr/>
          <p:nvPr/>
        </p:nvSpPr>
        <p:spPr>
          <a:xfrm>
            <a:off x="269875" y="0"/>
            <a:ext cx="284163" cy="6889750"/>
          </a:xfrm>
          <a:prstGeom prst="rect">
            <a:avLst/>
          </a:prstGeom>
          <a:solidFill>
            <a:srgbClr val="4A9ACC">
              <a:alpha val="79999"/>
            </a:srgbClr>
          </a:solidFill>
          <a:ln w="9525">
            <a:noFill/>
          </a:ln>
        </p:spPr>
        <p:txBody>
          <a:bodyPr/>
          <a:lstStyle/>
          <a:p>
            <a:endParaRPr lang="zh-CN" altLang="en-US"/>
          </a:p>
        </p:txBody>
      </p:sp>
      <p:sp>
        <p:nvSpPr>
          <p:cNvPr id="1036" name="矩形 1035"/>
          <p:cNvSpPr/>
          <p:nvPr/>
        </p:nvSpPr>
        <p:spPr>
          <a:xfrm>
            <a:off x="-11112" y="0"/>
            <a:ext cx="328612" cy="6884988"/>
          </a:xfrm>
          <a:prstGeom prst="rect">
            <a:avLst/>
          </a:prstGeom>
          <a:gradFill rotWithShape="0">
            <a:gsLst>
              <a:gs pos="0">
                <a:srgbClr val="4A9ACC"/>
              </a:gs>
              <a:gs pos="100000">
                <a:srgbClr val="152C3A"/>
              </a:gs>
            </a:gsLst>
            <a:lin ang="13500000" scaled="1"/>
            <a:tileRect/>
          </a:gradFill>
          <a:ln w="9525">
            <a:noFill/>
          </a:ln>
        </p:spPr>
        <p:txBody>
          <a:bodyPr/>
          <a:lstStyle/>
          <a:p>
            <a:endParaRPr lang="zh-CN" altLang="en-US"/>
          </a:p>
        </p:txBody>
      </p:sp>
      <p:sp>
        <p:nvSpPr>
          <p:cNvPr id="1037" name="矩形 1036"/>
          <p:cNvSpPr/>
          <p:nvPr/>
        </p:nvSpPr>
        <p:spPr>
          <a:xfrm>
            <a:off x="749300" y="23813"/>
            <a:ext cx="71438" cy="6872287"/>
          </a:xfrm>
          <a:prstGeom prst="rect">
            <a:avLst/>
          </a:prstGeom>
          <a:solidFill>
            <a:srgbClr val="4A9ACC">
              <a:alpha val="20000"/>
            </a:srgbClr>
          </a:solidFill>
          <a:ln w="9525">
            <a:noFill/>
          </a:ln>
        </p:spPr>
        <p:txBody>
          <a:bodyPr/>
          <a:lstStyle/>
          <a:p>
            <a:endParaRPr lang="zh-CN" altLang="en-US"/>
          </a:p>
        </p:txBody>
      </p:sp>
      <p:sp>
        <p:nvSpPr>
          <p:cNvPr id="1038" name="矩形 1037"/>
          <p:cNvSpPr/>
          <p:nvPr/>
        </p:nvSpPr>
        <p:spPr>
          <a:xfrm>
            <a:off x="508000" y="0"/>
            <a:ext cx="168275" cy="6865938"/>
          </a:xfrm>
          <a:prstGeom prst="rect">
            <a:avLst/>
          </a:prstGeom>
          <a:solidFill>
            <a:srgbClr val="4A9ACC">
              <a:alpha val="53999"/>
            </a:srgbClr>
          </a:solidFill>
          <a:ln w="9525">
            <a:noFill/>
          </a:ln>
        </p:spPr>
        <p:txBody>
          <a:bodyPr/>
          <a:lstStyle/>
          <a:p>
            <a:endParaRPr lang="zh-CN" altLang="en-US"/>
          </a:p>
        </p:txBody>
      </p:sp>
      <p:sp>
        <p:nvSpPr>
          <p:cNvPr id="1039" name="矩形 1038"/>
          <p:cNvSpPr/>
          <p:nvPr/>
        </p:nvSpPr>
        <p:spPr>
          <a:xfrm>
            <a:off x="685800" y="0"/>
            <a:ext cx="114300" cy="6872288"/>
          </a:xfrm>
          <a:prstGeom prst="rect">
            <a:avLst/>
          </a:prstGeom>
          <a:solidFill>
            <a:srgbClr val="4A9ACC">
              <a:alpha val="37000"/>
            </a:srgbClr>
          </a:solidFill>
          <a:ln w="9525">
            <a:noFill/>
          </a:ln>
        </p:spPr>
        <p:txBody>
          <a:bodyPr/>
          <a:lstStyle/>
          <a:p>
            <a:endParaRPr lang="zh-CN" altLang="en-US"/>
          </a:p>
        </p:txBody>
      </p:sp>
      <p:pic>
        <p:nvPicPr>
          <p:cNvPr id="1040" name="图片 1039"/>
          <p:cNvPicPr>
            <a:picLocks noChangeAspect="1"/>
          </p:cNvPicPr>
          <p:nvPr/>
        </p:nvPicPr>
        <p:blipFill>
          <a:blip r:embed="rId13"/>
          <a:stretch>
            <a:fillRect/>
          </a:stretch>
        </p:blipFill>
        <p:spPr>
          <a:xfrm>
            <a:off x="7543800" y="6403975"/>
            <a:ext cx="392113" cy="377825"/>
          </a:xfrm>
          <a:prstGeom prst="rect">
            <a:avLst/>
          </a:prstGeom>
          <a:noFill/>
          <a:ln w="9525">
            <a:noFill/>
          </a:ln>
        </p:spPr>
      </p:pic>
      <p:sp>
        <p:nvSpPr>
          <p:cNvPr id="1041" name="文本框 1040"/>
          <p:cNvSpPr txBox="1"/>
          <p:nvPr/>
        </p:nvSpPr>
        <p:spPr>
          <a:xfrm>
            <a:off x="7853363" y="6400800"/>
            <a:ext cx="893762" cy="306388"/>
          </a:xfrm>
          <a:prstGeom prst="rect">
            <a:avLst/>
          </a:prstGeom>
          <a:noFill/>
          <a:ln w="9525">
            <a:noFill/>
          </a:ln>
        </p:spPr>
        <p:txBody>
          <a:bodyPr wrap="none" lIns="90000" tIns="46800" rIns="90000" bIns="46800" anchor="t">
            <a:spAutoFit/>
          </a:bodyPr>
          <a:lstStyle/>
          <a:p>
            <a:pPr lvl="0" defTabSz="0" eaLnBrk="1" hangingPunct="1">
              <a:lnSpc>
                <a:spcPct val="100000"/>
              </a:lnSpc>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zh-CN" altLang="en-US" sz="1400">
                <a:solidFill>
                  <a:srgbClr val="00B0F0"/>
                </a:solidFill>
                <a:latin typeface="草檀斋毛泽东字体" charset="-122"/>
                <a:ea typeface="草檀斋毛泽东字体" charset="-122"/>
              </a:rPr>
              <a:t>复旦大学</a:t>
            </a:r>
            <a:endParaRPr lang="zh-CN" altLang="en-US" sz="1400">
              <a:solidFill>
                <a:srgbClr val="00B0F0"/>
              </a:solidFill>
              <a:latin typeface="草檀斋毛泽东字体" charset="-122"/>
              <a:ea typeface="草檀斋毛泽东字体"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p:txStyles>
    <p:titleStyle>
      <a:lvl1pPr marL="0" lvl="0" indent="0" algn="ctr" defTabSz="44958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defRPr sz="4400" b="0" i="0" u="none" kern="1200" baseline="0">
          <a:solidFill>
            <a:srgbClr val="000000"/>
          </a:solidFill>
          <a:latin typeface="+mj-lt"/>
          <a:ea typeface="+mj-ea"/>
          <a:cs typeface="+mj-cs"/>
        </a:defRPr>
      </a:lvl1pPr>
      <a:lvl2pPr marL="742950" lvl="1" indent="-285750" algn="ctr" defTabSz="44958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defRPr sz="4400" b="0" i="0" u="none" kern="1200" baseline="0">
          <a:solidFill>
            <a:srgbClr val="000000"/>
          </a:solidFill>
          <a:latin typeface="Calibri" panose="020F0502020204030204" pitchFamily="34" charset="0"/>
          <a:ea typeface="宋体" panose="02010600030101010101" pitchFamily="2" charset="-122"/>
          <a:cs typeface="+mj-cs"/>
        </a:defRPr>
      </a:lvl2pPr>
      <a:lvl3pPr marL="1143000" lvl="2" indent="-228600" algn="ctr" defTabSz="44958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defRPr sz="4400" b="0" i="0" u="none" kern="1200" baseline="0">
          <a:solidFill>
            <a:srgbClr val="000000"/>
          </a:solidFill>
          <a:latin typeface="Calibri" panose="020F0502020204030204" pitchFamily="34" charset="0"/>
          <a:ea typeface="宋体" panose="02010600030101010101" pitchFamily="2" charset="-122"/>
          <a:cs typeface="+mj-cs"/>
        </a:defRPr>
      </a:lvl3pPr>
      <a:lvl4pPr marL="1600200" lvl="3" indent="-228600" algn="ctr" defTabSz="44958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defRPr sz="4400" b="0" i="0" u="none" kern="1200" baseline="0">
          <a:solidFill>
            <a:srgbClr val="000000"/>
          </a:solidFill>
          <a:latin typeface="Calibri" panose="020F0502020204030204" pitchFamily="34" charset="0"/>
          <a:ea typeface="宋体" panose="02010600030101010101" pitchFamily="2" charset="-122"/>
          <a:cs typeface="+mj-cs"/>
        </a:defRPr>
      </a:lvl4pPr>
      <a:lvl5pPr marL="2057400" lvl="4" indent="-228600" algn="ctr" defTabSz="44958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defRPr sz="4400" b="0" i="0" u="none" kern="1200" baseline="0">
          <a:solidFill>
            <a:srgbClr val="000000"/>
          </a:solidFill>
          <a:latin typeface="Calibri" panose="020F0502020204030204" pitchFamily="34" charset="0"/>
          <a:ea typeface="宋体" panose="02010600030101010101" pitchFamily="2" charset="-122"/>
          <a:cs typeface="+mj-cs"/>
        </a:defRPr>
      </a:lvl5pPr>
    </p:titleStyle>
    <p:bodyStyle>
      <a:lvl1pPr marL="238125" lvl="0" indent="-238125" algn="l" defTabSz="449580" eaLnBrk="1" fontAlgn="base" latinLnBrk="0" hangingPunct="1">
        <a:lnSpc>
          <a:spcPct val="100000"/>
        </a:lnSpc>
        <a:spcBef>
          <a:spcPts val="565"/>
        </a:spcBef>
        <a:spcAft>
          <a:spcPct val="0"/>
        </a:spcAft>
        <a:buClr>
          <a:srgbClr val="000000"/>
        </a:buClr>
        <a:buSzPct val="100000"/>
        <a:buFont typeface="Arial" panose="020B0604020202020204" pitchFamily="34" charset="0"/>
        <a:buChar char="•"/>
        <a:defRPr sz="3200" b="0" i="0" u="none" kern="1200" baseline="0">
          <a:solidFill>
            <a:srgbClr val="000000"/>
          </a:solidFill>
          <a:latin typeface="+mn-lt"/>
          <a:ea typeface="+mn-ea"/>
          <a:cs typeface="+mn-cs"/>
        </a:defRPr>
      </a:lvl1pPr>
      <a:lvl2pPr marL="519430" lvl="1" indent="-200025" algn="l" defTabSz="449580" eaLnBrk="1" fontAlgn="base" latinLnBrk="0" hangingPunct="1">
        <a:lnSpc>
          <a:spcPct val="100000"/>
        </a:lnSpc>
        <a:spcBef>
          <a:spcPts val="490"/>
        </a:spcBef>
        <a:spcAft>
          <a:spcPct val="0"/>
        </a:spcAft>
        <a:buClr>
          <a:srgbClr val="000000"/>
        </a:buClr>
        <a:buSzPct val="100000"/>
        <a:buFont typeface="Arial" panose="020B0604020202020204" pitchFamily="34" charset="0"/>
        <a:buChar char="–"/>
        <a:defRPr sz="2800" b="0" i="0" u="none" kern="1200" baseline="0">
          <a:solidFill>
            <a:srgbClr val="000000"/>
          </a:solidFill>
          <a:latin typeface="+mn-lt"/>
          <a:ea typeface="+mn-ea"/>
          <a:cs typeface="+mn-cs"/>
        </a:defRPr>
      </a:lvl2pPr>
      <a:lvl3pPr marL="798830" lvl="2" indent="-158750" algn="l" defTabSz="449580" eaLnBrk="1" fontAlgn="base" latinLnBrk="0" hangingPunct="1">
        <a:lnSpc>
          <a:spcPct val="100000"/>
        </a:lnSpc>
        <a:spcBef>
          <a:spcPts val="425"/>
        </a:spcBef>
        <a:spcAft>
          <a:spcPct val="0"/>
        </a:spcAft>
        <a:buClr>
          <a:srgbClr val="000000"/>
        </a:buClr>
        <a:buSzPct val="100000"/>
        <a:buFont typeface="Arial" panose="020B0604020202020204" pitchFamily="34" charset="0"/>
        <a:buChar char="•"/>
        <a:defRPr sz="2400" b="0" i="0" u="none" kern="1200" baseline="0">
          <a:solidFill>
            <a:srgbClr val="000000"/>
          </a:solidFill>
          <a:latin typeface="+mn-lt"/>
          <a:ea typeface="+mn-ea"/>
          <a:cs typeface="+mn-cs"/>
        </a:defRPr>
      </a:lvl3pPr>
      <a:lvl4pPr marL="1120775" lvl="3" indent="-158750" algn="l" defTabSz="449580" eaLnBrk="1" fontAlgn="base" latinLnBrk="0" hangingPunct="1">
        <a:lnSpc>
          <a:spcPct val="100000"/>
        </a:lnSpc>
        <a:spcBef>
          <a:spcPts val="365"/>
        </a:spcBef>
        <a:spcAft>
          <a:spcPct val="0"/>
        </a:spcAft>
        <a:buClr>
          <a:srgbClr val="000000"/>
        </a:buClr>
        <a:buSzPct val="100000"/>
        <a:buFont typeface="Arial" panose="020B0604020202020204" pitchFamily="34" charset="0"/>
        <a:buChar char="–"/>
        <a:defRPr sz="2000" b="0" i="0" u="none" kern="1200" baseline="0">
          <a:solidFill>
            <a:srgbClr val="000000"/>
          </a:solidFill>
          <a:latin typeface="+mn-lt"/>
          <a:ea typeface="+mn-ea"/>
          <a:cs typeface="+mn-cs"/>
        </a:defRPr>
      </a:lvl4pPr>
      <a:lvl5pPr marL="1443355" lvl="4" indent="-158750" algn="l" defTabSz="449580" eaLnBrk="1" fontAlgn="base" latinLnBrk="0" hangingPunct="1">
        <a:lnSpc>
          <a:spcPct val="100000"/>
        </a:lnSpc>
        <a:spcBef>
          <a:spcPts val="365"/>
        </a:spcBef>
        <a:spcAft>
          <a:spcPct val="0"/>
        </a:spcAft>
        <a:buClr>
          <a:srgbClr val="000000"/>
        </a:buClr>
        <a:buSzPct val="100000"/>
        <a:buFont typeface="Arial" panose="020B0604020202020204" pitchFamily="34" charset="0"/>
        <a:buChar char="»"/>
        <a:defRPr sz="2000" b="0" i="0" u="none" kern="1200" baseline="0">
          <a:solidFill>
            <a:srgbClr val="000000"/>
          </a:solidFill>
          <a:latin typeface="+mn-lt"/>
          <a:ea typeface="+mn-ea"/>
          <a:cs typeface="+mn-cs"/>
        </a:defRPr>
      </a:lvl5pPr>
      <a:lvl6pPr marL="2514600" lvl="5" indent="-228600" algn="l" defTabSz="449580" eaLnBrk="1" fontAlgn="base" latinLnBrk="0" hangingPunct="1">
        <a:lnSpc>
          <a:spcPct val="100000"/>
        </a:lnSpc>
        <a:spcBef>
          <a:spcPts val="365"/>
        </a:spcBef>
        <a:spcAft>
          <a:spcPct val="0"/>
        </a:spcAft>
        <a:buClr>
          <a:srgbClr val="000000"/>
        </a:buClr>
        <a:buSzPct val="100000"/>
        <a:buFont typeface="Arial" panose="020B0604020202020204" pitchFamily="34" charset="0"/>
        <a:buChar char="»"/>
        <a:defRPr sz="2000" b="0" i="0" u="none" kern="1200" baseline="0">
          <a:solidFill>
            <a:srgbClr val="000000"/>
          </a:solidFill>
          <a:latin typeface="+mn-lt"/>
          <a:ea typeface="+mn-ea"/>
          <a:cs typeface="+mn-cs"/>
        </a:defRPr>
      </a:lvl6pPr>
      <a:lvl7pPr marL="2971800" lvl="6" indent="-228600" algn="l" defTabSz="449580" eaLnBrk="1" fontAlgn="base" latinLnBrk="0" hangingPunct="1">
        <a:lnSpc>
          <a:spcPct val="100000"/>
        </a:lnSpc>
        <a:spcBef>
          <a:spcPts val="365"/>
        </a:spcBef>
        <a:spcAft>
          <a:spcPct val="0"/>
        </a:spcAft>
        <a:buClr>
          <a:srgbClr val="000000"/>
        </a:buClr>
        <a:buSzPct val="100000"/>
        <a:buFont typeface="Arial" panose="020B0604020202020204" pitchFamily="34" charset="0"/>
        <a:buChar char="»"/>
        <a:defRPr sz="2000" b="0" i="0" u="none" kern="1200" baseline="0">
          <a:solidFill>
            <a:srgbClr val="000000"/>
          </a:solidFill>
          <a:latin typeface="+mn-lt"/>
          <a:ea typeface="+mn-ea"/>
          <a:cs typeface="+mn-cs"/>
        </a:defRPr>
      </a:lvl7pPr>
      <a:lvl8pPr marL="3429000" lvl="7" indent="-228600" algn="l" defTabSz="449580" eaLnBrk="1" fontAlgn="base" latinLnBrk="0" hangingPunct="1">
        <a:lnSpc>
          <a:spcPct val="100000"/>
        </a:lnSpc>
        <a:spcBef>
          <a:spcPts val="365"/>
        </a:spcBef>
        <a:spcAft>
          <a:spcPct val="0"/>
        </a:spcAft>
        <a:buClr>
          <a:srgbClr val="000000"/>
        </a:buClr>
        <a:buSzPct val="100000"/>
        <a:buFont typeface="Arial" panose="020B0604020202020204" pitchFamily="34" charset="0"/>
        <a:buChar char="»"/>
        <a:defRPr sz="2000" b="0" i="0" u="none" kern="1200" baseline="0">
          <a:solidFill>
            <a:srgbClr val="000000"/>
          </a:solidFill>
          <a:latin typeface="+mn-lt"/>
          <a:ea typeface="+mn-ea"/>
          <a:cs typeface="+mn-cs"/>
        </a:defRPr>
      </a:lvl8pPr>
      <a:lvl9pPr marL="3886200" lvl="8" indent="-228600" algn="l" defTabSz="449580" eaLnBrk="1" fontAlgn="base" latinLnBrk="0" hangingPunct="1">
        <a:lnSpc>
          <a:spcPct val="100000"/>
        </a:lnSpc>
        <a:spcBef>
          <a:spcPts val="365"/>
        </a:spcBef>
        <a:spcAft>
          <a:spcPct val="0"/>
        </a:spcAft>
        <a:buClr>
          <a:srgbClr val="000000"/>
        </a:buClr>
        <a:buSzPct val="100000"/>
        <a:buFont typeface="Arial" panose="020B0604020202020204" pitchFamily="34" charset="0"/>
        <a:buChar char="»"/>
        <a:defRPr sz="2000" b="0" i="0" u="none" kern="1200" baseline="0">
          <a:solidFill>
            <a:srgbClr val="000000"/>
          </a:solidFill>
          <a:latin typeface="+mn-lt"/>
          <a:ea typeface="+mn-ea"/>
          <a:cs typeface="+mn-cs"/>
        </a:defRPr>
      </a:lvl9pPr>
    </p:bodyStyle>
    <p:otherStyle>
      <a:lvl1pPr marL="0" lvl="0" indent="0" algn="l" defTabSz="44958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defRPr sz="1800" b="0" i="0" u="none" kern="1200" baseline="0">
          <a:solidFill>
            <a:srgbClr val="000000"/>
          </a:solidFill>
          <a:latin typeface="+mn-lt"/>
          <a:ea typeface="+mn-ea"/>
          <a:cs typeface="+mn-cs"/>
        </a:defRPr>
      </a:lvl1pPr>
      <a:lvl2pPr marL="742950" lvl="1" indent="-285750" algn="l" defTabSz="44958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defRPr sz="1800" b="0" i="0" u="none" kern="1200" baseline="0">
          <a:solidFill>
            <a:srgbClr val="000000"/>
          </a:solidFill>
          <a:latin typeface="+mn-lt"/>
          <a:ea typeface="+mn-ea"/>
          <a:cs typeface="+mn-cs"/>
        </a:defRPr>
      </a:lvl2pPr>
      <a:lvl3pPr marL="1143000" lvl="2" indent="-228600" algn="l" defTabSz="44958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defRPr sz="1800" b="0" i="0" u="none" kern="1200" baseline="0">
          <a:solidFill>
            <a:srgbClr val="000000"/>
          </a:solidFill>
          <a:latin typeface="+mn-lt"/>
          <a:ea typeface="+mn-ea"/>
          <a:cs typeface="+mn-cs"/>
        </a:defRPr>
      </a:lvl3pPr>
      <a:lvl4pPr marL="1600200" lvl="3" indent="-228600" algn="l" defTabSz="44958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defRPr sz="1800" b="0" i="0" u="none" kern="1200" baseline="0">
          <a:solidFill>
            <a:srgbClr val="000000"/>
          </a:solidFill>
          <a:latin typeface="+mn-lt"/>
          <a:ea typeface="+mn-ea"/>
          <a:cs typeface="+mn-cs"/>
        </a:defRPr>
      </a:lvl4pPr>
      <a:lvl5pPr marL="2057400" lvl="4" indent="-228600" algn="l" defTabSz="44958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defRPr sz="1800" b="0" i="0" u="none" kern="1200" baseline="0">
          <a:solidFill>
            <a:srgbClr val="000000"/>
          </a:solidFill>
          <a:latin typeface="+mn-lt"/>
          <a:ea typeface="+mn-ea"/>
          <a:cs typeface="+mn-cs"/>
        </a:defRPr>
      </a:lvl5pPr>
      <a:lvl6pPr marL="2286000" lvl="5" indent="-228600" algn="l" defTabSz="44958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defRPr sz="1800" b="0" i="0" u="none" kern="1200" baseline="0">
          <a:solidFill>
            <a:srgbClr val="000000"/>
          </a:solidFill>
          <a:latin typeface="+mn-lt"/>
          <a:ea typeface="+mn-ea"/>
          <a:cs typeface="+mn-cs"/>
        </a:defRPr>
      </a:lvl6pPr>
      <a:lvl7pPr marL="2743200" lvl="6" indent="-228600" algn="l" defTabSz="44958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defRPr sz="1800" b="0" i="0" u="none" kern="1200" baseline="0">
          <a:solidFill>
            <a:srgbClr val="000000"/>
          </a:solidFill>
          <a:latin typeface="+mn-lt"/>
          <a:ea typeface="+mn-ea"/>
          <a:cs typeface="+mn-cs"/>
        </a:defRPr>
      </a:lvl7pPr>
      <a:lvl8pPr marL="3200400" lvl="7" indent="-228600" algn="l" defTabSz="44958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defRPr sz="1800" b="0" i="0" u="none" kern="1200" baseline="0">
          <a:solidFill>
            <a:srgbClr val="000000"/>
          </a:solidFill>
          <a:latin typeface="+mn-lt"/>
          <a:ea typeface="+mn-ea"/>
          <a:cs typeface="+mn-cs"/>
        </a:defRPr>
      </a:lvl8pPr>
      <a:lvl9pPr marL="3657600" lvl="8" indent="-228600" algn="l" defTabSz="44958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defRPr sz="1800" b="0" i="0" u="none" kern="1200" baseline="0">
          <a:solidFill>
            <a:srgbClr val="000000"/>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9" name="矩形 2048"/>
          <p:cNvSpPr/>
          <p:nvPr/>
        </p:nvSpPr>
        <p:spPr>
          <a:xfrm>
            <a:off x="838200" y="685800"/>
            <a:ext cx="8305800" cy="5562600"/>
          </a:xfrm>
          <a:prstGeom prst="rect">
            <a:avLst/>
          </a:prstGeom>
          <a:gradFill rotWithShape="0">
            <a:gsLst>
              <a:gs pos="0">
                <a:srgbClr val="81CFEB"/>
              </a:gs>
              <a:gs pos="100000">
                <a:srgbClr val="FFFFFF">
                  <a:alpha val="18999"/>
                </a:srgbClr>
              </a:gs>
            </a:gsLst>
            <a:lin ang="5400000" scaled="1"/>
            <a:tileRect/>
          </a:gradFill>
          <a:ln w="9525">
            <a:noFill/>
          </a:ln>
        </p:spPr>
        <p:txBody>
          <a:bodyPr/>
          <a:lstStyle/>
          <a:p>
            <a:endParaRPr lang="zh-CN" altLang="en-US"/>
          </a:p>
        </p:txBody>
      </p:sp>
      <p:pic>
        <p:nvPicPr>
          <p:cNvPr id="2050" name="图片 2049"/>
          <p:cNvPicPr>
            <a:picLocks noChangeAspect="1"/>
          </p:cNvPicPr>
          <p:nvPr/>
        </p:nvPicPr>
        <p:blipFill>
          <a:blip r:embed="rId12"/>
          <a:srcRect l="2174"/>
          <a:stretch>
            <a:fillRect/>
          </a:stretch>
        </p:blipFill>
        <p:spPr>
          <a:xfrm>
            <a:off x="685800" y="685800"/>
            <a:ext cx="8458200" cy="5192713"/>
          </a:xfrm>
          <a:prstGeom prst="rect">
            <a:avLst/>
          </a:prstGeom>
          <a:noFill/>
          <a:ln w="9525">
            <a:noFill/>
          </a:ln>
        </p:spPr>
      </p:pic>
      <p:sp>
        <p:nvSpPr>
          <p:cNvPr id="2051" name="矩形 2050"/>
          <p:cNvSpPr/>
          <p:nvPr/>
        </p:nvSpPr>
        <p:spPr>
          <a:xfrm>
            <a:off x="0" y="0"/>
            <a:ext cx="9144000" cy="685800"/>
          </a:xfrm>
          <a:prstGeom prst="rect">
            <a:avLst/>
          </a:prstGeom>
          <a:gradFill rotWithShape="0">
            <a:gsLst>
              <a:gs pos="0">
                <a:srgbClr val="81CFEB"/>
              </a:gs>
              <a:gs pos="100000">
                <a:srgbClr val="FFFFFF"/>
              </a:gs>
            </a:gsLst>
            <a:lin ang="5400000" scaled="1"/>
            <a:tileRect/>
          </a:gradFill>
          <a:ln w="9525">
            <a:noFill/>
          </a:ln>
        </p:spPr>
        <p:txBody>
          <a:bodyPr/>
          <a:lstStyle/>
          <a:p>
            <a:endParaRPr lang="zh-CN" altLang="en-US"/>
          </a:p>
        </p:txBody>
      </p:sp>
      <p:grpSp>
        <p:nvGrpSpPr>
          <p:cNvPr id="2052" name="组合 2051"/>
          <p:cNvGrpSpPr/>
          <p:nvPr/>
        </p:nvGrpSpPr>
        <p:grpSpPr>
          <a:xfrm>
            <a:off x="8385175" y="3175"/>
            <a:ext cx="763588" cy="684213"/>
            <a:chOff x="5282" y="2"/>
            <a:chExt cx="481" cy="431"/>
          </a:xfrm>
        </p:grpSpPr>
        <p:sp>
          <p:nvSpPr>
            <p:cNvPr id="2053" name="矩形 2052"/>
            <p:cNvSpPr/>
            <p:nvPr/>
          </p:nvSpPr>
          <p:spPr>
            <a:xfrm rot="5400000">
              <a:off x="5626" y="295"/>
              <a:ext cx="132" cy="147"/>
            </a:xfrm>
            <a:prstGeom prst="rect">
              <a:avLst/>
            </a:prstGeom>
            <a:solidFill>
              <a:srgbClr val="297CDD">
                <a:alpha val="89999"/>
              </a:srgbClr>
            </a:solidFill>
            <a:ln w="19080" cap="flat" cmpd="sng">
              <a:solidFill>
                <a:srgbClr val="FFFFFF"/>
              </a:solidFill>
              <a:prstDash val="solid"/>
              <a:miter/>
              <a:headEnd type="none" w="med" len="med"/>
              <a:tailEnd type="none" w="med" len="med"/>
            </a:ln>
          </p:spPr>
          <p:txBody>
            <a:bodyPr/>
            <a:lstStyle/>
            <a:p>
              <a:endParaRPr lang="zh-CN" altLang="en-US"/>
            </a:p>
          </p:txBody>
        </p:sp>
        <p:sp>
          <p:nvSpPr>
            <p:cNvPr id="2054" name="矩形 2053"/>
            <p:cNvSpPr/>
            <p:nvPr/>
          </p:nvSpPr>
          <p:spPr>
            <a:xfrm rot="5400000">
              <a:off x="5457" y="295"/>
              <a:ext cx="132" cy="148"/>
            </a:xfrm>
            <a:prstGeom prst="rect">
              <a:avLst/>
            </a:prstGeom>
            <a:solidFill>
              <a:srgbClr val="297CDD">
                <a:alpha val="59999"/>
              </a:srgbClr>
            </a:solidFill>
            <a:ln w="19080" cap="flat" cmpd="sng">
              <a:solidFill>
                <a:srgbClr val="FFFFFF"/>
              </a:solidFill>
              <a:prstDash val="solid"/>
              <a:miter/>
              <a:headEnd type="none" w="med" len="med"/>
              <a:tailEnd type="none" w="med" len="med"/>
            </a:ln>
          </p:spPr>
          <p:txBody>
            <a:bodyPr/>
            <a:lstStyle/>
            <a:p>
              <a:endParaRPr lang="zh-CN" altLang="en-US"/>
            </a:p>
          </p:txBody>
        </p:sp>
        <p:sp>
          <p:nvSpPr>
            <p:cNvPr id="2055" name="矩形 2054"/>
            <p:cNvSpPr/>
            <p:nvPr/>
          </p:nvSpPr>
          <p:spPr>
            <a:xfrm rot="5400000">
              <a:off x="5291" y="295"/>
              <a:ext cx="132" cy="148"/>
            </a:xfrm>
            <a:prstGeom prst="rect">
              <a:avLst/>
            </a:prstGeom>
            <a:solidFill>
              <a:srgbClr val="297CDD">
                <a:alpha val="84999"/>
              </a:srgbClr>
            </a:solidFill>
            <a:ln w="19080" cap="flat" cmpd="sng">
              <a:solidFill>
                <a:srgbClr val="FFFFFF"/>
              </a:solidFill>
              <a:prstDash val="solid"/>
              <a:miter/>
              <a:headEnd type="none" w="med" len="med"/>
              <a:tailEnd type="none" w="med" len="med"/>
            </a:ln>
          </p:spPr>
          <p:txBody>
            <a:bodyPr/>
            <a:lstStyle/>
            <a:p>
              <a:endParaRPr lang="zh-CN" altLang="en-US"/>
            </a:p>
          </p:txBody>
        </p:sp>
        <p:sp>
          <p:nvSpPr>
            <p:cNvPr id="2056" name="矩形 2055"/>
            <p:cNvSpPr/>
            <p:nvPr/>
          </p:nvSpPr>
          <p:spPr>
            <a:xfrm rot="5400000">
              <a:off x="5457" y="146"/>
              <a:ext cx="132" cy="148"/>
            </a:xfrm>
            <a:prstGeom prst="rect">
              <a:avLst/>
            </a:prstGeom>
            <a:solidFill>
              <a:srgbClr val="297CDD"/>
            </a:solidFill>
            <a:ln w="19080" cap="flat" cmpd="sng">
              <a:solidFill>
                <a:srgbClr val="FFFFFF"/>
              </a:solidFill>
              <a:prstDash val="solid"/>
              <a:miter/>
              <a:headEnd type="none" w="med" len="med"/>
              <a:tailEnd type="none" w="med" len="med"/>
            </a:ln>
          </p:spPr>
          <p:txBody>
            <a:bodyPr/>
            <a:lstStyle/>
            <a:p>
              <a:endParaRPr lang="zh-CN" altLang="en-US"/>
            </a:p>
          </p:txBody>
        </p:sp>
        <p:sp>
          <p:nvSpPr>
            <p:cNvPr id="2057" name="矩形 2056"/>
            <p:cNvSpPr/>
            <p:nvPr/>
          </p:nvSpPr>
          <p:spPr>
            <a:xfrm rot="5400000">
              <a:off x="5626" y="146"/>
              <a:ext cx="132" cy="147"/>
            </a:xfrm>
            <a:prstGeom prst="rect">
              <a:avLst/>
            </a:prstGeom>
            <a:solidFill>
              <a:srgbClr val="297CDD">
                <a:alpha val="59999"/>
              </a:srgbClr>
            </a:solidFill>
            <a:ln w="19080" cap="flat" cmpd="sng">
              <a:solidFill>
                <a:srgbClr val="FFFFFF"/>
              </a:solidFill>
              <a:prstDash val="solid"/>
              <a:miter/>
              <a:headEnd type="none" w="med" len="med"/>
              <a:tailEnd type="none" w="med" len="med"/>
            </a:ln>
          </p:spPr>
          <p:txBody>
            <a:bodyPr/>
            <a:lstStyle/>
            <a:p>
              <a:endParaRPr lang="zh-CN" altLang="en-US"/>
            </a:p>
          </p:txBody>
        </p:sp>
        <p:sp>
          <p:nvSpPr>
            <p:cNvPr id="2058" name="矩形 2057"/>
            <p:cNvSpPr/>
            <p:nvPr/>
          </p:nvSpPr>
          <p:spPr>
            <a:xfrm rot="5400000">
              <a:off x="5626" y="-4"/>
              <a:ext cx="132" cy="147"/>
            </a:xfrm>
            <a:prstGeom prst="rect">
              <a:avLst/>
            </a:prstGeom>
            <a:solidFill>
              <a:srgbClr val="297CDD">
                <a:alpha val="89999"/>
              </a:srgbClr>
            </a:solidFill>
            <a:ln w="19080" cap="flat" cmpd="sng">
              <a:solidFill>
                <a:srgbClr val="FFFFFF"/>
              </a:solidFill>
              <a:prstDash val="solid"/>
              <a:miter/>
              <a:headEnd type="none" w="med" len="med"/>
              <a:tailEnd type="none" w="med" len="med"/>
            </a:ln>
          </p:spPr>
          <p:txBody>
            <a:bodyPr/>
            <a:lstStyle/>
            <a:p>
              <a:endParaRPr lang="zh-CN" altLang="en-US"/>
            </a:p>
          </p:txBody>
        </p:sp>
      </p:grpSp>
      <p:sp>
        <p:nvSpPr>
          <p:cNvPr id="2059" name="矩形 2058"/>
          <p:cNvSpPr/>
          <p:nvPr/>
        </p:nvSpPr>
        <p:spPr>
          <a:xfrm>
            <a:off x="269875" y="0"/>
            <a:ext cx="284163" cy="6889750"/>
          </a:xfrm>
          <a:prstGeom prst="rect">
            <a:avLst/>
          </a:prstGeom>
          <a:solidFill>
            <a:srgbClr val="4A9ACC">
              <a:alpha val="79999"/>
            </a:srgbClr>
          </a:solidFill>
          <a:ln w="9525">
            <a:noFill/>
          </a:ln>
        </p:spPr>
        <p:txBody>
          <a:bodyPr/>
          <a:lstStyle/>
          <a:p>
            <a:endParaRPr lang="zh-CN" altLang="en-US"/>
          </a:p>
        </p:txBody>
      </p:sp>
      <p:sp>
        <p:nvSpPr>
          <p:cNvPr id="2060" name="矩形 2059"/>
          <p:cNvSpPr/>
          <p:nvPr/>
        </p:nvSpPr>
        <p:spPr>
          <a:xfrm>
            <a:off x="-11112" y="0"/>
            <a:ext cx="328612" cy="6884988"/>
          </a:xfrm>
          <a:prstGeom prst="rect">
            <a:avLst/>
          </a:prstGeom>
          <a:gradFill rotWithShape="0">
            <a:gsLst>
              <a:gs pos="0">
                <a:srgbClr val="4A9ACC"/>
              </a:gs>
              <a:gs pos="100000">
                <a:srgbClr val="152C3A"/>
              </a:gs>
            </a:gsLst>
            <a:lin ang="13500000" scaled="1"/>
            <a:tileRect/>
          </a:gradFill>
          <a:ln w="9525">
            <a:noFill/>
          </a:ln>
        </p:spPr>
        <p:txBody>
          <a:bodyPr/>
          <a:lstStyle/>
          <a:p>
            <a:endParaRPr lang="zh-CN" altLang="en-US"/>
          </a:p>
        </p:txBody>
      </p:sp>
      <p:sp>
        <p:nvSpPr>
          <p:cNvPr id="2061" name="矩形 2060"/>
          <p:cNvSpPr/>
          <p:nvPr/>
        </p:nvSpPr>
        <p:spPr>
          <a:xfrm>
            <a:off x="749300" y="23813"/>
            <a:ext cx="71438" cy="6872287"/>
          </a:xfrm>
          <a:prstGeom prst="rect">
            <a:avLst/>
          </a:prstGeom>
          <a:solidFill>
            <a:srgbClr val="4A9ACC">
              <a:alpha val="20000"/>
            </a:srgbClr>
          </a:solidFill>
          <a:ln w="9525">
            <a:noFill/>
          </a:ln>
        </p:spPr>
        <p:txBody>
          <a:bodyPr/>
          <a:lstStyle/>
          <a:p>
            <a:endParaRPr lang="zh-CN" altLang="en-US"/>
          </a:p>
        </p:txBody>
      </p:sp>
      <p:sp>
        <p:nvSpPr>
          <p:cNvPr id="2062" name="矩形 2061"/>
          <p:cNvSpPr/>
          <p:nvPr/>
        </p:nvSpPr>
        <p:spPr>
          <a:xfrm>
            <a:off x="508000" y="0"/>
            <a:ext cx="168275" cy="6865938"/>
          </a:xfrm>
          <a:prstGeom prst="rect">
            <a:avLst/>
          </a:prstGeom>
          <a:solidFill>
            <a:srgbClr val="4A9ACC">
              <a:alpha val="53999"/>
            </a:srgbClr>
          </a:solidFill>
          <a:ln w="9525">
            <a:noFill/>
          </a:ln>
        </p:spPr>
        <p:txBody>
          <a:bodyPr/>
          <a:lstStyle/>
          <a:p>
            <a:endParaRPr lang="zh-CN" altLang="en-US"/>
          </a:p>
        </p:txBody>
      </p:sp>
      <p:sp>
        <p:nvSpPr>
          <p:cNvPr id="2063" name="矩形 2062"/>
          <p:cNvSpPr/>
          <p:nvPr/>
        </p:nvSpPr>
        <p:spPr>
          <a:xfrm>
            <a:off x="685800" y="0"/>
            <a:ext cx="114300" cy="6872288"/>
          </a:xfrm>
          <a:prstGeom prst="rect">
            <a:avLst/>
          </a:prstGeom>
          <a:solidFill>
            <a:srgbClr val="4A9ACC">
              <a:alpha val="37000"/>
            </a:srgbClr>
          </a:solidFill>
          <a:ln w="9525">
            <a:noFill/>
          </a:ln>
        </p:spPr>
        <p:txBody>
          <a:bodyPr/>
          <a:lstStyle/>
          <a:p>
            <a:endParaRPr lang="zh-CN" altLang="en-US"/>
          </a:p>
        </p:txBody>
      </p:sp>
      <p:pic>
        <p:nvPicPr>
          <p:cNvPr id="2064" name="图片 2063"/>
          <p:cNvPicPr>
            <a:picLocks noChangeAspect="1"/>
          </p:cNvPicPr>
          <p:nvPr/>
        </p:nvPicPr>
        <p:blipFill>
          <a:blip r:embed="rId13"/>
          <a:stretch>
            <a:fillRect/>
          </a:stretch>
        </p:blipFill>
        <p:spPr>
          <a:xfrm>
            <a:off x="7543800" y="6403975"/>
            <a:ext cx="392113" cy="377825"/>
          </a:xfrm>
          <a:prstGeom prst="rect">
            <a:avLst/>
          </a:prstGeom>
          <a:noFill/>
          <a:ln w="9525">
            <a:noFill/>
          </a:ln>
        </p:spPr>
      </p:pic>
      <p:sp>
        <p:nvSpPr>
          <p:cNvPr id="2065" name="文本框 2064"/>
          <p:cNvSpPr txBox="1"/>
          <p:nvPr/>
        </p:nvSpPr>
        <p:spPr>
          <a:xfrm>
            <a:off x="7853363" y="6400800"/>
            <a:ext cx="893762" cy="306388"/>
          </a:xfrm>
          <a:prstGeom prst="rect">
            <a:avLst/>
          </a:prstGeom>
          <a:noFill/>
          <a:ln w="9525">
            <a:noFill/>
          </a:ln>
        </p:spPr>
        <p:txBody>
          <a:bodyPr wrap="none" lIns="90000" tIns="46800" rIns="90000" bIns="46800">
            <a:spAutoFit/>
          </a:bodyPr>
          <a:lstStyle/>
          <a:p>
            <a:pPr lvl="0" defTabSz="0">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zh-CN" altLang="en-GB" sz="1400">
                <a:solidFill>
                  <a:srgbClr val="00B0F0"/>
                </a:solidFill>
                <a:latin typeface="草檀斋毛泽东字体" charset="-122"/>
                <a:ea typeface="草檀斋毛泽东字体" charset="-122"/>
              </a:rPr>
              <a:t>复旦大学</a:t>
            </a:r>
            <a:endParaRPr lang="zh-CN" altLang="en-GB" sz="1400">
              <a:solidFill>
                <a:srgbClr val="00B0F0"/>
              </a:solidFill>
              <a:latin typeface="草檀斋毛泽东字体" charset="-122"/>
              <a:ea typeface="草檀斋毛泽东字体" charset="-122"/>
            </a:endParaRPr>
          </a:p>
        </p:txBody>
      </p:sp>
      <p:pic>
        <p:nvPicPr>
          <p:cNvPr id="2066" name="图片 2065"/>
          <p:cNvPicPr>
            <a:picLocks noChangeAspect="1"/>
          </p:cNvPicPr>
          <p:nvPr/>
        </p:nvPicPr>
        <p:blipFill>
          <a:blip r:embed="rId14"/>
          <a:stretch>
            <a:fillRect/>
          </a:stretch>
        </p:blipFill>
        <p:spPr>
          <a:xfrm>
            <a:off x="0" y="0"/>
            <a:ext cx="9144000" cy="6858000"/>
          </a:xfrm>
          <a:prstGeom prst="rect">
            <a:avLst/>
          </a:prstGeom>
          <a:noFill/>
          <a:ln w="9525">
            <a:noFill/>
          </a:ln>
        </p:spPr>
      </p:pic>
      <p:pic>
        <p:nvPicPr>
          <p:cNvPr id="2067" name="图片 2066"/>
          <p:cNvPicPr>
            <a:picLocks noChangeAspect="1"/>
          </p:cNvPicPr>
          <p:nvPr/>
        </p:nvPicPr>
        <p:blipFill>
          <a:blip r:embed="rId12"/>
          <a:srcRect l="2174"/>
          <a:stretch>
            <a:fillRect/>
          </a:stretch>
        </p:blipFill>
        <p:spPr>
          <a:xfrm>
            <a:off x="0" y="0"/>
            <a:ext cx="9144000" cy="5308600"/>
          </a:xfrm>
          <a:prstGeom prst="rect">
            <a:avLst/>
          </a:prstGeom>
          <a:noFill/>
          <a:ln w="9525">
            <a:noFill/>
          </a:ln>
        </p:spPr>
      </p:pic>
      <p:sp>
        <p:nvSpPr>
          <p:cNvPr id="2068" name="矩形 2067"/>
          <p:cNvSpPr/>
          <p:nvPr/>
        </p:nvSpPr>
        <p:spPr>
          <a:xfrm>
            <a:off x="0" y="2565400"/>
            <a:ext cx="9144000" cy="1066800"/>
          </a:xfrm>
          <a:prstGeom prst="rect">
            <a:avLst/>
          </a:prstGeom>
          <a:gradFill rotWithShape="0">
            <a:gsLst>
              <a:gs pos="0">
                <a:srgbClr val="3191D3"/>
              </a:gs>
              <a:gs pos="100000">
                <a:srgbClr val="174362"/>
              </a:gs>
            </a:gsLst>
            <a:lin ang="5400000" scaled="1"/>
            <a:tileRect/>
          </a:gradFill>
          <a:ln w="9525">
            <a:noFill/>
          </a:ln>
        </p:spPr>
        <p:txBody>
          <a:bodyPr wrap="none" anchor="ctr"/>
          <a:lstStyle/>
          <a:p>
            <a:pPr lvl="0" algn="ctr"/>
            <a:endParaRPr lang="zh-CN" altLang="en-US" sz="6000" dirty="0">
              <a:solidFill>
                <a:schemeClr val="bg1"/>
              </a:solidFill>
              <a:latin typeface="Calibri" panose="020F0502020204030204" pitchFamily="34" charset="0"/>
              <a:ea typeface="宋体" panose="02010600030101010101" pitchFamily="2" charset="-122"/>
            </a:endParaRPr>
          </a:p>
        </p:txBody>
      </p:sp>
      <p:sp>
        <p:nvSpPr>
          <p:cNvPr id="2069" name="矩形 2068"/>
          <p:cNvSpPr/>
          <p:nvPr/>
        </p:nvSpPr>
        <p:spPr>
          <a:xfrm>
            <a:off x="8153400" y="4967288"/>
            <a:ext cx="969963" cy="900112"/>
          </a:xfrm>
          <a:prstGeom prst="rect">
            <a:avLst/>
          </a:prstGeom>
          <a:blipFill rotWithShape="0">
            <a:blip r:embed="rId15"/>
            <a:stretch>
              <a:fillRect/>
            </a:stretch>
          </a:blipFill>
          <a:ln w="22320" cap="flat" cmpd="sng">
            <a:solidFill>
              <a:srgbClr val="FFFFFF"/>
            </a:solidFill>
            <a:prstDash val="solid"/>
            <a:miter/>
            <a:headEnd type="none" w="med" len="med"/>
            <a:tailEnd type="none" w="med" len="med"/>
          </a:ln>
        </p:spPr>
        <p:txBody>
          <a:bodyPr/>
          <a:lstStyle/>
          <a:p>
            <a:endParaRPr lang="zh-CN" altLang="en-US"/>
          </a:p>
        </p:txBody>
      </p:sp>
      <p:sp>
        <p:nvSpPr>
          <p:cNvPr id="2070" name="矩形 2069"/>
          <p:cNvSpPr/>
          <p:nvPr/>
        </p:nvSpPr>
        <p:spPr>
          <a:xfrm>
            <a:off x="8153400" y="3976688"/>
            <a:ext cx="969963" cy="900112"/>
          </a:xfrm>
          <a:prstGeom prst="rect">
            <a:avLst/>
          </a:prstGeom>
          <a:blipFill rotWithShape="0">
            <a:blip r:embed="rId16"/>
            <a:stretch>
              <a:fillRect/>
            </a:stretch>
          </a:blipFill>
          <a:ln w="22320" cap="flat" cmpd="sng">
            <a:solidFill>
              <a:srgbClr val="FFFFFF"/>
            </a:solidFill>
            <a:prstDash val="solid"/>
            <a:miter/>
            <a:headEnd type="none" w="med" len="med"/>
            <a:tailEnd type="none" w="med" len="med"/>
          </a:ln>
        </p:spPr>
        <p:txBody>
          <a:bodyPr/>
          <a:lstStyle/>
          <a:p>
            <a:endParaRPr lang="zh-CN" altLang="en-US"/>
          </a:p>
        </p:txBody>
      </p:sp>
      <p:sp>
        <p:nvSpPr>
          <p:cNvPr id="2071" name="矩形 2070"/>
          <p:cNvSpPr/>
          <p:nvPr/>
        </p:nvSpPr>
        <p:spPr>
          <a:xfrm>
            <a:off x="6065838" y="5948363"/>
            <a:ext cx="1006475" cy="865187"/>
          </a:xfrm>
          <a:prstGeom prst="rect">
            <a:avLst/>
          </a:prstGeom>
          <a:blipFill rotWithShape="0">
            <a:blip r:embed="rId17"/>
            <a:stretch>
              <a:fillRect/>
            </a:stretch>
          </a:blipFill>
          <a:ln w="22320" cap="flat" cmpd="sng">
            <a:solidFill>
              <a:srgbClr val="FFFFFF"/>
            </a:solidFill>
            <a:prstDash val="solid"/>
            <a:miter/>
            <a:headEnd type="none" w="med" len="med"/>
            <a:tailEnd type="none" w="med" len="med"/>
          </a:ln>
        </p:spPr>
        <p:txBody>
          <a:bodyPr/>
          <a:lstStyle/>
          <a:p>
            <a:endParaRPr lang="zh-CN" altLang="en-US"/>
          </a:p>
        </p:txBody>
      </p:sp>
      <p:sp>
        <p:nvSpPr>
          <p:cNvPr id="2072" name="矩形 2071"/>
          <p:cNvSpPr/>
          <p:nvPr/>
        </p:nvSpPr>
        <p:spPr>
          <a:xfrm>
            <a:off x="7134225" y="5943600"/>
            <a:ext cx="969963" cy="900113"/>
          </a:xfrm>
          <a:prstGeom prst="rect">
            <a:avLst/>
          </a:prstGeom>
          <a:blipFill rotWithShape="0">
            <a:blip r:embed="rId18"/>
            <a:stretch>
              <a:fillRect/>
            </a:stretch>
          </a:blipFill>
          <a:ln w="22320" cap="flat" cmpd="sng">
            <a:solidFill>
              <a:srgbClr val="FFFFFF"/>
            </a:solidFill>
            <a:prstDash val="solid"/>
            <a:miter/>
            <a:headEnd type="none" w="med" len="med"/>
            <a:tailEnd type="none" w="med" len="med"/>
          </a:ln>
        </p:spPr>
        <p:txBody>
          <a:bodyPr/>
          <a:lstStyle/>
          <a:p>
            <a:endParaRPr lang="zh-CN" altLang="en-US"/>
          </a:p>
        </p:txBody>
      </p:sp>
      <p:sp>
        <p:nvSpPr>
          <p:cNvPr id="2073" name="矩形 2072"/>
          <p:cNvSpPr/>
          <p:nvPr/>
        </p:nvSpPr>
        <p:spPr>
          <a:xfrm>
            <a:off x="7107238" y="4967288"/>
            <a:ext cx="969962" cy="900112"/>
          </a:xfrm>
          <a:prstGeom prst="rect">
            <a:avLst/>
          </a:prstGeom>
          <a:blipFill rotWithShape="0">
            <a:blip r:embed="rId19"/>
            <a:stretch>
              <a:fillRect/>
            </a:stretch>
          </a:blipFill>
          <a:ln w="22320" cap="flat" cmpd="sng">
            <a:solidFill>
              <a:srgbClr val="FFFFFF"/>
            </a:solidFill>
            <a:prstDash val="solid"/>
            <a:miter/>
            <a:headEnd type="none" w="med" len="med"/>
            <a:tailEnd type="none" w="med" len="med"/>
          </a:ln>
        </p:spPr>
        <p:txBody>
          <a:bodyPr/>
          <a:lstStyle/>
          <a:p>
            <a:endParaRPr lang="zh-CN" altLang="en-US"/>
          </a:p>
        </p:txBody>
      </p:sp>
      <p:sp>
        <p:nvSpPr>
          <p:cNvPr id="2074" name="矩形 2073"/>
          <p:cNvSpPr/>
          <p:nvPr/>
        </p:nvSpPr>
        <p:spPr>
          <a:xfrm>
            <a:off x="8174038" y="5957888"/>
            <a:ext cx="969962" cy="900112"/>
          </a:xfrm>
          <a:prstGeom prst="rect">
            <a:avLst/>
          </a:prstGeom>
          <a:blipFill rotWithShape="0">
            <a:blip r:embed="rId20"/>
            <a:stretch>
              <a:fillRect/>
            </a:stretch>
          </a:blipFill>
          <a:ln w="22320" cap="flat" cmpd="sng">
            <a:solidFill>
              <a:srgbClr val="FFFFFF"/>
            </a:solidFill>
            <a:prstDash val="solid"/>
            <a:miter/>
            <a:headEnd type="none" w="med" len="med"/>
            <a:tailEnd type="none" w="med" len="med"/>
          </a:ln>
        </p:spPr>
        <p:txBody>
          <a:bodyPr/>
          <a:lstStyle/>
          <a:p>
            <a:endParaRPr lang="zh-CN" altLang="en-US"/>
          </a:p>
        </p:txBody>
      </p:sp>
      <p:sp>
        <p:nvSpPr>
          <p:cNvPr id="2075" name="直接连接符 2074"/>
          <p:cNvSpPr/>
          <p:nvPr/>
        </p:nvSpPr>
        <p:spPr>
          <a:xfrm>
            <a:off x="0" y="3657600"/>
            <a:ext cx="9144000" cy="1588"/>
          </a:xfrm>
          <a:prstGeom prst="line">
            <a:avLst/>
          </a:prstGeom>
          <a:ln w="38160" cap="flat" cmpd="sng">
            <a:solidFill>
              <a:srgbClr val="FFFFFF"/>
            </a:solidFill>
            <a:prstDash val="solid"/>
            <a:miter/>
            <a:headEnd type="none" w="med" len="med"/>
            <a:tailEnd type="none" w="med" len="med"/>
          </a:ln>
        </p:spPr>
      </p:sp>
      <p:sp>
        <p:nvSpPr>
          <p:cNvPr id="2076" name="直接连接符 2075"/>
          <p:cNvSpPr/>
          <p:nvPr/>
        </p:nvSpPr>
        <p:spPr>
          <a:xfrm>
            <a:off x="0" y="2590800"/>
            <a:ext cx="9144000" cy="1588"/>
          </a:xfrm>
          <a:prstGeom prst="line">
            <a:avLst/>
          </a:prstGeom>
          <a:ln w="38160" cap="flat" cmpd="sng">
            <a:solidFill>
              <a:srgbClr val="FFFFFF"/>
            </a:solidFill>
            <a:prstDash val="solid"/>
            <a:miter/>
            <a:headEnd type="none" w="med" len="med"/>
            <a:tailEnd type="none" w="med" len="med"/>
          </a:ln>
        </p:spPr>
      </p:sp>
      <p:sp>
        <p:nvSpPr>
          <p:cNvPr id="2077" name="矩形 2076"/>
          <p:cNvSpPr/>
          <p:nvPr/>
        </p:nvSpPr>
        <p:spPr>
          <a:xfrm>
            <a:off x="0" y="0"/>
            <a:ext cx="9142413" cy="1447800"/>
          </a:xfrm>
          <a:prstGeom prst="rect">
            <a:avLst/>
          </a:prstGeom>
          <a:gradFill rotWithShape="0">
            <a:gsLst>
              <a:gs pos="0">
                <a:srgbClr val="81CFEB"/>
              </a:gs>
              <a:gs pos="100000">
                <a:srgbClr val="FFFFFF">
                  <a:alpha val="18999"/>
                </a:srgbClr>
              </a:gs>
            </a:gsLst>
            <a:lin ang="5400000" scaled="1"/>
            <a:tileRect/>
          </a:gradFill>
          <a:ln w="9525">
            <a:noFill/>
          </a:ln>
        </p:spPr>
        <p:txBody>
          <a:bodyPr/>
          <a:lstStyle/>
          <a:p>
            <a:endParaRPr lang="zh-CN" altLang="en-US"/>
          </a:p>
        </p:txBody>
      </p:sp>
      <p:sp>
        <p:nvSpPr>
          <p:cNvPr id="2078" name="矩形 2077"/>
          <p:cNvSpPr/>
          <p:nvPr/>
        </p:nvSpPr>
        <p:spPr>
          <a:xfrm>
            <a:off x="0" y="1439863"/>
            <a:ext cx="9144000" cy="1143000"/>
          </a:xfrm>
          <a:prstGeom prst="rect">
            <a:avLst/>
          </a:prstGeom>
          <a:solidFill>
            <a:srgbClr val="FFFFFF"/>
          </a:solidFill>
          <a:ln w="9525">
            <a:noFill/>
          </a:ln>
        </p:spPr>
        <p:txBody>
          <a:bodyPr/>
          <a:lstStyle/>
          <a:p>
            <a:endParaRPr lang="zh-CN" altLang="en-US"/>
          </a:p>
        </p:txBody>
      </p:sp>
      <p:sp>
        <p:nvSpPr>
          <p:cNvPr id="2079" name="直接连接符 2078"/>
          <p:cNvSpPr/>
          <p:nvPr/>
        </p:nvSpPr>
        <p:spPr>
          <a:xfrm>
            <a:off x="0" y="2590800"/>
            <a:ext cx="9144000" cy="1588"/>
          </a:xfrm>
          <a:prstGeom prst="line">
            <a:avLst/>
          </a:prstGeom>
          <a:ln w="38160" cap="flat" cmpd="sng">
            <a:solidFill>
              <a:srgbClr val="FFFFFF"/>
            </a:solidFill>
            <a:prstDash val="solid"/>
            <a:miter/>
            <a:headEnd type="none" w="med" len="med"/>
            <a:tailEnd type="none" w="med" len="med"/>
          </a:ln>
        </p:spPr>
      </p:sp>
      <p:sp>
        <p:nvSpPr>
          <p:cNvPr id="2080" name="文本框 2079"/>
          <p:cNvSpPr txBox="1"/>
          <p:nvPr/>
        </p:nvSpPr>
        <p:spPr>
          <a:xfrm>
            <a:off x="2830513" y="1851025"/>
            <a:ext cx="2924175" cy="641350"/>
          </a:xfrm>
          <a:prstGeom prst="rect">
            <a:avLst/>
          </a:prstGeom>
          <a:noFill/>
          <a:ln w="9525">
            <a:noFill/>
          </a:ln>
        </p:spPr>
        <p:txBody>
          <a:bodyPr wrap="none" lIns="90000" tIns="46800" rIns="90000" bIns="46800">
            <a:spAutoFit/>
          </a:bodyPr>
          <a:lstStyle/>
          <a:p>
            <a:pPr lvl="0" algn="ctr" defTabSz="0">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zh-CN" altLang="en-GB" sz="3600" dirty="0">
                <a:solidFill>
                  <a:srgbClr val="00B0F0"/>
                </a:solidFill>
                <a:latin typeface="华文行楷" panose="02010800040101010101" pitchFamily="2" charset="-122"/>
                <a:ea typeface="华文行楷" panose="02010800040101010101" pitchFamily="2" charset="-122"/>
              </a:rPr>
              <a:t>成都东软学院</a:t>
            </a:r>
            <a:endParaRPr lang="zh-CN" altLang="en-GB" sz="3600">
              <a:solidFill>
                <a:srgbClr val="00B0F0"/>
              </a:solidFill>
              <a:latin typeface="华文行楷" panose="02010800040101010101" pitchFamily="2" charset="-122"/>
              <a:ea typeface="华文行楷" panose="02010800040101010101" pitchFamily="2" charset="-122"/>
            </a:endParaRPr>
          </a:p>
        </p:txBody>
      </p:sp>
      <p:pic>
        <p:nvPicPr>
          <p:cNvPr id="2084" name="图片 2083" descr="20110628100630_67615"/>
          <p:cNvPicPr>
            <a:picLocks noChangeAspect="1"/>
          </p:cNvPicPr>
          <p:nvPr userDrawn="1"/>
        </p:nvPicPr>
        <p:blipFill>
          <a:blip r:embed="rId21"/>
          <a:stretch>
            <a:fillRect/>
          </a:stretch>
        </p:blipFill>
        <p:spPr>
          <a:xfrm>
            <a:off x="8191500" y="5975350"/>
            <a:ext cx="936625" cy="839788"/>
          </a:xfrm>
          <a:prstGeom prst="rect">
            <a:avLst/>
          </a:prstGeom>
          <a:noFill/>
          <a:ln w="9525">
            <a:noFill/>
          </a:ln>
        </p:spPr>
      </p:pic>
      <p:pic>
        <p:nvPicPr>
          <p:cNvPr id="2085" name="图片 2084" descr="e012"/>
          <p:cNvPicPr>
            <a:picLocks noChangeAspect="1"/>
          </p:cNvPicPr>
          <p:nvPr userDrawn="1"/>
        </p:nvPicPr>
        <p:blipFill>
          <a:blip r:embed="rId22"/>
          <a:stretch>
            <a:fillRect/>
          </a:stretch>
        </p:blipFill>
        <p:spPr>
          <a:xfrm>
            <a:off x="6107113" y="5959475"/>
            <a:ext cx="931862" cy="841375"/>
          </a:xfrm>
          <a:prstGeom prst="rect">
            <a:avLst/>
          </a:prstGeom>
          <a:noFill/>
          <a:ln w="9525">
            <a:noFill/>
          </a:ln>
        </p:spPr>
      </p:pic>
      <p:pic>
        <p:nvPicPr>
          <p:cNvPr id="2086" name="图片 2085" descr="u=149333713,439651699&amp;fm=52&amp;gp=0"/>
          <p:cNvPicPr>
            <a:picLocks noChangeAspect="1"/>
          </p:cNvPicPr>
          <p:nvPr userDrawn="1"/>
        </p:nvPicPr>
        <p:blipFill>
          <a:blip r:embed="rId23"/>
          <a:stretch>
            <a:fillRect/>
          </a:stretch>
        </p:blipFill>
        <p:spPr>
          <a:xfrm>
            <a:off x="8169275" y="4014788"/>
            <a:ext cx="936625" cy="847725"/>
          </a:xfrm>
          <a:prstGeom prst="rect">
            <a:avLst/>
          </a:prstGeom>
          <a:noFill/>
          <a:ln w="9525">
            <a:noFill/>
          </a:ln>
        </p:spPr>
      </p:pic>
      <p:pic>
        <p:nvPicPr>
          <p:cNvPr id="2087" name="图片 2086" descr="u=2356377232,386728071&amp;fm=52&amp;gp=0"/>
          <p:cNvPicPr>
            <a:picLocks noChangeAspect="1"/>
          </p:cNvPicPr>
          <p:nvPr userDrawn="1"/>
        </p:nvPicPr>
        <p:blipFill>
          <a:blip r:embed="rId24"/>
          <a:stretch>
            <a:fillRect/>
          </a:stretch>
        </p:blipFill>
        <p:spPr>
          <a:xfrm>
            <a:off x="7164388" y="5959475"/>
            <a:ext cx="936625" cy="863600"/>
          </a:xfrm>
          <a:prstGeom prst="rect">
            <a:avLst/>
          </a:prstGeom>
          <a:noFill/>
          <a:ln w="9525">
            <a:noFill/>
          </a:ln>
        </p:spPr>
      </p:pic>
      <p:pic>
        <p:nvPicPr>
          <p:cNvPr id="2088" name="图片 2087" descr="u=2436646101,3526013775&amp;fm=52&amp;gp=0"/>
          <p:cNvPicPr>
            <a:picLocks noChangeAspect="1"/>
          </p:cNvPicPr>
          <p:nvPr userDrawn="1"/>
        </p:nvPicPr>
        <p:blipFill>
          <a:blip r:embed="rId25"/>
          <a:stretch>
            <a:fillRect/>
          </a:stretch>
        </p:blipFill>
        <p:spPr>
          <a:xfrm>
            <a:off x="8172450" y="4979988"/>
            <a:ext cx="936625" cy="863600"/>
          </a:xfrm>
          <a:prstGeom prst="rect">
            <a:avLst/>
          </a:prstGeom>
          <a:noFill/>
          <a:ln w="9525">
            <a:noFill/>
          </a:ln>
        </p:spPr>
      </p:pic>
      <p:pic>
        <p:nvPicPr>
          <p:cNvPr id="2089" name="图片 2088" descr="u=4274217244,516718485&amp;fm=52&amp;gp=0"/>
          <p:cNvPicPr>
            <a:picLocks noChangeAspect="1"/>
          </p:cNvPicPr>
          <p:nvPr userDrawn="1"/>
        </p:nvPicPr>
        <p:blipFill>
          <a:blip r:embed="rId26"/>
          <a:stretch>
            <a:fillRect/>
          </a:stretch>
        </p:blipFill>
        <p:spPr>
          <a:xfrm>
            <a:off x="7135813" y="5013325"/>
            <a:ext cx="903287" cy="817563"/>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p:txStyles>
    <p:titleStyle>
      <a:lvl1pPr marL="0" lvl="0" indent="0" algn="ctr" defTabSz="44958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defRPr sz="4400" b="0" i="0" u="none" kern="1200" baseline="0">
          <a:solidFill>
            <a:srgbClr val="000000"/>
          </a:solidFill>
          <a:latin typeface="+mj-lt"/>
          <a:ea typeface="+mj-ea"/>
          <a:cs typeface="+mj-cs"/>
        </a:defRPr>
      </a:lvl1pPr>
      <a:lvl2pPr marL="742950" lvl="1" indent="-285750" algn="ctr" defTabSz="44958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defRPr sz="4400" b="0" i="0" u="none" kern="1200" baseline="0">
          <a:solidFill>
            <a:srgbClr val="000000"/>
          </a:solidFill>
          <a:latin typeface="+mj-lt"/>
          <a:ea typeface="+mj-ea"/>
          <a:cs typeface="+mj-cs"/>
        </a:defRPr>
      </a:lvl2pPr>
      <a:lvl3pPr marL="1143000" lvl="2" indent="-228600" algn="ctr" defTabSz="44958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defRPr sz="4400" b="0" i="0" u="none" kern="1200" baseline="0">
          <a:solidFill>
            <a:srgbClr val="000000"/>
          </a:solidFill>
          <a:latin typeface="+mj-lt"/>
          <a:ea typeface="+mj-ea"/>
          <a:cs typeface="+mj-cs"/>
        </a:defRPr>
      </a:lvl3pPr>
      <a:lvl4pPr marL="1600200" lvl="3" indent="-228600" algn="ctr" defTabSz="44958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defRPr sz="4400" b="0" i="0" u="none" kern="1200" baseline="0">
          <a:solidFill>
            <a:srgbClr val="000000"/>
          </a:solidFill>
          <a:latin typeface="+mj-lt"/>
          <a:ea typeface="+mj-ea"/>
          <a:cs typeface="+mj-cs"/>
        </a:defRPr>
      </a:lvl4pPr>
      <a:lvl5pPr marL="2057400" lvl="4" indent="-228600" algn="ctr" defTabSz="44958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defRPr sz="4400" b="0" i="0" u="none" kern="1200" baseline="0">
          <a:solidFill>
            <a:srgbClr val="000000"/>
          </a:solidFill>
          <a:latin typeface="+mj-lt"/>
          <a:ea typeface="+mj-ea"/>
          <a:cs typeface="+mj-cs"/>
        </a:defRPr>
      </a:lvl5pPr>
    </p:titleStyle>
    <p:bodyStyle>
      <a:lvl1pPr marL="238125" lvl="0" indent="-238125" algn="l" defTabSz="449580" eaLnBrk="1" fontAlgn="base" latinLnBrk="0" hangingPunct="1">
        <a:lnSpc>
          <a:spcPct val="100000"/>
        </a:lnSpc>
        <a:spcBef>
          <a:spcPts val="565"/>
        </a:spcBef>
        <a:spcAft>
          <a:spcPct val="0"/>
        </a:spcAft>
        <a:buClr>
          <a:srgbClr val="000000"/>
        </a:buClr>
        <a:buSzPct val="100000"/>
        <a:buFont typeface="Arial" panose="020B0604020202020204" pitchFamily="34" charset="0"/>
        <a:buChar char="•"/>
        <a:defRPr sz="3200" b="0" i="0" u="none" kern="1200" baseline="0">
          <a:solidFill>
            <a:srgbClr val="000000"/>
          </a:solidFill>
          <a:latin typeface="+mn-lt"/>
          <a:ea typeface="+mn-ea"/>
          <a:cs typeface="+mn-cs"/>
        </a:defRPr>
      </a:lvl1pPr>
      <a:lvl2pPr marL="519430" lvl="1" indent="-200025" algn="l" defTabSz="449580" eaLnBrk="1" fontAlgn="base" latinLnBrk="0" hangingPunct="1">
        <a:lnSpc>
          <a:spcPct val="100000"/>
        </a:lnSpc>
        <a:spcBef>
          <a:spcPts val="490"/>
        </a:spcBef>
        <a:spcAft>
          <a:spcPct val="0"/>
        </a:spcAft>
        <a:buClr>
          <a:srgbClr val="000000"/>
        </a:buClr>
        <a:buSzPct val="100000"/>
        <a:buFont typeface="Arial" panose="020B0604020202020204" pitchFamily="34" charset="0"/>
        <a:buChar char="–"/>
        <a:defRPr sz="2800" b="0" i="0" u="none" kern="1200" baseline="0">
          <a:solidFill>
            <a:srgbClr val="000000"/>
          </a:solidFill>
          <a:latin typeface="+mn-lt"/>
          <a:ea typeface="+mn-ea"/>
          <a:cs typeface="+mn-cs"/>
        </a:defRPr>
      </a:lvl2pPr>
      <a:lvl3pPr marL="798830" lvl="2" indent="-158750" algn="l" defTabSz="449580" eaLnBrk="1" fontAlgn="base" latinLnBrk="0" hangingPunct="1">
        <a:lnSpc>
          <a:spcPct val="100000"/>
        </a:lnSpc>
        <a:spcBef>
          <a:spcPts val="425"/>
        </a:spcBef>
        <a:spcAft>
          <a:spcPct val="0"/>
        </a:spcAft>
        <a:buClr>
          <a:srgbClr val="000000"/>
        </a:buClr>
        <a:buSzPct val="100000"/>
        <a:buFont typeface="Arial" panose="020B0604020202020204" pitchFamily="34" charset="0"/>
        <a:buChar char="•"/>
        <a:defRPr sz="2400" b="0" i="0" u="none" kern="1200" baseline="0">
          <a:solidFill>
            <a:srgbClr val="000000"/>
          </a:solidFill>
          <a:latin typeface="+mn-lt"/>
          <a:ea typeface="+mn-ea"/>
          <a:cs typeface="+mn-cs"/>
        </a:defRPr>
      </a:lvl3pPr>
      <a:lvl4pPr marL="1120775" lvl="3" indent="-158750" algn="l" defTabSz="449580" eaLnBrk="1" fontAlgn="base" latinLnBrk="0" hangingPunct="1">
        <a:lnSpc>
          <a:spcPct val="100000"/>
        </a:lnSpc>
        <a:spcBef>
          <a:spcPts val="365"/>
        </a:spcBef>
        <a:spcAft>
          <a:spcPct val="0"/>
        </a:spcAft>
        <a:buClr>
          <a:srgbClr val="000000"/>
        </a:buClr>
        <a:buSzPct val="100000"/>
        <a:buFont typeface="Arial" panose="020B0604020202020204" pitchFamily="34" charset="0"/>
        <a:buChar char="–"/>
        <a:defRPr sz="2000" b="0" i="0" u="none" kern="1200" baseline="0">
          <a:solidFill>
            <a:srgbClr val="000000"/>
          </a:solidFill>
          <a:latin typeface="+mn-lt"/>
          <a:ea typeface="+mn-ea"/>
          <a:cs typeface="+mn-cs"/>
        </a:defRPr>
      </a:lvl4pPr>
      <a:lvl5pPr marL="1443355" lvl="4" indent="-158750" algn="l" defTabSz="449580" eaLnBrk="1" fontAlgn="base" latinLnBrk="0" hangingPunct="1">
        <a:lnSpc>
          <a:spcPct val="100000"/>
        </a:lnSpc>
        <a:spcBef>
          <a:spcPts val="365"/>
        </a:spcBef>
        <a:spcAft>
          <a:spcPct val="0"/>
        </a:spcAft>
        <a:buClr>
          <a:srgbClr val="000000"/>
        </a:buClr>
        <a:buSzPct val="100000"/>
        <a:buFont typeface="Arial" panose="020B0604020202020204" pitchFamily="34" charset="0"/>
        <a:buChar char="»"/>
        <a:defRPr sz="2000" b="0" i="0" u="none" kern="1200" baseline="0">
          <a:solidFill>
            <a:srgbClr val="000000"/>
          </a:solidFill>
          <a:latin typeface="+mn-lt"/>
          <a:ea typeface="+mn-ea"/>
          <a:cs typeface="+mn-cs"/>
        </a:defRPr>
      </a:lvl5pPr>
      <a:lvl6pPr marL="2514600" lvl="5" indent="-228600" algn="l" defTabSz="449580" eaLnBrk="1" fontAlgn="base" latinLnBrk="0" hangingPunct="1">
        <a:lnSpc>
          <a:spcPct val="100000"/>
        </a:lnSpc>
        <a:spcBef>
          <a:spcPts val="365"/>
        </a:spcBef>
        <a:spcAft>
          <a:spcPct val="0"/>
        </a:spcAft>
        <a:buClr>
          <a:srgbClr val="000000"/>
        </a:buClr>
        <a:buSzPct val="100000"/>
        <a:buFont typeface="Arial" panose="020B0604020202020204" pitchFamily="34" charset="0"/>
        <a:buChar char="»"/>
        <a:defRPr sz="2000" b="0" i="0" u="none" kern="1200" baseline="0">
          <a:solidFill>
            <a:srgbClr val="000000"/>
          </a:solidFill>
          <a:latin typeface="+mn-lt"/>
          <a:ea typeface="+mn-ea"/>
          <a:cs typeface="+mn-cs"/>
        </a:defRPr>
      </a:lvl6pPr>
      <a:lvl7pPr marL="2971800" lvl="6" indent="-228600" algn="l" defTabSz="449580" eaLnBrk="1" fontAlgn="base" latinLnBrk="0" hangingPunct="1">
        <a:lnSpc>
          <a:spcPct val="100000"/>
        </a:lnSpc>
        <a:spcBef>
          <a:spcPts val="365"/>
        </a:spcBef>
        <a:spcAft>
          <a:spcPct val="0"/>
        </a:spcAft>
        <a:buClr>
          <a:srgbClr val="000000"/>
        </a:buClr>
        <a:buSzPct val="100000"/>
        <a:buFont typeface="Arial" panose="020B0604020202020204" pitchFamily="34" charset="0"/>
        <a:buChar char="»"/>
        <a:defRPr sz="2000" b="0" i="0" u="none" kern="1200" baseline="0">
          <a:solidFill>
            <a:srgbClr val="000000"/>
          </a:solidFill>
          <a:latin typeface="+mn-lt"/>
          <a:ea typeface="+mn-ea"/>
          <a:cs typeface="+mn-cs"/>
        </a:defRPr>
      </a:lvl7pPr>
      <a:lvl8pPr marL="3429000" lvl="7" indent="-228600" algn="l" defTabSz="449580" eaLnBrk="1" fontAlgn="base" latinLnBrk="0" hangingPunct="1">
        <a:lnSpc>
          <a:spcPct val="100000"/>
        </a:lnSpc>
        <a:spcBef>
          <a:spcPts val="365"/>
        </a:spcBef>
        <a:spcAft>
          <a:spcPct val="0"/>
        </a:spcAft>
        <a:buClr>
          <a:srgbClr val="000000"/>
        </a:buClr>
        <a:buSzPct val="100000"/>
        <a:buFont typeface="Arial" panose="020B0604020202020204" pitchFamily="34" charset="0"/>
        <a:buChar char="»"/>
        <a:defRPr sz="2000" b="0" i="0" u="none" kern="1200" baseline="0">
          <a:solidFill>
            <a:srgbClr val="000000"/>
          </a:solidFill>
          <a:latin typeface="+mn-lt"/>
          <a:ea typeface="+mn-ea"/>
          <a:cs typeface="+mn-cs"/>
        </a:defRPr>
      </a:lvl8pPr>
      <a:lvl9pPr marL="3886200" lvl="8" indent="-228600" algn="l" defTabSz="449580" eaLnBrk="1" fontAlgn="base" latinLnBrk="0" hangingPunct="1">
        <a:lnSpc>
          <a:spcPct val="100000"/>
        </a:lnSpc>
        <a:spcBef>
          <a:spcPts val="365"/>
        </a:spcBef>
        <a:spcAft>
          <a:spcPct val="0"/>
        </a:spcAft>
        <a:buClr>
          <a:srgbClr val="000000"/>
        </a:buClr>
        <a:buSzPct val="100000"/>
        <a:buFont typeface="Arial" panose="020B0604020202020204" pitchFamily="34" charset="0"/>
        <a:buChar char="»"/>
        <a:defRPr sz="2000" b="0" i="0" u="none" kern="1200" baseline="0">
          <a:solidFill>
            <a:srgbClr val="000000"/>
          </a:solidFill>
          <a:latin typeface="+mn-lt"/>
          <a:ea typeface="+mn-ea"/>
          <a:cs typeface="+mn-cs"/>
        </a:defRPr>
      </a:lvl9pPr>
    </p:bodyStyle>
    <p:otherStyle>
      <a:lvl1pPr marL="0" lvl="0" indent="0" algn="l" defTabSz="44958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defRPr sz="1800" b="0" i="0" u="none" kern="1200" baseline="0">
          <a:solidFill>
            <a:srgbClr val="000000"/>
          </a:solidFill>
          <a:latin typeface="+mn-lt"/>
          <a:ea typeface="+mn-ea"/>
          <a:cs typeface="+mn-cs"/>
        </a:defRPr>
      </a:lvl1pPr>
      <a:lvl2pPr marL="742950" lvl="1" indent="-285750" algn="l" defTabSz="44958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defRPr sz="1800" b="0" i="0" u="none" kern="1200" baseline="0">
          <a:solidFill>
            <a:srgbClr val="000000"/>
          </a:solidFill>
          <a:latin typeface="+mn-lt"/>
          <a:ea typeface="+mn-ea"/>
          <a:cs typeface="+mn-cs"/>
        </a:defRPr>
      </a:lvl2pPr>
      <a:lvl3pPr marL="1143000" lvl="2" indent="-228600" algn="l" defTabSz="44958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defRPr sz="1800" b="0" i="0" u="none" kern="1200" baseline="0">
          <a:solidFill>
            <a:srgbClr val="000000"/>
          </a:solidFill>
          <a:latin typeface="+mn-lt"/>
          <a:ea typeface="+mn-ea"/>
          <a:cs typeface="+mn-cs"/>
        </a:defRPr>
      </a:lvl3pPr>
      <a:lvl4pPr marL="1600200" lvl="3" indent="-228600" algn="l" defTabSz="44958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defRPr sz="1800" b="0" i="0" u="none" kern="1200" baseline="0">
          <a:solidFill>
            <a:srgbClr val="000000"/>
          </a:solidFill>
          <a:latin typeface="+mn-lt"/>
          <a:ea typeface="+mn-ea"/>
          <a:cs typeface="+mn-cs"/>
        </a:defRPr>
      </a:lvl4pPr>
      <a:lvl5pPr marL="2057400" lvl="4" indent="-228600" algn="l" defTabSz="44958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defRPr sz="1800" b="0" i="0" u="none" kern="1200" baseline="0">
          <a:solidFill>
            <a:srgbClr val="000000"/>
          </a:solidFill>
          <a:latin typeface="+mn-lt"/>
          <a:ea typeface="+mn-ea"/>
          <a:cs typeface="+mn-cs"/>
        </a:defRPr>
      </a:lvl5pPr>
      <a:lvl6pPr marL="2286000" lvl="5" indent="-228600" algn="l" defTabSz="44958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defRPr sz="1800" b="0" i="0" u="none" kern="1200" baseline="0">
          <a:solidFill>
            <a:srgbClr val="000000"/>
          </a:solidFill>
          <a:latin typeface="+mn-lt"/>
          <a:ea typeface="+mn-ea"/>
          <a:cs typeface="+mn-cs"/>
        </a:defRPr>
      </a:lvl6pPr>
      <a:lvl7pPr marL="2743200" lvl="6" indent="-228600" algn="l" defTabSz="44958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defRPr sz="1800" b="0" i="0" u="none" kern="1200" baseline="0">
          <a:solidFill>
            <a:srgbClr val="000000"/>
          </a:solidFill>
          <a:latin typeface="+mn-lt"/>
          <a:ea typeface="+mn-ea"/>
          <a:cs typeface="+mn-cs"/>
        </a:defRPr>
      </a:lvl7pPr>
      <a:lvl8pPr marL="3200400" lvl="7" indent="-228600" algn="l" defTabSz="44958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defRPr sz="1800" b="0" i="0" u="none" kern="1200" baseline="0">
          <a:solidFill>
            <a:srgbClr val="000000"/>
          </a:solidFill>
          <a:latin typeface="+mn-lt"/>
          <a:ea typeface="+mn-ea"/>
          <a:cs typeface="+mn-cs"/>
        </a:defRPr>
      </a:lvl8pPr>
      <a:lvl9pPr marL="3657600" lvl="8" indent="-228600" algn="l" defTabSz="44958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defRPr sz="1800" b="0" i="0" u="none" kern="1200" baseline="0">
          <a:solidFill>
            <a:srgbClr val="000000"/>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3" name="矩形 3072"/>
          <p:cNvSpPr/>
          <p:nvPr/>
        </p:nvSpPr>
        <p:spPr>
          <a:xfrm>
            <a:off x="838200" y="685800"/>
            <a:ext cx="8305800" cy="5562600"/>
          </a:xfrm>
          <a:prstGeom prst="rect">
            <a:avLst/>
          </a:prstGeom>
          <a:gradFill rotWithShape="0">
            <a:gsLst>
              <a:gs pos="0">
                <a:srgbClr val="81CFEB"/>
              </a:gs>
              <a:gs pos="100000">
                <a:srgbClr val="FFFFFF">
                  <a:alpha val="18999"/>
                </a:srgbClr>
              </a:gs>
            </a:gsLst>
            <a:lin ang="5400000" scaled="1"/>
            <a:tileRect/>
          </a:gradFill>
          <a:ln w="9525">
            <a:noFill/>
          </a:ln>
        </p:spPr>
        <p:txBody>
          <a:bodyPr/>
          <a:lstStyle/>
          <a:p>
            <a:endParaRPr lang="zh-CN" altLang="en-US"/>
          </a:p>
        </p:txBody>
      </p:sp>
      <p:pic>
        <p:nvPicPr>
          <p:cNvPr id="3074" name="图片 3073"/>
          <p:cNvPicPr>
            <a:picLocks noChangeAspect="1"/>
          </p:cNvPicPr>
          <p:nvPr/>
        </p:nvPicPr>
        <p:blipFill>
          <a:blip r:embed="rId12"/>
          <a:srcRect l="2174"/>
          <a:stretch>
            <a:fillRect/>
          </a:stretch>
        </p:blipFill>
        <p:spPr>
          <a:xfrm>
            <a:off x="685800" y="685800"/>
            <a:ext cx="8458200" cy="5192713"/>
          </a:xfrm>
          <a:prstGeom prst="rect">
            <a:avLst/>
          </a:prstGeom>
          <a:noFill/>
          <a:ln w="9525">
            <a:noFill/>
          </a:ln>
        </p:spPr>
      </p:pic>
      <p:sp>
        <p:nvSpPr>
          <p:cNvPr id="3075" name="矩形 3074"/>
          <p:cNvSpPr/>
          <p:nvPr/>
        </p:nvSpPr>
        <p:spPr>
          <a:xfrm>
            <a:off x="0" y="0"/>
            <a:ext cx="9144000" cy="685800"/>
          </a:xfrm>
          <a:prstGeom prst="rect">
            <a:avLst/>
          </a:prstGeom>
          <a:gradFill rotWithShape="0">
            <a:gsLst>
              <a:gs pos="0">
                <a:srgbClr val="81CFEB"/>
              </a:gs>
              <a:gs pos="100000">
                <a:srgbClr val="FFFFFF"/>
              </a:gs>
            </a:gsLst>
            <a:lin ang="5400000" scaled="1"/>
            <a:tileRect/>
          </a:gradFill>
          <a:ln w="9525">
            <a:noFill/>
          </a:ln>
        </p:spPr>
        <p:txBody>
          <a:bodyPr/>
          <a:lstStyle/>
          <a:p>
            <a:endParaRPr lang="zh-CN" altLang="en-US"/>
          </a:p>
        </p:txBody>
      </p:sp>
      <p:grpSp>
        <p:nvGrpSpPr>
          <p:cNvPr id="3076" name="组合 3075"/>
          <p:cNvGrpSpPr/>
          <p:nvPr/>
        </p:nvGrpSpPr>
        <p:grpSpPr>
          <a:xfrm>
            <a:off x="8385175" y="3175"/>
            <a:ext cx="763588" cy="684213"/>
            <a:chOff x="5282" y="2"/>
            <a:chExt cx="481" cy="431"/>
          </a:xfrm>
        </p:grpSpPr>
        <p:sp>
          <p:nvSpPr>
            <p:cNvPr id="3077" name="矩形 3076"/>
            <p:cNvSpPr/>
            <p:nvPr/>
          </p:nvSpPr>
          <p:spPr>
            <a:xfrm rot="5400000">
              <a:off x="5626" y="295"/>
              <a:ext cx="132" cy="147"/>
            </a:xfrm>
            <a:prstGeom prst="rect">
              <a:avLst/>
            </a:prstGeom>
            <a:solidFill>
              <a:srgbClr val="297CDD">
                <a:alpha val="89999"/>
              </a:srgbClr>
            </a:solidFill>
            <a:ln w="19080" cap="flat" cmpd="sng">
              <a:solidFill>
                <a:srgbClr val="FFFFFF"/>
              </a:solidFill>
              <a:prstDash val="solid"/>
              <a:miter/>
              <a:headEnd type="none" w="med" len="med"/>
              <a:tailEnd type="none" w="med" len="med"/>
            </a:ln>
          </p:spPr>
          <p:txBody>
            <a:bodyPr/>
            <a:lstStyle/>
            <a:p>
              <a:endParaRPr lang="zh-CN" altLang="en-US"/>
            </a:p>
          </p:txBody>
        </p:sp>
        <p:sp>
          <p:nvSpPr>
            <p:cNvPr id="3078" name="矩形 3077"/>
            <p:cNvSpPr/>
            <p:nvPr/>
          </p:nvSpPr>
          <p:spPr>
            <a:xfrm rot="5400000">
              <a:off x="5457" y="295"/>
              <a:ext cx="132" cy="148"/>
            </a:xfrm>
            <a:prstGeom prst="rect">
              <a:avLst/>
            </a:prstGeom>
            <a:solidFill>
              <a:srgbClr val="297CDD">
                <a:alpha val="59999"/>
              </a:srgbClr>
            </a:solidFill>
            <a:ln w="19080" cap="flat" cmpd="sng">
              <a:solidFill>
                <a:srgbClr val="FFFFFF"/>
              </a:solidFill>
              <a:prstDash val="solid"/>
              <a:miter/>
              <a:headEnd type="none" w="med" len="med"/>
              <a:tailEnd type="none" w="med" len="med"/>
            </a:ln>
          </p:spPr>
          <p:txBody>
            <a:bodyPr/>
            <a:lstStyle/>
            <a:p>
              <a:endParaRPr lang="zh-CN" altLang="en-US"/>
            </a:p>
          </p:txBody>
        </p:sp>
        <p:sp>
          <p:nvSpPr>
            <p:cNvPr id="3079" name="矩形 3078"/>
            <p:cNvSpPr/>
            <p:nvPr/>
          </p:nvSpPr>
          <p:spPr>
            <a:xfrm rot="5400000">
              <a:off x="5291" y="295"/>
              <a:ext cx="132" cy="148"/>
            </a:xfrm>
            <a:prstGeom prst="rect">
              <a:avLst/>
            </a:prstGeom>
            <a:solidFill>
              <a:srgbClr val="297CDD">
                <a:alpha val="84999"/>
              </a:srgbClr>
            </a:solidFill>
            <a:ln w="19080" cap="flat" cmpd="sng">
              <a:solidFill>
                <a:srgbClr val="FFFFFF"/>
              </a:solidFill>
              <a:prstDash val="solid"/>
              <a:miter/>
              <a:headEnd type="none" w="med" len="med"/>
              <a:tailEnd type="none" w="med" len="med"/>
            </a:ln>
          </p:spPr>
          <p:txBody>
            <a:bodyPr/>
            <a:lstStyle/>
            <a:p>
              <a:endParaRPr lang="zh-CN" altLang="en-US"/>
            </a:p>
          </p:txBody>
        </p:sp>
        <p:sp>
          <p:nvSpPr>
            <p:cNvPr id="3080" name="矩形 3079"/>
            <p:cNvSpPr/>
            <p:nvPr/>
          </p:nvSpPr>
          <p:spPr>
            <a:xfrm rot="5400000">
              <a:off x="5457" y="146"/>
              <a:ext cx="132" cy="148"/>
            </a:xfrm>
            <a:prstGeom prst="rect">
              <a:avLst/>
            </a:prstGeom>
            <a:solidFill>
              <a:srgbClr val="297CDD"/>
            </a:solidFill>
            <a:ln w="19080" cap="flat" cmpd="sng">
              <a:solidFill>
                <a:srgbClr val="FFFFFF"/>
              </a:solidFill>
              <a:prstDash val="solid"/>
              <a:miter/>
              <a:headEnd type="none" w="med" len="med"/>
              <a:tailEnd type="none" w="med" len="med"/>
            </a:ln>
          </p:spPr>
          <p:txBody>
            <a:bodyPr/>
            <a:lstStyle/>
            <a:p>
              <a:endParaRPr lang="zh-CN" altLang="en-US"/>
            </a:p>
          </p:txBody>
        </p:sp>
        <p:sp>
          <p:nvSpPr>
            <p:cNvPr id="3081" name="矩形 3080"/>
            <p:cNvSpPr/>
            <p:nvPr/>
          </p:nvSpPr>
          <p:spPr>
            <a:xfrm rot="5400000">
              <a:off x="5626" y="146"/>
              <a:ext cx="132" cy="147"/>
            </a:xfrm>
            <a:prstGeom prst="rect">
              <a:avLst/>
            </a:prstGeom>
            <a:solidFill>
              <a:srgbClr val="297CDD">
                <a:alpha val="59999"/>
              </a:srgbClr>
            </a:solidFill>
            <a:ln w="19080" cap="flat" cmpd="sng">
              <a:solidFill>
                <a:srgbClr val="FFFFFF"/>
              </a:solidFill>
              <a:prstDash val="solid"/>
              <a:miter/>
              <a:headEnd type="none" w="med" len="med"/>
              <a:tailEnd type="none" w="med" len="med"/>
            </a:ln>
          </p:spPr>
          <p:txBody>
            <a:bodyPr/>
            <a:lstStyle/>
            <a:p>
              <a:endParaRPr lang="zh-CN" altLang="en-US"/>
            </a:p>
          </p:txBody>
        </p:sp>
        <p:sp>
          <p:nvSpPr>
            <p:cNvPr id="3082" name="矩形 3081"/>
            <p:cNvSpPr/>
            <p:nvPr/>
          </p:nvSpPr>
          <p:spPr>
            <a:xfrm rot="5400000">
              <a:off x="5626" y="-4"/>
              <a:ext cx="132" cy="147"/>
            </a:xfrm>
            <a:prstGeom prst="rect">
              <a:avLst/>
            </a:prstGeom>
            <a:solidFill>
              <a:srgbClr val="297CDD">
                <a:alpha val="89999"/>
              </a:srgbClr>
            </a:solidFill>
            <a:ln w="19080" cap="flat" cmpd="sng">
              <a:solidFill>
                <a:srgbClr val="FFFFFF"/>
              </a:solidFill>
              <a:prstDash val="solid"/>
              <a:miter/>
              <a:headEnd type="none" w="med" len="med"/>
              <a:tailEnd type="none" w="med" len="med"/>
            </a:ln>
          </p:spPr>
          <p:txBody>
            <a:bodyPr/>
            <a:lstStyle/>
            <a:p>
              <a:endParaRPr lang="zh-CN" altLang="en-US"/>
            </a:p>
          </p:txBody>
        </p:sp>
      </p:grpSp>
      <p:sp>
        <p:nvSpPr>
          <p:cNvPr id="3083" name="矩形 3082"/>
          <p:cNvSpPr/>
          <p:nvPr/>
        </p:nvSpPr>
        <p:spPr>
          <a:xfrm>
            <a:off x="269875" y="0"/>
            <a:ext cx="284163" cy="6889750"/>
          </a:xfrm>
          <a:prstGeom prst="rect">
            <a:avLst/>
          </a:prstGeom>
          <a:solidFill>
            <a:srgbClr val="4A9ACC">
              <a:alpha val="79999"/>
            </a:srgbClr>
          </a:solidFill>
          <a:ln w="9525">
            <a:noFill/>
          </a:ln>
        </p:spPr>
        <p:txBody>
          <a:bodyPr/>
          <a:lstStyle/>
          <a:p>
            <a:endParaRPr lang="zh-CN" altLang="en-US"/>
          </a:p>
        </p:txBody>
      </p:sp>
      <p:sp>
        <p:nvSpPr>
          <p:cNvPr id="3084" name="矩形 3083"/>
          <p:cNvSpPr/>
          <p:nvPr/>
        </p:nvSpPr>
        <p:spPr>
          <a:xfrm>
            <a:off x="-11112" y="0"/>
            <a:ext cx="328612" cy="6884988"/>
          </a:xfrm>
          <a:prstGeom prst="rect">
            <a:avLst/>
          </a:prstGeom>
          <a:gradFill rotWithShape="0">
            <a:gsLst>
              <a:gs pos="0">
                <a:srgbClr val="4A9ACC"/>
              </a:gs>
              <a:gs pos="100000">
                <a:srgbClr val="152C3A"/>
              </a:gs>
            </a:gsLst>
            <a:lin ang="13500000" scaled="1"/>
            <a:tileRect/>
          </a:gradFill>
          <a:ln w="9525">
            <a:noFill/>
          </a:ln>
        </p:spPr>
        <p:txBody>
          <a:bodyPr/>
          <a:lstStyle/>
          <a:p>
            <a:endParaRPr lang="zh-CN" altLang="en-US"/>
          </a:p>
        </p:txBody>
      </p:sp>
      <p:sp>
        <p:nvSpPr>
          <p:cNvPr id="3085" name="矩形 3084"/>
          <p:cNvSpPr/>
          <p:nvPr/>
        </p:nvSpPr>
        <p:spPr>
          <a:xfrm>
            <a:off x="749300" y="23813"/>
            <a:ext cx="71438" cy="6872287"/>
          </a:xfrm>
          <a:prstGeom prst="rect">
            <a:avLst/>
          </a:prstGeom>
          <a:solidFill>
            <a:srgbClr val="4A9ACC">
              <a:alpha val="20000"/>
            </a:srgbClr>
          </a:solidFill>
          <a:ln w="9525">
            <a:noFill/>
          </a:ln>
        </p:spPr>
        <p:txBody>
          <a:bodyPr/>
          <a:lstStyle/>
          <a:p>
            <a:endParaRPr lang="zh-CN" altLang="en-US"/>
          </a:p>
        </p:txBody>
      </p:sp>
      <p:sp>
        <p:nvSpPr>
          <p:cNvPr id="3086" name="矩形 3085"/>
          <p:cNvSpPr/>
          <p:nvPr/>
        </p:nvSpPr>
        <p:spPr>
          <a:xfrm>
            <a:off x="508000" y="0"/>
            <a:ext cx="168275" cy="6865938"/>
          </a:xfrm>
          <a:prstGeom prst="rect">
            <a:avLst/>
          </a:prstGeom>
          <a:solidFill>
            <a:srgbClr val="4A9ACC">
              <a:alpha val="53999"/>
            </a:srgbClr>
          </a:solidFill>
          <a:ln w="9525">
            <a:noFill/>
          </a:ln>
        </p:spPr>
        <p:txBody>
          <a:bodyPr/>
          <a:lstStyle/>
          <a:p>
            <a:endParaRPr lang="zh-CN" altLang="en-US"/>
          </a:p>
        </p:txBody>
      </p:sp>
      <p:sp>
        <p:nvSpPr>
          <p:cNvPr id="3087" name="矩形 3086"/>
          <p:cNvSpPr/>
          <p:nvPr/>
        </p:nvSpPr>
        <p:spPr>
          <a:xfrm>
            <a:off x="685800" y="0"/>
            <a:ext cx="114300" cy="6872288"/>
          </a:xfrm>
          <a:prstGeom prst="rect">
            <a:avLst/>
          </a:prstGeom>
          <a:solidFill>
            <a:srgbClr val="4A9ACC">
              <a:alpha val="37000"/>
            </a:srgbClr>
          </a:solidFill>
          <a:ln w="9525">
            <a:noFill/>
          </a:ln>
        </p:spPr>
        <p:txBody>
          <a:bodyPr/>
          <a:lstStyle/>
          <a:p>
            <a:endParaRPr lang="zh-CN" altLang="en-US"/>
          </a:p>
        </p:txBody>
      </p:sp>
      <p:sp>
        <p:nvSpPr>
          <p:cNvPr id="3088" name="文本框 3087"/>
          <p:cNvSpPr txBox="1"/>
          <p:nvPr/>
        </p:nvSpPr>
        <p:spPr>
          <a:xfrm>
            <a:off x="7920038" y="6308725"/>
            <a:ext cx="1069975" cy="396875"/>
          </a:xfrm>
          <a:prstGeom prst="rect">
            <a:avLst/>
          </a:prstGeom>
          <a:noFill/>
          <a:ln w="9525">
            <a:noFill/>
          </a:ln>
        </p:spPr>
        <p:txBody>
          <a:bodyPr wrap="none" lIns="90000" tIns="46800" rIns="90000" bIns="46800">
            <a:spAutoFit/>
          </a:bodyPr>
          <a:lstStyle/>
          <a:p>
            <a:pPr lvl="0" defTabSz="0">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en-GB" altLang="zh-CN" sz="2000" b="1">
                <a:solidFill>
                  <a:srgbClr val="00B0F0"/>
                </a:solidFill>
                <a:latin typeface="草檀斋毛泽东字体" charset="-122"/>
                <a:ea typeface="草檀斋毛泽东字体" charset="-122"/>
              </a:rPr>
              <a:t>NEUSOFT</a:t>
            </a:r>
            <a:endParaRPr lang="zh-CN" altLang="en-GB" sz="2000" b="1">
              <a:solidFill>
                <a:srgbClr val="00B0F0"/>
              </a:solidFill>
              <a:latin typeface="草檀斋毛泽东字体" charset="-122"/>
              <a:ea typeface="草檀斋毛泽东字体" charset="-122"/>
            </a:endParaRPr>
          </a:p>
        </p:txBody>
      </p:sp>
      <p:sp>
        <p:nvSpPr>
          <p:cNvPr id="3089" name="日期占位符 3088"/>
          <p:cNvSpPr>
            <a:spLocks noGrp="1"/>
          </p:cNvSpPr>
          <p:nvPr>
            <p:ph type="dt"/>
          </p:nvPr>
        </p:nvSpPr>
        <p:spPr>
          <a:xfrm>
            <a:off x="457200" y="6356350"/>
            <a:ext cx="2128838" cy="458788"/>
          </a:xfrm>
          <a:prstGeom prst="rect">
            <a:avLst/>
          </a:prstGeom>
          <a:noFill/>
          <a:ln w="9525">
            <a:noFill/>
          </a:ln>
        </p:spPr>
        <p:txBody>
          <a:bodyPr lIns="90000" tIns="46800" rIns="90000" bIns="46800"/>
          <a:lstStyle>
            <a:lvl1pPr>
              <a:defRPr sz="2400">
                <a:latin typeface="Times New Roman" panose="02020603050405020304" pitchFamily="18" charset="0"/>
              </a:defRPr>
            </a:lvl1pPr>
          </a:lstStyle>
          <a:p>
            <a:pPr lvl="0" defTabSz="0">
              <a:tabLst>
                <a:tab pos="723900" algn="l"/>
                <a:tab pos="1447800" algn="l"/>
              </a:tabLst>
            </a:pPr>
            <a:endParaRPr lang="zh-CN" altLang="en-GB" dirty="0"/>
          </a:p>
        </p:txBody>
      </p:sp>
      <p:sp>
        <p:nvSpPr>
          <p:cNvPr id="3090" name="文本框 3089"/>
          <p:cNvSpPr txBox="1"/>
          <p:nvPr/>
        </p:nvSpPr>
        <p:spPr>
          <a:xfrm>
            <a:off x="3124200" y="6356350"/>
            <a:ext cx="2895600" cy="460375"/>
          </a:xfrm>
          <a:prstGeom prst="rect">
            <a:avLst/>
          </a:prstGeom>
          <a:noFill/>
          <a:ln w="9525">
            <a:noFill/>
          </a:ln>
        </p:spPr>
        <p:txBody>
          <a:bodyPr/>
          <a:lstStyle/>
          <a:p>
            <a:endParaRPr lang="zh-CN" altLang="en-US"/>
          </a:p>
        </p:txBody>
      </p:sp>
      <p:sp>
        <p:nvSpPr>
          <p:cNvPr id="3091" name="灯片编号占位符 3090"/>
          <p:cNvSpPr>
            <a:spLocks noGrp="1"/>
          </p:cNvSpPr>
          <p:nvPr>
            <p:ph type="sldNum"/>
          </p:nvPr>
        </p:nvSpPr>
        <p:spPr>
          <a:xfrm>
            <a:off x="5789613" y="4940300"/>
            <a:ext cx="2128837" cy="457200"/>
          </a:xfrm>
          <a:prstGeom prst="rect">
            <a:avLst/>
          </a:prstGeom>
          <a:noFill/>
          <a:ln w="9525">
            <a:noFill/>
          </a:ln>
        </p:spPr>
        <p:txBody>
          <a:bodyPr lIns="90000" tIns="46800" rIns="90000" bIns="46800"/>
          <a:lstStyle>
            <a:lvl1pPr algn="r">
              <a:defRPr sz="1400">
                <a:latin typeface="Times New Roman" panose="02020603050405020304" pitchFamily="18" charset="0"/>
              </a:defRPr>
            </a:lvl1pPr>
          </a:lstStyle>
          <a:p>
            <a:pPr lvl="0" defTabSz="0">
              <a:buClrTx/>
              <a:tabLst>
                <a:tab pos="723900" algn="l"/>
                <a:tab pos="1447800" algn="l"/>
              </a:tabLst>
            </a:pPr>
            <a:fld id="{9A0DB2DC-4C9A-4742-B13C-FB6460FD3503}" type="slidenum">
              <a:rPr lang="zh-CN" altLang="en-GB" dirty="0"/>
            </a:fld>
            <a:endParaRPr lang="zh-CN" altLang="en-GB" dirty="0"/>
          </a:p>
        </p:txBody>
      </p:sp>
      <p:sp>
        <p:nvSpPr>
          <p:cNvPr id="3092" name="标题 3091"/>
          <p:cNvSpPr>
            <a:spLocks noGrp="1"/>
          </p:cNvSpPr>
          <p:nvPr>
            <p:ph type="title"/>
          </p:nvPr>
        </p:nvSpPr>
        <p:spPr>
          <a:xfrm>
            <a:off x="457200" y="273050"/>
            <a:ext cx="8226425" cy="1141413"/>
          </a:xfrm>
          <a:prstGeom prst="rect">
            <a:avLst/>
          </a:prstGeom>
          <a:noFill/>
          <a:ln w="9525">
            <a:noFill/>
          </a:ln>
        </p:spPr>
        <p:txBody>
          <a:bodyPr lIns="0" tIns="0" rIns="0" bIns="0" anchor="ctr"/>
          <a:lstStyle/>
          <a:p>
            <a:pPr lvl="0"/>
            <a:r>
              <a:rPr lang="zh-CN" altLang="en-GB" dirty="0"/>
              <a:t>单击此处编辑标题文的格式</a:t>
            </a:r>
            <a:endParaRPr lang="zh-CN" altLang="en-GB" dirty="0"/>
          </a:p>
        </p:txBody>
      </p:sp>
      <p:sp>
        <p:nvSpPr>
          <p:cNvPr id="3093" name="文本占位符 3092"/>
          <p:cNvSpPr>
            <a:spLocks noGrp="1"/>
          </p:cNvSpPr>
          <p:nvPr>
            <p:ph type="body" idx="1"/>
          </p:nvPr>
        </p:nvSpPr>
        <p:spPr>
          <a:xfrm>
            <a:off x="457200" y="1604963"/>
            <a:ext cx="8226425" cy="4522787"/>
          </a:xfrm>
          <a:prstGeom prst="rect">
            <a:avLst/>
          </a:prstGeom>
          <a:noFill/>
          <a:ln w="9525">
            <a:noFill/>
          </a:ln>
        </p:spPr>
        <p:txBody>
          <a:bodyPr lIns="0" tIns="0" rIns="0" bIns="0"/>
          <a:lstStyle/>
          <a:p>
            <a:pPr lvl="0"/>
            <a:r>
              <a:rPr lang="zh-CN" altLang="en-GB" dirty="0"/>
              <a:t>单击此处编辑大纲正文的格式</a:t>
            </a:r>
            <a:endParaRPr lang="zh-CN" altLang="en-GB" dirty="0"/>
          </a:p>
          <a:p>
            <a:pPr lvl="1"/>
            <a:r>
              <a:rPr lang="zh-CN" altLang="en-GB" dirty="0"/>
              <a:t>第二个大纲级</a:t>
            </a:r>
            <a:endParaRPr lang="zh-CN" altLang="en-GB" dirty="0"/>
          </a:p>
          <a:p>
            <a:pPr lvl="2"/>
            <a:r>
              <a:rPr lang="zh-CN" altLang="en-GB" dirty="0"/>
              <a:t>第三个大纲级</a:t>
            </a:r>
            <a:endParaRPr lang="zh-CN" altLang="en-GB" dirty="0"/>
          </a:p>
          <a:p>
            <a:pPr lvl="3"/>
            <a:r>
              <a:rPr lang="zh-CN" altLang="en-GB" dirty="0"/>
              <a:t>第四个大纲级</a:t>
            </a:r>
            <a:endParaRPr lang="zh-CN" altLang="en-GB" dirty="0"/>
          </a:p>
          <a:p>
            <a:pPr lvl="4"/>
            <a:r>
              <a:rPr lang="zh-CN" altLang="en-GB" dirty="0"/>
              <a:t>第五个大纲级</a:t>
            </a:r>
            <a:endParaRPr lang="zh-CN" altLang="en-GB" dirty="0"/>
          </a:p>
          <a:p>
            <a:pPr lvl="4"/>
            <a:r>
              <a:rPr lang="zh-CN" altLang="en-GB" dirty="0"/>
              <a:t>第六个大纲级</a:t>
            </a:r>
            <a:endParaRPr lang="zh-CN" altLang="en-GB" dirty="0"/>
          </a:p>
          <a:p>
            <a:pPr lvl="4"/>
            <a:r>
              <a:rPr lang="zh-CN" altLang="en-GB" dirty="0"/>
              <a:t>第七个大纲级</a:t>
            </a:r>
            <a:endParaRPr lang="zh-CN" altLang="en-GB" dirty="0"/>
          </a:p>
          <a:p>
            <a:pPr lvl="4"/>
            <a:r>
              <a:rPr lang="zh-CN" altLang="en-GB" dirty="0"/>
              <a:t>第八个大纲级</a:t>
            </a:r>
            <a:endParaRPr lang="zh-CN" altLang="en-GB" dirty="0"/>
          </a:p>
          <a:p>
            <a:pPr lvl="4"/>
            <a:r>
              <a:rPr lang="zh-CN" altLang="en-GB" dirty="0"/>
              <a:t>第九个大纲级</a:t>
            </a:r>
            <a:endParaRPr lang="zh-CN" altLang="en-GB" dirty="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dt="0"/>
  <p:txStyles>
    <p:titleStyle>
      <a:lvl1pPr marL="0" lvl="0" indent="0" algn="ctr" defTabSz="44958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defRPr sz="4400" b="0" i="0" u="none" kern="1200" baseline="0">
          <a:solidFill>
            <a:srgbClr val="000000"/>
          </a:solidFill>
          <a:latin typeface="+mj-lt"/>
          <a:ea typeface="+mj-ea"/>
          <a:cs typeface="+mj-cs"/>
        </a:defRPr>
      </a:lvl1pPr>
      <a:lvl2pPr marL="742950" lvl="1" indent="-285750" algn="ctr" defTabSz="44958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defRPr sz="4400" b="0" i="0" u="none" kern="1200" baseline="0">
          <a:solidFill>
            <a:srgbClr val="000000"/>
          </a:solidFill>
          <a:latin typeface="+mj-lt"/>
          <a:ea typeface="+mj-ea"/>
          <a:cs typeface="+mj-cs"/>
        </a:defRPr>
      </a:lvl2pPr>
      <a:lvl3pPr marL="1143000" lvl="2" indent="-228600" algn="ctr" defTabSz="44958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defRPr sz="4400" b="0" i="0" u="none" kern="1200" baseline="0">
          <a:solidFill>
            <a:srgbClr val="000000"/>
          </a:solidFill>
          <a:latin typeface="+mj-lt"/>
          <a:ea typeface="+mj-ea"/>
          <a:cs typeface="+mj-cs"/>
        </a:defRPr>
      </a:lvl3pPr>
      <a:lvl4pPr marL="1600200" lvl="3" indent="-228600" algn="ctr" defTabSz="44958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defRPr sz="4400" b="0" i="0" u="none" kern="1200" baseline="0">
          <a:solidFill>
            <a:srgbClr val="000000"/>
          </a:solidFill>
          <a:latin typeface="+mj-lt"/>
          <a:ea typeface="+mj-ea"/>
          <a:cs typeface="+mj-cs"/>
        </a:defRPr>
      </a:lvl4pPr>
      <a:lvl5pPr marL="2057400" lvl="4" indent="-228600" algn="ctr" defTabSz="44958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defRPr sz="4400" b="0" i="0" u="none" kern="1200" baseline="0">
          <a:solidFill>
            <a:srgbClr val="000000"/>
          </a:solidFill>
          <a:latin typeface="+mj-lt"/>
          <a:ea typeface="+mj-ea"/>
          <a:cs typeface="+mj-cs"/>
        </a:defRPr>
      </a:lvl5pPr>
    </p:titleStyle>
    <p:bodyStyle>
      <a:lvl1pPr marL="238125" lvl="0" indent="-238125" algn="l" defTabSz="449580" eaLnBrk="1" fontAlgn="base" latinLnBrk="0" hangingPunct="1">
        <a:lnSpc>
          <a:spcPct val="100000"/>
        </a:lnSpc>
        <a:spcBef>
          <a:spcPts val="565"/>
        </a:spcBef>
        <a:spcAft>
          <a:spcPct val="0"/>
        </a:spcAft>
        <a:buClr>
          <a:srgbClr val="000000"/>
        </a:buClr>
        <a:buSzPct val="100000"/>
        <a:buFont typeface="Arial" panose="020B0604020202020204" pitchFamily="34" charset="0"/>
        <a:buChar char="•"/>
        <a:defRPr sz="3200" b="0" i="0" u="none" kern="1200" baseline="0">
          <a:solidFill>
            <a:srgbClr val="000000"/>
          </a:solidFill>
          <a:latin typeface="+mn-lt"/>
          <a:ea typeface="+mn-ea"/>
          <a:cs typeface="+mn-cs"/>
        </a:defRPr>
      </a:lvl1pPr>
      <a:lvl2pPr marL="519430" lvl="1" indent="-200025" algn="l" defTabSz="449580" eaLnBrk="1" fontAlgn="base" latinLnBrk="0" hangingPunct="1">
        <a:lnSpc>
          <a:spcPct val="100000"/>
        </a:lnSpc>
        <a:spcBef>
          <a:spcPts val="490"/>
        </a:spcBef>
        <a:spcAft>
          <a:spcPct val="0"/>
        </a:spcAft>
        <a:buClr>
          <a:srgbClr val="000000"/>
        </a:buClr>
        <a:buSzPct val="100000"/>
        <a:buFont typeface="Arial" panose="020B0604020202020204" pitchFamily="34" charset="0"/>
        <a:buChar char="–"/>
        <a:defRPr sz="2800" b="0" i="0" u="none" kern="1200" baseline="0">
          <a:solidFill>
            <a:srgbClr val="000000"/>
          </a:solidFill>
          <a:latin typeface="+mn-lt"/>
          <a:ea typeface="+mn-ea"/>
          <a:cs typeface="+mn-cs"/>
        </a:defRPr>
      </a:lvl2pPr>
      <a:lvl3pPr marL="798830" lvl="2" indent="-158750" algn="l" defTabSz="449580" eaLnBrk="1" fontAlgn="base" latinLnBrk="0" hangingPunct="1">
        <a:lnSpc>
          <a:spcPct val="100000"/>
        </a:lnSpc>
        <a:spcBef>
          <a:spcPts val="425"/>
        </a:spcBef>
        <a:spcAft>
          <a:spcPct val="0"/>
        </a:spcAft>
        <a:buClr>
          <a:srgbClr val="000000"/>
        </a:buClr>
        <a:buSzPct val="100000"/>
        <a:buFont typeface="Arial" panose="020B0604020202020204" pitchFamily="34" charset="0"/>
        <a:buChar char="•"/>
        <a:defRPr sz="2400" b="0" i="0" u="none" kern="1200" baseline="0">
          <a:solidFill>
            <a:srgbClr val="000000"/>
          </a:solidFill>
          <a:latin typeface="+mn-lt"/>
          <a:ea typeface="+mn-ea"/>
          <a:cs typeface="+mn-cs"/>
        </a:defRPr>
      </a:lvl3pPr>
      <a:lvl4pPr marL="1120775" lvl="3" indent="-158750" algn="l" defTabSz="449580" eaLnBrk="1" fontAlgn="base" latinLnBrk="0" hangingPunct="1">
        <a:lnSpc>
          <a:spcPct val="100000"/>
        </a:lnSpc>
        <a:spcBef>
          <a:spcPts val="365"/>
        </a:spcBef>
        <a:spcAft>
          <a:spcPct val="0"/>
        </a:spcAft>
        <a:buClr>
          <a:srgbClr val="000000"/>
        </a:buClr>
        <a:buSzPct val="100000"/>
        <a:buFont typeface="Arial" panose="020B0604020202020204" pitchFamily="34" charset="0"/>
        <a:buChar char="–"/>
        <a:defRPr sz="2000" b="0" i="0" u="none" kern="1200" baseline="0">
          <a:solidFill>
            <a:srgbClr val="000000"/>
          </a:solidFill>
          <a:latin typeface="+mn-lt"/>
          <a:ea typeface="+mn-ea"/>
          <a:cs typeface="+mn-cs"/>
        </a:defRPr>
      </a:lvl4pPr>
      <a:lvl5pPr marL="1443355" lvl="4" indent="-158750" algn="l" defTabSz="449580" eaLnBrk="1" fontAlgn="base" latinLnBrk="0" hangingPunct="1">
        <a:lnSpc>
          <a:spcPct val="100000"/>
        </a:lnSpc>
        <a:spcBef>
          <a:spcPts val="365"/>
        </a:spcBef>
        <a:spcAft>
          <a:spcPct val="0"/>
        </a:spcAft>
        <a:buClr>
          <a:srgbClr val="000000"/>
        </a:buClr>
        <a:buSzPct val="100000"/>
        <a:buFont typeface="Arial" panose="020B0604020202020204" pitchFamily="34" charset="0"/>
        <a:buChar char="»"/>
        <a:defRPr sz="2000" b="0" i="0" u="none" kern="1200" baseline="0">
          <a:solidFill>
            <a:srgbClr val="000000"/>
          </a:solidFill>
          <a:latin typeface="+mn-lt"/>
          <a:ea typeface="+mn-ea"/>
          <a:cs typeface="+mn-cs"/>
        </a:defRPr>
      </a:lvl5pPr>
      <a:lvl6pPr marL="2514600" lvl="5" indent="-228600" algn="l" defTabSz="449580" eaLnBrk="1" fontAlgn="base" latinLnBrk="0" hangingPunct="1">
        <a:lnSpc>
          <a:spcPct val="100000"/>
        </a:lnSpc>
        <a:spcBef>
          <a:spcPts val="365"/>
        </a:spcBef>
        <a:spcAft>
          <a:spcPct val="0"/>
        </a:spcAft>
        <a:buClr>
          <a:srgbClr val="000000"/>
        </a:buClr>
        <a:buSzPct val="100000"/>
        <a:buFont typeface="Arial" panose="020B0604020202020204" pitchFamily="34" charset="0"/>
        <a:buChar char="»"/>
        <a:defRPr sz="2000" b="0" i="0" u="none" kern="1200" baseline="0">
          <a:solidFill>
            <a:srgbClr val="000000"/>
          </a:solidFill>
          <a:latin typeface="+mn-lt"/>
          <a:ea typeface="+mn-ea"/>
          <a:cs typeface="+mn-cs"/>
        </a:defRPr>
      </a:lvl6pPr>
      <a:lvl7pPr marL="2971800" lvl="6" indent="-228600" algn="l" defTabSz="449580" eaLnBrk="1" fontAlgn="base" latinLnBrk="0" hangingPunct="1">
        <a:lnSpc>
          <a:spcPct val="100000"/>
        </a:lnSpc>
        <a:spcBef>
          <a:spcPts val="365"/>
        </a:spcBef>
        <a:spcAft>
          <a:spcPct val="0"/>
        </a:spcAft>
        <a:buClr>
          <a:srgbClr val="000000"/>
        </a:buClr>
        <a:buSzPct val="100000"/>
        <a:buFont typeface="Arial" panose="020B0604020202020204" pitchFamily="34" charset="0"/>
        <a:buChar char="»"/>
        <a:defRPr sz="2000" b="0" i="0" u="none" kern="1200" baseline="0">
          <a:solidFill>
            <a:srgbClr val="000000"/>
          </a:solidFill>
          <a:latin typeface="+mn-lt"/>
          <a:ea typeface="+mn-ea"/>
          <a:cs typeface="+mn-cs"/>
        </a:defRPr>
      </a:lvl7pPr>
      <a:lvl8pPr marL="3429000" lvl="7" indent="-228600" algn="l" defTabSz="449580" eaLnBrk="1" fontAlgn="base" latinLnBrk="0" hangingPunct="1">
        <a:lnSpc>
          <a:spcPct val="100000"/>
        </a:lnSpc>
        <a:spcBef>
          <a:spcPts val="365"/>
        </a:spcBef>
        <a:spcAft>
          <a:spcPct val="0"/>
        </a:spcAft>
        <a:buClr>
          <a:srgbClr val="000000"/>
        </a:buClr>
        <a:buSzPct val="100000"/>
        <a:buFont typeface="Arial" panose="020B0604020202020204" pitchFamily="34" charset="0"/>
        <a:buChar char="»"/>
        <a:defRPr sz="2000" b="0" i="0" u="none" kern="1200" baseline="0">
          <a:solidFill>
            <a:srgbClr val="000000"/>
          </a:solidFill>
          <a:latin typeface="+mn-lt"/>
          <a:ea typeface="+mn-ea"/>
          <a:cs typeface="+mn-cs"/>
        </a:defRPr>
      </a:lvl8pPr>
      <a:lvl9pPr marL="3886200" lvl="8" indent="-228600" algn="l" defTabSz="449580" eaLnBrk="1" fontAlgn="base" latinLnBrk="0" hangingPunct="1">
        <a:lnSpc>
          <a:spcPct val="100000"/>
        </a:lnSpc>
        <a:spcBef>
          <a:spcPts val="365"/>
        </a:spcBef>
        <a:spcAft>
          <a:spcPct val="0"/>
        </a:spcAft>
        <a:buClr>
          <a:srgbClr val="000000"/>
        </a:buClr>
        <a:buSzPct val="100000"/>
        <a:buFont typeface="Arial" panose="020B0604020202020204" pitchFamily="34" charset="0"/>
        <a:buChar char="»"/>
        <a:defRPr sz="2000" b="0" i="0" u="none" kern="1200" baseline="0">
          <a:solidFill>
            <a:srgbClr val="000000"/>
          </a:solidFill>
          <a:latin typeface="+mn-lt"/>
          <a:ea typeface="+mn-ea"/>
          <a:cs typeface="+mn-cs"/>
        </a:defRPr>
      </a:lvl9pPr>
    </p:bodyStyle>
    <p:otherStyle>
      <a:lvl1pPr marL="0" lvl="0" indent="0" algn="l" defTabSz="44958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defRPr sz="1800" b="0" i="0" u="none" kern="1200" baseline="0">
          <a:solidFill>
            <a:srgbClr val="000000"/>
          </a:solidFill>
          <a:latin typeface="+mn-lt"/>
          <a:ea typeface="+mn-ea"/>
          <a:cs typeface="+mn-cs"/>
        </a:defRPr>
      </a:lvl1pPr>
      <a:lvl2pPr marL="742950" lvl="1" indent="-285750" algn="l" defTabSz="44958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defRPr sz="1800" b="0" i="0" u="none" kern="1200" baseline="0">
          <a:solidFill>
            <a:srgbClr val="000000"/>
          </a:solidFill>
          <a:latin typeface="+mn-lt"/>
          <a:ea typeface="+mn-ea"/>
          <a:cs typeface="+mn-cs"/>
        </a:defRPr>
      </a:lvl2pPr>
      <a:lvl3pPr marL="1143000" lvl="2" indent="-228600" algn="l" defTabSz="44958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defRPr sz="1800" b="0" i="0" u="none" kern="1200" baseline="0">
          <a:solidFill>
            <a:srgbClr val="000000"/>
          </a:solidFill>
          <a:latin typeface="+mn-lt"/>
          <a:ea typeface="+mn-ea"/>
          <a:cs typeface="+mn-cs"/>
        </a:defRPr>
      </a:lvl3pPr>
      <a:lvl4pPr marL="1600200" lvl="3" indent="-228600" algn="l" defTabSz="44958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defRPr sz="1800" b="0" i="0" u="none" kern="1200" baseline="0">
          <a:solidFill>
            <a:srgbClr val="000000"/>
          </a:solidFill>
          <a:latin typeface="+mn-lt"/>
          <a:ea typeface="+mn-ea"/>
          <a:cs typeface="+mn-cs"/>
        </a:defRPr>
      </a:lvl4pPr>
      <a:lvl5pPr marL="2057400" lvl="4" indent="-228600" algn="l" defTabSz="44958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defRPr sz="1800" b="0" i="0" u="none" kern="1200" baseline="0">
          <a:solidFill>
            <a:srgbClr val="000000"/>
          </a:solidFill>
          <a:latin typeface="+mn-lt"/>
          <a:ea typeface="+mn-ea"/>
          <a:cs typeface="+mn-cs"/>
        </a:defRPr>
      </a:lvl5pPr>
      <a:lvl6pPr marL="2286000" lvl="5" indent="-228600" algn="l" defTabSz="44958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defRPr sz="1800" b="0" i="0" u="none" kern="1200" baseline="0">
          <a:solidFill>
            <a:srgbClr val="000000"/>
          </a:solidFill>
          <a:latin typeface="+mn-lt"/>
          <a:ea typeface="+mn-ea"/>
          <a:cs typeface="+mn-cs"/>
        </a:defRPr>
      </a:lvl6pPr>
      <a:lvl7pPr marL="2743200" lvl="6" indent="-228600" algn="l" defTabSz="44958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defRPr sz="1800" b="0" i="0" u="none" kern="1200" baseline="0">
          <a:solidFill>
            <a:srgbClr val="000000"/>
          </a:solidFill>
          <a:latin typeface="+mn-lt"/>
          <a:ea typeface="+mn-ea"/>
          <a:cs typeface="+mn-cs"/>
        </a:defRPr>
      </a:lvl7pPr>
      <a:lvl8pPr marL="3200400" lvl="7" indent="-228600" algn="l" defTabSz="44958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defRPr sz="1800" b="0" i="0" u="none" kern="1200" baseline="0">
          <a:solidFill>
            <a:srgbClr val="000000"/>
          </a:solidFill>
          <a:latin typeface="+mn-lt"/>
          <a:ea typeface="+mn-ea"/>
          <a:cs typeface="+mn-cs"/>
        </a:defRPr>
      </a:lvl8pPr>
      <a:lvl9pPr marL="3657600" lvl="8" indent="-228600" algn="l" defTabSz="44958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defRPr sz="1800" b="0" i="0" u="none" kern="1200" baseline="0">
          <a:solidFill>
            <a:srgbClr val="000000"/>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7" name="矩形 4096"/>
          <p:cNvSpPr/>
          <p:nvPr/>
        </p:nvSpPr>
        <p:spPr>
          <a:xfrm>
            <a:off x="838200" y="685800"/>
            <a:ext cx="8305800" cy="5562600"/>
          </a:xfrm>
          <a:prstGeom prst="rect">
            <a:avLst/>
          </a:prstGeom>
          <a:gradFill rotWithShape="0">
            <a:gsLst>
              <a:gs pos="0">
                <a:srgbClr val="81CFEB"/>
              </a:gs>
              <a:gs pos="100000">
                <a:srgbClr val="FFFFFF">
                  <a:alpha val="18999"/>
                </a:srgbClr>
              </a:gs>
            </a:gsLst>
            <a:lin ang="5400000" scaled="1"/>
            <a:tileRect/>
          </a:gradFill>
          <a:ln w="9525">
            <a:noFill/>
          </a:ln>
        </p:spPr>
        <p:txBody>
          <a:bodyPr/>
          <a:lstStyle/>
          <a:p>
            <a:endParaRPr lang="zh-CN" altLang="en-US"/>
          </a:p>
        </p:txBody>
      </p:sp>
      <p:sp>
        <p:nvSpPr>
          <p:cNvPr id="4098" name="矩形 4097"/>
          <p:cNvSpPr/>
          <p:nvPr/>
        </p:nvSpPr>
        <p:spPr>
          <a:xfrm>
            <a:off x="0" y="0"/>
            <a:ext cx="9144000" cy="685800"/>
          </a:xfrm>
          <a:prstGeom prst="rect">
            <a:avLst/>
          </a:prstGeom>
          <a:gradFill rotWithShape="0">
            <a:gsLst>
              <a:gs pos="0">
                <a:srgbClr val="81CFEB"/>
              </a:gs>
              <a:gs pos="100000">
                <a:srgbClr val="FFFFFF"/>
              </a:gs>
            </a:gsLst>
            <a:lin ang="5400000" scaled="1"/>
            <a:tileRect/>
          </a:gradFill>
          <a:ln w="9525">
            <a:noFill/>
          </a:ln>
        </p:spPr>
        <p:txBody>
          <a:bodyPr/>
          <a:lstStyle/>
          <a:p>
            <a:endParaRPr lang="zh-CN" altLang="en-US"/>
          </a:p>
        </p:txBody>
      </p:sp>
      <p:grpSp>
        <p:nvGrpSpPr>
          <p:cNvPr id="4099" name="组合 4098"/>
          <p:cNvGrpSpPr/>
          <p:nvPr/>
        </p:nvGrpSpPr>
        <p:grpSpPr>
          <a:xfrm>
            <a:off x="8385175" y="3175"/>
            <a:ext cx="763588" cy="684213"/>
            <a:chOff x="5282" y="2"/>
            <a:chExt cx="481" cy="431"/>
          </a:xfrm>
        </p:grpSpPr>
        <p:sp>
          <p:nvSpPr>
            <p:cNvPr id="4100" name="矩形 4099"/>
            <p:cNvSpPr/>
            <p:nvPr/>
          </p:nvSpPr>
          <p:spPr>
            <a:xfrm rot="5400000">
              <a:off x="5626" y="295"/>
              <a:ext cx="132" cy="147"/>
            </a:xfrm>
            <a:prstGeom prst="rect">
              <a:avLst/>
            </a:prstGeom>
            <a:solidFill>
              <a:srgbClr val="297CDD">
                <a:alpha val="89999"/>
              </a:srgbClr>
            </a:solidFill>
            <a:ln w="19080" cap="flat" cmpd="sng">
              <a:solidFill>
                <a:srgbClr val="FFFFFF"/>
              </a:solidFill>
              <a:prstDash val="solid"/>
              <a:miter/>
              <a:headEnd type="none" w="med" len="med"/>
              <a:tailEnd type="none" w="med" len="med"/>
            </a:ln>
          </p:spPr>
          <p:txBody>
            <a:bodyPr/>
            <a:lstStyle/>
            <a:p>
              <a:endParaRPr lang="zh-CN" altLang="en-US"/>
            </a:p>
          </p:txBody>
        </p:sp>
        <p:sp>
          <p:nvSpPr>
            <p:cNvPr id="4101" name="矩形 4100"/>
            <p:cNvSpPr/>
            <p:nvPr/>
          </p:nvSpPr>
          <p:spPr>
            <a:xfrm rot="5400000">
              <a:off x="5457" y="295"/>
              <a:ext cx="132" cy="148"/>
            </a:xfrm>
            <a:prstGeom prst="rect">
              <a:avLst/>
            </a:prstGeom>
            <a:solidFill>
              <a:srgbClr val="297CDD">
                <a:alpha val="59999"/>
              </a:srgbClr>
            </a:solidFill>
            <a:ln w="19080" cap="flat" cmpd="sng">
              <a:solidFill>
                <a:srgbClr val="FFFFFF"/>
              </a:solidFill>
              <a:prstDash val="solid"/>
              <a:miter/>
              <a:headEnd type="none" w="med" len="med"/>
              <a:tailEnd type="none" w="med" len="med"/>
            </a:ln>
          </p:spPr>
          <p:txBody>
            <a:bodyPr/>
            <a:lstStyle/>
            <a:p>
              <a:endParaRPr lang="zh-CN" altLang="en-US"/>
            </a:p>
          </p:txBody>
        </p:sp>
        <p:sp>
          <p:nvSpPr>
            <p:cNvPr id="4102" name="矩形 4101"/>
            <p:cNvSpPr/>
            <p:nvPr/>
          </p:nvSpPr>
          <p:spPr>
            <a:xfrm rot="5400000">
              <a:off x="5291" y="295"/>
              <a:ext cx="132" cy="148"/>
            </a:xfrm>
            <a:prstGeom prst="rect">
              <a:avLst/>
            </a:prstGeom>
            <a:solidFill>
              <a:srgbClr val="297CDD">
                <a:alpha val="84999"/>
              </a:srgbClr>
            </a:solidFill>
            <a:ln w="19080" cap="flat" cmpd="sng">
              <a:solidFill>
                <a:srgbClr val="FFFFFF"/>
              </a:solidFill>
              <a:prstDash val="solid"/>
              <a:miter/>
              <a:headEnd type="none" w="med" len="med"/>
              <a:tailEnd type="none" w="med" len="med"/>
            </a:ln>
          </p:spPr>
          <p:txBody>
            <a:bodyPr/>
            <a:lstStyle/>
            <a:p>
              <a:endParaRPr lang="zh-CN" altLang="en-US"/>
            </a:p>
          </p:txBody>
        </p:sp>
        <p:sp>
          <p:nvSpPr>
            <p:cNvPr id="4103" name="矩形 4102"/>
            <p:cNvSpPr/>
            <p:nvPr/>
          </p:nvSpPr>
          <p:spPr>
            <a:xfrm rot="5400000">
              <a:off x="5457" y="146"/>
              <a:ext cx="132" cy="148"/>
            </a:xfrm>
            <a:prstGeom prst="rect">
              <a:avLst/>
            </a:prstGeom>
            <a:solidFill>
              <a:srgbClr val="297CDD"/>
            </a:solidFill>
            <a:ln w="19080" cap="flat" cmpd="sng">
              <a:solidFill>
                <a:srgbClr val="FFFFFF"/>
              </a:solidFill>
              <a:prstDash val="solid"/>
              <a:miter/>
              <a:headEnd type="none" w="med" len="med"/>
              <a:tailEnd type="none" w="med" len="med"/>
            </a:ln>
          </p:spPr>
          <p:txBody>
            <a:bodyPr/>
            <a:lstStyle/>
            <a:p>
              <a:endParaRPr lang="zh-CN" altLang="en-US"/>
            </a:p>
          </p:txBody>
        </p:sp>
        <p:sp>
          <p:nvSpPr>
            <p:cNvPr id="4104" name="矩形 4103"/>
            <p:cNvSpPr/>
            <p:nvPr/>
          </p:nvSpPr>
          <p:spPr>
            <a:xfrm rot="5400000">
              <a:off x="5626" y="146"/>
              <a:ext cx="132" cy="147"/>
            </a:xfrm>
            <a:prstGeom prst="rect">
              <a:avLst/>
            </a:prstGeom>
            <a:solidFill>
              <a:srgbClr val="297CDD">
                <a:alpha val="59999"/>
              </a:srgbClr>
            </a:solidFill>
            <a:ln w="19080" cap="flat" cmpd="sng">
              <a:solidFill>
                <a:srgbClr val="FFFFFF"/>
              </a:solidFill>
              <a:prstDash val="solid"/>
              <a:miter/>
              <a:headEnd type="none" w="med" len="med"/>
              <a:tailEnd type="none" w="med" len="med"/>
            </a:ln>
          </p:spPr>
          <p:txBody>
            <a:bodyPr/>
            <a:lstStyle/>
            <a:p>
              <a:endParaRPr lang="zh-CN" altLang="en-US"/>
            </a:p>
          </p:txBody>
        </p:sp>
        <p:sp>
          <p:nvSpPr>
            <p:cNvPr id="4105" name="矩形 4104"/>
            <p:cNvSpPr/>
            <p:nvPr/>
          </p:nvSpPr>
          <p:spPr>
            <a:xfrm rot="5400000">
              <a:off x="5626" y="-4"/>
              <a:ext cx="132" cy="147"/>
            </a:xfrm>
            <a:prstGeom prst="rect">
              <a:avLst/>
            </a:prstGeom>
            <a:solidFill>
              <a:srgbClr val="297CDD">
                <a:alpha val="89999"/>
              </a:srgbClr>
            </a:solidFill>
            <a:ln w="19080" cap="flat" cmpd="sng">
              <a:solidFill>
                <a:srgbClr val="FFFFFF"/>
              </a:solidFill>
              <a:prstDash val="solid"/>
              <a:miter/>
              <a:headEnd type="none" w="med" len="med"/>
              <a:tailEnd type="none" w="med" len="med"/>
            </a:ln>
          </p:spPr>
          <p:txBody>
            <a:bodyPr/>
            <a:lstStyle/>
            <a:p>
              <a:endParaRPr lang="zh-CN" altLang="en-US"/>
            </a:p>
          </p:txBody>
        </p:sp>
      </p:grpSp>
      <p:sp>
        <p:nvSpPr>
          <p:cNvPr id="4106" name="矩形 4105"/>
          <p:cNvSpPr/>
          <p:nvPr/>
        </p:nvSpPr>
        <p:spPr>
          <a:xfrm>
            <a:off x="269875" y="0"/>
            <a:ext cx="284163" cy="6889750"/>
          </a:xfrm>
          <a:prstGeom prst="rect">
            <a:avLst/>
          </a:prstGeom>
          <a:solidFill>
            <a:srgbClr val="4A9ACC">
              <a:alpha val="79999"/>
            </a:srgbClr>
          </a:solidFill>
          <a:ln w="9525">
            <a:noFill/>
          </a:ln>
        </p:spPr>
        <p:txBody>
          <a:bodyPr/>
          <a:lstStyle/>
          <a:p>
            <a:endParaRPr lang="zh-CN" altLang="en-US"/>
          </a:p>
        </p:txBody>
      </p:sp>
      <p:sp>
        <p:nvSpPr>
          <p:cNvPr id="4107" name="矩形 4106"/>
          <p:cNvSpPr/>
          <p:nvPr/>
        </p:nvSpPr>
        <p:spPr>
          <a:xfrm>
            <a:off x="-11112" y="0"/>
            <a:ext cx="328612" cy="6884988"/>
          </a:xfrm>
          <a:prstGeom prst="rect">
            <a:avLst/>
          </a:prstGeom>
          <a:gradFill rotWithShape="0">
            <a:gsLst>
              <a:gs pos="0">
                <a:srgbClr val="4A9ACC"/>
              </a:gs>
              <a:gs pos="100000">
                <a:srgbClr val="152C3A"/>
              </a:gs>
            </a:gsLst>
            <a:lin ang="13500000" scaled="1"/>
            <a:tileRect/>
          </a:gradFill>
          <a:ln w="9525">
            <a:noFill/>
          </a:ln>
        </p:spPr>
        <p:txBody>
          <a:bodyPr/>
          <a:lstStyle/>
          <a:p>
            <a:endParaRPr lang="zh-CN" altLang="en-US"/>
          </a:p>
        </p:txBody>
      </p:sp>
      <p:sp>
        <p:nvSpPr>
          <p:cNvPr id="4108" name="矩形 4107"/>
          <p:cNvSpPr/>
          <p:nvPr/>
        </p:nvSpPr>
        <p:spPr>
          <a:xfrm>
            <a:off x="749300" y="23813"/>
            <a:ext cx="71438" cy="6872287"/>
          </a:xfrm>
          <a:prstGeom prst="rect">
            <a:avLst/>
          </a:prstGeom>
          <a:solidFill>
            <a:srgbClr val="4A9ACC">
              <a:alpha val="20000"/>
            </a:srgbClr>
          </a:solidFill>
          <a:ln w="9525">
            <a:noFill/>
          </a:ln>
        </p:spPr>
        <p:txBody>
          <a:bodyPr/>
          <a:lstStyle/>
          <a:p>
            <a:endParaRPr lang="zh-CN" altLang="en-US"/>
          </a:p>
        </p:txBody>
      </p:sp>
      <p:sp>
        <p:nvSpPr>
          <p:cNvPr id="4109" name="矩形 4108"/>
          <p:cNvSpPr/>
          <p:nvPr/>
        </p:nvSpPr>
        <p:spPr>
          <a:xfrm>
            <a:off x="508000" y="0"/>
            <a:ext cx="168275" cy="6865938"/>
          </a:xfrm>
          <a:prstGeom prst="rect">
            <a:avLst/>
          </a:prstGeom>
          <a:solidFill>
            <a:srgbClr val="4A9ACC">
              <a:alpha val="53999"/>
            </a:srgbClr>
          </a:solidFill>
          <a:ln w="9525">
            <a:noFill/>
          </a:ln>
        </p:spPr>
        <p:txBody>
          <a:bodyPr/>
          <a:lstStyle/>
          <a:p>
            <a:endParaRPr lang="zh-CN" altLang="en-US"/>
          </a:p>
        </p:txBody>
      </p:sp>
      <p:sp>
        <p:nvSpPr>
          <p:cNvPr id="4110" name="矩形 4109"/>
          <p:cNvSpPr/>
          <p:nvPr/>
        </p:nvSpPr>
        <p:spPr>
          <a:xfrm>
            <a:off x="685800" y="0"/>
            <a:ext cx="114300" cy="6872288"/>
          </a:xfrm>
          <a:prstGeom prst="rect">
            <a:avLst/>
          </a:prstGeom>
          <a:solidFill>
            <a:srgbClr val="4A9ACC">
              <a:alpha val="37000"/>
            </a:srgbClr>
          </a:solidFill>
          <a:ln w="9525">
            <a:noFill/>
          </a:ln>
        </p:spPr>
        <p:txBody>
          <a:bodyPr/>
          <a:lstStyle/>
          <a:p>
            <a:endParaRPr lang="zh-CN" altLang="en-US"/>
          </a:p>
        </p:txBody>
      </p:sp>
      <p:sp>
        <p:nvSpPr>
          <p:cNvPr id="4111" name="文本框 4110"/>
          <p:cNvSpPr txBox="1"/>
          <p:nvPr/>
        </p:nvSpPr>
        <p:spPr>
          <a:xfrm>
            <a:off x="8120063" y="6400800"/>
            <a:ext cx="358775" cy="306388"/>
          </a:xfrm>
          <a:prstGeom prst="rect">
            <a:avLst/>
          </a:prstGeom>
          <a:noFill/>
          <a:ln w="9525">
            <a:noFill/>
          </a:ln>
        </p:spPr>
        <p:txBody>
          <a:bodyPr/>
          <a:lstStyle/>
          <a:p>
            <a:endParaRPr lang="zh-CN" altLang="en-US"/>
          </a:p>
        </p:txBody>
      </p:sp>
      <p:sp>
        <p:nvSpPr>
          <p:cNvPr id="4112" name="日期占位符 4111"/>
          <p:cNvSpPr>
            <a:spLocks noGrp="1"/>
          </p:cNvSpPr>
          <p:nvPr>
            <p:ph type="dt"/>
          </p:nvPr>
        </p:nvSpPr>
        <p:spPr>
          <a:xfrm>
            <a:off x="457200" y="6356350"/>
            <a:ext cx="2128838" cy="458788"/>
          </a:xfrm>
          <a:prstGeom prst="rect">
            <a:avLst/>
          </a:prstGeom>
          <a:noFill/>
          <a:ln w="9525">
            <a:noFill/>
          </a:ln>
        </p:spPr>
        <p:txBody>
          <a:bodyPr wrap="square" lIns="90000" tIns="46800" rIns="90000" bIns="46800" anchor="t"/>
          <a:lstStyle>
            <a:lvl1pPr>
              <a:defRPr sz="2400">
                <a:latin typeface="Times New Roman" panose="02020603050405020304" pitchFamily="18" charset="0"/>
              </a:defRPr>
            </a:lvl1pPr>
          </a:lstStyle>
          <a:p>
            <a:pPr lvl="0" defTabSz="0" eaLnBrk="1">
              <a:lnSpc>
                <a:spcPct val="100000"/>
              </a:lnSpc>
              <a:buNone/>
              <a:tabLst>
                <a:tab pos="723900" algn="l"/>
                <a:tab pos="1447800" algn="l"/>
              </a:tabLst>
            </a:pPr>
            <a:endParaRPr lang="en-GB"/>
          </a:p>
        </p:txBody>
      </p:sp>
      <p:sp>
        <p:nvSpPr>
          <p:cNvPr id="4113" name="文本框 4112"/>
          <p:cNvSpPr txBox="1"/>
          <p:nvPr/>
        </p:nvSpPr>
        <p:spPr>
          <a:xfrm>
            <a:off x="3124200" y="6356350"/>
            <a:ext cx="2895600" cy="460375"/>
          </a:xfrm>
          <a:prstGeom prst="rect">
            <a:avLst/>
          </a:prstGeom>
          <a:noFill/>
          <a:ln w="9525">
            <a:noFill/>
          </a:ln>
        </p:spPr>
        <p:txBody>
          <a:bodyPr/>
          <a:lstStyle/>
          <a:p>
            <a:endParaRPr lang="zh-CN" altLang="en-US"/>
          </a:p>
        </p:txBody>
      </p:sp>
      <p:sp>
        <p:nvSpPr>
          <p:cNvPr id="4114" name="文本框 4113"/>
          <p:cNvSpPr txBox="1"/>
          <p:nvPr/>
        </p:nvSpPr>
        <p:spPr>
          <a:xfrm>
            <a:off x="6480175" y="6342063"/>
            <a:ext cx="866775" cy="365125"/>
          </a:xfrm>
          <a:prstGeom prst="rect">
            <a:avLst/>
          </a:prstGeom>
          <a:noFill/>
          <a:ln w="9525">
            <a:noFill/>
          </a:ln>
        </p:spPr>
        <p:txBody>
          <a:bodyPr wrap="square" lIns="90000" tIns="45000" rIns="90000" bIns="45000" anchor="t"/>
          <a:lstStyle/>
          <a:p>
            <a:pPr lvl="0" defTabSz="0" eaLnBrk="1" hangingPunct="1">
              <a:lnSpc>
                <a:spcPct val="100000"/>
              </a:lnSpc>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fld id="{9A0DB2DC-4C9A-4742-B13C-FB6460FD3503}" type="slidenum">
              <a:rPr lang="en-GB">
                <a:solidFill>
                  <a:srgbClr val="000000"/>
                </a:solidFill>
                <a:latin typeface="Times New Roman" panose="02020603050405020304" pitchFamily="18" charset="0"/>
                <a:ea typeface="宋体" panose="02010600030101010101" pitchFamily="2" charset="-122"/>
              </a:rPr>
            </a:fld>
            <a:endParaRPr lang="en-GB">
              <a:solidFill>
                <a:srgbClr val="000000"/>
              </a:solidFill>
              <a:latin typeface="Times New Roman" panose="02020603050405020304" pitchFamily="18" charset="0"/>
              <a:ea typeface="宋体" panose="02010600030101010101" pitchFamily="2" charset="-122"/>
            </a:endParaRPr>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sldNum="0" hdr="0" dt="0"/>
  <p:txStyles>
    <p:titleStyle>
      <a:lvl1pPr marL="0" lvl="0" indent="0" algn="ctr" defTabSz="44958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defRPr sz="4400" b="0" i="0" u="none" kern="1200" baseline="0">
          <a:solidFill>
            <a:srgbClr val="000000"/>
          </a:solidFill>
          <a:latin typeface="+mj-lt"/>
          <a:ea typeface="+mj-ea"/>
          <a:cs typeface="+mj-cs"/>
        </a:defRPr>
      </a:lvl1pPr>
      <a:lvl2pPr marL="742950" lvl="1" indent="-285750" algn="ctr" defTabSz="44958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defRPr sz="4400" b="0" i="0" u="none" kern="1200" baseline="0">
          <a:solidFill>
            <a:srgbClr val="000000"/>
          </a:solidFill>
          <a:latin typeface="Calibri" panose="020F0502020204030204" pitchFamily="34" charset="0"/>
          <a:ea typeface="宋体" panose="02010600030101010101" pitchFamily="2" charset="-122"/>
          <a:cs typeface="+mj-cs"/>
        </a:defRPr>
      </a:lvl2pPr>
      <a:lvl3pPr marL="1143000" lvl="2" indent="-228600" algn="ctr" defTabSz="44958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defRPr sz="4400" b="0" i="0" u="none" kern="1200" baseline="0">
          <a:solidFill>
            <a:srgbClr val="000000"/>
          </a:solidFill>
          <a:latin typeface="Calibri" panose="020F0502020204030204" pitchFamily="34" charset="0"/>
          <a:ea typeface="宋体" panose="02010600030101010101" pitchFamily="2" charset="-122"/>
          <a:cs typeface="+mj-cs"/>
        </a:defRPr>
      </a:lvl3pPr>
      <a:lvl4pPr marL="1600200" lvl="3" indent="-228600" algn="ctr" defTabSz="44958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defRPr sz="4400" b="0" i="0" u="none" kern="1200" baseline="0">
          <a:solidFill>
            <a:srgbClr val="000000"/>
          </a:solidFill>
          <a:latin typeface="Calibri" panose="020F0502020204030204" pitchFamily="34" charset="0"/>
          <a:ea typeface="宋体" panose="02010600030101010101" pitchFamily="2" charset="-122"/>
          <a:cs typeface="+mj-cs"/>
        </a:defRPr>
      </a:lvl4pPr>
      <a:lvl5pPr marL="2057400" lvl="4" indent="-228600" algn="ctr" defTabSz="44958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defRPr sz="4400" b="0" i="0" u="none" kern="1200" baseline="0">
          <a:solidFill>
            <a:srgbClr val="000000"/>
          </a:solidFill>
          <a:latin typeface="Calibri" panose="020F0502020204030204" pitchFamily="34" charset="0"/>
          <a:ea typeface="宋体" panose="02010600030101010101" pitchFamily="2" charset="-122"/>
          <a:cs typeface="+mj-cs"/>
        </a:defRPr>
      </a:lvl5pPr>
    </p:titleStyle>
    <p:bodyStyle>
      <a:lvl1pPr marL="238125" lvl="0" indent="-238125" algn="l" defTabSz="449580" eaLnBrk="1" fontAlgn="base" latinLnBrk="0" hangingPunct="1">
        <a:lnSpc>
          <a:spcPct val="100000"/>
        </a:lnSpc>
        <a:spcBef>
          <a:spcPts val="565"/>
        </a:spcBef>
        <a:spcAft>
          <a:spcPct val="0"/>
        </a:spcAft>
        <a:buClr>
          <a:srgbClr val="000000"/>
        </a:buClr>
        <a:buSzPct val="100000"/>
        <a:buFont typeface="Arial" panose="020B0604020202020204" pitchFamily="34" charset="0"/>
        <a:buChar char="•"/>
        <a:defRPr sz="3200" b="0" i="0" u="none" kern="1200" baseline="0">
          <a:solidFill>
            <a:srgbClr val="000000"/>
          </a:solidFill>
          <a:latin typeface="+mn-lt"/>
          <a:ea typeface="+mn-ea"/>
          <a:cs typeface="+mn-cs"/>
        </a:defRPr>
      </a:lvl1pPr>
      <a:lvl2pPr marL="519430" lvl="1" indent="-200025" algn="l" defTabSz="449580" eaLnBrk="1" fontAlgn="base" latinLnBrk="0" hangingPunct="1">
        <a:lnSpc>
          <a:spcPct val="100000"/>
        </a:lnSpc>
        <a:spcBef>
          <a:spcPts val="490"/>
        </a:spcBef>
        <a:spcAft>
          <a:spcPct val="0"/>
        </a:spcAft>
        <a:buClr>
          <a:srgbClr val="000000"/>
        </a:buClr>
        <a:buSzPct val="100000"/>
        <a:buFont typeface="Arial" panose="020B0604020202020204" pitchFamily="34" charset="0"/>
        <a:buChar char="–"/>
        <a:defRPr sz="2800" b="0" i="0" u="none" kern="1200" baseline="0">
          <a:solidFill>
            <a:srgbClr val="000000"/>
          </a:solidFill>
          <a:latin typeface="+mn-lt"/>
          <a:ea typeface="+mn-ea"/>
          <a:cs typeface="+mn-cs"/>
        </a:defRPr>
      </a:lvl2pPr>
      <a:lvl3pPr marL="798830" lvl="2" indent="-158750" algn="l" defTabSz="449580" eaLnBrk="1" fontAlgn="base" latinLnBrk="0" hangingPunct="1">
        <a:lnSpc>
          <a:spcPct val="100000"/>
        </a:lnSpc>
        <a:spcBef>
          <a:spcPts val="425"/>
        </a:spcBef>
        <a:spcAft>
          <a:spcPct val="0"/>
        </a:spcAft>
        <a:buClr>
          <a:srgbClr val="000000"/>
        </a:buClr>
        <a:buSzPct val="100000"/>
        <a:buFont typeface="Arial" panose="020B0604020202020204" pitchFamily="34" charset="0"/>
        <a:buChar char="•"/>
        <a:defRPr sz="2400" b="0" i="0" u="none" kern="1200" baseline="0">
          <a:solidFill>
            <a:srgbClr val="000000"/>
          </a:solidFill>
          <a:latin typeface="+mn-lt"/>
          <a:ea typeface="+mn-ea"/>
          <a:cs typeface="+mn-cs"/>
        </a:defRPr>
      </a:lvl3pPr>
      <a:lvl4pPr marL="1120775" lvl="3" indent="-158750" algn="l" defTabSz="449580" eaLnBrk="1" fontAlgn="base" latinLnBrk="0" hangingPunct="1">
        <a:lnSpc>
          <a:spcPct val="100000"/>
        </a:lnSpc>
        <a:spcBef>
          <a:spcPts val="365"/>
        </a:spcBef>
        <a:spcAft>
          <a:spcPct val="0"/>
        </a:spcAft>
        <a:buClr>
          <a:srgbClr val="000000"/>
        </a:buClr>
        <a:buSzPct val="100000"/>
        <a:buFont typeface="Arial" panose="020B0604020202020204" pitchFamily="34" charset="0"/>
        <a:buChar char="–"/>
        <a:defRPr sz="2000" b="0" i="0" u="none" kern="1200" baseline="0">
          <a:solidFill>
            <a:srgbClr val="000000"/>
          </a:solidFill>
          <a:latin typeface="+mn-lt"/>
          <a:ea typeface="+mn-ea"/>
          <a:cs typeface="+mn-cs"/>
        </a:defRPr>
      </a:lvl4pPr>
      <a:lvl5pPr marL="1443355" lvl="4" indent="-158750" algn="l" defTabSz="449580" eaLnBrk="1" fontAlgn="base" latinLnBrk="0" hangingPunct="1">
        <a:lnSpc>
          <a:spcPct val="100000"/>
        </a:lnSpc>
        <a:spcBef>
          <a:spcPts val="365"/>
        </a:spcBef>
        <a:spcAft>
          <a:spcPct val="0"/>
        </a:spcAft>
        <a:buClr>
          <a:srgbClr val="000000"/>
        </a:buClr>
        <a:buSzPct val="100000"/>
        <a:buFont typeface="Arial" panose="020B0604020202020204" pitchFamily="34" charset="0"/>
        <a:buChar char="»"/>
        <a:defRPr sz="2000" b="0" i="0" u="none" kern="1200" baseline="0">
          <a:solidFill>
            <a:srgbClr val="000000"/>
          </a:solidFill>
          <a:latin typeface="+mn-lt"/>
          <a:ea typeface="+mn-ea"/>
          <a:cs typeface="+mn-cs"/>
        </a:defRPr>
      </a:lvl5pPr>
      <a:lvl6pPr marL="2514600" lvl="5" indent="-228600" algn="l" defTabSz="449580" eaLnBrk="1" fontAlgn="base" latinLnBrk="0" hangingPunct="1">
        <a:lnSpc>
          <a:spcPct val="100000"/>
        </a:lnSpc>
        <a:spcBef>
          <a:spcPts val="365"/>
        </a:spcBef>
        <a:spcAft>
          <a:spcPct val="0"/>
        </a:spcAft>
        <a:buClr>
          <a:srgbClr val="000000"/>
        </a:buClr>
        <a:buSzPct val="100000"/>
        <a:buFont typeface="Arial" panose="020B0604020202020204" pitchFamily="34" charset="0"/>
        <a:buChar char="»"/>
        <a:defRPr sz="2000" b="0" i="0" u="none" kern="1200" baseline="0">
          <a:solidFill>
            <a:srgbClr val="000000"/>
          </a:solidFill>
          <a:latin typeface="+mn-lt"/>
          <a:ea typeface="+mn-ea"/>
          <a:cs typeface="+mn-cs"/>
        </a:defRPr>
      </a:lvl6pPr>
      <a:lvl7pPr marL="2971800" lvl="6" indent="-228600" algn="l" defTabSz="449580" eaLnBrk="1" fontAlgn="base" latinLnBrk="0" hangingPunct="1">
        <a:lnSpc>
          <a:spcPct val="100000"/>
        </a:lnSpc>
        <a:spcBef>
          <a:spcPts val="365"/>
        </a:spcBef>
        <a:spcAft>
          <a:spcPct val="0"/>
        </a:spcAft>
        <a:buClr>
          <a:srgbClr val="000000"/>
        </a:buClr>
        <a:buSzPct val="100000"/>
        <a:buFont typeface="Arial" panose="020B0604020202020204" pitchFamily="34" charset="0"/>
        <a:buChar char="»"/>
        <a:defRPr sz="2000" b="0" i="0" u="none" kern="1200" baseline="0">
          <a:solidFill>
            <a:srgbClr val="000000"/>
          </a:solidFill>
          <a:latin typeface="+mn-lt"/>
          <a:ea typeface="+mn-ea"/>
          <a:cs typeface="+mn-cs"/>
        </a:defRPr>
      </a:lvl7pPr>
      <a:lvl8pPr marL="3429000" lvl="7" indent="-228600" algn="l" defTabSz="449580" eaLnBrk="1" fontAlgn="base" latinLnBrk="0" hangingPunct="1">
        <a:lnSpc>
          <a:spcPct val="100000"/>
        </a:lnSpc>
        <a:spcBef>
          <a:spcPts val="365"/>
        </a:spcBef>
        <a:spcAft>
          <a:spcPct val="0"/>
        </a:spcAft>
        <a:buClr>
          <a:srgbClr val="000000"/>
        </a:buClr>
        <a:buSzPct val="100000"/>
        <a:buFont typeface="Arial" panose="020B0604020202020204" pitchFamily="34" charset="0"/>
        <a:buChar char="»"/>
        <a:defRPr sz="2000" b="0" i="0" u="none" kern="1200" baseline="0">
          <a:solidFill>
            <a:srgbClr val="000000"/>
          </a:solidFill>
          <a:latin typeface="+mn-lt"/>
          <a:ea typeface="+mn-ea"/>
          <a:cs typeface="+mn-cs"/>
        </a:defRPr>
      </a:lvl8pPr>
      <a:lvl9pPr marL="3886200" lvl="8" indent="-228600" algn="l" defTabSz="449580" eaLnBrk="1" fontAlgn="base" latinLnBrk="0" hangingPunct="1">
        <a:lnSpc>
          <a:spcPct val="100000"/>
        </a:lnSpc>
        <a:spcBef>
          <a:spcPts val="365"/>
        </a:spcBef>
        <a:spcAft>
          <a:spcPct val="0"/>
        </a:spcAft>
        <a:buClr>
          <a:srgbClr val="000000"/>
        </a:buClr>
        <a:buSzPct val="100000"/>
        <a:buFont typeface="Arial" panose="020B0604020202020204" pitchFamily="34" charset="0"/>
        <a:buChar char="»"/>
        <a:defRPr sz="2000" b="0" i="0" u="none" kern="1200" baseline="0">
          <a:solidFill>
            <a:srgbClr val="000000"/>
          </a:solidFill>
          <a:latin typeface="+mn-lt"/>
          <a:ea typeface="+mn-ea"/>
          <a:cs typeface="+mn-cs"/>
        </a:defRPr>
      </a:lvl9pPr>
    </p:bodyStyle>
    <p:otherStyle>
      <a:lvl1pPr marL="0" lvl="0" indent="0" algn="l" defTabSz="44958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defRPr sz="1800" b="0" i="0" u="none" kern="1200" baseline="0">
          <a:solidFill>
            <a:srgbClr val="000000"/>
          </a:solidFill>
          <a:latin typeface="+mn-lt"/>
          <a:ea typeface="+mn-ea"/>
          <a:cs typeface="+mn-cs"/>
        </a:defRPr>
      </a:lvl1pPr>
      <a:lvl2pPr marL="742950" lvl="1" indent="-285750" algn="l" defTabSz="44958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defRPr sz="1800" b="0" i="0" u="none" kern="1200" baseline="0">
          <a:solidFill>
            <a:srgbClr val="000000"/>
          </a:solidFill>
          <a:latin typeface="+mn-lt"/>
          <a:ea typeface="+mn-ea"/>
          <a:cs typeface="+mn-cs"/>
        </a:defRPr>
      </a:lvl2pPr>
      <a:lvl3pPr marL="1143000" lvl="2" indent="-228600" algn="l" defTabSz="44958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defRPr sz="1800" b="0" i="0" u="none" kern="1200" baseline="0">
          <a:solidFill>
            <a:srgbClr val="000000"/>
          </a:solidFill>
          <a:latin typeface="+mn-lt"/>
          <a:ea typeface="+mn-ea"/>
          <a:cs typeface="+mn-cs"/>
        </a:defRPr>
      </a:lvl3pPr>
      <a:lvl4pPr marL="1600200" lvl="3" indent="-228600" algn="l" defTabSz="44958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defRPr sz="1800" b="0" i="0" u="none" kern="1200" baseline="0">
          <a:solidFill>
            <a:srgbClr val="000000"/>
          </a:solidFill>
          <a:latin typeface="+mn-lt"/>
          <a:ea typeface="+mn-ea"/>
          <a:cs typeface="+mn-cs"/>
        </a:defRPr>
      </a:lvl4pPr>
      <a:lvl5pPr marL="2057400" lvl="4" indent="-228600" algn="l" defTabSz="44958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defRPr sz="1800" b="0" i="0" u="none" kern="1200" baseline="0">
          <a:solidFill>
            <a:srgbClr val="000000"/>
          </a:solidFill>
          <a:latin typeface="+mn-lt"/>
          <a:ea typeface="+mn-ea"/>
          <a:cs typeface="+mn-cs"/>
        </a:defRPr>
      </a:lvl5pPr>
      <a:lvl6pPr marL="2286000" lvl="5" indent="-228600" algn="l" defTabSz="44958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defRPr sz="1800" b="0" i="0" u="none" kern="1200" baseline="0">
          <a:solidFill>
            <a:srgbClr val="000000"/>
          </a:solidFill>
          <a:latin typeface="+mn-lt"/>
          <a:ea typeface="+mn-ea"/>
          <a:cs typeface="+mn-cs"/>
        </a:defRPr>
      </a:lvl6pPr>
      <a:lvl7pPr marL="2743200" lvl="6" indent="-228600" algn="l" defTabSz="44958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defRPr sz="1800" b="0" i="0" u="none" kern="1200" baseline="0">
          <a:solidFill>
            <a:srgbClr val="000000"/>
          </a:solidFill>
          <a:latin typeface="+mn-lt"/>
          <a:ea typeface="+mn-ea"/>
          <a:cs typeface="+mn-cs"/>
        </a:defRPr>
      </a:lvl7pPr>
      <a:lvl8pPr marL="3200400" lvl="7" indent="-228600" algn="l" defTabSz="44958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defRPr sz="1800" b="0" i="0" u="none" kern="1200" baseline="0">
          <a:solidFill>
            <a:srgbClr val="000000"/>
          </a:solidFill>
          <a:latin typeface="+mn-lt"/>
          <a:ea typeface="+mn-ea"/>
          <a:cs typeface="+mn-cs"/>
        </a:defRPr>
      </a:lvl8pPr>
      <a:lvl9pPr marL="3657600" lvl="8" indent="-228600" algn="l" defTabSz="44958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defRPr sz="1800" b="0" i="0" u="none" kern="1200" baseline="0">
          <a:solidFill>
            <a:srgbClr val="000000"/>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image" Target="../media/image21.png"/><Relationship Id="rId1" Type="http://schemas.openxmlformats.org/officeDocument/2006/relationships/tags" Target="../tags/tag3.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image" Target="../media/image2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4.xml"/><Relationship Id="rId2" Type="http://schemas.openxmlformats.org/officeDocument/2006/relationships/image" Target="../media/image16.png"/><Relationship Id="rId1" Type="http://schemas.openxmlformats.org/officeDocument/2006/relationships/tags" Target="../tags/tag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24.xml"/><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1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image" Target="../media/image20.png"/><Relationship Id="rId1" Type="http://schemas.openxmlformats.org/officeDocument/2006/relationships/tags" Target="../tags/tag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文本框 6144"/>
          <p:cNvSpPr txBox="1"/>
          <p:nvPr/>
        </p:nvSpPr>
        <p:spPr>
          <a:xfrm>
            <a:off x="1663700" y="2781300"/>
            <a:ext cx="5356225" cy="708025"/>
          </a:xfrm>
          <a:prstGeom prst="rect">
            <a:avLst/>
          </a:prstGeom>
          <a:noFill/>
          <a:ln w="9525">
            <a:noFill/>
          </a:ln>
        </p:spPr>
        <p:txBody>
          <a:bodyPr lIns="90000" tIns="46800" rIns="90000" bIns="46800">
            <a:spAutoFit/>
          </a:bodyPr>
          <a:lstStyle/>
          <a:p>
            <a:pPr lvl="0" algn="ctr" defTabSz="0">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zh-CN" altLang="en-GB" sz="4000" dirty="0">
                <a:solidFill>
                  <a:srgbClr val="FFFFFF"/>
                </a:solidFill>
                <a:latin typeface="楷体_GB2312" pitchFamily="49" charset="-122"/>
                <a:ea typeface="楷体_GB2312" pitchFamily="49" charset="-122"/>
              </a:rPr>
              <a:t>文本大数据</a:t>
            </a:r>
            <a:r>
              <a:rPr lang="zh-CN" altLang="en-GB" sz="4000" dirty="0">
                <a:solidFill>
                  <a:srgbClr val="FFFFFF"/>
                </a:solidFill>
                <a:latin typeface="楷体_GB2312" pitchFamily="49" charset="-122"/>
                <a:ea typeface="楷体_GB2312" pitchFamily="49" charset="-122"/>
              </a:rPr>
              <a:t>处理</a:t>
            </a:r>
            <a:endParaRPr lang="zh-CN" altLang="en-GB" sz="4000" dirty="0">
              <a:solidFill>
                <a:srgbClr val="FFFFFF"/>
              </a:solidFill>
              <a:latin typeface="楷体_GB2312" pitchFamily="49" charset="-122"/>
              <a:ea typeface="楷体_GB2312" pitchFamily="49" charset="-122"/>
            </a:endParaRPr>
          </a:p>
        </p:txBody>
      </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457200" y="528638"/>
            <a:ext cx="8226425" cy="4522787"/>
          </a:xfrm>
        </p:spPr>
        <p:txBody>
          <a:bodyPr/>
          <a:p>
            <a:r>
              <a:rPr lang="zh-CN" altLang="en-US" sz="2400">
                <a:solidFill>
                  <a:srgbClr val="FF0000"/>
                </a:solidFill>
                <a:sym typeface="+mn-ea"/>
              </a:rPr>
              <a:t>leaf_size</a:t>
            </a:r>
            <a:r>
              <a:rPr lang="zh-CN" altLang="en-US" sz="2400">
                <a:sym typeface="+mn-ea"/>
              </a:rPr>
              <a:t>：叶的大小，针对算法为球树或KD树而言。这个设置会影响构造和查询的速度，以及存储树所需的内存。最优值取决于问题的性质。</a:t>
            </a:r>
            <a:endParaRPr lang="zh-CN" altLang="en-US" sz="2400"/>
          </a:p>
          <a:p>
            <a:r>
              <a:rPr lang="zh-CN" altLang="en-US" sz="2400">
                <a:solidFill>
                  <a:srgbClr val="FF0000"/>
                </a:solidFill>
                <a:sym typeface="+mn-ea"/>
              </a:rPr>
              <a:t>metric</a:t>
            </a:r>
            <a:r>
              <a:rPr lang="zh-CN" altLang="en-US" sz="2400">
                <a:sym typeface="+mn-ea"/>
              </a:rPr>
              <a:t>：用于树的距离度量。默认度量是Minkowski，p=2等价于标准的欧几里德度量。有关可用度量的列表，可以查阅距离度量类的文档。如果度量是“预先计算的”，则假定X是距离矩阵，在拟合期间必须是平方。</a:t>
            </a:r>
            <a:endParaRPr lang="zh-CN" altLang="en-US" sz="2400"/>
          </a:p>
          <a:p>
            <a:r>
              <a:rPr lang="zh-CN" altLang="en-US" sz="2400">
                <a:solidFill>
                  <a:srgbClr val="FF0000"/>
                </a:solidFill>
                <a:sym typeface="+mn-ea"/>
              </a:rPr>
              <a:t>p</a:t>
            </a:r>
            <a:r>
              <a:rPr lang="zh-CN" altLang="en-US" sz="2400">
                <a:sym typeface="+mn-ea"/>
              </a:rPr>
              <a:t>：Minkowski度量参数的参数来自sklearn.emeics.pairwise.pairwise_距离。当p=1时，这等价于使用曼哈顿距离(L1)，欧几里得距离(L2)等价于p=2时，对于任意的p，则使用Minkowski_距离(L_P)。</a:t>
            </a:r>
            <a:endParaRPr lang="zh-CN" altLang="en-US" sz="2400"/>
          </a:p>
          <a:p>
            <a:r>
              <a:rPr lang="zh-CN" altLang="en-US" sz="2400">
                <a:solidFill>
                  <a:srgbClr val="FF0000"/>
                </a:solidFill>
                <a:sym typeface="+mn-ea"/>
              </a:rPr>
              <a:t>metric_params</a:t>
            </a:r>
            <a:r>
              <a:rPr lang="zh-CN" altLang="en-US" sz="2400">
                <a:sym typeface="+mn-ea"/>
              </a:rPr>
              <a:t>：度量函数的附加关键字参数，设置应为dict（字典）形式。</a:t>
            </a:r>
            <a:endParaRPr lang="zh-CN" altLang="en-US" sz="2400"/>
          </a:p>
          <a:p>
            <a:r>
              <a:rPr lang="zh-CN" altLang="en-US" sz="2400">
                <a:solidFill>
                  <a:srgbClr val="FF0000"/>
                </a:solidFill>
                <a:sym typeface="+mn-ea"/>
              </a:rPr>
              <a:t>n_jobs</a:t>
            </a:r>
            <a:r>
              <a:rPr lang="zh-CN" altLang="en-US" sz="2400">
                <a:sym typeface="+mn-ea"/>
              </a:rPr>
              <a:t>：要为邻居搜索的并行</a:t>
            </a:r>
            <a:r>
              <a:rPr lang="zh-CN" altLang="en-US" sz="2400">
                <a:sym typeface="+mn-ea"/>
              </a:rPr>
              <a:t>进程的数量。</a:t>
            </a:r>
            <a:endParaRPr lang="zh-CN" altLang="en-US" sz="24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r>
              <a:rPr lang="zh-CN" altLang="en-US" sz="2800"/>
              <a:t>常用方法：</a:t>
            </a:r>
            <a:endParaRPr lang="zh-CN" altLang="en-US" sz="2800"/>
          </a:p>
        </p:txBody>
      </p:sp>
      <p:pic>
        <p:nvPicPr>
          <p:cNvPr id="5" name="图片 4"/>
          <p:cNvPicPr>
            <a:picLocks noChangeAspect="1"/>
          </p:cNvPicPr>
          <p:nvPr>
            <p:custDataLst>
              <p:tags r:id="rId1"/>
            </p:custDataLst>
          </p:nvPr>
        </p:nvPicPr>
        <p:blipFill>
          <a:blip r:embed="rId2"/>
          <a:stretch>
            <a:fillRect/>
          </a:stretch>
        </p:blipFill>
        <p:spPr>
          <a:xfrm>
            <a:off x="460375" y="1341120"/>
            <a:ext cx="8494395" cy="4715510"/>
          </a:xfrm>
          <a:prstGeom prst="rect">
            <a:avLst/>
          </a:prstGeom>
        </p:spPr>
      </p:pic>
      <p:cxnSp>
        <p:nvCxnSpPr>
          <p:cNvPr id="3" name="直接连接符 2"/>
          <p:cNvCxnSpPr/>
          <p:nvPr/>
        </p:nvCxnSpPr>
        <p:spPr>
          <a:xfrm>
            <a:off x="612140" y="2986405"/>
            <a:ext cx="2879725" cy="10795"/>
          </a:xfrm>
          <a:prstGeom prst="line">
            <a:avLst/>
          </a:prstGeom>
          <a:solidFill>
            <a:srgbClr val="00B8FF"/>
          </a:solidFill>
          <a:ln w="22225" cap="flat" cmpd="sng" algn="ctr">
            <a:solidFill>
              <a:srgbClr val="FF0000"/>
            </a:solidFill>
            <a:prstDash val="solid"/>
            <a:round/>
            <a:headEnd type="none" w="med" len="med"/>
            <a:tailEnd type="none" w="med" len="med"/>
          </a:ln>
        </p:spPr>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52805" y="1271270"/>
            <a:ext cx="7830820" cy="4856480"/>
          </a:xfrm>
        </p:spPr>
        <p:txBody>
          <a:bodyPr/>
          <a:p>
            <a:pPr algn="l">
              <a:buSzTx/>
            </a:pPr>
            <a:r>
              <a:rPr lang="zh-CN" altLang="en-US" sz="2400"/>
              <a:t> 导入库</a:t>
            </a:r>
            <a:endParaRPr lang="zh-CN" altLang="en-US" sz="2400"/>
          </a:p>
          <a:p>
            <a:r>
              <a:rPr lang="zh-CN" altLang="en-US" sz="2400"/>
              <a:t>创建算法</a:t>
            </a:r>
            <a:endParaRPr lang="zh-CN" altLang="en-US" sz="2400"/>
          </a:p>
          <a:p>
            <a:r>
              <a:rPr lang="zh-CN" altLang="en-US" sz="2400"/>
              <a:t>训练算法</a:t>
            </a:r>
            <a:endParaRPr lang="zh-CN" altLang="en-US" sz="2400"/>
          </a:p>
          <a:p>
            <a:r>
              <a:rPr lang="zh-CN" altLang="en-US" sz="2400"/>
              <a:t>预测</a:t>
            </a:r>
            <a:endParaRPr lang="zh-CN" altLang="en-US" sz="2400"/>
          </a:p>
          <a:p>
            <a:endParaRPr lang="zh-CN" altLang="en-US" sz="1600"/>
          </a:p>
          <a:p>
            <a:endParaRPr lang="zh-CN" altLang="en-US" sz="1600"/>
          </a:p>
        </p:txBody>
      </p:sp>
      <p:sp>
        <p:nvSpPr>
          <p:cNvPr id="5" name="标题 4"/>
          <p:cNvSpPr>
            <a:spLocks noGrp="1"/>
          </p:cNvSpPr>
          <p:nvPr>
            <p:ph type="title"/>
          </p:nvPr>
        </p:nvSpPr>
        <p:spPr>
          <a:xfrm>
            <a:off x="457200" y="129540"/>
            <a:ext cx="8226425" cy="1141413"/>
          </a:xfrm>
        </p:spPr>
        <p:txBody>
          <a:bodyPr/>
          <a:p>
            <a:pPr algn="ctr">
              <a:buSzTx/>
            </a:pPr>
            <a:r>
              <a:rPr lang="en-US" altLang="zh-CN" sz="2400" dirty="0">
                <a:solidFill>
                  <a:schemeClr val="dk1"/>
                </a:solidFill>
                <a:latin typeface="微软雅黑" panose="020B0503020204020204" charset="-122"/>
                <a:ea typeface="微软雅黑" panose="020B0503020204020204" charset="-122"/>
                <a:cs typeface="+mn-cs"/>
                <a:sym typeface="+mn-ea"/>
              </a:rPr>
              <a:t>2</a:t>
            </a:r>
            <a:r>
              <a:rPr lang="zh-CN" altLang="en-US" sz="2400" dirty="0">
                <a:solidFill>
                  <a:schemeClr val="dk1"/>
                </a:solidFill>
                <a:latin typeface="微软雅黑" panose="020B0503020204020204" charset="-122"/>
                <a:ea typeface="微软雅黑" panose="020B0503020204020204" charset="-122"/>
                <a:cs typeface="+mn-cs"/>
                <a:sym typeface="+mn-ea"/>
              </a:rPr>
              <a:t>、</a:t>
            </a:r>
            <a:r>
              <a:rPr lang="en-US" altLang="zh-CN" sz="2400" dirty="0">
                <a:solidFill>
                  <a:schemeClr val="dk1"/>
                </a:solidFill>
                <a:latin typeface="微软雅黑" panose="020B0503020204020204" charset="-122"/>
                <a:ea typeface="微软雅黑" panose="020B0503020204020204" charset="-122"/>
                <a:cs typeface="+mn-cs"/>
                <a:sym typeface="+mn-ea"/>
              </a:rPr>
              <a:t>应用sklearn中K近邻分类算法</a:t>
            </a:r>
            <a:r>
              <a:rPr lang="en-US" altLang="zh-CN" sz="2400" dirty="0">
                <a:solidFill>
                  <a:schemeClr val="dk1"/>
                </a:solidFill>
                <a:latin typeface="微软雅黑" panose="020B0503020204020204" charset="-122"/>
                <a:ea typeface="微软雅黑" panose="020B0503020204020204" charset="-122"/>
                <a:cs typeface="+mn-cs"/>
              </a:rPr>
              <a:t>----</a:t>
            </a:r>
            <a:r>
              <a:rPr lang="zh-CN" altLang="en-US" sz="2400" dirty="0">
                <a:solidFill>
                  <a:schemeClr val="dk1"/>
                </a:solidFill>
                <a:latin typeface="微软雅黑" panose="020B0503020204020204" charset="-122"/>
                <a:ea typeface="微软雅黑" panose="020B0503020204020204" charset="-122"/>
                <a:cs typeface="+mn-cs"/>
              </a:rPr>
              <a:t>应用</a:t>
            </a:r>
            <a:r>
              <a:rPr lang="zh-CN" altLang="en-US" sz="2400" dirty="0">
                <a:solidFill>
                  <a:schemeClr val="dk1"/>
                </a:solidFill>
                <a:latin typeface="微软雅黑" panose="020B0503020204020204" charset="-122"/>
                <a:ea typeface="微软雅黑" panose="020B0503020204020204" charset="-122"/>
                <a:cs typeface="+mn-cs"/>
              </a:rPr>
              <a:t>流程</a:t>
            </a:r>
            <a:endParaRPr lang="zh-CN" altLang="en-US" sz="2400" dirty="0">
              <a:solidFill>
                <a:schemeClr val="dk1"/>
              </a:solidFill>
              <a:latin typeface="微软雅黑" panose="020B0503020204020204" charset="-122"/>
              <a:ea typeface="微软雅黑" panose="020B0503020204020204" charset="-122"/>
              <a:cs typeface="+mn-cs"/>
            </a:endParaRPr>
          </a:p>
        </p:txBody>
      </p:sp>
      <p:pic>
        <p:nvPicPr>
          <p:cNvPr id="2" name="图片 1"/>
          <p:cNvPicPr>
            <a:picLocks noChangeAspect="1"/>
          </p:cNvPicPr>
          <p:nvPr/>
        </p:nvPicPr>
        <p:blipFill>
          <a:blip r:embed="rId1"/>
          <a:stretch>
            <a:fillRect/>
          </a:stretch>
        </p:blipFill>
        <p:spPr>
          <a:xfrm>
            <a:off x="1013460" y="3056255"/>
            <a:ext cx="6779895" cy="362775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dirty="0">
                <a:latin typeface="微软雅黑" panose="020B0503020204020204" charset="-122"/>
                <a:ea typeface="微软雅黑" panose="020B0503020204020204" charset="-122"/>
                <a:sym typeface="+mn-ea"/>
              </a:rPr>
              <a:t>3.</a:t>
            </a:r>
            <a:r>
              <a:rPr lang="zh-CN" altLang="en-US" dirty="0">
                <a:latin typeface="微软雅黑" panose="020B0503020204020204" charset="-122"/>
                <a:ea typeface="微软雅黑" panose="020B0503020204020204" charset="-122"/>
                <a:sym typeface="+mn-ea"/>
              </a:rPr>
              <a:t>文本分类</a:t>
            </a:r>
            <a:r>
              <a:rPr lang="en-US" altLang="zh-CN" dirty="0">
                <a:latin typeface="微软雅黑" panose="020B0503020204020204" charset="-122"/>
                <a:ea typeface="微软雅黑" panose="020B0503020204020204" charset="-122"/>
                <a:sym typeface="+mn-ea"/>
              </a:rPr>
              <a:t>KNN</a:t>
            </a:r>
            <a:endParaRPr lang="zh-CN" altLang="en-US"/>
          </a:p>
        </p:txBody>
      </p:sp>
      <p:sp>
        <p:nvSpPr>
          <p:cNvPr id="3" name="内容占位符 2"/>
          <p:cNvSpPr>
            <a:spLocks noGrp="1"/>
          </p:cNvSpPr>
          <p:nvPr>
            <p:ph idx="1"/>
          </p:nvPr>
        </p:nvSpPr>
        <p:spPr>
          <a:xfrm>
            <a:off x="683260" y="1556703"/>
            <a:ext cx="8226425" cy="4522787"/>
          </a:xfrm>
        </p:spPr>
        <p:txBody>
          <a:bodyPr/>
          <a:p>
            <a:r>
              <a:rPr lang="zh-CN" altLang="en-US"/>
              <a:t>文本</a:t>
            </a:r>
            <a:r>
              <a:rPr lang="zh-CN" altLang="en-US"/>
              <a:t>预处理</a:t>
            </a:r>
            <a:endParaRPr lang="zh-CN" altLang="en-US"/>
          </a:p>
          <a:p>
            <a:endParaRPr lang="zh-CN" altLang="en-US"/>
          </a:p>
          <a:p>
            <a:r>
              <a:rPr lang="zh-CN" altLang="en-US"/>
              <a:t>算法</a:t>
            </a:r>
            <a:r>
              <a:rPr lang="zh-CN" altLang="en-US"/>
              <a:t>应用</a:t>
            </a:r>
            <a:endParaRPr lang="zh-CN" altLang="en-US"/>
          </a:p>
          <a:p>
            <a:endParaRPr lang="zh-CN" altLang="en-US"/>
          </a:p>
          <a:p>
            <a:r>
              <a:rPr lang="zh-CN" altLang="en-US"/>
              <a:t>豆瓣网（短评，推荐指数进行分类）</a:t>
            </a:r>
            <a:r>
              <a:rPr lang="zh-CN" altLang="en-US"/>
              <a:t>应用</a:t>
            </a:r>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主要</a:t>
            </a:r>
            <a:r>
              <a:rPr lang="zh-CN" altLang="en-US"/>
              <a:t>内容</a:t>
            </a:r>
            <a:endParaRPr lang="zh-CN" altLang="en-US"/>
          </a:p>
        </p:txBody>
      </p:sp>
      <p:sp>
        <p:nvSpPr>
          <p:cNvPr id="3" name="内容占位符 2"/>
          <p:cNvSpPr>
            <a:spLocks noGrp="1"/>
          </p:cNvSpPr>
          <p:nvPr>
            <p:ph idx="1"/>
          </p:nvPr>
        </p:nvSpPr>
        <p:spPr>
          <a:xfrm>
            <a:off x="1547495" y="1556385"/>
            <a:ext cx="7386320" cy="4522470"/>
          </a:xfrm>
        </p:spPr>
        <p:txBody>
          <a:bodyPr/>
          <a:p>
            <a:r>
              <a:rPr lang="en-US" dirty="0">
                <a:latin typeface="微软雅黑" panose="020B0503020204020204" charset="-122"/>
                <a:ea typeface="微软雅黑" panose="020B0503020204020204" charset="-122"/>
              </a:rPr>
              <a:t>1.KNN</a:t>
            </a:r>
            <a:r>
              <a:rPr lang="zh-CN" altLang="en-US" dirty="0">
                <a:latin typeface="微软雅黑" panose="020B0503020204020204" charset="-122"/>
                <a:ea typeface="微软雅黑" panose="020B0503020204020204" charset="-122"/>
              </a:rPr>
              <a:t>算法原理</a:t>
            </a:r>
            <a:endParaRPr lang="en-US" dirty="0">
              <a:latin typeface="微软雅黑" panose="020B0503020204020204" charset="-122"/>
              <a:ea typeface="微软雅黑" panose="020B0503020204020204" charset="-122"/>
            </a:endParaRPr>
          </a:p>
          <a:p>
            <a:endParaRPr lang="zh-CN" altLang="en-US"/>
          </a:p>
          <a:p>
            <a:r>
              <a:rPr lang="en-US" dirty="0">
                <a:latin typeface="微软雅黑" panose="020B0503020204020204" charset="-122"/>
                <a:ea typeface="微软雅黑" panose="020B0503020204020204" charset="-122"/>
                <a:sym typeface="+mn-ea"/>
              </a:rPr>
              <a:t>2.KNN</a:t>
            </a:r>
            <a:r>
              <a:rPr lang="zh-CN" altLang="en-US" dirty="0">
                <a:latin typeface="微软雅黑" panose="020B0503020204020204" charset="-122"/>
                <a:ea typeface="微软雅黑" panose="020B0503020204020204" charset="-122"/>
                <a:sym typeface="+mn-ea"/>
              </a:rPr>
              <a:t>分类算法</a:t>
            </a:r>
            <a:r>
              <a:rPr lang="zh-CN" altLang="en-US" dirty="0">
                <a:latin typeface="微软雅黑" panose="020B0503020204020204" charset="-122"/>
                <a:ea typeface="微软雅黑" panose="020B0503020204020204" charset="-122"/>
                <a:sym typeface="+mn-ea"/>
              </a:rPr>
              <a:t>实现</a:t>
            </a:r>
            <a:endParaRPr lang="zh-CN" altLang="en-US" dirty="0">
              <a:latin typeface="微软雅黑" panose="020B0503020204020204" charset="-122"/>
              <a:ea typeface="微软雅黑" panose="020B0503020204020204" charset="-122"/>
              <a:sym typeface="+mn-ea"/>
            </a:endParaRPr>
          </a:p>
          <a:p>
            <a:endParaRPr lang="zh-CN" altLang="en-US" dirty="0">
              <a:latin typeface="微软雅黑" panose="020B0503020204020204" charset="-122"/>
              <a:ea typeface="微软雅黑" panose="020B0503020204020204" charset="-122"/>
              <a:sym typeface="+mn-ea"/>
            </a:endParaRPr>
          </a:p>
          <a:p>
            <a:r>
              <a:rPr lang="en-US" dirty="0">
                <a:latin typeface="微软雅黑" panose="020B0503020204020204" charset="-122"/>
                <a:ea typeface="微软雅黑" panose="020B0503020204020204" charset="-122"/>
                <a:sym typeface="+mn-ea"/>
              </a:rPr>
              <a:t>3.</a:t>
            </a:r>
            <a:r>
              <a:rPr lang="zh-CN" altLang="en-US" dirty="0">
                <a:latin typeface="微软雅黑" panose="020B0503020204020204" charset="-122"/>
                <a:ea typeface="微软雅黑" panose="020B0503020204020204" charset="-122"/>
                <a:sym typeface="+mn-ea"/>
              </a:rPr>
              <a:t>文本分类</a:t>
            </a:r>
            <a:r>
              <a:rPr lang="en-US" altLang="zh-CN" dirty="0">
                <a:latin typeface="微软雅黑" panose="020B0503020204020204" charset="-122"/>
                <a:ea typeface="微软雅黑" panose="020B0503020204020204" charset="-122"/>
                <a:sym typeface="+mn-ea"/>
              </a:rPr>
              <a:t>KNN</a:t>
            </a:r>
            <a:endParaRPr lang="zh-CN" altLang="en-US" dirty="0">
              <a:latin typeface="微软雅黑" panose="020B0503020204020204" charset="-122"/>
              <a:ea typeface="微软雅黑" panose="020B0503020204020204" charset="-122"/>
              <a:sym typeface="+mn-ea"/>
            </a:endParaRPr>
          </a:p>
          <a:p>
            <a:endParaRPr lang="zh-CN" altLang="en-US"/>
          </a:p>
          <a:p>
            <a:pPr marL="0" indent="0">
              <a:buNone/>
            </a:pP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571500" y="200025"/>
            <a:ext cx="7830185" cy="781685"/>
          </a:xfrm>
          <a:noFill/>
          <a:ln>
            <a:noFill/>
          </a:ln>
        </p:spPr>
        <p:style>
          <a:lnRef idx="1">
            <a:schemeClr val="accent6"/>
          </a:lnRef>
          <a:fillRef idx="2">
            <a:schemeClr val="accent6"/>
          </a:fillRef>
          <a:effectRef idx="1">
            <a:schemeClr val="accent6"/>
          </a:effectRef>
          <a:fontRef idx="minor">
            <a:schemeClr val="dk1"/>
          </a:fontRef>
        </p:style>
        <p:txBody>
          <a:bodyPr>
            <a:normAutofit/>
          </a:bodyPr>
          <a:lstStyle/>
          <a:p>
            <a:r>
              <a:rPr lang="en-US" sz="3200" dirty="0">
                <a:latin typeface="微软雅黑" panose="020B0503020204020204" charset="-122"/>
                <a:ea typeface="微软雅黑" panose="020B0503020204020204" charset="-122"/>
                <a:sym typeface="+mn-ea"/>
              </a:rPr>
              <a:t>1.KNN</a:t>
            </a:r>
            <a:r>
              <a:rPr lang="zh-CN" altLang="en-US" sz="3200" dirty="0">
                <a:latin typeface="微软雅黑" panose="020B0503020204020204" charset="-122"/>
                <a:ea typeface="微软雅黑" panose="020B0503020204020204" charset="-122"/>
                <a:sym typeface="+mn-ea"/>
              </a:rPr>
              <a:t>算法原理</a:t>
            </a:r>
            <a:endParaRPr lang="zh-CN" altLang="en-US" sz="3200" dirty="0">
              <a:latin typeface="微软雅黑" panose="020B0503020204020204" charset="-122"/>
              <a:ea typeface="微软雅黑" panose="020B0503020204020204" charset="-122"/>
            </a:endParaRPr>
          </a:p>
        </p:txBody>
      </p:sp>
      <p:sp>
        <p:nvSpPr>
          <p:cNvPr id="2" name="文本框 1"/>
          <p:cNvSpPr txBox="1"/>
          <p:nvPr/>
        </p:nvSpPr>
        <p:spPr>
          <a:xfrm>
            <a:off x="643255" y="1175443"/>
            <a:ext cx="8090297" cy="1545590"/>
          </a:xfrm>
          <a:prstGeom prst="rect">
            <a:avLst/>
          </a:prstGeom>
          <a:noFill/>
        </p:spPr>
        <p:txBody>
          <a:bodyPr wrap="square" rtlCol="0">
            <a:spAutoFit/>
          </a:bodyPr>
          <a:lstStyle/>
          <a:p>
            <a:pPr>
              <a:lnSpc>
                <a:spcPct val="150000"/>
              </a:lnSpc>
            </a:pPr>
            <a:r>
              <a:rPr kumimoji="1" lang="en-US" altLang="zh-CN" sz="2100" dirty="0">
                <a:solidFill>
                  <a:schemeClr val="tx1"/>
                </a:solidFill>
                <a:latin typeface="微软雅黑" panose="020B0503020204020204" charset="-122"/>
                <a:ea typeface="微软雅黑" panose="020B0503020204020204" charset="-122"/>
              </a:rPr>
              <a:t>KNN</a:t>
            </a:r>
            <a:r>
              <a:rPr kumimoji="1" lang="zh-CN" altLang="en-US" sz="2100" dirty="0">
                <a:solidFill>
                  <a:schemeClr val="tx1"/>
                </a:solidFill>
                <a:latin typeface="微软雅黑" panose="020B0503020204020204" charset="-122"/>
                <a:ea typeface="微软雅黑" panose="020B0503020204020204" charset="-122"/>
              </a:rPr>
              <a:t>算法的</a:t>
            </a:r>
            <a:r>
              <a:rPr kumimoji="1" lang="zh-CN" altLang="en-US" sz="2100" dirty="0">
                <a:solidFill>
                  <a:srgbClr val="C00000"/>
                </a:solidFill>
                <a:latin typeface="微软雅黑" panose="020B0503020204020204" charset="-122"/>
                <a:ea typeface="微软雅黑" panose="020B0503020204020204" charset="-122"/>
              </a:rPr>
              <a:t>核心思想</a:t>
            </a:r>
            <a:r>
              <a:rPr kumimoji="1" lang="zh-CN" altLang="en-US" sz="2100" dirty="0">
                <a:solidFill>
                  <a:schemeClr val="tx1"/>
                </a:solidFill>
                <a:latin typeface="微软雅黑" panose="020B0503020204020204" charset="-122"/>
                <a:ea typeface="微软雅黑" panose="020B0503020204020204" charset="-122"/>
              </a:rPr>
              <a:t>：如果一个样本在特征空间中的</a:t>
            </a:r>
            <a:r>
              <a:rPr kumimoji="1" lang="en-US" altLang="zh-CN" sz="2100" dirty="0">
                <a:solidFill>
                  <a:srgbClr val="FF0000"/>
                </a:solidFill>
                <a:latin typeface="微软雅黑" panose="020B0503020204020204" charset="-122"/>
                <a:ea typeface="微软雅黑" panose="020B0503020204020204" charset="-122"/>
              </a:rPr>
              <a:t>k</a:t>
            </a:r>
            <a:r>
              <a:rPr kumimoji="1" lang="zh-CN" altLang="en-US" sz="2100" dirty="0">
                <a:solidFill>
                  <a:srgbClr val="FF0000"/>
                </a:solidFill>
                <a:latin typeface="微软雅黑" panose="020B0503020204020204" charset="-122"/>
                <a:ea typeface="微软雅黑" panose="020B0503020204020204" charset="-122"/>
              </a:rPr>
              <a:t>个最相邻</a:t>
            </a:r>
            <a:r>
              <a:rPr kumimoji="1" lang="zh-CN" altLang="en-US" sz="2100" dirty="0">
                <a:solidFill>
                  <a:schemeClr val="tx1"/>
                </a:solidFill>
                <a:latin typeface="微软雅黑" panose="020B0503020204020204" charset="-122"/>
                <a:ea typeface="微软雅黑" panose="020B0503020204020204" charset="-122"/>
              </a:rPr>
              <a:t>的样本中的</a:t>
            </a:r>
            <a:r>
              <a:rPr kumimoji="1" lang="zh-CN" altLang="en-US" sz="2100" dirty="0">
                <a:solidFill>
                  <a:srgbClr val="FF0000"/>
                </a:solidFill>
                <a:latin typeface="微软雅黑" panose="020B0503020204020204" charset="-122"/>
                <a:ea typeface="微软雅黑" panose="020B0503020204020204" charset="-122"/>
              </a:rPr>
              <a:t>大多数属于某一个类别</a:t>
            </a:r>
            <a:r>
              <a:rPr kumimoji="1" lang="zh-CN" altLang="en-US" sz="2100" dirty="0">
                <a:solidFill>
                  <a:schemeClr val="tx1"/>
                </a:solidFill>
                <a:latin typeface="微软雅黑" panose="020B0503020204020204" charset="-122"/>
                <a:ea typeface="微软雅黑" panose="020B0503020204020204" charset="-122"/>
              </a:rPr>
              <a:t>，则该样本</a:t>
            </a:r>
            <a:r>
              <a:rPr kumimoji="1" lang="zh-CN" altLang="en-US" sz="2100" dirty="0">
                <a:solidFill>
                  <a:srgbClr val="FF0000"/>
                </a:solidFill>
                <a:latin typeface="微软雅黑" panose="020B0503020204020204" charset="-122"/>
                <a:ea typeface="微软雅黑" panose="020B0503020204020204" charset="-122"/>
              </a:rPr>
              <a:t>也属于这个类别</a:t>
            </a:r>
            <a:r>
              <a:rPr kumimoji="1" lang="zh-CN" altLang="en-US" sz="2100" dirty="0">
                <a:solidFill>
                  <a:schemeClr val="tx1"/>
                </a:solidFill>
                <a:latin typeface="微软雅黑" panose="020B0503020204020204" charset="-122"/>
                <a:ea typeface="微软雅黑" panose="020B0503020204020204" charset="-122"/>
              </a:rPr>
              <a:t>，并具有这个类别上样本的特性。</a:t>
            </a:r>
            <a:endParaRPr kumimoji="1" lang="zh-CN" altLang="en-US" sz="2100" dirty="0">
              <a:solidFill>
                <a:schemeClr val="tx1"/>
              </a:solidFill>
              <a:latin typeface="微软雅黑" panose="020B0503020204020204" charset="-122"/>
              <a:ea typeface="微软雅黑" panose="020B0503020204020204" charset="-122"/>
            </a:endParaRPr>
          </a:p>
        </p:txBody>
      </p:sp>
      <p:pic>
        <p:nvPicPr>
          <p:cNvPr id="13" name="图片 12"/>
          <p:cNvPicPr>
            <a:picLocks noChangeAspect="1"/>
          </p:cNvPicPr>
          <p:nvPr>
            <p:custDataLst>
              <p:tags r:id="rId1"/>
            </p:custDataLst>
          </p:nvPr>
        </p:nvPicPr>
        <p:blipFill>
          <a:blip r:embed="rId2"/>
          <a:stretch>
            <a:fillRect/>
          </a:stretch>
        </p:blipFill>
        <p:spPr>
          <a:xfrm>
            <a:off x="971550" y="3645535"/>
            <a:ext cx="2751455" cy="2360295"/>
          </a:xfrm>
          <a:prstGeom prst="rect">
            <a:avLst/>
          </a:prstGeom>
        </p:spPr>
      </p:pic>
      <p:sp>
        <p:nvSpPr>
          <p:cNvPr id="4" name="文本框 3"/>
          <p:cNvSpPr txBox="1"/>
          <p:nvPr/>
        </p:nvSpPr>
        <p:spPr>
          <a:xfrm>
            <a:off x="3903980" y="3141345"/>
            <a:ext cx="5015865" cy="1337945"/>
          </a:xfrm>
          <a:prstGeom prst="rect">
            <a:avLst/>
          </a:prstGeom>
          <a:noFill/>
        </p:spPr>
        <p:txBody>
          <a:bodyPr wrap="square" rtlCol="0">
            <a:spAutoFit/>
          </a:bodyPr>
          <a:p>
            <a:pPr>
              <a:lnSpc>
                <a:spcPct val="150000"/>
              </a:lnSpc>
            </a:pPr>
            <a:r>
              <a:rPr kumimoji="1" lang="zh-CN" altLang="en-US" dirty="0">
                <a:solidFill>
                  <a:schemeClr val="tx1"/>
                </a:solidFill>
                <a:latin typeface="微软雅黑" panose="020B0503020204020204" charset="-122"/>
                <a:ea typeface="微软雅黑" panose="020B0503020204020204" charset="-122"/>
              </a:rPr>
              <a:t>如图：有两类数据：绿色 </a:t>
            </a:r>
            <a:r>
              <a:rPr kumimoji="1" lang="en-US" altLang="zh-CN" dirty="0">
                <a:solidFill>
                  <a:schemeClr val="tx1"/>
                </a:solidFill>
                <a:latin typeface="微软雅黑" panose="020B0503020204020204" charset="-122"/>
                <a:ea typeface="微软雅黑" panose="020B0503020204020204" charset="-122"/>
              </a:rPr>
              <a:t>&amp;</a:t>
            </a:r>
            <a:r>
              <a:rPr kumimoji="1" lang="zh-CN" altLang="en-US" dirty="0">
                <a:solidFill>
                  <a:schemeClr val="tx1"/>
                </a:solidFill>
                <a:latin typeface="微软雅黑" panose="020B0503020204020204" charset="-122"/>
                <a:ea typeface="微软雅黑" panose="020B0503020204020204" charset="-122"/>
              </a:rPr>
              <a:t> 蓝色圆点。图中灰色圆点则是待分类的数据。请问灰色圆点属于哪种类型？</a:t>
            </a:r>
            <a:endParaRPr kumimoji="1" lang="zh-CN" altLang="en-US" dirty="0">
              <a:solidFill>
                <a:schemeClr val="tx1"/>
              </a:solidFill>
              <a:latin typeface="微软雅黑" panose="020B0503020204020204" charset="-122"/>
              <a:ea typeface="微软雅黑" panose="020B0503020204020204" charset="-122"/>
            </a:endParaRPr>
          </a:p>
        </p:txBody>
      </p:sp>
      <p:sp>
        <p:nvSpPr>
          <p:cNvPr id="5" name="文本框 4"/>
          <p:cNvSpPr txBox="1"/>
          <p:nvPr/>
        </p:nvSpPr>
        <p:spPr>
          <a:xfrm>
            <a:off x="3941445" y="4425950"/>
            <a:ext cx="4941570" cy="2168525"/>
          </a:xfrm>
          <a:prstGeom prst="rect">
            <a:avLst/>
          </a:prstGeom>
          <a:noFill/>
        </p:spPr>
        <p:txBody>
          <a:bodyPr wrap="square" rtlCol="0">
            <a:spAutoFit/>
          </a:bodyPr>
          <a:p>
            <a:pPr>
              <a:lnSpc>
                <a:spcPct val="150000"/>
              </a:lnSpc>
            </a:pPr>
            <a:r>
              <a:rPr kumimoji="1" lang="en-US" altLang="zh-CN" dirty="0">
                <a:solidFill>
                  <a:schemeClr val="tx1"/>
                </a:solidFill>
                <a:latin typeface="微软雅黑" panose="020B0503020204020204" charset="-122"/>
                <a:ea typeface="微软雅黑" panose="020B0503020204020204" charset="-122"/>
              </a:rPr>
              <a:t>KNN</a:t>
            </a:r>
            <a:r>
              <a:rPr kumimoji="1" lang="zh-CN" altLang="en-US" dirty="0">
                <a:solidFill>
                  <a:schemeClr val="tx1"/>
                </a:solidFill>
                <a:latin typeface="微软雅黑" panose="020B0503020204020204" charset="-122"/>
                <a:ea typeface="微软雅黑" panose="020B0503020204020204" charset="-122"/>
              </a:rPr>
              <a:t>的思想：</a:t>
            </a:r>
            <a:endParaRPr kumimoji="1" lang="en-US" altLang="zh-CN" dirty="0">
              <a:solidFill>
                <a:schemeClr val="tx1"/>
              </a:solidFill>
              <a:latin typeface="微软雅黑" panose="020B0503020204020204" charset="-122"/>
              <a:ea typeface="微软雅黑" panose="020B0503020204020204" charset="-122"/>
            </a:endParaRPr>
          </a:p>
          <a:p>
            <a:pPr marL="457200" indent="-457200">
              <a:lnSpc>
                <a:spcPct val="150000"/>
              </a:lnSpc>
              <a:buFont typeface="Arial" panose="020B0604020202020204" pitchFamily="34" charset="0"/>
              <a:buChar char="•"/>
            </a:pPr>
            <a:r>
              <a:rPr kumimoji="1" lang="en-US" altLang="zh-CN" dirty="0">
                <a:solidFill>
                  <a:schemeClr val="tx1"/>
                </a:solidFill>
                <a:latin typeface="微软雅黑" panose="020B0503020204020204" charset="-122"/>
                <a:ea typeface="微软雅黑" panose="020B0503020204020204" charset="-122"/>
              </a:rPr>
              <a:t>K = 3 </a:t>
            </a:r>
            <a:r>
              <a:rPr kumimoji="1" lang="zh-CN" altLang="en-US" dirty="0">
                <a:solidFill>
                  <a:schemeClr val="tx1"/>
                </a:solidFill>
                <a:latin typeface="微软雅黑" panose="020B0503020204020204" charset="-122"/>
                <a:ea typeface="微软雅黑" panose="020B0503020204020204" charset="-122"/>
              </a:rPr>
              <a:t>时，范围内绿色圆点多，灰色待分类点属于</a:t>
            </a:r>
            <a:r>
              <a:rPr kumimoji="1" lang="zh-CN" altLang="en-US" dirty="0">
                <a:solidFill>
                  <a:schemeClr val="tx1"/>
                </a:solidFill>
                <a:latin typeface="微软雅黑" panose="020B0503020204020204" charset="-122"/>
                <a:ea typeface="微软雅黑" panose="020B0503020204020204" charset="-122"/>
                <a:sym typeface="+mn-ea"/>
              </a:rPr>
              <a:t>绿色圆点</a:t>
            </a:r>
            <a:r>
              <a:rPr kumimoji="1" lang="zh-CN" altLang="en-US" dirty="0">
                <a:solidFill>
                  <a:schemeClr val="tx1"/>
                </a:solidFill>
                <a:latin typeface="微软雅黑" panose="020B0503020204020204" charset="-122"/>
                <a:ea typeface="微软雅黑" panose="020B0503020204020204" charset="-122"/>
              </a:rPr>
              <a:t>。</a:t>
            </a:r>
            <a:endParaRPr kumimoji="1" lang="zh-CN" altLang="en-US" dirty="0">
              <a:solidFill>
                <a:schemeClr val="tx1"/>
              </a:solidFill>
              <a:latin typeface="微软雅黑" panose="020B0503020204020204" charset="-122"/>
              <a:ea typeface="微软雅黑" panose="020B0503020204020204" charset="-122"/>
            </a:endParaRPr>
          </a:p>
          <a:p>
            <a:pPr marL="457200" indent="-457200">
              <a:lnSpc>
                <a:spcPct val="150000"/>
              </a:lnSpc>
              <a:buFont typeface="Arial" panose="020B0604020202020204" pitchFamily="34" charset="0"/>
              <a:buChar char="•"/>
            </a:pPr>
            <a:r>
              <a:rPr kumimoji="1" lang="en-US" altLang="zh-CN" dirty="0">
                <a:solidFill>
                  <a:schemeClr val="tx1"/>
                </a:solidFill>
                <a:latin typeface="微软雅黑" panose="020B0503020204020204" charset="-122"/>
                <a:ea typeface="微软雅黑" panose="020B0503020204020204" charset="-122"/>
              </a:rPr>
              <a:t>K = 5 </a:t>
            </a:r>
            <a:r>
              <a:rPr kumimoji="1" lang="zh-CN" altLang="en-US" dirty="0">
                <a:solidFill>
                  <a:schemeClr val="tx1"/>
                </a:solidFill>
                <a:latin typeface="微软雅黑" panose="020B0503020204020204" charset="-122"/>
                <a:ea typeface="微软雅黑" panose="020B0503020204020204" charset="-122"/>
              </a:rPr>
              <a:t>时，范围内蓝色圆点多，灰色待分类点属于蓝色圆点。</a:t>
            </a:r>
            <a:endParaRPr kumimoji="1" lang="zh-CN" altLang="en-US" dirty="0">
              <a:solidFill>
                <a:schemeClr val="tx1"/>
              </a:solidFill>
              <a:latin typeface="微软雅黑" panose="020B0503020204020204" charset="-122"/>
              <a:ea typeface="微软雅黑" panose="020B0503020204020204"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571500" y="406226"/>
            <a:ext cx="6185162" cy="480926"/>
          </a:xfrm>
          <a:noFill/>
          <a:ln>
            <a:noFill/>
          </a:ln>
        </p:spPr>
        <p:style>
          <a:lnRef idx="1">
            <a:schemeClr val="accent6"/>
          </a:lnRef>
          <a:fillRef idx="2">
            <a:schemeClr val="accent6"/>
          </a:fillRef>
          <a:effectRef idx="1">
            <a:schemeClr val="accent6"/>
          </a:effectRef>
          <a:fontRef idx="minor">
            <a:schemeClr val="dk1"/>
          </a:fontRef>
        </p:style>
        <p:txBody>
          <a:bodyPr>
            <a:normAutofit/>
          </a:bodyPr>
          <a:lstStyle/>
          <a:p>
            <a:r>
              <a:rPr lang="en-US" altLang="zh-CN" sz="2400" dirty="0">
                <a:latin typeface="微软雅黑" panose="020B0503020204020204" charset="-122"/>
                <a:ea typeface="微软雅黑" panose="020B0503020204020204" charset="-122"/>
                <a:sym typeface="+mn-ea"/>
              </a:rPr>
              <a:t>1</a:t>
            </a:r>
            <a:r>
              <a:rPr lang="zh-CN" altLang="en-US" sz="2400" dirty="0">
                <a:latin typeface="微软雅黑" panose="020B0503020204020204" charset="-122"/>
                <a:ea typeface="微软雅黑" panose="020B0503020204020204" charset="-122"/>
                <a:sym typeface="+mn-ea"/>
              </a:rPr>
              <a:t>、</a:t>
            </a:r>
            <a:r>
              <a:rPr lang="en-US" altLang="zh-CN" sz="2400" dirty="0">
                <a:latin typeface="微软雅黑" panose="020B0503020204020204" charset="-122"/>
                <a:ea typeface="微软雅黑" panose="020B0503020204020204" charset="-122"/>
              </a:rPr>
              <a:t>KNN</a:t>
            </a:r>
            <a:r>
              <a:rPr lang="zh-CN" altLang="en-US" sz="2400" dirty="0">
                <a:latin typeface="微软雅黑" panose="020B0503020204020204" charset="-122"/>
                <a:ea typeface="微软雅黑" panose="020B0503020204020204" charset="-122"/>
              </a:rPr>
              <a:t>算法</a:t>
            </a:r>
            <a:r>
              <a:rPr lang="en-US" altLang="zh-CN" sz="2400" dirty="0">
                <a:latin typeface="微软雅黑" panose="020B0503020204020204" charset="-122"/>
                <a:ea typeface="微软雅黑" panose="020B0503020204020204" charset="-122"/>
              </a:rPr>
              <a:t>——KNN</a:t>
            </a:r>
            <a:r>
              <a:rPr lang="zh-CN" altLang="en-US" sz="2400" dirty="0">
                <a:latin typeface="微软雅黑" panose="020B0503020204020204" charset="-122"/>
                <a:ea typeface="微软雅黑" panose="020B0503020204020204" charset="-122"/>
              </a:rPr>
              <a:t>的具体流程步骤</a:t>
            </a:r>
            <a:endParaRPr lang="zh-CN" altLang="en-US" sz="2400" dirty="0">
              <a:latin typeface="微软雅黑" panose="020B0503020204020204" charset="-122"/>
              <a:ea typeface="微软雅黑" panose="020B0503020204020204" charset="-122"/>
            </a:endParaRPr>
          </a:p>
        </p:txBody>
      </p:sp>
      <p:sp>
        <p:nvSpPr>
          <p:cNvPr id="4" name="文本框 3"/>
          <p:cNvSpPr txBox="1"/>
          <p:nvPr/>
        </p:nvSpPr>
        <p:spPr>
          <a:xfrm>
            <a:off x="571500" y="1102418"/>
            <a:ext cx="8302336" cy="2030095"/>
          </a:xfrm>
          <a:prstGeom prst="rect">
            <a:avLst/>
          </a:prstGeom>
          <a:noFill/>
        </p:spPr>
        <p:txBody>
          <a:bodyPr wrap="square" rtlCol="0">
            <a:spAutoFit/>
          </a:bodyPr>
          <a:lstStyle/>
          <a:p>
            <a:pPr marL="514350" indent="-514350">
              <a:lnSpc>
                <a:spcPct val="150000"/>
              </a:lnSpc>
              <a:buFont typeface="+mj-lt"/>
              <a:buAutoNum type="arabicPeriod"/>
            </a:pPr>
            <a:r>
              <a:rPr kumimoji="1" lang="zh-CN" altLang="en-US" sz="2100" dirty="0">
                <a:solidFill>
                  <a:schemeClr val="tx1"/>
                </a:solidFill>
                <a:latin typeface="微软雅黑" panose="020B0503020204020204" charset="-122"/>
                <a:ea typeface="微软雅黑" panose="020B0503020204020204" charset="-122"/>
              </a:rPr>
              <a:t>计算未知实例到所有已知实例的</a:t>
            </a:r>
            <a:r>
              <a:rPr kumimoji="1" lang="zh-CN" altLang="en-US" sz="2100" dirty="0">
                <a:solidFill>
                  <a:srgbClr val="C00000"/>
                </a:solidFill>
                <a:latin typeface="微软雅黑" panose="020B0503020204020204" charset="-122"/>
                <a:ea typeface="微软雅黑" panose="020B0503020204020204" charset="-122"/>
              </a:rPr>
              <a:t>距离</a:t>
            </a:r>
            <a:r>
              <a:rPr kumimoji="1" lang="zh-CN" altLang="en-US" sz="2100" dirty="0">
                <a:solidFill>
                  <a:schemeClr val="tx1"/>
                </a:solidFill>
                <a:latin typeface="微软雅黑" panose="020B0503020204020204" charset="-122"/>
                <a:ea typeface="微软雅黑" panose="020B0503020204020204" charset="-122"/>
              </a:rPr>
              <a:t>；</a:t>
            </a:r>
            <a:endParaRPr kumimoji="1" lang="zh-CN" altLang="en-US" sz="2100" dirty="0">
              <a:latin typeface="微软雅黑" panose="020B0503020204020204" charset="-122"/>
              <a:ea typeface="微软雅黑" panose="020B0503020204020204" charset="-122"/>
            </a:endParaRPr>
          </a:p>
          <a:p>
            <a:pPr marL="514350" indent="-514350">
              <a:lnSpc>
                <a:spcPct val="150000"/>
              </a:lnSpc>
              <a:buFont typeface="+mj-lt"/>
              <a:buAutoNum type="arabicPeriod"/>
            </a:pPr>
            <a:r>
              <a:rPr kumimoji="1" lang="zh-CN" altLang="en-US" sz="2100" dirty="0">
                <a:solidFill>
                  <a:schemeClr val="tx1"/>
                </a:solidFill>
                <a:latin typeface="微软雅黑" panose="020B0503020204020204" charset="-122"/>
                <a:ea typeface="微软雅黑" panose="020B0503020204020204" charset="-122"/>
              </a:rPr>
              <a:t>选择</a:t>
            </a:r>
            <a:r>
              <a:rPr kumimoji="1" lang="zh-CN" altLang="en-US" sz="2100" dirty="0">
                <a:solidFill>
                  <a:srgbClr val="C00000"/>
                </a:solidFill>
                <a:latin typeface="微软雅黑" panose="020B0503020204020204" charset="-122"/>
                <a:ea typeface="微软雅黑" panose="020B0503020204020204" charset="-122"/>
              </a:rPr>
              <a:t>参数 </a:t>
            </a:r>
            <a:r>
              <a:rPr kumimoji="1" lang="en-US" altLang="zh-CN" sz="2100" dirty="0">
                <a:solidFill>
                  <a:srgbClr val="C00000"/>
                </a:solidFill>
                <a:latin typeface="微软雅黑" panose="020B0503020204020204" charset="-122"/>
                <a:ea typeface="微软雅黑" panose="020B0503020204020204" charset="-122"/>
              </a:rPr>
              <a:t>K</a:t>
            </a:r>
            <a:r>
              <a:rPr kumimoji="1" lang="zh-CN" altLang="en-US" sz="2100" dirty="0">
                <a:latin typeface="微软雅黑" panose="020B0503020204020204" charset="-122"/>
                <a:ea typeface="微软雅黑" panose="020B0503020204020204" charset="-122"/>
              </a:rPr>
              <a:t>；</a:t>
            </a:r>
            <a:endParaRPr kumimoji="1" lang="zh-CN" altLang="en-US" sz="2100" dirty="0">
              <a:latin typeface="微软雅黑" panose="020B0503020204020204" charset="-122"/>
              <a:ea typeface="微软雅黑" panose="020B0503020204020204" charset="-122"/>
            </a:endParaRPr>
          </a:p>
          <a:p>
            <a:pPr marL="514350" indent="-514350">
              <a:lnSpc>
                <a:spcPct val="150000"/>
              </a:lnSpc>
              <a:buFont typeface="+mj-lt"/>
              <a:buAutoNum type="arabicPeriod"/>
            </a:pPr>
            <a:r>
              <a:rPr kumimoji="1" lang="zh-CN" altLang="en-US" sz="2100" dirty="0">
                <a:solidFill>
                  <a:schemeClr val="tx1"/>
                </a:solidFill>
                <a:latin typeface="微软雅黑" panose="020B0503020204020204" charset="-122"/>
                <a:ea typeface="微软雅黑" panose="020B0503020204020204" charset="-122"/>
              </a:rPr>
              <a:t>根据分类决策规则，比如，</a:t>
            </a:r>
            <a:r>
              <a:rPr kumimoji="1" lang="zh-CN" altLang="en-US" sz="2100" dirty="0">
                <a:solidFill>
                  <a:srgbClr val="FF0000"/>
                </a:solidFill>
                <a:latin typeface="微软雅黑" panose="020B0503020204020204" charset="-122"/>
                <a:ea typeface="微软雅黑" panose="020B0503020204020204" charset="-122"/>
              </a:rPr>
              <a:t>多数表决</a:t>
            </a:r>
            <a:r>
              <a:rPr kumimoji="1" lang="en-US" altLang="zh-CN" sz="2100" dirty="0">
                <a:solidFill>
                  <a:schemeClr val="tx1"/>
                </a:solidFill>
                <a:latin typeface="微软雅黑" panose="020B0503020204020204" charset="-122"/>
                <a:ea typeface="微软雅黑" panose="020B0503020204020204" charset="-122"/>
              </a:rPr>
              <a:t>( majority-voting )</a:t>
            </a:r>
            <a:r>
              <a:rPr kumimoji="1" lang="zh-CN" altLang="en-US" sz="2100" dirty="0">
                <a:solidFill>
                  <a:schemeClr val="tx1"/>
                </a:solidFill>
                <a:latin typeface="微软雅黑" panose="020B0503020204020204" charset="-122"/>
                <a:ea typeface="微软雅黑" panose="020B0503020204020204" charset="-122"/>
              </a:rPr>
              <a:t>，将未知数据归类为样本中最多数的类别。</a:t>
            </a:r>
            <a:endParaRPr kumimoji="1" lang="zh-CN" altLang="en-US" sz="2100" dirty="0">
              <a:solidFill>
                <a:schemeClr val="tx1"/>
              </a:solidFill>
              <a:latin typeface="微软雅黑" panose="020B0503020204020204" charset="-122"/>
              <a:ea typeface="微软雅黑" panose="020B0503020204020204" charset="-122"/>
            </a:endParaRPr>
          </a:p>
        </p:txBody>
      </p:sp>
      <p:sp>
        <p:nvSpPr>
          <p:cNvPr id="5" name="文本框 4"/>
          <p:cNvSpPr txBox="1"/>
          <p:nvPr/>
        </p:nvSpPr>
        <p:spPr>
          <a:xfrm>
            <a:off x="2744499" y="3926623"/>
            <a:ext cx="3352692" cy="2030095"/>
          </a:xfrm>
          <a:prstGeom prst="rect">
            <a:avLst/>
          </a:prstGeom>
          <a:noFill/>
        </p:spPr>
        <p:txBody>
          <a:bodyPr wrap="square" rtlCol="0">
            <a:spAutoFit/>
          </a:bodyPr>
          <a:lstStyle/>
          <a:p>
            <a:pPr>
              <a:lnSpc>
                <a:spcPct val="150000"/>
              </a:lnSpc>
            </a:pPr>
            <a:r>
              <a:rPr kumimoji="1" lang="en-US" altLang="zh-CN" sz="2100" dirty="0">
                <a:solidFill>
                  <a:schemeClr val="tx1"/>
                </a:solidFill>
                <a:latin typeface="微软雅黑" panose="020B0503020204020204" charset="-122"/>
                <a:ea typeface="微软雅黑" panose="020B0503020204020204" charset="-122"/>
              </a:rPr>
              <a:t>KNN</a:t>
            </a:r>
            <a:r>
              <a:rPr kumimoji="1" lang="zh-CN" altLang="en-US" sz="2100" dirty="0">
                <a:solidFill>
                  <a:schemeClr val="tx1"/>
                </a:solidFill>
                <a:latin typeface="微软雅黑" panose="020B0503020204020204" charset="-122"/>
                <a:ea typeface="微软雅黑" panose="020B0503020204020204" charset="-122"/>
              </a:rPr>
              <a:t>算法的</a:t>
            </a:r>
            <a:r>
              <a:rPr kumimoji="1" lang="zh-CN" altLang="en-US" sz="2100" dirty="0">
                <a:solidFill>
                  <a:srgbClr val="C00000"/>
                </a:solidFill>
                <a:latin typeface="微软雅黑" panose="020B0503020204020204" charset="-122"/>
                <a:ea typeface="微软雅黑" panose="020B0503020204020204" charset="-122"/>
              </a:rPr>
              <a:t>三个基本要素</a:t>
            </a:r>
            <a:r>
              <a:rPr kumimoji="1" lang="zh-CN" altLang="en-US" sz="2100" dirty="0">
                <a:latin typeface="微软雅黑" panose="020B0503020204020204" charset="-122"/>
                <a:ea typeface="微软雅黑" panose="020B0503020204020204" charset="-122"/>
              </a:rPr>
              <a:t>：</a:t>
            </a:r>
            <a:endParaRPr kumimoji="1" lang="en-US" altLang="zh-CN" sz="2100" dirty="0">
              <a:latin typeface="微软雅黑" panose="020B0503020204020204" charset="-122"/>
              <a:ea typeface="微软雅黑" panose="020B0503020204020204" charset="-122"/>
            </a:endParaRPr>
          </a:p>
          <a:p>
            <a:pPr marL="457200" indent="-457200">
              <a:lnSpc>
                <a:spcPct val="150000"/>
              </a:lnSpc>
              <a:buFont typeface="Arial" panose="020B0604020202020204" pitchFamily="34" charset="0"/>
              <a:buChar char="•"/>
            </a:pPr>
            <a:r>
              <a:rPr kumimoji="1" lang="zh-CN" altLang="en-US" sz="2100" dirty="0">
                <a:solidFill>
                  <a:schemeClr val="tx1"/>
                </a:solidFill>
                <a:latin typeface="微软雅黑" panose="020B0503020204020204" charset="-122"/>
                <a:ea typeface="微软雅黑" panose="020B0503020204020204" charset="-122"/>
              </a:rPr>
              <a:t>距离度量</a:t>
            </a:r>
            <a:endParaRPr kumimoji="1" lang="en-US" altLang="zh-CN" sz="2100" dirty="0">
              <a:solidFill>
                <a:schemeClr val="tx1"/>
              </a:solidFill>
              <a:latin typeface="微软雅黑" panose="020B0503020204020204" charset="-122"/>
              <a:ea typeface="微软雅黑" panose="020B0503020204020204" charset="-122"/>
            </a:endParaRPr>
          </a:p>
          <a:p>
            <a:pPr marL="457200" indent="-457200">
              <a:lnSpc>
                <a:spcPct val="150000"/>
              </a:lnSpc>
              <a:buFont typeface="Arial" panose="020B0604020202020204" pitchFamily="34" charset="0"/>
              <a:buChar char="•"/>
            </a:pPr>
            <a:r>
              <a:rPr kumimoji="1" lang="en-US" altLang="zh-CN" sz="2100" dirty="0">
                <a:solidFill>
                  <a:schemeClr val="tx1"/>
                </a:solidFill>
                <a:latin typeface="微软雅黑" panose="020B0503020204020204" charset="-122"/>
                <a:ea typeface="微软雅黑" panose="020B0503020204020204" charset="-122"/>
              </a:rPr>
              <a:t>K</a:t>
            </a:r>
            <a:r>
              <a:rPr kumimoji="1" lang="zh-CN" altLang="en-US" sz="2100" dirty="0">
                <a:solidFill>
                  <a:schemeClr val="tx1"/>
                </a:solidFill>
                <a:latin typeface="微软雅黑" panose="020B0503020204020204" charset="-122"/>
                <a:ea typeface="微软雅黑" panose="020B0503020204020204" charset="-122"/>
              </a:rPr>
              <a:t>值的选择</a:t>
            </a:r>
            <a:endParaRPr kumimoji="1" lang="en-US" altLang="zh-CN" sz="2100" dirty="0">
              <a:solidFill>
                <a:schemeClr val="tx1"/>
              </a:solidFill>
              <a:latin typeface="微软雅黑" panose="020B0503020204020204" charset="-122"/>
              <a:ea typeface="微软雅黑" panose="020B0503020204020204" charset="-122"/>
            </a:endParaRPr>
          </a:p>
          <a:p>
            <a:pPr marL="457200" indent="-457200">
              <a:lnSpc>
                <a:spcPct val="150000"/>
              </a:lnSpc>
              <a:buFont typeface="Arial" panose="020B0604020202020204" pitchFamily="34" charset="0"/>
              <a:buChar char="•"/>
            </a:pPr>
            <a:r>
              <a:rPr kumimoji="1" lang="zh-CN" altLang="en-US" sz="2100" dirty="0">
                <a:solidFill>
                  <a:schemeClr val="tx1"/>
                </a:solidFill>
                <a:latin typeface="微软雅黑" panose="020B0503020204020204" charset="-122"/>
                <a:ea typeface="微软雅黑" panose="020B0503020204020204" charset="-122"/>
              </a:rPr>
              <a:t>分类决策规则</a:t>
            </a:r>
            <a:endParaRPr kumimoji="1" lang="zh-CN" altLang="en-US" sz="2100" dirty="0">
              <a:solidFill>
                <a:schemeClr val="tx1"/>
              </a:solidFill>
              <a:latin typeface="微软雅黑" panose="020B0503020204020204" charset="-122"/>
              <a:ea typeface="微软雅黑" panose="020B0503020204020204" charset="-122"/>
            </a:endParaRPr>
          </a:p>
        </p:txBody>
      </p:sp>
      <p:sp>
        <p:nvSpPr>
          <p:cNvPr id="7" name="下箭头 6"/>
          <p:cNvSpPr/>
          <p:nvPr/>
        </p:nvSpPr>
        <p:spPr>
          <a:xfrm>
            <a:off x="3821906" y="3445697"/>
            <a:ext cx="750094" cy="480926"/>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442448" y="1784480"/>
            <a:ext cx="1829186" cy="1829186"/>
          </a:xfrm>
          <a:prstGeom prst="rect">
            <a:avLst/>
          </a:prstGeom>
        </p:spPr>
      </p:pic>
      <p:sp>
        <p:nvSpPr>
          <p:cNvPr id="23" name="矩形 22"/>
          <p:cNvSpPr/>
          <p:nvPr/>
        </p:nvSpPr>
        <p:spPr>
          <a:xfrm>
            <a:off x="1050823" y="4261345"/>
            <a:ext cx="6919523" cy="369332"/>
          </a:xfrm>
          <a:prstGeom prst="rect">
            <a:avLst/>
          </a:prstGeom>
        </p:spPr>
        <p:txBody>
          <a:bodyPr wrap="square">
            <a:spAutoFit/>
          </a:bodyPr>
          <a:lstStyle/>
          <a:p>
            <a:r>
              <a:rPr lang="zh-CN" altLang="en-US" dirty="0">
                <a:solidFill>
                  <a:srgbClr val="222222"/>
                </a:solidFill>
              </a:rPr>
              <a:t>一般的，</a:t>
            </a:r>
            <a:r>
              <a:rPr lang="en-US" altLang="zh-CN" dirty="0">
                <a:solidFill>
                  <a:srgbClr val="222222"/>
                </a:solidFill>
              </a:rPr>
              <a:t>n</a:t>
            </a:r>
            <a:r>
              <a:rPr lang="zh-CN" altLang="en-US" dirty="0">
                <a:solidFill>
                  <a:srgbClr val="222222"/>
                </a:solidFill>
              </a:rPr>
              <a:t>维空间中</a:t>
            </a:r>
            <a:r>
              <a:rPr lang="zh-CN" altLang="en-US" dirty="0" smtClean="0">
                <a:solidFill>
                  <a:srgbClr val="222222"/>
                </a:solidFill>
              </a:rPr>
              <a:t>的两点的曼哈顿距离</a:t>
            </a:r>
            <a:r>
              <a:rPr lang="zh-CN" altLang="en-US" dirty="0"/>
              <a:t>是</a:t>
            </a:r>
            <a:endParaRPr lang="zh-CN" altLang="en-US" dirty="0"/>
          </a:p>
        </p:txBody>
      </p:sp>
      <p:pic>
        <p:nvPicPr>
          <p:cNvPr id="22" name="图片 2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06489" y="4611770"/>
            <a:ext cx="4216138" cy="739470"/>
          </a:xfrm>
          <a:prstGeom prst="rect">
            <a:avLst/>
          </a:prstGeom>
        </p:spPr>
      </p:pic>
      <p:sp>
        <p:nvSpPr>
          <p:cNvPr id="25" name="矩形 24"/>
          <p:cNvSpPr/>
          <p:nvPr/>
        </p:nvSpPr>
        <p:spPr>
          <a:xfrm>
            <a:off x="747395" y="1384300"/>
            <a:ext cx="5424170" cy="575945"/>
          </a:xfrm>
          <a:prstGeom prst="rect">
            <a:avLst/>
          </a:prstGeom>
        </p:spPr>
        <p:txBody>
          <a:bodyPr wrap="square">
            <a:spAutoFit/>
          </a:bodyPr>
          <a:lstStyle/>
          <a:p>
            <a:pPr algn="l">
              <a:lnSpc>
                <a:spcPct val="150000"/>
              </a:lnSpc>
              <a:buClrTx/>
              <a:buSzTx/>
              <a:buFontTx/>
            </a:pPr>
            <a:r>
              <a:rPr kumimoji="1" lang="en-US" altLang="zh-CN" sz="2100" dirty="0">
                <a:solidFill>
                  <a:schemeClr val="tx1"/>
                </a:solidFill>
                <a:latin typeface="微软雅黑" panose="020B0503020204020204" charset="-122"/>
                <a:ea typeface="微软雅黑" panose="020B0503020204020204" charset="-122"/>
              </a:rPr>
              <a:t>2</a:t>
            </a:r>
            <a:r>
              <a:rPr kumimoji="1" lang="zh-CN" altLang="en-US" sz="2100" dirty="0">
                <a:solidFill>
                  <a:schemeClr val="tx1"/>
                </a:solidFill>
                <a:latin typeface="微软雅黑" panose="020B0503020204020204" charset="-122"/>
                <a:ea typeface="微软雅黑" panose="020B0503020204020204" charset="-122"/>
              </a:rPr>
              <a:t>、</a:t>
            </a:r>
            <a:r>
              <a:rPr kumimoji="1" lang="en-US" altLang="zh-CN" sz="2100" dirty="0">
                <a:solidFill>
                  <a:schemeClr val="tx1"/>
                </a:solidFill>
                <a:latin typeface="微软雅黑" panose="020B0503020204020204" charset="-122"/>
                <a:ea typeface="微软雅黑" panose="020B0503020204020204" charset="-122"/>
              </a:rPr>
              <a:t>曼哈顿距离（ Manhattan Distance）</a:t>
            </a:r>
            <a:endParaRPr kumimoji="1" lang="en-US" altLang="zh-CN" sz="2100" dirty="0">
              <a:solidFill>
                <a:schemeClr val="tx1"/>
              </a:solidFill>
              <a:latin typeface="微软雅黑" panose="020B0503020204020204" charset="-122"/>
              <a:ea typeface="微软雅黑" panose="020B0503020204020204" charset="-122"/>
            </a:endParaRPr>
          </a:p>
        </p:txBody>
      </p:sp>
      <p:pic>
        <p:nvPicPr>
          <p:cNvPr id="26" name="图片 2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75953" y="2563118"/>
            <a:ext cx="3992950" cy="425409"/>
          </a:xfrm>
          <a:prstGeom prst="rect">
            <a:avLst/>
          </a:prstGeom>
        </p:spPr>
      </p:pic>
      <p:sp>
        <p:nvSpPr>
          <p:cNvPr id="6" name="标题 5"/>
          <p:cNvSpPr>
            <a:spLocks noGrp="1"/>
          </p:cNvSpPr>
          <p:nvPr>
            <p:ph type="title"/>
          </p:nvPr>
        </p:nvSpPr>
        <p:spPr>
          <a:xfrm>
            <a:off x="571500" y="406226"/>
            <a:ext cx="6185162" cy="480926"/>
          </a:xfrm>
          <a:noFill/>
          <a:ln>
            <a:noFill/>
          </a:ln>
        </p:spPr>
        <p:style>
          <a:lnRef idx="1">
            <a:schemeClr val="accent6"/>
          </a:lnRef>
          <a:fillRef idx="2">
            <a:schemeClr val="accent6"/>
          </a:fillRef>
          <a:effectRef idx="1">
            <a:schemeClr val="accent6"/>
          </a:effectRef>
          <a:fontRef idx="minor">
            <a:schemeClr val="dk1"/>
          </a:fontRef>
        </p:style>
        <p:txBody>
          <a:bodyPr>
            <a:normAutofit/>
          </a:bodyPr>
          <a:p>
            <a:r>
              <a:rPr lang="en-US" altLang="zh-CN" sz="2400" dirty="0">
                <a:latin typeface="微软雅黑" panose="020B0503020204020204" charset="-122"/>
                <a:ea typeface="微软雅黑" panose="020B0503020204020204" charset="-122"/>
                <a:sym typeface="+mn-ea"/>
              </a:rPr>
              <a:t>1</a:t>
            </a:r>
            <a:r>
              <a:rPr lang="zh-CN" altLang="en-US" sz="2400" dirty="0">
                <a:latin typeface="微软雅黑" panose="020B0503020204020204" charset="-122"/>
                <a:ea typeface="微软雅黑" panose="020B0503020204020204" charset="-122"/>
                <a:sym typeface="+mn-ea"/>
              </a:rPr>
              <a:t>、</a:t>
            </a:r>
            <a:r>
              <a:rPr lang="en-US" altLang="zh-CN" sz="2400" dirty="0">
                <a:latin typeface="微软雅黑" panose="020B0503020204020204" charset="-122"/>
                <a:ea typeface="微软雅黑" panose="020B0503020204020204" charset="-122"/>
                <a:sym typeface="+mn-ea"/>
              </a:rPr>
              <a:t>KNN</a:t>
            </a:r>
            <a:r>
              <a:rPr lang="zh-CN" altLang="en-US" sz="2400" dirty="0">
                <a:latin typeface="微软雅黑" panose="020B0503020204020204" charset="-122"/>
                <a:ea typeface="微软雅黑" panose="020B0503020204020204" charset="-122"/>
                <a:sym typeface="+mn-ea"/>
              </a:rPr>
              <a:t>算法</a:t>
            </a:r>
            <a:r>
              <a:rPr lang="en-US" altLang="zh-CN" sz="2400" dirty="0">
                <a:latin typeface="微软雅黑" panose="020B0503020204020204" charset="-122"/>
                <a:ea typeface="微软雅黑" panose="020B0503020204020204" charset="-122"/>
              </a:rPr>
              <a:t>——</a:t>
            </a:r>
            <a:r>
              <a:rPr lang="zh-CN" altLang="en-US" sz="2400" dirty="0">
                <a:latin typeface="微软雅黑" panose="020B0503020204020204" charset="-122"/>
                <a:ea typeface="微软雅黑" panose="020B0503020204020204" charset="-122"/>
              </a:rPr>
              <a:t>常用距离度量</a:t>
            </a:r>
            <a:endParaRPr lang="zh-CN" altLang="en-US" sz="2400" dirty="0">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571500" y="620856"/>
            <a:ext cx="6185162" cy="480926"/>
          </a:xfrm>
          <a:noFill/>
          <a:ln>
            <a:noFill/>
          </a:ln>
        </p:spPr>
        <p:style>
          <a:lnRef idx="1">
            <a:schemeClr val="accent6"/>
          </a:lnRef>
          <a:fillRef idx="2">
            <a:schemeClr val="accent6"/>
          </a:fillRef>
          <a:effectRef idx="1">
            <a:schemeClr val="accent6"/>
          </a:effectRef>
          <a:fontRef idx="minor">
            <a:schemeClr val="dk1"/>
          </a:fontRef>
        </p:style>
        <p:txBody>
          <a:bodyPr>
            <a:normAutofit/>
          </a:bodyPr>
          <a:lstStyle/>
          <a:p>
            <a:r>
              <a:rPr lang="en-US" altLang="zh-CN" sz="2400" dirty="0">
                <a:latin typeface="微软雅黑" panose="020B0503020204020204" charset="-122"/>
                <a:ea typeface="微软雅黑" panose="020B0503020204020204" charset="-122"/>
                <a:sym typeface="+mn-ea"/>
              </a:rPr>
              <a:t>1</a:t>
            </a:r>
            <a:r>
              <a:rPr lang="zh-CN" altLang="en-US" sz="2400" dirty="0">
                <a:latin typeface="微软雅黑" panose="020B0503020204020204" charset="-122"/>
                <a:ea typeface="微软雅黑" panose="020B0503020204020204" charset="-122"/>
                <a:sym typeface="+mn-ea"/>
              </a:rPr>
              <a:t>、</a:t>
            </a:r>
            <a:r>
              <a:rPr lang="en-US" altLang="zh-CN" sz="2400" dirty="0">
                <a:latin typeface="微软雅黑" panose="020B0503020204020204" charset="-122"/>
                <a:ea typeface="微软雅黑" panose="020B0503020204020204" charset="-122"/>
                <a:sym typeface="+mn-ea"/>
              </a:rPr>
              <a:t>KNN</a:t>
            </a:r>
            <a:r>
              <a:rPr lang="zh-CN" altLang="en-US" sz="2400" dirty="0">
                <a:latin typeface="微软雅黑" panose="020B0503020204020204" charset="-122"/>
                <a:ea typeface="微软雅黑" panose="020B0503020204020204" charset="-122"/>
                <a:sym typeface="+mn-ea"/>
              </a:rPr>
              <a:t>算法</a:t>
            </a:r>
            <a:r>
              <a:rPr lang="en-US" altLang="zh-CN" sz="2400" dirty="0">
                <a:latin typeface="微软雅黑" panose="020B0503020204020204" charset="-122"/>
                <a:ea typeface="微软雅黑" panose="020B0503020204020204" charset="-122"/>
              </a:rPr>
              <a:t>——</a:t>
            </a:r>
            <a:r>
              <a:rPr lang="zh-CN" altLang="en-US" sz="2400" dirty="0">
                <a:latin typeface="微软雅黑" panose="020B0503020204020204" charset="-122"/>
                <a:ea typeface="微软雅黑" panose="020B0503020204020204" charset="-122"/>
              </a:rPr>
              <a:t>距离度量</a:t>
            </a:r>
            <a:endParaRPr lang="zh-CN" altLang="en-US" sz="2400" dirty="0">
              <a:latin typeface="微软雅黑" panose="020B0503020204020204" charset="-122"/>
              <a:ea typeface="微软雅黑" panose="020B0503020204020204" charset="-122"/>
            </a:endParaRPr>
          </a:p>
        </p:txBody>
      </p:sp>
      <p:sp>
        <p:nvSpPr>
          <p:cNvPr id="9" name="文本框 8"/>
          <p:cNvSpPr txBox="1"/>
          <p:nvPr/>
        </p:nvSpPr>
        <p:spPr>
          <a:xfrm>
            <a:off x="1037590" y="1402080"/>
            <a:ext cx="6728460" cy="2030095"/>
          </a:xfrm>
          <a:prstGeom prst="rect">
            <a:avLst/>
          </a:prstGeom>
          <a:noFill/>
        </p:spPr>
        <p:txBody>
          <a:bodyPr wrap="square" rtlCol="0">
            <a:spAutoFit/>
          </a:bodyPr>
          <a:lstStyle/>
          <a:p>
            <a:pPr>
              <a:lnSpc>
                <a:spcPct val="150000"/>
              </a:lnSpc>
            </a:pPr>
            <a:r>
              <a:rPr kumimoji="1" lang="zh-CN" altLang="en-US" sz="2100" b="1" dirty="0">
                <a:solidFill>
                  <a:srgbClr val="C00000"/>
                </a:solidFill>
                <a:latin typeface="微软雅黑" panose="020B0503020204020204" charset="-122"/>
                <a:ea typeface="微软雅黑" panose="020B0503020204020204" charset="-122"/>
              </a:rPr>
              <a:t>总结</a:t>
            </a:r>
            <a:r>
              <a:rPr kumimoji="1" lang="zh-CN" altLang="en-US" sz="2100" dirty="0">
                <a:latin typeface="微软雅黑" panose="020B0503020204020204" charset="-122"/>
                <a:ea typeface="微软雅黑" panose="020B0503020204020204" charset="-122"/>
              </a:rPr>
              <a:t>：</a:t>
            </a:r>
            <a:endParaRPr kumimoji="1" lang="en-US" altLang="zh-CN" sz="2100" dirty="0">
              <a:latin typeface="微软雅黑" panose="020B0503020204020204" charset="-122"/>
              <a:ea typeface="微软雅黑" panose="020B0503020204020204" charset="-122"/>
            </a:endParaRPr>
          </a:p>
          <a:p>
            <a:pPr>
              <a:lnSpc>
                <a:spcPct val="150000"/>
              </a:lnSpc>
            </a:pPr>
            <a:r>
              <a:rPr kumimoji="1" lang="zh-CN" altLang="en-US" sz="2100" dirty="0">
                <a:solidFill>
                  <a:schemeClr val="tx1"/>
                </a:solidFill>
                <a:latin typeface="微软雅黑" panose="020B0503020204020204" charset="-122"/>
                <a:ea typeface="微软雅黑" panose="020B0503020204020204" charset="-122"/>
              </a:rPr>
              <a:t>不同的距离度量所确定的最近邻点是不同的？</a:t>
            </a:r>
            <a:endParaRPr kumimoji="1" lang="en-US" altLang="zh-CN" sz="2100" dirty="0">
              <a:latin typeface="微软雅黑" panose="020B0503020204020204" charset="-122"/>
              <a:ea typeface="微软雅黑" panose="020B0503020204020204" charset="-122"/>
            </a:endParaRPr>
          </a:p>
          <a:p>
            <a:pPr>
              <a:lnSpc>
                <a:spcPct val="150000"/>
              </a:lnSpc>
            </a:pPr>
            <a:endParaRPr kumimoji="1" lang="zh-CN" altLang="en-US" sz="2100" dirty="0">
              <a:solidFill>
                <a:schemeClr val="tx1"/>
              </a:solidFill>
              <a:latin typeface="微软雅黑" panose="020B0503020204020204" charset="-122"/>
              <a:ea typeface="微软雅黑" panose="020B0503020204020204" charset="-122"/>
            </a:endParaRPr>
          </a:p>
          <a:p>
            <a:pPr>
              <a:lnSpc>
                <a:spcPct val="150000"/>
              </a:lnSpc>
            </a:pPr>
            <a:r>
              <a:rPr kumimoji="1" lang="zh-CN" altLang="en-US" sz="2100" dirty="0">
                <a:solidFill>
                  <a:schemeClr val="tx1"/>
                </a:solidFill>
                <a:latin typeface="微软雅黑" panose="020B0503020204020204" charset="-122"/>
                <a:ea typeface="微软雅黑" panose="020B0503020204020204" charset="-122"/>
              </a:rPr>
              <a:t>不同的距离度量所确定的最近邻点是相同的？</a:t>
            </a:r>
            <a:endParaRPr kumimoji="1" lang="zh-CN" altLang="en-US" sz="2100" dirty="0">
              <a:solidFill>
                <a:schemeClr val="tx1"/>
              </a:solidFill>
              <a:latin typeface="微软雅黑" panose="020B0503020204020204" charset="-122"/>
              <a:ea typeface="微软雅黑" panose="020B0503020204020204" charset="-122"/>
            </a:endParaRPr>
          </a:p>
        </p:txBody>
      </p:sp>
      <p:sp>
        <p:nvSpPr>
          <p:cNvPr id="8" name="文本框 7"/>
          <p:cNvSpPr txBox="1"/>
          <p:nvPr/>
        </p:nvSpPr>
        <p:spPr>
          <a:xfrm>
            <a:off x="6415548" y="2066429"/>
            <a:ext cx="682228" cy="1337945"/>
          </a:xfrm>
          <a:prstGeom prst="rect">
            <a:avLst/>
          </a:prstGeom>
          <a:noFill/>
        </p:spPr>
        <p:txBody>
          <a:bodyPr wrap="square" rtlCol="0">
            <a:spAutoFit/>
          </a:bodyPr>
          <a:lstStyle/>
          <a:p>
            <a:r>
              <a:rPr kumimoji="1" lang="en-US" altLang="zh-CN" sz="2700" b="1" dirty="0">
                <a:solidFill>
                  <a:srgbClr val="C00000"/>
                </a:solidFill>
                <a:latin typeface="微软雅黑" panose="020B0503020204020204" charset="-122"/>
                <a:ea typeface="微软雅黑" panose="020B0503020204020204" charset="-122"/>
              </a:rPr>
              <a:t>√</a:t>
            </a:r>
            <a:endParaRPr kumimoji="1" lang="en-US" altLang="zh-CN" sz="2700" b="1" dirty="0">
              <a:solidFill>
                <a:srgbClr val="C00000"/>
              </a:solidFill>
              <a:latin typeface="微软雅黑" panose="020B0503020204020204" charset="-122"/>
              <a:ea typeface="微软雅黑" panose="020B0503020204020204" charset="-122"/>
            </a:endParaRPr>
          </a:p>
          <a:p>
            <a:endParaRPr kumimoji="1" lang="en-US" altLang="zh-CN" sz="2700" b="1" dirty="0">
              <a:solidFill>
                <a:srgbClr val="C00000"/>
              </a:solidFill>
              <a:latin typeface="微软雅黑" panose="020B0503020204020204" charset="-122"/>
              <a:ea typeface="微软雅黑" panose="020B0503020204020204" charset="-122"/>
            </a:endParaRPr>
          </a:p>
          <a:p>
            <a:r>
              <a:rPr kumimoji="1" lang="en-US" altLang="zh-CN" sz="2700" b="1" dirty="0">
                <a:solidFill>
                  <a:srgbClr val="C00000"/>
                </a:solidFill>
                <a:latin typeface="微软雅黑" panose="020B0503020204020204" charset="-122"/>
                <a:ea typeface="微软雅黑" panose="020B0503020204020204" charset="-122"/>
              </a:rPr>
              <a:t>×</a:t>
            </a:r>
            <a:endParaRPr kumimoji="1" lang="en-US" altLang="zh-CN" sz="2700" b="1" dirty="0">
              <a:solidFill>
                <a:srgbClr val="C00000"/>
              </a:solidFill>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dirty="0">
                <a:solidFill>
                  <a:schemeClr val="dk1"/>
                </a:solidFill>
                <a:latin typeface="微软雅黑" panose="020B0503020204020204" charset="-122"/>
                <a:ea typeface="微软雅黑" panose="020B0503020204020204" charset="-122"/>
                <a:cs typeface="+mn-cs"/>
                <a:sym typeface="+mn-ea"/>
              </a:rPr>
              <a:t>2</a:t>
            </a:r>
            <a:r>
              <a:rPr lang="zh-CN" altLang="en-US" dirty="0">
                <a:solidFill>
                  <a:schemeClr val="dk1"/>
                </a:solidFill>
                <a:latin typeface="微软雅黑" panose="020B0503020204020204" charset="-122"/>
                <a:ea typeface="微软雅黑" panose="020B0503020204020204" charset="-122"/>
                <a:cs typeface="+mn-cs"/>
                <a:sym typeface="+mn-ea"/>
              </a:rPr>
              <a:t>、</a:t>
            </a:r>
            <a:r>
              <a:rPr lang="en-US" dirty="0">
                <a:latin typeface="微软雅黑" panose="020B0503020204020204" charset="-122"/>
                <a:ea typeface="微软雅黑" panose="020B0503020204020204" charset="-122"/>
                <a:sym typeface="+mn-ea"/>
              </a:rPr>
              <a:t>KNN</a:t>
            </a:r>
            <a:r>
              <a:rPr lang="zh-CN" altLang="en-US" dirty="0">
                <a:latin typeface="微软雅黑" panose="020B0503020204020204" charset="-122"/>
                <a:ea typeface="微软雅黑" panose="020B0503020204020204" charset="-122"/>
                <a:sym typeface="+mn-ea"/>
              </a:rPr>
              <a:t>分类算法实现</a:t>
            </a:r>
            <a:r>
              <a:rPr lang="en-US" altLang="zh-CN" dirty="0">
                <a:solidFill>
                  <a:schemeClr val="dk1"/>
                </a:solidFill>
                <a:latin typeface="微软雅黑" panose="020B0503020204020204" charset="-122"/>
                <a:ea typeface="微软雅黑" panose="020B0503020204020204" charset="-122"/>
                <a:cs typeface="+mn-cs"/>
                <a:sym typeface="+mn-ea"/>
              </a:rPr>
              <a:t>应用</a:t>
            </a:r>
            <a:endParaRPr lang="zh-CN" altLang="en-US"/>
          </a:p>
        </p:txBody>
      </p:sp>
      <p:pic>
        <p:nvPicPr>
          <p:cNvPr id="4" name="内容占位符 3"/>
          <p:cNvPicPr>
            <a:picLocks noChangeAspect="1"/>
          </p:cNvPicPr>
          <p:nvPr>
            <p:ph idx="1"/>
            <p:custDataLst>
              <p:tags r:id="rId1"/>
            </p:custDataLst>
          </p:nvPr>
        </p:nvPicPr>
        <p:blipFill>
          <a:blip r:embed="rId2"/>
          <a:stretch>
            <a:fillRect/>
          </a:stretch>
        </p:blipFill>
        <p:spPr>
          <a:xfrm>
            <a:off x="153670" y="3460750"/>
            <a:ext cx="8934450" cy="2906395"/>
          </a:xfrm>
          <a:prstGeom prst="rect">
            <a:avLst/>
          </a:prstGeom>
        </p:spPr>
      </p:pic>
      <p:sp>
        <p:nvSpPr>
          <p:cNvPr id="5" name="内容占位符 2"/>
          <p:cNvSpPr>
            <a:spLocks noGrp="1"/>
          </p:cNvSpPr>
          <p:nvPr/>
        </p:nvSpPr>
        <p:spPr>
          <a:xfrm>
            <a:off x="457200" y="1246188"/>
            <a:ext cx="8226425" cy="4522787"/>
          </a:xfrm>
          <a:prstGeom prst="rect">
            <a:avLst/>
          </a:prstGeom>
          <a:noFill/>
          <a:ln w="9525">
            <a:noFill/>
          </a:ln>
        </p:spPr>
        <p:txBody>
          <a:bodyPr lIns="0" tIns="0" rIns="0" bIns="0"/>
          <a:lstStyle>
            <a:lvl1pPr marL="238125" lvl="0" indent="-238125" algn="l" defTabSz="449580" eaLnBrk="1" fontAlgn="base" latinLnBrk="0" hangingPunct="1">
              <a:lnSpc>
                <a:spcPct val="100000"/>
              </a:lnSpc>
              <a:spcBef>
                <a:spcPts val="565"/>
              </a:spcBef>
              <a:spcAft>
                <a:spcPct val="0"/>
              </a:spcAft>
              <a:buClr>
                <a:srgbClr val="000000"/>
              </a:buClr>
              <a:buSzPct val="100000"/>
              <a:buFont typeface="Arial" panose="020B0604020202020204" pitchFamily="34" charset="0"/>
              <a:buChar char="•"/>
              <a:defRPr sz="3200" b="0" i="0" u="none" kern="1200" baseline="0">
                <a:solidFill>
                  <a:srgbClr val="000000"/>
                </a:solidFill>
                <a:latin typeface="+mn-lt"/>
                <a:ea typeface="+mn-ea"/>
                <a:cs typeface="+mn-cs"/>
              </a:defRPr>
            </a:lvl1pPr>
            <a:lvl2pPr marL="519430" lvl="1" indent="-200025" algn="l" defTabSz="449580" eaLnBrk="1" fontAlgn="base" latinLnBrk="0" hangingPunct="1">
              <a:lnSpc>
                <a:spcPct val="100000"/>
              </a:lnSpc>
              <a:spcBef>
                <a:spcPts val="490"/>
              </a:spcBef>
              <a:spcAft>
                <a:spcPct val="0"/>
              </a:spcAft>
              <a:buClr>
                <a:srgbClr val="000000"/>
              </a:buClr>
              <a:buSzPct val="100000"/>
              <a:buFont typeface="Arial" panose="020B0604020202020204" pitchFamily="34" charset="0"/>
              <a:buChar char="–"/>
              <a:defRPr sz="2800" b="0" i="0" u="none" kern="1200" baseline="0">
                <a:solidFill>
                  <a:srgbClr val="000000"/>
                </a:solidFill>
                <a:latin typeface="+mn-lt"/>
                <a:ea typeface="+mn-ea"/>
                <a:cs typeface="+mn-cs"/>
              </a:defRPr>
            </a:lvl2pPr>
            <a:lvl3pPr marL="798830" lvl="2" indent="-158750" algn="l" defTabSz="449580" eaLnBrk="1" fontAlgn="base" latinLnBrk="0" hangingPunct="1">
              <a:lnSpc>
                <a:spcPct val="100000"/>
              </a:lnSpc>
              <a:spcBef>
                <a:spcPts val="425"/>
              </a:spcBef>
              <a:spcAft>
                <a:spcPct val="0"/>
              </a:spcAft>
              <a:buClr>
                <a:srgbClr val="000000"/>
              </a:buClr>
              <a:buSzPct val="100000"/>
              <a:buFont typeface="Arial" panose="020B0604020202020204" pitchFamily="34" charset="0"/>
              <a:buChar char="•"/>
              <a:defRPr sz="2400" b="0" i="0" u="none" kern="1200" baseline="0">
                <a:solidFill>
                  <a:srgbClr val="000000"/>
                </a:solidFill>
                <a:latin typeface="+mn-lt"/>
                <a:ea typeface="+mn-ea"/>
                <a:cs typeface="+mn-cs"/>
              </a:defRPr>
            </a:lvl3pPr>
            <a:lvl4pPr marL="1120775" lvl="3" indent="-158750" algn="l" defTabSz="449580" eaLnBrk="1" fontAlgn="base" latinLnBrk="0" hangingPunct="1">
              <a:lnSpc>
                <a:spcPct val="100000"/>
              </a:lnSpc>
              <a:spcBef>
                <a:spcPts val="365"/>
              </a:spcBef>
              <a:spcAft>
                <a:spcPct val="0"/>
              </a:spcAft>
              <a:buClr>
                <a:srgbClr val="000000"/>
              </a:buClr>
              <a:buSzPct val="100000"/>
              <a:buFont typeface="Arial" panose="020B0604020202020204" pitchFamily="34" charset="0"/>
              <a:buChar char="–"/>
              <a:defRPr sz="2000" b="0" i="0" u="none" kern="1200" baseline="0">
                <a:solidFill>
                  <a:srgbClr val="000000"/>
                </a:solidFill>
                <a:latin typeface="+mn-lt"/>
                <a:ea typeface="+mn-ea"/>
                <a:cs typeface="+mn-cs"/>
              </a:defRPr>
            </a:lvl4pPr>
            <a:lvl5pPr marL="1443355" lvl="4" indent="-158750" algn="l" defTabSz="449580" eaLnBrk="1" fontAlgn="base" latinLnBrk="0" hangingPunct="1">
              <a:lnSpc>
                <a:spcPct val="100000"/>
              </a:lnSpc>
              <a:spcBef>
                <a:spcPts val="365"/>
              </a:spcBef>
              <a:spcAft>
                <a:spcPct val="0"/>
              </a:spcAft>
              <a:buClr>
                <a:srgbClr val="000000"/>
              </a:buClr>
              <a:buSzPct val="100000"/>
              <a:buFont typeface="Arial" panose="020B0604020202020204" pitchFamily="34" charset="0"/>
              <a:buChar char="»"/>
              <a:defRPr sz="2000" b="0" i="0" u="none" kern="1200" baseline="0">
                <a:solidFill>
                  <a:srgbClr val="000000"/>
                </a:solidFill>
                <a:latin typeface="+mn-lt"/>
                <a:ea typeface="+mn-ea"/>
                <a:cs typeface="+mn-cs"/>
              </a:defRPr>
            </a:lvl5pPr>
            <a:lvl6pPr marL="2514600" lvl="5" indent="-228600" algn="l" defTabSz="449580" eaLnBrk="1" fontAlgn="base" latinLnBrk="0" hangingPunct="1">
              <a:lnSpc>
                <a:spcPct val="100000"/>
              </a:lnSpc>
              <a:spcBef>
                <a:spcPts val="365"/>
              </a:spcBef>
              <a:spcAft>
                <a:spcPct val="0"/>
              </a:spcAft>
              <a:buClr>
                <a:srgbClr val="000000"/>
              </a:buClr>
              <a:buSzPct val="100000"/>
              <a:buFont typeface="Arial" panose="020B0604020202020204" pitchFamily="34" charset="0"/>
              <a:buChar char="»"/>
              <a:defRPr sz="2000" b="0" i="0" u="none" kern="1200" baseline="0">
                <a:solidFill>
                  <a:srgbClr val="000000"/>
                </a:solidFill>
                <a:latin typeface="+mn-lt"/>
                <a:ea typeface="+mn-ea"/>
                <a:cs typeface="+mn-cs"/>
              </a:defRPr>
            </a:lvl6pPr>
            <a:lvl7pPr marL="2971800" lvl="6" indent="-228600" algn="l" defTabSz="449580" eaLnBrk="1" fontAlgn="base" latinLnBrk="0" hangingPunct="1">
              <a:lnSpc>
                <a:spcPct val="100000"/>
              </a:lnSpc>
              <a:spcBef>
                <a:spcPts val="365"/>
              </a:spcBef>
              <a:spcAft>
                <a:spcPct val="0"/>
              </a:spcAft>
              <a:buClr>
                <a:srgbClr val="000000"/>
              </a:buClr>
              <a:buSzPct val="100000"/>
              <a:buFont typeface="Arial" panose="020B0604020202020204" pitchFamily="34" charset="0"/>
              <a:buChar char="»"/>
              <a:defRPr sz="2000" b="0" i="0" u="none" kern="1200" baseline="0">
                <a:solidFill>
                  <a:srgbClr val="000000"/>
                </a:solidFill>
                <a:latin typeface="+mn-lt"/>
                <a:ea typeface="+mn-ea"/>
                <a:cs typeface="+mn-cs"/>
              </a:defRPr>
            </a:lvl7pPr>
            <a:lvl8pPr marL="3429000" lvl="7" indent="-228600" algn="l" defTabSz="449580" eaLnBrk="1" fontAlgn="base" latinLnBrk="0" hangingPunct="1">
              <a:lnSpc>
                <a:spcPct val="100000"/>
              </a:lnSpc>
              <a:spcBef>
                <a:spcPts val="365"/>
              </a:spcBef>
              <a:spcAft>
                <a:spcPct val="0"/>
              </a:spcAft>
              <a:buClr>
                <a:srgbClr val="000000"/>
              </a:buClr>
              <a:buSzPct val="100000"/>
              <a:buFont typeface="Arial" panose="020B0604020202020204" pitchFamily="34" charset="0"/>
              <a:buChar char="»"/>
              <a:defRPr sz="2000" b="0" i="0" u="none" kern="1200" baseline="0">
                <a:solidFill>
                  <a:srgbClr val="000000"/>
                </a:solidFill>
                <a:latin typeface="+mn-lt"/>
                <a:ea typeface="+mn-ea"/>
                <a:cs typeface="+mn-cs"/>
              </a:defRPr>
            </a:lvl8pPr>
            <a:lvl9pPr marL="3886200" lvl="8" indent="-228600" algn="l" defTabSz="449580" eaLnBrk="1" fontAlgn="base" latinLnBrk="0" hangingPunct="1">
              <a:lnSpc>
                <a:spcPct val="100000"/>
              </a:lnSpc>
              <a:spcBef>
                <a:spcPts val="365"/>
              </a:spcBef>
              <a:spcAft>
                <a:spcPct val="0"/>
              </a:spcAft>
              <a:buClr>
                <a:srgbClr val="000000"/>
              </a:buClr>
              <a:buSzPct val="100000"/>
              <a:buFont typeface="Arial" panose="020B0604020202020204" pitchFamily="34" charset="0"/>
              <a:buChar char="»"/>
              <a:defRPr sz="2000" b="0" i="0" u="none" kern="1200" baseline="0">
                <a:solidFill>
                  <a:srgbClr val="000000"/>
                </a:solidFill>
                <a:latin typeface="+mn-lt"/>
                <a:ea typeface="+mn-ea"/>
                <a:cs typeface="+mn-cs"/>
              </a:defRPr>
            </a:lvl9pPr>
          </a:lstStyle>
          <a:p>
            <a:r>
              <a:rPr lang="zh-CN" altLang="en-US"/>
              <a:t>计算欧式</a:t>
            </a:r>
            <a:r>
              <a:rPr lang="zh-CN" altLang="en-US"/>
              <a:t>距离</a:t>
            </a:r>
            <a:endParaRPr lang="zh-CN" altLang="en-US"/>
          </a:p>
          <a:p>
            <a:r>
              <a:rPr lang="zh-CN" altLang="en-US"/>
              <a:t>找出</a:t>
            </a:r>
            <a:r>
              <a:rPr lang="en-US" altLang="zh-CN"/>
              <a:t>k</a:t>
            </a:r>
            <a:r>
              <a:rPr lang="zh-CN" altLang="en-US"/>
              <a:t>个</a:t>
            </a:r>
            <a:r>
              <a:rPr lang="zh-CN" altLang="en-US"/>
              <a:t>近邻</a:t>
            </a:r>
            <a:endParaRPr lang="zh-CN" altLang="en-US"/>
          </a:p>
          <a:p>
            <a:r>
              <a:rPr lang="zh-CN" altLang="en-US"/>
              <a:t>统计近邻样本标签</a:t>
            </a:r>
            <a:r>
              <a:rPr lang="zh-CN" altLang="en-US"/>
              <a:t>数量</a:t>
            </a:r>
            <a:endParaRPr lang="zh-CN" altLang="en-US"/>
          </a:p>
          <a:p>
            <a:r>
              <a:rPr lang="zh-CN" altLang="en-US"/>
              <a:t>返回数量最多的</a:t>
            </a:r>
            <a:r>
              <a:rPr lang="zh-CN" altLang="en-US"/>
              <a:t>标签</a:t>
            </a:r>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457200" y="129540"/>
            <a:ext cx="8444865" cy="1317625"/>
          </a:xfrm>
        </p:spPr>
        <p:txBody>
          <a:bodyPr/>
          <a:p>
            <a:pPr algn="l">
              <a:buSzTx/>
            </a:pPr>
            <a:r>
              <a:rPr lang="en-US" altLang="zh-CN" sz="2400" dirty="0">
                <a:solidFill>
                  <a:schemeClr val="dk1"/>
                </a:solidFill>
                <a:latin typeface="微软雅黑" panose="020B0503020204020204" charset="-122"/>
                <a:ea typeface="微软雅黑" panose="020B0503020204020204" charset="-122"/>
                <a:cs typeface="+mn-cs"/>
                <a:sym typeface="+mn-ea"/>
              </a:rPr>
              <a:t>2</a:t>
            </a:r>
            <a:r>
              <a:rPr lang="zh-CN" altLang="en-US" sz="2400" dirty="0">
                <a:solidFill>
                  <a:schemeClr val="dk1"/>
                </a:solidFill>
                <a:latin typeface="微软雅黑" panose="020B0503020204020204" charset="-122"/>
                <a:ea typeface="微软雅黑" panose="020B0503020204020204" charset="-122"/>
                <a:cs typeface="+mn-cs"/>
                <a:sym typeface="+mn-ea"/>
              </a:rPr>
              <a:t>、</a:t>
            </a:r>
            <a:r>
              <a:rPr lang="en-US" sz="2400" dirty="0">
                <a:latin typeface="微软雅黑" panose="020B0503020204020204" charset="-122"/>
                <a:ea typeface="微软雅黑" panose="020B0503020204020204" charset="-122"/>
                <a:sym typeface="+mn-ea"/>
              </a:rPr>
              <a:t>KNN</a:t>
            </a:r>
            <a:r>
              <a:rPr lang="zh-CN" altLang="en-US" sz="2400" dirty="0">
                <a:latin typeface="微软雅黑" panose="020B0503020204020204" charset="-122"/>
                <a:ea typeface="微软雅黑" panose="020B0503020204020204" charset="-122"/>
                <a:sym typeface="+mn-ea"/>
              </a:rPr>
              <a:t>分类算法实现</a:t>
            </a:r>
            <a:r>
              <a:rPr lang="en-US" altLang="zh-CN" sz="2400" dirty="0">
                <a:solidFill>
                  <a:schemeClr val="dk1"/>
                </a:solidFill>
                <a:latin typeface="微软雅黑" panose="020B0503020204020204" charset="-122"/>
                <a:ea typeface="微软雅黑" panose="020B0503020204020204" charset="-122"/>
                <a:cs typeface="+mn-cs"/>
                <a:sym typeface="+mn-ea"/>
              </a:rPr>
              <a:t>应用</a:t>
            </a:r>
            <a:br>
              <a:rPr lang="en-US" altLang="zh-CN" sz="2400" dirty="0">
                <a:solidFill>
                  <a:schemeClr val="dk1"/>
                </a:solidFill>
                <a:latin typeface="微软雅黑" panose="020B0503020204020204" charset="-122"/>
                <a:ea typeface="微软雅黑" panose="020B0503020204020204" charset="-122"/>
                <a:cs typeface="+mn-cs"/>
                <a:sym typeface="+mn-ea"/>
              </a:rPr>
            </a:br>
            <a:r>
              <a:rPr lang="en-US" altLang="zh-CN" sz="2400" dirty="0">
                <a:solidFill>
                  <a:schemeClr val="dk1"/>
                </a:solidFill>
                <a:latin typeface="微软雅黑" panose="020B0503020204020204" charset="-122"/>
                <a:ea typeface="微软雅黑" panose="020B0503020204020204" charset="-122"/>
                <a:cs typeface="+mn-cs"/>
                <a:sym typeface="+mn-ea"/>
              </a:rPr>
              <a:t>sklearn中K近邻分类算法</a:t>
            </a:r>
            <a:r>
              <a:rPr lang="en-US" altLang="zh-CN" sz="2400" dirty="0">
                <a:solidFill>
                  <a:schemeClr val="dk1"/>
                </a:solidFill>
                <a:latin typeface="微软雅黑" panose="020B0503020204020204" charset="-122"/>
                <a:ea typeface="微软雅黑" panose="020B0503020204020204" charset="-122"/>
                <a:cs typeface="+mn-cs"/>
              </a:rPr>
              <a:t>----核心类</a:t>
            </a:r>
            <a:endParaRPr lang="en-US" altLang="zh-CN" sz="2400" dirty="0">
              <a:solidFill>
                <a:schemeClr val="dk1"/>
              </a:solidFill>
              <a:latin typeface="微软雅黑" panose="020B0503020204020204" charset="-122"/>
              <a:ea typeface="微软雅黑" panose="020B0503020204020204" charset="-122"/>
              <a:cs typeface="+mn-cs"/>
            </a:endParaRPr>
          </a:p>
        </p:txBody>
      </p:sp>
      <p:sp>
        <p:nvSpPr>
          <p:cNvPr id="3" name="内容占位符 2"/>
          <p:cNvSpPr>
            <a:spLocks noGrp="1"/>
          </p:cNvSpPr>
          <p:nvPr>
            <p:ph idx="1"/>
          </p:nvPr>
        </p:nvSpPr>
        <p:spPr>
          <a:xfrm>
            <a:off x="457200" y="1389698"/>
            <a:ext cx="8226425" cy="4522787"/>
          </a:xfrm>
        </p:spPr>
        <p:txBody>
          <a:bodyPr/>
          <a:p>
            <a:r>
              <a:rPr lang="en-US" altLang="zh-CN">
                <a:solidFill>
                  <a:srgbClr val="FF0000"/>
                </a:solidFill>
              </a:rPr>
              <a:t>sklearn.neighbors.</a:t>
            </a:r>
            <a:r>
              <a:rPr lang="zh-CN" altLang="en-US">
                <a:solidFill>
                  <a:srgbClr val="FF0000"/>
                </a:solidFill>
              </a:rPr>
              <a:t>KNeighborsClassifier</a:t>
            </a:r>
            <a:endParaRPr lang="zh-CN" altLang="en-US">
              <a:solidFill>
                <a:srgbClr val="FF0000"/>
              </a:solidFill>
            </a:endParaRPr>
          </a:p>
          <a:p>
            <a:pPr marL="0" indent="0">
              <a:buNone/>
            </a:pPr>
            <a:r>
              <a:rPr lang="en-US" altLang="zh-CN"/>
              <a:t>                                      </a:t>
            </a:r>
            <a:r>
              <a:rPr lang="zh-CN" altLang="en-US"/>
              <a:t>(n_neighbors=5, *, </a:t>
            </a:r>
            <a:r>
              <a:rPr lang="en-US" altLang="zh-CN"/>
              <a:t>        </a:t>
            </a:r>
            <a:endParaRPr lang="en-US" altLang="zh-CN"/>
          </a:p>
          <a:p>
            <a:pPr marL="0" indent="0">
              <a:buNone/>
            </a:pPr>
            <a:r>
              <a:rPr lang="en-US" altLang="zh-CN"/>
              <a:t>                                       </a:t>
            </a:r>
            <a:r>
              <a:rPr lang="zh-CN" altLang="en-US"/>
              <a:t>weights='uniform', </a:t>
            </a:r>
            <a:endParaRPr lang="zh-CN" altLang="en-US"/>
          </a:p>
          <a:p>
            <a:pPr marL="0" indent="0">
              <a:buNone/>
            </a:pPr>
            <a:r>
              <a:rPr lang="zh-CN" altLang="en-US"/>
              <a:t> </a:t>
            </a:r>
            <a:r>
              <a:rPr lang="en-US" altLang="zh-CN"/>
              <a:t>                                      </a:t>
            </a:r>
            <a:r>
              <a:rPr lang="zh-CN" altLang="en-US"/>
              <a:t>algorithm='auto', </a:t>
            </a:r>
            <a:endParaRPr lang="zh-CN" altLang="en-US"/>
          </a:p>
          <a:p>
            <a:pPr marL="0" indent="0">
              <a:buNone/>
            </a:pPr>
            <a:r>
              <a:rPr lang="en-US" altLang="zh-CN"/>
              <a:t>                                       </a:t>
            </a:r>
            <a:r>
              <a:rPr lang="zh-CN" altLang="en-US"/>
              <a:t>leaf_size=30, </a:t>
            </a:r>
            <a:endParaRPr lang="zh-CN" altLang="en-US"/>
          </a:p>
          <a:p>
            <a:pPr marL="0" indent="0">
              <a:buNone/>
            </a:pPr>
            <a:r>
              <a:rPr lang="zh-CN" altLang="en-US"/>
              <a:t> </a:t>
            </a:r>
            <a:r>
              <a:rPr lang="en-US" altLang="zh-CN"/>
              <a:t>                                      </a:t>
            </a:r>
            <a:r>
              <a:rPr lang="zh-CN" altLang="en-US"/>
              <a:t>p=2, </a:t>
            </a:r>
            <a:endParaRPr lang="zh-CN" altLang="en-US"/>
          </a:p>
          <a:p>
            <a:pPr marL="0" indent="0">
              <a:buNone/>
            </a:pPr>
            <a:r>
              <a:rPr lang="zh-CN" altLang="en-US"/>
              <a:t> </a:t>
            </a:r>
            <a:r>
              <a:rPr lang="en-US" altLang="zh-CN"/>
              <a:t>                                      </a:t>
            </a:r>
            <a:r>
              <a:rPr lang="zh-CN" altLang="en-US"/>
              <a:t>metric='minkowski', </a:t>
            </a:r>
            <a:endParaRPr lang="zh-CN" altLang="en-US"/>
          </a:p>
          <a:p>
            <a:pPr marL="0" indent="0">
              <a:buNone/>
            </a:pPr>
            <a:r>
              <a:rPr lang="zh-CN" altLang="en-US"/>
              <a:t> </a:t>
            </a:r>
            <a:r>
              <a:rPr lang="en-US" altLang="zh-CN"/>
              <a:t>                                      </a:t>
            </a:r>
            <a:r>
              <a:rPr lang="zh-CN" altLang="en-US"/>
              <a:t>metric_params=None,</a:t>
            </a:r>
            <a:endParaRPr lang="zh-CN" altLang="en-US"/>
          </a:p>
          <a:p>
            <a:pPr marL="0" indent="0">
              <a:buNone/>
            </a:pPr>
            <a:r>
              <a:rPr lang="zh-CN" altLang="en-US"/>
              <a:t> </a:t>
            </a:r>
            <a:r>
              <a:rPr lang="en-US" altLang="zh-CN"/>
              <a:t>                                      </a:t>
            </a:r>
            <a:r>
              <a:rPr lang="zh-CN" altLang="en-US"/>
              <a:t>n_jobs=None, **kwargs)</a:t>
            </a:r>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457200" y="-85725"/>
            <a:ext cx="8226425" cy="1141413"/>
          </a:xfrm>
        </p:spPr>
        <p:txBody>
          <a:bodyPr/>
          <a:p>
            <a:pPr algn="l"/>
            <a:r>
              <a:rPr lang="zh-CN" altLang="en-US" sz="2800"/>
              <a:t>参数说明：</a:t>
            </a:r>
            <a:endParaRPr lang="zh-CN" altLang="en-US" sz="2800"/>
          </a:p>
        </p:txBody>
      </p:sp>
      <p:sp>
        <p:nvSpPr>
          <p:cNvPr id="3" name="内容占位符 2"/>
          <p:cNvSpPr>
            <a:spLocks noGrp="1"/>
          </p:cNvSpPr>
          <p:nvPr>
            <p:ph idx="1"/>
          </p:nvPr>
        </p:nvSpPr>
        <p:spPr>
          <a:xfrm>
            <a:off x="457200" y="908368"/>
            <a:ext cx="8226425" cy="4522787"/>
          </a:xfrm>
        </p:spPr>
        <p:txBody>
          <a:bodyPr/>
          <a:p>
            <a:r>
              <a:rPr lang="zh-CN" altLang="en-US" sz="2000">
                <a:solidFill>
                  <a:srgbClr val="FF0000"/>
                </a:solidFill>
              </a:rPr>
              <a:t>n_neighbors</a:t>
            </a:r>
            <a:r>
              <a:rPr lang="zh-CN" altLang="en-US" sz="2000"/>
              <a:t>：所选用的近邻数，相当于K.</a:t>
            </a:r>
            <a:endParaRPr lang="zh-CN" altLang="en-US" sz="2000"/>
          </a:p>
          <a:p>
            <a:r>
              <a:rPr lang="zh-CN" altLang="en-US" sz="2000">
                <a:solidFill>
                  <a:srgbClr val="FF0000"/>
                </a:solidFill>
              </a:rPr>
              <a:t>weights</a:t>
            </a:r>
            <a:r>
              <a:rPr lang="zh-CN" altLang="en-US" sz="2000"/>
              <a:t>：预测的权函数，概率值。</a:t>
            </a:r>
            <a:endParaRPr lang="zh-CN" altLang="en-US" sz="2000"/>
          </a:p>
          <a:p>
            <a:r>
              <a:rPr lang="zh-CN" altLang="en-US" sz="2000"/>
              <a:t>     weights的参数设置</a:t>
            </a:r>
            <a:endParaRPr lang="zh-CN" altLang="en-US" sz="2000"/>
          </a:p>
          <a:p>
            <a:r>
              <a:rPr lang="zh-CN" altLang="en-US" sz="2000"/>
              <a:t>        ‘uniform’：同一的权重，即每个邻域中的所有点都是平均加权的。</a:t>
            </a:r>
            <a:endParaRPr lang="zh-CN" altLang="en-US" sz="2000"/>
          </a:p>
          <a:p>
            <a:r>
              <a:rPr lang="zh-CN" altLang="en-US" sz="2000"/>
              <a:t>        ‘distance’ ：这种情况下，距离越近权重越大，反之，距离越远其权重越小。</a:t>
            </a:r>
            <a:endParaRPr lang="zh-CN" altLang="en-US" sz="2000"/>
          </a:p>
          <a:p>
            <a:r>
              <a:rPr lang="zh-CN" altLang="en-US" sz="2000"/>
              <a:t>         [callable]（可调用）：用户定义的函数，它接受一个距离数组，并返回一个包含权重的相同形状的数组</a:t>
            </a:r>
            <a:endParaRPr lang="zh-CN" altLang="en-US" sz="2000"/>
          </a:p>
          <a:p>
            <a:r>
              <a:rPr lang="zh-CN" altLang="en-US" sz="2000">
                <a:solidFill>
                  <a:srgbClr val="FF0000"/>
                </a:solidFill>
                <a:sym typeface="+mn-ea"/>
              </a:rPr>
              <a:t>algorithm </a:t>
            </a:r>
            <a:r>
              <a:rPr lang="zh-CN" altLang="en-US" sz="2000">
                <a:sym typeface="+mn-ea"/>
              </a:rPr>
              <a:t>：用于计算最近邻居的算法,。有{‘auto’, ‘ball_tree’, ‘kd_tree’, ‘brute’}</a:t>
            </a:r>
            <a:endParaRPr lang="zh-CN" altLang="en-US" sz="2000"/>
          </a:p>
          <a:p>
            <a:r>
              <a:rPr lang="zh-CN" altLang="en-US" sz="2000">
                <a:sym typeface="+mn-ea"/>
              </a:rPr>
              <a:t>         </a:t>
            </a:r>
            <a:r>
              <a:rPr lang="zh-CN" altLang="en-US" sz="2000">
                <a:solidFill>
                  <a:srgbClr val="FF0000"/>
                </a:solidFill>
                <a:sym typeface="+mn-ea"/>
              </a:rPr>
              <a:t>‘auto’ </a:t>
            </a:r>
            <a:r>
              <a:rPr lang="zh-CN" altLang="en-US" sz="2000">
                <a:sym typeface="+mn-ea"/>
              </a:rPr>
              <a:t>     ：根据样本数据自动刷选合适的算法。</a:t>
            </a:r>
            <a:endParaRPr lang="zh-CN" altLang="en-US" sz="2000"/>
          </a:p>
          <a:p>
            <a:r>
              <a:rPr lang="zh-CN" altLang="en-US" sz="2000">
                <a:sym typeface="+mn-ea"/>
              </a:rPr>
              <a:t>         </a:t>
            </a:r>
            <a:r>
              <a:rPr lang="zh-CN" altLang="en-US" sz="2000">
                <a:solidFill>
                  <a:srgbClr val="FF0000"/>
                </a:solidFill>
                <a:sym typeface="+mn-ea"/>
              </a:rPr>
              <a:t>‘ball_tree’</a:t>
            </a:r>
            <a:r>
              <a:rPr lang="zh-CN" altLang="en-US" sz="2000">
                <a:sym typeface="+mn-ea"/>
              </a:rPr>
              <a:t>：构建“球树”算法模型。</a:t>
            </a:r>
            <a:endParaRPr lang="zh-CN" altLang="en-US" sz="2000"/>
          </a:p>
          <a:p>
            <a:r>
              <a:rPr lang="zh-CN" altLang="en-US" sz="2000">
                <a:sym typeface="+mn-ea"/>
              </a:rPr>
              <a:t>         </a:t>
            </a:r>
            <a:r>
              <a:rPr lang="zh-CN" altLang="en-US" sz="2000">
                <a:solidFill>
                  <a:srgbClr val="FF0000"/>
                </a:solidFill>
                <a:sym typeface="+mn-ea"/>
              </a:rPr>
              <a:t>‘kd_tree’</a:t>
            </a:r>
            <a:r>
              <a:rPr lang="zh-CN" altLang="en-US" sz="2000">
                <a:sym typeface="+mn-ea"/>
              </a:rPr>
              <a:t> ：‘kd树’算法。</a:t>
            </a:r>
            <a:endParaRPr lang="zh-CN" altLang="en-US" sz="2000"/>
          </a:p>
          <a:p>
            <a:r>
              <a:rPr lang="zh-CN" altLang="en-US" sz="2000">
                <a:sym typeface="+mn-ea"/>
              </a:rPr>
              <a:t>         </a:t>
            </a:r>
            <a:r>
              <a:rPr lang="zh-CN" altLang="en-US" sz="2000">
                <a:solidFill>
                  <a:srgbClr val="FF0000"/>
                </a:solidFill>
                <a:sym typeface="+mn-ea"/>
              </a:rPr>
              <a:t>‘brute’</a:t>
            </a:r>
            <a:r>
              <a:rPr lang="zh-CN" altLang="en-US" sz="2000">
                <a:sym typeface="+mn-ea"/>
              </a:rPr>
              <a:t>     ：使用蛮力搜索，即或相当于Knn算法，需遍历所有样本数据与目标数据的距离，进而按升序排序从而选取最近的K个值，采用投票得出结果。</a:t>
            </a:r>
            <a:endParaRPr lang="zh-CN" altLang="en-US" sz="2000"/>
          </a:p>
          <a:p>
            <a:endParaRPr lang="zh-CN" altLang="en-US" sz="2000"/>
          </a:p>
        </p:txBody>
      </p:sp>
    </p:spTree>
  </p:cSld>
  <p:clrMapOvr>
    <a:masterClrMapping/>
  </p:clrMapOvr>
</p:sld>
</file>

<file path=ppt/tags/tag1.xml><?xml version="1.0" encoding="utf-8"?>
<p:tagLst xmlns:p="http://schemas.openxmlformats.org/presentationml/2006/main">
  <p:tag name="KSO_WM_UNIT_PLACING_PICTURE_USER_VIEWPORT" val="{&quot;height&quot;:3717,&quot;width&quot;:4333}"/>
</p:tagLst>
</file>

<file path=ppt/tags/tag2.xml><?xml version="1.0" encoding="utf-8"?>
<p:tagLst xmlns:p="http://schemas.openxmlformats.org/presentationml/2006/main">
  <p:tag name="KSO_WM_UNIT_PLACING_PICTURE_USER_VIEWPORT" val="{&quot;height&quot;:4214,&quot;width&quot;:12955}"/>
</p:tagLst>
</file>

<file path=ppt/tags/tag3.xml><?xml version="1.0" encoding="utf-8"?>
<p:tagLst xmlns:p="http://schemas.openxmlformats.org/presentationml/2006/main">
  <p:tag name="KSO_WM_UNIT_PLACING_PICTURE_USER_VIEWPORT" val="{&quot;height&quot;:4908,&quot;width&quot;:11244}"/>
</p:tagLst>
</file>

<file path=ppt/theme/theme1.xml><?xml version="1.0" encoding="utf-8"?>
<a:theme xmlns:a="http://schemas.openxmlformats.org/drawingml/2006/mai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FFFFFF"/>
        </a:dk1>
        <a:lt1>
          <a:srgbClr val="0000FF"/>
        </a:lt1>
        <a:dk2>
          <a:srgbClr val="FFFF00"/>
        </a:dk2>
        <a:lt2>
          <a:srgbClr val="000000"/>
        </a:lt2>
        <a:accent1>
          <a:srgbClr val="FF9900"/>
        </a:accent1>
        <a:accent2>
          <a:srgbClr val="00FFFF"/>
        </a:accent2>
        <a:accent3>
          <a:srgbClr val="AAAAFF"/>
        </a:accent3>
        <a:accent4>
          <a:srgbClr val="DCDCDC"/>
        </a:accent4>
        <a:accent5>
          <a:srgbClr val="FFCAAA"/>
        </a:accent5>
        <a:accent6>
          <a:srgbClr val="00E5E5"/>
        </a:accent6>
        <a:hlink>
          <a:srgbClr val="FF0000"/>
        </a:hlink>
        <a:folHlink>
          <a:srgbClr val="969696"/>
        </a:folHlink>
      </a:clrScheme>
      <a:clrMap bg1="lt1" tx1="dk1" bg2="lt2" tx2="dk2" accent1="accent1" accent2="accent2" accent3="accent3" accent4="accent4" accent5="accent5" accent6="accent6" hlink="hlink" folHlink="folHlink"/>
    </a:extraClrScheme>
    <a:extraClrScheme>
      <a:clrScheme name="">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2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27272"/>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9"/>
        </a:accent5>
        <a:accent6>
          <a:srgbClr val="0000E5"/>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BE5"/>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9E5B7"/>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默认设计模板">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FFFFFF"/>
        </a:dk1>
        <a:lt1>
          <a:srgbClr val="0000FF"/>
        </a:lt1>
        <a:dk2>
          <a:srgbClr val="FFFF00"/>
        </a:dk2>
        <a:lt2>
          <a:srgbClr val="000000"/>
        </a:lt2>
        <a:accent1>
          <a:srgbClr val="FF9900"/>
        </a:accent1>
        <a:accent2>
          <a:srgbClr val="00FFFF"/>
        </a:accent2>
        <a:accent3>
          <a:srgbClr val="AAAAFF"/>
        </a:accent3>
        <a:accent4>
          <a:srgbClr val="DCDCDC"/>
        </a:accent4>
        <a:accent5>
          <a:srgbClr val="FFCAAA"/>
        </a:accent5>
        <a:accent6>
          <a:srgbClr val="00E5E5"/>
        </a:accent6>
        <a:hlink>
          <a:srgbClr val="FF0000"/>
        </a:hlink>
        <a:folHlink>
          <a:srgbClr val="969696"/>
        </a:folHlink>
      </a:clrScheme>
      <a:clrMap bg1="lt1" tx1="dk1" bg2="lt2" tx2="dk2" accent1="accent1" accent2="accent2" accent3="accent3" accent4="accent4" accent5="accent5" accent6="accent6" hlink="hlink" folHlink="folHlink"/>
    </a:extraClrScheme>
    <a:extraClrScheme>
      <a:clrScheme name="">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2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27272"/>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9"/>
        </a:accent5>
        <a:accent6>
          <a:srgbClr val="0000E5"/>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BE5"/>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9E5B7"/>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默认设计模板">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FFFFFF"/>
        </a:dk1>
        <a:lt1>
          <a:srgbClr val="0000FF"/>
        </a:lt1>
        <a:dk2>
          <a:srgbClr val="FFFF00"/>
        </a:dk2>
        <a:lt2>
          <a:srgbClr val="000000"/>
        </a:lt2>
        <a:accent1>
          <a:srgbClr val="FF9900"/>
        </a:accent1>
        <a:accent2>
          <a:srgbClr val="00FFFF"/>
        </a:accent2>
        <a:accent3>
          <a:srgbClr val="AAAAFF"/>
        </a:accent3>
        <a:accent4>
          <a:srgbClr val="DCDCDC"/>
        </a:accent4>
        <a:accent5>
          <a:srgbClr val="FFCAAA"/>
        </a:accent5>
        <a:accent6>
          <a:srgbClr val="00E5E5"/>
        </a:accent6>
        <a:hlink>
          <a:srgbClr val="FF0000"/>
        </a:hlink>
        <a:folHlink>
          <a:srgbClr val="969696"/>
        </a:folHlink>
      </a:clrScheme>
      <a:clrMap bg1="lt1" tx1="dk1" bg2="lt2" tx2="dk2" accent1="accent1" accent2="accent2" accent3="accent3" accent4="accent4" accent5="accent5" accent6="accent6" hlink="hlink" folHlink="folHlink"/>
    </a:extraClrScheme>
    <a:extraClrScheme>
      <a:clrScheme name="">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2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27272"/>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9"/>
        </a:accent5>
        <a:accent6>
          <a:srgbClr val="0000E5"/>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BE5"/>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9E5B7"/>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FFFFFF"/>
        </a:dk1>
        <a:lt1>
          <a:srgbClr val="0000FF"/>
        </a:lt1>
        <a:dk2>
          <a:srgbClr val="FFFF00"/>
        </a:dk2>
        <a:lt2>
          <a:srgbClr val="000000"/>
        </a:lt2>
        <a:accent1>
          <a:srgbClr val="FF9900"/>
        </a:accent1>
        <a:accent2>
          <a:srgbClr val="00FFFF"/>
        </a:accent2>
        <a:accent3>
          <a:srgbClr val="AAAAFF"/>
        </a:accent3>
        <a:accent4>
          <a:srgbClr val="DCDCDC"/>
        </a:accent4>
        <a:accent5>
          <a:srgbClr val="FFCAAA"/>
        </a:accent5>
        <a:accent6>
          <a:srgbClr val="00E5E5"/>
        </a:accent6>
        <a:hlink>
          <a:srgbClr val="FF0000"/>
        </a:hlink>
        <a:folHlink>
          <a:srgbClr val="969696"/>
        </a:folHlink>
      </a:clrScheme>
      <a:clrMap bg1="lt1" tx1="dk1" bg2="lt2" tx2="dk2" accent1="accent1" accent2="accent2" accent3="accent3" accent4="accent4" accent5="accent5" accent6="accent6" hlink="hlink" folHlink="folHlink"/>
    </a:extraClrScheme>
    <a:extraClrScheme>
      <a:clrScheme name="">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2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27272"/>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9"/>
        </a:accent5>
        <a:accent6>
          <a:srgbClr val="0000E5"/>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BE5"/>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9E5B7"/>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1959</Words>
  <Application>WPS 演示</Application>
  <PresentationFormat>全屏显示(4:3)</PresentationFormat>
  <Paragraphs>109</Paragraphs>
  <Slides>13</Slides>
  <Notes>2</Notes>
  <HiddenSlides>0</HiddenSlides>
  <MMClips>0</MMClips>
  <ScaleCrop>false</ScaleCrop>
  <HeadingPairs>
    <vt:vector size="6" baseType="variant">
      <vt:variant>
        <vt:lpstr>已用的字体</vt:lpstr>
      </vt:variant>
      <vt:variant>
        <vt:i4>11</vt:i4>
      </vt:variant>
      <vt:variant>
        <vt:lpstr>主题</vt:lpstr>
      </vt:variant>
      <vt:variant>
        <vt:i4>4</vt:i4>
      </vt:variant>
      <vt:variant>
        <vt:lpstr>幻灯片标题</vt:lpstr>
      </vt:variant>
      <vt:variant>
        <vt:i4>13</vt:i4>
      </vt:variant>
    </vt:vector>
  </HeadingPairs>
  <TitlesOfParts>
    <vt:vector size="28" baseType="lpstr">
      <vt:lpstr>Arial</vt:lpstr>
      <vt:lpstr>宋体</vt:lpstr>
      <vt:lpstr>Wingdings</vt:lpstr>
      <vt:lpstr>Times New Roman</vt:lpstr>
      <vt:lpstr>Calibri</vt:lpstr>
      <vt:lpstr>草檀斋毛泽东字体</vt:lpstr>
      <vt:lpstr>华文行楷</vt:lpstr>
      <vt:lpstr>楷体_GB2312</vt:lpstr>
      <vt:lpstr>新宋体</vt:lpstr>
      <vt:lpstr>微软雅黑</vt:lpstr>
      <vt:lpstr>Arial Unicode MS</vt:lpstr>
      <vt:lpstr/>
      <vt:lpstr>默认设计模板</vt:lpstr>
      <vt:lpstr>默认设计模板</vt:lpstr>
      <vt:lpstr/>
      <vt:lpstr>PowerPoint 演示文稿</vt:lpstr>
      <vt:lpstr>主要内容</vt:lpstr>
      <vt:lpstr>一、KNN算法——原理</vt:lpstr>
      <vt:lpstr>一、KNN算法——KNN的具体流程步骤</vt:lpstr>
      <vt:lpstr>一、KNN算法——常用距离度量</vt:lpstr>
      <vt:lpstr>一、KNN算法——距离度量</vt:lpstr>
      <vt:lpstr>PowerPoint 演示文稿</vt:lpstr>
      <vt:lpstr>二、应用sklearn中K近邻分类算法----核心类</vt:lpstr>
      <vt:lpstr>参数说明：</vt:lpstr>
      <vt:lpstr>PowerPoint 演示文稿</vt:lpstr>
      <vt:lpstr>常用方法：</vt:lpstr>
      <vt:lpstr>二、应用sklearn中K近邻分类算法----应用流程</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硕士论文答辩PPT模板</dc:title>
  <dc:creator>阿达游</dc:creator>
  <dc:subject>PPT无忧专业PPT资源网站</dc:subject>
  <cp:lastModifiedBy>远涛</cp:lastModifiedBy>
  <cp:revision>59</cp:revision>
  <dcterms:created xsi:type="dcterms:W3CDTF">2010-05-15T12:35:00Z</dcterms:created>
  <dcterms:modified xsi:type="dcterms:W3CDTF">2022-03-30T07:06:46Z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2052-11.1.0.11365</vt:lpwstr>
  </property>
  <property fmtid="{D5CDD505-2E9C-101B-9397-08002B2CF9AE}" pid="3" name="ICV">
    <vt:lpwstr>66F9D6787AE941518D1F46B57EA699B9</vt:lpwstr>
  </property>
</Properties>
</file>