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28"/>
  </p:normalViewPr>
  <p:slideViewPr>
    <p:cSldViewPr snapToGrid="0" snapToObjects="1" showGuide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20B26-C693-504A-8D92-C252DB2FAEC6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2F946-334A-0C45-8D4F-2B9C329C3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A735-CCDA-404A-B6CC-0F3A86816174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EAFA-5357-1940-B40A-669A289604C3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6E65-DEE1-3948-8A34-8CC5D7E76736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D56A-B600-E940-B2D6-55F4DBEFE885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11FF-0EB4-9F4D-B0F2-BDB9DA12E205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9A4A-7448-5D4F-A930-ABEA73C9825F}" type="datetime1">
              <a:rPr lang="pt-BR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FC91-6530-D94C-987A-2BF71DAC7A22}" type="datetime1">
              <a:rPr lang="pt-BR" smtClean="0"/>
              <a:t>02/03/2022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7B43-5038-B745-B675-F0FE04A9AD49}" type="datetime1">
              <a:rPr lang="pt-BR" smtClean="0"/>
              <a:t>02/03/2022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09F5-B577-DC45-AAC1-AF64DFA5FB51}" type="datetime1">
              <a:rPr lang="pt-BR" smtClean="0"/>
              <a:t>02/03/2022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F0FC-6384-A042-A279-2FE118225AB6}" type="datetime1">
              <a:rPr lang="pt-BR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8351-A3CB-214D-B4B3-8EC257D827BB}" type="datetime1">
              <a:rPr lang="pt-BR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8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0D8-7762-6348-9569-55638C7F95FE}" type="datetime1">
              <a:rPr lang="pt-BR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48DA8-56F9-6247-B79E-2CF089DA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5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220EAE-26FF-8F49-BD68-D41C4EA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48DA8-56F9-6247-B79E-2CF089DA8DDA}" type="slidenum">
              <a:rPr lang="en-US" smtClean="0"/>
              <a:t>1</a:t>
            </a:fld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D03C11-C9D6-324F-9C2B-D491BD05CDF3}"/>
              </a:ext>
            </a:extLst>
          </p:cNvPr>
          <p:cNvSpPr txBox="1"/>
          <p:nvPr/>
        </p:nvSpPr>
        <p:spPr>
          <a:xfrm>
            <a:off x="74428" y="159488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902030302020204" pitchFamily="66" charset="0"/>
              </a:rPr>
              <a:t>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0483F-C367-9C41-82DD-3EC9F55B11E7}"/>
              </a:ext>
            </a:extLst>
          </p:cNvPr>
          <p:cNvSpPr txBox="1"/>
          <p:nvPr/>
        </p:nvSpPr>
        <p:spPr>
          <a:xfrm>
            <a:off x="236668" y="571231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Core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codes</a:t>
            </a:r>
            <a:endParaRPr lang="de-DE" dirty="0">
              <a:solidFill>
                <a:schemeClr val="accent6">
                  <a:lumMod val="75000"/>
                </a:schemeClr>
              </a:solidFill>
              <a:latin typeface="Comic Sans MS" panose="030F09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F4EB-4C57-8347-8322-60FBBBD5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808"/>
            <a:ext cx="9144000" cy="30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72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4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Microsoft Office User</cp:lastModifiedBy>
  <cp:revision>197</cp:revision>
  <dcterms:created xsi:type="dcterms:W3CDTF">2021-09-06T15:34:53Z</dcterms:created>
  <dcterms:modified xsi:type="dcterms:W3CDTF">2022-03-02T10:24:55Z</dcterms:modified>
</cp:coreProperties>
</file>