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1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28"/>
  </p:normalViewPr>
  <p:slideViewPr>
    <p:cSldViewPr snapToGrid="0" snapToObjects="1" showGuides="1">
      <p:cViewPr varScale="1">
        <p:scale>
          <a:sx n="119" d="100"/>
          <a:sy n="119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20B26-C693-504A-8D92-C252DB2FAEC6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2F946-334A-0C45-8D4F-2B9C329C3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A735-CCDA-404A-B6CC-0F3A86816174}" type="datetime1">
              <a:rPr lang="pt-BR" smtClean="0"/>
              <a:t>01/03/2022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DA8-56F9-6247-B79E-2CF089DA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EAFA-5357-1940-B40A-669A289604C3}" type="datetime1">
              <a:rPr lang="pt-BR" smtClean="0"/>
              <a:t>01/03/2022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DA8-56F9-6247-B79E-2CF089DA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6E65-DEE1-3948-8A34-8CC5D7E76736}" type="datetime1">
              <a:rPr lang="pt-BR" smtClean="0"/>
              <a:t>01/03/2022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DA8-56F9-6247-B79E-2CF089DA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9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D56A-B600-E940-B2D6-55F4DBEFE885}" type="datetime1">
              <a:rPr lang="pt-BR" smtClean="0"/>
              <a:t>01/03/2022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DA8-56F9-6247-B79E-2CF089DA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11FF-0EB4-9F4D-B0F2-BDB9DA12E205}" type="datetime1">
              <a:rPr lang="pt-BR" smtClean="0"/>
              <a:t>01/03/2022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DA8-56F9-6247-B79E-2CF089DA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9A4A-7448-5D4F-A930-ABEA73C9825F}" type="datetime1">
              <a:rPr lang="pt-BR" smtClean="0"/>
              <a:t>01/03/2022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DA8-56F9-6247-B79E-2CF089DA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7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FC91-6530-D94C-987A-2BF71DAC7A22}" type="datetime1">
              <a:rPr lang="pt-BR" smtClean="0"/>
              <a:t>01/03/2022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DA8-56F9-6247-B79E-2CF089DA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1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7B43-5038-B745-B675-F0FE04A9AD49}" type="datetime1">
              <a:rPr lang="pt-BR" smtClean="0"/>
              <a:t>01/03/2022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DA8-56F9-6247-B79E-2CF089DA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09F5-B577-DC45-AAC1-AF64DFA5FB51}" type="datetime1">
              <a:rPr lang="pt-BR" smtClean="0"/>
              <a:t>01/03/2022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DA8-56F9-6247-B79E-2CF089DA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8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F0FC-6384-A042-A279-2FE118225AB6}" type="datetime1">
              <a:rPr lang="pt-BR" smtClean="0"/>
              <a:t>01/03/2022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DA8-56F9-6247-B79E-2CF089DA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6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8351-A3CB-214D-B4B3-8EC257D827BB}" type="datetime1">
              <a:rPr lang="pt-BR" smtClean="0"/>
              <a:t>01/03/2022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DA8-56F9-6247-B79E-2CF089DA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8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20D8-7762-6348-9569-55638C7F95FE}" type="datetime1">
              <a:rPr lang="pt-BR" smtClean="0"/>
              <a:t>01/03/2022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48DA8-56F9-6247-B79E-2CF089DA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5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220EAE-26FF-8F49-BD68-D41C4EAE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DA8-56F9-6247-B79E-2CF089DA8DDA}" type="slidenum">
              <a:rPr lang="en-US" smtClean="0"/>
              <a:t>1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D03C11-C9D6-324F-9C2B-D491BD05CDF3}"/>
              </a:ext>
            </a:extLst>
          </p:cNvPr>
          <p:cNvSpPr txBox="1"/>
          <p:nvPr/>
        </p:nvSpPr>
        <p:spPr>
          <a:xfrm>
            <a:off x="74428" y="159488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Workflow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B26DB43-D888-3147-8E54-592AF67BE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8538"/>
            <a:ext cx="9144000" cy="3570301"/>
          </a:xfrm>
          <a:prstGeom prst="rect">
            <a:avLst/>
          </a:prstGeom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443B78BB-F114-8B42-89A1-4490A7E552F1}"/>
              </a:ext>
            </a:extLst>
          </p:cNvPr>
          <p:cNvCxnSpPr/>
          <p:nvPr/>
        </p:nvCxnSpPr>
        <p:spPr>
          <a:xfrm flipV="1">
            <a:off x="3810000" y="2479964"/>
            <a:ext cx="2313709" cy="665018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3A6B8FB-C911-1F4D-BEE1-85D8A443B087}"/>
              </a:ext>
            </a:extLst>
          </p:cNvPr>
          <p:cNvCxnSpPr>
            <a:cxnSpLocks/>
          </p:cNvCxnSpPr>
          <p:nvPr/>
        </p:nvCxnSpPr>
        <p:spPr>
          <a:xfrm flipH="1">
            <a:off x="5417127" y="2479964"/>
            <a:ext cx="1731818" cy="665018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972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1147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Microsoft Office User</cp:lastModifiedBy>
  <cp:revision>190</cp:revision>
  <dcterms:created xsi:type="dcterms:W3CDTF">2021-09-06T15:34:53Z</dcterms:created>
  <dcterms:modified xsi:type="dcterms:W3CDTF">2022-03-01T12:07:24Z</dcterms:modified>
</cp:coreProperties>
</file>