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7EB3-A9BD-4EE1-8961-787291BC15C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4483-B9B6-4F19-98E4-2C4E68A4D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7EB3-A9BD-4EE1-8961-787291BC15C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4483-B9B6-4F19-98E4-2C4E68A4D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6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7EB3-A9BD-4EE1-8961-787291BC15C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4483-B9B6-4F19-98E4-2C4E68A4D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9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7EB3-A9BD-4EE1-8961-787291BC15C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4483-B9B6-4F19-98E4-2C4E68A4D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7EB3-A9BD-4EE1-8961-787291BC15C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4483-B9B6-4F19-98E4-2C4E68A4D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4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7EB3-A9BD-4EE1-8961-787291BC15C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4483-B9B6-4F19-98E4-2C4E68A4D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7EB3-A9BD-4EE1-8961-787291BC15C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4483-B9B6-4F19-98E4-2C4E68A4D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7EB3-A9BD-4EE1-8961-787291BC15C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4483-B9B6-4F19-98E4-2C4E68A4D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7EB3-A9BD-4EE1-8961-787291BC15C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4483-B9B6-4F19-98E4-2C4E68A4D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7EB3-A9BD-4EE1-8961-787291BC15C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4483-B9B6-4F19-98E4-2C4E68A4D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7EB3-A9BD-4EE1-8961-787291BC15C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4483-B9B6-4F19-98E4-2C4E68A4D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37EB3-A9BD-4EE1-8961-787291BC15C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4483-B9B6-4F19-98E4-2C4E68A4D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8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1F9299-C6EE-43E1-A24B-5CCA2EE5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323850"/>
            <a:ext cx="80295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E1EA3-9FCF-4B94-A5C5-CF319364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323850"/>
            <a:ext cx="80295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FD994-C4F0-4A64-8746-E2960CB4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323850"/>
            <a:ext cx="80295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1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C83168-53B1-465C-B067-6B4319E4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86" y="673369"/>
            <a:ext cx="4584589" cy="2755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F1EA30-400A-4682-8ADF-C2AE71CF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85" y="355341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9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-32768</dc:creator>
  <cp:lastModifiedBy>-32768</cp:lastModifiedBy>
  <cp:revision>5</cp:revision>
  <dcterms:created xsi:type="dcterms:W3CDTF">2019-01-23T21:32:29Z</dcterms:created>
  <dcterms:modified xsi:type="dcterms:W3CDTF">2019-01-23T22:39:26Z</dcterms:modified>
</cp:coreProperties>
</file>