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30A1C-EA28-4DD3-ADF1-0BAC5A2B51A3}" v="18" dt="2020-03-15T02:52:47.87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706" autoAdjust="0"/>
  </p:normalViewPr>
  <p:slideViewPr>
    <p:cSldViewPr>
      <p:cViewPr varScale="1">
        <p:scale>
          <a:sx n="58" d="100"/>
          <a:sy n="5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in Starling" userId="28db91ea59d1c215" providerId="LiveId" clId="{0D830A1C-EA28-4DD3-ADF1-0BAC5A2B51A3}"/>
    <pc:docChg chg="undo custSel addSld delSld modSld sldOrd">
      <pc:chgData name="Gavin Starling" userId="28db91ea59d1c215" providerId="LiveId" clId="{0D830A1C-EA28-4DD3-ADF1-0BAC5A2B51A3}" dt="2020-03-15T02:54:37.796" v="683" actId="27636"/>
      <pc:docMkLst>
        <pc:docMk/>
      </pc:docMkLst>
      <pc:sldChg chg="modSp">
        <pc:chgData name="Gavin Starling" userId="28db91ea59d1c215" providerId="LiveId" clId="{0D830A1C-EA28-4DD3-ADF1-0BAC5A2B51A3}" dt="2020-03-13T01:36:21.850" v="27" actId="313"/>
        <pc:sldMkLst>
          <pc:docMk/>
          <pc:sldMk cId="682195269" sldId="257"/>
        </pc:sldMkLst>
        <pc:spChg chg="mod">
          <ac:chgData name="Gavin Starling" userId="28db91ea59d1c215" providerId="LiveId" clId="{0D830A1C-EA28-4DD3-ADF1-0BAC5A2B51A3}" dt="2020-03-13T01:36:21.850" v="27" actId="313"/>
          <ac:spMkLst>
            <pc:docMk/>
            <pc:sldMk cId="682195269" sldId="257"/>
            <ac:spMk id="3" creationId="{00000000-0000-0000-0000-000000000000}"/>
          </ac:spMkLst>
        </pc:spChg>
      </pc:sldChg>
      <pc:sldChg chg="modSp ord">
        <pc:chgData name="Gavin Starling" userId="28db91ea59d1c215" providerId="LiveId" clId="{0D830A1C-EA28-4DD3-ADF1-0BAC5A2B51A3}" dt="2020-03-15T02:52:47.873" v="671"/>
        <pc:sldMkLst>
          <pc:docMk/>
          <pc:sldMk cId="1783796071" sldId="261"/>
        </pc:sldMkLst>
        <pc:spChg chg="mod">
          <ac:chgData name="Gavin Starling" userId="28db91ea59d1c215" providerId="LiveId" clId="{0D830A1C-EA28-4DD3-ADF1-0BAC5A2B51A3}" dt="2020-03-15T02:52:47.873" v="671"/>
          <ac:spMkLst>
            <pc:docMk/>
            <pc:sldMk cId="1783796071" sldId="261"/>
            <ac:spMk id="3" creationId="{00000000-0000-0000-0000-000000000000}"/>
          </ac:spMkLst>
        </pc:spChg>
      </pc:sldChg>
      <pc:sldChg chg="modSp add del">
        <pc:chgData name="Gavin Starling" userId="28db91ea59d1c215" providerId="LiveId" clId="{0D830A1C-EA28-4DD3-ADF1-0BAC5A2B51A3}" dt="2020-03-15T02:49:15.612" v="517" actId="2696"/>
        <pc:sldMkLst>
          <pc:docMk/>
          <pc:sldMk cId="701917573" sldId="262"/>
        </pc:sldMkLst>
        <pc:spChg chg="mod">
          <ac:chgData name="Gavin Starling" userId="28db91ea59d1c215" providerId="LiveId" clId="{0D830A1C-EA28-4DD3-ADF1-0BAC5A2B51A3}" dt="2020-03-13T01:37:45.521" v="72" actId="20577"/>
          <ac:spMkLst>
            <pc:docMk/>
            <pc:sldMk cId="701917573" sldId="262"/>
            <ac:spMk id="2" creationId="{A68F2902-4BB9-4090-818E-60B6856CC7EA}"/>
          </ac:spMkLst>
        </pc:spChg>
        <pc:spChg chg="mod">
          <ac:chgData name="Gavin Starling" userId="28db91ea59d1c215" providerId="LiveId" clId="{0D830A1C-EA28-4DD3-ADF1-0BAC5A2B51A3}" dt="2020-03-13T01:43:06.361" v="224" actId="5793"/>
          <ac:spMkLst>
            <pc:docMk/>
            <pc:sldMk cId="701917573" sldId="262"/>
            <ac:spMk id="3" creationId="{196CC7AA-8BA6-4417-997A-2B7ECE02E15B}"/>
          </ac:spMkLst>
        </pc:spChg>
      </pc:sldChg>
      <pc:sldChg chg="addSp delSp modSp add">
        <pc:chgData name="Gavin Starling" userId="28db91ea59d1c215" providerId="LiveId" clId="{0D830A1C-EA28-4DD3-ADF1-0BAC5A2B51A3}" dt="2020-03-15T02:54:37.796" v="683" actId="27636"/>
        <pc:sldMkLst>
          <pc:docMk/>
          <pc:sldMk cId="2157298049" sldId="263"/>
        </pc:sldMkLst>
        <pc:spChg chg="mod">
          <ac:chgData name="Gavin Starling" userId="28db91ea59d1c215" providerId="LiveId" clId="{0D830A1C-EA28-4DD3-ADF1-0BAC5A2B51A3}" dt="2020-03-15T02:54:37.796" v="683" actId="27636"/>
          <ac:spMkLst>
            <pc:docMk/>
            <pc:sldMk cId="2157298049" sldId="263"/>
            <ac:spMk id="2" creationId="{F2996205-5123-4DC1-823F-CB671B155432}"/>
          </ac:spMkLst>
        </pc:spChg>
        <pc:spChg chg="del mod">
          <ac:chgData name="Gavin Starling" userId="28db91ea59d1c215" providerId="LiveId" clId="{0D830A1C-EA28-4DD3-ADF1-0BAC5A2B51A3}" dt="2020-03-13T01:46:23.816" v="229" actId="931"/>
          <ac:spMkLst>
            <pc:docMk/>
            <pc:sldMk cId="2157298049" sldId="263"/>
            <ac:spMk id="3" creationId="{E9591956-4C5C-4966-B652-2C88061937E7}"/>
          </ac:spMkLst>
        </pc:spChg>
        <pc:spChg chg="mod">
          <ac:chgData name="Gavin Starling" userId="28db91ea59d1c215" providerId="LiveId" clId="{0D830A1C-EA28-4DD3-ADF1-0BAC5A2B51A3}" dt="2020-03-15T02:54:32.073" v="681" actId="255"/>
          <ac:spMkLst>
            <pc:docMk/>
            <pc:sldMk cId="2157298049" sldId="263"/>
            <ac:spMk id="4" creationId="{D2DE7E71-84EF-42C3-9B5B-F7D26547706D}"/>
          </ac:spMkLst>
        </pc:spChg>
        <pc:spChg chg="add mod">
          <ac:chgData name="Gavin Starling" userId="28db91ea59d1c215" providerId="LiveId" clId="{0D830A1C-EA28-4DD3-ADF1-0BAC5A2B51A3}" dt="2020-03-15T02:54:19.580" v="680" actId="20577"/>
          <ac:spMkLst>
            <pc:docMk/>
            <pc:sldMk cId="2157298049" sldId="263"/>
            <ac:spMk id="5" creationId="{F05281E3-673F-488A-ADE6-20FC7C32A7C9}"/>
          </ac:spMkLst>
        </pc:spChg>
        <pc:picChg chg="add mod">
          <ac:chgData name="Gavin Starling" userId="28db91ea59d1c215" providerId="LiveId" clId="{0D830A1C-EA28-4DD3-ADF1-0BAC5A2B51A3}" dt="2020-03-15T02:53:47.018" v="672" actId="1076"/>
          <ac:picMkLst>
            <pc:docMk/>
            <pc:sldMk cId="2157298049" sldId="263"/>
            <ac:picMk id="7" creationId="{F9A57852-B9F8-4108-8847-069733DABC1B}"/>
          </ac:picMkLst>
        </pc:picChg>
      </pc:sldChg>
      <pc:sldChg chg="modSp add">
        <pc:chgData name="Gavin Starling" userId="28db91ea59d1c215" providerId="LiveId" clId="{0D830A1C-EA28-4DD3-ADF1-0BAC5A2B51A3}" dt="2020-03-13T01:50:38.062" v="420" actId="20577"/>
        <pc:sldMkLst>
          <pc:docMk/>
          <pc:sldMk cId="2679559929" sldId="264"/>
        </pc:sldMkLst>
        <pc:spChg chg="mod">
          <ac:chgData name="Gavin Starling" userId="28db91ea59d1c215" providerId="LiveId" clId="{0D830A1C-EA28-4DD3-ADF1-0BAC5A2B51A3}" dt="2020-03-13T01:50:38.062" v="420" actId="20577"/>
          <ac:spMkLst>
            <pc:docMk/>
            <pc:sldMk cId="2679559929" sldId="264"/>
            <ac:spMk id="2" creationId="{773CA07B-F31D-456C-891B-B9DECB044E02}"/>
          </ac:spMkLst>
        </pc:spChg>
      </pc:sldChg>
      <pc:sldChg chg="modSp add">
        <pc:chgData name="Gavin Starling" userId="28db91ea59d1c215" providerId="LiveId" clId="{0D830A1C-EA28-4DD3-ADF1-0BAC5A2B51A3}" dt="2020-03-13T01:51:08.755" v="458" actId="20577"/>
        <pc:sldMkLst>
          <pc:docMk/>
          <pc:sldMk cId="3627201061" sldId="265"/>
        </pc:sldMkLst>
        <pc:spChg chg="mod">
          <ac:chgData name="Gavin Starling" userId="28db91ea59d1c215" providerId="LiveId" clId="{0D830A1C-EA28-4DD3-ADF1-0BAC5A2B51A3}" dt="2020-03-13T01:51:08.755" v="458" actId="20577"/>
          <ac:spMkLst>
            <pc:docMk/>
            <pc:sldMk cId="3627201061" sldId="265"/>
            <ac:spMk id="2" creationId="{AFA231CF-9EB3-467B-945B-2A51C5CA1041}"/>
          </ac:spMkLst>
        </pc:spChg>
      </pc:sldChg>
      <pc:sldChg chg="modSp add">
        <pc:chgData name="Gavin Starling" userId="28db91ea59d1c215" providerId="LiveId" clId="{0D830A1C-EA28-4DD3-ADF1-0BAC5A2B51A3}" dt="2020-03-13T01:51:37.155" v="485" actId="313"/>
        <pc:sldMkLst>
          <pc:docMk/>
          <pc:sldMk cId="1442465468" sldId="266"/>
        </pc:sldMkLst>
        <pc:spChg chg="mod">
          <ac:chgData name="Gavin Starling" userId="28db91ea59d1c215" providerId="LiveId" clId="{0D830A1C-EA28-4DD3-ADF1-0BAC5A2B51A3}" dt="2020-03-13T01:51:37.155" v="485" actId="313"/>
          <ac:spMkLst>
            <pc:docMk/>
            <pc:sldMk cId="1442465468" sldId="266"/>
            <ac:spMk id="2" creationId="{E75F848C-9780-4407-87E7-C47DE68AE349}"/>
          </ac:spMkLst>
        </pc:spChg>
      </pc:sldChg>
      <pc:sldChg chg="modSp add">
        <pc:chgData name="Gavin Starling" userId="28db91ea59d1c215" providerId="LiveId" clId="{0D830A1C-EA28-4DD3-ADF1-0BAC5A2B51A3}" dt="2020-03-13T01:52:05.284" v="516" actId="20577"/>
        <pc:sldMkLst>
          <pc:docMk/>
          <pc:sldMk cId="583306290" sldId="267"/>
        </pc:sldMkLst>
        <pc:spChg chg="mod">
          <ac:chgData name="Gavin Starling" userId="28db91ea59d1c215" providerId="LiveId" clId="{0D830A1C-EA28-4DD3-ADF1-0BAC5A2B51A3}" dt="2020-03-13T01:52:05.284" v="516" actId="20577"/>
          <ac:spMkLst>
            <pc:docMk/>
            <pc:sldMk cId="583306290" sldId="267"/>
            <ac:spMk id="2" creationId="{EB95C203-80D0-40A9-A9E7-DA3A083F10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eia.gov/dnav/pet/PET_PRI_SPT_S1_M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ack.com/team/USU3X266T" TargetMode="External"/><Relationship Id="rId2" Type="http://schemas.openxmlformats.org/officeDocument/2006/relationships/hyperlink" Target="https://app.slack.com/team/USTKJBGAY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p.slack.com/team/USRPULY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Boom to Bust : The Tale of 4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oil prices drive the housing markets in the Lonestar State?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Boom to Bust: The Tale of 4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parsing through years of oil price and home price data in Texas’ four largest economies, we seek to find if a correlation exists between these two economic indicators.</a:t>
            </a:r>
          </a:p>
          <a:p>
            <a:r>
              <a:rPr lang="en-US" dirty="0"/>
              <a:t>Houston, Dallas, San Antonio, and Austin are major hubs in the Texas economy, how much do they each depend on Texas Tea to keep the housing market fired up? </a:t>
            </a:r>
          </a:p>
          <a:p>
            <a:r>
              <a:rPr lang="en-US" dirty="0"/>
              <a:t>With the passage of time have any of these 4 Texas powerhouse economies diversified enough to untether their housing rates from the black gold Texas has long been associated with?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6205-5123-4DC1-823F-CB671B15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468284"/>
            <a:ext cx="3886199" cy="2233768"/>
          </a:xfrm>
        </p:spPr>
        <p:txBody>
          <a:bodyPr>
            <a:normAutofit/>
          </a:bodyPr>
          <a:lstStyle/>
          <a:p>
            <a:r>
              <a:rPr lang="en-US" dirty="0"/>
              <a:t>2 Texas size datasets were analyzed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Placeholder 6" descr="A large ship in the background&#10;&#10;Description automatically generated">
            <a:extLst>
              <a:ext uri="{FF2B5EF4-FFF2-40B4-BE49-F238E27FC236}">
                <a16:creationId xmlns:a16="http://schemas.microsoft.com/office/drawing/2014/main" id="{F9A57852-B9F8-4108-8847-069733DABC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r="15741"/>
          <a:stretch>
            <a:fillRect/>
          </a:stretch>
        </p:blipFill>
        <p:spPr>
          <a:xfrm>
            <a:off x="379269" y="1143000"/>
            <a:ext cx="6400800" cy="5257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E7E71-84EF-42C3-9B5B-F7D26547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0" y="2514600"/>
            <a:ext cx="4114799" cy="2895600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sz="1800" dirty="0"/>
              <a:t>Home prices from 1997 to 2019</a:t>
            </a:r>
          </a:p>
          <a:p>
            <a:pPr lvl="2"/>
            <a:r>
              <a:rPr lang="en-US" sz="1800" dirty="0">
                <a:hlinkClick r:id="rId3"/>
              </a:rPr>
              <a:t>https://www.zillow.com/research/data/</a:t>
            </a:r>
            <a:endParaRPr lang="en-US" sz="1800" dirty="0"/>
          </a:p>
          <a:p>
            <a:pPr marL="502920" lvl="2"/>
            <a:endParaRPr lang="en-US" sz="1800" dirty="0"/>
          </a:p>
          <a:p>
            <a:pPr lvl="1"/>
            <a:r>
              <a:rPr lang="en-US" sz="1800" dirty="0"/>
              <a:t>Oil prices from 1997 to 2019</a:t>
            </a:r>
          </a:p>
          <a:p>
            <a:pPr lvl="2"/>
            <a:r>
              <a:rPr lang="en-US" sz="1800" u="sng" dirty="0">
                <a:hlinkClick r:id="rId4"/>
              </a:rPr>
              <a:t>Spot Prices for Crude Oil and Petroleum Products</a:t>
            </a:r>
            <a:endParaRPr lang="en-US" sz="1800" u="sng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281E3-673F-488A-ADE6-20FC7C32A7C9}"/>
              </a:ext>
            </a:extLst>
          </p:cNvPr>
          <p:cNvSpPr/>
          <p:nvPr/>
        </p:nvSpPr>
        <p:spPr>
          <a:xfrm>
            <a:off x="1124509" y="468284"/>
            <a:ext cx="5078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Drilling Through the Data</a:t>
            </a:r>
          </a:p>
        </p:txBody>
      </p:sp>
    </p:spTree>
    <p:extLst>
      <p:ext uri="{BB962C8B-B14F-4D97-AF65-F5344CB8AC3E}">
        <p14:creationId xmlns:p14="http://schemas.microsoft.com/office/powerpoint/2010/main" val="21572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A07B-F31D-456C-891B-B9DECB04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San Antonio</a:t>
            </a:r>
            <a:br>
              <a:rPr lang="en-US" dirty="0"/>
            </a:br>
            <a:r>
              <a:rPr lang="en-US" dirty="0"/>
              <a:t>The Alamo City</a:t>
            </a:r>
          </a:p>
        </p:txBody>
      </p:sp>
    </p:spTree>
    <p:extLst>
      <p:ext uri="{BB962C8B-B14F-4D97-AF65-F5344CB8AC3E}">
        <p14:creationId xmlns:p14="http://schemas.microsoft.com/office/powerpoint/2010/main" val="26795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31CF-9EB3-467B-945B-2A51C5CA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Austin</a:t>
            </a:r>
            <a:br>
              <a:rPr lang="en-US" dirty="0"/>
            </a:br>
            <a:r>
              <a:rPr lang="en-US" dirty="0"/>
              <a:t>The Capital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360E-3FDE-43AA-B754-66D59AAC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0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848C-9780-4407-87E7-C47DE68A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Dallas</a:t>
            </a:r>
            <a:br>
              <a:rPr lang="en-US" dirty="0"/>
            </a:br>
            <a:r>
              <a:rPr lang="en-US" dirty="0"/>
              <a:t>BIG “D”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F2E4-5E7A-47DB-87C3-D458776A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6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C203-80D0-40A9-A9E7-DA3A083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Houston</a:t>
            </a:r>
            <a:br>
              <a:rPr lang="en-US" dirty="0"/>
            </a:br>
            <a:r>
              <a:rPr lang="en-US" dirty="0"/>
              <a:t>The Bayou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4C94-7690-4CD3-B035-9227E90A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0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1"/>
            <a:ext cx="9756648" cy="6858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Boom To Bust: The Tale of 4 Cities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114801"/>
            <a:ext cx="9680448" cy="17007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Data selected, analyzed, visualized, and presented by: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b="1" u="sng" dirty="0" err="1">
                <a:hlinkClick r:id="rId2"/>
              </a:rPr>
              <a:t>Abral</a:t>
            </a:r>
            <a:r>
              <a:rPr lang="en-US" b="1" u="sng" dirty="0">
                <a:hlinkClick r:id="rId2"/>
              </a:rPr>
              <a:t> </a:t>
            </a:r>
            <a:r>
              <a:rPr lang="en-US" b="1" u="sng" dirty="0" err="1">
                <a:hlinkClick r:id="rId2"/>
              </a:rPr>
              <a:t>Erkin</a:t>
            </a:r>
            <a:r>
              <a:rPr lang="en-US" dirty="0"/>
              <a:t> 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b="1" dirty="0">
                <a:hlinkClick r:id="rId3"/>
              </a:rPr>
              <a:t>Miguel Boada</a:t>
            </a:r>
            <a:r>
              <a:rPr lang="en-US" dirty="0"/>
              <a:t> </a:t>
            </a:r>
          </a:p>
          <a:p>
            <a:r>
              <a:rPr lang="en-US" b="1" u="sng" dirty="0">
                <a:hlinkClick r:id="rId4"/>
              </a:rPr>
              <a:t>Gavin Starling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44</TotalTime>
  <Words>195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Schoolbook</vt:lpstr>
      <vt:lpstr>CITY SKETCH 16X9</vt:lpstr>
      <vt:lpstr>Boom to Bust : The Tale of 4 Cities</vt:lpstr>
      <vt:lpstr>Boom to Bust: The Tale of 4 cities</vt:lpstr>
      <vt:lpstr>2 Texas size datasets were analyzed  </vt:lpstr>
      <vt:lpstr>       San Antonio The Alamo City</vt:lpstr>
      <vt:lpstr>Austin The Capital City</vt:lpstr>
      <vt:lpstr>Dallas BIG “D”</vt:lpstr>
      <vt:lpstr>Houston The Bayou City</vt:lpstr>
      <vt:lpstr>Boom To Bust: The Tale of 4 Cities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to Bust : The Tale of 4 Cities</dc:title>
  <dc:creator>Gavin Starling</dc:creator>
  <cp:lastModifiedBy>Gavin Starling</cp:lastModifiedBy>
  <cp:revision>3</cp:revision>
  <dcterms:created xsi:type="dcterms:W3CDTF">2020-03-11T02:39:26Z</dcterms:created>
  <dcterms:modified xsi:type="dcterms:W3CDTF">2020-03-15T02:54:40Z</dcterms:modified>
</cp:coreProperties>
</file>