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46b63725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46b63725_4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f46b63725_4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46b63725_4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f46b63725_4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f46b63725_4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f46b63725_4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f46b63725_4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7f46b63725_4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f46b637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f46b6372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7f46b6372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f46b637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f46b6372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f46b6372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46b637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46b6372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f46b6372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46b6372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46b6372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f46b6372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46b637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46b637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f46b6372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46b63725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46b63725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f46b63725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DAC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BC4C9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r="18471" b="-1"/>
          <a:stretch/>
        </p:blipFill>
        <p:spPr>
          <a:xfrm>
            <a:off x="3542538" y="-180965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Impact of Coronavirus on Stock Market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Analysis by group 8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Global Confirmed Covid-19 Cases and Top Tech Companies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2"/>
          </p:nvPr>
        </p:nvSpPr>
        <p:spPr>
          <a:xfrm>
            <a:off x="6345925" y="2109525"/>
            <a:ext cx="5398800" cy="424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negative correlation between Confirmed COVID cases  and Top Tech Companies.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correlation coefficient between dates 1/21/2020 – 3/18/2020 is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-0.49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t="71780" b="-71780"/>
          <a:stretch/>
        </p:blipFill>
        <p:spPr>
          <a:xfrm>
            <a:off x="4870758" y="0"/>
            <a:ext cx="245048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00" y="2109525"/>
            <a:ext cx="5682874" cy="43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of Some of the Top Oil &amp; Gas Companies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00" cy="296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75" y="3196450"/>
            <a:ext cx="50028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Closing Prices of the Oil &amp; Gas 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4"/>
          </p:nvPr>
        </p:nvSpPr>
        <p:spPr>
          <a:xfrm>
            <a:off x="6345925" y="3758302"/>
            <a:ext cx="4937700" cy="241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100" y="3145925"/>
            <a:ext cx="55978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OnG Stocks and the Confirmed Covid-19 Cases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2"/>
          </p:nvPr>
        </p:nvSpPr>
        <p:spPr>
          <a:xfrm>
            <a:off x="5997775" y="2150600"/>
            <a:ext cx="5286000" cy="4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negative correlation between Confirmed COVID cases  and the Analyzed Oil and Gas Companies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correlation coefficient between dates 1/21/2020 – 3/18/2020 is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-0.87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38" y="2312463"/>
            <a:ext cx="5572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Timeline Coronavirus Cases China vs. U.S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383" y="2163245"/>
            <a:ext cx="8730641" cy="414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Timeline Coronavirus Cases Italy vs. U.S</a:t>
            </a:r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068" y="2096325"/>
            <a:ext cx="9780900" cy="39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Deaths in China, US, Italy, and Iran</a:t>
            </a: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75" y="1728250"/>
            <a:ext cx="10053224" cy="49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Recoveries within the US,China,Italy and Iran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2273300"/>
            <a:ext cx="7728473" cy="45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 l="32327"/>
          <a:stretch/>
        </p:blipFill>
        <p:spPr>
          <a:xfrm>
            <a:off x="9319650" y="1728250"/>
            <a:ext cx="2532275" cy="51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9257675" y="1363150"/>
            <a:ext cx="21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Avenir"/>
                <a:ea typeface="Avenir"/>
                <a:cs typeface="Avenir"/>
                <a:sym typeface="Avenir"/>
              </a:rPr>
              <a:t>China   Iran   Italy  U.S</a:t>
            </a:r>
            <a:endParaRPr b="1" u="sng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0" y="189850"/>
            <a:ext cx="11415874" cy="64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Questions for Analysis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666750" y="2438400"/>
            <a:ext cx="104679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the U.S stock market has been affected since the emergence of COVID -19?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has the stocks in various sectors (Pharma, Tech, Oil &amp; Gas, Airlines etc.) been affected 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there any common pattern in timeline of COVID cases in various countries (US, China, Italy etc.)?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Trend in the Dow Jones Stocks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Confirmed Cases in the U.S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8606726" y="2478025"/>
            <a:ext cx="3151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Drop in stock price as cases began to rise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" y="2256950"/>
            <a:ext cx="8460425" cy="4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view of the Stock trend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" y="2221425"/>
            <a:ext cx="8613774" cy="45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l="20804"/>
          <a:stretch/>
        </p:blipFill>
        <p:spPr>
          <a:xfrm>
            <a:off x="8675400" y="4795075"/>
            <a:ext cx="2830500" cy="19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8370300" y="4352125"/>
            <a:ext cx="344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U.S Cases     Date     Closing Stock Price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5">
            <a:alphaModFix/>
          </a:blip>
          <a:srcRect l="44325" r="18486" b="26356"/>
          <a:stretch/>
        </p:blipFill>
        <p:spPr>
          <a:xfrm>
            <a:off x="9143999" y="2385450"/>
            <a:ext cx="1611826" cy="2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8719050" y="1994250"/>
            <a:ext cx="27432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China Cases     Date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in the Dow Jones Stocks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891575" y="2562375"/>
            <a:ext cx="41844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correlation between COVID cases and DJI Stocks is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-0.80, 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the dates of 01-22-2020 to 03-18-2020.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Stock prices were used for the analysis.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5" y="2175475"/>
            <a:ext cx="6966501" cy="4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Trend of Airlines Stocks</a:t>
            </a:r>
            <a:br>
              <a:rPr lang="en-US" sz="3600"/>
            </a:br>
            <a:r>
              <a:rPr lang="en-US" sz="2160"/>
              <a:t>(</a:t>
            </a:r>
            <a:r>
              <a:rPr lang="en-US" sz="2160">
                <a:solidFill>
                  <a:srgbClr val="0070C0"/>
                </a:solidFill>
              </a:rPr>
              <a:t>Ticker : </a:t>
            </a:r>
            <a:r>
              <a:rPr lang="en-US" sz="2160"/>
              <a:t>ALK, AVH ,AZUL ,CEA, ZNH, VLRS, CPA, DAL, FDX, GOL, LTM ,LUV SAVE)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8127" y="1556766"/>
            <a:ext cx="5048250" cy="574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825623" y="5229659"/>
            <a:ext cx="1045807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a negative correlation between COVID cases  and Airlines stocks have been trending downwards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     -0.79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75" y="1880628"/>
            <a:ext cx="5237000" cy="3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12880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Airlines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Trend of Top US Pharmaceutical Stocks</a:t>
            </a:r>
            <a:br>
              <a:rPr lang="en-US" sz="3600"/>
            </a:br>
            <a:r>
              <a:rPr lang="en-US" sz="1979"/>
              <a:t>(</a:t>
            </a:r>
            <a:r>
              <a:rPr lang="en-US" sz="1800">
                <a:solidFill>
                  <a:srgbClr val="0070C0"/>
                </a:solidFill>
              </a:rPr>
              <a:t>Ticker Symbols : </a:t>
            </a:r>
            <a:r>
              <a:rPr lang="en-US" sz="1800"/>
              <a:t>ABBV , GE , JNJ ,  LLY, MRK,  PFE, PG,  ZTS)</a:t>
            </a:r>
            <a:br>
              <a:rPr lang="en-US" sz="3600"/>
            </a:br>
            <a:endParaRPr sz="3600"/>
          </a:p>
        </p:txBody>
      </p:sp>
      <p:sp>
        <p:nvSpPr>
          <p:cNvPr id="169" name="Google Shape;169;p19"/>
          <p:cNvSpPr txBox="1"/>
          <p:nvPr/>
        </p:nvSpPr>
        <p:spPr>
          <a:xfrm>
            <a:off x="1367716" y="5697544"/>
            <a:ext cx="106348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 eight Pharmaceutical stocks have been falling on downhill trend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846663"/>
            <a:ext cx="5481625" cy="373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750" y="1867325"/>
            <a:ext cx="5481625" cy="369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212880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Pharma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63015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Pharma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Correlation between Top US Pharma Stocks and COVID cases</a:t>
            </a:r>
            <a:br>
              <a:rPr lang="en-US" sz="3600"/>
            </a:br>
            <a:endParaRPr sz="3600"/>
          </a:p>
        </p:txBody>
      </p:sp>
      <p:sp>
        <p:nvSpPr>
          <p:cNvPr id="181" name="Google Shape;181;p20"/>
          <p:cNvSpPr txBox="1"/>
          <p:nvPr/>
        </p:nvSpPr>
        <p:spPr>
          <a:xfrm>
            <a:off x="6530721" y="2342061"/>
            <a:ext cx="4191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has been a negative correlation between COVID cases and Pharma Stocks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 </a:t>
            </a:r>
            <a:r>
              <a:rPr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-0.78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25" y="1654875"/>
            <a:ext cx="5695050" cy="163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of the Top Tech Companies Stocks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 Companies Stocks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3225350"/>
            <a:ext cx="5150950" cy="32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Closing Stock  Analysis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925" y="3291400"/>
            <a:ext cx="4829175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BA8E7F"/>
      </a:accent1>
      <a:accent2>
        <a:srgbClr val="C6969D"/>
      </a:accent2>
      <a:accent3>
        <a:srgbClr val="B1A281"/>
      </a:accent3>
      <a:accent4>
        <a:srgbClr val="76ACA4"/>
      </a:accent4>
      <a:accent5>
        <a:srgbClr val="7CA8B8"/>
      </a:accent5>
      <a:accent6>
        <a:srgbClr val="7F91BA"/>
      </a:accent6>
      <a:hlink>
        <a:srgbClr val="5D8A9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</vt:lpstr>
      <vt:lpstr>Calibri</vt:lpstr>
      <vt:lpstr>Noto Sans Symbols</vt:lpstr>
      <vt:lpstr>Times New Roman</vt:lpstr>
      <vt:lpstr>AccentBoxVTI</vt:lpstr>
      <vt:lpstr>Impact of Coronavirus on Stock Market</vt:lpstr>
      <vt:lpstr>Questions for Analysis</vt:lpstr>
      <vt:lpstr>Trend in the Dow Jones Stocks vs. Confirmed Cases in the U.S</vt:lpstr>
      <vt:lpstr>Different view of the Stock trend</vt:lpstr>
      <vt:lpstr>Trend in the Dow Jones Stocks</vt:lpstr>
      <vt:lpstr>Trend of Airlines Stocks (Ticker : ALK, AVH ,AZUL ,CEA, ZNH, VLRS, CPA, DAL, FDX, GOL, LTM ,LUV SAVE)</vt:lpstr>
      <vt:lpstr>Trend of Top US Pharmaceutical Stocks (Ticker Symbols : ABBV , GE , JNJ ,  LLY, MRK,  PFE, PG,  ZTS) </vt:lpstr>
      <vt:lpstr>Correlation between Top US Pharma Stocks and COVID cases </vt:lpstr>
      <vt:lpstr>Trend of the Top Tech Companies Stocks</vt:lpstr>
      <vt:lpstr>Relationship Between Global Confirmed Covid-19 Cases and Top Tech Companies</vt:lpstr>
      <vt:lpstr>Trend of Some of the Top Oil &amp; Gas Companies</vt:lpstr>
      <vt:lpstr>Relationship Between OnG Stocks and the Confirmed Covid-19 Cases</vt:lpstr>
      <vt:lpstr>Timeline Coronavirus Cases China vs. U.S</vt:lpstr>
      <vt:lpstr>Timeline Coronavirus Cases Italy vs. U.S</vt:lpstr>
      <vt:lpstr>Comparison of Deaths in China, US, Italy, and Iran</vt:lpstr>
      <vt:lpstr>Recoveries within the US,China,Italy and Iran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Coronavirus on Stock Market</dc:title>
  <dc:creator>DataAnalyst</dc:creator>
  <cp:lastModifiedBy>Analyst 77002</cp:lastModifiedBy>
  <cp:revision>1</cp:revision>
  <dcterms:modified xsi:type="dcterms:W3CDTF">2020-03-21T13:12:54Z</dcterms:modified>
</cp:coreProperties>
</file>