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92" r:id="rId5"/>
    <p:sldId id="312" r:id="rId6"/>
    <p:sldId id="313" r:id="rId7"/>
    <p:sldId id="306" r:id="rId8"/>
    <p:sldId id="305" r:id="rId9"/>
    <p:sldId id="309" r:id="rId10"/>
    <p:sldId id="308" r:id="rId11"/>
    <p:sldId id="311" r:id="rId12"/>
    <p:sldId id="289" r:id="rId13"/>
  </p:sldIdLst>
  <p:sldSz cx="12192000" cy="6858000"/>
  <p:notesSz cx="6735763" cy="98663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D84400"/>
    <a:srgbClr val="F0FDAD"/>
    <a:srgbClr val="00FFFF"/>
    <a:srgbClr val="99FF99"/>
    <a:srgbClr val="FFFFFF"/>
    <a:srgbClr val="446992"/>
    <a:srgbClr val="AEC2D8"/>
    <a:srgbClr val="98432A"/>
    <a:srgbClr val="446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B90C9E-CC9B-41E3-910B-5F20D14391A5}" v="11" dt="2025-04-07T19:52:00.6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5634"/>
  </p:normalViewPr>
  <p:slideViewPr>
    <p:cSldViewPr snapToGrid="0" showGuides="1">
      <p:cViewPr>
        <p:scale>
          <a:sx n="75" d="100"/>
          <a:sy n="75" d="100"/>
        </p:scale>
        <p:origin x="1373" y="144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080D06-B265-43DF-ACCF-B300F3BBFBCF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D2B25788-B424-429A-A6DB-6CB565A1AE2B}">
      <dgm:prSet phldrT="[Text]" custT="1"/>
      <dgm:spPr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pPr>
            <a:lnSpc>
              <a:spcPct val="100000"/>
            </a:lnSpc>
            <a:buNone/>
          </a:pPr>
          <a:r>
            <a:rPr lang="en-US" sz="1600" b="0" i="1" dirty="0">
              <a:solidFill>
                <a:srgbClr val="000000"/>
              </a:solidFill>
              <a:effectLst/>
              <a:latin typeface="Open Sans" panose="020B0606030504020204" pitchFamily="34" charset="0"/>
            </a:rPr>
            <a:t>"</a:t>
          </a:r>
          <a:r>
            <a:rPr lang="en-US" sz="1600" b="0" i="1" dirty="0" err="1">
              <a:solidFill>
                <a:srgbClr val="000000"/>
              </a:solidFill>
              <a:effectLst/>
              <a:latin typeface="Open Sans" panose="020B0606030504020204" pitchFamily="34" charset="0"/>
            </a:rPr>
            <a:t>Neque</a:t>
          </a:r>
          <a:r>
            <a:rPr lang="en-US" sz="1600" b="0" i="1" dirty="0">
              <a:solidFill>
                <a:srgbClr val="000000"/>
              </a:solidFill>
              <a:effectLst/>
              <a:latin typeface="Open Sans" panose="020B0606030504020204" pitchFamily="34" charset="0"/>
            </a:rPr>
            <a:t> porro </a:t>
          </a:r>
          <a:r>
            <a:rPr lang="en-US" sz="1600" b="0" i="1" dirty="0" err="1">
              <a:solidFill>
                <a:srgbClr val="000000"/>
              </a:solidFill>
              <a:effectLst/>
              <a:latin typeface="Open Sans" panose="020B0606030504020204" pitchFamily="34" charset="0"/>
            </a:rPr>
            <a:t>quisquam</a:t>
          </a:r>
          <a:r>
            <a:rPr lang="en-US" sz="1600" b="0" i="1" dirty="0">
              <a:solidFill>
                <a:srgbClr val="000000"/>
              </a:solidFill>
              <a:effectLst/>
              <a:latin typeface="Open Sans" panose="020B0606030504020204" pitchFamily="34" charset="0"/>
            </a:rPr>
            <a:t> </a:t>
          </a:r>
          <a:endParaRPr lang="en-US" sz="1600" b="1" dirty="0">
            <a:solidFill>
              <a:srgbClr val="C00000"/>
            </a:solidFill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38155D83-1D39-42FC-8977-0F96F7E68FCC}" type="parTrans" cxnId="{B5CD2C0E-A794-40C3-ADB4-0ED456AA39EA}">
      <dgm:prSet/>
      <dgm:spPr/>
      <dgm:t>
        <a:bodyPr/>
        <a:lstStyle/>
        <a:p>
          <a:endParaRPr lang="en-US"/>
        </a:p>
      </dgm:t>
    </dgm:pt>
    <dgm:pt modelId="{086F25BE-96DD-449B-B437-6B99BB6002AC}" type="sibTrans" cxnId="{B5CD2C0E-A794-40C3-ADB4-0ED456AA39EA}">
      <dgm:prSet/>
      <dgm:spPr/>
      <dgm:t>
        <a:bodyPr/>
        <a:lstStyle/>
        <a:p>
          <a:endParaRPr lang="en-US"/>
        </a:p>
      </dgm:t>
    </dgm:pt>
    <dgm:pt modelId="{975ADF46-3492-4CBE-9F95-5ABA7F30D04E}" type="pres">
      <dgm:prSet presAssocID="{6C080D06-B265-43DF-ACCF-B300F3BBFBCF}" presName="Name0" presStyleCnt="0">
        <dgm:presLayoutVars>
          <dgm:dir/>
          <dgm:resizeHandles val="exact"/>
        </dgm:presLayoutVars>
      </dgm:prSet>
      <dgm:spPr/>
    </dgm:pt>
    <dgm:pt modelId="{7957EB2E-A7D5-43AA-BEFD-0F8261F0B6D5}" type="pres">
      <dgm:prSet presAssocID="{D2B25788-B424-429A-A6DB-6CB565A1AE2B}" presName="composite" presStyleCnt="0"/>
      <dgm:spPr/>
    </dgm:pt>
    <dgm:pt modelId="{EE19B9BD-AF3B-46D3-8DC3-92B2F7C8AECA}" type="pres">
      <dgm:prSet presAssocID="{D2B25788-B424-429A-A6DB-6CB565A1AE2B}" presName="bgChev" presStyleLbl="node1" presStyleIdx="0" presStyleCnt="1" custLinFactNeighborX="-5470" custLinFactNeighborY="-3452"/>
      <dgm:spPr>
        <a:xfrm>
          <a:off x="1047" y="41497"/>
          <a:ext cx="1807541" cy="697710"/>
        </a:xfrm>
        <a:prstGeom prst="chevron">
          <a:avLst>
            <a:gd name="adj" fmla="val 40000"/>
          </a:avLst>
        </a:prstGeom>
        <a:solidFill>
          <a:srgbClr val="44668D">
            <a:lumMod val="60000"/>
            <a:lumOff val="40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softEdge rad="63500"/>
        </a:effectLst>
      </dgm:spPr>
    </dgm:pt>
    <dgm:pt modelId="{FA337F24-9D49-4FB7-9779-57B51A088B6A}" type="pres">
      <dgm:prSet presAssocID="{D2B25788-B424-429A-A6DB-6CB565A1AE2B}" presName="txNode" presStyleLbl="fgAcc1" presStyleIdx="0" presStyleCnt="1" custScaleX="108100" custScaleY="73659" custLinFactNeighborX="29" custLinFactNeighborY="-1084">
        <dgm:presLayoutVars>
          <dgm:bulletEnabled val="1"/>
        </dgm:presLayoutVars>
      </dgm:prSet>
      <dgm:spPr/>
    </dgm:pt>
  </dgm:ptLst>
  <dgm:cxnLst>
    <dgm:cxn modelId="{B5CD2C0E-A794-40C3-ADB4-0ED456AA39EA}" srcId="{6C080D06-B265-43DF-ACCF-B300F3BBFBCF}" destId="{D2B25788-B424-429A-A6DB-6CB565A1AE2B}" srcOrd="0" destOrd="0" parTransId="{38155D83-1D39-42FC-8977-0F96F7E68FCC}" sibTransId="{086F25BE-96DD-449B-B437-6B99BB6002AC}"/>
    <dgm:cxn modelId="{711AA9E9-A30E-44D2-BD76-2C28F83CC6C0}" type="presOf" srcId="{6C080D06-B265-43DF-ACCF-B300F3BBFBCF}" destId="{975ADF46-3492-4CBE-9F95-5ABA7F30D04E}" srcOrd="0" destOrd="0" presId="urn:microsoft.com/office/officeart/2005/8/layout/chevronAccent+Icon"/>
    <dgm:cxn modelId="{BB0203EA-5EF8-470E-A557-84E76728451B}" type="presOf" srcId="{D2B25788-B424-429A-A6DB-6CB565A1AE2B}" destId="{FA337F24-9D49-4FB7-9779-57B51A088B6A}" srcOrd="0" destOrd="0" presId="urn:microsoft.com/office/officeart/2005/8/layout/chevronAccent+Icon"/>
    <dgm:cxn modelId="{DD4B6569-3484-42DD-9E5B-B88864E3DF4F}" type="presParOf" srcId="{975ADF46-3492-4CBE-9F95-5ABA7F30D04E}" destId="{7957EB2E-A7D5-43AA-BEFD-0F8261F0B6D5}" srcOrd="0" destOrd="0" presId="urn:microsoft.com/office/officeart/2005/8/layout/chevronAccent+Icon"/>
    <dgm:cxn modelId="{20C07601-39D4-41B4-8508-2BC192F35511}" type="presParOf" srcId="{7957EB2E-A7D5-43AA-BEFD-0F8261F0B6D5}" destId="{EE19B9BD-AF3B-46D3-8DC3-92B2F7C8AECA}" srcOrd="0" destOrd="0" presId="urn:microsoft.com/office/officeart/2005/8/layout/chevronAccent+Icon"/>
    <dgm:cxn modelId="{EDBABF64-73FF-48B8-89E9-5703F245EE73}" type="presParOf" srcId="{7957EB2E-A7D5-43AA-BEFD-0F8261F0B6D5}" destId="{FA337F24-9D49-4FB7-9779-57B51A088B6A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080D06-B265-43DF-ACCF-B300F3BBFBCF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D2B25788-B424-429A-A6DB-6CB565A1AE2B}">
      <dgm:prSet phldrT="[Text]" custT="1"/>
      <dgm:spPr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pPr>
            <a:buNone/>
          </a:pPr>
          <a:r>
            <a:rPr lang="en-US" sz="1600" b="0" i="1" dirty="0">
              <a:solidFill>
                <a:srgbClr val="000000"/>
              </a:solidFill>
              <a:effectLst/>
              <a:latin typeface="Open Sans" panose="020B0606030504020204" pitchFamily="34" charset="0"/>
            </a:rPr>
            <a:t>"</a:t>
          </a:r>
          <a:r>
            <a:rPr lang="en-US" sz="1600" b="0" i="1" dirty="0" err="1">
              <a:solidFill>
                <a:srgbClr val="000000"/>
              </a:solidFill>
              <a:effectLst/>
              <a:latin typeface="Open Sans" panose="020B0606030504020204" pitchFamily="34" charset="0"/>
            </a:rPr>
            <a:t>Neque</a:t>
          </a:r>
          <a:r>
            <a:rPr lang="en-US" sz="1600" b="0" i="1" dirty="0">
              <a:solidFill>
                <a:srgbClr val="000000"/>
              </a:solidFill>
              <a:effectLst/>
              <a:latin typeface="Open Sans" panose="020B0606030504020204" pitchFamily="34" charset="0"/>
            </a:rPr>
            <a:t> porro </a:t>
          </a:r>
          <a:r>
            <a:rPr lang="en-US" sz="1600" b="0" i="1" dirty="0" err="1">
              <a:solidFill>
                <a:srgbClr val="000000"/>
              </a:solidFill>
              <a:effectLst/>
              <a:latin typeface="Open Sans" panose="020B0606030504020204" pitchFamily="34" charset="0"/>
            </a:rPr>
            <a:t>quisquam</a:t>
          </a:r>
          <a:r>
            <a:rPr lang="en-US" sz="1600" b="0" i="1" dirty="0">
              <a:solidFill>
                <a:srgbClr val="000000"/>
              </a:solidFill>
              <a:effectLst/>
              <a:latin typeface="Open Sans" panose="020B0606030504020204" pitchFamily="34" charset="0"/>
            </a:rPr>
            <a:t> </a:t>
          </a:r>
          <a:endParaRPr lang="en-US" sz="1600" b="1" dirty="0">
            <a:solidFill>
              <a:srgbClr val="C00000"/>
            </a:solidFill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38155D83-1D39-42FC-8977-0F96F7E68FCC}" type="parTrans" cxnId="{B5CD2C0E-A794-40C3-ADB4-0ED456AA39EA}">
      <dgm:prSet/>
      <dgm:spPr/>
      <dgm:t>
        <a:bodyPr/>
        <a:lstStyle/>
        <a:p>
          <a:endParaRPr lang="en-US"/>
        </a:p>
      </dgm:t>
    </dgm:pt>
    <dgm:pt modelId="{086F25BE-96DD-449B-B437-6B99BB6002AC}" type="sibTrans" cxnId="{B5CD2C0E-A794-40C3-ADB4-0ED456AA39EA}">
      <dgm:prSet/>
      <dgm:spPr/>
      <dgm:t>
        <a:bodyPr/>
        <a:lstStyle/>
        <a:p>
          <a:endParaRPr lang="en-US"/>
        </a:p>
      </dgm:t>
    </dgm:pt>
    <dgm:pt modelId="{975ADF46-3492-4CBE-9F95-5ABA7F30D04E}" type="pres">
      <dgm:prSet presAssocID="{6C080D06-B265-43DF-ACCF-B300F3BBFBCF}" presName="Name0" presStyleCnt="0">
        <dgm:presLayoutVars>
          <dgm:dir/>
          <dgm:resizeHandles val="exact"/>
        </dgm:presLayoutVars>
      </dgm:prSet>
      <dgm:spPr/>
    </dgm:pt>
    <dgm:pt modelId="{7957EB2E-A7D5-43AA-BEFD-0F8261F0B6D5}" type="pres">
      <dgm:prSet presAssocID="{D2B25788-B424-429A-A6DB-6CB565A1AE2B}" presName="composite" presStyleCnt="0"/>
      <dgm:spPr/>
    </dgm:pt>
    <dgm:pt modelId="{EE19B9BD-AF3B-46D3-8DC3-92B2F7C8AECA}" type="pres">
      <dgm:prSet presAssocID="{D2B25788-B424-429A-A6DB-6CB565A1AE2B}" presName="bgChev" presStyleLbl="node1" presStyleIdx="0" presStyleCnt="1" custLinFactNeighborX="813"/>
      <dgm:spPr>
        <a:solidFill>
          <a:schemeClr val="accent5">
            <a:lumMod val="60000"/>
            <a:lumOff val="40000"/>
          </a:schemeClr>
        </a:solidFill>
        <a:effectLst>
          <a:softEdge rad="63500"/>
        </a:effectLst>
      </dgm:spPr>
    </dgm:pt>
    <dgm:pt modelId="{FA337F24-9D49-4FB7-9779-57B51A088B6A}" type="pres">
      <dgm:prSet presAssocID="{D2B25788-B424-429A-A6DB-6CB565A1AE2B}" presName="txNode" presStyleLbl="fgAcc1" presStyleIdx="0" presStyleCnt="1" custScaleX="89902" custScaleY="76585" custLinFactNeighborX="-4545" custLinFactNeighborY="-1916">
        <dgm:presLayoutVars>
          <dgm:bulletEnabled val="1"/>
        </dgm:presLayoutVars>
      </dgm:prSet>
      <dgm:spPr/>
    </dgm:pt>
  </dgm:ptLst>
  <dgm:cxnLst>
    <dgm:cxn modelId="{B5CD2C0E-A794-40C3-ADB4-0ED456AA39EA}" srcId="{6C080D06-B265-43DF-ACCF-B300F3BBFBCF}" destId="{D2B25788-B424-429A-A6DB-6CB565A1AE2B}" srcOrd="0" destOrd="0" parTransId="{38155D83-1D39-42FC-8977-0F96F7E68FCC}" sibTransId="{086F25BE-96DD-449B-B437-6B99BB6002AC}"/>
    <dgm:cxn modelId="{711AA9E9-A30E-44D2-BD76-2C28F83CC6C0}" type="presOf" srcId="{6C080D06-B265-43DF-ACCF-B300F3BBFBCF}" destId="{975ADF46-3492-4CBE-9F95-5ABA7F30D04E}" srcOrd="0" destOrd="0" presId="urn:microsoft.com/office/officeart/2005/8/layout/chevronAccent+Icon"/>
    <dgm:cxn modelId="{BB0203EA-5EF8-470E-A557-84E76728451B}" type="presOf" srcId="{D2B25788-B424-429A-A6DB-6CB565A1AE2B}" destId="{FA337F24-9D49-4FB7-9779-57B51A088B6A}" srcOrd="0" destOrd="0" presId="urn:microsoft.com/office/officeart/2005/8/layout/chevronAccent+Icon"/>
    <dgm:cxn modelId="{DD4B6569-3484-42DD-9E5B-B88864E3DF4F}" type="presParOf" srcId="{975ADF46-3492-4CBE-9F95-5ABA7F30D04E}" destId="{7957EB2E-A7D5-43AA-BEFD-0F8261F0B6D5}" srcOrd="0" destOrd="0" presId="urn:microsoft.com/office/officeart/2005/8/layout/chevronAccent+Icon"/>
    <dgm:cxn modelId="{20C07601-39D4-41B4-8508-2BC192F35511}" type="presParOf" srcId="{7957EB2E-A7D5-43AA-BEFD-0F8261F0B6D5}" destId="{EE19B9BD-AF3B-46D3-8DC3-92B2F7C8AECA}" srcOrd="0" destOrd="0" presId="urn:microsoft.com/office/officeart/2005/8/layout/chevronAccent+Icon"/>
    <dgm:cxn modelId="{EDBABF64-73FF-48B8-89E9-5703F245EE73}" type="presParOf" srcId="{7957EB2E-A7D5-43AA-BEFD-0F8261F0B6D5}" destId="{FA337F24-9D49-4FB7-9779-57B51A088B6A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080D06-B265-43DF-ACCF-B300F3BBFBCF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D2B25788-B424-429A-A6DB-6CB565A1AE2B}">
      <dgm:prSet phldrT="[Text]" custT="1"/>
      <dgm:spPr>
        <a:ln>
          <a:solidFill>
            <a:srgbClr val="D84400"/>
          </a:solidFill>
        </a:ln>
      </dgm:spPr>
      <dgm:t>
        <a:bodyPr/>
        <a:lstStyle/>
        <a:p>
          <a:pPr>
            <a:buNone/>
          </a:pPr>
          <a:r>
            <a:rPr lang="en-US" sz="1800" b="0" i="1" dirty="0">
              <a:solidFill>
                <a:srgbClr val="000000"/>
              </a:solidFill>
              <a:effectLst/>
              <a:latin typeface="Open Sans" panose="020B0606030504020204" pitchFamily="34" charset="0"/>
            </a:rPr>
            <a:t>"</a:t>
          </a:r>
          <a:r>
            <a:rPr lang="en-US" sz="1800" b="0" i="1" dirty="0" err="1">
              <a:solidFill>
                <a:srgbClr val="000000"/>
              </a:solidFill>
              <a:effectLst/>
              <a:latin typeface="Open Sans" panose="020B0606030504020204" pitchFamily="34" charset="0"/>
            </a:rPr>
            <a:t>Neque</a:t>
          </a:r>
          <a:r>
            <a:rPr lang="en-US" sz="1800" b="0" i="1" dirty="0">
              <a:solidFill>
                <a:srgbClr val="000000"/>
              </a:solidFill>
              <a:effectLst/>
              <a:latin typeface="Open Sans" panose="020B0606030504020204" pitchFamily="34" charset="0"/>
            </a:rPr>
            <a:t> porro </a:t>
          </a:r>
          <a:r>
            <a:rPr lang="en-US" sz="1800" b="0" i="1" dirty="0" err="1">
              <a:solidFill>
                <a:srgbClr val="000000"/>
              </a:solidFill>
              <a:effectLst/>
              <a:latin typeface="Open Sans" panose="020B0606030504020204" pitchFamily="34" charset="0"/>
            </a:rPr>
            <a:t>quisquam</a:t>
          </a:r>
          <a:r>
            <a:rPr lang="en-US" sz="1800" b="0" i="1" dirty="0">
              <a:solidFill>
                <a:srgbClr val="000000"/>
              </a:solidFill>
              <a:effectLst/>
              <a:latin typeface="Open Sans" panose="020B0606030504020204" pitchFamily="34" charset="0"/>
            </a:rPr>
            <a:t> </a:t>
          </a:r>
          <a:endParaRPr lang="en-US" sz="1400" b="1" dirty="0">
            <a:solidFill>
              <a:srgbClr val="C00000"/>
            </a:solidFill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38155D83-1D39-42FC-8977-0F96F7E68FCC}" type="parTrans" cxnId="{B5CD2C0E-A794-40C3-ADB4-0ED456AA39EA}">
      <dgm:prSet/>
      <dgm:spPr/>
      <dgm:t>
        <a:bodyPr/>
        <a:lstStyle/>
        <a:p>
          <a:endParaRPr lang="en-US"/>
        </a:p>
      </dgm:t>
    </dgm:pt>
    <dgm:pt modelId="{086F25BE-96DD-449B-B437-6B99BB6002AC}" type="sibTrans" cxnId="{B5CD2C0E-A794-40C3-ADB4-0ED456AA39EA}">
      <dgm:prSet/>
      <dgm:spPr/>
      <dgm:t>
        <a:bodyPr/>
        <a:lstStyle/>
        <a:p>
          <a:endParaRPr lang="en-US"/>
        </a:p>
      </dgm:t>
    </dgm:pt>
    <dgm:pt modelId="{975ADF46-3492-4CBE-9F95-5ABA7F30D04E}" type="pres">
      <dgm:prSet presAssocID="{6C080D06-B265-43DF-ACCF-B300F3BBFBCF}" presName="Name0" presStyleCnt="0">
        <dgm:presLayoutVars>
          <dgm:dir/>
          <dgm:resizeHandles val="exact"/>
        </dgm:presLayoutVars>
      </dgm:prSet>
      <dgm:spPr/>
    </dgm:pt>
    <dgm:pt modelId="{7957EB2E-A7D5-43AA-BEFD-0F8261F0B6D5}" type="pres">
      <dgm:prSet presAssocID="{D2B25788-B424-429A-A6DB-6CB565A1AE2B}" presName="composite" presStyleCnt="0"/>
      <dgm:spPr/>
    </dgm:pt>
    <dgm:pt modelId="{EE19B9BD-AF3B-46D3-8DC3-92B2F7C8AECA}" type="pres">
      <dgm:prSet presAssocID="{D2B25788-B424-429A-A6DB-6CB565A1AE2B}" presName="bgChev" presStyleLbl="node1" presStyleIdx="0" presStyleCnt="1" custLinFactNeighborY="2788"/>
      <dgm:spPr>
        <a:xfrm>
          <a:off x="1047" y="8561"/>
          <a:ext cx="1807541" cy="697710"/>
        </a:xfrm>
        <a:prstGeom prst="chevron">
          <a:avLst>
            <a:gd name="adj" fmla="val 40000"/>
          </a:avLst>
        </a:prstGeom>
        <a:solidFill>
          <a:srgbClr val="44668D">
            <a:lumMod val="60000"/>
            <a:lumOff val="40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softEdge rad="63500"/>
        </a:effectLst>
      </dgm:spPr>
    </dgm:pt>
    <dgm:pt modelId="{FA337F24-9D49-4FB7-9779-57B51A088B6A}" type="pres">
      <dgm:prSet presAssocID="{D2B25788-B424-429A-A6DB-6CB565A1AE2B}" presName="txNode" presStyleLbl="fgAcc1" presStyleIdx="0" presStyleCnt="1" custScaleX="112385" custLinFactNeighborX="69" custLinFactNeighborY="-1105">
        <dgm:presLayoutVars>
          <dgm:bulletEnabled val="1"/>
        </dgm:presLayoutVars>
      </dgm:prSet>
      <dgm:spPr/>
    </dgm:pt>
  </dgm:ptLst>
  <dgm:cxnLst>
    <dgm:cxn modelId="{B5CD2C0E-A794-40C3-ADB4-0ED456AA39EA}" srcId="{6C080D06-B265-43DF-ACCF-B300F3BBFBCF}" destId="{D2B25788-B424-429A-A6DB-6CB565A1AE2B}" srcOrd="0" destOrd="0" parTransId="{38155D83-1D39-42FC-8977-0F96F7E68FCC}" sibTransId="{086F25BE-96DD-449B-B437-6B99BB6002AC}"/>
    <dgm:cxn modelId="{711AA9E9-A30E-44D2-BD76-2C28F83CC6C0}" type="presOf" srcId="{6C080D06-B265-43DF-ACCF-B300F3BBFBCF}" destId="{975ADF46-3492-4CBE-9F95-5ABA7F30D04E}" srcOrd="0" destOrd="0" presId="urn:microsoft.com/office/officeart/2005/8/layout/chevronAccent+Icon"/>
    <dgm:cxn modelId="{BB0203EA-5EF8-470E-A557-84E76728451B}" type="presOf" srcId="{D2B25788-B424-429A-A6DB-6CB565A1AE2B}" destId="{FA337F24-9D49-4FB7-9779-57B51A088B6A}" srcOrd="0" destOrd="0" presId="urn:microsoft.com/office/officeart/2005/8/layout/chevronAccent+Icon"/>
    <dgm:cxn modelId="{DD4B6569-3484-42DD-9E5B-B88864E3DF4F}" type="presParOf" srcId="{975ADF46-3492-4CBE-9F95-5ABA7F30D04E}" destId="{7957EB2E-A7D5-43AA-BEFD-0F8261F0B6D5}" srcOrd="0" destOrd="0" presId="urn:microsoft.com/office/officeart/2005/8/layout/chevronAccent+Icon"/>
    <dgm:cxn modelId="{20C07601-39D4-41B4-8508-2BC192F35511}" type="presParOf" srcId="{7957EB2E-A7D5-43AA-BEFD-0F8261F0B6D5}" destId="{EE19B9BD-AF3B-46D3-8DC3-92B2F7C8AECA}" srcOrd="0" destOrd="0" presId="urn:microsoft.com/office/officeart/2005/8/layout/chevronAccent+Icon"/>
    <dgm:cxn modelId="{EDBABF64-73FF-48B8-89E9-5703F245EE73}" type="presParOf" srcId="{7957EB2E-A7D5-43AA-BEFD-0F8261F0B6D5}" destId="{FA337F24-9D49-4FB7-9779-57B51A088B6A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080D06-B265-43DF-ACCF-B300F3BBFBCF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D2B25788-B424-429A-A6DB-6CB565A1AE2B}">
      <dgm:prSet phldrT="[Text]" custT="1"/>
      <dgm:spPr>
        <a:ln>
          <a:solidFill>
            <a:srgbClr val="D84400"/>
          </a:solidFill>
        </a:ln>
      </dgm:spPr>
      <dgm:t>
        <a:bodyPr/>
        <a:lstStyle/>
        <a:p>
          <a:pPr>
            <a:buNone/>
          </a:pPr>
          <a:r>
            <a:rPr lang="en-US" sz="1800" b="0" i="1" dirty="0">
              <a:solidFill>
                <a:srgbClr val="000000"/>
              </a:solidFill>
              <a:effectLst/>
              <a:latin typeface="Open Sans" panose="020B0606030504020204" pitchFamily="34" charset="0"/>
            </a:rPr>
            <a:t>"</a:t>
          </a:r>
          <a:r>
            <a:rPr lang="en-US" sz="1800" b="0" i="1" dirty="0" err="1">
              <a:solidFill>
                <a:srgbClr val="000000"/>
              </a:solidFill>
              <a:effectLst/>
              <a:latin typeface="Open Sans" panose="020B0606030504020204" pitchFamily="34" charset="0"/>
            </a:rPr>
            <a:t>Neque</a:t>
          </a:r>
          <a:r>
            <a:rPr lang="en-US" sz="1800" b="0" i="1" dirty="0">
              <a:solidFill>
                <a:srgbClr val="000000"/>
              </a:solidFill>
              <a:effectLst/>
              <a:latin typeface="Open Sans" panose="020B0606030504020204" pitchFamily="34" charset="0"/>
            </a:rPr>
            <a:t> porro </a:t>
          </a:r>
          <a:r>
            <a:rPr lang="en-US" sz="1800" b="0" i="1" dirty="0" err="1">
              <a:solidFill>
                <a:srgbClr val="000000"/>
              </a:solidFill>
              <a:effectLst/>
              <a:latin typeface="Open Sans" panose="020B0606030504020204" pitchFamily="34" charset="0"/>
            </a:rPr>
            <a:t>quisquam</a:t>
          </a:r>
          <a:r>
            <a:rPr lang="en-US" sz="1800" b="0" i="1" dirty="0">
              <a:solidFill>
                <a:srgbClr val="000000"/>
              </a:solidFill>
              <a:effectLst/>
              <a:latin typeface="Open Sans" panose="020B0606030504020204" pitchFamily="34" charset="0"/>
            </a:rPr>
            <a:t> </a:t>
          </a:r>
          <a:endParaRPr lang="en-US" sz="1400" b="1" dirty="0">
            <a:solidFill>
              <a:srgbClr val="C00000"/>
            </a:solidFill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38155D83-1D39-42FC-8977-0F96F7E68FCC}" type="parTrans" cxnId="{B5CD2C0E-A794-40C3-ADB4-0ED456AA39EA}">
      <dgm:prSet/>
      <dgm:spPr/>
      <dgm:t>
        <a:bodyPr/>
        <a:lstStyle/>
        <a:p>
          <a:endParaRPr lang="en-US"/>
        </a:p>
      </dgm:t>
    </dgm:pt>
    <dgm:pt modelId="{086F25BE-96DD-449B-B437-6B99BB6002AC}" type="sibTrans" cxnId="{B5CD2C0E-A794-40C3-ADB4-0ED456AA39EA}">
      <dgm:prSet/>
      <dgm:spPr/>
      <dgm:t>
        <a:bodyPr/>
        <a:lstStyle/>
        <a:p>
          <a:endParaRPr lang="en-US"/>
        </a:p>
      </dgm:t>
    </dgm:pt>
    <dgm:pt modelId="{975ADF46-3492-4CBE-9F95-5ABA7F30D04E}" type="pres">
      <dgm:prSet presAssocID="{6C080D06-B265-43DF-ACCF-B300F3BBFBCF}" presName="Name0" presStyleCnt="0">
        <dgm:presLayoutVars>
          <dgm:dir/>
          <dgm:resizeHandles val="exact"/>
        </dgm:presLayoutVars>
      </dgm:prSet>
      <dgm:spPr/>
    </dgm:pt>
    <dgm:pt modelId="{7957EB2E-A7D5-43AA-BEFD-0F8261F0B6D5}" type="pres">
      <dgm:prSet presAssocID="{D2B25788-B424-429A-A6DB-6CB565A1AE2B}" presName="composite" presStyleCnt="0"/>
      <dgm:spPr/>
    </dgm:pt>
    <dgm:pt modelId="{EE19B9BD-AF3B-46D3-8DC3-92B2F7C8AECA}" type="pres">
      <dgm:prSet presAssocID="{D2B25788-B424-429A-A6DB-6CB565A1AE2B}" presName="bgChev" presStyleLbl="node1" presStyleIdx="0" presStyleCnt="1" custLinFactNeighborY="-1394"/>
      <dgm:spPr>
        <a:xfrm>
          <a:off x="1047" y="0"/>
          <a:ext cx="1807541" cy="697710"/>
        </a:xfrm>
        <a:prstGeom prst="chevron">
          <a:avLst>
            <a:gd name="adj" fmla="val 40000"/>
          </a:avLst>
        </a:prstGeom>
        <a:solidFill>
          <a:srgbClr val="44668D">
            <a:lumMod val="60000"/>
            <a:lumOff val="40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softEdge rad="63500"/>
        </a:effectLst>
      </dgm:spPr>
    </dgm:pt>
    <dgm:pt modelId="{FA337F24-9D49-4FB7-9779-57B51A088B6A}" type="pres">
      <dgm:prSet presAssocID="{D2B25788-B424-429A-A6DB-6CB565A1AE2B}" presName="txNode" presStyleLbl="fgAcc1" presStyleIdx="0" presStyleCnt="1" custScaleX="112385" custLinFactNeighborX="69" custLinFactNeighborY="-1105">
        <dgm:presLayoutVars>
          <dgm:bulletEnabled val="1"/>
        </dgm:presLayoutVars>
      </dgm:prSet>
      <dgm:spPr/>
    </dgm:pt>
  </dgm:ptLst>
  <dgm:cxnLst>
    <dgm:cxn modelId="{B5CD2C0E-A794-40C3-ADB4-0ED456AA39EA}" srcId="{6C080D06-B265-43DF-ACCF-B300F3BBFBCF}" destId="{D2B25788-B424-429A-A6DB-6CB565A1AE2B}" srcOrd="0" destOrd="0" parTransId="{38155D83-1D39-42FC-8977-0F96F7E68FCC}" sibTransId="{086F25BE-96DD-449B-B437-6B99BB6002AC}"/>
    <dgm:cxn modelId="{711AA9E9-A30E-44D2-BD76-2C28F83CC6C0}" type="presOf" srcId="{6C080D06-B265-43DF-ACCF-B300F3BBFBCF}" destId="{975ADF46-3492-4CBE-9F95-5ABA7F30D04E}" srcOrd="0" destOrd="0" presId="urn:microsoft.com/office/officeart/2005/8/layout/chevronAccent+Icon"/>
    <dgm:cxn modelId="{BB0203EA-5EF8-470E-A557-84E76728451B}" type="presOf" srcId="{D2B25788-B424-429A-A6DB-6CB565A1AE2B}" destId="{FA337F24-9D49-4FB7-9779-57B51A088B6A}" srcOrd="0" destOrd="0" presId="urn:microsoft.com/office/officeart/2005/8/layout/chevronAccent+Icon"/>
    <dgm:cxn modelId="{DD4B6569-3484-42DD-9E5B-B88864E3DF4F}" type="presParOf" srcId="{975ADF46-3492-4CBE-9F95-5ABA7F30D04E}" destId="{7957EB2E-A7D5-43AA-BEFD-0F8261F0B6D5}" srcOrd="0" destOrd="0" presId="urn:microsoft.com/office/officeart/2005/8/layout/chevronAccent+Icon"/>
    <dgm:cxn modelId="{20C07601-39D4-41B4-8508-2BC192F35511}" type="presParOf" srcId="{7957EB2E-A7D5-43AA-BEFD-0F8261F0B6D5}" destId="{EE19B9BD-AF3B-46D3-8DC3-92B2F7C8AECA}" srcOrd="0" destOrd="0" presId="urn:microsoft.com/office/officeart/2005/8/layout/chevronAccent+Icon"/>
    <dgm:cxn modelId="{EDBABF64-73FF-48B8-89E9-5703F245EE73}" type="presParOf" srcId="{7957EB2E-A7D5-43AA-BEFD-0F8261F0B6D5}" destId="{FA337F24-9D49-4FB7-9779-57B51A088B6A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080D06-B265-43DF-ACCF-B300F3BBFBCF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D2B25788-B424-429A-A6DB-6CB565A1AE2B}">
      <dgm:prSet phldrT="[Text]" custT="1"/>
      <dgm:spPr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pPr>
            <a:lnSpc>
              <a:spcPct val="100000"/>
            </a:lnSpc>
            <a:buNone/>
          </a:pPr>
          <a:r>
            <a:rPr lang="en-US" sz="1600" b="0" i="1" dirty="0">
              <a:solidFill>
                <a:srgbClr val="000000"/>
              </a:solidFill>
              <a:effectLst/>
              <a:latin typeface="Open Sans" panose="020B0606030504020204" pitchFamily="34" charset="0"/>
            </a:rPr>
            <a:t>"</a:t>
          </a:r>
          <a:r>
            <a:rPr lang="en-US" sz="1600" b="0" i="1" dirty="0" err="1">
              <a:solidFill>
                <a:srgbClr val="000000"/>
              </a:solidFill>
              <a:effectLst/>
              <a:latin typeface="Open Sans" panose="020B0606030504020204" pitchFamily="34" charset="0"/>
            </a:rPr>
            <a:t>Neque</a:t>
          </a:r>
          <a:r>
            <a:rPr lang="en-US" sz="1600" b="0" i="1" dirty="0">
              <a:solidFill>
                <a:srgbClr val="000000"/>
              </a:solidFill>
              <a:effectLst/>
              <a:latin typeface="Open Sans" panose="020B0606030504020204" pitchFamily="34" charset="0"/>
            </a:rPr>
            <a:t> porro </a:t>
          </a:r>
          <a:r>
            <a:rPr lang="en-US" sz="1600" b="0" i="1" dirty="0" err="1">
              <a:solidFill>
                <a:srgbClr val="000000"/>
              </a:solidFill>
              <a:effectLst/>
              <a:latin typeface="Open Sans" panose="020B0606030504020204" pitchFamily="34" charset="0"/>
            </a:rPr>
            <a:t>quisquam</a:t>
          </a:r>
          <a:r>
            <a:rPr lang="en-US" sz="1600" b="0" i="1" dirty="0">
              <a:solidFill>
                <a:srgbClr val="000000"/>
              </a:solidFill>
              <a:effectLst/>
              <a:latin typeface="Open Sans" panose="020B0606030504020204" pitchFamily="34" charset="0"/>
            </a:rPr>
            <a:t> </a:t>
          </a:r>
          <a:endParaRPr lang="en-US" sz="1600" b="1" dirty="0">
            <a:solidFill>
              <a:srgbClr val="C00000"/>
            </a:solidFill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38155D83-1D39-42FC-8977-0F96F7E68FCC}" type="parTrans" cxnId="{B5CD2C0E-A794-40C3-ADB4-0ED456AA39EA}">
      <dgm:prSet/>
      <dgm:spPr/>
      <dgm:t>
        <a:bodyPr/>
        <a:lstStyle/>
        <a:p>
          <a:endParaRPr lang="en-US"/>
        </a:p>
      </dgm:t>
    </dgm:pt>
    <dgm:pt modelId="{086F25BE-96DD-449B-B437-6B99BB6002AC}" type="sibTrans" cxnId="{B5CD2C0E-A794-40C3-ADB4-0ED456AA39EA}">
      <dgm:prSet/>
      <dgm:spPr/>
      <dgm:t>
        <a:bodyPr/>
        <a:lstStyle/>
        <a:p>
          <a:endParaRPr lang="en-US"/>
        </a:p>
      </dgm:t>
    </dgm:pt>
    <dgm:pt modelId="{975ADF46-3492-4CBE-9F95-5ABA7F30D04E}" type="pres">
      <dgm:prSet presAssocID="{6C080D06-B265-43DF-ACCF-B300F3BBFBCF}" presName="Name0" presStyleCnt="0">
        <dgm:presLayoutVars>
          <dgm:dir/>
          <dgm:resizeHandles val="exact"/>
        </dgm:presLayoutVars>
      </dgm:prSet>
      <dgm:spPr/>
    </dgm:pt>
    <dgm:pt modelId="{7957EB2E-A7D5-43AA-BEFD-0F8261F0B6D5}" type="pres">
      <dgm:prSet presAssocID="{D2B25788-B424-429A-A6DB-6CB565A1AE2B}" presName="composite" presStyleCnt="0"/>
      <dgm:spPr/>
    </dgm:pt>
    <dgm:pt modelId="{EE19B9BD-AF3B-46D3-8DC3-92B2F7C8AECA}" type="pres">
      <dgm:prSet presAssocID="{D2B25788-B424-429A-A6DB-6CB565A1AE2B}" presName="bgChev" presStyleLbl="node1" presStyleIdx="0" presStyleCnt="1" custLinFactNeighborX="-5470" custLinFactNeighborY="-3452"/>
      <dgm:spPr>
        <a:xfrm>
          <a:off x="1047" y="41497"/>
          <a:ext cx="1807541" cy="697710"/>
        </a:xfrm>
        <a:prstGeom prst="chevron">
          <a:avLst>
            <a:gd name="adj" fmla="val 40000"/>
          </a:avLst>
        </a:prstGeom>
        <a:solidFill>
          <a:srgbClr val="44668D">
            <a:lumMod val="60000"/>
            <a:lumOff val="40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softEdge rad="63500"/>
        </a:effectLst>
      </dgm:spPr>
    </dgm:pt>
    <dgm:pt modelId="{FA337F24-9D49-4FB7-9779-57B51A088B6A}" type="pres">
      <dgm:prSet presAssocID="{D2B25788-B424-429A-A6DB-6CB565A1AE2B}" presName="txNode" presStyleLbl="fgAcc1" presStyleIdx="0" presStyleCnt="1" custScaleX="108100" custScaleY="73659" custLinFactNeighborX="29" custLinFactNeighborY="-1084">
        <dgm:presLayoutVars>
          <dgm:bulletEnabled val="1"/>
        </dgm:presLayoutVars>
      </dgm:prSet>
      <dgm:spPr/>
    </dgm:pt>
  </dgm:ptLst>
  <dgm:cxnLst>
    <dgm:cxn modelId="{B5CD2C0E-A794-40C3-ADB4-0ED456AA39EA}" srcId="{6C080D06-B265-43DF-ACCF-B300F3BBFBCF}" destId="{D2B25788-B424-429A-A6DB-6CB565A1AE2B}" srcOrd="0" destOrd="0" parTransId="{38155D83-1D39-42FC-8977-0F96F7E68FCC}" sibTransId="{086F25BE-96DD-449B-B437-6B99BB6002AC}"/>
    <dgm:cxn modelId="{711AA9E9-A30E-44D2-BD76-2C28F83CC6C0}" type="presOf" srcId="{6C080D06-B265-43DF-ACCF-B300F3BBFBCF}" destId="{975ADF46-3492-4CBE-9F95-5ABA7F30D04E}" srcOrd="0" destOrd="0" presId="urn:microsoft.com/office/officeart/2005/8/layout/chevronAccent+Icon"/>
    <dgm:cxn modelId="{BB0203EA-5EF8-470E-A557-84E76728451B}" type="presOf" srcId="{D2B25788-B424-429A-A6DB-6CB565A1AE2B}" destId="{FA337F24-9D49-4FB7-9779-57B51A088B6A}" srcOrd="0" destOrd="0" presId="urn:microsoft.com/office/officeart/2005/8/layout/chevronAccent+Icon"/>
    <dgm:cxn modelId="{DD4B6569-3484-42DD-9E5B-B88864E3DF4F}" type="presParOf" srcId="{975ADF46-3492-4CBE-9F95-5ABA7F30D04E}" destId="{7957EB2E-A7D5-43AA-BEFD-0F8261F0B6D5}" srcOrd="0" destOrd="0" presId="urn:microsoft.com/office/officeart/2005/8/layout/chevronAccent+Icon"/>
    <dgm:cxn modelId="{20C07601-39D4-41B4-8508-2BC192F35511}" type="presParOf" srcId="{7957EB2E-A7D5-43AA-BEFD-0F8261F0B6D5}" destId="{EE19B9BD-AF3B-46D3-8DC3-92B2F7C8AECA}" srcOrd="0" destOrd="0" presId="urn:microsoft.com/office/officeart/2005/8/layout/chevronAccent+Icon"/>
    <dgm:cxn modelId="{EDBABF64-73FF-48B8-89E9-5703F245EE73}" type="presParOf" srcId="{7957EB2E-A7D5-43AA-BEFD-0F8261F0B6D5}" destId="{FA337F24-9D49-4FB7-9779-57B51A088B6A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C080D06-B265-43DF-ACCF-B300F3BBFBCF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D2B25788-B424-429A-A6DB-6CB565A1AE2B}">
      <dgm:prSet phldrT="[Text]" custT="1"/>
      <dgm:spPr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pPr>
            <a:buNone/>
          </a:pPr>
          <a:r>
            <a:rPr lang="en-US" sz="1600" b="0" i="1" dirty="0">
              <a:solidFill>
                <a:srgbClr val="000000"/>
              </a:solidFill>
              <a:effectLst/>
              <a:latin typeface="Open Sans" panose="020B0606030504020204" pitchFamily="34" charset="0"/>
            </a:rPr>
            <a:t>"</a:t>
          </a:r>
          <a:r>
            <a:rPr lang="en-US" sz="1600" b="0" i="1" dirty="0" err="1">
              <a:solidFill>
                <a:srgbClr val="000000"/>
              </a:solidFill>
              <a:effectLst/>
              <a:latin typeface="Open Sans" panose="020B0606030504020204" pitchFamily="34" charset="0"/>
            </a:rPr>
            <a:t>Neque</a:t>
          </a:r>
          <a:r>
            <a:rPr lang="en-US" sz="1600" b="0" i="1" dirty="0">
              <a:solidFill>
                <a:srgbClr val="000000"/>
              </a:solidFill>
              <a:effectLst/>
              <a:latin typeface="Open Sans" panose="020B0606030504020204" pitchFamily="34" charset="0"/>
            </a:rPr>
            <a:t> porro </a:t>
          </a:r>
          <a:r>
            <a:rPr lang="en-US" sz="1600" b="0" i="1" dirty="0" err="1">
              <a:solidFill>
                <a:srgbClr val="000000"/>
              </a:solidFill>
              <a:effectLst/>
              <a:latin typeface="Open Sans" panose="020B0606030504020204" pitchFamily="34" charset="0"/>
            </a:rPr>
            <a:t>quisquam</a:t>
          </a:r>
          <a:r>
            <a:rPr lang="en-US" sz="1600" b="0" i="1" dirty="0">
              <a:solidFill>
                <a:srgbClr val="000000"/>
              </a:solidFill>
              <a:effectLst/>
              <a:latin typeface="Open Sans" panose="020B0606030504020204" pitchFamily="34" charset="0"/>
            </a:rPr>
            <a:t> </a:t>
          </a:r>
          <a:endParaRPr lang="en-US" sz="1600" b="1" dirty="0">
            <a:solidFill>
              <a:srgbClr val="C00000"/>
            </a:solidFill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38155D83-1D39-42FC-8977-0F96F7E68FCC}" type="parTrans" cxnId="{B5CD2C0E-A794-40C3-ADB4-0ED456AA39EA}">
      <dgm:prSet/>
      <dgm:spPr/>
      <dgm:t>
        <a:bodyPr/>
        <a:lstStyle/>
        <a:p>
          <a:endParaRPr lang="en-US"/>
        </a:p>
      </dgm:t>
    </dgm:pt>
    <dgm:pt modelId="{086F25BE-96DD-449B-B437-6B99BB6002AC}" type="sibTrans" cxnId="{B5CD2C0E-A794-40C3-ADB4-0ED456AA39EA}">
      <dgm:prSet/>
      <dgm:spPr/>
      <dgm:t>
        <a:bodyPr/>
        <a:lstStyle/>
        <a:p>
          <a:endParaRPr lang="en-US"/>
        </a:p>
      </dgm:t>
    </dgm:pt>
    <dgm:pt modelId="{975ADF46-3492-4CBE-9F95-5ABA7F30D04E}" type="pres">
      <dgm:prSet presAssocID="{6C080D06-B265-43DF-ACCF-B300F3BBFBCF}" presName="Name0" presStyleCnt="0">
        <dgm:presLayoutVars>
          <dgm:dir/>
          <dgm:resizeHandles val="exact"/>
        </dgm:presLayoutVars>
      </dgm:prSet>
      <dgm:spPr/>
    </dgm:pt>
    <dgm:pt modelId="{7957EB2E-A7D5-43AA-BEFD-0F8261F0B6D5}" type="pres">
      <dgm:prSet presAssocID="{D2B25788-B424-429A-A6DB-6CB565A1AE2B}" presName="composite" presStyleCnt="0"/>
      <dgm:spPr/>
    </dgm:pt>
    <dgm:pt modelId="{EE19B9BD-AF3B-46D3-8DC3-92B2F7C8AECA}" type="pres">
      <dgm:prSet presAssocID="{D2B25788-B424-429A-A6DB-6CB565A1AE2B}" presName="bgChev" presStyleLbl="node1" presStyleIdx="0" presStyleCnt="1" custLinFactNeighborX="813"/>
      <dgm:spPr>
        <a:solidFill>
          <a:schemeClr val="accent5">
            <a:lumMod val="60000"/>
            <a:lumOff val="40000"/>
          </a:schemeClr>
        </a:solidFill>
        <a:effectLst>
          <a:softEdge rad="63500"/>
        </a:effectLst>
      </dgm:spPr>
    </dgm:pt>
    <dgm:pt modelId="{FA337F24-9D49-4FB7-9779-57B51A088B6A}" type="pres">
      <dgm:prSet presAssocID="{D2B25788-B424-429A-A6DB-6CB565A1AE2B}" presName="txNode" presStyleLbl="fgAcc1" presStyleIdx="0" presStyleCnt="1" custScaleX="89902" custScaleY="76585" custLinFactNeighborX="-4545" custLinFactNeighborY="-1916">
        <dgm:presLayoutVars>
          <dgm:bulletEnabled val="1"/>
        </dgm:presLayoutVars>
      </dgm:prSet>
      <dgm:spPr/>
    </dgm:pt>
  </dgm:ptLst>
  <dgm:cxnLst>
    <dgm:cxn modelId="{B5CD2C0E-A794-40C3-ADB4-0ED456AA39EA}" srcId="{6C080D06-B265-43DF-ACCF-B300F3BBFBCF}" destId="{D2B25788-B424-429A-A6DB-6CB565A1AE2B}" srcOrd="0" destOrd="0" parTransId="{38155D83-1D39-42FC-8977-0F96F7E68FCC}" sibTransId="{086F25BE-96DD-449B-B437-6B99BB6002AC}"/>
    <dgm:cxn modelId="{711AA9E9-A30E-44D2-BD76-2C28F83CC6C0}" type="presOf" srcId="{6C080D06-B265-43DF-ACCF-B300F3BBFBCF}" destId="{975ADF46-3492-4CBE-9F95-5ABA7F30D04E}" srcOrd="0" destOrd="0" presId="urn:microsoft.com/office/officeart/2005/8/layout/chevronAccent+Icon"/>
    <dgm:cxn modelId="{BB0203EA-5EF8-470E-A557-84E76728451B}" type="presOf" srcId="{D2B25788-B424-429A-A6DB-6CB565A1AE2B}" destId="{FA337F24-9D49-4FB7-9779-57B51A088B6A}" srcOrd="0" destOrd="0" presId="urn:microsoft.com/office/officeart/2005/8/layout/chevronAccent+Icon"/>
    <dgm:cxn modelId="{DD4B6569-3484-42DD-9E5B-B88864E3DF4F}" type="presParOf" srcId="{975ADF46-3492-4CBE-9F95-5ABA7F30D04E}" destId="{7957EB2E-A7D5-43AA-BEFD-0F8261F0B6D5}" srcOrd="0" destOrd="0" presId="urn:microsoft.com/office/officeart/2005/8/layout/chevronAccent+Icon"/>
    <dgm:cxn modelId="{20C07601-39D4-41B4-8508-2BC192F35511}" type="presParOf" srcId="{7957EB2E-A7D5-43AA-BEFD-0F8261F0B6D5}" destId="{EE19B9BD-AF3B-46D3-8DC3-92B2F7C8AECA}" srcOrd="0" destOrd="0" presId="urn:microsoft.com/office/officeart/2005/8/layout/chevronAccent+Icon"/>
    <dgm:cxn modelId="{EDBABF64-73FF-48B8-89E9-5703F245EE73}" type="presParOf" srcId="{7957EB2E-A7D5-43AA-BEFD-0F8261F0B6D5}" destId="{FA337F24-9D49-4FB7-9779-57B51A088B6A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C080D06-B265-43DF-ACCF-B300F3BBFBCF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D2B25788-B424-429A-A6DB-6CB565A1AE2B}">
      <dgm:prSet phldrT="[Text]" custT="1"/>
      <dgm:spPr>
        <a:ln>
          <a:solidFill>
            <a:srgbClr val="D84400"/>
          </a:solidFill>
        </a:ln>
      </dgm:spPr>
      <dgm:t>
        <a:bodyPr/>
        <a:lstStyle/>
        <a:p>
          <a:pPr>
            <a:buNone/>
          </a:pPr>
          <a:r>
            <a:rPr lang="en-US" sz="1800" b="0" i="1" dirty="0">
              <a:solidFill>
                <a:srgbClr val="000000"/>
              </a:solidFill>
              <a:effectLst/>
              <a:latin typeface="Open Sans" panose="020B0606030504020204" pitchFamily="34" charset="0"/>
            </a:rPr>
            <a:t>"</a:t>
          </a:r>
          <a:r>
            <a:rPr lang="en-US" sz="1800" b="0" i="1" dirty="0" err="1">
              <a:solidFill>
                <a:srgbClr val="000000"/>
              </a:solidFill>
              <a:effectLst/>
              <a:latin typeface="Open Sans" panose="020B0606030504020204" pitchFamily="34" charset="0"/>
            </a:rPr>
            <a:t>Neque</a:t>
          </a:r>
          <a:r>
            <a:rPr lang="en-US" sz="1800" b="0" i="1" dirty="0">
              <a:solidFill>
                <a:srgbClr val="000000"/>
              </a:solidFill>
              <a:effectLst/>
              <a:latin typeface="Open Sans" panose="020B0606030504020204" pitchFamily="34" charset="0"/>
            </a:rPr>
            <a:t> porro </a:t>
          </a:r>
          <a:r>
            <a:rPr lang="en-US" sz="1800" b="0" i="1" dirty="0" err="1">
              <a:solidFill>
                <a:srgbClr val="000000"/>
              </a:solidFill>
              <a:effectLst/>
              <a:latin typeface="Open Sans" panose="020B0606030504020204" pitchFamily="34" charset="0"/>
            </a:rPr>
            <a:t>quisquam</a:t>
          </a:r>
          <a:r>
            <a:rPr lang="en-US" sz="1800" b="0" i="1" dirty="0">
              <a:solidFill>
                <a:srgbClr val="000000"/>
              </a:solidFill>
              <a:effectLst/>
              <a:latin typeface="Open Sans" panose="020B0606030504020204" pitchFamily="34" charset="0"/>
            </a:rPr>
            <a:t> </a:t>
          </a:r>
          <a:endParaRPr lang="en-US" sz="1400" b="1" dirty="0">
            <a:solidFill>
              <a:srgbClr val="C00000"/>
            </a:solidFill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38155D83-1D39-42FC-8977-0F96F7E68FCC}" type="parTrans" cxnId="{B5CD2C0E-A794-40C3-ADB4-0ED456AA39EA}">
      <dgm:prSet/>
      <dgm:spPr/>
      <dgm:t>
        <a:bodyPr/>
        <a:lstStyle/>
        <a:p>
          <a:endParaRPr lang="en-US"/>
        </a:p>
      </dgm:t>
    </dgm:pt>
    <dgm:pt modelId="{086F25BE-96DD-449B-B437-6B99BB6002AC}" type="sibTrans" cxnId="{B5CD2C0E-A794-40C3-ADB4-0ED456AA39EA}">
      <dgm:prSet/>
      <dgm:spPr/>
      <dgm:t>
        <a:bodyPr/>
        <a:lstStyle/>
        <a:p>
          <a:endParaRPr lang="en-US"/>
        </a:p>
      </dgm:t>
    </dgm:pt>
    <dgm:pt modelId="{975ADF46-3492-4CBE-9F95-5ABA7F30D04E}" type="pres">
      <dgm:prSet presAssocID="{6C080D06-B265-43DF-ACCF-B300F3BBFBCF}" presName="Name0" presStyleCnt="0">
        <dgm:presLayoutVars>
          <dgm:dir/>
          <dgm:resizeHandles val="exact"/>
        </dgm:presLayoutVars>
      </dgm:prSet>
      <dgm:spPr/>
    </dgm:pt>
    <dgm:pt modelId="{7957EB2E-A7D5-43AA-BEFD-0F8261F0B6D5}" type="pres">
      <dgm:prSet presAssocID="{D2B25788-B424-429A-A6DB-6CB565A1AE2B}" presName="composite" presStyleCnt="0"/>
      <dgm:spPr/>
    </dgm:pt>
    <dgm:pt modelId="{EE19B9BD-AF3B-46D3-8DC3-92B2F7C8AECA}" type="pres">
      <dgm:prSet presAssocID="{D2B25788-B424-429A-A6DB-6CB565A1AE2B}" presName="bgChev" presStyleLbl="node1" presStyleIdx="0" presStyleCnt="1" custLinFactNeighborY="2788"/>
      <dgm:spPr>
        <a:xfrm>
          <a:off x="1047" y="8561"/>
          <a:ext cx="1807541" cy="697710"/>
        </a:xfrm>
        <a:prstGeom prst="chevron">
          <a:avLst>
            <a:gd name="adj" fmla="val 40000"/>
          </a:avLst>
        </a:prstGeom>
        <a:solidFill>
          <a:srgbClr val="44668D">
            <a:lumMod val="60000"/>
            <a:lumOff val="40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softEdge rad="63500"/>
        </a:effectLst>
      </dgm:spPr>
    </dgm:pt>
    <dgm:pt modelId="{FA337F24-9D49-4FB7-9779-57B51A088B6A}" type="pres">
      <dgm:prSet presAssocID="{D2B25788-B424-429A-A6DB-6CB565A1AE2B}" presName="txNode" presStyleLbl="fgAcc1" presStyleIdx="0" presStyleCnt="1" custScaleX="112385" custLinFactNeighborX="69" custLinFactNeighborY="-1105">
        <dgm:presLayoutVars>
          <dgm:bulletEnabled val="1"/>
        </dgm:presLayoutVars>
      </dgm:prSet>
      <dgm:spPr/>
    </dgm:pt>
  </dgm:ptLst>
  <dgm:cxnLst>
    <dgm:cxn modelId="{B5CD2C0E-A794-40C3-ADB4-0ED456AA39EA}" srcId="{6C080D06-B265-43DF-ACCF-B300F3BBFBCF}" destId="{D2B25788-B424-429A-A6DB-6CB565A1AE2B}" srcOrd="0" destOrd="0" parTransId="{38155D83-1D39-42FC-8977-0F96F7E68FCC}" sibTransId="{086F25BE-96DD-449B-B437-6B99BB6002AC}"/>
    <dgm:cxn modelId="{711AA9E9-A30E-44D2-BD76-2C28F83CC6C0}" type="presOf" srcId="{6C080D06-B265-43DF-ACCF-B300F3BBFBCF}" destId="{975ADF46-3492-4CBE-9F95-5ABA7F30D04E}" srcOrd="0" destOrd="0" presId="urn:microsoft.com/office/officeart/2005/8/layout/chevronAccent+Icon"/>
    <dgm:cxn modelId="{BB0203EA-5EF8-470E-A557-84E76728451B}" type="presOf" srcId="{D2B25788-B424-429A-A6DB-6CB565A1AE2B}" destId="{FA337F24-9D49-4FB7-9779-57B51A088B6A}" srcOrd="0" destOrd="0" presId="urn:microsoft.com/office/officeart/2005/8/layout/chevronAccent+Icon"/>
    <dgm:cxn modelId="{DD4B6569-3484-42DD-9E5B-B88864E3DF4F}" type="presParOf" srcId="{975ADF46-3492-4CBE-9F95-5ABA7F30D04E}" destId="{7957EB2E-A7D5-43AA-BEFD-0F8261F0B6D5}" srcOrd="0" destOrd="0" presId="urn:microsoft.com/office/officeart/2005/8/layout/chevronAccent+Icon"/>
    <dgm:cxn modelId="{20C07601-39D4-41B4-8508-2BC192F35511}" type="presParOf" srcId="{7957EB2E-A7D5-43AA-BEFD-0F8261F0B6D5}" destId="{EE19B9BD-AF3B-46D3-8DC3-92B2F7C8AECA}" srcOrd="0" destOrd="0" presId="urn:microsoft.com/office/officeart/2005/8/layout/chevronAccent+Icon"/>
    <dgm:cxn modelId="{EDBABF64-73FF-48B8-89E9-5703F245EE73}" type="presParOf" srcId="{7957EB2E-A7D5-43AA-BEFD-0F8261F0B6D5}" destId="{FA337F24-9D49-4FB7-9779-57B51A088B6A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C080D06-B265-43DF-ACCF-B300F3BBFBCF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D2B25788-B424-429A-A6DB-6CB565A1AE2B}">
      <dgm:prSet phldrT="[Text]" custT="1"/>
      <dgm:spPr>
        <a:ln>
          <a:solidFill>
            <a:srgbClr val="D84400"/>
          </a:solidFill>
        </a:ln>
      </dgm:spPr>
      <dgm:t>
        <a:bodyPr/>
        <a:lstStyle/>
        <a:p>
          <a:pPr>
            <a:buNone/>
          </a:pPr>
          <a:r>
            <a:rPr lang="en-US" sz="1800" b="0" i="1" dirty="0">
              <a:solidFill>
                <a:srgbClr val="000000"/>
              </a:solidFill>
              <a:effectLst/>
              <a:latin typeface="Open Sans" panose="020B0606030504020204" pitchFamily="34" charset="0"/>
            </a:rPr>
            <a:t>"</a:t>
          </a:r>
          <a:r>
            <a:rPr lang="en-US" sz="1800" b="0" i="1" dirty="0" err="1">
              <a:solidFill>
                <a:srgbClr val="000000"/>
              </a:solidFill>
              <a:effectLst/>
              <a:latin typeface="Open Sans" panose="020B0606030504020204" pitchFamily="34" charset="0"/>
            </a:rPr>
            <a:t>Neque</a:t>
          </a:r>
          <a:r>
            <a:rPr lang="en-US" sz="1800" b="0" i="1" dirty="0">
              <a:solidFill>
                <a:srgbClr val="000000"/>
              </a:solidFill>
              <a:effectLst/>
              <a:latin typeface="Open Sans" panose="020B0606030504020204" pitchFamily="34" charset="0"/>
            </a:rPr>
            <a:t> porro </a:t>
          </a:r>
          <a:r>
            <a:rPr lang="en-US" sz="1800" b="0" i="1" dirty="0" err="1">
              <a:solidFill>
                <a:srgbClr val="000000"/>
              </a:solidFill>
              <a:effectLst/>
              <a:latin typeface="Open Sans" panose="020B0606030504020204" pitchFamily="34" charset="0"/>
            </a:rPr>
            <a:t>quisquam</a:t>
          </a:r>
          <a:r>
            <a:rPr lang="en-US" sz="1800" b="0" i="1" dirty="0">
              <a:solidFill>
                <a:srgbClr val="000000"/>
              </a:solidFill>
              <a:effectLst/>
              <a:latin typeface="Open Sans" panose="020B0606030504020204" pitchFamily="34" charset="0"/>
            </a:rPr>
            <a:t> </a:t>
          </a:r>
          <a:endParaRPr lang="en-US" sz="1400" b="1" dirty="0">
            <a:solidFill>
              <a:srgbClr val="C00000"/>
            </a:solidFill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38155D83-1D39-42FC-8977-0F96F7E68FCC}" type="parTrans" cxnId="{B5CD2C0E-A794-40C3-ADB4-0ED456AA39EA}">
      <dgm:prSet/>
      <dgm:spPr/>
      <dgm:t>
        <a:bodyPr/>
        <a:lstStyle/>
        <a:p>
          <a:endParaRPr lang="en-US"/>
        </a:p>
      </dgm:t>
    </dgm:pt>
    <dgm:pt modelId="{086F25BE-96DD-449B-B437-6B99BB6002AC}" type="sibTrans" cxnId="{B5CD2C0E-A794-40C3-ADB4-0ED456AA39EA}">
      <dgm:prSet/>
      <dgm:spPr/>
      <dgm:t>
        <a:bodyPr/>
        <a:lstStyle/>
        <a:p>
          <a:endParaRPr lang="en-US"/>
        </a:p>
      </dgm:t>
    </dgm:pt>
    <dgm:pt modelId="{975ADF46-3492-4CBE-9F95-5ABA7F30D04E}" type="pres">
      <dgm:prSet presAssocID="{6C080D06-B265-43DF-ACCF-B300F3BBFBCF}" presName="Name0" presStyleCnt="0">
        <dgm:presLayoutVars>
          <dgm:dir/>
          <dgm:resizeHandles val="exact"/>
        </dgm:presLayoutVars>
      </dgm:prSet>
      <dgm:spPr/>
    </dgm:pt>
    <dgm:pt modelId="{7957EB2E-A7D5-43AA-BEFD-0F8261F0B6D5}" type="pres">
      <dgm:prSet presAssocID="{D2B25788-B424-429A-A6DB-6CB565A1AE2B}" presName="composite" presStyleCnt="0"/>
      <dgm:spPr/>
    </dgm:pt>
    <dgm:pt modelId="{EE19B9BD-AF3B-46D3-8DC3-92B2F7C8AECA}" type="pres">
      <dgm:prSet presAssocID="{D2B25788-B424-429A-A6DB-6CB565A1AE2B}" presName="bgChev" presStyleLbl="node1" presStyleIdx="0" presStyleCnt="1" custLinFactNeighborY="-1394"/>
      <dgm:spPr>
        <a:xfrm>
          <a:off x="1047" y="0"/>
          <a:ext cx="1807541" cy="697710"/>
        </a:xfrm>
        <a:prstGeom prst="chevron">
          <a:avLst>
            <a:gd name="adj" fmla="val 40000"/>
          </a:avLst>
        </a:prstGeom>
        <a:solidFill>
          <a:srgbClr val="44668D">
            <a:lumMod val="60000"/>
            <a:lumOff val="40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softEdge rad="63500"/>
        </a:effectLst>
      </dgm:spPr>
    </dgm:pt>
    <dgm:pt modelId="{FA337F24-9D49-4FB7-9779-57B51A088B6A}" type="pres">
      <dgm:prSet presAssocID="{D2B25788-B424-429A-A6DB-6CB565A1AE2B}" presName="txNode" presStyleLbl="fgAcc1" presStyleIdx="0" presStyleCnt="1" custScaleX="112385" custLinFactNeighborX="69" custLinFactNeighborY="-1105">
        <dgm:presLayoutVars>
          <dgm:bulletEnabled val="1"/>
        </dgm:presLayoutVars>
      </dgm:prSet>
      <dgm:spPr/>
    </dgm:pt>
  </dgm:ptLst>
  <dgm:cxnLst>
    <dgm:cxn modelId="{B5CD2C0E-A794-40C3-ADB4-0ED456AA39EA}" srcId="{6C080D06-B265-43DF-ACCF-B300F3BBFBCF}" destId="{D2B25788-B424-429A-A6DB-6CB565A1AE2B}" srcOrd="0" destOrd="0" parTransId="{38155D83-1D39-42FC-8977-0F96F7E68FCC}" sibTransId="{086F25BE-96DD-449B-B437-6B99BB6002AC}"/>
    <dgm:cxn modelId="{711AA9E9-A30E-44D2-BD76-2C28F83CC6C0}" type="presOf" srcId="{6C080D06-B265-43DF-ACCF-B300F3BBFBCF}" destId="{975ADF46-3492-4CBE-9F95-5ABA7F30D04E}" srcOrd="0" destOrd="0" presId="urn:microsoft.com/office/officeart/2005/8/layout/chevronAccent+Icon"/>
    <dgm:cxn modelId="{BB0203EA-5EF8-470E-A557-84E76728451B}" type="presOf" srcId="{D2B25788-B424-429A-A6DB-6CB565A1AE2B}" destId="{FA337F24-9D49-4FB7-9779-57B51A088B6A}" srcOrd="0" destOrd="0" presId="urn:microsoft.com/office/officeart/2005/8/layout/chevronAccent+Icon"/>
    <dgm:cxn modelId="{DD4B6569-3484-42DD-9E5B-B88864E3DF4F}" type="presParOf" srcId="{975ADF46-3492-4CBE-9F95-5ABA7F30D04E}" destId="{7957EB2E-A7D5-43AA-BEFD-0F8261F0B6D5}" srcOrd="0" destOrd="0" presId="urn:microsoft.com/office/officeart/2005/8/layout/chevronAccent+Icon"/>
    <dgm:cxn modelId="{20C07601-39D4-41B4-8508-2BC192F35511}" type="presParOf" srcId="{7957EB2E-A7D5-43AA-BEFD-0F8261F0B6D5}" destId="{EE19B9BD-AF3B-46D3-8DC3-92B2F7C8AECA}" srcOrd="0" destOrd="0" presId="urn:microsoft.com/office/officeart/2005/8/layout/chevronAccent+Icon"/>
    <dgm:cxn modelId="{EDBABF64-73FF-48B8-89E9-5703F245EE73}" type="presParOf" srcId="{7957EB2E-A7D5-43AA-BEFD-0F8261F0B6D5}" destId="{FA337F24-9D49-4FB7-9779-57B51A088B6A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9B9BD-AF3B-46D3-8DC3-92B2F7C8AECA}">
      <dsp:nvSpPr>
        <dsp:cNvPr id="0" name=""/>
        <dsp:cNvSpPr/>
      </dsp:nvSpPr>
      <dsp:spPr>
        <a:xfrm>
          <a:off x="0" y="42563"/>
          <a:ext cx="2324758" cy="897356"/>
        </a:xfrm>
        <a:prstGeom prst="chevron">
          <a:avLst>
            <a:gd name="adj" fmla="val 40000"/>
          </a:avLst>
        </a:prstGeom>
        <a:solidFill>
          <a:srgbClr val="44668D">
            <a:lumMod val="60000"/>
            <a:lumOff val="40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softEdge rad="635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337F24-9D49-4FB7-9779-57B51A088B6A}">
      <dsp:nvSpPr>
        <dsp:cNvPr id="0" name=""/>
        <dsp:cNvSpPr/>
      </dsp:nvSpPr>
      <dsp:spPr>
        <a:xfrm>
          <a:off x="541561" y="406338"/>
          <a:ext cx="2122143" cy="6609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1" kern="1200" dirty="0">
              <a:solidFill>
                <a:srgbClr val="000000"/>
              </a:solidFill>
              <a:effectLst/>
              <a:latin typeface="Open Sans" panose="020B0606030504020204" pitchFamily="34" charset="0"/>
            </a:rPr>
            <a:t>"</a:t>
          </a:r>
          <a:r>
            <a:rPr lang="en-US" sz="1600" b="0" i="1" kern="1200" dirty="0" err="1">
              <a:solidFill>
                <a:srgbClr val="000000"/>
              </a:solidFill>
              <a:effectLst/>
              <a:latin typeface="Open Sans" panose="020B0606030504020204" pitchFamily="34" charset="0"/>
            </a:rPr>
            <a:t>Neque</a:t>
          </a:r>
          <a:r>
            <a:rPr lang="en-US" sz="1600" b="0" i="1" kern="1200" dirty="0">
              <a:solidFill>
                <a:srgbClr val="000000"/>
              </a:solidFill>
              <a:effectLst/>
              <a:latin typeface="Open Sans" panose="020B0606030504020204" pitchFamily="34" charset="0"/>
            </a:rPr>
            <a:t> porro </a:t>
          </a:r>
          <a:r>
            <a:rPr lang="en-US" sz="1600" b="0" i="1" kern="1200" dirty="0" err="1">
              <a:solidFill>
                <a:srgbClr val="000000"/>
              </a:solidFill>
              <a:effectLst/>
              <a:latin typeface="Open Sans" panose="020B0606030504020204" pitchFamily="34" charset="0"/>
            </a:rPr>
            <a:t>quisquam</a:t>
          </a:r>
          <a:r>
            <a:rPr lang="en-US" sz="1600" b="0" i="1" kern="1200" dirty="0">
              <a:solidFill>
                <a:srgbClr val="000000"/>
              </a:solidFill>
              <a:effectLst/>
              <a:latin typeface="Open Sans" panose="020B0606030504020204" pitchFamily="34" charset="0"/>
            </a:rPr>
            <a:t> </a:t>
          </a:r>
          <a:endParaRPr lang="en-US" sz="1600" b="1" kern="1200" dirty="0">
            <a:solidFill>
              <a:srgbClr val="C00000"/>
            </a:solidFill>
            <a:latin typeface="Cambria Math" panose="02040503050406030204" pitchFamily="18" charset="0"/>
            <a:ea typeface="Cambria Math" panose="02040503050406030204" pitchFamily="18" charset="0"/>
          </a:endParaRPr>
        </a:p>
      </dsp:txBody>
      <dsp:txXfrm>
        <a:off x="560921" y="425698"/>
        <a:ext cx="2083423" cy="6222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9B9BD-AF3B-46D3-8DC3-92B2F7C8AECA}">
      <dsp:nvSpPr>
        <dsp:cNvPr id="0" name=""/>
        <dsp:cNvSpPr/>
      </dsp:nvSpPr>
      <dsp:spPr>
        <a:xfrm>
          <a:off x="66626" y="48833"/>
          <a:ext cx="2221552" cy="834218"/>
        </a:xfrm>
        <a:prstGeom prst="chevron">
          <a:avLst>
            <a:gd name="adj" fmla="val 4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softEdge rad="635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337F24-9D49-4FB7-9779-57B51A088B6A}">
      <dsp:nvSpPr>
        <dsp:cNvPr id="0" name=""/>
        <dsp:cNvSpPr/>
      </dsp:nvSpPr>
      <dsp:spPr>
        <a:xfrm>
          <a:off x="650434" y="339070"/>
          <a:ext cx="1686541" cy="6388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1" kern="1200" dirty="0">
              <a:solidFill>
                <a:srgbClr val="000000"/>
              </a:solidFill>
              <a:effectLst/>
              <a:latin typeface="Open Sans" panose="020B0606030504020204" pitchFamily="34" charset="0"/>
            </a:rPr>
            <a:t>"</a:t>
          </a:r>
          <a:r>
            <a:rPr lang="en-US" sz="1600" b="0" i="1" kern="1200" dirty="0" err="1">
              <a:solidFill>
                <a:srgbClr val="000000"/>
              </a:solidFill>
              <a:effectLst/>
              <a:latin typeface="Open Sans" panose="020B0606030504020204" pitchFamily="34" charset="0"/>
            </a:rPr>
            <a:t>Neque</a:t>
          </a:r>
          <a:r>
            <a:rPr lang="en-US" sz="1600" b="0" i="1" kern="1200" dirty="0">
              <a:solidFill>
                <a:srgbClr val="000000"/>
              </a:solidFill>
              <a:effectLst/>
              <a:latin typeface="Open Sans" panose="020B0606030504020204" pitchFamily="34" charset="0"/>
            </a:rPr>
            <a:t> porro </a:t>
          </a:r>
          <a:r>
            <a:rPr lang="en-US" sz="1600" b="0" i="1" kern="1200" dirty="0" err="1">
              <a:solidFill>
                <a:srgbClr val="000000"/>
              </a:solidFill>
              <a:effectLst/>
              <a:latin typeface="Open Sans" panose="020B0606030504020204" pitchFamily="34" charset="0"/>
            </a:rPr>
            <a:t>quisquam</a:t>
          </a:r>
          <a:r>
            <a:rPr lang="en-US" sz="1600" b="0" i="1" kern="1200" dirty="0">
              <a:solidFill>
                <a:srgbClr val="000000"/>
              </a:solidFill>
              <a:effectLst/>
              <a:latin typeface="Open Sans" panose="020B0606030504020204" pitchFamily="34" charset="0"/>
            </a:rPr>
            <a:t> </a:t>
          </a:r>
          <a:endParaRPr lang="en-US" sz="1600" b="1" kern="1200" dirty="0">
            <a:solidFill>
              <a:srgbClr val="C00000"/>
            </a:solidFill>
            <a:latin typeface="Cambria Math" panose="02040503050406030204" pitchFamily="18" charset="0"/>
            <a:ea typeface="Cambria Math" panose="02040503050406030204" pitchFamily="18" charset="0"/>
          </a:endParaRPr>
        </a:p>
      </dsp:txBody>
      <dsp:txXfrm>
        <a:off x="669146" y="357782"/>
        <a:ext cx="1649117" cy="6014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9B9BD-AF3B-46D3-8DC3-92B2F7C8AECA}">
      <dsp:nvSpPr>
        <dsp:cNvPr id="0" name=""/>
        <dsp:cNvSpPr/>
      </dsp:nvSpPr>
      <dsp:spPr>
        <a:xfrm>
          <a:off x="1047" y="28013"/>
          <a:ext cx="1807541" cy="697710"/>
        </a:xfrm>
        <a:prstGeom prst="chevron">
          <a:avLst>
            <a:gd name="adj" fmla="val 40000"/>
          </a:avLst>
        </a:prstGeom>
        <a:solidFill>
          <a:srgbClr val="44668D">
            <a:lumMod val="60000"/>
            <a:lumOff val="40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softEdge rad="635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337F24-9D49-4FB7-9779-57B51A088B6A}">
      <dsp:nvSpPr>
        <dsp:cNvPr id="0" name=""/>
        <dsp:cNvSpPr/>
      </dsp:nvSpPr>
      <dsp:spPr>
        <a:xfrm>
          <a:off x="389586" y="175279"/>
          <a:ext cx="1715408" cy="6977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D844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1" kern="1200" dirty="0">
              <a:solidFill>
                <a:srgbClr val="000000"/>
              </a:solidFill>
              <a:effectLst/>
              <a:latin typeface="Open Sans" panose="020B0606030504020204" pitchFamily="34" charset="0"/>
            </a:rPr>
            <a:t>"</a:t>
          </a:r>
          <a:r>
            <a:rPr lang="en-US" sz="1800" b="0" i="1" kern="1200" dirty="0" err="1">
              <a:solidFill>
                <a:srgbClr val="000000"/>
              </a:solidFill>
              <a:effectLst/>
              <a:latin typeface="Open Sans" panose="020B0606030504020204" pitchFamily="34" charset="0"/>
            </a:rPr>
            <a:t>Neque</a:t>
          </a:r>
          <a:r>
            <a:rPr lang="en-US" sz="1800" b="0" i="1" kern="1200" dirty="0">
              <a:solidFill>
                <a:srgbClr val="000000"/>
              </a:solidFill>
              <a:effectLst/>
              <a:latin typeface="Open Sans" panose="020B0606030504020204" pitchFamily="34" charset="0"/>
            </a:rPr>
            <a:t> porro </a:t>
          </a:r>
          <a:r>
            <a:rPr lang="en-US" sz="1800" b="0" i="1" kern="1200" dirty="0" err="1">
              <a:solidFill>
                <a:srgbClr val="000000"/>
              </a:solidFill>
              <a:effectLst/>
              <a:latin typeface="Open Sans" panose="020B0606030504020204" pitchFamily="34" charset="0"/>
            </a:rPr>
            <a:t>quisquam</a:t>
          </a:r>
          <a:r>
            <a:rPr lang="en-US" sz="1800" b="0" i="1" kern="1200" dirty="0">
              <a:solidFill>
                <a:srgbClr val="000000"/>
              </a:solidFill>
              <a:effectLst/>
              <a:latin typeface="Open Sans" panose="020B0606030504020204" pitchFamily="34" charset="0"/>
            </a:rPr>
            <a:t> </a:t>
          </a:r>
          <a:endParaRPr lang="en-US" sz="1400" b="1" kern="1200" dirty="0">
            <a:solidFill>
              <a:srgbClr val="C00000"/>
            </a:solidFill>
            <a:latin typeface="Cambria Math" panose="02040503050406030204" pitchFamily="18" charset="0"/>
            <a:ea typeface="Cambria Math" panose="02040503050406030204" pitchFamily="18" charset="0"/>
          </a:endParaRPr>
        </a:p>
      </dsp:txBody>
      <dsp:txXfrm>
        <a:off x="410021" y="195714"/>
        <a:ext cx="1674538" cy="6568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9B9BD-AF3B-46D3-8DC3-92B2F7C8AECA}">
      <dsp:nvSpPr>
        <dsp:cNvPr id="0" name=""/>
        <dsp:cNvSpPr/>
      </dsp:nvSpPr>
      <dsp:spPr>
        <a:xfrm>
          <a:off x="1047" y="0"/>
          <a:ext cx="1807541" cy="697710"/>
        </a:xfrm>
        <a:prstGeom prst="chevron">
          <a:avLst>
            <a:gd name="adj" fmla="val 40000"/>
          </a:avLst>
        </a:prstGeom>
        <a:solidFill>
          <a:srgbClr val="44668D">
            <a:lumMod val="60000"/>
            <a:lumOff val="40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softEdge rad="635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337F24-9D49-4FB7-9779-57B51A088B6A}">
      <dsp:nvSpPr>
        <dsp:cNvPr id="0" name=""/>
        <dsp:cNvSpPr/>
      </dsp:nvSpPr>
      <dsp:spPr>
        <a:xfrm>
          <a:off x="389586" y="175279"/>
          <a:ext cx="1715408" cy="6977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D844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1" kern="1200" dirty="0">
              <a:solidFill>
                <a:srgbClr val="000000"/>
              </a:solidFill>
              <a:effectLst/>
              <a:latin typeface="Open Sans" panose="020B0606030504020204" pitchFamily="34" charset="0"/>
            </a:rPr>
            <a:t>"</a:t>
          </a:r>
          <a:r>
            <a:rPr lang="en-US" sz="1800" b="0" i="1" kern="1200" dirty="0" err="1">
              <a:solidFill>
                <a:srgbClr val="000000"/>
              </a:solidFill>
              <a:effectLst/>
              <a:latin typeface="Open Sans" panose="020B0606030504020204" pitchFamily="34" charset="0"/>
            </a:rPr>
            <a:t>Neque</a:t>
          </a:r>
          <a:r>
            <a:rPr lang="en-US" sz="1800" b="0" i="1" kern="1200" dirty="0">
              <a:solidFill>
                <a:srgbClr val="000000"/>
              </a:solidFill>
              <a:effectLst/>
              <a:latin typeface="Open Sans" panose="020B0606030504020204" pitchFamily="34" charset="0"/>
            </a:rPr>
            <a:t> porro </a:t>
          </a:r>
          <a:r>
            <a:rPr lang="en-US" sz="1800" b="0" i="1" kern="1200" dirty="0" err="1">
              <a:solidFill>
                <a:srgbClr val="000000"/>
              </a:solidFill>
              <a:effectLst/>
              <a:latin typeface="Open Sans" panose="020B0606030504020204" pitchFamily="34" charset="0"/>
            </a:rPr>
            <a:t>quisquam</a:t>
          </a:r>
          <a:r>
            <a:rPr lang="en-US" sz="1800" b="0" i="1" kern="1200" dirty="0">
              <a:solidFill>
                <a:srgbClr val="000000"/>
              </a:solidFill>
              <a:effectLst/>
              <a:latin typeface="Open Sans" panose="020B0606030504020204" pitchFamily="34" charset="0"/>
            </a:rPr>
            <a:t> </a:t>
          </a:r>
          <a:endParaRPr lang="en-US" sz="1400" b="1" kern="1200" dirty="0">
            <a:solidFill>
              <a:srgbClr val="C00000"/>
            </a:solidFill>
            <a:latin typeface="Cambria Math" panose="02040503050406030204" pitchFamily="18" charset="0"/>
            <a:ea typeface="Cambria Math" panose="02040503050406030204" pitchFamily="18" charset="0"/>
          </a:endParaRPr>
        </a:p>
      </dsp:txBody>
      <dsp:txXfrm>
        <a:off x="410021" y="195714"/>
        <a:ext cx="1674538" cy="6568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9B9BD-AF3B-46D3-8DC3-92B2F7C8AECA}">
      <dsp:nvSpPr>
        <dsp:cNvPr id="0" name=""/>
        <dsp:cNvSpPr/>
      </dsp:nvSpPr>
      <dsp:spPr>
        <a:xfrm>
          <a:off x="0" y="42563"/>
          <a:ext cx="2324758" cy="897356"/>
        </a:xfrm>
        <a:prstGeom prst="chevron">
          <a:avLst>
            <a:gd name="adj" fmla="val 40000"/>
          </a:avLst>
        </a:prstGeom>
        <a:solidFill>
          <a:srgbClr val="44668D">
            <a:lumMod val="60000"/>
            <a:lumOff val="40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softEdge rad="635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337F24-9D49-4FB7-9779-57B51A088B6A}">
      <dsp:nvSpPr>
        <dsp:cNvPr id="0" name=""/>
        <dsp:cNvSpPr/>
      </dsp:nvSpPr>
      <dsp:spPr>
        <a:xfrm>
          <a:off x="541561" y="406338"/>
          <a:ext cx="2122143" cy="6609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1" kern="1200" dirty="0">
              <a:solidFill>
                <a:srgbClr val="000000"/>
              </a:solidFill>
              <a:effectLst/>
              <a:latin typeface="Open Sans" panose="020B0606030504020204" pitchFamily="34" charset="0"/>
            </a:rPr>
            <a:t>"</a:t>
          </a:r>
          <a:r>
            <a:rPr lang="en-US" sz="1600" b="0" i="1" kern="1200" dirty="0" err="1">
              <a:solidFill>
                <a:srgbClr val="000000"/>
              </a:solidFill>
              <a:effectLst/>
              <a:latin typeface="Open Sans" panose="020B0606030504020204" pitchFamily="34" charset="0"/>
            </a:rPr>
            <a:t>Neque</a:t>
          </a:r>
          <a:r>
            <a:rPr lang="en-US" sz="1600" b="0" i="1" kern="1200" dirty="0">
              <a:solidFill>
                <a:srgbClr val="000000"/>
              </a:solidFill>
              <a:effectLst/>
              <a:latin typeface="Open Sans" panose="020B0606030504020204" pitchFamily="34" charset="0"/>
            </a:rPr>
            <a:t> porro </a:t>
          </a:r>
          <a:r>
            <a:rPr lang="en-US" sz="1600" b="0" i="1" kern="1200" dirty="0" err="1">
              <a:solidFill>
                <a:srgbClr val="000000"/>
              </a:solidFill>
              <a:effectLst/>
              <a:latin typeface="Open Sans" panose="020B0606030504020204" pitchFamily="34" charset="0"/>
            </a:rPr>
            <a:t>quisquam</a:t>
          </a:r>
          <a:r>
            <a:rPr lang="en-US" sz="1600" b="0" i="1" kern="1200" dirty="0">
              <a:solidFill>
                <a:srgbClr val="000000"/>
              </a:solidFill>
              <a:effectLst/>
              <a:latin typeface="Open Sans" panose="020B0606030504020204" pitchFamily="34" charset="0"/>
            </a:rPr>
            <a:t> </a:t>
          </a:r>
          <a:endParaRPr lang="en-US" sz="1600" b="1" kern="1200" dirty="0">
            <a:solidFill>
              <a:srgbClr val="C00000"/>
            </a:solidFill>
            <a:latin typeface="Cambria Math" panose="02040503050406030204" pitchFamily="18" charset="0"/>
            <a:ea typeface="Cambria Math" panose="02040503050406030204" pitchFamily="18" charset="0"/>
          </a:endParaRPr>
        </a:p>
      </dsp:txBody>
      <dsp:txXfrm>
        <a:off x="560921" y="425698"/>
        <a:ext cx="2083423" cy="6222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9B9BD-AF3B-46D3-8DC3-92B2F7C8AECA}">
      <dsp:nvSpPr>
        <dsp:cNvPr id="0" name=""/>
        <dsp:cNvSpPr/>
      </dsp:nvSpPr>
      <dsp:spPr>
        <a:xfrm>
          <a:off x="66626" y="48833"/>
          <a:ext cx="2221552" cy="834218"/>
        </a:xfrm>
        <a:prstGeom prst="chevron">
          <a:avLst>
            <a:gd name="adj" fmla="val 4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softEdge rad="635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337F24-9D49-4FB7-9779-57B51A088B6A}">
      <dsp:nvSpPr>
        <dsp:cNvPr id="0" name=""/>
        <dsp:cNvSpPr/>
      </dsp:nvSpPr>
      <dsp:spPr>
        <a:xfrm>
          <a:off x="650434" y="339070"/>
          <a:ext cx="1686541" cy="6388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1" kern="1200" dirty="0">
              <a:solidFill>
                <a:srgbClr val="000000"/>
              </a:solidFill>
              <a:effectLst/>
              <a:latin typeface="Open Sans" panose="020B0606030504020204" pitchFamily="34" charset="0"/>
            </a:rPr>
            <a:t>"</a:t>
          </a:r>
          <a:r>
            <a:rPr lang="en-US" sz="1600" b="0" i="1" kern="1200" dirty="0" err="1">
              <a:solidFill>
                <a:srgbClr val="000000"/>
              </a:solidFill>
              <a:effectLst/>
              <a:latin typeface="Open Sans" panose="020B0606030504020204" pitchFamily="34" charset="0"/>
            </a:rPr>
            <a:t>Neque</a:t>
          </a:r>
          <a:r>
            <a:rPr lang="en-US" sz="1600" b="0" i="1" kern="1200" dirty="0">
              <a:solidFill>
                <a:srgbClr val="000000"/>
              </a:solidFill>
              <a:effectLst/>
              <a:latin typeface="Open Sans" panose="020B0606030504020204" pitchFamily="34" charset="0"/>
            </a:rPr>
            <a:t> porro </a:t>
          </a:r>
          <a:r>
            <a:rPr lang="en-US" sz="1600" b="0" i="1" kern="1200" dirty="0" err="1">
              <a:solidFill>
                <a:srgbClr val="000000"/>
              </a:solidFill>
              <a:effectLst/>
              <a:latin typeface="Open Sans" panose="020B0606030504020204" pitchFamily="34" charset="0"/>
            </a:rPr>
            <a:t>quisquam</a:t>
          </a:r>
          <a:r>
            <a:rPr lang="en-US" sz="1600" b="0" i="1" kern="1200" dirty="0">
              <a:solidFill>
                <a:srgbClr val="000000"/>
              </a:solidFill>
              <a:effectLst/>
              <a:latin typeface="Open Sans" panose="020B0606030504020204" pitchFamily="34" charset="0"/>
            </a:rPr>
            <a:t> </a:t>
          </a:r>
          <a:endParaRPr lang="en-US" sz="1600" b="1" kern="1200" dirty="0">
            <a:solidFill>
              <a:srgbClr val="C00000"/>
            </a:solidFill>
            <a:latin typeface="Cambria Math" panose="02040503050406030204" pitchFamily="18" charset="0"/>
            <a:ea typeface="Cambria Math" panose="02040503050406030204" pitchFamily="18" charset="0"/>
          </a:endParaRPr>
        </a:p>
      </dsp:txBody>
      <dsp:txXfrm>
        <a:off x="669146" y="357782"/>
        <a:ext cx="1649117" cy="6014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9B9BD-AF3B-46D3-8DC3-92B2F7C8AECA}">
      <dsp:nvSpPr>
        <dsp:cNvPr id="0" name=""/>
        <dsp:cNvSpPr/>
      </dsp:nvSpPr>
      <dsp:spPr>
        <a:xfrm>
          <a:off x="1047" y="28013"/>
          <a:ext cx="1807541" cy="697710"/>
        </a:xfrm>
        <a:prstGeom prst="chevron">
          <a:avLst>
            <a:gd name="adj" fmla="val 40000"/>
          </a:avLst>
        </a:prstGeom>
        <a:solidFill>
          <a:srgbClr val="44668D">
            <a:lumMod val="60000"/>
            <a:lumOff val="40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softEdge rad="635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337F24-9D49-4FB7-9779-57B51A088B6A}">
      <dsp:nvSpPr>
        <dsp:cNvPr id="0" name=""/>
        <dsp:cNvSpPr/>
      </dsp:nvSpPr>
      <dsp:spPr>
        <a:xfrm>
          <a:off x="389586" y="175279"/>
          <a:ext cx="1715408" cy="6977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D844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1" kern="1200" dirty="0">
              <a:solidFill>
                <a:srgbClr val="000000"/>
              </a:solidFill>
              <a:effectLst/>
              <a:latin typeface="Open Sans" panose="020B0606030504020204" pitchFamily="34" charset="0"/>
            </a:rPr>
            <a:t>"</a:t>
          </a:r>
          <a:r>
            <a:rPr lang="en-US" sz="1800" b="0" i="1" kern="1200" dirty="0" err="1">
              <a:solidFill>
                <a:srgbClr val="000000"/>
              </a:solidFill>
              <a:effectLst/>
              <a:latin typeface="Open Sans" panose="020B0606030504020204" pitchFamily="34" charset="0"/>
            </a:rPr>
            <a:t>Neque</a:t>
          </a:r>
          <a:r>
            <a:rPr lang="en-US" sz="1800" b="0" i="1" kern="1200" dirty="0">
              <a:solidFill>
                <a:srgbClr val="000000"/>
              </a:solidFill>
              <a:effectLst/>
              <a:latin typeface="Open Sans" panose="020B0606030504020204" pitchFamily="34" charset="0"/>
            </a:rPr>
            <a:t> porro </a:t>
          </a:r>
          <a:r>
            <a:rPr lang="en-US" sz="1800" b="0" i="1" kern="1200" dirty="0" err="1">
              <a:solidFill>
                <a:srgbClr val="000000"/>
              </a:solidFill>
              <a:effectLst/>
              <a:latin typeface="Open Sans" panose="020B0606030504020204" pitchFamily="34" charset="0"/>
            </a:rPr>
            <a:t>quisquam</a:t>
          </a:r>
          <a:r>
            <a:rPr lang="en-US" sz="1800" b="0" i="1" kern="1200" dirty="0">
              <a:solidFill>
                <a:srgbClr val="000000"/>
              </a:solidFill>
              <a:effectLst/>
              <a:latin typeface="Open Sans" panose="020B0606030504020204" pitchFamily="34" charset="0"/>
            </a:rPr>
            <a:t> </a:t>
          </a:r>
          <a:endParaRPr lang="en-US" sz="1400" b="1" kern="1200" dirty="0">
            <a:solidFill>
              <a:srgbClr val="C00000"/>
            </a:solidFill>
            <a:latin typeface="Cambria Math" panose="02040503050406030204" pitchFamily="18" charset="0"/>
            <a:ea typeface="Cambria Math" panose="02040503050406030204" pitchFamily="18" charset="0"/>
          </a:endParaRPr>
        </a:p>
      </dsp:txBody>
      <dsp:txXfrm>
        <a:off x="410021" y="195714"/>
        <a:ext cx="1674538" cy="6568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9B9BD-AF3B-46D3-8DC3-92B2F7C8AECA}">
      <dsp:nvSpPr>
        <dsp:cNvPr id="0" name=""/>
        <dsp:cNvSpPr/>
      </dsp:nvSpPr>
      <dsp:spPr>
        <a:xfrm>
          <a:off x="1047" y="0"/>
          <a:ext cx="1807541" cy="697710"/>
        </a:xfrm>
        <a:prstGeom prst="chevron">
          <a:avLst>
            <a:gd name="adj" fmla="val 40000"/>
          </a:avLst>
        </a:prstGeom>
        <a:solidFill>
          <a:srgbClr val="44668D">
            <a:lumMod val="60000"/>
            <a:lumOff val="40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softEdge rad="635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337F24-9D49-4FB7-9779-57B51A088B6A}">
      <dsp:nvSpPr>
        <dsp:cNvPr id="0" name=""/>
        <dsp:cNvSpPr/>
      </dsp:nvSpPr>
      <dsp:spPr>
        <a:xfrm>
          <a:off x="389586" y="175279"/>
          <a:ext cx="1715408" cy="6977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D844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1" kern="1200" dirty="0">
              <a:solidFill>
                <a:srgbClr val="000000"/>
              </a:solidFill>
              <a:effectLst/>
              <a:latin typeface="Open Sans" panose="020B0606030504020204" pitchFamily="34" charset="0"/>
            </a:rPr>
            <a:t>"</a:t>
          </a:r>
          <a:r>
            <a:rPr lang="en-US" sz="1800" b="0" i="1" kern="1200" dirty="0" err="1">
              <a:solidFill>
                <a:srgbClr val="000000"/>
              </a:solidFill>
              <a:effectLst/>
              <a:latin typeface="Open Sans" panose="020B0606030504020204" pitchFamily="34" charset="0"/>
            </a:rPr>
            <a:t>Neque</a:t>
          </a:r>
          <a:r>
            <a:rPr lang="en-US" sz="1800" b="0" i="1" kern="1200" dirty="0">
              <a:solidFill>
                <a:srgbClr val="000000"/>
              </a:solidFill>
              <a:effectLst/>
              <a:latin typeface="Open Sans" panose="020B0606030504020204" pitchFamily="34" charset="0"/>
            </a:rPr>
            <a:t> porro </a:t>
          </a:r>
          <a:r>
            <a:rPr lang="en-US" sz="1800" b="0" i="1" kern="1200" dirty="0" err="1">
              <a:solidFill>
                <a:srgbClr val="000000"/>
              </a:solidFill>
              <a:effectLst/>
              <a:latin typeface="Open Sans" panose="020B0606030504020204" pitchFamily="34" charset="0"/>
            </a:rPr>
            <a:t>quisquam</a:t>
          </a:r>
          <a:r>
            <a:rPr lang="en-US" sz="1800" b="0" i="1" kern="1200" dirty="0">
              <a:solidFill>
                <a:srgbClr val="000000"/>
              </a:solidFill>
              <a:effectLst/>
              <a:latin typeface="Open Sans" panose="020B0606030504020204" pitchFamily="34" charset="0"/>
            </a:rPr>
            <a:t> </a:t>
          </a:r>
          <a:endParaRPr lang="en-US" sz="1400" b="1" kern="1200" dirty="0">
            <a:solidFill>
              <a:srgbClr val="C00000"/>
            </a:solidFill>
            <a:latin typeface="Cambria Math" panose="02040503050406030204" pitchFamily="18" charset="0"/>
            <a:ea typeface="Cambria Math" panose="02040503050406030204" pitchFamily="18" charset="0"/>
          </a:endParaRPr>
        </a:p>
      </dsp:txBody>
      <dsp:txXfrm>
        <a:off x="410021" y="195714"/>
        <a:ext cx="1674538" cy="656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9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07767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50" y="217288"/>
            <a:ext cx="11887192" cy="2442285"/>
          </a:xfrm>
        </p:spPr>
        <p:txBody>
          <a:bodyPr/>
          <a:lstStyle/>
          <a:p>
            <a:r>
              <a:rPr lang="en-US" sz="4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REPORT: </a:t>
            </a:r>
            <a:br>
              <a:rPr lang="en-US" sz="4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</a:br>
            <a:r>
              <a:rPr lang="en-US" sz="54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EVALUATING  XYZ TRANSACTIONS VIA QR CODE</a:t>
            </a:r>
            <a:endParaRPr lang="en-US" sz="4800" dirty="0">
              <a:solidFill>
                <a:schemeClr val="accent2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602533" y="4987588"/>
            <a:ext cx="4861679" cy="471182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PPT Prepared By: </a:t>
            </a:r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Mr. Kaushal Jha [Tech-Writer]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B7FE4F6-3E79-3E5C-72DB-35797FDE2F9B}"/>
              </a:ext>
            </a:extLst>
          </p:cNvPr>
          <p:cNvSpPr txBox="1">
            <a:spLocks/>
          </p:cNvSpPr>
          <p:nvPr/>
        </p:nvSpPr>
        <p:spPr>
          <a:xfrm>
            <a:off x="11581641" y="6369685"/>
            <a:ext cx="4585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FEACEE-25B4-4A2D-B147-27296E36371D}" type="slidenum">
              <a:rPr lang="en-US" altLang="zh-CN" sz="1600" b="1" smtClean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1</a:t>
            </a:fld>
            <a:endParaRPr lang="en-US" altLang="zh-CN" sz="1600" b="1" dirty="0">
              <a:solidFill>
                <a:schemeClr val="accent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C321D7E3-908E-96D9-4978-E3A617EF5808}"/>
              </a:ext>
            </a:extLst>
          </p:cNvPr>
          <p:cNvSpPr txBox="1">
            <a:spLocks/>
          </p:cNvSpPr>
          <p:nvPr/>
        </p:nvSpPr>
        <p:spPr>
          <a:xfrm>
            <a:off x="1461784" y="4907281"/>
            <a:ext cx="5342009" cy="1259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777BBA-B834-9BD7-F9D4-8D7D46A5109E}"/>
              </a:ext>
            </a:extLst>
          </p:cNvPr>
          <p:cNvCxnSpPr>
            <a:cxnSpLocks/>
          </p:cNvCxnSpPr>
          <p:nvPr/>
        </p:nvCxnSpPr>
        <p:spPr>
          <a:xfrm>
            <a:off x="1509926" y="4633472"/>
            <a:ext cx="4" cy="1650596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173F66-B575-ACE8-5FD2-6589278FF6A1}"/>
              </a:ext>
            </a:extLst>
          </p:cNvPr>
          <p:cNvSpPr/>
          <p:nvPr/>
        </p:nvSpPr>
        <p:spPr>
          <a:xfrm>
            <a:off x="0" y="0"/>
            <a:ext cx="12170092" cy="6858000"/>
          </a:xfrm>
          <a:prstGeom prst="roundRect">
            <a:avLst>
              <a:gd name="adj" fmla="val 1697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5FBC9A4-BB00-8687-D04A-7845AE465B43}"/>
              </a:ext>
            </a:extLst>
          </p:cNvPr>
          <p:cNvSpPr txBox="1"/>
          <p:nvPr/>
        </p:nvSpPr>
        <p:spPr>
          <a:xfrm>
            <a:off x="3516611" y="2426511"/>
            <a:ext cx="4165518" cy="10976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0320"/>
              </a:lnSpc>
            </a:pPr>
            <a:r>
              <a:rPr lang="en-US" sz="2800" b="1" dirty="0">
                <a:latin typeface="Biome" panose="020B0503030204020804" pitchFamily="34" charset="0"/>
                <a:ea typeface="Arimo Bold"/>
                <a:cs typeface="Biome" panose="020B0503030204020804" pitchFamily="34" charset="0"/>
                <a:sym typeface="Arimo Bold"/>
              </a:rPr>
              <a:t>COMPANY NAME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227E5720-6B0E-4F18-7C83-4266E194BCBF}"/>
              </a:ext>
            </a:extLst>
          </p:cNvPr>
          <p:cNvSpPr txBox="1"/>
          <p:nvPr/>
        </p:nvSpPr>
        <p:spPr>
          <a:xfrm>
            <a:off x="3946670" y="2826420"/>
            <a:ext cx="1780320" cy="10842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320"/>
              </a:lnSpc>
            </a:pPr>
            <a:r>
              <a:rPr lang="en-US" sz="2800" b="1" dirty="0">
                <a:solidFill>
                  <a:schemeClr val="accent2"/>
                </a:solidFill>
                <a:latin typeface="Biome" panose="020B0503030204020804" pitchFamily="34" charset="0"/>
                <a:ea typeface="Arimo Bold"/>
                <a:cs typeface="Biome" panose="020B0503030204020804" pitchFamily="34" charset="0"/>
                <a:sym typeface="Arimo Bold"/>
              </a:rPr>
              <a:t>FY: 2000</a:t>
            </a:r>
          </a:p>
        </p:txBody>
      </p:sp>
      <p:pic>
        <p:nvPicPr>
          <p:cNvPr id="15" name="Picture 14" descr="A person holding a phone&#10;&#10;AI-generated content may be incorrect.">
            <a:extLst>
              <a:ext uri="{FF2B5EF4-FFF2-40B4-BE49-F238E27FC236}">
                <a16:creationId xmlns:a16="http://schemas.microsoft.com/office/drawing/2014/main" id="{1B225E81-E457-E79D-AF2F-48B1CD5F16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3047"/>
          <a:stretch/>
        </p:blipFill>
        <p:spPr>
          <a:xfrm flipH="1">
            <a:off x="7896396" y="2022346"/>
            <a:ext cx="4101582" cy="4016887"/>
          </a:xfrm>
          <a:prstGeom prst="rect">
            <a:avLst/>
          </a:prstGeom>
        </p:spPr>
      </p:pic>
      <p:sp>
        <p:nvSpPr>
          <p:cNvPr id="16" name="TextBox 9">
            <a:extLst>
              <a:ext uri="{FF2B5EF4-FFF2-40B4-BE49-F238E27FC236}">
                <a16:creationId xmlns:a16="http://schemas.microsoft.com/office/drawing/2014/main" id="{3EAA7AD1-386B-9821-ECE5-66199FE031B9}"/>
              </a:ext>
            </a:extLst>
          </p:cNvPr>
          <p:cNvSpPr txBox="1"/>
          <p:nvPr/>
        </p:nvSpPr>
        <p:spPr>
          <a:xfrm>
            <a:off x="3660912" y="3387360"/>
            <a:ext cx="2459455" cy="10842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320"/>
              </a:lnSpc>
            </a:pPr>
            <a:r>
              <a:rPr lang="en-US" b="1" dirty="0">
                <a:latin typeface="Biome" panose="020B0503030204020804" pitchFamily="34" charset="0"/>
                <a:ea typeface="Arimo Bold"/>
                <a:cs typeface="Biome" panose="020B0503030204020804" pitchFamily="34" charset="0"/>
                <a:sym typeface="Arimo Bold"/>
              </a:rPr>
              <a:t>Dated: </a:t>
            </a:r>
            <a:r>
              <a:rPr lang="en-US" b="1" dirty="0">
                <a:solidFill>
                  <a:schemeClr val="accent2"/>
                </a:solidFill>
                <a:latin typeface="Biome" panose="020B0503030204020804" pitchFamily="34" charset="0"/>
                <a:ea typeface="Arimo Bold"/>
                <a:cs typeface="Biome" panose="020B0503030204020804" pitchFamily="34" charset="0"/>
                <a:sym typeface="Arimo Bold"/>
              </a:rPr>
              <a:t>DD/MM/YYY</a:t>
            </a: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E2781-0281-7D2C-2780-90029CEE8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E2D42F5C-9E45-7D0F-2472-8D2E91CCCB15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259669" y="6405461"/>
            <a:ext cx="2152791" cy="365125"/>
          </a:xfrm>
        </p:spPr>
        <p:txBody>
          <a:bodyPr/>
          <a:lstStyle/>
          <a:p>
            <a:pPr lvl="0">
              <a:buNone/>
            </a:pPr>
            <a:r>
              <a:rPr lang="en-US" sz="14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"</a:t>
            </a:r>
            <a:r>
              <a:rPr lang="en-US" sz="14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Neque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porro </a:t>
            </a:r>
            <a:r>
              <a:rPr lang="en-US" sz="14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quisquam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endParaRPr lang="en-US" sz="11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F6ABDBA0-7E79-AFBB-A854-4B1E6E02EE5F}"/>
              </a:ext>
            </a:extLst>
          </p:cNvPr>
          <p:cNvSpPr txBox="1">
            <a:spLocks/>
          </p:cNvSpPr>
          <p:nvPr/>
        </p:nvSpPr>
        <p:spPr>
          <a:xfrm>
            <a:off x="11696238" y="114333"/>
            <a:ext cx="4585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FEACEE-25B4-4A2D-B147-27296E36371D}" type="slidenum">
              <a:rPr lang="en-US" altLang="zh-CN" sz="2000" b="1" smtClean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2</a:t>
            </a:fld>
            <a:r>
              <a:rPr lang="en-US" altLang="zh-CN" sz="20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1" name="Title 9">
            <a:extLst>
              <a:ext uri="{FF2B5EF4-FFF2-40B4-BE49-F238E27FC236}">
                <a16:creationId xmlns:a16="http://schemas.microsoft.com/office/drawing/2014/main" id="{C2428DAB-EBCC-ADAE-DCD4-822DABCC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842" y="179667"/>
            <a:ext cx="7651279" cy="552260"/>
          </a:xfrm>
        </p:spPr>
        <p:txBody>
          <a:bodyPr/>
          <a:lstStyle/>
          <a:p>
            <a:pPr lvl="0" algn="ctr">
              <a:buNone/>
            </a:pPr>
            <a:r>
              <a:rPr lang="en-US" sz="36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"</a:t>
            </a:r>
            <a:r>
              <a:rPr lang="en-US" sz="36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Neque</a:t>
            </a:r>
            <a:r>
              <a:rPr lang="en-US" sz="36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porro </a:t>
            </a:r>
            <a:r>
              <a:rPr lang="en-US" sz="36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quisquam</a:t>
            </a:r>
            <a:r>
              <a:rPr lang="en-US" sz="36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endParaRPr lang="en-US" sz="28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636C338-A2FD-4232-0E6E-D8E12407B4B4}"/>
              </a:ext>
            </a:extLst>
          </p:cNvPr>
          <p:cNvSpPr/>
          <p:nvPr/>
        </p:nvSpPr>
        <p:spPr>
          <a:xfrm>
            <a:off x="145960" y="289387"/>
            <a:ext cx="1206230" cy="365126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en-US" sz="1100" b="1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Neque</a:t>
            </a:r>
            <a:r>
              <a:rPr lang="en-US" sz="11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porro </a:t>
            </a:r>
            <a:r>
              <a:rPr lang="en-US" sz="1100" b="1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quisquam</a:t>
            </a:r>
            <a:r>
              <a:rPr lang="en-US" sz="11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5EC1462-CB78-FBDF-1203-B142E94D5404}"/>
              </a:ext>
            </a:extLst>
          </p:cNvPr>
          <p:cNvSpPr/>
          <p:nvPr/>
        </p:nvSpPr>
        <p:spPr>
          <a:xfrm>
            <a:off x="162387" y="1478972"/>
            <a:ext cx="2947587" cy="36512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"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Neque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porro 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quisquam</a:t>
            </a:r>
            <a:endParaRPr lang="en-US" sz="20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4DC037C-62F7-5486-7777-33C7A42E2AC9}"/>
              </a:ext>
            </a:extLst>
          </p:cNvPr>
          <p:cNvSpPr/>
          <p:nvPr/>
        </p:nvSpPr>
        <p:spPr>
          <a:xfrm>
            <a:off x="7908587" y="1026003"/>
            <a:ext cx="4026675" cy="365126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"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Neque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porro 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quisquam</a:t>
            </a:r>
            <a:endParaRPr lang="en-US" sz="20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29CEA73-B995-FA09-2DC7-53079FB9DF39}"/>
              </a:ext>
            </a:extLst>
          </p:cNvPr>
          <p:cNvSpPr/>
          <p:nvPr/>
        </p:nvSpPr>
        <p:spPr>
          <a:xfrm>
            <a:off x="7908587" y="1502225"/>
            <a:ext cx="4026675" cy="365126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"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Neque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porro 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quisquam</a:t>
            </a:r>
            <a:endParaRPr lang="en-US" sz="20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8183D84-3F20-5B98-D6E1-8255B22B90B5}"/>
              </a:ext>
            </a:extLst>
          </p:cNvPr>
          <p:cNvSpPr/>
          <p:nvPr/>
        </p:nvSpPr>
        <p:spPr>
          <a:xfrm>
            <a:off x="162388" y="2124745"/>
            <a:ext cx="11772874" cy="1050126"/>
          </a:xfrm>
          <a:prstGeom prst="roundRect">
            <a:avLst>
              <a:gd name="adj" fmla="val 11884"/>
            </a:avLst>
          </a:prstGeom>
          <a:solidFill>
            <a:srgbClr val="FFC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350"/>
              </a:lnSpc>
              <a:spcBef>
                <a:spcPts val="750"/>
              </a:spcBef>
              <a:spcAft>
                <a:spcPts val="375"/>
              </a:spcAft>
            </a:pPr>
            <a:r>
              <a:rPr lang="en-US" sz="20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"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Neque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porro 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quisquam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est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qui 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dolorem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ipsum 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quia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 sit 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..."</a:t>
            </a:r>
          </a:p>
        </p:txBody>
      </p:sp>
      <p:graphicFrame>
        <p:nvGraphicFramePr>
          <p:cNvPr id="44" name="Diagram 43">
            <a:extLst>
              <a:ext uri="{FF2B5EF4-FFF2-40B4-BE49-F238E27FC236}">
                <a16:creationId xmlns:a16="http://schemas.microsoft.com/office/drawing/2014/main" id="{1E2DDFE6-96FB-D87F-ED61-0D14616CD5B0}"/>
              </a:ext>
            </a:extLst>
          </p:cNvPr>
          <p:cNvGraphicFramePr/>
          <p:nvPr/>
        </p:nvGraphicFramePr>
        <p:xfrm>
          <a:off x="4719586" y="4756830"/>
          <a:ext cx="2663705" cy="1150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1" name="Diagram 70">
            <a:extLst>
              <a:ext uri="{FF2B5EF4-FFF2-40B4-BE49-F238E27FC236}">
                <a16:creationId xmlns:a16="http://schemas.microsoft.com/office/drawing/2014/main" id="{C790608A-A9FA-37CD-D822-477BFFFA57EB}"/>
              </a:ext>
            </a:extLst>
          </p:cNvPr>
          <p:cNvGraphicFramePr/>
          <p:nvPr/>
        </p:nvGraphicFramePr>
        <p:xfrm>
          <a:off x="2072860" y="4756830"/>
          <a:ext cx="2470805" cy="1042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4" name="Diagram 73">
            <a:extLst>
              <a:ext uri="{FF2B5EF4-FFF2-40B4-BE49-F238E27FC236}">
                <a16:creationId xmlns:a16="http://schemas.microsoft.com/office/drawing/2014/main" id="{3FE751AB-3E5E-A7DD-841B-FBF1660FC8D3}"/>
              </a:ext>
            </a:extLst>
          </p:cNvPr>
          <p:cNvGraphicFramePr/>
          <p:nvPr/>
        </p:nvGraphicFramePr>
        <p:xfrm>
          <a:off x="7675945" y="4965767"/>
          <a:ext cx="2104995" cy="889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6" name="Diagram 75">
            <a:extLst>
              <a:ext uri="{FF2B5EF4-FFF2-40B4-BE49-F238E27FC236}">
                <a16:creationId xmlns:a16="http://schemas.microsoft.com/office/drawing/2014/main" id="{DC25303E-BD10-25E9-371D-8A6C2DB1DBA3}"/>
              </a:ext>
            </a:extLst>
          </p:cNvPr>
          <p:cNvGraphicFramePr/>
          <p:nvPr/>
        </p:nvGraphicFramePr>
        <p:xfrm>
          <a:off x="9830267" y="5025217"/>
          <a:ext cx="2104995" cy="889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9E204C1-4281-1FEB-AA2F-D99352B7BB45}"/>
              </a:ext>
            </a:extLst>
          </p:cNvPr>
          <p:cNvSpPr/>
          <p:nvPr/>
        </p:nvSpPr>
        <p:spPr>
          <a:xfrm>
            <a:off x="145960" y="4877212"/>
            <a:ext cx="1750979" cy="701823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95000"/>
              </a:schemeClr>
            </a:solidFill>
          </a:ln>
          <a:effectLst>
            <a:reflection blurRad="6350" stA="52000" endA="300" endPos="35000" dir="5400000" sy="-100000" algn="bl" rotWithShape="0"/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"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Neque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porro 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quisquam</a:t>
            </a:r>
            <a:endParaRPr lang="en-US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sym typeface="Fira Sans Extra Condensed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A6DB24B-855D-9D87-E96A-F69E2E8CDDDB}"/>
              </a:ext>
            </a:extLst>
          </p:cNvPr>
          <p:cNvSpPr/>
          <p:nvPr/>
        </p:nvSpPr>
        <p:spPr>
          <a:xfrm>
            <a:off x="136232" y="693002"/>
            <a:ext cx="2947586" cy="47496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reflection blurRad="6350" stA="52000" endA="300" endPos="35000" dir="5400000" sy="-100000" algn="bl" rotWithShape="0"/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None/>
            </a:pPr>
            <a:r>
              <a:rPr lang="en-US" sz="18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"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Neque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porro 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quisquam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endParaRPr lang="en-US" sz="14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C623B70C-598A-4298-EE07-95D0DE5C0CCC}"/>
              </a:ext>
            </a:extLst>
          </p:cNvPr>
          <p:cNvSpPr/>
          <p:nvPr/>
        </p:nvSpPr>
        <p:spPr>
          <a:xfrm>
            <a:off x="5773679" y="5715408"/>
            <a:ext cx="850857" cy="579166"/>
          </a:xfrm>
          <a:prstGeom prst="roundRect">
            <a:avLst>
              <a:gd name="adj" fmla="val 40298"/>
            </a:avLst>
          </a:prstGeom>
          <a:solidFill>
            <a:schemeClr val="bg1">
              <a:lumMod val="95000"/>
            </a:schemeClr>
          </a:solidFill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Fira Sans Extra Condensed"/>
                <a:sym typeface="Fira Sans Extra Condensed"/>
              </a:rPr>
              <a:t>00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A2B88CD-A626-D151-D19D-E029D804F605}"/>
              </a:ext>
            </a:extLst>
          </p:cNvPr>
          <p:cNvGrpSpPr/>
          <p:nvPr/>
        </p:nvGrpSpPr>
        <p:grpSpPr>
          <a:xfrm>
            <a:off x="4212072" y="3332060"/>
            <a:ext cx="3920194" cy="1311525"/>
            <a:chOff x="4426085" y="3001319"/>
            <a:chExt cx="3920194" cy="1311525"/>
          </a:xfrm>
        </p:grpSpPr>
        <p:sp>
          <p:nvSpPr>
            <p:cNvPr id="83" name="Arrow: Chevron 82">
              <a:extLst>
                <a:ext uri="{FF2B5EF4-FFF2-40B4-BE49-F238E27FC236}">
                  <a16:creationId xmlns:a16="http://schemas.microsoft.com/office/drawing/2014/main" id="{5FE55E9D-751D-7DDC-1305-71618838515E}"/>
                </a:ext>
              </a:extLst>
            </p:cNvPr>
            <p:cNvSpPr/>
            <p:nvPr/>
          </p:nvSpPr>
          <p:spPr>
            <a:xfrm>
              <a:off x="4426085" y="3001319"/>
              <a:ext cx="3485234" cy="909981"/>
            </a:xfrm>
            <a:prstGeom prst="chevron">
              <a:avLst>
                <a:gd name="adj" fmla="val 24344"/>
              </a:avLst>
            </a:prstGeom>
            <a:solidFill>
              <a:srgbClr val="92D050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07859D3A-A0F6-66C0-567B-3192980F0257}"/>
                </a:ext>
              </a:extLst>
            </p:cNvPr>
            <p:cNvSpPr/>
            <p:nvPr/>
          </p:nvSpPr>
          <p:spPr>
            <a:xfrm>
              <a:off x="5123234" y="3231283"/>
              <a:ext cx="3223045" cy="108156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effectLst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Fira Sans Extra Condensed"/>
                  <a:sym typeface="Fira Sans Extra Condensed"/>
                </a:rPr>
                <a:t>Total Transaction </a:t>
              </a:r>
            </a:p>
            <a:p>
              <a:pPr algn="ctr"/>
              <a:r>
                <a:rPr lang="en-US" sz="32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Fira Sans Extra Condensed"/>
                  <a:sym typeface="Fira Sans Extra Condensed"/>
                </a:rPr>
                <a:t>00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A9A5EF8-7F11-A000-CCC9-12E0336D13BB}"/>
              </a:ext>
            </a:extLst>
          </p:cNvPr>
          <p:cNvSpPr/>
          <p:nvPr/>
        </p:nvSpPr>
        <p:spPr>
          <a:xfrm>
            <a:off x="8081260" y="5878870"/>
            <a:ext cx="1622413" cy="7018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None/>
            </a:pPr>
            <a:r>
              <a:rPr lang="en-US" sz="18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"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Neque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porro 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quisquam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endParaRPr lang="en-US" sz="14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6747CBD-85E4-78C9-B929-25F2CEC45D8F}"/>
              </a:ext>
            </a:extLst>
          </p:cNvPr>
          <p:cNvSpPr/>
          <p:nvPr/>
        </p:nvSpPr>
        <p:spPr>
          <a:xfrm>
            <a:off x="10303121" y="5907421"/>
            <a:ext cx="1622413" cy="7018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None/>
            </a:pPr>
            <a:r>
              <a:rPr lang="en-US" sz="18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"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Neque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porro 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quisquam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endParaRPr lang="en-US" sz="14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332C02-53E0-5792-9AC1-88811FE5E199}"/>
              </a:ext>
            </a:extLst>
          </p:cNvPr>
          <p:cNvSpPr/>
          <p:nvPr/>
        </p:nvSpPr>
        <p:spPr>
          <a:xfrm>
            <a:off x="3109974" y="5617838"/>
            <a:ext cx="850857" cy="579166"/>
          </a:xfrm>
          <a:prstGeom prst="roundRect">
            <a:avLst>
              <a:gd name="adj" fmla="val 40298"/>
            </a:avLst>
          </a:prstGeom>
          <a:solidFill>
            <a:schemeClr val="bg1">
              <a:lumMod val="95000"/>
            </a:schemeClr>
          </a:solidFill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Fira Sans Extra Condensed"/>
                <a:sym typeface="Fira Sans Extra Condensed"/>
              </a:rPr>
              <a:t>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DD714FC-108B-D48C-5E26-F34D80AED974}"/>
              </a:ext>
            </a:extLst>
          </p:cNvPr>
          <p:cNvSpPr/>
          <p:nvPr/>
        </p:nvSpPr>
        <p:spPr>
          <a:xfrm>
            <a:off x="0" y="0"/>
            <a:ext cx="12170092" cy="6858000"/>
          </a:xfrm>
          <a:prstGeom prst="roundRect">
            <a:avLst>
              <a:gd name="adj" fmla="val 1697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851229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47397-00AB-E14B-0874-2517A48BF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D71A3905-C66C-5F41-F0A4-9CD8308484A5}"/>
              </a:ext>
            </a:extLst>
          </p:cNvPr>
          <p:cNvSpPr txBox="1">
            <a:spLocks/>
          </p:cNvSpPr>
          <p:nvPr/>
        </p:nvSpPr>
        <p:spPr>
          <a:xfrm>
            <a:off x="11632313" y="6398131"/>
            <a:ext cx="4585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FEACEE-25B4-4A2D-B147-27296E36371D}" type="slidenum">
              <a:rPr lang="en-US" altLang="zh-CN" b="1" smtClean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3</a:t>
            </a:fld>
            <a:r>
              <a:rPr lang="en-US" altLang="zh-CN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1" name="Title 9">
            <a:extLst>
              <a:ext uri="{FF2B5EF4-FFF2-40B4-BE49-F238E27FC236}">
                <a16:creationId xmlns:a16="http://schemas.microsoft.com/office/drawing/2014/main" id="{F12BBBB1-393A-FE78-FC1E-23765AC8C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215" y="299159"/>
            <a:ext cx="10289570" cy="673607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Lorem Ipsum is simply dummy text of the printing and typesetting </a:t>
            </a:r>
            <a:endParaRPr lang="en-US" sz="3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6" name="Picture 5" descr="A person holding a clipboard with a checklist&#10;&#10;AI-generated content may be incorrect.">
            <a:extLst>
              <a:ext uri="{FF2B5EF4-FFF2-40B4-BE49-F238E27FC236}">
                <a16:creationId xmlns:a16="http://schemas.microsoft.com/office/drawing/2014/main" id="{CD3A4E1E-3492-53E2-A0C7-588DC3ED53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349" t="9732" r="8919" b="10316"/>
          <a:stretch/>
        </p:blipFill>
        <p:spPr>
          <a:xfrm>
            <a:off x="9104105" y="3773922"/>
            <a:ext cx="2597285" cy="2509980"/>
          </a:xfrm>
          <a:prstGeom prst="rect">
            <a:avLst/>
          </a:prstGeom>
        </p:spPr>
      </p:pic>
      <p:sp>
        <p:nvSpPr>
          <p:cNvPr id="2" name="Title 9">
            <a:extLst>
              <a:ext uri="{FF2B5EF4-FFF2-40B4-BE49-F238E27FC236}">
                <a16:creationId xmlns:a16="http://schemas.microsoft.com/office/drawing/2014/main" id="{BE549CE5-4A86-C07D-7AFA-203EF10317F2}"/>
              </a:ext>
            </a:extLst>
          </p:cNvPr>
          <p:cNvSpPr txBox="1">
            <a:spLocks/>
          </p:cNvSpPr>
          <p:nvPr/>
        </p:nvSpPr>
        <p:spPr>
          <a:xfrm>
            <a:off x="525294" y="1372361"/>
            <a:ext cx="11245174" cy="19600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800" b="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1800" b="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popularised</a:t>
            </a:r>
            <a:r>
              <a:rPr lang="en-US" sz="1800" b="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0998CD-30BE-EA15-591E-E9DF59715D8B}"/>
              </a:ext>
            </a:extLst>
          </p:cNvPr>
          <p:cNvSpPr txBox="1"/>
          <p:nvPr/>
        </p:nvSpPr>
        <p:spPr>
          <a:xfrm>
            <a:off x="525294" y="3525549"/>
            <a:ext cx="729331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Lorem Ipsum</a:t>
            </a:r>
            <a:r>
              <a:rPr lang="en-US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popularised</a:t>
            </a:r>
            <a:r>
              <a:rPr lang="en-US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in the 1960s with the release of Letraset sheets containing Lorem Ipsum passages, and more recently with desktop publishing software like Aldus PageMaker including versions of Lorem Ipsum.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DEA0EC8-34EF-7AB9-22B8-20FAD9143F65}"/>
              </a:ext>
            </a:extLst>
          </p:cNvPr>
          <p:cNvSpPr/>
          <p:nvPr/>
        </p:nvSpPr>
        <p:spPr>
          <a:xfrm>
            <a:off x="0" y="0"/>
            <a:ext cx="12170092" cy="6858000"/>
          </a:xfrm>
          <a:prstGeom prst="roundRect">
            <a:avLst>
              <a:gd name="adj" fmla="val 1697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</a:endParaRPr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E1F2F01-EB64-94FD-7076-A118B6A81457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259669" y="6405461"/>
            <a:ext cx="2152791" cy="365125"/>
          </a:xfrm>
        </p:spPr>
        <p:txBody>
          <a:bodyPr/>
          <a:lstStyle/>
          <a:p>
            <a:pPr lvl="0">
              <a:buNone/>
            </a:pPr>
            <a:r>
              <a:rPr lang="en-US" sz="14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"</a:t>
            </a:r>
            <a:r>
              <a:rPr lang="en-US" sz="14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Neque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porro </a:t>
            </a:r>
            <a:r>
              <a:rPr lang="en-US" sz="14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quisquam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endParaRPr lang="en-US" sz="11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78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26E71-F672-F7A6-F974-C225A5E91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DE5D85E1-D964-5C54-1690-E633DDA15F10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259669" y="6405461"/>
            <a:ext cx="2152791" cy="365125"/>
          </a:xfrm>
        </p:spPr>
        <p:txBody>
          <a:bodyPr/>
          <a:lstStyle/>
          <a:p>
            <a:pPr lvl="0">
              <a:buNone/>
            </a:pPr>
            <a:r>
              <a:rPr lang="en-US" sz="14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"</a:t>
            </a:r>
            <a:r>
              <a:rPr lang="en-US" sz="14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Neque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porro </a:t>
            </a:r>
            <a:r>
              <a:rPr lang="en-US" sz="14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quisquam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endParaRPr lang="en-US" sz="11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DFE31055-A434-D52F-AA80-D346DBE15BBC}"/>
              </a:ext>
            </a:extLst>
          </p:cNvPr>
          <p:cNvSpPr txBox="1">
            <a:spLocks/>
          </p:cNvSpPr>
          <p:nvPr/>
        </p:nvSpPr>
        <p:spPr>
          <a:xfrm>
            <a:off x="11696238" y="114333"/>
            <a:ext cx="4585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FEACEE-25B4-4A2D-B147-27296E36371D}" type="slidenum">
              <a:rPr lang="en-US" altLang="zh-CN" sz="2000" b="1" smtClean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4</a:t>
            </a:fld>
            <a:r>
              <a:rPr lang="en-US" altLang="zh-CN" sz="20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1" name="Title 9">
            <a:extLst>
              <a:ext uri="{FF2B5EF4-FFF2-40B4-BE49-F238E27FC236}">
                <a16:creationId xmlns:a16="http://schemas.microsoft.com/office/drawing/2014/main" id="{72F7E1CE-2951-9FB3-045C-D4DDC7592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842" y="179667"/>
            <a:ext cx="7651279" cy="552260"/>
          </a:xfrm>
        </p:spPr>
        <p:txBody>
          <a:bodyPr/>
          <a:lstStyle/>
          <a:p>
            <a:pPr lvl="0" algn="ctr">
              <a:buNone/>
            </a:pPr>
            <a:r>
              <a:rPr lang="en-US" sz="36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"</a:t>
            </a:r>
            <a:r>
              <a:rPr lang="en-US" sz="36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Neque</a:t>
            </a:r>
            <a:r>
              <a:rPr lang="en-US" sz="36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porro </a:t>
            </a:r>
            <a:r>
              <a:rPr lang="en-US" sz="36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quisquam</a:t>
            </a:r>
            <a:r>
              <a:rPr lang="en-US" sz="36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endParaRPr lang="en-US" sz="28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39D6332-1193-4C6C-4872-A995582C429A}"/>
              </a:ext>
            </a:extLst>
          </p:cNvPr>
          <p:cNvSpPr/>
          <p:nvPr/>
        </p:nvSpPr>
        <p:spPr>
          <a:xfrm>
            <a:off x="145960" y="289387"/>
            <a:ext cx="1206230" cy="365126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en-US" sz="1100" b="1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Neque</a:t>
            </a:r>
            <a:r>
              <a:rPr lang="en-US" sz="11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porro </a:t>
            </a:r>
            <a:r>
              <a:rPr lang="en-US" sz="1100" b="1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quisquam</a:t>
            </a:r>
            <a:r>
              <a:rPr lang="en-US" sz="11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5B02E39-59AB-510D-5446-C52E81685E41}"/>
              </a:ext>
            </a:extLst>
          </p:cNvPr>
          <p:cNvSpPr/>
          <p:nvPr/>
        </p:nvSpPr>
        <p:spPr>
          <a:xfrm>
            <a:off x="162387" y="1478972"/>
            <a:ext cx="2947587" cy="36512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"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Neque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porro 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quisquam</a:t>
            </a:r>
            <a:endParaRPr lang="en-US" sz="20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5E055CB-F8A5-4809-AB34-69211EEF7B09}"/>
              </a:ext>
            </a:extLst>
          </p:cNvPr>
          <p:cNvSpPr/>
          <p:nvPr/>
        </p:nvSpPr>
        <p:spPr>
          <a:xfrm>
            <a:off x="7908587" y="1026003"/>
            <a:ext cx="4026675" cy="365126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"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Neque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porro 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quisquam</a:t>
            </a:r>
            <a:endParaRPr lang="en-US" sz="20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1490101-B9FB-0496-8EE2-3BA7EF657133}"/>
              </a:ext>
            </a:extLst>
          </p:cNvPr>
          <p:cNvSpPr/>
          <p:nvPr/>
        </p:nvSpPr>
        <p:spPr>
          <a:xfrm>
            <a:off x="7908587" y="1502225"/>
            <a:ext cx="4026675" cy="365126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"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Neque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porro 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quisquam</a:t>
            </a:r>
            <a:endParaRPr lang="en-US" sz="20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D2A3EFF-93CF-D1EC-E9D6-9865D2409DA9}"/>
              </a:ext>
            </a:extLst>
          </p:cNvPr>
          <p:cNvSpPr/>
          <p:nvPr/>
        </p:nvSpPr>
        <p:spPr>
          <a:xfrm>
            <a:off x="162388" y="2124745"/>
            <a:ext cx="11772874" cy="1050126"/>
          </a:xfrm>
          <a:prstGeom prst="roundRect">
            <a:avLst>
              <a:gd name="adj" fmla="val 11884"/>
            </a:avLst>
          </a:prstGeom>
          <a:solidFill>
            <a:srgbClr val="FFC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350"/>
              </a:lnSpc>
              <a:spcBef>
                <a:spcPts val="750"/>
              </a:spcBef>
              <a:spcAft>
                <a:spcPts val="375"/>
              </a:spcAft>
            </a:pPr>
            <a:r>
              <a:rPr lang="en-US" sz="20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"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Neque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porro 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quisquam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est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qui 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dolorem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ipsum 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quia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 sit 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..."</a:t>
            </a:r>
          </a:p>
        </p:txBody>
      </p:sp>
      <p:graphicFrame>
        <p:nvGraphicFramePr>
          <p:cNvPr id="44" name="Diagram 43">
            <a:extLst>
              <a:ext uri="{FF2B5EF4-FFF2-40B4-BE49-F238E27FC236}">
                <a16:creationId xmlns:a16="http://schemas.microsoft.com/office/drawing/2014/main" id="{9947FA44-AD96-004C-CBC0-63E3B89EDB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8531577"/>
              </p:ext>
            </p:extLst>
          </p:nvPr>
        </p:nvGraphicFramePr>
        <p:xfrm>
          <a:off x="4719586" y="4756830"/>
          <a:ext cx="2663705" cy="1150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1" name="Diagram 70">
            <a:extLst>
              <a:ext uri="{FF2B5EF4-FFF2-40B4-BE49-F238E27FC236}">
                <a16:creationId xmlns:a16="http://schemas.microsoft.com/office/drawing/2014/main" id="{CB4EACE7-D1E6-6727-0C59-B2CCABACC0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544269"/>
              </p:ext>
            </p:extLst>
          </p:nvPr>
        </p:nvGraphicFramePr>
        <p:xfrm>
          <a:off x="2072860" y="4756830"/>
          <a:ext cx="2470805" cy="1042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4" name="Diagram 73">
            <a:extLst>
              <a:ext uri="{FF2B5EF4-FFF2-40B4-BE49-F238E27FC236}">
                <a16:creationId xmlns:a16="http://schemas.microsoft.com/office/drawing/2014/main" id="{1E19DAA9-323B-C87A-A695-B0E9193179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2499661"/>
              </p:ext>
            </p:extLst>
          </p:nvPr>
        </p:nvGraphicFramePr>
        <p:xfrm>
          <a:off x="7675945" y="4965767"/>
          <a:ext cx="2104995" cy="889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6" name="Diagram 75">
            <a:extLst>
              <a:ext uri="{FF2B5EF4-FFF2-40B4-BE49-F238E27FC236}">
                <a16:creationId xmlns:a16="http://schemas.microsoft.com/office/drawing/2014/main" id="{8E00C58B-144E-1567-CB68-D648F0B13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8132939"/>
              </p:ext>
            </p:extLst>
          </p:nvPr>
        </p:nvGraphicFramePr>
        <p:xfrm>
          <a:off x="9830267" y="5025217"/>
          <a:ext cx="2104995" cy="889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1729A736-EDBC-6BDF-DA62-EB6541486506}"/>
              </a:ext>
            </a:extLst>
          </p:cNvPr>
          <p:cNvSpPr/>
          <p:nvPr/>
        </p:nvSpPr>
        <p:spPr>
          <a:xfrm>
            <a:off x="145960" y="4877212"/>
            <a:ext cx="1750979" cy="701823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95000"/>
              </a:schemeClr>
            </a:solidFill>
          </a:ln>
          <a:effectLst>
            <a:reflection blurRad="6350" stA="52000" endA="300" endPos="35000" dir="5400000" sy="-100000" algn="bl" rotWithShape="0"/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"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Neque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porro 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quisquam</a:t>
            </a:r>
            <a:endParaRPr lang="en-US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sym typeface="Fira Sans Extra Condensed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18D174F-CA04-37BE-5380-2856795B5AC3}"/>
              </a:ext>
            </a:extLst>
          </p:cNvPr>
          <p:cNvSpPr/>
          <p:nvPr/>
        </p:nvSpPr>
        <p:spPr>
          <a:xfrm>
            <a:off x="136232" y="693002"/>
            <a:ext cx="2947586" cy="47496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reflection blurRad="6350" stA="52000" endA="300" endPos="35000" dir="5400000" sy="-100000" algn="bl" rotWithShape="0"/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None/>
            </a:pPr>
            <a:r>
              <a:rPr lang="en-US" sz="18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"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Neque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porro 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quisquam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endParaRPr lang="en-US" sz="14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6D0E89E5-2F05-480B-63D8-F6B58014AB7A}"/>
              </a:ext>
            </a:extLst>
          </p:cNvPr>
          <p:cNvSpPr/>
          <p:nvPr/>
        </p:nvSpPr>
        <p:spPr>
          <a:xfrm>
            <a:off x="5773679" y="5715408"/>
            <a:ext cx="850857" cy="579166"/>
          </a:xfrm>
          <a:prstGeom prst="roundRect">
            <a:avLst>
              <a:gd name="adj" fmla="val 40298"/>
            </a:avLst>
          </a:prstGeom>
          <a:solidFill>
            <a:schemeClr val="bg1">
              <a:lumMod val="95000"/>
            </a:schemeClr>
          </a:solidFill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Fira Sans Extra Condensed"/>
                <a:sym typeface="Fira Sans Extra Condensed"/>
              </a:rPr>
              <a:t>00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7A8F47-86D0-F998-2DE4-015A82E92D27}"/>
              </a:ext>
            </a:extLst>
          </p:cNvPr>
          <p:cNvGrpSpPr/>
          <p:nvPr/>
        </p:nvGrpSpPr>
        <p:grpSpPr>
          <a:xfrm>
            <a:off x="4212072" y="3332060"/>
            <a:ext cx="3920194" cy="1311525"/>
            <a:chOff x="4426085" y="3001319"/>
            <a:chExt cx="3920194" cy="1311525"/>
          </a:xfrm>
        </p:grpSpPr>
        <p:sp>
          <p:nvSpPr>
            <p:cNvPr id="83" name="Arrow: Chevron 82">
              <a:extLst>
                <a:ext uri="{FF2B5EF4-FFF2-40B4-BE49-F238E27FC236}">
                  <a16:creationId xmlns:a16="http://schemas.microsoft.com/office/drawing/2014/main" id="{A246C9C1-FCA6-E8DE-343D-C9EE30D52CDD}"/>
                </a:ext>
              </a:extLst>
            </p:cNvPr>
            <p:cNvSpPr/>
            <p:nvPr/>
          </p:nvSpPr>
          <p:spPr>
            <a:xfrm>
              <a:off x="4426085" y="3001319"/>
              <a:ext cx="3485234" cy="909981"/>
            </a:xfrm>
            <a:prstGeom prst="chevron">
              <a:avLst>
                <a:gd name="adj" fmla="val 24344"/>
              </a:avLst>
            </a:prstGeom>
            <a:solidFill>
              <a:srgbClr val="92D050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3B2AF824-CD41-AB0E-A834-B6A4ED57C978}"/>
                </a:ext>
              </a:extLst>
            </p:cNvPr>
            <p:cNvSpPr/>
            <p:nvPr/>
          </p:nvSpPr>
          <p:spPr>
            <a:xfrm>
              <a:off x="5123234" y="3231283"/>
              <a:ext cx="3223045" cy="108156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effectLst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Fira Sans Extra Condensed"/>
                  <a:sym typeface="Fira Sans Extra Condensed"/>
                </a:rPr>
                <a:t>Total Transaction </a:t>
              </a:r>
            </a:p>
            <a:p>
              <a:pPr algn="ctr"/>
              <a:r>
                <a:rPr lang="en-US" sz="32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Fira Sans Extra Condensed"/>
                  <a:sym typeface="Fira Sans Extra Condensed"/>
                </a:rPr>
                <a:t>00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A55BA0C-440C-DA89-0149-ABCDCD75AF6A}"/>
              </a:ext>
            </a:extLst>
          </p:cNvPr>
          <p:cNvSpPr/>
          <p:nvPr/>
        </p:nvSpPr>
        <p:spPr>
          <a:xfrm>
            <a:off x="8081260" y="5878870"/>
            <a:ext cx="1622413" cy="7018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None/>
            </a:pPr>
            <a:r>
              <a:rPr lang="en-US" sz="18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"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Neque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porro 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quisquam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endParaRPr lang="en-US" sz="14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5449CED-459B-9AD5-D9D3-9FE3CC597D0C}"/>
              </a:ext>
            </a:extLst>
          </p:cNvPr>
          <p:cNvSpPr/>
          <p:nvPr/>
        </p:nvSpPr>
        <p:spPr>
          <a:xfrm>
            <a:off x="10303121" y="5907421"/>
            <a:ext cx="1622413" cy="7018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None/>
            </a:pPr>
            <a:r>
              <a:rPr lang="en-US" sz="18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"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Neque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porro 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quisquam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endParaRPr lang="en-US" sz="14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326633D-9F6B-18A0-AC58-A5B918096C57}"/>
              </a:ext>
            </a:extLst>
          </p:cNvPr>
          <p:cNvSpPr/>
          <p:nvPr/>
        </p:nvSpPr>
        <p:spPr>
          <a:xfrm>
            <a:off x="3109974" y="5617838"/>
            <a:ext cx="850857" cy="579166"/>
          </a:xfrm>
          <a:prstGeom prst="roundRect">
            <a:avLst>
              <a:gd name="adj" fmla="val 40298"/>
            </a:avLst>
          </a:prstGeom>
          <a:solidFill>
            <a:schemeClr val="bg1">
              <a:lumMod val="95000"/>
            </a:schemeClr>
          </a:solidFill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Fira Sans Extra Condensed"/>
                <a:sym typeface="Fira Sans Extra Condensed"/>
              </a:rPr>
              <a:t>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9B46579-F9D0-D9B4-4721-E32C35B6745D}"/>
              </a:ext>
            </a:extLst>
          </p:cNvPr>
          <p:cNvSpPr/>
          <p:nvPr/>
        </p:nvSpPr>
        <p:spPr>
          <a:xfrm>
            <a:off x="0" y="0"/>
            <a:ext cx="12170092" cy="6858000"/>
          </a:xfrm>
          <a:prstGeom prst="roundRect">
            <a:avLst>
              <a:gd name="adj" fmla="val 1697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100894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AD21D-32B9-192F-621C-C1705E1BB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13B329CC-9381-CDE0-DB44-6FE571C7A86F}"/>
              </a:ext>
            </a:extLst>
          </p:cNvPr>
          <p:cNvSpPr txBox="1">
            <a:spLocks/>
          </p:cNvSpPr>
          <p:nvPr/>
        </p:nvSpPr>
        <p:spPr>
          <a:xfrm>
            <a:off x="11632313" y="6398131"/>
            <a:ext cx="4585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FEACEE-25B4-4A2D-B147-27296E36371D}" type="slidenum">
              <a:rPr lang="en-US" altLang="zh-CN" b="1" smtClean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5</a:t>
            </a:fld>
            <a:r>
              <a:rPr lang="en-US" altLang="zh-CN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1" name="Title 9">
            <a:extLst>
              <a:ext uri="{FF2B5EF4-FFF2-40B4-BE49-F238E27FC236}">
                <a16:creationId xmlns:a16="http://schemas.microsoft.com/office/drawing/2014/main" id="{404D80F0-7A3C-3431-F9F4-4651BFA7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215" y="299159"/>
            <a:ext cx="10289570" cy="673607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Lorem Ipsum is simply dummy text of the printing and typesetting </a:t>
            </a:r>
            <a:endParaRPr lang="en-US" sz="3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6" name="Picture 5" descr="A person holding a clipboard with a checklist&#10;&#10;AI-generated content may be incorrect.">
            <a:extLst>
              <a:ext uri="{FF2B5EF4-FFF2-40B4-BE49-F238E27FC236}">
                <a16:creationId xmlns:a16="http://schemas.microsoft.com/office/drawing/2014/main" id="{A51A1EE1-EED0-12AD-8BFF-01241BA598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349" t="9732" r="8919" b="10316"/>
          <a:stretch/>
        </p:blipFill>
        <p:spPr>
          <a:xfrm>
            <a:off x="9104105" y="3773922"/>
            <a:ext cx="2597285" cy="2509980"/>
          </a:xfrm>
          <a:prstGeom prst="rect">
            <a:avLst/>
          </a:prstGeom>
        </p:spPr>
      </p:pic>
      <p:sp>
        <p:nvSpPr>
          <p:cNvPr id="2" name="Title 9">
            <a:extLst>
              <a:ext uri="{FF2B5EF4-FFF2-40B4-BE49-F238E27FC236}">
                <a16:creationId xmlns:a16="http://schemas.microsoft.com/office/drawing/2014/main" id="{B953054D-CA02-C596-CA0E-BBFA43D700B9}"/>
              </a:ext>
            </a:extLst>
          </p:cNvPr>
          <p:cNvSpPr txBox="1">
            <a:spLocks/>
          </p:cNvSpPr>
          <p:nvPr/>
        </p:nvSpPr>
        <p:spPr>
          <a:xfrm>
            <a:off x="525294" y="1372361"/>
            <a:ext cx="11245174" cy="19600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popularised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in the 1960s with the release of Letraset sheets containing Lorem Ipsum passages, and more recently with desktop publishing software like Aldus PageMaker including versions of Lorem Ipsum.</a:t>
            </a:r>
            <a:endParaRPr lang="en-US" sz="2000" b="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5CB74F-4E0B-8ABD-EF09-9EB7A89793F2}"/>
              </a:ext>
            </a:extLst>
          </p:cNvPr>
          <p:cNvSpPr txBox="1"/>
          <p:nvPr/>
        </p:nvSpPr>
        <p:spPr>
          <a:xfrm>
            <a:off x="525294" y="3525549"/>
            <a:ext cx="729331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popularised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the 1960s with the release of Letraset sheets containing Lorem Ipsum passages, and more recently with desktop publishing software like Aldus PageMaker including versions of Lorem Ipsum.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C3BB0B8-9C26-3683-E12B-9B7CD5A48CF0}"/>
              </a:ext>
            </a:extLst>
          </p:cNvPr>
          <p:cNvSpPr/>
          <p:nvPr/>
        </p:nvSpPr>
        <p:spPr>
          <a:xfrm>
            <a:off x="0" y="0"/>
            <a:ext cx="12170092" cy="6858000"/>
          </a:xfrm>
          <a:prstGeom prst="roundRect">
            <a:avLst>
              <a:gd name="adj" fmla="val 1697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</a:endParaRPr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E1E4DD9-3F17-2E43-C692-1D2B6B2DDAD4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259669" y="6405461"/>
            <a:ext cx="2152791" cy="365125"/>
          </a:xfrm>
        </p:spPr>
        <p:txBody>
          <a:bodyPr/>
          <a:lstStyle/>
          <a:p>
            <a:pPr lvl="0">
              <a:buNone/>
            </a:pPr>
            <a:r>
              <a:rPr lang="en-US" sz="14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"</a:t>
            </a:r>
            <a:r>
              <a:rPr lang="en-US" sz="14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Neque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porro </a:t>
            </a:r>
            <a:r>
              <a:rPr lang="en-US" sz="14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quisquam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endParaRPr lang="en-US" sz="11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80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6565E-0241-93F2-DA4E-F37DFC552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F82D0E64-5461-FB4E-D0D9-A1ECB4FE7CF8}"/>
              </a:ext>
            </a:extLst>
          </p:cNvPr>
          <p:cNvSpPr txBox="1">
            <a:spLocks/>
          </p:cNvSpPr>
          <p:nvPr/>
        </p:nvSpPr>
        <p:spPr>
          <a:xfrm>
            <a:off x="11632313" y="6398131"/>
            <a:ext cx="4585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FEACEE-25B4-4A2D-B147-27296E36371D}" type="slidenum">
              <a:rPr lang="en-US" altLang="zh-CN" b="1" smtClean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6</a:t>
            </a:fld>
            <a:r>
              <a:rPr lang="en-US" altLang="zh-CN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1" name="Title 9">
            <a:extLst>
              <a:ext uri="{FF2B5EF4-FFF2-40B4-BE49-F238E27FC236}">
                <a16:creationId xmlns:a16="http://schemas.microsoft.com/office/drawing/2014/main" id="{79D0CFCF-1217-6075-5332-210853312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462" y="392770"/>
            <a:ext cx="10289570" cy="673607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Lorem Ipsum is simply dummy text of the printing and typesetting </a:t>
            </a:r>
            <a:endParaRPr lang="en-US" sz="3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itle 9">
            <a:extLst>
              <a:ext uri="{FF2B5EF4-FFF2-40B4-BE49-F238E27FC236}">
                <a16:creationId xmlns:a16="http://schemas.microsoft.com/office/drawing/2014/main" id="{F227F0E2-2CE1-16E6-2338-ADCC9742EE2E}"/>
              </a:ext>
            </a:extLst>
          </p:cNvPr>
          <p:cNvSpPr txBox="1">
            <a:spLocks/>
          </p:cNvSpPr>
          <p:nvPr/>
        </p:nvSpPr>
        <p:spPr>
          <a:xfrm>
            <a:off x="1009006" y="2153985"/>
            <a:ext cx="11091626" cy="1914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Lorem Ipsum is simply dummy text of the printing and typesetting </a:t>
            </a:r>
          </a:p>
        </p:txBody>
      </p:sp>
      <p:pic>
        <p:nvPicPr>
          <p:cNvPr id="3" name="Picture 2" descr="A person holding a phone&#10;&#10;AI-generated content may be incorrect.">
            <a:extLst>
              <a:ext uri="{FF2B5EF4-FFF2-40B4-BE49-F238E27FC236}">
                <a16:creationId xmlns:a16="http://schemas.microsoft.com/office/drawing/2014/main" id="{F0FDCCEB-2656-511E-9DB8-962DDC9DC6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3047"/>
          <a:stretch/>
        </p:blipFill>
        <p:spPr>
          <a:xfrm flipH="1">
            <a:off x="9610146" y="3783304"/>
            <a:ext cx="2394568" cy="234512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B8520D7-C1D2-1F74-4466-B842D42505EC}"/>
              </a:ext>
            </a:extLst>
          </p:cNvPr>
          <p:cNvSpPr/>
          <p:nvPr/>
        </p:nvSpPr>
        <p:spPr>
          <a:xfrm>
            <a:off x="7548664" y="1645750"/>
            <a:ext cx="4299625" cy="673606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Lorem Ipsum is simply dummy text of the printing and typesetting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B67E5DE-8ED2-87B8-193C-029E285423B1}"/>
              </a:ext>
            </a:extLst>
          </p:cNvPr>
          <p:cNvSpPr/>
          <p:nvPr/>
        </p:nvSpPr>
        <p:spPr>
          <a:xfrm>
            <a:off x="1156104" y="1651988"/>
            <a:ext cx="5050143" cy="673607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Lorem Ipsum is simply dummy text of the printing and typesetting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B8A65C0-2780-7255-7635-5687AF971EB5}"/>
              </a:ext>
            </a:extLst>
          </p:cNvPr>
          <p:cNvSpPr/>
          <p:nvPr/>
        </p:nvSpPr>
        <p:spPr>
          <a:xfrm>
            <a:off x="0" y="0"/>
            <a:ext cx="12170092" cy="6858000"/>
          </a:xfrm>
          <a:prstGeom prst="roundRect">
            <a:avLst>
              <a:gd name="adj" fmla="val 1697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91A8FBD-C746-AE30-DF59-5DEACD13C6AB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259669" y="6405461"/>
            <a:ext cx="2152791" cy="365125"/>
          </a:xfrm>
        </p:spPr>
        <p:txBody>
          <a:bodyPr/>
          <a:lstStyle/>
          <a:p>
            <a:pPr lvl="0">
              <a:buNone/>
            </a:pPr>
            <a:r>
              <a:rPr lang="en-US" sz="14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"</a:t>
            </a:r>
            <a:r>
              <a:rPr lang="en-US" sz="14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Neque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porro </a:t>
            </a:r>
            <a:r>
              <a:rPr lang="en-US" sz="14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quisquam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endParaRPr lang="en-US" sz="11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363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4FA33-B0CA-7C26-C309-65EF72107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9FB27C13-2D47-A54F-6E12-F1CA83C4AD36}"/>
              </a:ext>
            </a:extLst>
          </p:cNvPr>
          <p:cNvSpPr txBox="1">
            <a:spLocks/>
          </p:cNvSpPr>
          <p:nvPr/>
        </p:nvSpPr>
        <p:spPr>
          <a:xfrm>
            <a:off x="11632313" y="6398131"/>
            <a:ext cx="4585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FEACEE-25B4-4A2D-B147-27296E36371D}" type="slidenum">
              <a:rPr lang="en-US" altLang="zh-CN" b="1" smtClean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7</a:t>
            </a:fld>
            <a:r>
              <a:rPr lang="en-US" altLang="zh-CN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1" name="Title 9">
            <a:extLst>
              <a:ext uri="{FF2B5EF4-FFF2-40B4-BE49-F238E27FC236}">
                <a16:creationId xmlns:a16="http://schemas.microsoft.com/office/drawing/2014/main" id="{D1055577-C447-EC97-9DFE-E59EEBA1A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768" y="266630"/>
            <a:ext cx="10289570" cy="673607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Key Observations by VP-ICT During the Field Visit</a:t>
            </a:r>
          </a:p>
        </p:txBody>
      </p:sp>
      <p:pic>
        <p:nvPicPr>
          <p:cNvPr id="7" name="Picture 6" descr="A person sitting at a desk with a computer">
            <a:extLst>
              <a:ext uri="{FF2B5EF4-FFF2-40B4-BE49-F238E27FC236}">
                <a16:creationId xmlns:a16="http://schemas.microsoft.com/office/drawing/2014/main" id="{469E1E87-8ED3-FAF2-316E-138CCE83D6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121" t="7921" r="8876" b="9244"/>
          <a:stretch/>
        </p:blipFill>
        <p:spPr>
          <a:xfrm>
            <a:off x="10071624" y="5360657"/>
            <a:ext cx="1653797" cy="1198184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BDC87752-A2CB-F063-2604-366508360327}"/>
              </a:ext>
            </a:extLst>
          </p:cNvPr>
          <p:cNvGrpSpPr/>
          <p:nvPr/>
        </p:nvGrpSpPr>
        <p:grpSpPr>
          <a:xfrm>
            <a:off x="2305457" y="3478681"/>
            <a:ext cx="9785448" cy="1881975"/>
            <a:chOff x="2305457" y="3478681"/>
            <a:chExt cx="9785448" cy="1881975"/>
          </a:xfrm>
        </p:grpSpPr>
        <p:sp>
          <p:nvSpPr>
            <p:cNvPr id="12" name="Title 9">
              <a:extLst>
                <a:ext uri="{FF2B5EF4-FFF2-40B4-BE49-F238E27FC236}">
                  <a16:creationId xmlns:a16="http://schemas.microsoft.com/office/drawing/2014/main" id="{D6470AF2-FD76-A7B6-40C8-5263855F2440}"/>
                </a:ext>
              </a:extLst>
            </p:cNvPr>
            <p:cNvSpPr txBox="1">
              <a:spLocks/>
            </p:cNvSpPr>
            <p:nvPr/>
          </p:nvSpPr>
          <p:spPr>
            <a:xfrm>
              <a:off x="3414409" y="3478681"/>
              <a:ext cx="8676496" cy="18819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>
                <a:lnSpc>
                  <a:spcPct val="100000"/>
                </a:lnSpc>
              </a:pPr>
              <a:r>
                <a:rPr lang="en-US" sz="1800" b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  </a:r>
              <a:r>
                <a:rPr lang="en-US" sz="1800" b="0" dirty="0" err="1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popularised</a:t>
              </a:r>
              <a:r>
                <a:rPr lang="en-US" sz="1800" b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in the 1960s with the release of Letraset sheets containing Lorem Ipsum passages, and more recently with desktop publishing software like Aldus PageMaker including versions of Lorem Ipsum.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C279CF6-5542-F2BB-E632-7E4A3AAC0591}"/>
                </a:ext>
              </a:extLst>
            </p:cNvPr>
            <p:cNvGrpSpPr/>
            <p:nvPr/>
          </p:nvGrpSpPr>
          <p:grpSpPr>
            <a:xfrm>
              <a:off x="2305457" y="3749462"/>
              <a:ext cx="894473" cy="1058030"/>
              <a:chOff x="350668" y="3521684"/>
              <a:chExt cx="894473" cy="1058030"/>
            </a:xfrm>
          </p:grpSpPr>
          <p:pic>
            <p:nvPicPr>
              <p:cNvPr id="15" name="Picture 14" descr="A red triangle with a black exclamation mark&#10;&#10;AI-generated content may be incorrect.">
                <a:extLst>
                  <a:ext uri="{FF2B5EF4-FFF2-40B4-BE49-F238E27FC236}">
                    <a16:creationId xmlns:a16="http://schemas.microsoft.com/office/drawing/2014/main" id="{B0B55CBC-1A7B-2792-813B-759F19F47A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20707" t="14261" r="20510" b="19545"/>
              <a:stretch/>
            </p:blipFill>
            <p:spPr>
              <a:xfrm>
                <a:off x="381886" y="3521684"/>
                <a:ext cx="775708" cy="711003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1C55856-64FB-C5B6-8FF0-89C843CDA678}"/>
                  </a:ext>
                </a:extLst>
              </p:cNvPr>
              <p:cNvSpPr txBox="1"/>
              <p:nvPr/>
            </p:nvSpPr>
            <p:spPr>
              <a:xfrm>
                <a:off x="350668" y="4210382"/>
                <a:ext cx="8944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Issues</a:t>
                </a:r>
                <a:endParaRPr lang="en-US" sz="1400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56DCFE1-2CAE-F1BF-4E8D-6F7A711E01C3}"/>
              </a:ext>
            </a:extLst>
          </p:cNvPr>
          <p:cNvGrpSpPr/>
          <p:nvPr/>
        </p:nvGrpSpPr>
        <p:grpSpPr>
          <a:xfrm>
            <a:off x="535211" y="1362805"/>
            <a:ext cx="11326397" cy="1244862"/>
            <a:chOff x="535211" y="1362805"/>
            <a:chExt cx="11326397" cy="1244862"/>
          </a:xfrm>
        </p:grpSpPr>
        <p:sp>
          <p:nvSpPr>
            <p:cNvPr id="2" name="Title 9">
              <a:extLst>
                <a:ext uri="{FF2B5EF4-FFF2-40B4-BE49-F238E27FC236}">
                  <a16:creationId xmlns:a16="http://schemas.microsoft.com/office/drawing/2014/main" id="{C71F4EFB-891F-FD32-2387-AA1E83207071}"/>
                </a:ext>
              </a:extLst>
            </p:cNvPr>
            <p:cNvSpPr txBox="1">
              <a:spLocks/>
            </p:cNvSpPr>
            <p:nvPr/>
          </p:nvSpPr>
          <p:spPr>
            <a:xfrm>
              <a:off x="2110902" y="1362805"/>
              <a:ext cx="9750706" cy="107840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>
                <a:lnSpc>
                  <a:spcPct val="100000"/>
                </a:lnSpc>
              </a:pPr>
              <a:r>
                <a:rPr lang="en-US" sz="1800" b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  </a:r>
              <a:r>
                <a:rPr lang="en-US" sz="1800" b="0" dirty="0" err="1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popularised</a:t>
              </a:r>
              <a:r>
                <a:rPr lang="en-US" sz="1800" b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in the 1960s with the release of Letraset sheets containing Lorem Ipsum passages, and more recently with desktop publishing software like Aldus PageMaker including versions of Lorem Ipsum.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118280F-C70F-AD1A-E540-91BB7E243D61}"/>
                </a:ext>
              </a:extLst>
            </p:cNvPr>
            <p:cNvGrpSpPr/>
            <p:nvPr/>
          </p:nvGrpSpPr>
          <p:grpSpPr>
            <a:xfrm>
              <a:off x="535211" y="1390531"/>
              <a:ext cx="1489323" cy="1217136"/>
              <a:chOff x="28192" y="1109164"/>
              <a:chExt cx="1489323" cy="1217136"/>
            </a:xfrm>
          </p:grpSpPr>
          <p:pic>
            <p:nvPicPr>
              <p:cNvPr id="9" name="Picture 8" descr="A magnifying glass with a wooden handle&#10;&#10;AI-generated content may be incorrect.">
                <a:extLst>
                  <a:ext uri="{FF2B5EF4-FFF2-40B4-BE49-F238E27FC236}">
                    <a16:creationId xmlns:a16="http://schemas.microsoft.com/office/drawing/2014/main" id="{E7D05958-FF7A-0D77-AB11-39E4C1D866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573" y="1109164"/>
                <a:ext cx="1078402" cy="1078402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AC2BE00-3334-FC30-240F-5701ABAB6D12}"/>
                  </a:ext>
                </a:extLst>
              </p:cNvPr>
              <p:cNvSpPr txBox="1"/>
              <p:nvPr/>
            </p:nvSpPr>
            <p:spPr>
              <a:xfrm>
                <a:off x="28192" y="1956968"/>
                <a:ext cx="14893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Observations</a:t>
                </a:r>
                <a:endParaRPr lang="en-US" sz="14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1AF1EFB-16A9-4FD5-3649-A9B02E7E7610}"/>
              </a:ext>
            </a:extLst>
          </p:cNvPr>
          <p:cNvSpPr/>
          <p:nvPr/>
        </p:nvSpPr>
        <p:spPr>
          <a:xfrm>
            <a:off x="0" y="0"/>
            <a:ext cx="12170092" cy="6858000"/>
          </a:xfrm>
          <a:prstGeom prst="roundRect">
            <a:avLst>
              <a:gd name="adj" fmla="val 1697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</a:endParaRPr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D54BAF0-24EB-308A-5C42-CAB5C0B4549A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259669" y="6405461"/>
            <a:ext cx="2152791" cy="365125"/>
          </a:xfrm>
        </p:spPr>
        <p:txBody>
          <a:bodyPr/>
          <a:lstStyle/>
          <a:p>
            <a:pPr lvl="0">
              <a:buNone/>
            </a:pPr>
            <a:r>
              <a:rPr lang="en-US" sz="14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"</a:t>
            </a:r>
            <a:r>
              <a:rPr lang="en-US" sz="14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Neque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porro </a:t>
            </a:r>
            <a:r>
              <a:rPr lang="en-US" sz="14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quisquam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endParaRPr lang="en-US" sz="11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573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F918AB-7B71-8EF8-F61E-D3BF69427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A4EEE9CA-C792-504A-D113-A77706244A10}"/>
              </a:ext>
            </a:extLst>
          </p:cNvPr>
          <p:cNvSpPr txBox="1">
            <a:spLocks/>
          </p:cNvSpPr>
          <p:nvPr/>
        </p:nvSpPr>
        <p:spPr>
          <a:xfrm>
            <a:off x="11632313" y="6398131"/>
            <a:ext cx="4585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FEACEE-25B4-4A2D-B147-27296E36371D}" type="slidenum">
              <a:rPr lang="en-US" altLang="zh-CN" b="1" smtClean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8</a:t>
            </a:fld>
            <a:r>
              <a:rPr lang="en-US" altLang="zh-CN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1" name="Title 9">
            <a:extLst>
              <a:ext uri="{FF2B5EF4-FFF2-40B4-BE49-F238E27FC236}">
                <a16:creationId xmlns:a16="http://schemas.microsoft.com/office/drawing/2014/main" id="{4AE88EF2-3BED-65F3-E343-AB9DFA28A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69" y="318401"/>
            <a:ext cx="11762572" cy="952667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Lorem Ipsum is simply dummy text of the printing and typesetting industry. Lorem Ipsum has been the industry's</a:t>
            </a:r>
          </a:p>
        </p:txBody>
      </p:sp>
      <p:pic>
        <p:nvPicPr>
          <p:cNvPr id="7" name="Picture 6" descr="A person sitting at a desk with a computer">
            <a:extLst>
              <a:ext uri="{FF2B5EF4-FFF2-40B4-BE49-F238E27FC236}">
                <a16:creationId xmlns:a16="http://schemas.microsoft.com/office/drawing/2014/main" id="{8C937A4B-5C52-E310-A494-01857479DD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121" t="7921" r="8876" b="9244"/>
          <a:stretch/>
        </p:blipFill>
        <p:spPr>
          <a:xfrm>
            <a:off x="10450725" y="5327880"/>
            <a:ext cx="1477217" cy="1070251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CC367CC-E33F-C5DA-F6FB-68E10E06E21C}"/>
              </a:ext>
            </a:extLst>
          </p:cNvPr>
          <p:cNvSpPr txBox="1">
            <a:spLocks/>
          </p:cNvSpPr>
          <p:nvPr/>
        </p:nvSpPr>
        <p:spPr>
          <a:xfrm>
            <a:off x="1393575" y="1353966"/>
            <a:ext cx="10415804" cy="20750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sz="1800" b="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1800" b="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popularised</a:t>
            </a:r>
            <a:r>
              <a:rPr lang="en-US" sz="1800" b="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C14A1A1-29C3-45C2-FDDD-CD477C383C43}"/>
              </a:ext>
            </a:extLst>
          </p:cNvPr>
          <p:cNvGrpSpPr/>
          <p:nvPr/>
        </p:nvGrpSpPr>
        <p:grpSpPr>
          <a:xfrm>
            <a:off x="150953" y="1620449"/>
            <a:ext cx="1232894" cy="1385868"/>
            <a:chOff x="70612" y="2333326"/>
            <a:chExt cx="1273618" cy="1465006"/>
          </a:xfrm>
        </p:grpSpPr>
        <p:pic>
          <p:nvPicPr>
            <p:cNvPr id="17" name="Picture 16" descr="A light bulb with a gear and a black background&#10;&#10;AI-generated content may be incorrect.">
              <a:extLst>
                <a:ext uri="{FF2B5EF4-FFF2-40B4-BE49-F238E27FC236}">
                  <a16:creationId xmlns:a16="http://schemas.microsoft.com/office/drawing/2014/main" id="{49D474F7-35E2-6F79-9787-FC1BBC111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3310" t="11905" r="22562" b="30290"/>
            <a:stretch/>
          </p:blipFill>
          <p:spPr>
            <a:xfrm>
              <a:off x="259669" y="2333326"/>
              <a:ext cx="1025984" cy="1095674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1D1B110-4D05-292B-F700-F48EBDDFE436}"/>
                </a:ext>
              </a:extLst>
            </p:cNvPr>
            <p:cNvSpPr txBox="1"/>
            <p:nvPr/>
          </p:nvSpPr>
          <p:spPr>
            <a:xfrm>
              <a:off x="70612" y="3429000"/>
              <a:ext cx="12736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Resolution  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26EA045-19DB-757B-2BFA-5FE782824148}"/>
              </a:ext>
            </a:extLst>
          </p:cNvPr>
          <p:cNvSpPr txBox="1"/>
          <p:nvPr/>
        </p:nvSpPr>
        <p:spPr>
          <a:xfrm>
            <a:off x="1803013" y="3913729"/>
            <a:ext cx="100585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600" b="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1600" b="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popularised</a:t>
            </a:r>
            <a:r>
              <a:rPr lang="en-US" sz="1600" b="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78F5B21-1B32-DB78-C8A4-2B56DC567FBA}"/>
              </a:ext>
            </a:extLst>
          </p:cNvPr>
          <p:cNvSpPr/>
          <p:nvPr/>
        </p:nvSpPr>
        <p:spPr>
          <a:xfrm>
            <a:off x="0" y="0"/>
            <a:ext cx="12170092" cy="6858000"/>
          </a:xfrm>
          <a:prstGeom prst="roundRect">
            <a:avLst>
              <a:gd name="adj" fmla="val 1697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</a:endParaRPr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D02F27A3-65FF-C960-6BB7-21C783B7A5C5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259669" y="6405461"/>
            <a:ext cx="2152791" cy="365125"/>
          </a:xfrm>
        </p:spPr>
        <p:txBody>
          <a:bodyPr/>
          <a:lstStyle/>
          <a:p>
            <a:pPr lvl="0">
              <a:buNone/>
            </a:pPr>
            <a:r>
              <a:rPr lang="en-US" sz="14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"</a:t>
            </a:r>
            <a:r>
              <a:rPr lang="en-US" sz="14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Neque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porro </a:t>
            </a:r>
            <a:r>
              <a:rPr lang="en-US" sz="14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quisquam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endParaRPr lang="en-US" sz="11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058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7280" y="2292818"/>
            <a:ext cx="5055698" cy="1325563"/>
          </a:xfrm>
        </p:spPr>
        <p:txBody>
          <a:bodyPr/>
          <a:lstStyle/>
          <a:p>
            <a:r>
              <a:rPr lang="en-US" sz="6000" b="0" dirty="0">
                <a:solidFill>
                  <a:srgbClr val="C00000"/>
                </a:solidFill>
                <a:latin typeface="Algerian" panose="04020705040A02060702" pitchFamily="82" charset="0"/>
              </a:rPr>
              <a:t>Thank you !!</a:t>
            </a:r>
          </a:p>
        </p:txBody>
      </p:sp>
      <p:pic>
        <p:nvPicPr>
          <p:cNvPr id="14" name="Picture Placeholder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Picture Placeholder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Picture Placeholder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B304DE2D-62A2-97D1-7864-ECE607D9E1E2}"/>
              </a:ext>
            </a:extLst>
          </p:cNvPr>
          <p:cNvSpPr txBox="1">
            <a:spLocks/>
          </p:cNvSpPr>
          <p:nvPr/>
        </p:nvSpPr>
        <p:spPr>
          <a:xfrm>
            <a:off x="11581641" y="6369685"/>
            <a:ext cx="4585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FEACEE-25B4-4A2D-B147-27296E36371D}" type="slidenum">
              <a:rPr lang="en-US" altLang="zh-CN" b="1" smtClean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9</a:t>
            </a:fld>
            <a:r>
              <a:rPr lang="en-US" altLang="zh-CN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148F46-90F5-2685-9827-15A12C2F02C7}"/>
              </a:ext>
            </a:extLst>
          </p:cNvPr>
          <p:cNvSpPr/>
          <p:nvPr/>
        </p:nvSpPr>
        <p:spPr>
          <a:xfrm>
            <a:off x="0" y="0"/>
            <a:ext cx="12170092" cy="6858000"/>
          </a:xfrm>
          <a:prstGeom prst="roundRect">
            <a:avLst>
              <a:gd name="adj" fmla="val 1697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AD9BE2-6B3D-4616-B044-300A8177DEA5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230e9df3-be65-4c73-a93b-d1236ebd677e"/>
    <ds:schemaRef ds:uri="http://purl.org/dc/terms/"/>
    <ds:schemaRef ds:uri="http://www.w3.org/XML/1998/namespace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71af3243-3dd4-4a8d-8c0d-dd76da1f02a5"/>
    <ds:schemaRef ds:uri="http://purl.org/dc/elements/1.1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1548</TotalTime>
  <Words>1120</Words>
  <Application>Microsoft Office PowerPoint</Application>
  <PresentationFormat>Widescreen</PresentationFormat>
  <Paragraphs>79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等线</vt:lpstr>
      <vt:lpstr>Abadi</vt:lpstr>
      <vt:lpstr>Algerian</vt:lpstr>
      <vt:lpstr>Arial</vt:lpstr>
      <vt:lpstr>Biome</vt:lpstr>
      <vt:lpstr>Calibri</vt:lpstr>
      <vt:lpstr>Cambria Math</vt:lpstr>
      <vt:lpstr>Open Sans</vt:lpstr>
      <vt:lpstr>Posterama Text Black</vt:lpstr>
      <vt:lpstr>Posterama Text SemiBold</vt:lpstr>
      <vt:lpstr>Wingdings</vt:lpstr>
      <vt:lpstr>Custom​​</vt:lpstr>
      <vt:lpstr>REPORT:  EVALUATING  XYZ TRANSACTIONS VIA QR CODE</vt:lpstr>
      <vt:lpstr>"Neque porro quisquam </vt:lpstr>
      <vt:lpstr>Lorem Ipsum is simply dummy text of the printing and typesetting </vt:lpstr>
      <vt:lpstr>"Neque porro quisquam </vt:lpstr>
      <vt:lpstr>Lorem Ipsum is simply dummy text of the printing and typesetting </vt:lpstr>
      <vt:lpstr>Lorem Ipsum is simply dummy text of the printing and typesetting </vt:lpstr>
      <vt:lpstr>Key Observations by VP-ICT During the Field Visit</vt:lpstr>
      <vt:lpstr>Lorem Ipsum is simply dummy text of the printing and typesetting industry. Lorem Ipsum has been the industry's</vt:lpstr>
      <vt:lpstr>Thank you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tech.writer</dc:creator>
  <cp:lastModifiedBy>tech.writer</cp:lastModifiedBy>
  <cp:revision>115</cp:revision>
  <cp:lastPrinted>2024-06-24T14:03:42Z</cp:lastPrinted>
  <dcterms:created xsi:type="dcterms:W3CDTF">2024-06-21T11:12:44Z</dcterms:created>
  <dcterms:modified xsi:type="dcterms:W3CDTF">2025-04-07T19:52:53Z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