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sxE1OmmIG/EFlg1aAwuCpx8cr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aec9113a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8aec9113a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8aec9113a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8aec9113a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aec9113a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8aec9113a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aec9113a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8aec9113a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aec9113a5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28aec9113a5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aec9113a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8aec9113a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/>
          <p:nvPr>
            <p:ph idx="2" type="pic"/>
          </p:nvPr>
        </p:nvSpPr>
        <p:spPr>
          <a:xfrm rot="694714">
            <a:off x="3645306" y="1966831"/>
            <a:ext cx="2880000" cy="1980000"/>
          </a:xfrm>
          <a:prstGeom prst="rect">
            <a:avLst/>
          </a:prstGeom>
          <a:solidFill>
            <a:srgbClr val="F2F2F2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</p:sp>
      <p:sp>
        <p:nvSpPr>
          <p:cNvPr id="50" name="Google Shape;50;p58"/>
          <p:cNvSpPr/>
          <p:nvPr>
            <p:ph idx="3" type="pic"/>
          </p:nvPr>
        </p:nvSpPr>
        <p:spPr>
          <a:xfrm rot="-201960">
            <a:off x="6395756" y="3088824"/>
            <a:ext cx="2880000" cy="1980000"/>
          </a:xfrm>
          <a:prstGeom prst="rect">
            <a:avLst/>
          </a:prstGeom>
          <a:solidFill>
            <a:srgbClr val="F2F2F2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</p:sp>
      <p:sp>
        <p:nvSpPr>
          <p:cNvPr id="51" name="Google Shape;51;p58"/>
          <p:cNvSpPr/>
          <p:nvPr>
            <p:ph idx="4" type="pic"/>
          </p:nvPr>
        </p:nvSpPr>
        <p:spPr>
          <a:xfrm rot="-858637">
            <a:off x="3869381" y="3849415"/>
            <a:ext cx="2880000" cy="1980000"/>
          </a:xfrm>
          <a:prstGeom prst="rect">
            <a:avLst/>
          </a:prstGeom>
          <a:solidFill>
            <a:srgbClr val="F2F2F2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</p:sp>
      <p:sp>
        <p:nvSpPr>
          <p:cNvPr id="52" name="Google Shape;52;p5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/>
          <p:nvPr/>
        </p:nvSpPr>
        <p:spPr>
          <a:xfrm>
            <a:off x="826852" y="0"/>
            <a:ext cx="4562272" cy="4173166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tr" sy="1020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0"/>
          <p:cNvSpPr/>
          <p:nvPr>
            <p:ph idx="2" type="pic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rgbClr val="F2F2F2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/>
          <p:nvPr/>
        </p:nvSpPr>
        <p:spPr>
          <a:xfrm>
            <a:off x="45265" y="42960"/>
            <a:ext cx="6985298" cy="6770440"/>
          </a:xfrm>
          <a:custGeom>
            <a:rect b="b" l="l" r="r" t="t"/>
            <a:pathLst>
              <a:path extrusionOk="0" h="6770440" w="6985298">
                <a:moveTo>
                  <a:pt x="0" y="0"/>
                </a:moveTo>
                <a:lnTo>
                  <a:pt x="5292687" y="0"/>
                </a:lnTo>
                <a:lnTo>
                  <a:pt x="6985298" y="6770440"/>
                </a:lnTo>
                <a:lnTo>
                  <a:pt x="1091175" y="6770440"/>
                </a:lnTo>
                <a:lnTo>
                  <a:pt x="0" y="2405744"/>
                </a:lnTo>
                <a:close/>
              </a:path>
            </a:pathLst>
          </a:custGeom>
          <a:solidFill>
            <a:schemeClr val="lt1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2"/>
          <p:cNvSpPr/>
          <p:nvPr>
            <p:ph idx="2" type="pic"/>
          </p:nvPr>
        </p:nvSpPr>
        <p:spPr>
          <a:xfrm>
            <a:off x="0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/>
          <p:nvPr/>
        </p:nvSpPr>
        <p:spPr>
          <a:xfrm>
            <a:off x="320352" y="6009411"/>
            <a:ext cx="5940052" cy="60170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65"/>
          <p:cNvGrpSpPr/>
          <p:nvPr/>
        </p:nvGrpSpPr>
        <p:grpSpPr>
          <a:xfrm>
            <a:off x="869102" y="3666194"/>
            <a:ext cx="4848059" cy="2663680"/>
            <a:chOff x="-548507" y="477868"/>
            <a:chExt cx="11570449" cy="6357177"/>
          </a:xfrm>
        </p:grpSpPr>
        <p:sp>
          <p:nvSpPr>
            <p:cNvPr id="65" name="Google Shape;65;p6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5"/>
            <p:cNvSpPr/>
            <p:nvPr/>
          </p:nvSpPr>
          <p:spPr>
            <a:xfrm>
              <a:off x="-548507" y="6164484"/>
              <a:ext cx="11570449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6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1" name="Google Shape;71;p6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6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6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4" name="Google Shape;74;p6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6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6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65"/>
          <p:cNvSpPr/>
          <p:nvPr>
            <p:ph idx="2" type="pic"/>
          </p:nvPr>
        </p:nvSpPr>
        <p:spPr>
          <a:xfrm>
            <a:off x="1527619" y="3799347"/>
            <a:ext cx="3540342" cy="21917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9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70"/>
          <p:cNvSpPr/>
          <p:nvPr/>
        </p:nvSpPr>
        <p:spPr>
          <a:xfrm>
            <a:off x="354010" y="1131591"/>
            <a:ext cx="3560767" cy="5402561"/>
          </a:xfrm>
          <a:custGeom>
            <a:rect b="b" l="l" r="r" t="t"/>
            <a:pathLst>
              <a:path extrusionOk="0" h="5402561" w="3560767">
                <a:moveTo>
                  <a:pt x="254857" y="215909"/>
                </a:moveTo>
                <a:cubicBezTo>
                  <a:pt x="212368" y="215909"/>
                  <a:pt x="177923" y="250354"/>
                  <a:pt x="177923" y="292843"/>
                </a:cubicBezTo>
                <a:lnTo>
                  <a:pt x="177923" y="5154175"/>
                </a:lnTo>
                <a:cubicBezTo>
                  <a:pt x="177923" y="5196664"/>
                  <a:pt x="212368" y="5231109"/>
                  <a:pt x="254857" y="5231109"/>
                </a:cubicBezTo>
                <a:cubicBezTo>
                  <a:pt x="297346" y="5231109"/>
                  <a:pt x="331791" y="5196664"/>
                  <a:pt x="331791" y="5154175"/>
                </a:cubicBezTo>
                <a:lnTo>
                  <a:pt x="331791" y="292843"/>
                </a:lnTo>
                <a:cubicBezTo>
                  <a:pt x="331791" y="250354"/>
                  <a:pt x="297346" y="215909"/>
                  <a:pt x="254857" y="215909"/>
                </a:cubicBezTo>
                <a:close/>
                <a:moveTo>
                  <a:pt x="2703518" y="144712"/>
                </a:moveTo>
                <a:lnTo>
                  <a:pt x="2872180" y="313546"/>
                </a:lnTo>
                <a:lnTo>
                  <a:pt x="3226094" y="313546"/>
                </a:lnTo>
                <a:lnTo>
                  <a:pt x="3226094" y="667823"/>
                </a:lnTo>
                <a:lnTo>
                  <a:pt x="3388666" y="830561"/>
                </a:lnTo>
                <a:lnTo>
                  <a:pt x="3388666" y="144712"/>
                </a:lnTo>
                <a:close/>
                <a:moveTo>
                  <a:pt x="141291" y="0"/>
                </a:moveTo>
                <a:lnTo>
                  <a:pt x="3419476" y="0"/>
                </a:lnTo>
                <a:cubicBezTo>
                  <a:pt x="3497509" y="0"/>
                  <a:pt x="3560767" y="63258"/>
                  <a:pt x="3560767" y="141291"/>
                </a:cubicBezTo>
                <a:lnTo>
                  <a:pt x="3560767" y="5261270"/>
                </a:lnTo>
                <a:cubicBezTo>
                  <a:pt x="3560767" y="5339303"/>
                  <a:pt x="3497509" y="5402561"/>
                  <a:pt x="3419476" y="5402561"/>
                </a:cubicBezTo>
                <a:lnTo>
                  <a:pt x="141291" y="5402561"/>
                </a:lnTo>
                <a:cubicBezTo>
                  <a:pt x="63258" y="5402561"/>
                  <a:pt x="0" y="5339303"/>
                  <a:pt x="0" y="5261270"/>
                </a:cubicBezTo>
                <a:lnTo>
                  <a:pt x="0" y="141291"/>
                </a:lnTo>
                <a:cubicBezTo>
                  <a:pt x="0" y="63258"/>
                  <a:pt x="63258" y="0"/>
                  <a:pt x="141291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69803"/>
                </a:srgbClr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/>
          <p:nvPr>
            <p:ph idx="2" type="pic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rgbClr val="F2F2F2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</p:sp>
      <p:sp>
        <p:nvSpPr>
          <p:cNvPr id="18" name="Google Shape;18;p53"/>
          <p:cNvSpPr/>
          <p:nvPr>
            <p:ph idx="3" type="pic"/>
          </p:nvPr>
        </p:nvSpPr>
        <p:spPr>
          <a:xfrm>
            <a:off x="875211" y="659332"/>
            <a:ext cx="4380956" cy="5840819"/>
          </a:xfrm>
          <a:prstGeom prst="rect">
            <a:avLst/>
          </a:prstGeom>
          <a:solidFill>
            <a:srgbClr val="F2F2F2"/>
          </a:solidFill>
          <a:ln cap="flat" cmpd="sng" w="952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17647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4"/>
          <p:cNvGrpSpPr/>
          <p:nvPr/>
        </p:nvGrpSpPr>
        <p:grpSpPr>
          <a:xfrm rot="191450">
            <a:off x="2762867" y="3942820"/>
            <a:ext cx="2189204" cy="2187190"/>
            <a:chOff x="1302539" y="2906938"/>
            <a:chExt cx="1479474" cy="1478112"/>
          </a:xfrm>
        </p:grpSpPr>
        <p:sp>
          <p:nvSpPr>
            <p:cNvPr id="21" name="Google Shape;21;p54"/>
            <p:cNvSpPr/>
            <p:nvPr/>
          </p:nvSpPr>
          <p:spPr>
            <a:xfrm>
              <a:off x="1302539" y="2906938"/>
              <a:ext cx="1479474" cy="1478112"/>
            </a:xfrm>
            <a:custGeom>
              <a:rect b="b" l="l" r="r" t="t"/>
              <a:pathLst>
                <a:path extrusionOk="0" h="5164745" w="5169501">
                  <a:moveTo>
                    <a:pt x="2569472" y="716355"/>
                  </a:moveTo>
                  <a:cubicBezTo>
                    <a:pt x="1706308" y="711704"/>
                    <a:pt x="747348" y="1396234"/>
                    <a:pt x="739599" y="2562004"/>
                  </a:cubicBezTo>
                  <a:cubicBezTo>
                    <a:pt x="732696" y="3581117"/>
                    <a:pt x="1552890" y="4391453"/>
                    <a:pt x="2585248" y="4391453"/>
                  </a:cubicBezTo>
                  <a:cubicBezTo>
                    <a:pt x="3598024" y="4391453"/>
                    <a:pt x="4413432" y="3566326"/>
                    <a:pt x="4415263" y="2539605"/>
                  </a:cubicBezTo>
                  <a:cubicBezTo>
                    <a:pt x="4417095" y="1525279"/>
                    <a:pt x="3599433" y="717622"/>
                    <a:pt x="2569472" y="716355"/>
                  </a:cubicBezTo>
                  <a:close/>
                  <a:moveTo>
                    <a:pt x="2711477" y="269"/>
                  </a:moveTo>
                  <a:cubicBezTo>
                    <a:pt x="2795722" y="5060"/>
                    <a:pt x="2880953" y="8016"/>
                    <a:pt x="2963508" y="23514"/>
                  </a:cubicBezTo>
                  <a:cubicBezTo>
                    <a:pt x="2992387" y="28867"/>
                    <a:pt x="3031411" y="65637"/>
                    <a:pt x="3037187" y="93811"/>
                  </a:cubicBezTo>
                  <a:cubicBezTo>
                    <a:pt x="3057896" y="193978"/>
                    <a:pt x="3072688" y="296255"/>
                    <a:pt x="3077197" y="398392"/>
                  </a:cubicBezTo>
                  <a:cubicBezTo>
                    <a:pt x="3081564" y="497570"/>
                    <a:pt x="3095370" y="517998"/>
                    <a:pt x="3192294" y="540959"/>
                  </a:cubicBezTo>
                  <a:cubicBezTo>
                    <a:pt x="3296968" y="565755"/>
                    <a:pt x="3400513" y="597030"/>
                    <a:pt x="3502793" y="630418"/>
                  </a:cubicBezTo>
                  <a:cubicBezTo>
                    <a:pt x="3539983" y="642535"/>
                    <a:pt x="3558157" y="636617"/>
                    <a:pt x="3585630" y="607877"/>
                  </a:cubicBezTo>
                  <a:cubicBezTo>
                    <a:pt x="3669591" y="519830"/>
                    <a:pt x="3757079" y="434458"/>
                    <a:pt x="3849351" y="355284"/>
                  </a:cubicBezTo>
                  <a:cubicBezTo>
                    <a:pt x="3869498" y="338096"/>
                    <a:pt x="3922752" y="338096"/>
                    <a:pt x="3948110" y="352464"/>
                  </a:cubicBezTo>
                  <a:cubicBezTo>
                    <a:pt x="4017140" y="391489"/>
                    <a:pt x="4079691" y="442204"/>
                    <a:pt x="4144351" y="488836"/>
                  </a:cubicBezTo>
                  <a:cubicBezTo>
                    <a:pt x="4198591" y="528000"/>
                    <a:pt x="4219723" y="585055"/>
                    <a:pt x="4195916" y="643801"/>
                  </a:cubicBezTo>
                  <a:cubicBezTo>
                    <a:pt x="4158581" y="736218"/>
                    <a:pt x="4113922" y="826662"/>
                    <a:pt x="4062784" y="912316"/>
                  </a:cubicBezTo>
                  <a:cubicBezTo>
                    <a:pt x="4034186" y="960214"/>
                    <a:pt x="4028269" y="991631"/>
                    <a:pt x="4067009" y="1035867"/>
                  </a:cubicBezTo>
                  <a:cubicBezTo>
                    <a:pt x="4158299" y="1139978"/>
                    <a:pt x="4243249" y="1249580"/>
                    <a:pt x="4334681" y="1353546"/>
                  </a:cubicBezTo>
                  <a:cubicBezTo>
                    <a:pt x="4349612" y="1370595"/>
                    <a:pt x="4386663" y="1381161"/>
                    <a:pt x="4409345" y="1376090"/>
                  </a:cubicBezTo>
                  <a:cubicBezTo>
                    <a:pt x="4528248" y="1349602"/>
                    <a:pt x="4646304" y="1318611"/>
                    <a:pt x="4763795" y="1285927"/>
                  </a:cubicBezTo>
                  <a:cubicBezTo>
                    <a:pt x="4818457" y="1270710"/>
                    <a:pt x="4856355" y="1286066"/>
                    <a:pt x="4879177" y="1335796"/>
                  </a:cubicBezTo>
                  <a:cubicBezTo>
                    <a:pt x="4916367" y="1416662"/>
                    <a:pt x="4954687" y="1497386"/>
                    <a:pt x="4985397" y="1580785"/>
                  </a:cubicBezTo>
                  <a:cubicBezTo>
                    <a:pt x="4993428" y="1602479"/>
                    <a:pt x="4984693" y="1643336"/>
                    <a:pt x="4968209" y="1659112"/>
                  </a:cubicBezTo>
                  <a:cubicBezTo>
                    <a:pt x="4879035" y="1752095"/>
                    <a:pt x="4836770" y="1780269"/>
                    <a:pt x="4653488" y="1871980"/>
                  </a:cubicBezTo>
                  <a:cubicBezTo>
                    <a:pt x="4639821" y="1873811"/>
                    <a:pt x="4618411" y="1911427"/>
                    <a:pt x="4621228" y="1929036"/>
                  </a:cubicBezTo>
                  <a:cubicBezTo>
                    <a:pt x="4647431" y="2088652"/>
                    <a:pt x="4677014" y="2247703"/>
                    <a:pt x="4709979" y="2406051"/>
                  </a:cubicBezTo>
                  <a:cubicBezTo>
                    <a:pt x="4713503" y="2422674"/>
                    <a:pt x="4743651" y="2439580"/>
                    <a:pt x="4764641" y="2445779"/>
                  </a:cubicBezTo>
                  <a:cubicBezTo>
                    <a:pt x="4865510" y="2475362"/>
                    <a:pt x="4970325" y="2493820"/>
                    <a:pt x="5068376" y="2530448"/>
                  </a:cubicBezTo>
                  <a:cubicBezTo>
                    <a:pt x="5166990" y="2567217"/>
                    <a:pt x="5174597" y="2591167"/>
                    <a:pt x="5167555" y="2697952"/>
                  </a:cubicBezTo>
                  <a:cubicBezTo>
                    <a:pt x="5163187" y="2763459"/>
                    <a:pt x="5153325" y="2828687"/>
                    <a:pt x="5150648" y="2894336"/>
                  </a:cubicBezTo>
                  <a:cubicBezTo>
                    <a:pt x="5147831" y="2960973"/>
                    <a:pt x="5114866" y="2991825"/>
                    <a:pt x="5050342" y="2995911"/>
                  </a:cubicBezTo>
                  <a:cubicBezTo>
                    <a:pt x="4923835" y="3004220"/>
                    <a:pt x="4797748" y="3013661"/>
                    <a:pt x="4663912" y="3022958"/>
                  </a:cubicBezTo>
                  <a:cubicBezTo>
                    <a:pt x="4604182" y="3189478"/>
                    <a:pt x="4544025" y="3356841"/>
                    <a:pt x="4488377" y="3512090"/>
                  </a:cubicBezTo>
                  <a:cubicBezTo>
                    <a:pt x="4584739" y="3608872"/>
                    <a:pt x="4674337" y="3697626"/>
                    <a:pt x="4762387" y="3787928"/>
                  </a:cubicBezTo>
                  <a:cubicBezTo>
                    <a:pt x="4807326" y="3833995"/>
                    <a:pt x="4814794" y="3883162"/>
                    <a:pt x="4773376" y="3938952"/>
                  </a:cubicBezTo>
                  <a:cubicBezTo>
                    <a:pt x="4727309" y="4000937"/>
                    <a:pt x="4685749" y="4066305"/>
                    <a:pt x="4643345" y="4130968"/>
                  </a:cubicBezTo>
                  <a:cubicBezTo>
                    <a:pt x="4611928" y="4178866"/>
                    <a:pt x="4568116" y="4198025"/>
                    <a:pt x="4516131" y="4175907"/>
                  </a:cubicBezTo>
                  <a:cubicBezTo>
                    <a:pt x="4417234" y="4134066"/>
                    <a:pt x="4318055" y="4091381"/>
                    <a:pt x="4223948" y="4039959"/>
                  </a:cubicBezTo>
                  <a:cubicBezTo>
                    <a:pt x="4175627" y="4013474"/>
                    <a:pt x="4141958" y="4008263"/>
                    <a:pt x="4098989" y="4045596"/>
                  </a:cubicBezTo>
                  <a:cubicBezTo>
                    <a:pt x="3999810" y="4131814"/>
                    <a:pt x="3898800" y="4216059"/>
                    <a:pt x="3796382" y="4298331"/>
                  </a:cubicBezTo>
                  <a:cubicBezTo>
                    <a:pt x="3750457" y="4335243"/>
                    <a:pt x="3748344" y="4368066"/>
                    <a:pt x="3767926" y="4425122"/>
                  </a:cubicBezTo>
                  <a:cubicBezTo>
                    <a:pt x="3808356" y="4569805"/>
                    <a:pt x="3828503" y="4650529"/>
                    <a:pt x="3852171" y="4764780"/>
                  </a:cubicBezTo>
                  <a:cubicBezTo>
                    <a:pt x="3863018" y="4816906"/>
                    <a:pt x="3833152" y="4853392"/>
                    <a:pt x="3783984" y="4874524"/>
                  </a:cubicBezTo>
                  <a:cubicBezTo>
                    <a:pt x="3717208" y="4903264"/>
                    <a:pt x="3650574" y="4932427"/>
                    <a:pt x="3585206" y="4964264"/>
                  </a:cubicBezTo>
                  <a:cubicBezTo>
                    <a:pt x="3535477" y="4988494"/>
                    <a:pt x="3495183" y="4978916"/>
                    <a:pt x="3457851" y="4941300"/>
                  </a:cubicBezTo>
                  <a:cubicBezTo>
                    <a:pt x="3357545" y="4823525"/>
                    <a:pt x="3315283" y="4753086"/>
                    <a:pt x="3273018" y="4640383"/>
                  </a:cubicBezTo>
                  <a:cubicBezTo>
                    <a:pt x="3265692" y="4620943"/>
                    <a:pt x="3230754" y="4584034"/>
                    <a:pt x="3166656" y="4613194"/>
                  </a:cubicBezTo>
                  <a:cubicBezTo>
                    <a:pt x="3027748" y="4634891"/>
                    <a:pt x="2889971" y="4663770"/>
                    <a:pt x="2751768" y="4689550"/>
                  </a:cubicBezTo>
                  <a:cubicBezTo>
                    <a:pt x="2701473" y="4698850"/>
                    <a:pt x="2688936" y="4730546"/>
                    <a:pt x="2680060" y="4778163"/>
                  </a:cubicBezTo>
                  <a:cubicBezTo>
                    <a:pt x="2660478" y="4883120"/>
                    <a:pt x="2633431" y="4987086"/>
                    <a:pt x="2603422" y="5089646"/>
                  </a:cubicBezTo>
                  <a:cubicBezTo>
                    <a:pt x="2587222" y="5144871"/>
                    <a:pt x="2544818" y="5170652"/>
                    <a:pt x="2483534" y="5163607"/>
                  </a:cubicBezTo>
                  <a:cubicBezTo>
                    <a:pt x="2409009" y="5155014"/>
                    <a:pt x="2334063" y="5149519"/>
                    <a:pt x="2259115" y="5144729"/>
                  </a:cubicBezTo>
                  <a:cubicBezTo>
                    <a:pt x="2210652" y="5141631"/>
                    <a:pt x="2176139" y="5119229"/>
                    <a:pt x="2168109" y="5072035"/>
                  </a:cubicBezTo>
                  <a:cubicBezTo>
                    <a:pt x="2150217" y="4966377"/>
                    <a:pt x="2128803" y="4860295"/>
                    <a:pt x="2124859" y="4753791"/>
                  </a:cubicBezTo>
                  <a:cubicBezTo>
                    <a:pt x="2122181" y="4681239"/>
                    <a:pt x="2102599" y="4640525"/>
                    <a:pt x="2032300" y="4618972"/>
                  </a:cubicBezTo>
                  <a:cubicBezTo>
                    <a:pt x="1913539" y="4582484"/>
                    <a:pt x="1795767" y="4542193"/>
                    <a:pt x="1679119" y="4499505"/>
                  </a:cubicBezTo>
                  <a:cubicBezTo>
                    <a:pt x="1633191" y="4482740"/>
                    <a:pt x="1604733" y="4487811"/>
                    <a:pt x="1570502" y="4526555"/>
                  </a:cubicBezTo>
                  <a:cubicBezTo>
                    <a:pt x="1497666" y="4608826"/>
                    <a:pt x="1418350" y="4685464"/>
                    <a:pt x="1339600" y="4762244"/>
                  </a:cubicBezTo>
                  <a:cubicBezTo>
                    <a:pt x="1301422" y="4799437"/>
                    <a:pt x="1261412" y="4801831"/>
                    <a:pt x="1215487" y="4765626"/>
                  </a:cubicBezTo>
                  <a:cubicBezTo>
                    <a:pt x="1158431" y="4720687"/>
                    <a:pt x="1094614" y="4684760"/>
                    <a:pt x="1035303" y="4642638"/>
                  </a:cubicBezTo>
                  <a:cubicBezTo>
                    <a:pt x="952747" y="4584173"/>
                    <a:pt x="943874" y="4546418"/>
                    <a:pt x="990503" y="4458791"/>
                  </a:cubicBezTo>
                  <a:cubicBezTo>
                    <a:pt x="1034599" y="4375957"/>
                    <a:pt x="1078130" y="4292697"/>
                    <a:pt x="1125889" y="4212115"/>
                  </a:cubicBezTo>
                  <a:cubicBezTo>
                    <a:pt x="1150119" y="4171117"/>
                    <a:pt x="1147865" y="4138998"/>
                    <a:pt x="1117578" y="4104060"/>
                  </a:cubicBezTo>
                  <a:cubicBezTo>
                    <a:pt x="1022059" y="3994457"/>
                    <a:pt x="928375" y="3883162"/>
                    <a:pt x="831312" y="3774968"/>
                  </a:cubicBezTo>
                  <a:cubicBezTo>
                    <a:pt x="820462" y="3762993"/>
                    <a:pt x="789752" y="3759330"/>
                    <a:pt x="772001" y="3764544"/>
                  </a:cubicBezTo>
                  <a:cubicBezTo>
                    <a:pt x="700293" y="3786096"/>
                    <a:pt x="518139" y="3847520"/>
                    <a:pt x="497146" y="3850197"/>
                  </a:cubicBezTo>
                  <a:cubicBezTo>
                    <a:pt x="346124" y="3869779"/>
                    <a:pt x="333165" y="3861749"/>
                    <a:pt x="274981" y="3721998"/>
                  </a:cubicBezTo>
                  <a:cubicBezTo>
                    <a:pt x="255118" y="3674381"/>
                    <a:pt x="234267" y="3627187"/>
                    <a:pt x="211587" y="3580836"/>
                  </a:cubicBezTo>
                  <a:cubicBezTo>
                    <a:pt x="186650" y="3529979"/>
                    <a:pt x="190455" y="3481237"/>
                    <a:pt x="233421" y="3446580"/>
                  </a:cubicBezTo>
                  <a:cubicBezTo>
                    <a:pt x="313018" y="3382198"/>
                    <a:pt x="393600" y="3317535"/>
                    <a:pt x="481088" y="3265127"/>
                  </a:cubicBezTo>
                  <a:cubicBezTo>
                    <a:pt x="533492" y="3233713"/>
                    <a:pt x="558711" y="3203988"/>
                    <a:pt x="547017" y="3143127"/>
                  </a:cubicBezTo>
                  <a:cubicBezTo>
                    <a:pt x="523491" y="3020985"/>
                    <a:pt x="501513" y="2898561"/>
                    <a:pt x="480804" y="2775999"/>
                  </a:cubicBezTo>
                  <a:cubicBezTo>
                    <a:pt x="471365" y="2720209"/>
                    <a:pt x="442344" y="2690765"/>
                    <a:pt x="386416" y="2678087"/>
                  </a:cubicBezTo>
                  <a:cubicBezTo>
                    <a:pt x="281180" y="2654421"/>
                    <a:pt x="177776" y="2623427"/>
                    <a:pt x="72680" y="2599336"/>
                  </a:cubicBezTo>
                  <a:cubicBezTo>
                    <a:pt x="18722" y="2586938"/>
                    <a:pt x="-2692" y="2554397"/>
                    <a:pt x="267" y="2503963"/>
                  </a:cubicBezTo>
                  <a:cubicBezTo>
                    <a:pt x="5762" y="2412673"/>
                    <a:pt x="10975" y="2321101"/>
                    <a:pt x="22246" y="2230376"/>
                  </a:cubicBezTo>
                  <a:cubicBezTo>
                    <a:pt x="30696" y="2162192"/>
                    <a:pt x="87894" y="2150356"/>
                    <a:pt x="143542" y="2146974"/>
                  </a:cubicBezTo>
                  <a:cubicBezTo>
                    <a:pt x="244271" y="2140918"/>
                    <a:pt x="345278" y="2134577"/>
                    <a:pt x="446007" y="2135565"/>
                  </a:cubicBezTo>
                  <a:cubicBezTo>
                    <a:pt x="506022" y="2136127"/>
                    <a:pt x="535608" y="2112459"/>
                    <a:pt x="552231" y="2057096"/>
                  </a:cubicBezTo>
                  <a:cubicBezTo>
                    <a:pt x="585900" y="1944815"/>
                    <a:pt x="623093" y="1833520"/>
                    <a:pt x="659863" y="1722225"/>
                  </a:cubicBezTo>
                  <a:cubicBezTo>
                    <a:pt x="672400" y="1684189"/>
                    <a:pt x="706353" y="1641643"/>
                    <a:pt x="697195" y="1611214"/>
                  </a:cubicBezTo>
                  <a:cubicBezTo>
                    <a:pt x="688177" y="1581631"/>
                    <a:pt x="471226" y="1409898"/>
                    <a:pt x="413324" y="1336923"/>
                  </a:cubicBezTo>
                  <a:cubicBezTo>
                    <a:pt x="397263" y="1316779"/>
                    <a:pt x="400364" y="1265780"/>
                    <a:pt x="414732" y="1240281"/>
                  </a:cubicBezTo>
                  <a:cubicBezTo>
                    <a:pt x="458266" y="1162939"/>
                    <a:pt x="509824" y="1089825"/>
                    <a:pt x="561951" y="1017693"/>
                  </a:cubicBezTo>
                  <a:cubicBezTo>
                    <a:pt x="593365" y="974162"/>
                    <a:pt x="641687" y="965709"/>
                    <a:pt x="688600" y="987122"/>
                  </a:cubicBezTo>
                  <a:cubicBezTo>
                    <a:pt x="773691" y="1026005"/>
                    <a:pt x="856809" y="1069255"/>
                    <a:pt x="939929" y="1112223"/>
                  </a:cubicBezTo>
                  <a:cubicBezTo>
                    <a:pt x="1043896" y="1166039"/>
                    <a:pt x="1044742" y="1166179"/>
                    <a:pt x="1130395" y="1091091"/>
                  </a:cubicBezTo>
                  <a:cubicBezTo>
                    <a:pt x="1223940" y="1008959"/>
                    <a:pt x="1317059" y="926545"/>
                    <a:pt x="1412154" y="846386"/>
                  </a:cubicBezTo>
                  <a:cubicBezTo>
                    <a:pt x="1441879" y="821310"/>
                    <a:pt x="1445542" y="799896"/>
                    <a:pt x="1433426" y="762141"/>
                  </a:cubicBezTo>
                  <a:cubicBezTo>
                    <a:pt x="1398348" y="652817"/>
                    <a:pt x="1370455" y="541243"/>
                    <a:pt x="1339319" y="430794"/>
                  </a:cubicBezTo>
                  <a:cubicBezTo>
                    <a:pt x="1322415" y="370780"/>
                    <a:pt x="1346222" y="327249"/>
                    <a:pt x="1398629" y="303439"/>
                  </a:cubicBezTo>
                  <a:cubicBezTo>
                    <a:pt x="1479774" y="266672"/>
                    <a:pt x="1561906" y="230183"/>
                    <a:pt x="1647140" y="206092"/>
                  </a:cubicBezTo>
                  <a:cubicBezTo>
                    <a:pt x="1676583" y="197780"/>
                    <a:pt x="1729130" y="216519"/>
                    <a:pt x="1749416" y="241030"/>
                  </a:cubicBezTo>
                  <a:cubicBezTo>
                    <a:pt x="1816476" y="322035"/>
                    <a:pt x="1877476" y="408816"/>
                    <a:pt x="1933124" y="498133"/>
                  </a:cubicBezTo>
                  <a:cubicBezTo>
                    <a:pt x="1967778" y="553499"/>
                    <a:pt x="2001024" y="575898"/>
                    <a:pt x="2069635" y="558852"/>
                  </a:cubicBezTo>
                  <a:cubicBezTo>
                    <a:pt x="2190084" y="528985"/>
                    <a:pt x="2313354" y="509545"/>
                    <a:pt x="2435917" y="488836"/>
                  </a:cubicBezTo>
                  <a:cubicBezTo>
                    <a:pt x="2494523" y="478974"/>
                    <a:pt x="2513543" y="447557"/>
                    <a:pt x="2523828" y="390220"/>
                  </a:cubicBezTo>
                  <a:cubicBezTo>
                    <a:pt x="2543126" y="282588"/>
                    <a:pt x="2573978" y="176929"/>
                    <a:pt x="2603001" y="71271"/>
                  </a:cubicBezTo>
                  <a:cubicBezTo>
                    <a:pt x="2617509" y="18582"/>
                    <a:pt x="2659916" y="-2690"/>
                    <a:pt x="2711477" y="2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sx="103000" rotWithShape="0" algn="bl" dir="18900000" dist="38100" sy="10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1495425" y="3105150"/>
              <a:ext cx="1066800" cy="1066800"/>
            </a:xfrm>
            <a:custGeom>
              <a:rect b="b" l="l" r="r" t="t"/>
              <a:pathLst>
                <a:path extrusionOk="0" h="1066800" w="1066800">
                  <a:moveTo>
                    <a:pt x="533400" y="76200"/>
                  </a:moveTo>
                  <a:cubicBezTo>
                    <a:pt x="280895" y="76200"/>
                    <a:pt x="76200" y="280895"/>
                    <a:pt x="76200" y="533400"/>
                  </a:cubicBezTo>
                  <a:cubicBezTo>
                    <a:pt x="76200" y="785905"/>
                    <a:pt x="280895" y="990600"/>
                    <a:pt x="533400" y="990600"/>
                  </a:cubicBezTo>
                  <a:cubicBezTo>
                    <a:pt x="785905" y="990600"/>
                    <a:pt x="990600" y="785905"/>
                    <a:pt x="990600" y="533400"/>
                  </a:cubicBezTo>
                  <a:cubicBezTo>
                    <a:pt x="990600" y="280895"/>
                    <a:pt x="785905" y="76200"/>
                    <a:pt x="533400" y="76200"/>
                  </a:cubicBezTo>
                  <a:close/>
                  <a:moveTo>
                    <a:pt x="533400" y="0"/>
                  </a:moveTo>
                  <a:cubicBezTo>
                    <a:pt x="827989" y="0"/>
                    <a:pt x="1066800" y="238811"/>
                    <a:pt x="1066800" y="533400"/>
                  </a:cubicBezTo>
                  <a:cubicBezTo>
                    <a:pt x="1066800" y="827989"/>
                    <a:pt x="827989" y="1066800"/>
                    <a:pt x="533400" y="1066800"/>
                  </a:cubicBezTo>
                  <a:cubicBezTo>
                    <a:pt x="238811" y="1066800"/>
                    <a:pt x="0" y="827989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54"/>
          <p:cNvGrpSpPr/>
          <p:nvPr/>
        </p:nvGrpSpPr>
        <p:grpSpPr>
          <a:xfrm>
            <a:off x="7239930" y="3945844"/>
            <a:ext cx="2189204" cy="2187190"/>
            <a:chOff x="1302539" y="2906938"/>
            <a:chExt cx="1479474" cy="1478112"/>
          </a:xfrm>
        </p:grpSpPr>
        <p:sp>
          <p:nvSpPr>
            <p:cNvPr id="24" name="Google Shape;24;p54"/>
            <p:cNvSpPr/>
            <p:nvPr/>
          </p:nvSpPr>
          <p:spPr>
            <a:xfrm>
              <a:off x="1302539" y="2906938"/>
              <a:ext cx="1479474" cy="1478112"/>
            </a:xfrm>
            <a:custGeom>
              <a:rect b="b" l="l" r="r" t="t"/>
              <a:pathLst>
                <a:path extrusionOk="0" h="5164745" w="5169501">
                  <a:moveTo>
                    <a:pt x="2569472" y="716355"/>
                  </a:moveTo>
                  <a:cubicBezTo>
                    <a:pt x="1706308" y="711704"/>
                    <a:pt x="747348" y="1396234"/>
                    <a:pt x="739599" y="2562004"/>
                  </a:cubicBezTo>
                  <a:cubicBezTo>
                    <a:pt x="732696" y="3581117"/>
                    <a:pt x="1552890" y="4391453"/>
                    <a:pt x="2585248" y="4391453"/>
                  </a:cubicBezTo>
                  <a:cubicBezTo>
                    <a:pt x="3598024" y="4391453"/>
                    <a:pt x="4413432" y="3566326"/>
                    <a:pt x="4415263" y="2539605"/>
                  </a:cubicBezTo>
                  <a:cubicBezTo>
                    <a:pt x="4417095" y="1525279"/>
                    <a:pt x="3599433" y="717622"/>
                    <a:pt x="2569472" y="716355"/>
                  </a:cubicBezTo>
                  <a:close/>
                  <a:moveTo>
                    <a:pt x="2711477" y="269"/>
                  </a:moveTo>
                  <a:cubicBezTo>
                    <a:pt x="2795722" y="5060"/>
                    <a:pt x="2880953" y="8016"/>
                    <a:pt x="2963508" y="23514"/>
                  </a:cubicBezTo>
                  <a:cubicBezTo>
                    <a:pt x="2992387" y="28867"/>
                    <a:pt x="3031411" y="65637"/>
                    <a:pt x="3037187" y="93811"/>
                  </a:cubicBezTo>
                  <a:cubicBezTo>
                    <a:pt x="3057896" y="193978"/>
                    <a:pt x="3072688" y="296255"/>
                    <a:pt x="3077197" y="398392"/>
                  </a:cubicBezTo>
                  <a:cubicBezTo>
                    <a:pt x="3081564" y="497570"/>
                    <a:pt x="3095370" y="517998"/>
                    <a:pt x="3192294" y="540959"/>
                  </a:cubicBezTo>
                  <a:cubicBezTo>
                    <a:pt x="3296968" y="565755"/>
                    <a:pt x="3400513" y="597030"/>
                    <a:pt x="3502793" y="630418"/>
                  </a:cubicBezTo>
                  <a:cubicBezTo>
                    <a:pt x="3539983" y="642535"/>
                    <a:pt x="3558157" y="636617"/>
                    <a:pt x="3585630" y="607877"/>
                  </a:cubicBezTo>
                  <a:cubicBezTo>
                    <a:pt x="3669591" y="519830"/>
                    <a:pt x="3757079" y="434458"/>
                    <a:pt x="3849351" y="355284"/>
                  </a:cubicBezTo>
                  <a:cubicBezTo>
                    <a:pt x="3869498" y="338096"/>
                    <a:pt x="3922752" y="338096"/>
                    <a:pt x="3948110" y="352464"/>
                  </a:cubicBezTo>
                  <a:cubicBezTo>
                    <a:pt x="4017140" y="391489"/>
                    <a:pt x="4079691" y="442204"/>
                    <a:pt x="4144351" y="488836"/>
                  </a:cubicBezTo>
                  <a:cubicBezTo>
                    <a:pt x="4198591" y="528000"/>
                    <a:pt x="4219723" y="585055"/>
                    <a:pt x="4195916" y="643801"/>
                  </a:cubicBezTo>
                  <a:cubicBezTo>
                    <a:pt x="4158581" y="736218"/>
                    <a:pt x="4113922" y="826662"/>
                    <a:pt x="4062784" y="912316"/>
                  </a:cubicBezTo>
                  <a:cubicBezTo>
                    <a:pt x="4034186" y="960214"/>
                    <a:pt x="4028269" y="991631"/>
                    <a:pt x="4067009" y="1035867"/>
                  </a:cubicBezTo>
                  <a:cubicBezTo>
                    <a:pt x="4158299" y="1139978"/>
                    <a:pt x="4243249" y="1249580"/>
                    <a:pt x="4334681" y="1353546"/>
                  </a:cubicBezTo>
                  <a:cubicBezTo>
                    <a:pt x="4349612" y="1370595"/>
                    <a:pt x="4386663" y="1381161"/>
                    <a:pt x="4409345" y="1376090"/>
                  </a:cubicBezTo>
                  <a:cubicBezTo>
                    <a:pt x="4528248" y="1349602"/>
                    <a:pt x="4646304" y="1318611"/>
                    <a:pt x="4763795" y="1285927"/>
                  </a:cubicBezTo>
                  <a:cubicBezTo>
                    <a:pt x="4818457" y="1270710"/>
                    <a:pt x="4856355" y="1286066"/>
                    <a:pt x="4879177" y="1335796"/>
                  </a:cubicBezTo>
                  <a:cubicBezTo>
                    <a:pt x="4916367" y="1416662"/>
                    <a:pt x="4954687" y="1497386"/>
                    <a:pt x="4985397" y="1580785"/>
                  </a:cubicBezTo>
                  <a:cubicBezTo>
                    <a:pt x="4993428" y="1602479"/>
                    <a:pt x="4984693" y="1643336"/>
                    <a:pt x="4968209" y="1659112"/>
                  </a:cubicBezTo>
                  <a:cubicBezTo>
                    <a:pt x="4879035" y="1752095"/>
                    <a:pt x="4836770" y="1780269"/>
                    <a:pt x="4653488" y="1871980"/>
                  </a:cubicBezTo>
                  <a:cubicBezTo>
                    <a:pt x="4639821" y="1873811"/>
                    <a:pt x="4618411" y="1911427"/>
                    <a:pt x="4621228" y="1929036"/>
                  </a:cubicBezTo>
                  <a:cubicBezTo>
                    <a:pt x="4647431" y="2088652"/>
                    <a:pt x="4677014" y="2247703"/>
                    <a:pt x="4709979" y="2406051"/>
                  </a:cubicBezTo>
                  <a:cubicBezTo>
                    <a:pt x="4713503" y="2422674"/>
                    <a:pt x="4743651" y="2439580"/>
                    <a:pt x="4764641" y="2445779"/>
                  </a:cubicBezTo>
                  <a:cubicBezTo>
                    <a:pt x="4865510" y="2475362"/>
                    <a:pt x="4970325" y="2493820"/>
                    <a:pt x="5068376" y="2530448"/>
                  </a:cubicBezTo>
                  <a:cubicBezTo>
                    <a:pt x="5166990" y="2567217"/>
                    <a:pt x="5174597" y="2591167"/>
                    <a:pt x="5167555" y="2697952"/>
                  </a:cubicBezTo>
                  <a:cubicBezTo>
                    <a:pt x="5163187" y="2763459"/>
                    <a:pt x="5153325" y="2828687"/>
                    <a:pt x="5150648" y="2894336"/>
                  </a:cubicBezTo>
                  <a:cubicBezTo>
                    <a:pt x="5147831" y="2960973"/>
                    <a:pt x="5114866" y="2991825"/>
                    <a:pt x="5050342" y="2995911"/>
                  </a:cubicBezTo>
                  <a:cubicBezTo>
                    <a:pt x="4923835" y="3004220"/>
                    <a:pt x="4797748" y="3013661"/>
                    <a:pt x="4663912" y="3022958"/>
                  </a:cubicBezTo>
                  <a:cubicBezTo>
                    <a:pt x="4604182" y="3189478"/>
                    <a:pt x="4544025" y="3356841"/>
                    <a:pt x="4488377" y="3512090"/>
                  </a:cubicBezTo>
                  <a:cubicBezTo>
                    <a:pt x="4584739" y="3608872"/>
                    <a:pt x="4674337" y="3697626"/>
                    <a:pt x="4762387" y="3787928"/>
                  </a:cubicBezTo>
                  <a:cubicBezTo>
                    <a:pt x="4807326" y="3833995"/>
                    <a:pt x="4814794" y="3883162"/>
                    <a:pt x="4773376" y="3938952"/>
                  </a:cubicBezTo>
                  <a:cubicBezTo>
                    <a:pt x="4727309" y="4000937"/>
                    <a:pt x="4685749" y="4066305"/>
                    <a:pt x="4643345" y="4130968"/>
                  </a:cubicBezTo>
                  <a:cubicBezTo>
                    <a:pt x="4611928" y="4178866"/>
                    <a:pt x="4568116" y="4198025"/>
                    <a:pt x="4516131" y="4175907"/>
                  </a:cubicBezTo>
                  <a:cubicBezTo>
                    <a:pt x="4417234" y="4134066"/>
                    <a:pt x="4318055" y="4091381"/>
                    <a:pt x="4223948" y="4039959"/>
                  </a:cubicBezTo>
                  <a:cubicBezTo>
                    <a:pt x="4175627" y="4013474"/>
                    <a:pt x="4141958" y="4008263"/>
                    <a:pt x="4098989" y="4045596"/>
                  </a:cubicBezTo>
                  <a:cubicBezTo>
                    <a:pt x="3999810" y="4131814"/>
                    <a:pt x="3898800" y="4216059"/>
                    <a:pt x="3796382" y="4298331"/>
                  </a:cubicBezTo>
                  <a:cubicBezTo>
                    <a:pt x="3750457" y="4335243"/>
                    <a:pt x="3748344" y="4368066"/>
                    <a:pt x="3767926" y="4425122"/>
                  </a:cubicBezTo>
                  <a:cubicBezTo>
                    <a:pt x="3808356" y="4569805"/>
                    <a:pt x="3828503" y="4650529"/>
                    <a:pt x="3852171" y="4764780"/>
                  </a:cubicBezTo>
                  <a:cubicBezTo>
                    <a:pt x="3863018" y="4816906"/>
                    <a:pt x="3833152" y="4853392"/>
                    <a:pt x="3783984" y="4874524"/>
                  </a:cubicBezTo>
                  <a:cubicBezTo>
                    <a:pt x="3717208" y="4903264"/>
                    <a:pt x="3650574" y="4932427"/>
                    <a:pt x="3585206" y="4964264"/>
                  </a:cubicBezTo>
                  <a:cubicBezTo>
                    <a:pt x="3535477" y="4988494"/>
                    <a:pt x="3495183" y="4978916"/>
                    <a:pt x="3457851" y="4941300"/>
                  </a:cubicBezTo>
                  <a:cubicBezTo>
                    <a:pt x="3357545" y="4823525"/>
                    <a:pt x="3315283" y="4753086"/>
                    <a:pt x="3273018" y="4640383"/>
                  </a:cubicBezTo>
                  <a:cubicBezTo>
                    <a:pt x="3265692" y="4620943"/>
                    <a:pt x="3230754" y="4584034"/>
                    <a:pt x="3166656" y="4613194"/>
                  </a:cubicBezTo>
                  <a:cubicBezTo>
                    <a:pt x="3027748" y="4634891"/>
                    <a:pt x="2889971" y="4663770"/>
                    <a:pt x="2751768" y="4689550"/>
                  </a:cubicBezTo>
                  <a:cubicBezTo>
                    <a:pt x="2701473" y="4698850"/>
                    <a:pt x="2688936" y="4730546"/>
                    <a:pt x="2680060" y="4778163"/>
                  </a:cubicBezTo>
                  <a:cubicBezTo>
                    <a:pt x="2660478" y="4883120"/>
                    <a:pt x="2633431" y="4987086"/>
                    <a:pt x="2603422" y="5089646"/>
                  </a:cubicBezTo>
                  <a:cubicBezTo>
                    <a:pt x="2587222" y="5144871"/>
                    <a:pt x="2544818" y="5170652"/>
                    <a:pt x="2483534" y="5163607"/>
                  </a:cubicBezTo>
                  <a:cubicBezTo>
                    <a:pt x="2409009" y="5155014"/>
                    <a:pt x="2334063" y="5149519"/>
                    <a:pt x="2259115" y="5144729"/>
                  </a:cubicBezTo>
                  <a:cubicBezTo>
                    <a:pt x="2210652" y="5141631"/>
                    <a:pt x="2176139" y="5119229"/>
                    <a:pt x="2168109" y="5072035"/>
                  </a:cubicBezTo>
                  <a:cubicBezTo>
                    <a:pt x="2150217" y="4966377"/>
                    <a:pt x="2128803" y="4860295"/>
                    <a:pt x="2124859" y="4753791"/>
                  </a:cubicBezTo>
                  <a:cubicBezTo>
                    <a:pt x="2122181" y="4681239"/>
                    <a:pt x="2102599" y="4640525"/>
                    <a:pt x="2032300" y="4618972"/>
                  </a:cubicBezTo>
                  <a:cubicBezTo>
                    <a:pt x="1913539" y="4582484"/>
                    <a:pt x="1795767" y="4542193"/>
                    <a:pt x="1679119" y="4499505"/>
                  </a:cubicBezTo>
                  <a:cubicBezTo>
                    <a:pt x="1633191" y="4482740"/>
                    <a:pt x="1604733" y="4487811"/>
                    <a:pt x="1570502" y="4526555"/>
                  </a:cubicBezTo>
                  <a:cubicBezTo>
                    <a:pt x="1497666" y="4608826"/>
                    <a:pt x="1418350" y="4685464"/>
                    <a:pt x="1339600" y="4762244"/>
                  </a:cubicBezTo>
                  <a:cubicBezTo>
                    <a:pt x="1301422" y="4799437"/>
                    <a:pt x="1261412" y="4801831"/>
                    <a:pt x="1215487" y="4765626"/>
                  </a:cubicBezTo>
                  <a:cubicBezTo>
                    <a:pt x="1158431" y="4720687"/>
                    <a:pt x="1094614" y="4684760"/>
                    <a:pt x="1035303" y="4642638"/>
                  </a:cubicBezTo>
                  <a:cubicBezTo>
                    <a:pt x="952747" y="4584173"/>
                    <a:pt x="943874" y="4546418"/>
                    <a:pt x="990503" y="4458791"/>
                  </a:cubicBezTo>
                  <a:cubicBezTo>
                    <a:pt x="1034599" y="4375957"/>
                    <a:pt x="1078130" y="4292697"/>
                    <a:pt x="1125889" y="4212115"/>
                  </a:cubicBezTo>
                  <a:cubicBezTo>
                    <a:pt x="1150119" y="4171117"/>
                    <a:pt x="1147865" y="4138998"/>
                    <a:pt x="1117578" y="4104060"/>
                  </a:cubicBezTo>
                  <a:cubicBezTo>
                    <a:pt x="1022059" y="3994457"/>
                    <a:pt x="928375" y="3883162"/>
                    <a:pt x="831312" y="3774968"/>
                  </a:cubicBezTo>
                  <a:cubicBezTo>
                    <a:pt x="820462" y="3762993"/>
                    <a:pt x="789752" y="3759330"/>
                    <a:pt x="772001" y="3764544"/>
                  </a:cubicBezTo>
                  <a:cubicBezTo>
                    <a:pt x="700293" y="3786096"/>
                    <a:pt x="518139" y="3847520"/>
                    <a:pt x="497146" y="3850197"/>
                  </a:cubicBezTo>
                  <a:cubicBezTo>
                    <a:pt x="346124" y="3869779"/>
                    <a:pt x="333165" y="3861749"/>
                    <a:pt x="274981" y="3721998"/>
                  </a:cubicBezTo>
                  <a:cubicBezTo>
                    <a:pt x="255118" y="3674381"/>
                    <a:pt x="234267" y="3627187"/>
                    <a:pt x="211587" y="3580836"/>
                  </a:cubicBezTo>
                  <a:cubicBezTo>
                    <a:pt x="186650" y="3529979"/>
                    <a:pt x="190455" y="3481237"/>
                    <a:pt x="233421" y="3446580"/>
                  </a:cubicBezTo>
                  <a:cubicBezTo>
                    <a:pt x="313018" y="3382198"/>
                    <a:pt x="393600" y="3317535"/>
                    <a:pt x="481088" y="3265127"/>
                  </a:cubicBezTo>
                  <a:cubicBezTo>
                    <a:pt x="533492" y="3233713"/>
                    <a:pt x="558711" y="3203988"/>
                    <a:pt x="547017" y="3143127"/>
                  </a:cubicBezTo>
                  <a:cubicBezTo>
                    <a:pt x="523491" y="3020985"/>
                    <a:pt x="501513" y="2898561"/>
                    <a:pt x="480804" y="2775999"/>
                  </a:cubicBezTo>
                  <a:cubicBezTo>
                    <a:pt x="471365" y="2720209"/>
                    <a:pt x="442344" y="2690765"/>
                    <a:pt x="386416" y="2678087"/>
                  </a:cubicBezTo>
                  <a:cubicBezTo>
                    <a:pt x="281180" y="2654421"/>
                    <a:pt x="177776" y="2623427"/>
                    <a:pt x="72680" y="2599336"/>
                  </a:cubicBezTo>
                  <a:cubicBezTo>
                    <a:pt x="18722" y="2586938"/>
                    <a:pt x="-2692" y="2554397"/>
                    <a:pt x="267" y="2503963"/>
                  </a:cubicBezTo>
                  <a:cubicBezTo>
                    <a:pt x="5762" y="2412673"/>
                    <a:pt x="10975" y="2321101"/>
                    <a:pt x="22246" y="2230376"/>
                  </a:cubicBezTo>
                  <a:cubicBezTo>
                    <a:pt x="30696" y="2162192"/>
                    <a:pt x="87894" y="2150356"/>
                    <a:pt x="143542" y="2146974"/>
                  </a:cubicBezTo>
                  <a:cubicBezTo>
                    <a:pt x="244271" y="2140918"/>
                    <a:pt x="345278" y="2134577"/>
                    <a:pt x="446007" y="2135565"/>
                  </a:cubicBezTo>
                  <a:cubicBezTo>
                    <a:pt x="506022" y="2136127"/>
                    <a:pt x="535608" y="2112459"/>
                    <a:pt x="552231" y="2057096"/>
                  </a:cubicBezTo>
                  <a:cubicBezTo>
                    <a:pt x="585900" y="1944815"/>
                    <a:pt x="623093" y="1833520"/>
                    <a:pt x="659863" y="1722225"/>
                  </a:cubicBezTo>
                  <a:cubicBezTo>
                    <a:pt x="672400" y="1684189"/>
                    <a:pt x="706353" y="1641643"/>
                    <a:pt x="697195" y="1611214"/>
                  </a:cubicBezTo>
                  <a:cubicBezTo>
                    <a:pt x="688177" y="1581631"/>
                    <a:pt x="471226" y="1409898"/>
                    <a:pt x="413324" y="1336923"/>
                  </a:cubicBezTo>
                  <a:cubicBezTo>
                    <a:pt x="397263" y="1316779"/>
                    <a:pt x="400364" y="1265780"/>
                    <a:pt x="414732" y="1240281"/>
                  </a:cubicBezTo>
                  <a:cubicBezTo>
                    <a:pt x="458266" y="1162939"/>
                    <a:pt x="509824" y="1089825"/>
                    <a:pt x="561951" y="1017693"/>
                  </a:cubicBezTo>
                  <a:cubicBezTo>
                    <a:pt x="593365" y="974162"/>
                    <a:pt x="641687" y="965709"/>
                    <a:pt x="688600" y="987122"/>
                  </a:cubicBezTo>
                  <a:cubicBezTo>
                    <a:pt x="773691" y="1026005"/>
                    <a:pt x="856809" y="1069255"/>
                    <a:pt x="939929" y="1112223"/>
                  </a:cubicBezTo>
                  <a:cubicBezTo>
                    <a:pt x="1043896" y="1166039"/>
                    <a:pt x="1044742" y="1166179"/>
                    <a:pt x="1130395" y="1091091"/>
                  </a:cubicBezTo>
                  <a:cubicBezTo>
                    <a:pt x="1223940" y="1008959"/>
                    <a:pt x="1317059" y="926545"/>
                    <a:pt x="1412154" y="846386"/>
                  </a:cubicBezTo>
                  <a:cubicBezTo>
                    <a:pt x="1441879" y="821310"/>
                    <a:pt x="1445542" y="799896"/>
                    <a:pt x="1433426" y="762141"/>
                  </a:cubicBezTo>
                  <a:cubicBezTo>
                    <a:pt x="1398348" y="652817"/>
                    <a:pt x="1370455" y="541243"/>
                    <a:pt x="1339319" y="430794"/>
                  </a:cubicBezTo>
                  <a:cubicBezTo>
                    <a:pt x="1322415" y="370780"/>
                    <a:pt x="1346222" y="327249"/>
                    <a:pt x="1398629" y="303439"/>
                  </a:cubicBezTo>
                  <a:cubicBezTo>
                    <a:pt x="1479774" y="266672"/>
                    <a:pt x="1561906" y="230183"/>
                    <a:pt x="1647140" y="206092"/>
                  </a:cubicBezTo>
                  <a:cubicBezTo>
                    <a:pt x="1676583" y="197780"/>
                    <a:pt x="1729130" y="216519"/>
                    <a:pt x="1749416" y="241030"/>
                  </a:cubicBezTo>
                  <a:cubicBezTo>
                    <a:pt x="1816476" y="322035"/>
                    <a:pt x="1877476" y="408816"/>
                    <a:pt x="1933124" y="498133"/>
                  </a:cubicBezTo>
                  <a:cubicBezTo>
                    <a:pt x="1967778" y="553499"/>
                    <a:pt x="2001024" y="575898"/>
                    <a:pt x="2069635" y="558852"/>
                  </a:cubicBezTo>
                  <a:cubicBezTo>
                    <a:pt x="2190084" y="528985"/>
                    <a:pt x="2313354" y="509545"/>
                    <a:pt x="2435917" y="488836"/>
                  </a:cubicBezTo>
                  <a:cubicBezTo>
                    <a:pt x="2494523" y="478974"/>
                    <a:pt x="2513543" y="447557"/>
                    <a:pt x="2523828" y="390220"/>
                  </a:cubicBezTo>
                  <a:cubicBezTo>
                    <a:pt x="2543126" y="282588"/>
                    <a:pt x="2573978" y="176929"/>
                    <a:pt x="2603001" y="71271"/>
                  </a:cubicBezTo>
                  <a:cubicBezTo>
                    <a:pt x="2617509" y="18582"/>
                    <a:pt x="2659916" y="-2690"/>
                    <a:pt x="2711477" y="2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sx="103000" rotWithShape="0" algn="bl" dir="18900000" dist="38100" sy="10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1495425" y="3105150"/>
              <a:ext cx="1066800" cy="1066800"/>
            </a:xfrm>
            <a:custGeom>
              <a:rect b="b" l="l" r="r" t="t"/>
              <a:pathLst>
                <a:path extrusionOk="0" h="1066800" w="1066800">
                  <a:moveTo>
                    <a:pt x="533400" y="76200"/>
                  </a:moveTo>
                  <a:cubicBezTo>
                    <a:pt x="280895" y="76200"/>
                    <a:pt x="76200" y="280895"/>
                    <a:pt x="76200" y="533400"/>
                  </a:cubicBezTo>
                  <a:cubicBezTo>
                    <a:pt x="76200" y="785905"/>
                    <a:pt x="280895" y="990600"/>
                    <a:pt x="533400" y="990600"/>
                  </a:cubicBezTo>
                  <a:cubicBezTo>
                    <a:pt x="785905" y="990600"/>
                    <a:pt x="990600" y="785905"/>
                    <a:pt x="990600" y="533400"/>
                  </a:cubicBezTo>
                  <a:cubicBezTo>
                    <a:pt x="990600" y="280895"/>
                    <a:pt x="785905" y="76200"/>
                    <a:pt x="533400" y="76200"/>
                  </a:cubicBezTo>
                  <a:close/>
                  <a:moveTo>
                    <a:pt x="533400" y="0"/>
                  </a:moveTo>
                  <a:cubicBezTo>
                    <a:pt x="827989" y="0"/>
                    <a:pt x="1066800" y="238811"/>
                    <a:pt x="1066800" y="533400"/>
                  </a:cubicBezTo>
                  <a:cubicBezTo>
                    <a:pt x="1066800" y="827989"/>
                    <a:pt x="827989" y="1066800"/>
                    <a:pt x="533400" y="1066800"/>
                  </a:cubicBezTo>
                  <a:cubicBezTo>
                    <a:pt x="238811" y="1066800"/>
                    <a:pt x="0" y="827989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54"/>
          <p:cNvGrpSpPr/>
          <p:nvPr/>
        </p:nvGrpSpPr>
        <p:grpSpPr>
          <a:xfrm rot="-211184">
            <a:off x="3098766" y="1612342"/>
            <a:ext cx="2189204" cy="2187190"/>
            <a:chOff x="1302539" y="2906938"/>
            <a:chExt cx="1479474" cy="1478112"/>
          </a:xfrm>
        </p:grpSpPr>
        <p:sp>
          <p:nvSpPr>
            <p:cNvPr id="27" name="Google Shape;27;p54"/>
            <p:cNvSpPr/>
            <p:nvPr/>
          </p:nvSpPr>
          <p:spPr>
            <a:xfrm>
              <a:off x="1302539" y="2906938"/>
              <a:ext cx="1479474" cy="1478112"/>
            </a:xfrm>
            <a:custGeom>
              <a:rect b="b" l="l" r="r" t="t"/>
              <a:pathLst>
                <a:path extrusionOk="0" h="5164745" w="5169501">
                  <a:moveTo>
                    <a:pt x="2569472" y="716355"/>
                  </a:moveTo>
                  <a:cubicBezTo>
                    <a:pt x="1706308" y="711704"/>
                    <a:pt x="747348" y="1396234"/>
                    <a:pt x="739599" y="2562004"/>
                  </a:cubicBezTo>
                  <a:cubicBezTo>
                    <a:pt x="732696" y="3581117"/>
                    <a:pt x="1552890" y="4391453"/>
                    <a:pt x="2585248" y="4391453"/>
                  </a:cubicBezTo>
                  <a:cubicBezTo>
                    <a:pt x="3598024" y="4391453"/>
                    <a:pt x="4413432" y="3566326"/>
                    <a:pt x="4415263" y="2539605"/>
                  </a:cubicBezTo>
                  <a:cubicBezTo>
                    <a:pt x="4417095" y="1525279"/>
                    <a:pt x="3599433" y="717622"/>
                    <a:pt x="2569472" y="716355"/>
                  </a:cubicBezTo>
                  <a:close/>
                  <a:moveTo>
                    <a:pt x="2711477" y="269"/>
                  </a:moveTo>
                  <a:cubicBezTo>
                    <a:pt x="2795722" y="5060"/>
                    <a:pt x="2880953" y="8016"/>
                    <a:pt x="2963508" y="23514"/>
                  </a:cubicBezTo>
                  <a:cubicBezTo>
                    <a:pt x="2992387" y="28867"/>
                    <a:pt x="3031411" y="65637"/>
                    <a:pt x="3037187" y="93811"/>
                  </a:cubicBezTo>
                  <a:cubicBezTo>
                    <a:pt x="3057896" y="193978"/>
                    <a:pt x="3072688" y="296255"/>
                    <a:pt x="3077197" y="398392"/>
                  </a:cubicBezTo>
                  <a:cubicBezTo>
                    <a:pt x="3081564" y="497570"/>
                    <a:pt x="3095370" y="517998"/>
                    <a:pt x="3192294" y="540959"/>
                  </a:cubicBezTo>
                  <a:cubicBezTo>
                    <a:pt x="3296968" y="565755"/>
                    <a:pt x="3400513" y="597030"/>
                    <a:pt x="3502793" y="630418"/>
                  </a:cubicBezTo>
                  <a:cubicBezTo>
                    <a:pt x="3539983" y="642535"/>
                    <a:pt x="3558157" y="636617"/>
                    <a:pt x="3585630" y="607877"/>
                  </a:cubicBezTo>
                  <a:cubicBezTo>
                    <a:pt x="3669591" y="519830"/>
                    <a:pt x="3757079" y="434458"/>
                    <a:pt x="3849351" y="355284"/>
                  </a:cubicBezTo>
                  <a:cubicBezTo>
                    <a:pt x="3869498" y="338096"/>
                    <a:pt x="3922752" y="338096"/>
                    <a:pt x="3948110" y="352464"/>
                  </a:cubicBezTo>
                  <a:cubicBezTo>
                    <a:pt x="4017140" y="391489"/>
                    <a:pt x="4079691" y="442204"/>
                    <a:pt x="4144351" y="488836"/>
                  </a:cubicBezTo>
                  <a:cubicBezTo>
                    <a:pt x="4198591" y="528000"/>
                    <a:pt x="4219723" y="585055"/>
                    <a:pt x="4195916" y="643801"/>
                  </a:cubicBezTo>
                  <a:cubicBezTo>
                    <a:pt x="4158581" y="736218"/>
                    <a:pt x="4113922" y="826662"/>
                    <a:pt x="4062784" y="912316"/>
                  </a:cubicBezTo>
                  <a:cubicBezTo>
                    <a:pt x="4034186" y="960214"/>
                    <a:pt x="4028269" y="991631"/>
                    <a:pt x="4067009" y="1035867"/>
                  </a:cubicBezTo>
                  <a:cubicBezTo>
                    <a:pt x="4158299" y="1139978"/>
                    <a:pt x="4243249" y="1249580"/>
                    <a:pt x="4334681" y="1353546"/>
                  </a:cubicBezTo>
                  <a:cubicBezTo>
                    <a:pt x="4349612" y="1370595"/>
                    <a:pt x="4386663" y="1381161"/>
                    <a:pt x="4409345" y="1376090"/>
                  </a:cubicBezTo>
                  <a:cubicBezTo>
                    <a:pt x="4528248" y="1349602"/>
                    <a:pt x="4646304" y="1318611"/>
                    <a:pt x="4763795" y="1285927"/>
                  </a:cubicBezTo>
                  <a:cubicBezTo>
                    <a:pt x="4818457" y="1270710"/>
                    <a:pt x="4856355" y="1286066"/>
                    <a:pt x="4879177" y="1335796"/>
                  </a:cubicBezTo>
                  <a:cubicBezTo>
                    <a:pt x="4916367" y="1416662"/>
                    <a:pt x="4954687" y="1497386"/>
                    <a:pt x="4985397" y="1580785"/>
                  </a:cubicBezTo>
                  <a:cubicBezTo>
                    <a:pt x="4993428" y="1602479"/>
                    <a:pt x="4984693" y="1643336"/>
                    <a:pt x="4968209" y="1659112"/>
                  </a:cubicBezTo>
                  <a:cubicBezTo>
                    <a:pt x="4879035" y="1752095"/>
                    <a:pt x="4836770" y="1780269"/>
                    <a:pt x="4653488" y="1871980"/>
                  </a:cubicBezTo>
                  <a:cubicBezTo>
                    <a:pt x="4639821" y="1873811"/>
                    <a:pt x="4618411" y="1911427"/>
                    <a:pt x="4621228" y="1929036"/>
                  </a:cubicBezTo>
                  <a:cubicBezTo>
                    <a:pt x="4647431" y="2088652"/>
                    <a:pt x="4677014" y="2247703"/>
                    <a:pt x="4709979" y="2406051"/>
                  </a:cubicBezTo>
                  <a:cubicBezTo>
                    <a:pt x="4713503" y="2422674"/>
                    <a:pt x="4743651" y="2439580"/>
                    <a:pt x="4764641" y="2445779"/>
                  </a:cubicBezTo>
                  <a:cubicBezTo>
                    <a:pt x="4865510" y="2475362"/>
                    <a:pt x="4970325" y="2493820"/>
                    <a:pt x="5068376" y="2530448"/>
                  </a:cubicBezTo>
                  <a:cubicBezTo>
                    <a:pt x="5166990" y="2567217"/>
                    <a:pt x="5174597" y="2591167"/>
                    <a:pt x="5167555" y="2697952"/>
                  </a:cubicBezTo>
                  <a:cubicBezTo>
                    <a:pt x="5163187" y="2763459"/>
                    <a:pt x="5153325" y="2828687"/>
                    <a:pt x="5150648" y="2894336"/>
                  </a:cubicBezTo>
                  <a:cubicBezTo>
                    <a:pt x="5147831" y="2960973"/>
                    <a:pt x="5114866" y="2991825"/>
                    <a:pt x="5050342" y="2995911"/>
                  </a:cubicBezTo>
                  <a:cubicBezTo>
                    <a:pt x="4923835" y="3004220"/>
                    <a:pt x="4797748" y="3013661"/>
                    <a:pt x="4663912" y="3022958"/>
                  </a:cubicBezTo>
                  <a:cubicBezTo>
                    <a:pt x="4604182" y="3189478"/>
                    <a:pt x="4544025" y="3356841"/>
                    <a:pt x="4488377" y="3512090"/>
                  </a:cubicBezTo>
                  <a:cubicBezTo>
                    <a:pt x="4584739" y="3608872"/>
                    <a:pt x="4674337" y="3697626"/>
                    <a:pt x="4762387" y="3787928"/>
                  </a:cubicBezTo>
                  <a:cubicBezTo>
                    <a:pt x="4807326" y="3833995"/>
                    <a:pt x="4814794" y="3883162"/>
                    <a:pt x="4773376" y="3938952"/>
                  </a:cubicBezTo>
                  <a:cubicBezTo>
                    <a:pt x="4727309" y="4000937"/>
                    <a:pt x="4685749" y="4066305"/>
                    <a:pt x="4643345" y="4130968"/>
                  </a:cubicBezTo>
                  <a:cubicBezTo>
                    <a:pt x="4611928" y="4178866"/>
                    <a:pt x="4568116" y="4198025"/>
                    <a:pt x="4516131" y="4175907"/>
                  </a:cubicBezTo>
                  <a:cubicBezTo>
                    <a:pt x="4417234" y="4134066"/>
                    <a:pt x="4318055" y="4091381"/>
                    <a:pt x="4223948" y="4039959"/>
                  </a:cubicBezTo>
                  <a:cubicBezTo>
                    <a:pt x="4175627" y="4013474"/>
                    <a:pt x="4141958" y="4008263"/>
                    <a:pt x="4098989" y="4045596"/>
                  </a:cubicBezTo>
                  <a:cubicBezTo>
                    <a:pt x="3999810" y="4131814"/>
                    <a:pt x="3898800" y="4216059"/>
                    <a:pt x="3796382" y="4298331"/>
                  </a:cubicBezTo>
                  <a:cubicBezTo>
                    <a:pt x="3750457" y="4335243"/>
                    <a:pt x="3748344" y="4368066"/>
                    <a:pt x="3767926" y="4425122"/>
                  </a:cubicBezTo>
                  <a:cubicBezTo>
                    <a:pt x="3808356" y="4569805"/>
                    <a:pt x="3828503" y="4650529"/>
                    <a:pt x="3852171" y="4764780"/>
                  </a:cubicBezTo>
                  <a:cubicBezTo>
                    <a:pt x="3863018" y="4816906"/>
                    <a:pt x="3833152" y="4853392"/>
                    <a:pt x="3783984" y="4874524"/>
                  </a:cubicBezTo>
                  <a:cubicBezTo>
                    <a:pt x="3717208" y="4903264"/>
                    <a:pt x="3650574" y="4932427"/>
                    <a:pt x="3585206" y="4964264"/>
                  </a:cubicBezTo>
                  <a:cubicBezTo>
                    <a:pt x="3535477" y="4988494"/>
                    <a:pt x="3495183" y="4978916"/>
                    <a:pt x="3457851" y="4941300"/>
                  </a:cubicBezTo>
                  <a:cubicBezTo>
                    <a:pt x="3357545" y="4823525"/>
                    <a:pt x="3315283" y="4753086"/>
                    <a:pt x="3273018" y="4640383"/>
                  </a:cubicBezTo>
                  <a:cubicBezTo>
                    <a:pt x="3265692" y="4620943"/>
                    <a:pt x="3230754" y="4584034"/>
                    <a:pt x="3166656" y="4613194"/>
                  </a:cubicBezTo>
                  <a:cubicBezTo>
                    <a:pt x="3027748" y="4634891"/>
                    <a:pt x="2889971" y="4663770"/>
                    <a:pt x="2751768" y="4689550"/>
                  </a:cubicBezTo>
                  <a:cubicBezTo>
                    <a:pt x="2701473" y="4698850"/>
                    <a:pt x="2688936" y="4730546"/>
                    <a:pt x="2680060" y="4778163"/>
                  </a:cubicBezTo>
                  <a:cubicBezTo>
                    <a:pt x="2660478" y="4883120"/>
                    <a:pt x="2633431" y="4987086"/>
                    <a:pt x="2603422" y="5089646"/>
                  </a:cubicBezTo>
                  <a:cubicBezTo>
                    <a:pt x="2587222" y="5144871"/>
                    <a:pt x="2544818" y="5170652"/>
                    <a:pt x="2483534" y="5163607"/>
                  </a:cubicBezTo>
                  <a:cubicBezTo>
                    <a:pt x="2409009" y="5155014"/>
                    <a:pt x="2334063" y="5149519"/>
                    <a:pt x="2259115" y="5144729"/>
                  </a:cubicBezTo>
                  <a:cubicBezTo>
                    <a:pt x="2210652" y="5141631"/>
                    <a:pt x="2176139" y="5119229"/>
                    <a:pt x="2168109" y="5072035"/>
                  </a:cubicBezTo>
                  <a:cubicBezTo>
                    <a:pt x="2150217" y="4966377"/>
                    <a:pt x="2128803" y="4860295"/>
                    <a:pt x="2124859" y="4753791"/>
                  </a:cubicBezTo>
                  <a:cubicBezTo>
                    <a:pt x="2122181" y="4681239"/>
                    <a:pt x="2102599" y="4640525"/>
                    <a:pt x="2032300" y="4618972"/>
                  </a:cubicBezTo>
                  <a:cubicBezTo>
                    <a:pt x="1913539" y="4582484"/>
                    <a:pt x="1795767" y="4542193"/>
                    <a:pt x="1679119" y="4499505"/>
                  </a:cubicBezTo>
                  <a:cubicBezTo>
                    <a:pt x="1633191" y="4482740"/>
                    <a:pt x="1604733" y="4487811"/>
                    <a:pt x="1570502" y="4526555"/>
                  </a:cubicBezTo>
                  <a:cubicBezTo>
                    <a:pt x="1497666" y="4608826"/>
                    <a:pt x="1418350" y="4685464"/>
                    <a:pt x="1339600" y="4762244"/>
                  </a:cubicBezTo>
                  <a:cubicBezTo>
                    <a:pt x="1301422" y="4799437"/>
                    <a:pt x="1261412" y="4801831"/>
                    <a:pt x="1215487" y="4765626"/>
                  </a:cubicBezTo>
                  <a:cubicBezTo>
                    <a:pt x="1158431" y="4720687"/>
                    <a:pt x="1094614" y="4684760"/>
                    <a:pt x="1035303" y="4642638"/>
                  </a:cubicBezTo>
                  <a:cubicBezTo>
                    <a:pt x="952747" y="4584173"/>
                    <a:pt x="943874" y="4546418"/>
                    <a:pt x="990503" y="4458791"/>
                  </a:cubicBezTo>
                  <a:cubicBezTo>
                    <a:pt x="1034599" y="4375957"/>
                    <a:pt x="1078130" y="4292697"/>
                    <a:pt x="1125889" y="4212115"/>
                  </a:cubicBezTo>
                  <a:cubicBezTo>
                    <a:pt x="1150119" y="4171117"/>
                    <a:pt x="1147865" y="4138998"/>
                    <a:pt x="1117578" y="4104060"/>
                  </a:cubicBezTo>
                  <a:cubicBezTo>
                    <a:pt x="1022059" y="3994457"/>
                    <a:pt x="928375" y="3883162"/>
                    <a:pt x="831312" y="3774968"/>
                  </a:cubicBezTo>
                  <a:cubicBezTo>
                    <a:pt x="820462" y="3762993"/>
                    <a:pt x="789752" y="3759330"/>
                    <a:pt x="772001" y="3764544"/>
                  </a:cubicBezTo>
                  <a:cubicBezTo>
                    <a:pt x="700293" y="3786096"/>
                    <a:pt x="518139" y="3847520"/>
                    <a:pt x="497146" y="3850197"/>
                  </a:cubicBezTo>
                  <a:cubicBezTo>
                    <a:pt x="346124" y="3869779"/>
                    <a:pt x="333165" y="3861749"/>
                    <a:pt x="274981" y="3721998"/>
                  </a:cubicBezTo>
                  <a:cubicBezTo>
                    <a:pt x="255118" y="3674381"/>
                    <a:pt x="234267" y="3627187"/>
                    <a:pt x="211587" y="3580836"/>
                  </a:cubicBezTo>
                  <a:cubicBezTo>
                    <a:pt x="186650" y="3529979"/>
                    <a:pt x="190455" y="3481237"/>
                    <a:pt x="233421" y="3446580"/>
                  </a:cubicBezTo>
                  <a:cubicBezTo>
                    <a:pt x="313018" y="3382198"/>
                    <a:pt x="393600" y="3317535"/>
                    <a:pt x="481088" y="3265127"/>
                  </a:cubicBezTo>
                  <a:cubicBezTo>
                    <a:pt x="533492" y="3233713"/>
                    <a:pt x="558711" y="3203988"/>
                    <a:pt x="547017" y="3143127"/>
                  </a:cubicBezTo>
                  <a:cubicBezTo>
                    <a:pt x="523491" y="3020985"/>
                    <a:pt x="501513" y="2898561"/>
                    <a:pt x="480804" y="2775999"/>
                  </a:cubicBezTo>
                  <a:cubicBezTo>
                    <a:pt x="471365" y="2720209"/>
                    <a:pt x="442344" y="2690765"/>
                    <a:pt x="386416" y="2678087"/>
                  </a:cubicBezTo>
                  <a:cubicBezTo>
                    <a:pt x="281180" y="2654421"/>
                    <a:pt x="177776" y="2623427"/>
                    <a:pt x="72680" y="2599336"/>
                  </a:cubicBezTo>
                  <a:cubicBezTo>
                    <a:pt x="18722" y="2586938"/>
                    <a:pt x="-2692" y="2554397"/>
                    <a:pt x="267" y="2503963"/>
                  </a:cubicBezTo>
                  <a:cubicBezTo>
                    <a:pt x="5762" y="2412673"/>
                    <a:pt x="10975" y="2321101"/>
                    <a:pt x="22246" y="2230376"/>
                  </a:cubicBezTo>
                  <a:cubicBezTo>
                    <a:pt x="30696" y="2162192"/>
                    <a:pt x="87894" y="2150356"/>
                    <a:pt x="143542" y="2146974"/>
                  </a:cubicBezTo>
                  <a:cubicBezTo>
                    <a:pt x="244271" y="2140918"/>
                    <a:pt x="345278" y="2134577"/>
                    <a:pt x="446007" y="2135565"/>
                  </a:cubicBezTo>
                  <a:cubicBezTo>
                    <a:pt x="506022" y="2136127"/>
                    <a:pt x="535608" y="2112459"/>
                    <a:pt x="552231" y="2057096"/>
                  </a:cubicBezTo>
                  <a:cubicBezTo>
                    <a:pt x="585900" y="1944815"/>
                    <a:pt x="623093" y="1833520"/>
                    <a:pt x="659863" y="1722225"/>
                  </a:cubicBezTo>
                  <a:cubicBezTo>
                    <a:pt x="672400" y="1684189"/>
                    <a:pt x="706353" y="1641643"/>
                    <a:pt x="697195" y="1611214"/>
                  </a:cubicBezTo>
                  <a:cubicBezTo>
                    <a:pt x="688177" y="1581631"/>
                    <a:pt x="471226" y="1409898"/>
                    <a:pt x="413324" y="1336923"/>
                  </a:cubicBezTo>
                  <a:cubicBezTo>
                    <a:pt x="397263" y="1316779"/>
                    <a:pt x="400364" y="1265780"/>
                    <a:pt x="414732" y="1240281"/>
                  </a:cubicBezTo>
                  <a:cubicBezTo>
                    <a:pt x="458266" y="1162939"/>
                    <a:pt x="509824" y="1089825"/>
                    <a:pt x="561951" y="1017693"/>
                  </a:cubicBezTo>
                  <a:cubicBezTo>
                    <a:pt x="593365" y="974162"/>
                    <a:pt x="641687" y="965709"/>
                    <a:pt x="688600" y="987122"/>
                  </a:cubicBezTo>
                  <a:cubicBezTo>
                    <a:pt x="773691" y="1026005"/>
                    <a:pt x="856809" y="1069255"/>
                    <a:pt x="939929" y="1112223"/>
                  </a:cubicBezTo>
                  <a:cubicBezTo>
                    <a:pt x="1043896" y="1166039"/>
                    <a:pt x="1044742" y="1166179"/>
                    <a:pt x="1130395" y="1091091"/>
                  </a:cubicBezTo>
                  <a:cubicBezTo>
                    <a:pt x="1223940" y="1008959"/>
                    <a:pt x="1317059" y="926545"/>
                    <a:pt x="1412154" y="846386"/>
                  </a:cubicBezTo>
                  <a:cubicBezTo>
                    <a:pt x="1441879" y="821310"/>
                    <a:pt x="1445542" y="799896"/>
                    <a:pt x="1433426" y="762141"/>
                  </a:cubicBezTo>
                  <a:cubicBezTo>
                    <a:pt x="1398348" y="652817"/>
                    <a:pt x="1370455" y="541243"/>
                    <a:pt x="1339319" y="430794"/>
                  </a:cubicBezTo>
                  <a:cubicBezTo>
                    <a:pt x="1322415" y="370780"/>
                    <a:pt x="1346222" y="327249"/>
                    <a:pt x="1398629" y="303439"/>
                  </a:cubicBezTo>
                  <a:cubicBezTo>
                    <a:pt x="1479774" y="266672"/>
                    <a:pt x="1561906" y="230183"/>
                    <a:pt x="1647140" y="206092"/>
                  </a:cubicBezTo>
                  <a:cubicBezTo>
                    <a:pt x="1676583" y="197780"/>
                    <a:pt x="1729130" y="216519"/>
                    <a:pt x="1749416" y="241030"/>
                  </a:cubicBezTo>
                  <a:cubicBezTo>
                    <a:pt x="1816476" y="322035"/>
                    <a:pt x="1877476" y="408816"/>
                    <a:pt x="1933124" y="498133"/>
                  </a:cubicBezTo>
                  <a:cubicBezTo>
                    <a:pt x="1967778" y="553499"/>
                    <a:pt x="2001024" y="575898"/>
                    <a:pt x="2069635" y="558852"/>
                  </a:cubicBezTo>
                  <a:cubicBezTo>
                    <a:pt x="2190084" y="528985"/>
                    <a:pt x="2313354" y="509545"/>
                    <a:pt x="2435917" y="488836"/>
                  </a:cubicBezTo>
                  <a:cubicBezTo>
                    <a:pt x="2494523" y="478974"/>
                    <a:pt x="2513543" y="447557"/>
                    <a:pt x="2523828" y="390220"/>
                  </a:cubicBezTo>
                  <a:cubicBezTo>
                    <a:pt x="2543126" y="282588"/>
                    <a:pt x="2573978" y="176929"/>
                    <a:pt x="2603001" y="71271"/>
                  </a:cubicBezTo>
                  <a:cubicBezTo>
                    <a:pt x="2617509" y="18582"/>
                    <a:pt x="2659916" y="-2690"/>
                    <a:pt x="2711477" y="2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sx="103000" rotWithShape="0" algn="bl" dir="18900000" dist="38100" sy="10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1495425" y="3105150"/>
              <a:ext cx="1066800" cy="1066800"/>
            </a:xfrm>
            <a:custGeom>
              <a:rect b="b" l="l" r="r" t="t"/>
              <a:pathLst>
                <a:path extrusionOk="0" h="1066800" w="1066800">
                  <a:moveTo>
                    <a:pt x="533400" y="76200"/>
                  </a:moveTo>
                  <a:cubicBezTo>
                    <a:pt x="280895" y="76200"/>
                    <a:pt x="76200" y="280895"/>
                    <a:pt x="76200" y="533400"/>
                  </a:cubicBezTo>
                  <a:cubicBezTo>
                    <a:pt x="76200" y="785905"/>
                    <a:pt x="280895" y="990600"/>
                    <a:pt x="533400" y="990600"/>
                  </a:cubicBezTo>
                  <a:cubicBezTo>
                    <a:pt x="785905" y="990600"/>
                    <a:pt x="990600" y="785905"/>
                    <a:pt x="990600" y="533400"/>
                  </a:cubicBezTo>
                  <a:cubicBezTo>
                    <a:pt x="990600" y="280895"/>
                    <a:pt x="785905" y="76200"/>
                    <a:pt x="533400" y="76200"/>
                  </a:cubicBezTo>
                  <a:close/>
                  <a:moveTo>
                    <a:pt x="533400" y="0"/>
                  </a:moveTo>
                  <a:cubicBezTo>
                    <a:pt x="827989" y="0"/>
                    <a:pt x="1066800" y="238811"/>
                    <a:pt x="1066800" y="533400"/>
                  </a:cubicBezTo>
                  <a:cubicBezTo>
                    <a:pt x="1066800" y="827989"/>
                    <a:pt x="827989" y="1066800"/>
                    <a:pt x="533400" y="1066800"/>
                  </a:cubicBezTo>
                  <a:cubicBezTo>
                    <a:pt x="238811" y="1066800"/>
                    <a:pt x="0" y="827989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4"/>
          <p:cNvGrpSpPr/>
          <p:nvPr/>
        </p:nvGrpSpPr>
        <p:grpSpPr>
          <a:xfrm>
            <a:off x="6865888" y="1569994"/>
            <a:ext cx="2189204" cy="2187190"/>
            <a:chOff x="1302539" y="2906938"/>
            <a:chExt cx="1479474" cy="1478112"/>
          </a:xfrm>
        </p:grpSpPr>
        <p:sp>
          <p:nvSpPr>
            <p:cNvPr id="30" name="Google Shape;30;p54"/>
            <p:cNvSpPr/>
            <p:nvPr/>
          </p:nvSpPr>
          <p:spPr>
            <a:xfrm>
              <a:off x="1302539" y="2906938"/>
              <a:ext cx="1479474" cy="1478112"/>
            </a:xfrm>
            <a:custGeom>
              <a:rect b="b" l="l" r="r" t="t"/>
              <a:pathLst>
                <a:path extrusionOk="0" h="5164745" w="5169501">
                  <a:moveTo>
                    <a:pt x="2569472" y="716355"/>
                  </a:moveTo>
                  <a:cubicBezTo>
                    <a:pt x="1706308" y="711704"/>
                    <a:pt x="747348" y="1396234"/>
                    <a:pt x="739599" y="2562004"/>
                  </a:cubicBezTo>
                  <a:cubicBezTo>
                    <a:pt x="732696" y="3581117"/>
                    <a:pt x="1552890" y="4391453"/>
                    <a:pt x="2585248" y="4391453"/>
                  </a:cubicBezTo>
                  <a:cubicBezTo>
                    <a:pt x="3598024" y="4391453"/>
                    <a:pt x="4413432" y="3566326"/>
                    <a:pt x="4415263" y="2539605"/>
                  </a:cubicBezTo>
                  <a:cubicBezTo>
                    <a:pt x="4417095" y="1525279"/>
                    <a:pt x="3599433" y="717622"/>
                    <a:pt x="2569472" y="716355"/>
                  </a:cubicBezTo>
                  <a:close/>
                  <a:moveTo>
                    <a:pt x="2711477" y="269"/>
                  </a:moveTo>
                  <a:cubicBezTo>
                    <a:pt x="2795722" y="5060"/>
                    <a:pt x="2880953" y="8016"/>
                    <a:pt x="2963508" y="23514"/>
                  </a:cubicBezTo>
                  <a:cubicBezTo>
                    <a:pt x="2992387" y="28867"/>
                    <a:pt x="3031411" y="65637"/>
                    <a:pt x="3037187" y="93811"/>
                  </a:cubicBezTo>
                  <a:cubicBezTo>
                    <a:pt x="3057896" y="193978"/>
                    <a:pt x="3072688" y="296255"/>
                    <a:pt x="3077197" y="398392"/>
                  </a:cubicBezTo>
                  <a:cubicBezTo>
                    <a:pt x="3081564" y="497570"/>
                    <a:pt x="3095370" y="517998"/>
                    <a:pt x="3192294" y="540959"/>
                  </a:cubicBezTo>
                  <a:cubicBezTo>
                    <a:pt x="3296968" y="565755"/>
                    <a:pt x="3400513" y="597030"/>
                    <a:pt x="3502793" y="630418"/>
                  </a:cubicBezTo>
                  <a:cubicBezTo>
                    <a:pt x="3539983" y="642535"/>
                    <a:pt x="3558157" y="636617"/>
                    <a:pt x="3585630" y="607877"/>
                  </a:cubicBezTo>
                  <a:cubicBezTo>
                    <a:pt x="3669591" y="519830"/>
                    <a:pt x="3757079" y="434458"/>
                    <a:pt x="3849351" y="355284"/>
                  </a:cubicBezTo>
                  <a:cubicBezTo>
                    <a:pt x="3869498" y="338096"/>
                    <a:pt x="3922752" y="338096"/>
                    <a:pt x="3948110" y="352464"/>
                  </a:cubicBezTo>
                  <a:cubicBezTo>
                    <a:pt x="4017140" y="391489"/>
                    <a:pt x="4079691" y="442204"/>
                    <a:pt x="4144351" y="488836"/>
                  </a:cubicBezTo>
                  <a:cubicBezTo>
                    <a:pt x="4198591" y="528000"/>
                    <a:pt x="4219723" y="585055"/>
                    <a:pt x="4195916" y="643801"/>
                  </a:cubicBezTo>
                  <a:cubicBezTo>
                    <a:pt x="4158581" y="736218"/>
                    <a:pt x="4113922" y="826662"/>
                    <a:pt x="4062784" y="912316"/>
                  </a:cubicBezTo>
                  <a:cubicBezTo>
                    <a:pt x="4034186" y="960214"/>
                    <a:pt x="4028269" y="991631"/>
                    <a:pt x="4067009" y="1035867"/>
                  </a:cubicBezTo>
                  <a:cubicBezTo>
                    <a:pt x="4158299" y="1139978"/>
                    <a:pt x="4243249" y="1249580"/>
                    <a:pt x="4334681" y="1353546"/>
                  </a:cubicBezTo>
                  <a:cubicBezTo>
                    <a:pt x="4349612" y="1370595"/>
                    <a:pt x="4386663" y="1381161"/>
                    <a:pt x="4409345" y="1376090"/>
                  </a:cubicBezTo>
                  <a:cubicBezTo>
                    <a:pt x="4528248" y="1349602"/>
                    <a:pt x="4646304" y="1318611"/>
                    <a:pt x="4763795" y="1285927"/>
                  </a:cubicBezTo>
                  <a:cubicBezTo>
                    <a:pt x="4818457" y="1270710"/>
                    <a:pt x="4856355" y="1286066"/>
                    <a:pt x="4879177" y="1335796"/>
                  </a:cubicBezTo>
                  <a:cubicBezTo>
                    <a:pt x="4916367" y="1416662"/>
                    <a:pt x="4954687" y="1497386"/>
                    <a:pt x="4985397" y="1580785"/>
                  </a:cubicBezTo>
                  <a:cubicBezTo>
                    <a:pt x="4993428" y="1602479"/>
                    <a:pt x="4984693" y="1643336"/>
                    <a:pt x="4968209" y="1659112"/>
                  </a:cubicBezTo>
                  <a:cubicBezTo>
                    <a:pt x="4879035" y="1752095"/>
                    <a:pt x="4836770" y="1780269"/>
                    <a:pt x="4653488" y="1871980"/>
                  </a:cubicBezTo>
                  <a:cubicBezTo>
                    <a:pt x="4639821" y="1873811"/>
                    <a:pt x="4618411" y="1911427"/>
                    <a:pt x="4621228" y="1929036"/>
                  </a:cubicBezTo>
                  <a:cubicBezTo>
                    <a:pt x="4647431" y="2088652"/>
                    <a:pt x="4677014" y="2247703"/>
                    <a:pt x="4709979" y="2406051"/>
                  </a:cubicBezTo>
                  <a:cubicBezTo>
                    <a:pt x="4713503" y="2422674"/>
                    <a:pt x="4743651" y="2439580"/>
                    <a:pt x="4764641" y="2445779"/>
                  </a:cubicBezTo>
                  <a:cubicBezTo>
                    <a:pt x="4865510" y="2475362"/>
                    <a:pt x="4970325" y="2493820"/>
                    <a:pt x="5068376" y="2530448"/>
                  </a:cubicBezTo>
                  <a:cubicBezTo>
                    <a:pt x="5166990" y="2567217"/>
                    <a:pt x="5174597" y="2591167"/>
                    <a:pt x="5167555" y="2697952"/>
                  </a:cubicBezTo>
                  <a:cubicBezTo>
                    <a:pt x="5163187" y="2763459"/>
                    <a:pt x="5153325" y="2828687"/>
                    <a:pt x="5150648" y="2894336"/>
                  </a:cubicBezTo>
                  <a:cubicBezTo>
                    <a:pt x="5147831" y="2960973"/>
                    <a:pt x="5114866" y="2991825"/>
                    <a:pt x="5050342" y="2995911"/>
                  </a:cubicBezTo>
                  <a:cubicBezTo>
                    <a:pt x="4923835" y="3004220"/>
                    <a:pt x="4797748" y="3013661"/>
                    <a:pt x="4663912" y="3022958"/>
                  </a:cubicBezTo>
                  <a:cubicBezTo>
                    <a:pt x="4604182" y="3189478"/>
                    <a:pt x="4544025" y="3356841"/>
                    <a:pt x="4488377" y="3512090"/>
                  </a:cubicBezTo>
                  <a:cubicBezTo>
                    <a:pt x="4584739" y="3608872"/>
                    <a:pt x="4674337" y="3697626"/>
                    <a:pt x="4762387" y="3787928"/>
                  </a:cubicBezTo>
                  <a:cubicBezTo>
                    <a:pt x="4807326" y="3833995"/>
                    <a:pt x="4814794" y="3883162"/>
                    <a:pt x="4773376" y="3938952"/>
                  </a:cubicBezTo>
                  <a:cubicBezTo>
                    <a:pt x="4727309" y="4000937"/>
                    <a:pt x="4685749" y="4066305"/>
                    <a:pt x="4643345" y="4130968"/>
                  </a:cubicBezTo>
                  <a:cubicBezTo>
                    <a:pt x="4611928" y="4178866"/>
                    <a:pt x="4568116" y="4198025"/>
                    <a:pt x="4516131" y="4175907"/>
                  </a:cubicBezTo>
                  <a:cubicBezTo>
                    <a:pt x="4417234" y="4134066"/>
                    <a:pt x="4318055" y="4091381"/>
                    <a:pt x="4223948" y="4039959"/>
                  </a:cubicBezTo>
                  <a:cubicBezTo>
                    <a:pt x="4175627" y="4013474"/>
                    <a:pt x="4141958" y="4008263"/>
                    <a:pt x="4098989" y="4045596"/>
                  </a:cubicBezTo>
                  <a:cubicBezTo>
                    <a:pt x="3999810" y="4131814"/>
                    <a:pt x="3898800" y="4216059"/>
                    <a:pt x="3796382" y="4298331"/>
                  </a:cubicBezTo>
                  <a:cubicBezTo>
                    <a:pt x="3750457" y="4335243"/>
                    <a:pt x="3748344" y="4368066"/>
                    <a:pt x="3767926" y="4425122"/>
                  </a:cubicBezTo>
                  <a:cubicBezTo>
                    <a:pt x="3808356" y="4569805"/>
                    <a:pt x="3828503" y="4650529"/>
                    <a:pt x="3852171" y="4764780"/>
                  </a:cubicBezTo>
                  <a:cubicBezTo>
                    <a:pt x="3863018" y="4816906"/>
                    <a:pt x="3833152" y="4853392"/>
                    <a:pt x="3783984" y="4874524"/>
                  </a:cubicBezTo>
                  <a:cubicBezTo>
                    <a:pt x="3717208" y="4903264"/>
                    <a:pt x="3650574" y="4932427"/>
                    <a:pt x="3585206" y="4964264"/>
                  </a:cubicBezTo>
                  <a:cubicBezTo>
                    <a:pt x="3535477" y="4988494"/>
                    <a:pt x="3495183" y="4978916"/>
                    <a:pt x="3457851" y="4941300"/>
                  </a:cubicBezTo>
                  <a:cubicBezTo>
                    <a:pt x="3357545" y="4823525"/>
                    <a:pt x="3315283" y="4753086"/>
                    <a:pt x="3273018" y="4640383"/>
                  </a:cubicBezTo>
                  <a:cubicBezTo>
                    <a:pt x="3265692" y="4620943"/>
                    <a:pt x="3230754" y="4584034"/>
                    <a:pt x="3166656" y="4613194"/>
                  </a:cubicBezTo>
                  <a:cubicBezTo>
                    <a:pt x="3027748" y="4634891"/>
                    <a:pt x="2889971" y="4663770"/>
                    <a:pt x="2751768" y="4689550"/>
                  </a:cubicBezTo>
                  <a:cubicBezTo>
                    <a:pt x="2701473" y="4698850"/>
                    <a:pt x="2688936" y="4730546"/>
                    <a:pt x="2680060" y="4778163"/>
                  </a:cubicBezTo>
                  <a:cubicBezTo>
                    <a:pt x="2660478" y="4883120"/>
                    <a:pt x="2633431" y="4987086"/>
                    <a:pt x="2603422" y="5089646"/>
                  </a:cubicBezTo>
                  <a:cubicBezTo>
                    <a:pt x="2587222" y="5144871"/>
                    <a:pt x="2544818" y="5170652"/>
                    <a:pt x="2483534" y="5163607"/>
                  </a:cubicBezTo>
                  <a:cubicBezTo>
                    <a:pt x="2409009" y="5155014"/>
                    <a:pt x="2334063" y="5149519"/>
                    <a:pt x="2259115" y="5144729"/>
                  </a:cubicBezTo>
                  <a:cubicBezTo>
                    <a:pt x="2210652" y="5141631"/>
                    <a:pt x="2176139" y="5119229"/>
                    <a:pt x="2168109" y="5072035"/>
                  </a:cubicBezTo>
                  <a:cubicBezTo>
                    <a:pt x="2150217" y="4966377"/>
                    <a:pt x="2128803" y="4860295"/>
                    <a:pt x="2124859" y="4753791"/>
                  </a:cubicBezTo>
                  <a:cubicBezTo>
                    <a:pt x="2122181" y="4681239"/>
                    <a:pt x="2102599" y="4640525"/>
                    <a:pt x="2032300" y="4618972"/>
                  </a:cubicBezTo>
                  <a:cubicBezTo>
                    <a:pt x="1913539" y="4582484"/>
                    <a:pt x="1795767" y="4542193"/>
                    <a:pt x="1679119" y="4499505"/>
                  </a:cubicBezTo>
                  <a:cubicBezTo>
                    <a:pt x="1633191" y="4482740"/>
                    <a:pt x="1604733" y="4487811"/>
                    <a:pt x="1570502" y="4526555"/>
                  </a:cubicBezTo>
                  <a:cubicBezTo>
                    <a:pt x="1497666" y="4608826"/>
                    <a:pt x="1418350" y="4685464"/>
                    <a:pt x="1339600" y="4762244"/>
                  </a:cubicBezTo>
                  <a:cubicBezTo>
                    <a:pt x="1301422" y="4799437"/>
                    <a:pt x="1261412" y="4801831"/>
                    <a:pt x="1215487" y="4765626"/>
                  </a:cubicBezTo>
                  <a:cubicBezTo>
                    <a:pt x="1158431" y="4720687"/>
                    <a:pt x="1094614" y="4684760"/>
                    <a:pt x="1035303" y="4642638"/>
                  </a:cubicBezTo>
                  <a:cubicBezTo>
                    <a:pt x="952747" y="4584173"/>
                    <a:pt x="943874" y="4546418"/>
                    <a:pt x="990503" y="4458791"/>
                  </a:cubicBezTo>
                  <a:cubicBezTo>
                    <a:pt x="1034599" y="4375957"/>
                    <a:pt x="1078130" y="4292697"/>
                    <a:pt x="1125889" y="4212115"/>
                  </a:cubicBezTo>
                  <a:cubicBezTo>
                    <a:pt x="1150119" y="4171117"/>
                    <a:pt x="1147865" y="4138998"/>
                    <a:pt x="1117578" y="4104060"/>
                  </a:cubicBezTo>
                  <a:cubicBezTo>
                    <a:pt x="1022059" y="3994457"/>
                    <a:pt x="928375" y="3883162"/>
                    <a:pt x="831312" y="3774968"/>
                  </a:cubicBezTo>
                  <a:cubicBezTo>
                    <a:pt x="820462" y="3762993"/>
                    <a:pt x="789752" y="3759330"/>
                    <a:pt x="772001" y="3764544"/>
                  </a:cubicBezTo>
                  <a:cubicBezTo>
                    <a:pt x="700293" y="3786096"/>
                    <a:pt x="518139" y="3847520"/>
                    <a:pt x="497146" y="3850197"/>
                  </a:cubicBezTo>
                  <a:cubicBezTo>
                    <a:pt x="346124" y="3869779"/>
                    <a:pt x="333165" y="3861749"/>
                    <a:pt x="274981" y="3721998"/>
                  </a:cubicBezTo>
                  <a:cubicBezTo>
                    <a:pt x="255118" y="3674381"/>
                    <a:pt x="234267" y="3627187"/>
                    <a:pt x="211587" y="3580836"/>
                  </a:cubicBezTo>
                  <a:cubicBezTo>
                    <a:pt x="186650" y="3529979"/>
                    <a:pt x="190455" y="3481237"/>
                    <a:pt x="233421" y="3446580"/>
                  </a:cubicBezTo>
                  <a:cubicBezTo>
                    <a:pt x="313018" y="3382198"/>
                    <a:pt x="393600" y="3317535"/>
                    <a:pt x="481088" y="3265127"/>
                  </a:cubicBezTo>
                  <a:cubicBezTo>
                    <a:pt x="533492" y="3233713"/>
                    <a:pt x="558711" y="3203988"/>
                    <a:pt x="547017" y="3143127"/>
                  </a:cubicBezTo>
                  <a:cubicBezTo>
                    <a:pt x="523491" y="3020985"/>
                    <a:pt x="501513" y="2898561"/>
                    <a:pt x="480804" y="2775999"/>
                  </a:cubicBezTo>
                  <a:cubicBezTo>
                    <a:pt x="471365" y="2720209"/>
                    <a:pt x="442344" y="2690765"/>
                    <a:pt x="386416" y="2678087"/>
                  </a:cubicBezTo>
                  <a:cubicBezTo>
                    <a:pt x="281180" y="2654421"/>
                    <a:pt x="177776" y="2623427"/>
                    <a:pt x="72680" y="2599336"/>
                  </a:cubicBezTo>
                  <a:cubicBezTo>
                    <a:pt x="18722" y="2586938"/>
                    <a:pt x="-2692" y="2554397"/>
                    <a:pt x="267" y="2503963"/>
                  </a:cubicBezTo>
                  <a:cubicBezTo>
                    <a:pt x="5762" y="2412673"/>
                    <a:pt x="10975" y="2321101"/>
                    <a:pt x="22246" y="2230376"/>
                  </a:cubicBezTo>
                  <a:cubicBezTo>
                    <a:pt x="30696" y="2162192"/>
                    <a:pt x="87894" y="2150356"/>
                    <a:pt x="143542" y="2146974"/>
                  </a:cubicBezTo>
                  <a:cubicBezTo>
                    <a:pt x="244271" y="2140918"/>
                    <a:pt x="345278" y="2134577"/>
                    <a:pt x="446007" y="2135565"/>
                  </a:cubicBezTo>
                  <a:cubicBezTo>
                    <a:pt x="506022" y="2136127"/>
                    <a:pt x="535608" y="2112459"/>
                    <a:pt x="552231" y="2057096"/>
                  </a:cubicBezTo>
                  <a:cubicBezTo>
                    <a:pt x="585900" y="1944815"/>
                    <a:pt x="623093" y="1833520"/>
                    <a:pt x="659863" y="1722225"/>
                  </a:cubicBezTo>
                  <a:cubicBezTo>
                    <a:pt x="672400" y="1684189"/>
                    <a:pt x="706353" y="1641643"/>
                    <a:pt x="697195" y="1611214"/>
                  </a:cubicBezTo>
                  <a:cubicBezTo>
                    <a:pt x="688177" y="1581631"/>
                    <a:pt x="471226" y="1409898"/>
                    <a:pt x="413324" y="1336923"/>
                  </a:cubicBezTo>
                  <a:cubicBezTo>
                    <a:pt x="397263" y="1316779"/>
                    <a:pt x="400364" y="1265780"/>
                    <a:pt x="414732" y="1240281"/>
                  </a:cubicBezTo>
                  <a:cubicBezTo>
                    <a:pt x="458266" y="1162939"/>
                    <a:pt x="509824" y="1089825"/>
                    <a:pt x="561951" y="1017693"/>
                  </a:cubicBezTo>
                  <a:cubicBezTo>
                    <a:pt x="593365" y="974162"/>
                    <a:pt x="641687" y="965709"/>
                    <a:pt x="688600" y="987122"/>
                  </a:cubicBezTo>
                  <a:cubicBezTo>
                    <a:pt x="773691" y="1026005"/>
                    <a:pt x="856809" y="1069255"/>
                    <a:pt x="939929" y="1112223"/>
                  </a:cubicBezTo>
                  <a:cubicBezTo>
                    <a:pt x="1043896" y="1166039"/>
                    <a:pt x="1044742" y="1166179"/>
                    <a:pt x="1130395" y="1091091"/>
                  </a:cubicBezTo>
                  <a:cubicBezTo>
                    <a:pt x="1223940" y="1008959"/>
                    <a:pt x="1317059" y="926545"/>
                    <a:pt x="1412154" y="846386"/>
                  </a:cubicBezTo>
                  <a:cubicBezTo>
                    <a:pt x="1441879" y="821310"/>
                    <a:pt x="1445542" y="799896"/>
                    <a:pt x="1433426" y="762141"/>
                  </a:cubicBezTo>
                  <a:cubicBezTo>
                    <a:pt x="1398348" y="652817"/>
                    <a:pt x="1370455" y="541243"/>
                    <a:pt x="1339319" y="430794"/>
                  </a:cubicBezTo>
                  <a:cubicBezTo>
                    <a:pt x="1322415" y="370780"/>
                    <a:pt x="1346222" y="327249"/>
                    <a:pt x="1398629" y="303439"/>
                  </a:cubicBezTo>
                  <a:cubicBezTo>
                    <a:pt x="1479774" y="266672"/>
                    <a:pt x="1561906" y="230183"/>
                    <a:pt x="1647140" y="206092"/>
                  </a:cubicBezTo>
                  <a:cubicBezTo>
                    <a:pt x="1676583" y="197780"/>
                    <a:pt x="1729130" y="216519"/>
                    <a:pt x="1749416" y="241030"/>
                  </a:cubicBezTo>
                  <a:cubicBezTo>
                    <a:pt x="1816476" y="322035"/>
                    <a:pt x="1877476" y="408816"/>
                    <a:pt x="1933124" y="498133"/>
                  </a:cubicBezTo>
                  <a:cubicBezTo>
                    <a:pt x="1967778" y="553499"/>
                    <a:pt x="2001024" y="575898"/>
                    <a:pt x="2069635" y="558852"/>
                  </a:cubicBezTo>
                  <a:cubicBezTo>
                    <a:pt x="2190084" y="528985"/>
                    <a:pt x="2313354" y="509545"/>
                    <a:pt x="2435917" y="488836"/>
                  </a:cubicBezTo>
                  <a:cubicBezTo>
                    <a:pt x="2494523" y="478974"/>
                    <a:pt x="2513543" y="447557"/>
                    <a:pt x="2523828" y="390220"/>
                  </a:cubicBezTo>
                  <a:cubicBezTo>
                    <a:pt x="2543126" y="282588"/>
                    <a:pt x="2573978" y="176929"/>
                    <a:pt x="2603001" y="71271"/>
                  </a:cubicBezTo>
                  <a:cubicBezTo>
                    <a:pt x="2617509" y="18582"/>
                    <a:pt x="2659916" y="-2690"/>
                    <a:pt x="2711477" y="2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sx="103000" rotWithShape="0" algn="bl" dir="18900000" dist="38100" sy="10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1495425" y="3105150"/>
              <a:ext cx="1066800" cy="1066800"/>
            </a:xfrm>
            <a:custGeom>
              <a:rect b="b" l="l" r="r" t="t"/>
              <a:pathLst>
                <a:path extrusionOk="0" h="1066800" w="1066800">
                  <a:moveTo>
                    <a:pt x="533400" y="76200"/>
                  </a:moveTo>
                  <a:cubicBezTo>
                    <a:pt x="280895" y="76200"/>
                    <a:pt x="76200" y="280895"/>
                    <a:pt x="76200" y="533400"/>
                  </a:cubicBezTo>
                  <a:cubicBezTo>
                    <a:pt x="76200" y="785905"/>
                    <a:pt x="280895" y="990600"/>
                    <a:pt x="533400" y="990600"/>
                  </a:cubicBezTo>
                  <a:cubicBezTo>
                    <a:pt x="785905" y="990600"/>
                    <a:pt x="990600" y="785905"/>
                    <a:pt x="990600" y="533400"/>
                  </a:cubicBezTo>
                  <a:cubicBezTo>
                    <a:pt x="990600" y="280895"/>
                    <a:pt x="785905" y="76200"/>
                    <a:pt x="533400" y="76200"/>
                  </a:cubicBezTo>
                  <a:close/>
                  <a:moveTo>
                    <a:pt x="533400" y="0"/>
                  </a:moveTo>
                  <a:cubicBezTo>
                    <a:pt x="827989" y="0"/>
                    <a:pt x="1066800" y="238811"/>
                    <a:pt x="1066800" y="533400"/>
                  </a:cubicBezTo>
                  <a:cubicBezTo>
                    <a:pt x="1066800" y="827989"/>
                    <a:pt x="827989" y="1066800"/>
                    <a:pt x="533400" y="1066800"/>
                  </a:cubicBezTo>
                  <a:cubicBezTo>
                    <a:pt x="238811" y="1066800"/>
                    <a:pt x="0" y="827989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4"/>
          <p:cNvSpPr/>
          <p:nvPr>
            <p:ph idx="2" type="pic"/>
          </p:nvPr>
        </p:nvSpPr>
        <p:spPr>
          <a:xfrm>
            <a:off x="7671065" y="4366923"/>
            <a:ext cx="1293734" cy="132778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4"/>
          <p:cNvSpPr/>
          <p:nvPr>
            <p:ph idx="3" type="pic"/>
          </p:nvPr>
        </p:nvSpPr>
        <p:spPr>
          <a:xfrm>
            <a:off x="3191342" y="4355273"/>
            <a:ext cx="1293734" cy="132778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4" name="Google Shape;34;p54"/>
          <p:cNvGrpSpPr/>
          <p:nvPr/>
        </p:nvGrpSpPr>
        <p:grpSpPr>
          <a:xfrm rot="-602012">
            <a:off x="4779282" y="2825300"/>
            <a:ext cx="2625329" cy="2622912"/>
            <a:chOff x="1302539" y="2906939"/>
            <a:chExt cx="1479474" cy="1478112"/>
          </a:xfrm>
        </p:grpSpPr>
        <p:sp>
          <p:nvSpPr>
            <p:cNvPr id="35" name="Google Shape;35;p54"/>
            <p:cNvSpPr/>
            <p:nvPr/>
          </p:nvSpPr>
          <p:spPr>
            <a:xfrm>
              <a:off x="1302539" y="2906939"/>
              <a:ext cx="1479474" cy="1478112"/>
            </a:xfrm>
            <a:custGeom>
              <a:rect b="b" l="l" r="r" t="t"/>
              <a:pathLst>
                <a:path extrusionOk="0" h="5164745" w="5169501">
                  <a:moveTo>
                    <a:pt x="2569472" y="716355"/>
                  </a:moveTo>
                  <a:cubicBezTo>
                    <a:pt x="1706308" y="711704"/>
                    <a:pt x="747348" y="1396234"/>
                    <a:pt x="739599" y="2562004"/>
                  </a:cubicBezTo>
                  <a:cubicBezTo>
                    <a:pt x="732696" y="3581117"/>
                    <a:pt x="1552890" y="4391453"/>
                    <a:pt x="2585248" y="4391453"/>
                  </a:cubicBezTo>
                  <a:cubicBezTo>
                    <a:pt x="3598024" y="4391453"/>
                    <a:pt x="4413432" y="3566326"/>
                    <a:pt x="4415263" y="2539605"/>
                  </a:cubicBezTo>
                  <a:cubicBezTo>
                    <a:pt x="4417095" y="1525279"/>
                    <a:pt x="3599433" y="717622"/>
                    <a:pt x="2569472" y="716355"/>
                  </a:cubicBezTo>
                  <a:close/>
                  <a:moveTo>
                    <a:pt x="2711477" y="269"/>
                  </a:moveTo>
                  <a:cubicBezTo>
                    <a:pt x="2795722" y="5060"/>
                    <a:pt x="2880953" y="8016"/>
                    <a:pt x="2963508" y="23514"/>
                  </a:cubicBezTo>
                  <a:cubicBezTo>
                    <a:pt x="2992387" y="28867"/>
                    <a:pt x="3031411" y="65637"/>
                    <a:pt x="3037187" y="93811"/>
                  </a:cubicBezTo>
                  <a:cubicBezTo>
                    <a:pt x="3057896" y="193978"/>
                    <a:pt x="3072688" y="296255"/>
                    <a:pt x="3077197" y="398392"/>
                  </a:cubicBezTo>
                  <a:cubicBezTo>
                    <a:pt x="3081564" y="497570"/>
                    <a:pt x="3095370" y="517998"/>
                    <a:pt x="3192294" y="540959"/>
                  </a:cubicBezTo>
                  <a:cubicBezTo>
                    <a:pt x="3296968" y="565755"/>
                    <a:pt x="3400513" y="597030"/>
                    <a:pt x="3502793" y="630418"/>
                  </a:cubicBezTo>
                  <a:cubicBezTo>
                    <a:pt x="3539983" y="642535"/>
                    <a:pt x="3558157" y="636617"/>
                    <a:pt x="3585630" y="607877"/>
                  </a:cubicBezTo>
                  <a:cubicBezTo>
                    <a:pt x="3669591" y="519830"/>
                    <a:pt x="3757079" y="434458"/>
                    <a:pt x="3849351" y="355284"/>
                  </a:cubicBezTo>
                  <a:cubicBezTo>
                    <a:pt x="3869498" y="338096"/>
                    <a:pt x="3922752" y="338096"/>
                    <a:pt x="3948110" y="352464"/>
                  </a:cubicBezTo>
                  <a:cubicBezTo>
                    <a:pt x="4017140" y="391489"/>
                    <a:pt x="4079691" y="442204"/>
                    <a:pt x="4144351" y="488836"/>
                  </a:cubicBezTo>
                  <a:cubicBezTo>
                    <a:pt x="4198591" y="528000"/>
                    <a:pt x="4219723" y="585055"/>
                    <a:pt x="4195916" y="643801"/>
                  </a:cubicBezTo>
                  <a:cubicBezTo>
                    <a:pt x="4158581" y="736218"/>
                    <a:pt x="4113922" y="826662"/>
                    <a:pt x="4062784" y="912316"/>
                  </a:cubicBezTo>
                  <a:cubicBezTo>
                    <a:pt x="4034186" y="960214"/>
                    <a:pt x="4028269" y="991631"/>
                    <a:pt x="4067009" y="1035867"/>
                  </a:cubicBezTo>
                  <a:cubicBezTo>
                    <a:pt x="4158299" y="1139978"/>
                    <a:pt x="4243249" y="1249580"/>
                    <a:pt x="4334681" y="1353546"/>
                  </a:cubicBezTo>
                  <a:cubicBezTo>
                    <a:pt x="4349612" y="1370595"/>
                    <a:pt x="4386663" y="1381161"/>
                    <a:pt x="4409345" y="1376090"/>
                  </a:cubicBezTo>
                  <a:cubicBezTo>
                    <a:pt x="4528248" y="1349602"/>
                    <a:pt x="4646304" y="1318611"/>
                    <a:pt x="4763795" y="1285927"/>
                  </a:cubicBezTo>
                  <a:cubicBezTo>
                    <a:pt x="4818457" y="1270710"/>
                    <a:pt x="4856355" y="1286066"/>
                    <a:pt x="4879177" y="1335796"/>
                  </a:cubicBezTo>
                  <a:cubicBezTo>
                    <a:pt x="4916367" y="1416662"/>
                    <a:pt x="4954687" y="1497386"/>
                    <a:pt x="4985397" y="1580785"/>
                  </a:cubicBezTo>
                  <a:cubicBezTo>
                    <a:pt x="4993428" y="1602479"/>
                    <a:pt x="4984693" y="1643336"/>
                    <a:pt x="4968209" y="1659112"/>
                  </a:cubicBezTo>
                  <a:cubicBezTo>
                    <a:pt x="4879035" y="1752095"/>
                    <a:pt x="4836770" y="1780269"/>
                    <a:pt x="4653488" y="1871980"/>
                  </a:cubicBezTo>
                  <a:cubicBezTo>
                    <a:pt x="4639821" y="1873811"/>
                    <a:pt x="4618411" y="1911427"/>
                    <a:pt x="4621228" y="1929036"/>
                  </a:cubicBezTo>
                  <a:cubicBezTo>
                    <a:pt x="4647431" y="2088652"/>
                    <a:pt x="4677014" y="2247703"/>
                    <a:pt x="4709979" y="2406051"/>
                  </a:cubicBezTo>
                  <a:cubicBezTo>
                    <a:pt x="4713503" y="2422674"/>
                    <a:pt x="4743651" y="2439580"/>
                    <a:pt x="4764641" y="2445779"/>
                  </a:cubicBezTo>
                  <a:cubicBezTo>
                    <a:pt x="4865510" y="2475362"/>
                    <a:pt x="4970325" y="2493820"/>
                    <a:pt x="5068376" y="2530448"/>
                  </a:cubicBezTo>
                  <a:cubicBezTo>
                    <a:pt x="5166990" y="2567217"/>
                    <a:pt x="5174597" y="2591167"/>
                    <a:pt x="5167555" y="2697952"/>
                  </a:cubicBezTo>
                  <a:cubicBezTo>
                    <a:pt x="5163187" y="2763459"/>
                    <a:pt x="5153325" y="2828687"/>
                    <a:pt x="5150648" y="2894336"/>
                  </a:cubicBezTo>
                  <a:cubicBezTo>
                    <a:pt x="5147831" y="2960973"/>
                    <a:pt x="5114866" y="2991825"/>
                    <a:pt x="5050342" y="2995911"/>
                  </a:cubicBezTo>
                  <a:cubicBezTo>
                    <a:pt x="4923835" y="3004220"/>
                    <a:pt x="4797748" y="3013661"/>
                    <a:pt x="4663912" y="3022958"/>
                  </a:cubicBezTo>
                  <a:cubicBezTo>
                    <a:pt x="4604182" y="3189478"/>
                    <a:pt x="4544025" y="3356841"/>
                    <a:pt x="4488377" y="3512090"/>
                  </a:cubicBezTo>
                  <a:cubicBezTo>
                    <a:pt x="4584739" y="3608872"/>
                    <a:pt x="4674337" y="3697626"/>
                    <a:pt x="4762387" y="3787928"/>
                  </a:cubicBezTo>
                  <a:cubicBezTo>
                    <a:pt x="4807326" y="3833995"/>
                    <a:pt x="4814794" y="3883162"/>
                    <a:pt x="4773376" y="3938952"/>
                  </a:cubicBezTo>
                  <a:cubicBezTo>
                    <a:pt x="4727309" y="4000937"/>
                    <a:pt x="4685749" y="4066305"/>
                    <a:pt x="4643345" y="4130968"/>
                  </a:cubicBezTo>
                  <a:cubicBezTo>
                    <a:pt x="4611928" y="4178866"/>
                    <a:pt x="4568116" y="4198025"/>
                    <a:pt x="4516131" y="4175907"/>
                  </a:cubicBezTo>
                  <a:cubicBezTo>
                    <a:pt x="4417234" y="4134066"/>
                    <a:pt x="4318055" y="4091381"/>
                    <a:pt x="4223948" y="4039959"/>
                  </a:cubicBezTo>
                  <a:cubicBezTo>
                    <a:pt x="4175627" y="4013474"/>
                    <a:pt x="4141958" y="4008263"/>
                    <a:pt x="4098989" y="4045596"/>
                  </a:cubicBezTo>
                  <a:cubicBezTo>
                    <a:pt x="3999810" y="4131814"/>
                    <a:pt x="3898800" y="4216059"/>
                    <a:pt x="3796382" y="4298331"/>
                  </a:cubicBezTo>
                  <a:cubicBezTo>
                    <a:pt x="3750457" y="4335243"/>
                    <a:pt x="3748344" y="4368066"/>
                    <a:pt x="3767926" y="4425122"/>
                  </a:cubicBezTo>
                  <a:cubicBezTo>
                    <a:pt x="3808356" y="4569805"/>
                    <a:pt x="3828503" y="4650529"/>
                    <a:pt x="3852171" y="4764780"/>
                  </a:cubicBezTo>
                  <a:cubicBezTo>
                    <a:pt x="3863018" y="4816906"/>
                    <a:pt x="3833152" y="4853392"/>
                    <a:pt x="3783984" y="4874524"/>
                  </a:cubicBezTo>
                  <a:cubicBezTo>
                    <a:pt x="3717208" y="4903264"/>
                    <a:pt x="3650574" y="4932427"/>
                    <a:pt x="3585206" y="4964264"/>
                  </a:cubicBezTo>
                  <a:cubicBezTo>
                    <a:pt x="3535477" y="4988494"/>
                    <a:pt x="3495183" y="4978916"/>
                    <a:pt x="3457851" y="4941300"/>
                  </a:cubicBezTo>
                  <a:cubicBezTo>
                    <a:pt x="3357545" y="4823525"/>
                    <a:pt x="3315283" y="4753086"/>
                    <a:pt x="3273018" y="4640383"/>
                  </a:cubicBezTo>
                  <a:cubicBezTo>
                    <a:pt x="3265692" y="4620943"/>
                    <a:pt x="3230754" y="4584034"/>
                    <a:pt x="3166656" y="4613194"/>
                  </a:cubicBezTo>
                  <a:cubicBezTo>
                    <a:pt x="3027748" y="4634891"/>
                    <a:pt x="2889971" y="4663770"/>
                    <a:pt x="2751768" y="4689550"/>
                  </a:cubicBezTo>
                  <a:cubicBezTo>
                    <a:pt x="2701473" y="4698850"/>
                    <a:pt x="2688936" y="4730546"/>
                    <a:pt x="2680060" y="4778163"/>
                  </a:cubicBezTo>
                  <a:cubicBezTo>
                    <a:pt x="2660478" y="4883120"/>
                    <a:pt x="2633431" y="4987086"/>
                    <a:pt x="2603422" y="5089646"/>
                  </a:cubicBezTo>
                  <a:cubicBezTo>
                    <a:pt x="2587222" y="5144871"/>
                    <a:pt x="2544818" y="5170652"/>
                    <a:pt x="2483534" y="5163607"/>
                  </a:cubicBezTo>
                  <a:cubicBezTo>
                    <a:pt x="2409009" y="5155014"/>
                    <a:pt x="2334063" y="5149519"/>
                    <a:pt x="2259115" y="5144729"/>
                  </a:cubicBezTo>
                  <a:cubicBezTo>
                    <a:pt x="2210652" y="5141631"/>
                    <a:pt x="2176139" y="5119229"/>
                    <a:pt x="2168109" y="5072035"/>
                  </a:cubicBezTo>
                  <a:cubicBezTo>
                    <a:pt x="2150217" y="4966377"/>
                    <a:pt x="2128803" y="4860295"/>
                    <a:pt x="2124859" y="4753791"/>
                  </a:cubicBezTo>
                  <a:cubicBezTo>
                    <a:pt x="2122181" y="4681239"/>
                    <a:pt x="2102599" y="4640525"/>
                    <a:pt x="2032300" y="4618972"/>
                  </a:cubicBezTo>
                  <a:cubicBezTo>
                    <a:pt x="1913539" y="4582484"/>
                    <a:pt x="1795767" y="4542193"/>
                    <a:pt x="1679119" y="4499505"/>
                  </a:cubicBezTo>
                  <a:cubicBezTo>
                    <a:pt x="1633191" y="4482740"/>
                    <a:pt x="1604733" y="4487811"/>
                    <a:pt x="1570502" y="4526555"/>
                  </a:cubicBezTo>
                  <a:cubicBezTo>
                    <a:pt x="1497666" y="4608826"/>
                    <a:pt x="1418350" y="4685464"/>
                    <a:pt x="1339600" y="4762244"/>
                  </a:cubicBezTo>
                  <a:cubicBezTo>
                    <a:pt x="1301422" y="4799437"/>
                    <a:pt x="1261412" y="4801831"/>
                    <a:pt x="1215487" y="4765626"/>
                  </a:cubicBezTo>
                  <a:cubicBezTo>
                    <a:pt x="1158431" y="4720687"/>
                    <a:pt x="1094614" y="4684760"/>
                    <a:pt x="1035303" y="4642638"/>
                  </a:cubicBezTo>
                  <a:cubicBezTo>
                    <a:pt x="952747" y="4584173"/>
                    <a:pt x="943874" y="4546418"/>
                    <a:pt x="990503" y="4458791"/>
                  </a:cubicBezTo>
                  <a:cubicBezTo>
                    <a:pt x="1034599" y="4375957"/>
                    <a:pt x="1078130" y="4292697"/>
                    <a:pt x="1125889" y="4212115"/>
                  </a:cubicBezTo>
                  <a:cubicBezTo>
                    <a:pt x="1150119" y="4171117"/>
                    <a:pt x="1147865" y="4138998"/>
                    <a:pt x="1117578" y="4104060"/>
                  </a:cubicBezTo>
                  <a:cubicBezTo>
                    <a:pt x="1022059" y="3994457"/>
                    <a:pt x="928375" y="3883162"/>
                    <a:pt x="831312" y="3774968"/>
                  </a:cubicBezTo>
                  <a:cubicBezTo>
                    <a:pt x="820462" y="3762993"/>
                    <a:pt x="789752" y="3759330"/>
                    <a:pt x="772001" y="3764544"/>
                  </a:cubicBezTo>
                  <a:cubicBezTo>
                    <a:pt x="700293" y="3786096"/>
                    <a:pt x="518139" y="3847520"/>
                    <a:pt x="497146" y="3850197"/>
                  </a:cubicBezTo>
                  <a:cubicBezTo>
                    <a:pt x="346124" y="3869779"/>
                    <a:pt x="333165" y="3861749"/>
                    <a:pt x="274981" y="3721998"/>
                  </a:cubicBezTo>
                  <a:cubicBezTo>
                    <a:pt x="255118" y="3674381"/>
                    <a:pt x="234267" y="3627187"/>
                    <a:pt x="211587" y="3580836"/>
                  </a:cubicBezTo>
                  <a:cubicBezTo>
                    <a:pt x="186650" y="3529979"/>
                    <a:pt x="190455" y="3481237"/>
                    <a:pt x="233421" y="3446580"/>
                  </a:cubicBezTo>
                  <a:cubicBezTo>
                    <a:pt x="313018" y="3382198"/>
                    <a:pt x="393600" y="3317535"/>
                    <a:pt x="481088" y="3265127"/>
                  </a:cubicBezTo>
                  <a:cubicBezTo>
                    <a:pt x="533492" y="3233713"/>
                    <a:pt x="558711" y="3203988"/>
                    <a:pt x="547017" y="3143127"/>
                  </a:cubicBezTo>
                  <a:cubicBezTo>
                    <a:pt x="523491" y="3020985"/>
                    <a:pt x="501513" y="2898561"/>
                    <a:pt x="480804" y="2775999"/>
                  </a:cubicBezTo>
                  <a:cubicBezTo>
                    <a:pt x="471365" y="2720209"/>
                    <a:pt x="442344" y="2690765"/>
                    <a:pt x="386416" y="2678087"/>
                  </a:cubicBezTo>
                  <a:cubicBezTo>
                    <a:pt x="281180" y="2654421"/>
                    <a:pt x="177776" y="2623427"/>
                    <a:pt x="72680" y="2599336"/>
                  </a:cubicBezTo>
                  <a:cubicBezTo>
                    <a:pt x="18722" y="2586938"/>
                    <a:pt x="-2692" y="2554397"/>
                    <a:pt x="267" y="2503963"/>
                  </a:cubicBezTo>
                  <a:cubicBezTo>
                    <a:pt x="5762" y="2412673"/>
                    <a:pt x="10975" y="2321101"/>
                    <a:pt x="22246" y="2230376"/>
                  </a:cubicBezTo>
                  <a:cubicBezTo>
                    <a:pt x="30696" y="2162192"/>
                    <a:pt x="87894" y="2150356"/>
                    <a:pt x="143542" y="2146974"/>
                  </a:cubicBezTo>
                  <a:cubicBezTo>
                    <a:pt x="244271" y="2140918"/>
                    <a:pt x="345278" y="2134577"/>
                    <a:pt x="446007" y="2135565"/>
                  </a:cubicBezTo>
                  <a:cubicBezTo>
                    <a:pt x="506022" y="2136127"/>
                    <a:pt x="535608" y="2112459"/>
                    <a:pt x="552231" y="2057096"/>
                  </a:cubicBezTo>
                  <a:cubicBezTo>
                    <a:pt x="585900" y="1944815"/>
                    <a:pt x="623093" y="1833520"/>
                    <a:pt x="659863" y="1722225"/>
                  </a:cubicBezTo>
                  <a:cubicBezTo>
                    <a:pt x="672400" y="1684189"/>
                    <a:pt x="706353" y="1641643"/>
                    <a:pt x="697195" y="1611214"/>
                  </a:cubicBezTo>
                  <a:cubicBezTo>
                    <a:pt x="688177" y="1581631"/>
                    <a:pt x="471226" y="1409898"/>
                    <a:pt x="413324" y="1336923"/>
                  </a:cubicBezTo>
                  <a:cubicBezTo>
                    <a:pt x="397263" y="1316779"/>
                    <a:pt x="400364" y="1265780"/>
                    <a:pt x="414732" y="1240281"/>
                  </a:cubicBezTo>
                  <a:cubicBezTo>
                    <a:pt x="458266" y="1162939"/>
                    <a:pt x="509824" y="1089825"/>
                    <a:pt x="561951" y="1017693"/>
                  </a:cubicBezTo>
                  <a:cubicBezTo>
                    <a:pt x="593365" y="974162"/>
                    <a:pt x="641687" y="965709"/>
                    <a:pt x="688600" y="987122"/>
                  </a:cubicBezTo>
                  <a:cubicBezTo>
                    <a:pt x="773691" y="1026005"/>
                    <a:pt x="856809" y="1069255"/>
                    <a:pt x="939929" y="1112223"/>
                  </a:cubicBezTo>
                  <a:cubicBezTo>
                    <a:pt x="1043896" y="1166039"/>
                    <a:pt x="1044742" y="1166179"/>
                    <a:pt x="1130395" y="1091091"/>
                  </a:cubicBezTo>
                  <a:cubicBezTo>
                    <a:pt x="1223940" y="1008959"/>
                    <a:pt x="1317059" y="926545"/>
                    <a:pt x="1412154" y="846386"/>
                  </a:cubicBezTo>
                  <a:cubicBezTo>
                    <a:pt x="1441879" y="821310"/>
                    <a:pt x="1445542" y="799896"/>
                    <a:pt x="1433426" y="762141"/>
                  </a:cubicBezTo>
                  <a:cubicBezTo>
                    <a:pt x="1398348" y="652817"/>
                    <a:pt x="1370455" y="541243"/>
                    <a:pt x="1339319" y="430794"/>
                  </a:cubicBezTo>
                  <a:cubicBezTo>
                    <a:pt x="1322415" y="370780"/>
                    <a:pt x="1346222" y="327249"/>
                    <a:pt x="1398629" y="303439"/>
                  </a:cubicBezTo>
                  <a:cubicBezTo>
                    <a:pt x="1479774" y="266672"/>
                    <a:pt x="1561906" y="230183"/>
                    <a:pt x="1647140" y="206092"/>
                  </a:cubicBezTo>
                  <a:cubicBezTo>
                    <a:pt x="1676583" y="197780"/>
                    <a:pt x="1729130" y="216519"/>
                    <a:pt x="1749416" y="241030"/>
                  </a:cubicBezTo>
                  <a:cubicBezTo>
                    <a:pt x="1816476" y="322035"/>
                    <a:pt x="1877476" y="408816"/>
                    <a:pt x="1933124" y="498133"/>
                  </a:cubicBezTo>
                  <a:cubicBezTo>
                    <a:pt x="1967778" y="553499"/>
                    <a:pt x="2001024" y="575898"/>
                    <a:pt x="2069635" y="558852"/>
                  </a:cubicBezTo>
                  <a:cubicBezTo>
                    <a:pt x="2190084" y="528985"/>
                    <a:pt x="2313354" y="509545"/>
                    <a:pt x="2435917" y="488836"/>
                  </a:cubicBezTo>
                  <a:cubicBezTo>
                    <a:pt x="2494523" y="478974"/>
                    <a:pt x="2513543" y="447557"/>
                    <a:pt x="2523828" y="390220"/>
                  </a:cubicBezTo>
                  <a:cubicBezTo>
                    <a:pt x="2543126" y="282588"/>
                    <a:pt x="2573978" y="176929"/>
                    <a:pt x="2603001" y="71271"/>
                  </a:cubicBezTo>
                  <a:cubicBezTo>
                    <a:pt x="2617509" y="18582"/>
                    <a:pt x="2659916" y="-2690"/>
                    <a:pt x="2711477" y="2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sx="103000" rotWithShape="0" algn="bl" dir="18900000" dist="38100" sy="103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1495425" y="3105150"/>
              <a:ext cx="1066800" cy="1066800"/>
            </a:xfrm>
            <a:custGeom>
              <a:rect b="b" l="l" r="r" t="t"/>
              <a:pathLst>
                <a:path extrusionOk="0" h="1066800" w="1066800">
                  <a:moveTo>
                    <a:pt x="533400" y="76200"/>
                  </a:moveTo>
                  <a:cubicBezTo>
                    <a:pt x="280895" y="76200"/>
                    <a:pt x="76200" y="280895"/>
                    <a:pt x="76200" y="533400"/>
                  </a:cubicBezTo>
                  <a:cubicBezTo>
                    <a:pt x="76200" y="785905"/>
                    <a:pt x="280895" y="990600"/>
                    <a:pt x="533400" y="990600"/>
                  </a:cubicBezTo>
                  <a:cubicBezTo>
                    <a:pt x="785905" y="990600"/>
                    <a:pt x="990600" y="785905"/>
                    <a:pt x="990600" y="533400"/>
                  </a:cubicBezTo>
                  <a:cubicBezTo>
                    <a:pt x="990600" y="280895"/>
                    <a:pt x="785905" y="76200"/>
                    <a:pt x="533400" y="76200"/>
                  </a:cubicBezTo>
                  <a:close/>
                  <a:moveTo>
                    <a:pt x="533400" y="0"/>
                  </a:moveTo>
                  <a:cubicBezTo>
                    <a:pt x="827989" y="0"/>
                    <a:pt x="1066800" y="238811"/>
                    <a:pt x="1066800" y="533400"/>
                  </a:cubicBezTo>
                  <a:cubicBezTo>
                    <a:pt x="1066800" y="827989"/>
                    <a:pt x="827989" y="1066800"/>
                    <a:pt x="533400" y="1066800"/>
                  </a:cubicBezTo>
                  <a:cubicBezTo>
                    <a:pt x="238811" y="1066800"/>
                    <a:pt x="0" y="827989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4"/>
          <p:cNvSpPr/>
          <p:nvPr>
            <p:ph idx="4" type="pic"/>
          </p:nvPr>
        </p:nvSpPr>
        <p:spPr>
          <a:xfrm>
            <a:off x="7297023" y="1985593"/>
            <a:ext cx="1293734" cy="1327780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54"/>
          <p:cNvSpPr/>
          <p:nvPr>
            <p:ph idx="5" type="pic"/>
          </p:nvPr>
        </p:nvSpPr>
        <p:spPr>
          <a:xfrm>
            <a:off x="3512732" y="2029466"/>
            <a:ext cx="1326364" cy="1326364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54"/>
          <p:cNvSpPr/>
          <p:nvPr>
            <p:ph idx="6" type="pic"/>
          </p:nvPr>
        </p:nvSpPr>
        <p:spPr>
          <a:xfrm>
            <a:off x="5269325" y="3323981"/>
            <a:ext cx="1582708" cy="1582708"/>
          </a:xfrm>
          <a:prstGeom prst="ellipse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5"/>
          <p:cNvSpPr/>
          <p:nvPr/>
        </p:nvSpPr>
        <p:spPr>
          <a:xfrm flipH="1">
            <a:off x="10681214" y="0"/>
            <a:ext cx="1510787" cy="1179479"/>
          </a:xfrm>
          <a:custGeom>
            <a:rect b="b" l="l" r="r" t="t"/>
            <a:pathLst>
              <a:path extrusionOk="0" h="1179479" w="1510787">
                <a:moveTo>
                  <a:pt x="369824" y="239040"/>
                </a:moveTo>
                <a:lnTo>
                  <a:pt x="373289" y="261957"/>
                </a:lnTo>
                <a:cubicBezTo>
                  <a:pt x="388630" y="311280"/>
                  <a:pt x="425202" y="351250"/>
                  <a:pt x="472315" y="371176"/>
                </a:cubicBezTo>
                <a:lnTo>
                  <a:pt x="511312" y="379050"/>
                </a:lnTo>
                <a:lnTo>
                  <a:pt x="511312" y="737276"/>
                </a:lnTo>
                <a:lnTo>
                  <a:pt x="433566" y="729439"/>
                </a:lnTo>
                <a:cubicBezTo>
                  <a:pt x="222123" y="686170"/>
                  <a:pt x="56519" y="517063"/>
                  <a:pt x="18422" y="303783"/>
                </a:cubicBezTo>
                <a:lnTo>
                  <a:pt x="12709" y="239040"/>
                </a:lnTo>
                <a:close/>
                <a:moveTo>
                  <a:pt x="1068170" y="239040"/>
                </a:moveTo>
                <a:lnTo>
                  <a:pt x="1062457" y="303783"/>
                </a:lnTo>
                <a:cubicBezTo>
                  <a:pt x="1024360" y="517063"/>
                  <a:pt x="858756" y="686170"/>
                  <a:pt x="647314" y="729439"/>
                </a:cubicBezTo>
                <a:lnTo>
                  <a:pt x="569567" y="737276"/>
                </a:lnTo>
                <a:lnTo>
                  <a:pt x="569567" y="379050"/>
                </a:lnTo>
                <a:lnTo>
                  <a:pt x="608564" y="371176"/>
                </a:lnTo>
                <a:cubicBezTo>
                  <a:pt x="655677" y="351250"/>
                  <a:pt x="692248" y="311280"/>
                  <a:pt x="707590" y="261957"/>
                </a:cubicBezTo>
                <a:lnTo>
                  <a:pt x="711054" y="239040"/>
                </a:lnTo>
                <a:close/>
                <a:moveTo>
                  <a:pt x="540439" y="90089"/>
                </a:moveTo>
                <a:cubicBezTo>
                  <a:pt x="606616" y="90089"/>
                  <a:pt x="660262" y="143735"/>
                  <a:pt x="660262" y="209912"/>
                </a:cubicBezTo>
                <a:cubicBezTo>
                  <a:pt x="660262" y="276088"/>
                  <a:pt x="606616" y="329734"/>
                  <a:pt x="540439" y="329734"/>
                </a:cubicBezTo>
                <a:cubicBezTo>
                  <a:pt x="474263" y="329734"/>
                  <a:pt x="420616" y="276088"/>
                  <a:pt x="420616" y="209912"/>
                </a:cubicBezTo>
                <a:cubicBezTo>
                  <a:pt x="420616" y="143735"/>
                  <a:pt x="474263" y="90089"/>
                  <a:pt x="540439" y="90089"/>
                </a:cubicBezTo>
                <a:close/>
                <a:moveTo>
                  <a:pt x="1266663" y="0"/>
                </a:moveTo>
                <a:lnTo>
                  <a:pt x="1025962" y="0"/>
                </a:lnTo>
                <a:lnTo>
                  <a:pt x="1042353" y="38290"/>
                </a:lnTo>
                <a:cubicBezTo>
                  <a:pt x="1050940" y="63410"/>
                  <a:pt x="1057695" y="89380"/>
                  <a:pt x="1062457" y="116040"/>
                </a:cubicBezTo>
                <a:lnTo>
                  <a:pt x="1068170" y="180785"/>
                </a:lnTo>
                <a:lnTo>
                  <a:pt x="711054" y="180785"/>
                </a:lnTo>
                <a:lnTo>
                  <a:pt x="707590" y="157866"/>
                </a:lnTo>
                <a:cubicBezTo>
                  <a:pt x="692248" y="108544"/>
                  <a:pt x="655677" y="68574"/>
                  <a:pt x="608564" y="48647"/>
                </a:cubicBezTo>
                <a:lnTo>
                  <a:pt x="569567" y="40773"/>
                </a:lnTo>
                <a:lnTo>
                  <a:pt x="569567" y="0"/>
                </a:lnTo>
                <a:lnTo>
                  <a:pt x="511312" y="0"/>
                </a:lnTo>
                <a:lnTo>
                  <a:pt x="511312" y="40773"/>
                </a:lnTo>
                <a:lnTo>
                  <a:pt x="472315" y="48647"/>
                </a:lnTo>
                <a:cubicBezTo>
                  <a:pt x="425202" y="68574"/>
                  <a:pt x="388630" y="108544"/>
                  <a:pt x="373289" y="157866"/>
                </a:cubicBezTo>
                <a:lnTo>
                  <a:pt x="369824" y="180785"/>
                </a:lnTo>
                <a:lnTo>
                  <a:pt x="12709" y="180785"/>
                </a:lnTo>
                <a:lnTo>
                  <a:pt x="18422" y="116040"/>
                </a:lnTo>
                <a:cubicBezTo>
                  <a:pt x="23184" y="89380"/>
                  <a:pt x="29939" y="63410"/>
                  <a:pt x="38526" y="38290"/>
                </a:cubicBezTo>
                <a:lnTo>
                  <a:pt x="54917" y="0"/>
                </a:lnTo>
                <a:lnTo>
                  <a:pt x="0" y="0"/>
                </a:lnTo>
                <a:lnTo>
                  <a:pt x="0" y="936454"/>
                </a:lnTo>
                <a:lnTo>
                  <a:pt x="89909" y="868215"/>
                </a:lnTo>
                <a:cubicBezTo>
                  <a:pt x="113892" y="848405"/>
                  <a:pt x="136833" y="850488"/>
                  <a:pt x="162378" y="864564"/>
                </a:cubicBezTo>
                <a:cubicBezTo>
                  <a:pt x="188448" y="879166"/>
                  <a:pt x="206174" y="897413"/>
                  <a:pt x="201481" y="930782"/>
                </a:cubicBezTo>
                <a:cubicBezTo>
                  <a:pt x="194703" y="978226"/>
                  <a:pt x="190012" y="1025671"/>
                  <a:pt x="184278" y="1073116"/>
                </a:cubicBezTo>
                <a:cubicBezTo>
                  <a:pt x="181151" y="1098663"/>
                  <a:pt x="188448" y="1112741"/>
                  <a:pt x="211389" y="1123690"/>
                </a:cubicBezTo>
                <a:cubicBezTo>
                  <a:pt x="224424" y="1129424"/>
                  <a:pt x="237457" y="1134118"/>
                  <a:pt x="251535" y="1137246"/>
                </a:cubicBezTo>
                <a:cubicBezTo>
                  <a:pt x="274476" y="1142460"/>
                  <a:pt x="289075" y="1137246"/>
                  <a:pt x="301066" y="1116913"/>
                </a:cubicBezTo>
                <a:cubicBezTo>
                  <a:pt x="323484" y="1080417"/>
                  <a:pt x="344861" y="1042877"/>
                  <a:pt x="366758" y="1005858"/>
                </a:cubicBezTo>
                <a:cubicBezTo>
                  <a:pt x="370928" y="999080"/>
                  <a:pt x="374579" y="992305"/>
                  <a:pt x="378750" y="985525"/>
                </a:cubicBezTo>
                <a:cubicBezTo>
                  <a:pt x="389701" y="967277"/>
                  <a:pt x="404820" y="957370"/>
                  <a:pt x="426718" y="958936"/>
                </a:cubicBezTo>
                <a:cubicBezTo>
                  <a:pt x="436103" y="959456"/>
                  <a:pt x="445487" y="961020"/>
                  <a:pt x="454873" y="962063"/>
                </a:cubicBezTo>
                <a:cubicBezTo>
                  <a:pt x="479376" y="965191"/>
                  <a:pt x="494496" y="978226"/>
                  <a:pt x="501273" y="1002730"/>
                </a:cubicBezTo>
                <a:cubicBezTo>
                  <a:pt x="513786" y="1049134"/>
                  <a:pt x="527864" y="1095015"/>
                  <a:pt x="540377" y="1140896"/>
                </a:cubicBezTo>
                <a:cubicBezTo>
                  <a:pt x="545071" y="1157580"/>
                  <a:pt x="553412" y="1170615"/>
                  <a:pt x="568011" y="1179479"/>
                </a:cubicBezTo>
                <a:cubicBezTo>
                  <a:pt x="588865" y="1179479"/>
                  <a:pt x="610242" y="1179479"/>
                  <a:pt x="631098" y="1179479"/>
                </a:cubicBezTo>
                <a:cubicBezTo>
                  <a:pt x="655602" y="1171658"/>
                  <a:pt x="665507" y="1153932"/>
                  <a:pt x="668638" y="1128904"/>
                </a:cubicBezTo>
                <a:cubicBezTo>
                  <a:pt x="673849" y="1080937"/>
                  <a:pt x="681670" y="1033492"/>
                  <a:pt x="688448" y="985525"/>
                </a:cubicBezTo>
                <a:cubicBezTo>
                  <a:pt x="690014" y="974056"/>
                  <a:pt x="694183" y="964150"/>
                  <a:pt x="703047" y="956329"/>
                </a:cubicBezTo>
                <a:cubicBezTo>
                  <a:pt x="736416" y="926610"/>
                  <a:pt x="786468" y="931302"/>
                  <a:pt x="814102" y="965714"/>
                </a:cubicBezTo>
                <a:cubicBezTo>
                  <a:pt x="842776" y="1002210"/>
                  <a:pt x="871452" y="1038706"/>
                  <a:pt x="900129" y="1074682"/>
                </a:cubicBezTo>
                <a:cubicBezTo>
                  <a:pt x="915248" y="1093972"/>
                  <a:pt x="931932" y="1098143"/>
                  <a:pt x="954872" y="1089801"/>
                </a:cubicBezTo>
                <a:cubicBezTo>
                  <a:pt x="967907" y="1085110"/>
                  <a:pt x="979899" y="1078330"/>
                  <a:pt x="991368" y="1071031"/>
                </a:cubicBezTo>
                <a:cubicBezTo>
                  <a:pt x="1012748" y="1057476"/>
                  <a:pt x="1017959" y="1043920"/>
                  <a:pt x="1011702" y="1018893"/>
                </a:cubicBezTo>
                <a:cubicBezTo>
                  <a:pt x="1000232" y="972492"/>
                  <a:pt x="988761" y="926088"/>
                  <a:pt x="975728" y="880207"/>
                </a:cubicBezTo>
                <a:cubicBezTo>
                  <a:pt x="967384" y="850488"/>
                  <a:pt x="976772" y="829111"/>
                  <a:pt x="1000232" y="811385"/>
                </a:cubicBezTo>
                <a:cubicBezTo>
                  <a:pt x="1023693" y="793136"/>
                  <a:pt x="1046634" y="782711"/>
                  <a:pt x="1076355" y="800437"/>
                </a:cubicBezTo>
                <a:cubicBezTo>
                  <a:pt x="1112328" y="822334"/>
                  <a:pt x="1150910" y="841104"/>
                  <a:pt x="1187407" y="863001"/>
                </a:cubicBezTo>
                <a:cubicBezTo>
                  <a:pt x="1234852" y="891679"/>
                  <a:pt x="1246843" y="877600"/>
                  <a:pt x="1277085" y="845274"/>
                </a:cubicBezTo>
                <a:cubicBezTo>
                  <a:pt x="1278128" y="844231"/>
                  <a:pt x="1279169" y="842667"/>
                  <a:pt x="1280212" y="841624"/>
                </a:cubicBezTo>
                <a:cubicBezTo>
                  <a:pt x="1303153" y="811909"/>
                  <a:pt x="1303153" y="799914"/>
                  <a:pt x="1280212" y="770196"/>
                </a:cubicBezTo>
                <a:cubicBezTo>
                  <a:pt x="1252581" y="733699"/>
                  <a:pt x="1225466" y="696683"/>
                  <a:pt x="1197312" y="660707"/>
                </a:cubicBezTo>
                <a:cubicBezTo>
                  <a:pt x="1176459" y="634116"/>
                  <a:pt x="1183236" y="609612"/>
                  <a:pt x="1198355" y="583544"/>
                </a:cubicBezTo>
                <a:cubicBezTo>
                  <a:pt x="1212954" y="557994"/>
                  <a:pt x="1232767" y="546005"/>
                  <a:pt x="1263006" y="550175"/>
                </a:cubicBezTo>
                <a:cubicBezTo>
                  <a:pt x="1305760" y="556433"/>
                  <a:pt x="1349034" y="557994"/>
                  <a:pt x="1391267" y="566338"/>
                </a:cubicBezTo>
                <a:cubicBezTo>
                  <a:pt x="1438188" y="575203"/>
                  <a:pt x="1452267" y="554867"/>
                  <a:pt x="1464779" y="513679"/>
                </a:cubicBezTo>
                <a:cubicBezTo>
                  <a:pt x="1465303" y="511593"/>
                  <a:pt x="1465303" y="509509"/>
                  <a:pt x="1465823" y="507422"/>
                </a:cubicBezTo>
                <a:cubicBezTo>
                  <a:pt x="1474165" y="473533"/>
                  <a:pt x="1469473" y="463104"/>
                  <a:pt x="1439232" y="445378"/>
                </a:cubicBezTo>
                <a:cubicBezTo>
                  <a:pt x="1398042" y="421394"/>
                  <a:pt x="1357378" y="397413"/>
                  <a:pt x="1316708" y="373430"/>
                </a:cubicBezTo>
                <a:cubicBezTo>
                  <a:pt x="1302109" y="365085"/>
                  <a:pt x="1292204" y="354136"/>
                  <a:pt x="1289077" y="336931"/>
                </a:cubicBezTo>
                <a:cubicBezTo>
                  <a:pt x="1280212" y="292093"/>
                  <a:pt x="1300025" y="259244"/>
                  <a:pt x="1343299" y="246732"/>
                </a:cubicBezTo>
                <a:cubicBezTo>
                  <a:pt x="1387616" y="233697"/>
                  <a:pt x="1432454" y="221185"/>
                  <a:pt x="1476772" y="208672"/>
                </a:cubicBezTo>
                <a:cubicBezTo>
                  <a:pt x="1496584" y="202938"/>
                  <a:pt x="1507533" y="190946"/>
                  <a:pt x="1510140" y="169569"/>
                </a:cubicBezTo>
                <a:cubicBezTo>
                  <a:pt x="1511704" y="156014"/>
                  <a:pt x="1510140" y="142458"/>
                  <a:pt x="1508576" y="128902"/>
                </a:cubicBezTo>
                <a:cubicBezTo>
                  <a:pt x="1505446" y="100748"/>
                  <a:pt x="1490850" y="87192"/>
                  <a:pt x="1462696" y="83542"/>
                </a:cubicBezTo>
                <a:cubicBezTo>
                  <a:pt x="1415771" y="77285"/>
                  <a:pt x="1368326" y="70509"/>
                  <a:pt x="1320879" y="64252"/>
                </a:cubicBezTo>
                <a:cubicBezTo>
                  <a:pt x="1295855" y="61122"/>
                  <a:pt x="1279692" y="47568"/>
                  <a:pt x="1272914" y="23062"/>
                </a:cubicBezTo>
                <a:cubicBezTo>
                  <a:pt x="1270827" y="15241"/>
                  <a:pt x="1268220" y="7943"/>
                  <a:pt x="1266657" y="122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5"/>
          <p:cNvSpPr/>
          <p:nvPr/>
        </p:nvSpPr>
        <p:spPr>
          <a:xfrm flipH="1">
            <a:off x="9953678" y="396039"/>
            <a:ext cx="727536" cy="725579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gradFill>
          <a:gsLst>
            <a:gs pos="0">
              <a:srgbClr val="01D1D3"/>
            </a:gs>
            <a:gs pos="100000">
              <a:srgbClr val="5A28C8"/>
            </a:gs>
          </a:gsLst>
          <a:lin ang="120000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/>
          <p:nvPr>
            <p:ph idx="2" type="pic"/>
          </p:nvPr>
        </p:nvSpPr>
        <p:spPr>
          <a:xfrm>
            <a:off x="0" y="0"/>
            <a:ext cx="12192000" cy="4554246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lt1">
                <a:alpha val="67843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 rot="5400000">
            <a:off x="511692" y="-1355146"/>
            <a:ext cx="1654009" cy="1652680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5400000">
            <a:off x="1463379" y="763825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rot="5400000">
            <a:off x="6450239" y="-158044"/>
            <a:ext cx="655101" cy="65674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rot="5400000">
            <a:off x="1145842" y="1414375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5400000">
            <a:off x="2020919" y="-316379"/>
            <a:ext cx="988147" cy="987501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5400000">
            <a:off x="829694" y="338442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-209121" y="-152986"/>
            <a:ext cx="880247" cy="880247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5400000">
            <a:off x="4948825" y="-633151"/>
            <a:ext cx="1464640" cy="1460202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 rot="5400000">
            <a:off x="2091091" y="673951"/>
            <a:ext cx="1989569" cy="1984557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 rot="5400000">
            <a:off x="4126129" y="572945"/>
            <a:ext cx="1112517" cy="1112730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rot="5400000">
            <a:off x="3126632" y="-955303"/>
            <a:ext cx="1664747" cy="1663215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5400000">
            <a:off x="5404432" y="934469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 rot="5400000">
            <a:off x="5862120" y="1420036"/>
            <a:ext cx="683130" cy="681152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 rot="5400000">
            <a:off x="6217184" y="605035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5400000">
            <a:off x="5870452" y="5381874"/>
            <a:ext cx="1041589" cy="1043929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 rot="5400000">
            <a:off x="5687520" y="6473565"/>
            <a:ext cx="555210" cy="555642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 rot="5400000">
            <a:off x="886137" y="4343869"/>
            <a:ext cx="1184198" cy="1184671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 rot="5400000">
            <a:off x="5032004" y="4612388"/>
            <a:ext cx="967620" cy="964818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 rot="5400000">
            <a:off x="4791706" y="5754389"/>
            <a:ext cx="948132" cy="950317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 rot="5400000">
            <a:off x="7739334" y="5414600"/>
            <a:ext cx="1401045" cy="140131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 rot="5400000">
            <a:off x="10273922" y="5694344"/>
            <a:ext cx="1110980" cy="1107614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 rot="5400000">
            <a:off x="3348109" y="5765602"/>
            <a:ext cx="1401044" cy="1399754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 rot="5400000">
            <a:off x="2758821" y="5610831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 rot="5400000">
            <a:off x="2490477" y="6264378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 rot="5400000">
            <a:off x="10651912" y="5031991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 rot="5400000">
            <a:off x="7068744" y="5209645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 rot="5400000">
            <a:off x="6920241" y="6071464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 rot="5400000">
            <a:off x="4229310" y="5203655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5400000">
            <a:off x="9224525" y="4909755"/>
            <a:ext cx="1205261" cy="1205742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 rot="5400000">
            <a:off x="1143639" y="6559160"/>
            <a:ext cx="613788" cy="615167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rot="5400000">
            <a:off x="1480709" y="5586156"/>
            <a:ext cx="1055770" cy="1058203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 rot="5400000">
            <a:off x="2009459" y="6703573"/>
            <a:ext cx="420550" cy="420630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 rot="5400000">
            <a:off x="77180" y="5569947"/>
            <a:ext cx="1258398" cy="1254754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 rot="5400000">
            <a:off x="9224570" y="6243949"/>
            <a:ext cx="735932" cy="736505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 rot="5400000">
            <a:off x="7133007" y="-266677"/>
            <a:ext cx="1461377" cy="1460203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 rot="5400000">
            <a:off x="11607704" y="1766592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 rot="5400000">
            <a:off x="11408589" y="6228260"/>
            <a:ext cx="655101" cy="65674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 rot="5400000">
            <a:off x="8638447" y="39852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 rot="5400000">
            <a:off x="8430995" y="846370"/>
            <a:ext cx="988147" cy="987501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 rot="5400000">
            <a:off x="7837724" y="1403913"/>
            <a:ext cx="461475" cy="458911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 rot="5400000">
            <a:off x="6834239" y="1164822"/>
            <a:ext cx="880247" cy="880247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 rot="5400000">
            <a:off x="11080879" y="-431902"/>
            <a:ext cx="1464640" cy="1460202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 rot="5400000">
            <a:off x="10660692" y="1272275"/>
            <a:ext cx="722458" cy="722596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 rot="5400000">
            <a:off x="9390572" y="-213297"/>
            <a:ext cx="1664747" cy="1663215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 rot="5400000">
            <a:off x="79872" y="4978892"/>
            <a:ext cx="509752" cy="511491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 rot="5400000">
            <a:off x="11515813" y="1098908"/>
            <a:ext cx="556584" cy="554972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 rot="5400000">
            <a:off x="9531205" y="1376285"/>
            <a:ext cx="342123" cy="341203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 rot="5400000">
            <a:off x="11444073" y="4831383"/>
            <a:ext cx="1461377" cy="1460203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7586" y="2869366"/>
            <a:ext cx="12192001" cy="1333405"/>
            <a:chOff x="-81449" y="2534243"/>
            <a:chExt cx="12192001" cy="1333405"/>
          </a:xfrm>
        </p:grpSpPr>
        <p:sp>
          <p:nvSpPr>
            <p:cNvPr id="143" name="Google Shape;143;p1"/>
            <p:cNvSpPr txBox="1"/>
            <p:nvPr/>
          </p:nvSpPr>
          <p:spPr>
            <a:xfrm>
              <a:off x="-81448" y="2534243"/>
              <a:ext cx="12192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</a:rPr>
                <a:t>YOUTUBE SPAM ANALYSIS</a:t>
              </a:r>
              <a:endParaRPr b="1" sz="5400">
                <a:solidFill>
                  <a:schemeClr val="lt1"/>
                </a:solidFill>
              </a:endParaRPr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-81449" y="3487992"/>
              <a:ext cx="12191999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67">
                  <a:solidFill>
                    <a:schemeClr val="lt1"/>
                  </a:solidFill>
                </a:rPr>
                <a:t>Advance machine learning by Aman Gupta</a:t>
              </a:r>
              <a:endParaRPr b="1" sz="1867">
                <a:solidFill>
                  <a:schemeClr val="lt1"/>
                </a:solidFill>
              </a:endParaRPr>
            </a:p>
          </p:txBody>
        </p:sp>
      </p:grpSp>
      <p:sp>
        <p:nvSpPr>
          <p:cNvPr id="145" name="Google Shape;145;p1"/>
          <p:cNvSpPr/>
          <p:nvPr/>
        </p:nvSpPr>
        <p:spPr>
          <a:xfrm rot="5400000">
            <a:off x="10130228" y="4315190"/>
            <a:ext cx="601512" cy="601627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 rot="5400000">
            <a:off x="-266898" y="859414"/>
            <a:ext cx="1256070" cy="1255061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/>
        </p:nvSpPr>
        <p:spPr>
          <a:xfrm>
            <a:off x="0" y="353188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 AND PREPROCESSING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38" y="2126675"/>
            <a:ext cx="10734326" cy="260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/>
        </p:nvSpPr>
        <p:spPr>
          <a:xfrm>
            <a:off x="0" y="353188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SPLITTING</a:t>
            </a:r>
            <a:r>
              <a:rPr b="1" lang="en-US" sz="4800">
                <a:solidFill>
                  <a:schemeClr val="lt1"/>
                </a:solidFill>
              </a:rPr>
              <a:t> THE DATA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8" y="2216725"/>
            <a:ext cx="10987625" cy="24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/>
          <p:nvPr/>
        </p:nvSpPr>
        <p:spPr>
          <a:xfrm>
            <a:off x="0" y="353188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MODEL BUILDING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00" y="1330960"/>
            <a:ext cx="4587198" cy="536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298" y="1330960"/>
            <a:ext cx="4972871" cy="536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985"/>
            <a:ext cx="6448425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744497"/>
            <a:ext cx="5209123" cy="536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28aec9113a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75" y="784151"/>
            <a:ext cx="5039725" cy="52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8aec9113a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00" y="803188"/>
            <a:ext cx="4872505" cy="536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28aec9113a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5588"/>
            <a:ext cx="6134100" cy="50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8aec9113a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975" y="744488"/>
            <a:ext cx="5054687" cy="536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28aec9113a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87" y="237012"/>
            <a:ext cx="10232824" cy="63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aec9113a5_0_25"/>
          <p:cNvSpPr txBox="1"/>
          <p:nvPr/>
        </p:nvSpPr>
        <p:spPr>
          <a:xfrm>
            <a:off x="0" y="353188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SELECT BEST MODEL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28aec9113a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00" y="1336603"/>
            <a:ext cx="8566199" cy="50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aec9113a5_0_31"/>
          <p:cNvSpPr txBox="1"/>
          <p:nvPr/>
        </p:nvSpPr>
        <p:spPr>
          <a:xfrm>
            <a:off x="0" y="353188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TRAINING AND TESTING BEST MODEL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g28aec9113a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713" y="1336602"/>
            <a:ext cx="5212575" cy="51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8aec9113a5_0_38"/>
          <p:cNvSpPr txBox="1"/>
          <p:nvPr/>
        </p:nvSpPr>
        <p:spPr>
          <a:xfrm>
            <a:off x="0" y="353188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MODEL EVALUATION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28aec9113a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0" y="1603463"/>
            <a:ext cx="6723650" cy="44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28aec9113a5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850" y="1127838"/>
            <a:ext cx="4916001" cy="536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"/>
          <p:cNvGrpSpPr/>
          <p:nvPr/>
        </p:nvGrpSpPr>
        <p:grpSpPr>
          <a:xfrm>
            <a:off x="2617231" y="1180323"/>
            <a:ext cx="3068653" cy="4761564"/>
            <a:chOff x="3027347" y="1196652"/>
            <a:chExt cx="3068653" cy="4761564"/>
          </a:xfrm>
        </p:grpSpPr>
        <p:sp>
          <p:nvSpPr>
            <p:cNvPr id="152" name="Google Shape;152;p2"/>
            <p:cNvSpPr/>
            <p:nvPr/>
          </p:nvSpPr>
          <p:spPr>
            <a:xfrm flipH="1">
              <a:off x="4803286" y="1196652"/>
              <a:ext cx="1292714" cy="1291524"/>
            </a:xfrm>
            <a:custGeom>
              <a:rect b="b" l="l" r="r" t="t"/>
              <a:pathLst>
                <a:path extrusionOk="0" h="1855491" w="1857200">
                  <a:moveTo>
                    <a:pt x="826188" y="1242524"/>
                  </a:moveTo>
                  <a:cubicBezTo>
                    <a:pt x="758621" y="1242726"/>
                    <a:pt x="713981" y="1285595"/>
                    <a:pt x="714639" y="1349619"/>
                  </a:cubicBezTo>
                  <a:cubicBezTo>
                    <a:pt x="715297" y="1414049"/>
                    <a:pt x="761860" y="1462333"/>
                    <a:pt x="822797" y="1461776"/>
                  </a:cubicBezTo>
                  <a:cubicBezTo>
                    <a:pt x="884493" y="1461219"/>
                    <a:pt x="935713" y="1413441"/>
                    <a:pt x="936118" y="1355996"/>
                  </a:cubicBezTo>
                  <a:cubicBezTo>
                    <a:pt x="936522" y="1297742"/>
                    <a:pt x="882924" y="1242372"/>
                    <a:pt x="826188" y="1242524"/>
                  </a:cubicBezTo>
                  <a:close/>
                  <a:moveTo>
                    <a:pt x="1162658" y="1188369"/>
                  </a:moveTo>
                  <a:cubicBezTo>
                    <a:pt x="1099342" y="1187458"/>
                    <a:pt x="1051716" y="1237108"/>
                    <a:pt x="1051665" y="1304068"/>
                  </a:cubicBezTo>
                  <a:cubicBezTo>
                    <a:pt x="1051564" y="1359995"/>
                    <a:pt x="1100607" y="1404888"/>
                    <a:pt x="1162354" y="1405394"/>
                  </a:cubicBezTo>
                  <a:cubicBezTo>
                    <a:pt x="1222026" y="1405900"/>
                    <a:pt x="1267577" y="1359590"/>
                    <a:pt x="1268893" y="1297134"/>
                  </a:cubicBezTo>
                  <a:cubicBezTo>
                    <a:pt x="1270108" y="1237209"/>
                    <a:pt x="1223291" y="1189229"/>
                    <a:pt x="1162658" y="1188369"/>
                  </a:cubicBezTo>
                  <a:close/>
                  <a:moveTo>
                    <a:pt x="545543" y="1041492"/>
                  </a:moveTo>
                  <a:cubicBezTo>
                    <a:pt x="486783" y="1043264"/>
                    <a:pt x="438397" y="1095242"/>
                    <a:pt x="439865" y="1155015"/>
                  </a:cubicBezTo>
                  <a:cubicBezTo>
                    <a:pt x="441333" y="1215446"/>
                    <a:pt x="492198" y="1262921"/>
                    <a:pt x="554502" y="1262010"/>
                  </a:cubicBezTo>
                  <a:cubicBezTo>
                    <a:pt x="615236" y="1261099"/>
                    <a:pt x="660534" y="1212511"/>
                    <a:pt x="659471" y="1149600"/>
                  </a:cubicBezTo>
                  <a:cubicBezTo>
                    <a:pt x="658409" y="1089472"/>
                    <a:pt x="605924" y="1039670"/>
                    <a:pt x="545543" y="1041492"/>
                  </a:cubicBezTo>
                  <a:close/>
                  <a:moveTo>
                    <a:pt x="1358881" y="906661"/>
                  </a:moveTo>
                  <a:cubicBezTo>
                    <a:pt x="1302651" y="906813"/>
                    <a:pt x="1249154" y="961424"/>
                    <a:pt x="1249660" y="1018211"/>
                  </a:cubicBezTo>
                  <a:cubicBezTo>
                    <a:pt x="1250217" y="1079603"/>
                    <a:pt x="1298855" y="1130469"/>
                    <a:pt x="1357059" y="1130469"/>
                  </a:cubicBezTo>
                  <a:cubicBezTo>
                    <a:pt x="1416478" y="1130469"/>
                    <a:pt x="1469317" y="1077730"/>
                    <a:pt x="1468761" y="1019071"/>
                  </a:cubicBezTo>
                  <a:cubicBezTo>
                    <a:pt x="1468103" y="951605"/>
                    <a:pt x="1424019" y="906510"/>
                    <a:pt x="1358881" y="906661"/>
                  </a:cubicBezTo>
                  <a:close/>
                  <a:moveTo>
                    <a:pt x="492907" y="705832"/>
                  </a:moveTo>
                  <a:cubicBezTo>
                    <a:pt x="432020" y="705579"/>
                    <a:pt x="381611" y="755837"/>
                    <a:pt x="381914" y="816470"/>
                  </a:cubicBezTo>
                  <a:cubicBezTo>
                    <a:pt x="382167" y="875029"/>
                    <a:pt x="431565" y="924730"/>
                    <a:pt x="489769" y="924983"/>
                  </a:cubicBezTo>
                  <a:cubicBezTo>
                    <a:pt x="550250" y="925287"/>
                    <a:pt x="603089" y="875687"/>
                    <a:pt x="602938" y="818748"/>
                  </a:cubicBezTo>
                  <a:cubicBezTo>
                    <a:pt x="602786" y="757710"/>
                    <a:pt x="552477" y="706034"/>
                    <a:pt x="492907" y="705832"/>
                  </a:cubicBezTo>
                  <a:close/>
                  <a:moveTo>
                    <a:pt x="927817" y="661344"/>
                  </a:moveTo>
                  <a:cubicBezTo>
                    <a:pt x="787419" y="660787"/>
                    <a:pt x="668734" y="778207"/>
                    <a:pt x="668531" y="917796"/>
                  </a:cubicBezTo>
                  <a:cubicBezTo>
                    <a:pt x="668329" y="1060522"/>
                    <a:pt x="783067" y="1176475"/>
                    <a:pt x="924376" y="1176424"/>
                  </a:cubicBezTo>
                  <a:cubicBezTo>
                    <a:pt x="1068165" y="1176374"/>
                    <a:pt x="1185282" y="1059257"/>
                    <a:pt x="1185029" y="915822"/>
                  </a:cubicBezTo>
                  <a:cubicBezTo>
                    <a:pt x="1184776" y="775070"/>
                    <a:pt x="1070392" y="661901"/>
                    <a:pt x="927817" y="661344"/>
                  </a:cubicBezTo>
                  <a:close/>
                  <a:moveTo>
                    <a:pt x="1302702" y="574089"/>
                  </a:moveTo>
                  <a:cubicBezTo>
                    <a:pt x="1243891" y="574342"/>
                    <a:pt x="1195353" y="623334"/>
                    <a:pt x="1195303" y="682399"/>
                  </a:cubicBezTo>
                  <a:cubicBezTo>
                    <a:pt x="1195303" y="745968"/>
                    <a:pt x="1245561" y="796124"/>
                    <a:pt x="1309231" y="796074"/>
                  </a:cubicBezTo>
                  <a:cubicBezTo>
                    <a:pt x="1369662" y="795972"/>
                    <a:pt x="1414099" y="749814"/>
                    <a:pt x="1414049" y="687156"/>
                  </a:cubicBezTo>
                  <a:cubicBezTo>
                    <a:pt x="1413998" y="624245"/>
                    <a:pt x="1364348" y="573835"/>
                    <a:pt x="1302702" y="574089"/>
                  </a:cubicBezTo>
                  <a:close/>
                  <a:moveTo>
                    <a:pt x="695356" y="428427"/>
                  </a:moveTo>
                  <a:cubicBezTo>
                    <a:pt x="632900" y="428376"/>
                    <a:pt x="583401" y="478938"/>
                    <a:pt x="584160" y="542051"/>
                  </a:cubicBezTo>
                  <a:cubicBezTo>
                    <a:pt x="584920" y="603191"/>
                    <a:pt x="632647" y="649248"/>
                    <a:pt x="695254" y="649197"/>
                  </a:cubicBezTo>
                  <a:cubicBezTo>
                    <a:pt x="756242" y="649146"/>
                    <a:pt x="804020" y="599091"/>
                    <a:pt x="803412" y="535876"/>
                  </a:cubicBezTo>
                  <a:cubicBezTo>
                    <a:pt x="802856" y="475800"/>
                    <a:pt x="755280" y="428528"/>
                    <a:pt x="695356" y="428427"/>
                  </a:cubicBezTo>
                  <a:close/>
                  <a:moveTo>
                    <a:pt x="1029497" y="372095"/>
                  </a:moveTo>
                  <a:cubicBezTo>
                    <a:pt x="967548" y="372905"/>
                    <a:pt x="920934" y="418456"/>
                    <a:pt x="920631" y="478533"/>
                  </a:cubicBezTo>
                  <a:cubicBezTo>
                    <a:pt x="920327" y="538559"/>
                    <a:pt x="972508" y="594131"/>
                    <a:pt x="1029042" y="593878"/>
                  </a:cubicBezTo>
                  <a:cubicBezTo>
                    <a:pt x="1085221" y="593676"/>
                    <a:pt x="1141502" y="538559"/>
                    <a:pt x="1141148" y="484201"/>
                  </a:cubicBezTo>
                  <a:cubicBezTo>
                    <a:pt x="1140794" y="425440"/>
                    <a:pt x="1086891" y="371387"/>
                    <a:pt x="1029497" y="372095"/>
                  </a:cubicBezTo>
                  <a:close/>
                  <a:moveTo>
                    <a:pt x="942191" y="289193"/>
                  </a:moveTo>
                  <a:cubicBezTo>
                    <a:pt x="1261453" y="294254"/>
                    <a:pt x="1555510" y="573481"/>
                    <a:pt x="1554143" y="912633"/>
                  </a:cubicBezTo>
                  <a:cubicBezTo>
                    <a:pt x="1551258" y="1264388"/>
                    <a:pt x="1274005" y="1538706"/>
                    <a:pt x="928880" y="1539617"/>
                  </a:cubicBezTo>
                  <a:cubicBezTo>
                    <a:pt x="581275" y="1540478"/>
                    <a:pt x="298657" y="1257100"/>
                    <a:pt x="300378" y="910154"/>
                  </a:cubicBezTo>
                  <a:cubicBezTo>
                    <a:pt x="302099" y="569078"/>
                    <a:pt x="585881" y="283575"/>
                    <a:pt x="942191" y="289193"/>
                  </a:cubicBezTo>
                  <a:close/>
                  <a:moveTo>
                    <a:pt x="923111" y="257358"/>
                  </a:moveTo>
                  <a:cubicBezTo>
                    <a:pt x="613010" y="255687"/>
                    <a:pt x="268493" y="501612"/>
                    <a:pt x="265709" y="920428"/>
                  </a:cubicBezTo>
                  <a:cubicBezTo>
                    <a:pt x="263229" y="1286556"/>
                    <a:pt x="557893" y="1577678"/>
                    <a:pt x="928779" y="1577678"/>
                  </a:cubicBezTo>
                  <a:cubicBezTo>
                    <a:pt x="1292630" y="1577678"/>
                    <a:pt x="1585574" y="1281242"/>
                    <a:pt x="1586232" y="912381"/>
                  </a:cubicBezTo>
                  <a:cubicBezTo>
                    <a:pt x="1586890" y="547973"/>
                    <a:pt x="1293136" y="257813"/>
                    <a:pt x="923111" y="257358"/>
                  </a:cubicBezTo>
                  <a:close/>
                  <a:moveTo>
                    <a:pt x="974128" y="96"/>
                  </a:moveTo>
                  <a:cubicBezTo>
                    <a:pt x="1004394" y="1817"/>
                    <a:pt x="1035014" y="2879"/>
                    <a:pt x="1064673" y="8447"/>
                  </a:cubicBezTo>
                  <a:cubicBezTo>
                    <a:pt x="1075048" y="10370"/>
                    <a:pt x="1089068" y="23580"/>
                    <a:pt x="1091143" y="33702"/>
                  </a:cubicBezTo>
                  <a:cubicBezTo>
                    <a:pt x="1098583" y="69688"/>
                    <a:pt x="1103897" y="106432"/>
                    <a:pt x="1105517" y="143126"/>
                  </a:cubicBezTo>
                  <a:cubicBezTo>
                    <a:pt x="1107086" y="178757"/>
                    <a:pt x="1112046" y="186096"/>
                    <a:pt x="1146867" y="194345"/>
                  </a:cubicBezTo>
                  <a:cubicBezTo>
                    <a:pt x="1184472" y="203253"/>
                    <a:pt x="1221672" y="214489"/>
                    <a:pt x="1258417" y="226484"/>
                  </a:cubicBezTo>
                  <a:cubicBezTo>
                    <a:pt x="1271778" y="230837"/>
                    <a:pt x="1278307" y="228711"/>
                    <a:pt x="1288177" y="218386"/>
                  </a:cubicBezTo>
                  <a:cubicBezTo>
                    <a:pt x="1318341" y="186754"/>
                    <a:pt x="1349772" y="156083"/>
                    <a:pt x="1382922" y="127639"/>
                  </a:cubicBezTo>
                  <a:cubicBezTo>
                    <a:pt x="1390160" y="121464"/>
                    <a:pt x="1409292" y="121464"/>
                    <a:pt x="1418402" y="126626"/>
                  </a:cubicBezTo>
                  <a:cubicBezTo>
                    <a:pt x="1443202" y="140646"/>
                    <a:pt x="1465674" y="158866"/>
                    <a:pt x="1488904" y="175619"/>
                  </a:cubicBezTo>
                  <a:cubicBezTo>
                    <a:pt x="1508390" y="189689"/>
                    <a:pt x="1515982" y="210187"/>
                    <a:pt x="1507429" y="231292"/>
                  </a:cubicBezTo>
                  <a:cubicBezTo>
                    <a:pt x="1494016" y="264494"/>
                    <a:pt x="1477972" y="296987"/>
                    <a:pt x="1459600" y="327759"/>
                  </a:cubicBezTo>
                  <a:cubicBezTo>
                    <a:pt x="1449326" y="344967"/>
                    <a:pt x="1447200" y="356254"/>
                    <a:pt x="1461118" y="372146"/>
                  </a:cubicBezTo>
                  <a:cubicBezTo>
                    <a:pt x="1493915" y="409549"/>
                    <a:pt x="1524434" y="448925"/>
                    <a:pt x="1557282" y="486276"/>
                  </a:cubicBezTo>
                  <a:cubicBezTo>
                    <a:pt x="1562646" y="492401"/>
                    <a:pt x="1575957" y="496197"/>
                    <a:pt x="1584106" y="494375"/>
                  </a:cubicBezTo>
                  <a:cubicBezTo>
                    <a:pt x="1626823" y="484859"/>
                    <a:pt x="1669236" y="473725"/>
                    <a:pt x="1711446" y="461983"/>
                  </a:cubicBezTo>
                  <a:cubicBezTo>
                    <a:pt x="1731084" y="456516"/>
                    <a:pt x="1744699" y="462033"/>
                    <a:pt x="1752898" y="479899"/>
                  </a:cubicBezTo>
                  <a:cubicBezTo>
                    <a:pt x="1766259" y="508951"/>
                    <a:pt x="1780026" y="537952"/>
                    <a:pt x="1791059" y="567914"/>
                  </a:cubicBezTo>
                  <a:cubicBezTo>
                    <a:pt x="1793944" y="575708"/>
                    <a:pt x="1790806" y="590386"/>
                    <a:pt x="1784884" y="596054"/>
                  </a:cubicBezTo>
                  <a:cubicBezTo>
                    <a:pt x="1752847" y="629459"/>
                    <a:pt x="1737663" y="639581"/>
                    <a:pt x="1671817" y="672529"/>
                  </a:cubicBezTo>
                  <a:cubicBezTo>
                    <a:pt x="1666907" y="673187"/>
                    <a:pt x="1659215" y="686701"/>
                    <a:pt x="1660227" y="693027"/>
                  </a:cubicBezTo>
                  <a:cubicBezTo>
                    <a:pt x="1669641" y="750371"/>
                    <a:pt x="1680269" y="807512"/>
                    <a:pt x="1692112" y="864400"/>
                  </a:cubicBezTo>
                  <a:cubicBezTo>
                    <a:pt x="1693378" y="870372"/>
                    <a:pt x="1704209" y="876446"/>
                    <a:pt x="1711750" y="878673"/>
                  </a:cubicBezTo>
                  <a:cubicBezTo>
                    <a:pt x="1747988" y="889301"/>
                    <a:pt x="1785644" y="895932"/>
                    <a:pt x="1820870" y="909091"/>
                  </a:cubicBezTo>
                  <a:cubicBezTo>
                    <a:pt x="1856298" y="922301"/>
                    <a:pt x="1859031" y="930905"/>
                    <a:pt x="1856501" y="969269"/>
                  </a:cubicBezTo>
                  <a:cubicBezTo>
                    <a:pt x="1854932" y="992803"/>
                    <a:pt x="1851389" y="1016237"/>
                    <a:pt x="1850427" y="1039822"/>
                  </a:cubicBezTo>
                  <a:cubicBezTo>
                    <a:pt x="1849415" y="1063762"/>
                    <a:pt x="1837572" y="1074846"/>
                    <a:pt x="1814391" y="1076314"/>
                  </a:cubicBezTo>
                  <a:cubicBezTo>
                    <a:pt x="1768942" y="1079299"/>
                    <a:pt x="1723644" y="1082691"/>
                    <a:pt x="1675562" y="1086031"/>
                  </a:cubicBezTo>
                  <a:cubicBezTo>
                    <a:pt x="1654103" y="1145855"/>
                    <a:pt x="1632491" y="1205982"/>
                    <a:pt x="1612499" y="1261757"/>
                  </a:cubicBezTo>
                  <a:cubicBezTo>
                    <a:pt x="1647118" y="1296527"/>
                    <a:pt x="1679307" y="1328413"/>
                    <a:pt x="1710940" y="1360855"/>
                  </a:cubicBezTo>
                  <a:cubicBezTo>
                    <a:pt x="1727085" y="1377405"/>
                    <a:pt x="1729768" y="1395069"/>
                    <a:pt x="1714888" y="1415112"/>
                  </a:cubicBezTo>
                  <a:cubicBezTo>
                    <a:pt x="1698338" y="1437381"/>
                    <a:pt x="1683407" y="1460865"/>
                    <a:pt x="1668173" y="1484096"/>
                  </a:cubicBezTo>
                  <a:cubicBezTo>
                    <a:pt x="1656886" y="1501304"/>
                    <a:pt x="1641146" y="1508187"/>
                    <a:pt x="1622470" y="1500241"/>
                  </a:cubicBezTo>
                  <a:cubicBezTo>
                    <a:pt x="1586940" y="1485209"/>
                    <a:pt x="1551309" y="1469874"/>
                    <a:pt x="1517500" y="1451400"/>
                  </a:cubicBezTo>
                  <a:cubicBezTo>
                    <a:pt x="1500140" y="1441885"/>
                    <a:pt x="1488044" y="1440013"/>
                    <a:pt x="1472607" y="1453425"/>
                  </a:cubicBezTo>
                  <a:cubicBezTo>
                    <a:pt x="1436976" y="1484400"/>
                    <a:pt x="1400687" y="1514666"/>
                    <a:pt x="1363892" y="1544223"/>
                  </a:cubicBezTo>
                  <a:cubicBezTo>
                    <a:pt x="1347393" y="1557484"/>
                    <a:pt x="1346634" y="1569276"/>
                    <a:pt x="1353669" y="1589774"/>
                  </a:cubicBezTo>
                  <a:cubicBezTo>
                    <a:pt x="1368194" y="1641753"/>
                    <a:pt x="1375432" y="1670754"/>
                    <a:pt x="1383935" y="1711800"/>
                  </a:cubicBezTo>
                  <a:cubicBezTo>
                    <a:pt x="1387832" y="1730527"/>
                    <a:pt x="1377102" y="1743635"/>
                    <a:pt x="1359438" y="1751227"/>
                  </a:cubicBezTo>
                  <a:cubicBezTo>
                    <a:pt x="1335448" y="1761552"/>
                    <a:pt x="1311509" y="1772029"/>
                    <a:pt x="1288025" y="1783467"/>
                  </a:cubicBezTo>
                  <a:cubicBezTo>
                    <a:pt x="1270159" y="1792172"/>
                    <a:pt x="1255683" y="1788731"/>
                    <a:pt x="1242271" y="1775217"/>
                  </a:cubicBezTo>
                  <a:cubicBezTo>
                    <a:pt x="1206235" y="1732905"/>
                    <a:pt x="1191052" y="1707599"/>
                    <a:pt x="1175868" y="1667109"/>
                  </a:cubicBezTo>
                  <a:cubicBezTo>
                    <a:pt x="1173236" y="1660125"/>
                    <a:pt x="1160684" y="1646865"/>
                    <a:pt x="1137656" y="1657341"/>
                  </a:cubicBezTo>
                  <a:cubicBezTo>
                    <a:pt x="1087752" y="1665136"/>
                    <a:pt x="1038254" y="1675511"/>
                    <a:pt x="988603" y="1684773"/>
                  </a:cubicBezTo>
                  <a:cubicBezTo>
                    <a:pt x="970534" y="1688114"/>
                    <a:pt x="966030" y="1699501"/>
                    <a:pt x="962841" y="1716608"/>
                  </a:cubicBezTo>
                  <a:cubicBezTo>
                    <a:pt x="955806" y="1754315"/>
                    <a:pt x="946089" y="1791666"/>
                    <a:pt x="935308" y="1828512"/>
                  </a:cubicBezTo>
                  <a:cubicBezTo>
                    <a:pt x="929488" y="1848352"/>
                    <a:pt x="914254" y="1857614"/>
                    <a:pt x="892237" y="1855083"/>
                  </a:cubicBezTo>
                  <a:cubicBezTo>
                    <a:pt x="865463" y="1851996"/>
                    <a:pt x="838538" y="1850022"/>
                    <a:pt x="811612" y="1848301"/>
                  </a:cubicBezTo>
                  <a:cubicBezTo>
                    <a:pt x="794201" y="1847188"/>
                    <a:pt x="781802" y="1839140"/>
                    <a:pt x="778917" y="1822185"/>
                  </a:cubicBezTo>
                  <a:cubicBezTo>
                    <a:pt x="772489" y="1784226"/>
                    <a:pt x="764796" y="1746115"/>
                    <a:pt x="763379" y="1707852"/>
                  </a:cubicBezTo>
                  <a:cubicBezTo>
                    <a:pt x="762417" y="1681787"/>
                    <a:pt x="755382" y="1667160"/>
                    <a:pt x="730126" y="1659417"/>
                  </a:cubicBezTo>
                  <a:cubicBezTo>
                    <a:pt x="687460" y="1646308"/>
                    <a:pt x="645149" y="1631833"/>
                    <a:pt x="603242" y="1616497"/>
                  </a:cubicBezTo>
                  <a:cubicBezTo>
                    <a:pt x="586742" y="1610474"/>
                    <a:pt x="576518" y="1612296"/>
                    <a:pt x="564220" y="1626215"/>
                  </a:cubicBezTo>
                  <a:cubicBezTo>
                    <a:pt x="538053" y="1655772"/>
                    <a:pt x="509558" y="1683305"/>
                    <a:pt x="481266" y="1710889"/>
                  </a:cubicBezTo>
                  <a:cubicBezTo>
                    <a:pt x="467550" y="1724251"/>
                    <a:pt x="453176" y="1725111"/>
                    <a:pt x="436677" y="1712104"/>
                  </a:cubicBezTo>
                  <a:cubicBezTo>
                    <a:pt x="416179" y="1695959"/>
                    <a:pt x="393252" y="1683052"/>
                    <a:pt x="371944" y="1667919"/>
                  </a:cubicBezTo>
                  <a:cubicBezTo>
                    <a:pt x="342285" y="1646915"/>
                    <a:pt x="339097" y="1633351"/>
                    <a:pt x="355849" y="1601870"/>
                  </a:cubicBezTo>
                  <a:cubicBezTo>
                    <a:pt x="371691" y="1572111"/>
                    <a:pt x="387330" y="1542199"/>
                    <a:pt x="404488" y="1513249"/>
                  </a:cubicBezTo>
                  <a:cubicBezTo>
                    <a:pt x="413193" y="1498520"/>
                    <a:pt x="412383" y="1486981"/>
                    <a:pt x="401502" y="1474429"/>
                  </a:cubicBezTo>
                  <a:cubicBezTo>
                    <a:pt x="367186" y="1435053"/>
                    <a:pt x="333529" y="1395069"/>
                    <a:pt x="298658" y="1356199"/>
                  </a:cubicBezTo>
                  <a:cubicBezTo>
                    <a:pt x="294760" y="1351897"/>
                    <a:pt x="283727" y="1350581"/>
                    <a:pt x="277350" y="1352454"/>
                  </a:cubicBezTo>
                  <a:cubicBezTo>
                    <a:pt x="251588" y="1360197"/>
                    <a:pt x="186147" y="1382264"/>
                    <a:pt x="178605" y="1383226"/>
                  </a:cubicBezTo>
                  <a:cubicBezTo>
                    <a:pt x="124349" y="1390261"/>
                    <a:pt x="119693" y="1387376"/>
                    <a:pt x="98790" y="1337169"/>
                  </a:cubicBezTo>
                  <a:cubicBezTo>
                    <a:pt x="91654" y="1320062"/>
                    <a:pt x="84163" y="1303107"/>
                    <a:pt x="76015" y="1286455"/>
                  </a:cubicBezTo>
                  <a:cubicBezTo>
                    <a:pt x="67056" y="1268184"/>
                    <a:pt x="68423" y="1250673"/>
                    <a:pt x="83859" y="1238222"/>
                  </a:cubicBezTo>
                  <a:cubicBezTo>
                    <a:pt x="112455" y="1215092"/>
                    <a:pt x="141405" y="1191861"/>
                    <a:pt x="172836" y="1173033"/>
                  </a:cubicBezTo>
                  <a:cubicBezTo>
                    <a:pt x="191663" y="1161747"/>
                    <a:pt x="200723" y="1151068"/>
                    <a:pt x="196522" y="1129203"/>
                  </a:cubicBezTo>
                  <a:cubicBezTo>
                    <a:pt x="188070" y="1085322"/>
                    <a:pt x="180174" y="1041340"/>
                    <a:pt x="172734" y="997308"/>
                  </a:cubicBezTo>
                  <a:cubicBezTo>
                    <a:pt x="169343" y="977265"/>
                    <a:pt x="158917" y="966687"/>
                    <a:pt x="138824" y="962132"/>
                  </a:cubicBezTo>
                  <a:cubicBezTo>
                    <a:pt x="101017" y="953630"/>
                    <a:pt x="63868" y="942495"/>
                    <a:pt x="26111" y="933840"/>
                  </a:cubicBezTo>
                  <a:cubicBezTo>
                    <a:pt x="6726" y="929386"/>
                    <a:pt x="-967" y="917695"/>
                    <a:pt x="96" y="899576"/>
                  </a:cubicBezTo>
                  <a:cubicBezTo>
                    <a:pt x="2070" y="866779"/>
                    <a:pt x="3943" y="833881"/>
                    <a:pt x="7992" y="801287"/>
                  </a:cubicBezTo>
                  <a:cubicBezTo>
                    <a:pt x="11028" y="776791"/>
                    <a:pt x="31577" y="772539"/>
                    <a:pt x="51569" y="771324"/>
                  </a:cubicBezTo>
                  <a:cubicBezTo>
                    <a:pt x="87757" y="769148"/>
                    <a:pt x="124045" y="766870"/>
                    <a:pt x="160233" y="767225"/>
                  </a:cubicBezTo>
                  <a:cubicBezTo>
                    <a:pt x="181794" y="767427"/>
                    <a:pt x="192423" y="758924"/>
                    <a:pt x="198395" y="739034"/>
                  </a:cubicBezTo>
                  <a:cubicBezTo>
                    <a:pt x="210491" y="698696"/>
                    <a:pt x="223853" y="658712"/>
                    <a:pt x="237063" y="618728"/>
                  </a:cubicBezTo>
                  <a:cubicBezTo>
                    <a:pt x="241567" y="605063"/>
                    <a:pt x="253765" y="589778"/>
                    <a:pt x="250475" y="578846"/>
                  </a:cubicBezTo>
                  <a:cubicBezTo>
                    <a:pt x="247235" y="568218"/>
                    <a:pt x="169293" y="506521"/>
                    <a:pt x="148491" y="480304"/>
                  </a:cubicBezTo>
                  <a:cubicBezTo>
                    <a:pt x="142721" y="473067"/>
                    <a:pt x="143835" y="454745"/>
                    <a:pt x="148997" y="445584"/>
                  </a:cubicBezTo>
                  <a:cubicBezTo>
                    <a:pt x="164637" y="417798"/>
                    <a:pt x="183160" y="391531"/>
                    <a:pt x="201887" y="365617"/>
                  </a:cubicBezTo>
                  <a:cubicBezTo>
                    <a:pt x="213173" y="349978"/>
                    <a:pt x="230533" y="346941"/>
                    <a:pt x="247387" y="354634"/>
                  </a:cubicBezTo>
                  <a:cubicBezTo>
                    <a:pt x="277957" y="368603"/>
                    <a:pt x="307818" y="384141"/>
                    <a:pt x="337680" y="399578"/>
                  </a:cubicBezTo>
                  <a:cubicBezTo>
                    <a:pt x="375031" y="418912"/>
                    <a:pt x="375335" y="418962"/>
                    <a:pt x="406107" y="391986"/>
                  </a:cubicBezTo>
                  <a:cubicBezTo>
                    <a:pt x="439714" y="362479"/>
                    <a:pt x="473168" y="332871"/>
                    <a:pt x="507332" y="304073"/>
                  </a:cubicBezTo>
                  <a:cubicBezTo>
                    <a:pt x="518011" y="295064"/>
                    <a:pt x="519327" y="287371"/>
                    <a:pt x="514974" y="273807"/>
                  </a:cubicBezTo>
                  <a:cubicBezTo>
                    <a:pt x="502372" y="234531"/>
                    <a:pt x="492351" y="194447"/>
                    <a:pt x="481165" y="154767"/>
                  </a:cubicBezTo>
                  <a:cubicBezTo>
                    <a:pt x="475092" y="133206"/>
                    <a:pt x="483645" y="117567"/>
                    <a:pt x="502473" y="109013"/>
                  </a:cubicBezTo>
                  <a:cubicBezTo>
                    <a:pt x="531625" y="95804"/>
                    <a:pt x="561132" y="82695"/>
                    <a:pt x="591753" y="74040"/>
                  </a:cubicBezTo>
                  <a:cubicBezTo>
                    <a:pt x="602331" y="71054"/>
                    <a:pt x="621209" y="77786"/>
                    <a:pt x="628497" y="86592"/>
                  </a:cubicBezTo>
                  <a:cubicBezTo>
                    <a:pt x="652589" y="115694"/>
                    <a:pt x="674504" y="146871"/>
                    <a:pt x="694496" y="178959"/>
                  </a:cubicBezTo>
                  <a:cubicBezTo>
                    <a:pt x="706946" y="198850"/>
                    <a:pt x="718890" y="206897"/>
                    <a:pt x="743539" y="200773"/>
                  </a:cubicBezTo>
                  <a:cubicBezTo>
                    <a:pt x="786812" y="190043"/>
                    <a:pt x="831098" y="183059"/>
                    <a:pt x="875130" y="175619"/>
                  </a:cubicBezTo>
                  <a:cubicBezTo>
                    <a:pt x="896185" y="172076"/>
                    <a:pt x="903018" y="160789"/>
                    <a:pt x="906713" y="140190"/>
                  </a:cubicBezTo>
                  <a:cubicBezTo>
                    <a:pt x="913646" y="101522"/>
                    <a:pt x="924730" y="63563"/>
                    <a:pt x="935157" y="25604"/>
                  </a:cubicBezTo>
                  <a:cubicBezTo>
                    <a:pt x="940369" y="6675"/>
                    <a:pt x="955604" y="-967"/>
                    <a:pt x="974128" y="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3246628" y="1236368"/>
              <a:ext cx="1989569" cy="1984557"/>
            </a:xfrm>
            <a:custGeom>
              <a:rect b="b" l="l" r="r" t="t"/>
              <a:pathLst>
                <a:path extrusionOk="0" h="3211105" w="3219215">
                  <a:moveTo>
                    <a:pt x="1802423" y="0"/>
                  </a:moveTo>
                  <a:cubicBezTo>
                    <a:pt x="1833724" y="5539"/>
                    <a:pt x="1865024" y="15299"/>
                    <a:pt x="1896413" y="15474"/>
                  </a:cubicBezTo>
                  <a:cubicBezTo>
                    <a:pt x="1938528" y="15738"/>
                    <a:pt x="1946881" y="34905"/>
                    <a:pt x="1944947" y="72273"/>
                  </a:cubicBezTo>
                  <a:cubicBezTo>
                    <a:pt x="1942133" y="126345"/>
                    <a:pt x="1945210" y="180682"/>
                    <a:pt x="1943803" y="234843"/>
                  </a:cubicBezTo>
                  <a:cubicBezTo>
                    <a:pt x="1943100" y="259813"/>
                    <a:pt x="1948463" y="275199"/>
                    <a:pt x="1975456" y="282761"/>
                  </a:cubicBezTo>
                  <a:cubicBezTo>
                    <a:pt x="2023198" y="296125"/>
                    <a:pt x="2075776" y="334196"/>
                    <a:pt x="2115254" y="322941"/>
                  </a:cubicBezTo>
                  <a:cubicBezTo>
                    <a:pt x="2154467" y="311687"/>
                    <a:pt x="2180844" y="253218"/>
                    <a:pt x="2211178" y="214181"/>
                  </a:cubicBezTo>
                  <a:cubicBezTo>
                    <a:pt x="2272636" y="135138"/>
                    <a:pt x="2272196" y="134786"/>
                    <a:pt x="2359943" y="178748"/>
                  </a:cubicBezTo>
                  <a:cubicBezTo>
                    <a:pt x="2438283" y="217961"/>
                    <a:pt x="2438459" y="218049"/>
                    <a:pt x="2413049" y="302983"/>
                  </a:cubicBezTo>
                  <a:cubicBezTo>
                    <a:pt x="2399597" y="347824"/>
                    <a:pt x="2384034" y="392137"/>
                    <a:pt x="2372516" y="437505"/>
                  </a:cubicBezTo>
                  <a:cubicBezTo>
                    <a:pt x="2369439" y="449551"/>
                    <a:pt x="2373484" y="469773"/>
                    <a:pt x="2382012" y="477246"/>
                  </a:cubicBezTo>
                  <a:cubicBezTo>
                    <a:pt x="2419555" y="509778"/>
                    <a:pt x="2460000" y="538968"/>
                    <a:pt x="2502291" y="571588"/>
                  </a:cubicBezTo>
                  <a:cubicBezTo>
                    <a:pt x="2572102" y="526044"/>
                    <a:pt x="2641737" y="480675"/>
                    <a:pt x="2705745" y="439000"/>
                  </a:cubicBezTo>
                  <a:cubicBezTo>
                    <a:pt x="2752080" y="481643"/>
                    <a:pt x="2796921" y="522966"/>
                    <a:pt x="2843520" y="565873"/>
                  </a:cubicBezTo>
                  <a:cubicBezTo>
                    <a:pt x="2791294" y="636739"/>
                    <a:pt x="2740299" y="706022"/>
                    <a:pt x="2689215" y="775306"/>
                  </a:cubicBezTo>
                  <a:cubicBezTo>
                    <a:pt x="2716823" y="818300"/>
                    <a:pt x="2741442" y="859976"/>
                    <a:pt x="2770017" y="898662"/>
                  </a:cubicBezTo>
                  <a:cubicBezTo>
                    <a:pt x="2777490" y="908861"/>
                    <a:pt x="2798768" y="916774"/>
                    <a:pt x="2811253" y="914136"/>
                  </a:cubicBezTo>
                  <a:cubicBezTo>
                    <a:pt x="2884229" y="898926"/>
                    <a:pt x="2956414" y="880198"/>
                    <a:pt x="3033962" y="861382"/>
                  </a:cubicBezTo>
                  <a:cubicBezTo>
                    <a:pt x="3059811" y="915367"/>
                    <a:pt x="3085485" y="968912"/>
                    <a:pt x="3112829" y="1026150"/>
                  </a:cubicBezTo>
                  <a:cubicBezTo>
                    <a:pt x="3053041" y="1067122"/>
                    <a:pt x="2995100" y="1109150"/>
                    <a:pt x="2934785" y="1147220"/>
                  </a:cubicBezTo>
                  <a:cubicBezTo>
                    <a:pt x="2904715" y="1166212"/>
                    <a:pt x="2889592" y="1184939"/>
                    <a:pt x="2906649" y="1220460"/>
                  </a:cubicBezTo>
                  <a:cubicBezTo>
                    <a:pt x="2912892" y="1233385"/>
                    <a:pt x="2914474" y="1248596"/>
                    <a:pt x="2917903" y="1262839"/>
                  </a:cubicBezTo>
                  <a:cubicBezTo>
                    <a:pt x="2937686" y="1345311"/>
                    <a:pt x="2937686" y="1344959"/>
                    <a:pt x="3022883" y="1352872"/>
                  </a:cubicBezTo>
                  <a:cubicBezTo>
                    <a:pt x="3080913" y="1358236"/>
                    <a:pt x="3138854" y="1364478"/>
                    <a:pt x="3199433" y="1370633"/>
                  </a:cubicBezTo>
                  <a:cubicBezTo>
                    <a:pt x="3206115" y="1430421"/>
                    <a:pt x="3212358" y="1486779"/>
                    <a:pt x="3219216" y="1547974"/>
                  </a:cubicBezTo>
                  <a:cubicBezTo>
                    <a:pt x="3145448" y="1570043"/>
                    <a:pt x="3073439" y="1593166"/>
                    <a:pt x="3000463" y="1612509"/>
                  </a:cubicBezTo>
                  <a:cubicBezTo>
                    <a:pt x="2968811" y="1620950"/>
                    <a:pt x="2953424" y="1634578"/>
                    <a:pt x="2953952" y="1668956"/>
                  </a:cubicBezTo>
                  <a:cubicBezTo>
                    <a:pt x="2954479" y="1709664"/>
                    <a:pt x="2934872" y="1759517"/>
                    <a:pt x="2952281" y="1788619"/>
                  </a:cubicBezTo>
                  <a:cubicBezTo>
                    <a:pt x="2969690" y="1817810"/>
                    <a:pt x="3021565" y="1826778"/>
                    <a:pt x="3058756" y="1843659"/>
                  </a:cubicBezTo>
                  <a:cubicBezTo>
                    <a:pt x="3099992" y="1862475"/>
                    <a:pt x="3141668" y="1880235"/>
                    <a:pt x="3187827" y="1900457"/>
                  </a:cubicBezTo>
                  <a:cubicBezTo>
                    <a:pt x="3174287" y="1954882"/>
                    <a:pt x="3162242" y="2008691"/>
                    <a:pt x="3146415" y="2061445"/>
                  </a:cubicBezTo>
                  <a:cubicBezTo>
                    <a:pt x="3144041" y="2069270"/>
                    <a:pt x="3123731" y="2076216"/>
                    <a:pt x="3111950" y="2075864"/>
                  </a:cubicBezTo>
                  <a:cubicBezTo>
                    <a:pt x="3044600" y="2073490"/>
                    <a:pt x="2977339" y="2069358"/>
                    <a:pt x="2910078" y="2064522"/>
                  </a:cubicBezTo>
                  <a:cubicBezTo>
                    <a:pt x="2886691" y="2062851"/>
                    <a:pt x="2872887" y="2068390"/>
                    <a:pt x="2863303" y="2092218"/>
                  </a:cubicBezTo>
                  <a:cubicBezTo>
                    <a:pt x="2846949" y="2132838"/>
                    <a:pt x="2826024" y="2171612"/>
                    <a:pt x="2804658" y="2215925"/>
                  </a:cubicBezTo>
                  <a:cubicBezTo>
                    <a:pt x="2869370" y="2276768"/>
                    <a:pt x="2935136" y="2338666"/>
                    <a:pt x="3003101" y="2402498"/>
                  </a:cubicBezTo>
                  <a:cubicBezTo>
                    <a:pt x="2969338" y="2454988"/>
                    <a:pt x="2937070" y="2505017"/>
                    <a:pt x="2902341" y="2559001"/>
                  </a:cubicBezTo>
                  <a:cubicBezTo>
                    <a:pt x="2832003" y="2528404"/>
                    <a:pt x="2762016" y="2499741"/>
                    <a:pt x="2693611" y="2467561"/>
                  </a:cubicBezTo>
                  <a:cubicBezTo>
                    <a:pt x="2665476" y="2454373"/>
                    <a:pt x="2646924" y="2455076"/>
                    <a:pt x="2626614" y="2480750"/>
                  </a:cubicBezTo>
                  <a:cubicBezTo>
                    <a:pt x="2600501" y="2513897"/>
                    <a:pt x="2551704" y="2541329"/>
                    <a:pt x="2546956" y="2575883"/>
                  </a:cubicBezTo>
                  <a:cubicBezTo>
                    <a:pt x="2542296" y="2610084"/>
                    <a:pt x="2579927" y="2650353"/>
                    <a:pt x="2599534" y="2687633"/>
                  </a:cubicBezTo>
                  <a:cubicBezTo>
                    <a:pt x="2621251" y="2728957"/>
                    <a:pt x="2643407" y="2770017"/>
                    <a:pt x="2667059" y="2814242"/>
                  </a:cubicBezTo>
                  <a:cubicBezTo>
                    <a:pt x="2619053" y="2851961"/>
                    <a:pt x="2572190" y="2888713"/>
                    <a:pt x="2521019" y="2928982"/>
                  </a:cubicBezTo>
                  <a:cubicBezTo>
                    <a:pt x="2463517" y="2877635"/>
                    <a:pt x="2404960" y="2827343"/>
                    <a:pt x="2349129" y="2774325"/>
                  </a:cubicBezTo>
                  <a:cubicBezTo>
                    <a:pt x="2327852" y="2754103"/>
                    <a:pt x="2311762" y="2746981"/>
                    <a:pt x="2285473" y="2765269"/>
                  </a:cubicBezTo>
                  <a:cubicBezTo>
                    <a:pt x="2249952" y="2790063"/>
                    <a:pt x="2195879" y="2803164"/>
                    <a:pt x="2179437" y="2836135"/>
                  </a:cubicBezTo>
                  <a:cubicBezTo>
                    <a:pt x="2163787" y="2867523"/>
                    <a:pt x="2185944" y="2917903"/>
                    <a:pt x="2192362" y="2959843"/>
                  </a:cubicBezTo>
                  <a:cubicBezTo>
                    <a:pt x="2198956" y="3003013"/>
                    <a:pt x="2206606" y="3046095"/>
                    <a:pt x="2213727" y="3088562"/>
                  </a:cubicBezTo>
                  <a:cubicBezTo>
                    <a:pt x="2208012" y="3092606"/>
                    <a:pt x="2204847" y="3095947"/>
                    <a:pt x="2200979" y="3097354"/>
                  </a:cubicBezTo>
                  <a:cubicBezTo>
                    <a:pt x="2149016" y="3116873"/>
                    <a:pt x="2096965" y="3136040"/>
                    <a:pt x="2039728" y="3157230"/>
                  </a:cubicBezTo>
                  <a:cubicBezTo>
                    <a:pt x="2002360" y="3090496"/>
                    <a:pt x="1963850" y="3025345"/>
                    <a:pt x="1929208" y="2958260"/>
                  </a:cubicBezTo>
                  <a:cubicBezTo>
                    <a:pt x="1915316" y="2931355"/>
                    <a:pt x="1899666" y="2924673"/>
                    <a:pt x="1870564" y="2928102"/>
                  </a:cubicBezTo>
                  <a:cubicBezTo>
                    <a:pt x="1732261" y="2953952"/>
                    <a:pt x="1748263" y="2941643"/>
                    <a:pt x="1725139" y="3060954"/>
                  </a:cubicBezTo>
                  <a:cubicBezTo>
                    <a:pt x="1715731" y="3109663"/>
                    <a:pt x="1705972" y="3158197"/>
                    <a:pt x="1695597" y="3210687"/>
                  </a:cubicBezTo>
                  <a:cubicBezTo>
                    <a:pt x="1639678" y="3210687"/>
                    <a:pt x="1585605" y="3212270"/>
                    <a:pt x="1531884" y="3209280"/>
                  </a:cubicBezTo>
                  <a:cubicBezTo>
                    <a:pt x="1522212" y="3208753"/>
                    <a:pt x="1508057" y="3190817"/>
                    <a:pt x="1505419" y="3178859"/>
                  </a:cubicBezTo>
                  <a:cubicBezTo>
                    <a:pt x="1490912" y="3114587"/>
                    <a:pt x="1479042" y="3049788"/>
                    <a:pt x="1467172" y="2984989"/>
                  </a:cubicBezTo>
                  <a:cubicBezTo>
                    <a:pt x="1462864" y="2961162"/>
                    <a:pt x="1455391" y="2945775"/>
                    <a:pt x="1426552" y="2943665"/>
                  </a:cubicBezTo>
                  <a:cubicBezTo>
                    <a:pt x="1384613" y="2940588"/>
                    <a:pt x="1335024" y="2915353"/>
                    <a:pt x="1303460" y="2930476"/>
                  </a:cubicBezTo>
                  <a:cubicBezTo>
                    <a:pt x="1271895" y="2945599"/>
                    <a:pt x="1258531" y="2998705"/>
                    <a:pt x="1237078" y="3035193"/>
                  </a:cubicBezTo>
                  <a:cubicBezTo>
                    <a:pt x="1214833" y="3072912"/>
                    <a:pt x="1200326" y="3129534"/>
                    <a:pt x="1167970" y="3142811"/>
                  </a:cubicBezTo>
                  <a:cubicBezTo>
                    <a:pt x="1136318" y="3155735"/>
                    <a:pt x="1086553" y="3124698"/>
                    <a:pt x="1044790" y="3112477"/>
                  </a:cubicBezTo>
                  <a:cubicBezTo>
                    <a:pt x="1028085" y="3107641"/>
                    <a:pt x="1011731" y="3101662"/>
                    <a:pt x="991948" y="3095156"/>
                  </a:cubicBezTo>
                  <a:cubicBezTo>
                    <a:pt x="1003114" y="3019630"/>
                    <a:pt x="1012874" y="2945775"/>
                    <a:pt x="1025447" y="2872447"/>
                  </a:cubicBezTo>
                  <a:cubicBezTo>
                    <a:pt x="1030019" y="2845806"/>
                    <a:pt x="1026854" y="2828661"/>
                    <a:pt x="1000037" y="2816352"/>
                  </a:cubicBezTo>
                  <a:cubicBezTo>
                    <a:pt x="961703" y="2798680"/>
                    <a:pt x="923808" y="2759818"/>
                    <a:pt x="888287" y="2762631"/>
                  </a:cubicBezTo>
                  <a:cubicBezTo>
                    <a:pt x="855404" y="2765181"/>
                    <a:pt x="825686" y="2810373"/>
                    <a:pt x="795088" y="2837366"/>
                  </a:cubicBezTo>
                  <a:cubicBezTo>
                    <a:pt x="762205" y="2866468"/>
                    <a:pt x="730025" y="2896274"/>
                    <a:pt x="694329" y="2928718"/>
                  </a:cubicBezTo>
                  <a:cubicBezTo>
                    <a:pt x="668919" y="2908759"/>
                    <a:pt x="643861" y="2889152"/>
                    <a:pt x="618891" y="2869546"/>
                  </a:cubicBezTo>
                  <a:cubicBezTo>
                    <a:pt x="594888" y="2850642"/>
                    <a:pt x="570885" y="2831739"/>
                    <a:pt x="546090" y="2812308"/>
                  </a:cubicBezTo>
                  <a:cubicBezTo>
                    <a:pt x="580908" y="2743376"/>
                    <a:pt x="613615" y="2676467"/>
                    <a:pt x="648609" y="2610876"/>
                  </a:cubicBezTo>
                  <a:cubicBezTo>
                    <a:pt x="660214" y="2589071"/>
                    <a:pt x="658544" y="2575003"/>
                    <a:pt x="640696" y="2557682"/>
                  </a:cubicBezTo>
                  <a:cubicBezTo>
                    <a:pt x="610274" y="2528140"/>
                    <a:pt x="582666" y="2495872"/>
                    <a:pt x="551278" y="2462022"/>
                  </a:cubicBezTo>
                  <a:cubicBezTo>
                    <a:pt x="474960" y="2494114"/>
                    <a:pt x="398467" y="2526206"/>
                    <a:pt x="316347" y="2560760"/>
                  </a:cubicBezTo>
                  <a:cubicBezTo>
                    <a:pt x="281266" y="2509940"/>
                    <a:pt x="245833" y="2458681"/>
                    <a:pt x="208905" y="2405224"/>
                  </a:cubicBezTo>
                  <a:cubicBezTo>
                    <a:pt x="263769" y="2353261"/>
                    <a:pt x="316259" y="2302354"/>
                    <a:pt x="370244" y="2253117"/>
                  </a:cubicBezTo>
                  <a:cubicBezTo>
                    <a:pt x="387829" y="2237027"/>
                    <a:pt x="391434" y="2224014"/>
                    <a:pt x="382553" y="2200451"/>
                  </a:cubicBezTo>
                  <a:cubicBezTo>
                    <a:pt x="325315" y="2048608"/>
                    <a:pt x="360485" y="2066192"/>
                    <a:pt x="208993" y="2085184"/>
                  </a:cubicBezTo>
                  <a:cubicBezTo>
                    <a:pt x="201696" y="2086063"/>
                    <a:pt x="194310" y="2085799"/>
                    <a:pt x="187012" y="2085887"/>
                  </a:cubicBezTo>
                  <a:cubicBezTo>
                    <a:pt x="150964" y="2086503"/>
                    <a:pt x="104453" y="2100922"/>
                    <a:pt x="81681" y="2083777"/>
                  </a:cubicBezTo>
                  <a:cubicBezTo>
                    <a:pt x="58205" y="2066192"/>
                    <a:pt x="57326" y="2017923"/>
                    <a:pt x="47478" y="1982929"/>
                  </a:cubicBezTo>
                  <a:cubicBezTo>
                    <a:pt x="41148" y="1960597"/>
                    <a:pt x="36488" y="1937825"/>
                    <a:pt x="30070" y="1911448"/>
                  </a:cubicBezTo>
                  <a:cubicBezTo>
                    <a:pt x="94869" y="1881290"/>
                    <a:pt x="157646" y="1850253"/>
                    <a:pt x="222006" y="1822997"/>
                  </a:cubicBezTo>
                  <a:cubicBezTo>
                    <a:pt x="248559" y="1811743"/>
                    <a:pt x="257527" y="1796620"/>
                    <a:pt x="252779" y="1769628"/>
                  </a:cubicBezTo>
                  <a:cubicBezTo>
                    <a:pt x="250053" y="1753802"/>
                    <a:pt x="248998" y="1737624"/>
                    <a:pt x="248471" y="1721446"/>
                  </a:cubicBezTo>
                  <a:cubicBezTo>
                    <a:pt x="246185" y="1644162"/>
                    <a:pt x="281881" y="1646184"/>
                    <a:pt x="165120" y="1619367"/>
                  </a:cubicBezTo>
                  <a:cubicBezTo>
                    <a:pt x="110168" y="1603717"/>
                    <a:pt x="55040" y="1588946"/>
                    <a:pt x="0" y="1573823"/>
                  </a:cubicBezTo>
                  <a:cubicBezTo>
                    <a:pt x="0" y="1556239"/>
                    <a:pt x="0" y="1538654"/>
                    <a:pt x="0" y="1521069"/>
                  </a:cubicBezTo>
                  <a:cubicBezTo>
                    <a:pt x="6418" y="1475525"/>
                    <a:pt x="12837" y="1429981"/>
                    <a:pt x="19431" y="1383382"/>
                  </a:cubicBezTo>
                  <a:cubicBezTo>
                    <a:pt x="55479" y="1379337"/>
                    <a:pt x="88714" y="1373710"/>
                    <a:pt x="122213" y="1372040"/>
                  </a:cubicBezTo>
                  <a:cubicBezTo>
                    <a:pt x="316523" y="1362808"/>
                    <a:pt x="263769" y="1389185"/>
                    <a:pt x="292432" y="1219933"/>
                  </a:cubicBezTo>
                  <a:cubicBezTo>
                    <a:pt x="296652" y="1194963"/>
                    <a:pt x="292168" y="1183533"/>
                    <a:pt x="271506" y="1170872"/>
                  </a:cubicBezTo>
                  <a:cubicBezTo>
                    <a:pt x="212950" y="1135175"/>
                    <a:pt x="155800" y="1097016"/>
                    <a:pt x="96100" y="1058594"/>
                  </a:cubicBezTo>
                  <a:cubicBezTo>
                    <a:pt x="120806" y="998015"/>
                    <a:pt x="144370" y="940337"/>
                    <a:pt x="168812" y="880462"/>
                  </a:cubicBezTo>
                  <a:cubicBezTo>
                    <a:pt x="241261" y="896991"/>
                    <a:pt x="309313" y="913609"/>
                    <a:pt x="377981" y="927325"/>
                  </a:cubicBezTo>
                  <a:cubicBezTo>
                    <a:pt x="390378" y="929787"/>
                    <a:pt x="411128" y="924863"/>
                    <a:pt x="417898" y="915807"/>
                  </a:cubicBezTo>
                  <a:cubicBezTo>
                    <a:pt x="447441" y="876241"/>
                    <a:pt x="473202" y="833862"/>
                    <a:pt x="501074" y="791484"/>
                  </a:cubicBezTo>
                  <a:cubicBezTo>
                    <a:pt x="451045" y="725629"/>
                    <a:pt x="402600" y="661885"/>
                    <a:pt x="352747" y="596294"/>
                  </a:cubicBezTo>
                  <a:cubicBezTo>
                    <a:pt x="395830" y="548025"/>
                    <a:pt x="437241" y="501601"/>
                    <a:pt x="478917" y="454826"/>
                  </a:cubicBezTo>
                  <a:cubicBezTo>
                    <a:pt x="511536" y="475400"/>
                    <a:pt x="539760" y="493688"/>
                    <a:pt x="568511" y="511185"/>
                  </a:cubicBezTo>
                  <a:cubicBezTo>
                    <a:pt x="607021" y="534660"/>
                    <a:pt x="647729" y="578006"/>
                    <a:pt x="684305" y="574929"/>
                  </a:cubicBezTo>
                  <a:cubicBezTo>
                    <a:pt x="723695" y="571588"/>
                    <a:pt x="758776" y="523582"/>
                    <a:pt x="797111" y="497029"/>
                  </a:cubicBezTo>
                  <a:cubicBezTo>
                    <a:pt x="818124" y="482522"/>
                    <a:pt x="819619" y="467663"/>
                    <a:pt x="811266" y="445067"/>
                  </a:cubicBezTo>
                  <a:cubicBezTo>
                    <a:pt x="790516" y="388796"/>
                    <a:pt x="771261" y="331910"/>
                    <a:pt x="754028" y="274496"/>
                  </a:cubicBezTo>
                  <a:cubicBezTo>
                    <a:pt x="750511" y="262802"/>
                    <a:pt x="753765" y="240382"/>
                    <a:pt x="761766" y="235194"/>
                  </a:cubicBezTo>
                  <a:cubicBezTo>
                    <a:pt x="809508" y="204597"/>
                    <a:pt x="859536" y="177605"/>
                    <a:pt x="911411" y="147975"/>
                  </a:cubicBezTo>
                  <a:cubicBezTo>
                    <a:pt x="955284" y="204157"/>
                    <a:pt x="998191" y="257790"/>
                    <a:pt x="1039515" y="312567"/>
                  </a:cubicBezTo>
                  <a:cubicBezTo>
                    <a:pt x="1053670" y="331294"/>
                    <a:pt x="1066155" y="339295"/>
                    <a:pt x="1090598" y="328744"/>
                  </a:cubicBezTo>
                  <a:cubicBezTo>
                    <a:pt x="1128141" y="312567"/>
                    <a:pt x="1168498" y="302807"/>
                    <a:pt x="1205777" y="286190"/>
                  </a:cubicBezTo>
                  <a:cubicBezTo>
                    <a:pt x="1217647" y="280826"/>
                    <a:pt x="1230484" y="262450"/>
                    <a:pt x="1231011" y="249526"/>
                  </a:cubicBezTo>
                  <a:cubicBezTo>
                    <a:pt x="1233649" y="188155"/>
                    <a:pt x="1233385" y="126521"/>
                    <a:pt x="1231627" y="65063"/>
                  </a:cubicBezTo>
                  <a:cubicBezTo>
                    <a:pt x="1230835" y="38686"/>
                    <a:pt x="1240595" y="29982"/>
                    <a:pt x="1265829" y="26201"/>
                  </a:cubicBezTo>
                  <a:cubicBezTo>
                    <a:pt x="1307328" y="19783"/>
                    <a:pt x="1348125" y="8968"/>
                    <a:pt x="1389185" y="0"/>
                  </a:cubicBezTo>
                  <a:cubicBezTo>
                    <a:pt x="1397977" y="0"/>
                    <a:pt x="1406769" y="0"/>
                    <a:pt x="1415562" y="0"/>
                  </a:cubicBezTo>
                  <a:cubicBezTo>
                    <a:pt x="1440004" y="67085"/>
                    <a:pt x="1463392" y="134522"/>
                    <a:pt x="1490032" y="200728"/>
                  </a:cubicBezTo>
                  <a:cubicBezTo>
                    <a:pt x="1494956" y="212950"/>
                    <a:pt x="1512717" y="226842"/>
                    <a:pt x="1525465" y="227809"/>
                  </a:cubicBezTo>
                  <a:cubicBezTo>
                    <a:pt x="1568987" y="231150"/>
                    <a:pt x="1612949" y="230534"/>
                    <a:pt x="1656559" y="228072"/>
                  </a:cubicBezTo>
                  <a:cubicBezTo>
                    <a:pt x="1667373" y="227457"/>
                    <a:pt x="1683199" y="216379"/>
                    <a:pt x="1686892" y="206355"/>
                  </a:cubicBezTo>
                  <a:cubicBezTo>
                    <a:pt x="1712214" y="138127"/>
                    <a:pt x="1734898" y="68932"/>
                    <a:pt x="1758462" y="0"/>
                  </a:cubicBezTo>
                  <a:cubicBezTo>
                    <a:pt x="1773145" y="0"/>
                    <a:pt x="1787740" y="0"/>
                    <a:pt x="1802423" y="0"/>
                  </a:cubicBezTo>
                  <a:close/>
                  <a:moveTo>
                    <a:pt x="1609520" y="1345135"/>
                  </a:moveTo>
                  <a:cubicBezTo>
                    <a:pt x="1464711" y="1344959"/>
                    <a:pt x="1349531" y="1460402"/>
                    <a:pt x="1350499" y="1604684"/>
                  </a:cubicBezTo>
                  <a:cubicBezTo>
                    <a:pt x="1351466" y="1752835"/>
                    <a:pt x="1466381" y="1871531"/>
                    <a:pt x="1609256" y="1871794"/>
                  </a:cubicBezTo>
                  <a:cubicBezTo>
                    <a:pt x="1751692" y="1872058"/>
                    <a:pt x="1870739" y="1751604"/>
                    <a:pt x="1871003" y="1606970"/>
                  </a:cubicBezTo>
                  <a:cubicBezTo>
                    <a:pt x="1871267" y="1458908"/>
                    <a:pt x="1757846" y="1345311"/>
                    <a:pt x="1609520" y="1345135"/>
                  </a:cubicBezTo>
                  <a:close/>
                  <a:moveTo>
                    <a:pt x="878615" y="2153764"/>
                  </a:moveTo>
                  <a:cubicBezTo>
                    <a:pt x="1037668" y="2355635"/>
                    <a:pt x="1235495" y="2481365"/>
                    <a:pt x="1493374" y="2515040"/>
                  </a:cubicBezTo>
                  <a:cubicBezTo>
                    <a:pt x="1493374" y="2386057"/>
                    <a:pt x="1493901" y="2263228"/>
                    <a:pt x="1492494" y="2140400"/>
                  </a:cubicBezTo>
                  <a:cubicBezTo>
                    <a:pt x="1492318" y="2128706"/>
                    <a:pt x="1482647" y="2112528"/>
                    <a:pt x="1472536" y="2106285"/>
                  </a:cubicBezTo>
                  <a:cubicBezTo>
                    <a:pt x="1395339" y="2058631"/>
                    <a:pt x="1317352" y="2012295"/>
                    <a:pt x="1238485" y="1967455"/>
                  </a:cubicBezTo>
                  <a:cubicBezTo>
                    <a:pt x="1228549" y="1961828"/>
                    <a:pt x="1209558" y="1962707"/>
                    <a:pt x="1199271" y="1968598"/>
                  </a:cubicBezTo>
                  <a:cubicBezTo>
                    <a:pt x="1093499" y="2028298"/>
                    <a:pt x="988871" y="2089756"/>
                    <a:pt x="878615" y="2153764"/>
                  </a:cubicBezTo>
                  <a:close/>
                  <a:moveTo>
                    <a:pt x="1731118" y="2518645"/>
                  </a:moveTo>
                  <a:cubicBezTo>
                    <a:pt x="1986710" y="2477233"/>
                    <a:pt x="2187614" y="2357130"/>
                    <a:pt x="2344996" y="2153500"/>
                  </a:cubicBezTo>
                  <a:cubicBezTo>
                    <a:pt x="2232983" y="2088437"/>
                    <a:pt x="2124661" y="2025220"/>
                    <a:pt x="2015725" y="1963234"/>
                  </a:cubicBezTo>
                  <a:cubicBezTo>
                    <a:pt x="2008867" y="1959278"/>
                    <a:pt x="1995063" y="1961300"/>
                    <a:pt x="1987501" y="1965696"/>
                  </a:cubicBezTo>
                  <a:cubicBezTo>
                    <a:pt x="1907755" y="2012032"/>
                    <a:pt x="1828360" y="2058983"/>
                    <a:pt x="1749845" y="2107252"/>
                  </a:cubicBezTo>
                  <a:cubicBezTo>
                    <a:pt x="1740701" y="2112880"/>
                    <a:pt x="1732085" y="2127563"/>
                    <a:pt x="1731909" y="2138201"/>
                  </a:cubicBezTo>
                  <a:cubicBezTo>
                    <a:pt x="1730678" y="2262349"/>
                    <a:pt x="1731118" y="2386672"/>
                    <a:pt x="1731118" y="2518645"/>
                  </a:cubicBezTo>
                  <a:close/>
                  <a:moveTo>
                    <a:pt x="768887" y="1948376"/>
                  </a:moveTo>
                  <a:cubicBezTo>
                    <a:pt x="843710" y="1904678"/>
                    <a:pt x="917038" y="1862299"/>
                    <a:pt x="989926" y="1819216"/>
                  </a:cubicBezTo>
                  <a:cubicBezTo>
                    <a:pt x="1031338" y="1794686"/>
                    <a:pt x="1087872" y="1778068"/>
                    <a:pt x="1108710" y="1741405"/>
                  </a:cubicBezTo>
                  <a:cubicBezTo>
                    <a:pt x="1129636" y="1704653"/>
                    <a:pt x="1115392" y="1647503"/>
                    <a:pt x="1115392" y="1599321"/>
                  </a:cubicBezTo>
                  <a:cubicBezTo>
                    <a:pt x="1115392" y="1546743"/>
                    <a:pt x="1131570" y="1483702"/>
                    <a:pt x="1108270" y="1444488"/>
                  </a:cubicBezTo>
                  <a:cubicBezTo>
                    <a:pt x="1084004" y="1403604"/>
                    <a:pt x="1021315" y="1385228"/>
                    <a:pt x="974803" y="1358060"/>
                  </a:cubicBezTo>
                  <a:cubicBezTo>
                    <a:pt x="908245" y="1319198"/>
                    <a:pt x="841072" y="1281303"/>
                    <a:pt x="774075" y="1242881"/>
                  </a:cubicBezTo>
                  <a:cubicBezTo>
                    <a:pt x="677799" y="1425321"/>
                    <a:pt x="675161" y="1751164"/>
                    <a:pt x="768887" y="1948376"/>
                  </a:cubicBezTo>
                  <a:close/>
                  <a:moveTo>
                    <a:pt x="2456835" y="1949870"/>
                  </a:moveTo>
                  <a:cubicBezTo>
                    <a:pt x="2547923" y="1708257"/>
                    <a:pt x="2547835" y="1476404"/>
                    <a:pt x="2446548" y="1241298"/>
                  </a:cubicBezTo>
                  <a:cubicBezTo>
                    <a:pt x="2336732" y="1305042"/>
                    <a:pt x="2231576" y="1365357"/>
                    <a:pt x="2127826" y="1427783"/>
                  </a:cubicBezTo>
                  <a:cubicBezTo>
                    <a:pt x="2117452" y="1434026"/>
                    <a:pt x="2109978" y="1453544"/>
                    <a:pt x="2109714" y="1467085"/>
                  </a:cubicBezTo>
                  <a:cubicBezTo>
                    <a:pt x="2108044" y="1550436"/>
                    <a:pt x="2108308" y="1633875"/>
                    <a:pt x="2109538" y="1717314"/>
                  </a:cubicBezTo>
                  <a:cubicBezTo>
                    <a:pt x="2109714" y="1730062"/>
                    <a:pt x="2114814" y="1748878"/>
                    <a:pt x="2123958" y="1754417"/>
                  </a:cubicBezTo>
                  <a:cubicBezTo>
                    <a:pt x="2232631" y="1819744"/>
                    <a:pt x="2342623" y="1883224"/>
                    <a:pt x="2456835" y="1949870"/>
                  </a:cubicBezTo>
                  <a:close/>
                  <a:moveTo>
                    <a:pt x="1731205" y="703912"/>
                  </a:moveTo>
                  <a:cubicBezTo>
                    <a:pt x="1731205" y="830785"/>
                    <a:pt x="1730678" y="957834"/>
                    <a:pt x="1732173" y="1084795"/>
                  </a:cubicBezTo>
                  <a:cubicBezTo>
                    <a:pt x="1732261" y="1094467"/>
                    <a:pt x="1744394" y="1107303"/>
                    <a:pt x="1754241" y="1113018"/>
                  </a:cubicBezTo>
                  <a:cubicBezTo>
                    <a:pt x="1823788" y="1153463"/>
                    <a:pt x="1893863" y="1192940"/>
                    <a:pt x="1964553" y="1231187"/>
                  </a:cubicBezTo>
                  <a:cubicBezTo>
                    <a:pt x="1974137" y="1236374"/>
                    <a:pt x="1991018" y="1238309"/>
                    <a:pt x="1999810" y="1233297"/>
                  </a:cubicBezTo>
                  <a:cubicBezTo>
                    <a:pt x="2110242" y="1170960"/>
                    <a:pt x="2219794" y="1107040"/>
                    <a:pt x="2329786" y="1043471"/>
                  </a:cubicBezTo>
                  <a:cubicBezTo>
                    <a:pt x="2201066" y="861822"/>
                    <a:pt x="1923230" y="703736"/>
                    <a:pt x="1731205" y="703912"/>
                  </a:cubicBezTo>
                  <a:close/>
                  <a:moveTo>
                    <a:pt x="1493286" y="715870"/>
                  </a:moveTo>
                  <a:cubicBezTo>
                    <a:pt x="1324561" y="689581"/>
                    <a:pt x="1002939" y="870351"/>
                    <a:pt x="903234" y="1047516"/>
                  </a:cubicBezTo>
                  <a:cubicBezTo>
                    <a:pt x="1011379" y="1110644"/>
                    <a:pt x="1119525" y="1174125"/>
                    <a:pt x="1228461" y="1236199"/>
                  </a:cubicBezTo>
                  <a:cubicBezTo>
                    <a:pt x="1235759" y="1240331"/>
                    <a:pt x="1251057" y="1236023"/>
                    <a:pt x="1260026" y="1231011"/>
                  </a:cubicBezTo>
                  <a:cubicBezTo>
                    <a:pt x="1330188" y="1191709"/>
                    <a:pt x="1400087" y="1151968"/>
                    <a:pt x="1469107" y="1110644"/>
                  </a:cubicBezTo>
                  <a:cubicBezTo>
                    <a:pt x="1479745" y="1104314"/>
                    <a:pt x="1492055" y="1089631"/>
                    <a:pt x="1492231" y="1078640"/>
                  </a:cubicBezTo>
                  <a:cubicBezTo>
                    <a:pt x="1493901" y="957482"/>
                    <a:pt x="1493286" y="836324"/>
                    <a:pt x="1493286" y="71587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3027347" y="2681487"/>
              <a:ext cx="1112517" cy="1112730"/>
            </a:xfrm>
            <a:custGeom>
              <a:rect b="b" l="l" r="r" t="t"/>
              <a:pathLst>
                <a:path extrusionOk="0" h="3214907" w="3214291">
                  <a:moveTo>
                    <a:pt x="1779651" y="0"/>
                  </a:moveTo>
                  <a:cubicBezTo>
                    <a:pt x="1830998" y="9584"/>
                    <a:pt x="1882345" y="19167"/>
                    <a:pt x="1939935" y="29982"/>
                  </a:cubicBezTo>
                  <a:cubicBezTo>
                    <a:pt x="1939935" y="98122"/>
                    <a:pt x="1941254" y="168021"/>
                    <a:pt x="1939319" y="237920"/>
                  </a:cubicBezTo>
                  <a:cubicBezTo>
                    <a:pt x="1938528" y="265791"/>
                    <a:pt x="1945562" y="281354"/>
                    <a:pt x="1974576" y="287157"/>
                  </a:cubicBezTo>
                  <a:cubicBezTo>
                    <a:pt x="1997349" y="291641"/>
                    <a:pt x="2019242" y="300961"/>
                    <a:pt x="2041310" y="308786"/>
                  </a:cubicBezTo>
                  <a:cubicBezTo>
                    <a:pt x="2116396" y="335251"/>
                    <a:pt x="2116221" y="335339"/>
                    <a:pt x="2166161" y="270803"/>
                  </a:cubicBezTo>
                  <a:cubicBezTo>
                    <a:pt x="2200099" y="227017"/>
                    <a:pt x="2234389" y="183408"/>
                    <a:pt x="2270174" y="137600"/>
                  </a:cubicBezTo>
                  <a:cubicBezTo>
                    <a:pt x="2326181" y="165120"/>
                    <a:pt x="2379638" y="191409"/>
                    <a:pt x="2436612" y="219368"/>
                  </a:cubicBezTo>
                  <a:cubicBezTo>
                    <a:pt x="2414368" y="289882"/>
                    <a:pt x="2394585" y="358462"/>
                    <a:pt x="2370758" y="425636"/>
                  </a:cubicBezTo>
                  <a:cubicBezTo>
                    <a:pt x="2360120" y="455705"/>
                    <a:pt x="2366362" y="473554"/>
                    <a:pt x="2391684" y="491226"/>
                  </a:cubicBezTo>
                  <a:cubicBezTo>
                    <a:pt x="2427556" y="516284"/>
                    <a:pt x="2460704" y="564994"/>
                    <a:pt x="2495960" y="565961"/>
                  </a:cubicBezTo>
                  <a:cubicBezTo>
                    <a:pt x="2533768" y="567016"/>
                    <a:pt x="2572893" y="524461"/>
                    <a:pt x="2611316" y="500810"/>
                  </a:cubicBezTo>
                  <a:cubicBezTo>
                    <a:pt x="2644814" y="480236"/>
                    <a:pt x="2679896" y="441110"/>
                    <a:pt x="2711284" y="443924"/>
                  </a:cubicBezTo>
                  <a:cubicBezTo>
                    <a:pt x="2742321" y="446737"/>
                    <a:pt x="2769841" y="491402"/>
                    <a:pt x="2798416" y="518219"/>
                  </a:cubicBezTo>
                  <a:cubicBezTo>
                    <a:pt x="2813187" y="532198"/>
                    <a:pt x="2826727" y="547409"/>
                    <a:pt x="2843169" y="564466"/>
                  </a:cubicBezTo>
                  <a:cubicBezTo>
                    <a:pt x="2790767" y="634277"/>
                    <a:pt x="2738277" y="704264"/>
                    <a:pt x="2684116" y="776361"/>
                  </a:cubicBezTo>
                  <a:cubicBezTo>
                    <a:pt x="2711108" y="819619"/>
                    <a:pt x="2736694" y="863668"/>
                    <a:pt x="2765972" y="905168"/>
                  </a:cubicBezTo>
                  <a:cubicBezTo>
                    <a:pt x="2772303" y="914136"/>
                    <a:pt x="2793229" y="919148"/>
                    <a:pt x="2805538" y="916686"/>
                  </a:cubicBezTo>
                  <a:cubicBezTo>
                    <a:pt x="2868666" y="903937"/>
                    <a:pt x="2931355" y="889078"/>
                    <a:pt x="2993693" y="872900"/>
                  </a:cubicBezTo>
                  <a:cubicBezTo>
                    <a:pt x="3020686" y="865867"/>
                    <a:pt x="3036160" y="869647"/>
                    <a:pt x="3047326" y="898310"/>
                  </a:cubicBezTo>
                  <a:cubicBezTo>
                    <a:pt x="3064647" y="942975"/>
                    <a:pt x="3086891" y="985794"/>
                    <a:pt x="3108169" y="1031777"/>
                  </a:cubicBezTo>
                  <a:cubicBezTo>
                    <a:pt x="3044600" y="1074860"/>
                    <a:pt x="2983582" y="1117854"/>
                    <a:pt x="2920893" y="1157947"/>
                  </a:cubicBezTo>
                  <a:cubicBezTo>
                    <a:pt x="2898648" y="1172191"/>
                    <a:pt x="2891351" y="1186522"/>
                    <a:pt x="2898648" y="1211756"/>
                  </a:cubicBezTo>
                  <a:cubicBezTo>
                    <a:pt x="2909287" y="1248244"/>
                    <a:pt x="2918519" y="1285260"/>
                    <a:pt x="2926080" y="1322539"/>
                  </a:cubicBezTo>
                  <a:cubicBezTo>
                    <a:pt x="2931092" y="1347245"/>
                    <a:pt x="2943665" y="1354015"/>
                    <a:pt x="2968195" y="1355334"/>
                  </a:cubicBezTo>
                  <a:cubicBezTo>
                    <a:pt x="3042578" y="1359379"/>
                    <a:pt x="3116697" y="1366764"/>
                    <a:pt x="3195916" y="1373271"/>
                  </a:cubicBezTo>
                  <a:cubicBezTo>
                    <a:pt x="3202071" y="1433410"/>
                    <a:pt x="3207962" y="1491000"/>
                    <a:pt x="3214292" y="1553073"/>
                  </a:cubicBezTo>
                  <a:cubicBezTo>
                    <a:pt x="3138590" y="1574351"/>
                    <a:pt x="3066142" y="1596419"/>
                    <a:pt x="2992814" y="1614532"/>
                  </a:cubicBezTo>
                  <a:cubicBezTo>
                    <a:pt x="2962305" y="1622005"/>
                    <a:pt x="2949995" y="1633962"/>
                    <a:pt x="2949028" y="1667022"/>
                  </a:cubicBezTo>
                  <a:cubicBezTo>
                    <a:pt x="2944983" y="1801720"/>
                    <a:pt x="2943753" y="1801632"/>
                    <a:pt x="3067812" y="1857463"/>
                  </a:cubicBezTo>
                  <a:cubicBezTo>
                    <a:pt x="3107641" y="1875399"/>
                    <a:pt x="3147295" y="1893424"/>
                    <a:pt x="3190201" y="1912855"/>
                  </a:cubicBezTo>
                  <a:cubicBezTo>
                    <a:pt x="3176222" y="1966224"/>
                    <a:pt x="3164528" y="2017395"/>
                    <a:pt x="3148262" y="2067160"/>
                  </a:cubicBezTo>
                  <a:cubicBezTo>
                    <a:pt x="3145272" y="2076303"/>
                    <a:pt x="3123555" y="2084656"/>
                    <a:pt x="3110631" y="2084393"/>
                  </a:cubicBezTo>
                  <a:cubicBezTo>
                    <a:pt x="3044776" y="2083161"/>
                    <a:pt x="2978834" y="2080084"/>
                    <a:pt x="2913067" y="2075248"/>
                  </a:cubicBezTo>
                  <a:cubicBezTo>
                    <a:pt x="2887130" y="2073314"/>
                    <a:pt x="2873854" y="2082106"/>
                    <a:pt x="2862248" y="2104967"/>
                  </a:cubicBezTo>
                  <a:cubicBezTo>
                    <a:pt x="2801933" y="2223838"/>
                    <a:pt x="2801405" y="2223487"/>
                    <a:pt x="2900231" y="2313872"/>
                  </a:cubicBezTo>
                  <a:cubicBezTo>
                    <a:pt x="2933642" y="2344469"/>
                    <a:pt x="2966789" y="2375330"/>
                    <a:pt x="3003013" y="2408741"/>
                  </a:cubicBezTo>
                  <a:cubicBezTo>
                    <a:pt x="2970042" y="2461846"/>
                    <a:pt x="2937950" y="2513545"/>
                    <a:pt x="2904539" y="2567442"/>
                  </a:cubicBezTo>
                  <a:cubicBezTo>
                    <a:pt x="2830156" y="2537108"/>
                    <a:pt x="2758147" y="2509061"/>
                    <a:pt x="2687281" y="2478288"/>
                  </a:cubicBezTo>
                  <a:cubicBezTo>
                    <a:pt x="2661784" y="2467209"/>
                    <a:pt x="2644814" y="2469056"/>
                    <a:pt x="2626438" y="2490773"/>
                  </a:cubicBezTo>
                  <a:cubicBezTo>
                    <a:pt x="2599094" y="2523041"/>
                    <a:pt x="2568673" y="2552759"/>
                    <a:pt x="2536669" y="2586609"/>
                  </a:cubicBezTo>
                  <a:cubicBezTo>
                    <a:pt x="2580015" y="2666092"/>
                    <a:pt x="2623185" y="2745310"/>
                    <a:pt x="2667410" y="2826288"/>
                  </a:cubicBezTo>
                  <a:cubicBezTo>
                    <a:pt x="2617646" y="2864710"/>
                    <a:pt x="2569288" y="2902077"/>
                    <a:pt x="2518821" y="2941027"/>
                  </a:cubicBezTo>
                  <a:cubicBezTo>
                    <a:pt x="2459560" y="2888361"/>
                    <a:pt x="2400828" y="2837805"/>
                    <a:pt x="2344293" y="2785052"/>
                  </a:cubicBezTo>
                  <a:cubicBezTo>
                    <a:pt x="2325038" y="2767115"/>
                    <a:pt x="2309827" y="2763774"/>
                    <a:pt x="2287231" y="2777666"/>
                  </a:cubicBezTo>
                  <a:cubicBezTo>
                    <a:pt x="2252414" y="2799031"/>
                    <a:pt x="2200715" y="2809406"/>
                    <a:pt x="2184273" y="2839740"/>
                  </a:cubicBezTo>
                  <a:cubicBezTo>
                    <a:pt x="2168271" y="2869194"/>
                    <a:pt x="2187614" y="2917815"/>
                    <a:pt x="2191483" y="2957996"/>
                  </a:cubicBezTo>
                  <a:cubicBezTo>
                    <a:pt x="2192186" y="2965294"/>
                    <a:pt x="2193241" y="2972503"/>
                    <a:pt x="2193945" y="2979801"/>
                  </a:cubicBezTo>
                  <a:cubicBezTo>
                    <a:pt x="2198165" y="3021565"/>
                    <a:pt x="2202297" y="3063328"/>
                    <a:pt x="2206430" y="3105004"/>
                  </a:cubicBezTo>
                  <a:cubicBezTo>
                    <a:pt x="2156138" y="3124698"/>
                    <a:pt x="2106286" y="3145800"/>
                    <a:pt x="2055026" y="3162593"/>
                  </a:cubicBezTo>
                  <a:cubicBezTo>
                    <a:pt x="2046849" y="3165231"/>
                    <a:pt x="2027682" y="3150987"/>
                    <a:pt x="2021352" y="3140085"/>
                  </a:cubicBezTo>
                  <a:cubicBezTo>
                    <a:pt x="1987501" y="3081880"/>
                    <a:pt x="1955146" y="3022795"/>
                    <a:pt x="1924460" y="2962832"/>
                  </a:cubicBezTo>
                  <a:cubicBezTo>
                    <a:pt x="1913206" y="2940851"/>
                    <a:pt x="1900194" y="2933114"/>
                    <a:pt x="1876190" y="2937774"/>
                  </a:cubicBezTo>
                  <a:cubicBezTo>
                    <a:pt x="1843131" y="2944280"/>
                    <a:pt x="1809809" y="2950083"/>
                    <a:pt x="1776310" y="2952809"/>
                  </a:cubicBezTo>
                  <a:cubicBezTo>
                    <a:pt x="1746768" y="2955271"/>
                    <a:pt x="1738239" y="2970130"/>
                    <a:pt x="1734283" y="2997562"/>
                  </a:cubicBezTo>
                  <a:cubicBezTo>
                    <a:pt x="1724348" y="3067109"/>
                    <a:pt x="1710895" y="3136128"/>
                    <a:pt x="1698674" y="3205324"/>
                  </a:cubicBezTo>
                  <a:cubicBezTo>
                    <a:pt x="1698234" y="3207961"/>
                    <a:pt x="1695948" y="3210247"/>
                    <a:pt x="1693223" y="3214907"/>
                  </a:cubicBezTo>
                  <a:cubicBezTo>
                    <a:pt x="1634842" y="3214907"/>
                    <a:pt x="1575230" y="3214907"/>
                    <a:pt x="1509727" y="3214907"/>
                  </a:cubicBezTo>
                  <a:cubicBezTo>
                    <a:pt x="1494956" y="3143602"/>
                    <a:pt x="1478251" y="3071417"/>
                    <a:pt x="1465766" y="2998441"/>
                  </a:cubicBezTo>
                  <a:cubicBezTo>
                    <a:pt x="1460930" y="2970218"/>
                    <a:pt x="1448269" y="2959843"/>
                    <a:pt x="1421892" y="2954040"/>
                  </a:cubicBezTo>
                  <a:cubicBezTo>
                    <a:pt x="1298008" y="2926696"/>
                    <a:pt x="1298096" y="2925992"/>
                    <a:pt x="1239540" y="3036072"/>
                  </a:cubicBezTo>
                  <a:cubicBezTo>
                    <a:pt x="1217647" y="3077308"/>
                    <a:pt x="1195754" y="3118544"/>
                    <a:pt x="1172366" y="3162681"/>
                  </a:cubicBezTo>
                  <a:cubicBezTo>
                    <a:pt x="1141505" y="3153097"/>
                    <a:pt x="1112403" y="3144481"/>
                    <a:pt x="1083564" y="3134985"/>
                  </a:cubicBezTo>
                  <a:cubicBezTo>
                    <a:pt x="1054550" y="3125402"/>
                    <a:pt x="1025887" y="3114851"/>
                    <a:pt x="993091" y="3103421"/>
                  </a:cubicBezTo>
                  <a:cubicBezTo>
                    <a:pt x="1003994" y="3026488"/>
                    <a:pt x="1012874" y="2951050"/>
                    <a:pt x="1026326" y="2876404"/>
                  </a:cubicBezTo>
                  <a:cubicBezTo>
                    <a:pt x="1031338" y="2848796"/>
                    <a:pt x="1022282" y="2837542"/>
                    <a:pt x="1000301" y="2825232"/>
                  </a:cubicBezTo>
                  <a:cubicBezTo>
                    <a:pt x="888551" y="2762631"/>
                    <a:pt x="888814" y="2762104"/>
                    <a:pt x="792979" y="2848444"/>
                  </a:cubicBezTo>
                  <a:cubicBezTo>
                    <a:pt x="760359" y="2877810"/>
                    <a:pt x="728091" y="2907528"/>
                    <a:pt x="692834" y="2939708"/>
                  </a:cubicBezTo>
                  <a:cubicBezTo>
                    <a:pt x="641663" y="2899879"/>
                    <a:pt x="591283" y="2860577"/>
                    <a:pt x="539320" y="2820133"/>
                  </a:cubicBezTo>
                  <a:cubicBezTo>
                    <a:pt x="580644" y="2743200"/>
                    <a:pt x="620649" y="2668729"/>
                    <a:pt x="661709" y="2592236"/>
                  </a:cubicBezTo>
                  <a:cubicBezTo>
                    <a:pt x="627507" y="2555309"/>
                    <a:pt x="595064" y="2517677"/>
                    <a:pt x="559279" y="2483563"/>
                  </a:cubicBezTo>
                  <a:cubicBezTo>
                    <a:pt x="551542" y="2476178"/>
                    <a:pt x="529824" y="2476793"/>
                    <a:pt x="517867" y="2481717"/>
                  </a:cubicBezTo>
                  <a:cubicBezTo>
                    <a:pt x="450342" y="2509501"/>
                    <a:pt x="383872" y="2539746"/>
                    <a:pt x="313182" y="2570871"/>
                  </a:cubicBezTo>
                  <a:cubicBezTo>
                    <a:pt x="277837" y="2517414"/>
                    <a:pt x="243459" y="2465451"/>
                    <a:pt x="206971" y="2410411"/>
                  </a:cubicBezTo>
                  <a:cubicBezTo>
                    <a:pt x="261132" y="2360031"/>
                    <a:pt x="314061" y="2309563"/>
                    <a:pt x="368661" y="2261030"/>
                  </a:cubicBezTo>
                  <a:cubicBezTo>
                    <a:pt x="387917" y="2243885"/>
                    <a:pt x="395302" y="2229554"/>
                    <a:pt x="380355" y="2205551"/>
                  </a:cubicBezTo>
                  <a:cubicBezTo>
                    <a:pt x="368046" y="2185856"/>
                    <a:pt x="360045" y="2163435"/>
                    <a:pt x="350286" y="2142158"/>
                  </a:cubicBezTo>
                  <a:cubicBezTo>
                    <a:pt x="322238" y="2080700"/>
                    <a:pt x="322326" y="2081315"/>
                    <a:pt x="252867" y="2088261"/>
                  </a:cubicBezTo>
                  <a:cubicBezTo>
                    <a:pt x="194750" y="2094064"/>
                    <a:pt x="136457" y="2098109"/>
                    <a:pt x="74383" y="2103208"/>
                  </a:cubicBezTo>
                  <a:cubicBezTo>
                    <a:pt x="58821" y="2045882"/>
                    <a:pt x="42643" y="1991458"/>
                    <a:pt x="30509" y="1936066"/>
                  </a:cubicBezTo>
                  <a:cubicBezTo>
                    <a:pt x="28487" y="1926922"/>
                    <a:pt x="42115" y="1908722"/>
                    <a:pt x="52754" y="1903535"/>
                  </a:cubicBezTo>
                  <a:cubicBezTo>
                    <a:pt x="107882" y="1876366"/>
                    <a:pt x="164065" y="1851308"/>
                    <a:pt x="220687" y="1827218"/>
                  </a:cubicBezTo>
                  <a:cubicBezTo>
                    <a:pt x="242756" y="1817810"/>
                    <a:pt x="252955" y="1805412"/>
                    <a:pt x="248646" y="1780706"/>
                  </a:cubicBezTo>
                  <a:cubicBezTo>
                    <a:pt x="245130" y="1760572"/>
                    <a:pt x="244514" y="1739910"/>
                    <a:pt x="243371" y="1719424"/>
                  </a:cubicBezTo>
                  <a:cubicBezTo>
                    <a:pt x="239239" y="1644953"/>
                    <a:pt x="239327" y="1645041"/>
                    <a:pt x="164944" y="1624906"/>
                  </a:cubicBezTo>
                  <a:cubicBezTo>
                    <a:pt x="111399" y="1610487"/>
                    <a:pt x="57854" y="1595892"/>
                    <a:pt x="0" y="1580241"/>
                  </a:cubicBezTo>
                  <a:cubicBezTo>
                    <a:pt x="3781" y="1523795"/>
                    <a:pt x="6242" y="1468491"/>
                    <a:pt x="12485" y="1413627"/>
                  </a:cubicBezTo>
                  <a:cubicBezTo>
                    <a:pt x="13540" y="1404659"/>
                    <a:pt x="29982" y="1392086"/>
                    <a:pt x="40796" y="1390328"/>
                  </a:cubicBezTo>
                  <a:cubicBezTo>
                    <a:pt x="102958" y="1380392"/>
                    <a:pt x="165383" y="1371512"/>
                    <a:pt x="228072" y="1366061"/>
                  </a:cubicBezTo>
                  <a:cubicBezTo>
                    <a:pt x="253922" y="1363775"/>
                    <a:pt x="263417" y="1352960"/>
                    <a:pt x="267462" y="1329661"/>
                  </a:cubicBezTo>
                  <a:cubicBezTo>
                    <a:pt x="275287" y="1285172"/>
                    <a:pt x="302016" y="1234528"/>
                    <a:pt x="288476" y="1198568"/>
                  </a:cubicBezTo>
                  <a:cubicBezTo>
                    <a:pt x="275903" y="1165069"/>
                    <a:pt x="221303" y="1147308"/>
                    <a:pt x="185078" y="1122866"/>
                  </a:cubicBezTo>
                  <a:cubicBezTo>
                    <a:pt x="155975" y="1103259"/>
                    <a:pt x="126521" y="1084180"/>
                    <a:pt x="93023" y="1062111"/>
                  </a:cubicBezTo>
                  <a:cubicBezTo>
                    <a:pt x="116674" y="1004257"/>
                    <a:pt x="140149" y="946844"/>
                    <a:pt x="164768" y="886880"/>
                  </a:cubicBezTo>
                  <a:cubicBezTo>
                    <a:pt x="235106" y="902091"/>
                    <a:pt x="302280" y="915807"/>
                    <a:pt x="369013" y="931545"/>
                  </a:cubicBezTo>
                  <a:cubicBezTo>
                    <a:pt x="393280" y="937260"/>
                    <a:pt x="409106" y="934710"/>
                    <a:pt x="422646" y="910531"/>
                  </a:cubicBezTo>
                  <a:cubicBezTo>
                    <a:pt x="444803" y="871054"/>
                    <a:pt x="471092" y="833862"/>
                    <a:pt x="497557" y="792627"/>
                  </a:cubicBezTo>
                  <a:cubicBezTo>
                    <a:pt x="448759" y="728970"/>
                    <a:pt x="400050" y="665402"/>
                    <a:pt x="349758" y="599811"/>
                  </a:cubicBezTo>
                  <a:cubicBezTo>
                    <a:pt x="392049" y="552684"/>
                    <a:pt x="433725" y="506349"/>
                    <a:pt x="477071" y="458079"/>
                  </a:cubicBezTo>
                  <a:cubicBezTo>
                    <a:pt x="534045" y="493864"/>
                    <a:pt x="590140" y="525692"/>
                    <a:pt x="642278" y="563059"/>
                  </a:cubicBezTo>
                  <a:cubicBezTo>
                    <a:pt x="672348" y="584601"/>
                    <a:pt x="693362" y="583018"/>
                    <a:pt x="717276" y="557432"/>
                  </a:cubicBezTo>
                  <a:cubicBezTo>
                    <a:pt x="728179" y="545827"/>
                    <a:pt x="742159" y="537034"/>
                    <a:pt x="754820" y="527099"/>
                  </a:cubicBezTo>
                  <a:cubicBezTo>
                    <a:pt x="817948" y="477686"/>
                    <a:pt x="817948" y="477686"/>
                    <a:pt x="793682" y="399347"/>
                  </a:cubicBezTo>
                  <a:cubicBezTo>
                    <a:pt x="781109" y="358814"/>
                    <a:pt x="769679" y="317842"/>
                    <a:pt x="755347" y="277925"/>
                  </a:cubicBezTo>
                  <a:cubicBezTo>
                    <a:pt x="746555" y="253306"/>
                    <a:pt x="748753" y="238096"/>
                    <a:pt x="774251" y="224995"/>
                  </a:cubicBezTo>
                  <a:cubicBezTo>
                    <a:pt x="815926" y="203718"/>
                    <a:pt x="855580" y="178572"/>
                    <a:pt x="896200" y="155096"/>
                  </a:cubicBezTo>
                  <a:cubicBezTo>
                    <a:pt x="898662" y="153690"/>
                    <a:pt x="901563" y="152898"/>
                    <a:pt x="907191" y="150700"/>
                  </a:cubicBezTo>
                  <a:cubicBezTo>
                    <a:pt x="949570" y="203366"/>
                    <a:pt x="993531" y="256120"/>
                    <a:pt x="1035119" y="310544"/>
                  </a:cubicBezTo>
                  <a:cubicBezTo>
                    <a:pt x="1052791" y="333668"/>
                    <a:pt x="1068969" y="341933"/>
                    <a:pt x="1097632" y="328920"/>
                  </a:cubicBezTo>
                  <a:cubicBezTo>
                    <a:pt x="1138692" y="310193"/>
                    <a:pt x="1196457" y="306852"/>
                    <a:pt x="1219669" y="276166"/>
                  </a:cubicBezTo>
                  <a:cubicBezTo>
                    <a:pt x="1241122" y="247679"/>
                    <a:pt x="1226967" y="192024"/>
                    <a:pt x="1227758" y="148326"/>
                  </a:cubicBezTo>
                  <a:cubicBezTo>
                    <a:pt x="1228373" y="112014"/>
                    <a:pt x="1227846" y="75614"/>
                    <a:pt x="1227846" y="37631"/>
                  </a:cubicBezTo>
                  <a:cubicBezTo>
                    <a:pt x="1282534" y="28223"/>
                    <a:pt x="1332826" y="19431"/>
                    <a:pt x="1383294" y="11078"/>
                  </a:cubicBezTo>
                  <a:cubicBezTo>
                    <a:pt x="1393141" y="9408"/>
                    <a:pt x="1403428" y="9672"/>
                    <a:pt x="1415737" y="8968"/>
                  </a:cubicBezTo>
                  <a:cubicBezTo>
                    <a:pt x="1439301" y="72888"/>
                    <a:pt x="1463480" y="135402"/>
                    <a:pt x="1485109" y="198794"/>
                  </a:cubicBezTo>
                  <a:cubicBezTo>
                    <a:pt x="1493022" y="222006"/>
                    <a:pt x="1504540" y="231062"/>
                    <a:pt x="1529334" y="229831"/>
                  </a:cubicBezTo>
                  <a:cubicBezTo>
                    <a:pt x="1576109" y="227545"/>
                    <a:pt x="1633875" y="244866"/>
                    <a:pt x="1666758" y="223237"/>
                  </a:cubicBezTo>
                  <a:cubicBezTo>
                    <a:pt x="1698410" y="202311"/>
                    <a:pt x="1705181" y="142787"/>
                    <a:pt x="1721182" y="99617"/>
                  </a:cubicBezTo>
                  <a:cubicBezTo>
                    <a:pt x="1733315" y="66997"/>
                    <a:pt x="1742723" y="33411"/>
                    <a:pt x="1753362" y="264"/>
                  </a:cubicBezTo>
                  <a:cubicBezTo>
                    <a:pt x="1762067" y="0"/>
                    <a:pt x="1770859" y="0"/>
                    <a:pt x="1779651" y="0"/>
                  </a:cubicBezTo>
                  <a:close/>
                  <a:moveTo>
                    <a:pt x="1603893" y="1891929"/>
                  </a:moveTo>
                  <a:cubicBezTo>
                    <a:pt x="1761978" y="1892193"/>
                    <a:pt x="1892808" y="1761715"/>
                    <a:pt x="1892281" y="1604420"/>
                  </a:cubicBezTo>
                  <a:cubicBezTo>
                    <a:pt x="1891841" y="1457325"/>
                    <a:pt x="1758374" y="1326935"/>
                    <a:pt x="1607762" y="1326408"/>
                  </a:cubicBezTo>
                  <a:cubicBezTo>
                    <a:pt x="1458028" y="1325880"/>
                    <a:pt x="1324649" y="1456094"/>
                    <a:pt x="1323243" y="1604069"/>
                  </a:cubicBezTo>
                  <a:cubicBezTo>
                    <a:pt x="1321748" y="1763122"/>
                    <a:pt x="1447038" y="1891665"/>
                    <a:pt x="1603893" y="1891929"/>
                  </a:cubicBezTo>
                  <a:close/>
                  <a:moveTo>
                    <a:pt x="1579099" y="2795602"/>
                  </a:moveTo>
                  <a:cubicBezTo>
                    <a:pt x="1639502" y="2785667"/>
                    <a:pt x="1694014" y="2781886"/>
                    <a:pt x="1745449" y="2767203"/>
                  </a:cubicBezTo>
                  <a:cubicBezTo>
                    <a:pt x="1840846" y="2740035"/>
                    <a:pt x="1881114" y="2669433"/>
                    <a:pt x="1862386" y="2571838"/>
                  </a:cubicBezTo>
                  <a:cubicBezTo>
                    <a:pt x="1843307" y="2472133"/>
                    <a:pt x="1796620" y="2384562"/>
                    <a:pt x="1735338" y="2305167"/>
                  </a:cubicBezTo>
                  <a:cubicBezTo>
                    <a:pt x="1654449" y="2200187"/>
                    <a:pt x="1529774" y="2194472"/>
                    <a:pt x="1441763" y="2294089"/>
                  </a:cubicBezTo>
                  <a:cubicBezTo>
                    <a:pt x="1368875" y="2376561"/>
                    <a:pt x="1321220" y="2473364"/>
                    <a:pt x="1308120" y="2584323"/>
                  </a:cubicBezTo>
                  <a:cubicBezTo>
                    <a:pt x="1298360" y="2667322"/>
                    <a:pt x="1334848" y="2733617"/>
                    <a:pt x="1413803" y="2760785"/>
                  </a:cubicBezTo>
                  <a:cubicBezTo>
                    <a:pt x="1468316" y="2779424"/>
                    <a:pt x="1527136" y="2785139"/>
                    <a:pt x="1579099" y="2795602"/>
                  </a:cubicBezTo>
                  <a:close/>
                  <a:moveTo>
                    <a:pt x="949833" y="1372567"/>
                  </a:moveTo>
                  <a:cubicBezTo>
                    <a:pt x="1067562" y="1353664"/>
                    <a:pt x="1128932" y="1267763"/>
                    <a:pt x="1103698" y="1151265"/>
                  </a:cubicBezTo>
                  <a:cubicBezTo>
                    <a:pt x="1078465" y="1034855"/>
                    <a:pt x="1010412" y="943766"/>
                    <a:pt x="917565" y="872021"/>
                  </a:cubicBezTo>
                  <a:cubicBezTo>
                    <a:pt x="835973" y="808980"/>
                    <a:pt x="753677" y="811970"/>
                    <a:pt x="687734" y="891276"/>
                  </a:cubicBezTo>
                  <a:cubicBezTo>
                    <a:pt x="631288" y="959153"/>
                    <a:pt x="580820" y="1035206"/>
                    <a:pt x="543628" y="1115128"/>
                  </a:cubicBezTo>
                  <a:cubicBezTo>
                    <a:pt x="493073" y="1223889"/>
                    <a:pt x="553476" y="1334497"/>
                    <a:pt x="670677" y="1362720"/>
                  </a:cubicBezTo>
                  <a:cubicBezTo>
                    <a:pt x="724398" y="1375557"/>
                    <a:pt x="912378" y="1378546"/>
                    <a:pt x="949833" y="1372567"/>
                  </a:cubicBezTo>
                  <a:close/>
                  <a:moveTo>
                    <a:pt x="515405" y="1994183"/>
                  </a:moveTo>
                  <a:cubicBezTo>
                    <a:pt x="523230" y="2026627"/>
                    <a:pt x="526132" y="2061357"/>
                    <a:pt x="539936" y="2091075"/>
                  </a:cubicBezTo>
                  <a:cubicBezTo>
                    <a:pt x="569302" y="2154555"/>
                    <a:pt x="599723" y="2218475"/>
                    <a:pt x="638058" y="2276768"/>
                  </a:cubicBezTo>
                  <a:cubicBezTo>
                    <a:pt x="704000" y="2377001"/>
                    <a:pt x="832280" y="2392299"/>
                    <a:pt x="918708" y="2308596"/>
                  </a:cubicBezTo>
                  <a:cubicBezTo>
                    <a:pt x="1000828" y="2229026"/>
                    <a:pt x="1057539" y="2130904"/>
                    <a:pt x="1081894" y="2018186"/>
                  </a:cubicBezTo>
                  <a:cubicBezTo>
                    <a:pt x="1101412" y="1927714"/>
                    <a:pt x="1059649" y="1851836"/>
                    <a:pt x="973133" y="1822909"/>
                  </a:cubicBezTo>
                  <a:cubicBezTo>
                    <a:pt x="853821" y="1782992"/>
                    <a:pt x="733278" y="1787300"/>
                    <a:pt x="618099" y="1839790"/>
                  </a:cubicBezTo>
                  <a:cubicBezTo>
                    <a:pt x="554883" y="1868453"/>
                    <a:pt x="519186" y="1920504"/>
                    <a:pt x="515405" y="1994183"/>
                  </a:cubicBezTo>
                  <a:close/>
                  <a:moveTo>
                    <a:pt x="2380781" y="1836186"/>
                  </a:moveTo>
                  <a:cubicBezTo>
                    <a:pt x="2333303" y="1841285"/>
                    <a:pt x="2295056" y="1843044"/>
                    <a:pt x="2257777" y="1849902"/>
                  </a:cubicBezTo>
                  <a:cubicBezTo>
                    <a:pt x="2139344" y="1871882"/>
                    <a:pt x="2077798" y="1967543"/>
                    <a:pt x="2111033" y="2083425"/>
                  </a:cubicBezTo>
                  <a:cubicBezTo>
                    <a:pt x="2143477" y="2196406"/>
                    <a:pt x="2208716" y="2289077"/>
                    <a:pt x="2305256" y="2357042"/>
                  </a:cubicBezTo>
                  <a:cubicBezTo>
                    <a:pt x="2384738" y="2413049"/>
                    <a:pt x="2463253" y="2409180"/>
                    <a:pt x="2524184" y="2334270"/>
                  </a:cubicBezTo>
                  <a:cubicBezTo>
                    <a:pt x="2579751" y="2265954"/>
                    <a:pt x="2628900" y="2189461"/>
                    <a:pt x="2666004" y="2109626"/>
                  </a:cubicBezTo>
                  <a:cubicBezTo>
                    <a:pt x="2715768" y="2002712"/>
                    <a:pt x="2659233" y="1894479"/>
                    <a:pt x="2544230" y="1863002"/>
                  </a:cubicBezTo>
                  <a:cubicBezTo>
                    <a:pt x="2488399" y="1847703"/>
                    <a:pt x="2429403" y="1843835"/>
                    <a:pt x="2380781" y="1836186"/>
                  </a:cubicBezTo>
                  <a:close/>
                  <a:moveTo>
                    <a:pt x="1901249" y="614494"/>
                  </a:moveTo>
                  <a:cubicBezTo>
                    <a:pt x="1902304" y="527011"/>
                    <a:pt x="1862123" y="471707"/>
                    <a:pt x="1780443" y="450957"/>
                  </a:cubicBezTo>
                  <a:cubicBezTo>
                    <a:pt x="1685573" y="426867"/>
                    <a:pt x="1589297" y="424405"/>
                    <a:pt x="1493462" y="444803"/>
                  </a:cubicBezTo>
                  <a:cubicBezTo>
                    <a:pt x="1362896" y="472587"/>
                    <a:pt x="1311285" y="562796"/>
                    <a:pt x="1363336" y="686415"/>
                  </a:cubicBezTo>
                  <a:cubicBezTo>
                    <a:pt x="1397625" y="767832"/>
                    <a:pt x="1441939" y="846348"/>
                    <a:pt x="1491176" y="919939"/>
                  </a:cubicBezTo>
                  <a:cubicBezTo>
                    <a:pt x="1558612" y="1020787"/>
                    <a:pt x="1653745" y="1028788"/>
                    <a:pt x="1744833" y="947899"/>
                  </a:cubicBezTo>
                  <a:cubicBezTo>
                    <a:pt x="1845329" y="858657"/>
                    <a:pt x="1893863" y="744357"/>
                    <a:pt x="1901249" y="614494"/>
                  </a:cubicBezTo>
                  <a:close/>
                  <a:moveTo>
                    <a:pt x="2588720" y="1382239"/>
                  </a:moveTo>
                  <a:cubicBezTo>
                    <a:pt x="2673829" y="1349268"/>
                    <a:pt x="2708734" y="1275676"/>
                    <a:pt x="2688863" y="1186610"/>
                  </a:cubicBezTo>
                  <a:cubicBezTo>
                    <a:pt x="2666883" y="1088048"/>
                    <a:pt x="2619493" y="1000037"/>
                    <a:pt x="2557331" y="921961"/>
                  </a:cubicBezTo>
                  <a:cubicBezTo>
                    <a:pt x="2494026" y="842391"/>
                    <a:pt x="2385969" y="833071"/>
                    <a:pt x="2307893" y="903585"/>
                  </a:cubicBezTo>
                  <a:cubicBezTo>
                    <a:pt x="2213815" y="988519"/>
                    <a:pt x="2151038" y="1095961"/>
                    <a:pt x="2129057" y="1222482"/>
                  </a:cubicBezTo>
                  <a:cubicBezTo>
                    <a:pt x="2116045" y="1297745"/>
                    <a:pt x="2150159" y="1361225"/>
                    <a:pt x="2221816" y="1388130"/>
                  </a:cubicBezTo>
                  <a:cubicBezTo>
                    <a:pt x="2276768" y="1408704"/>
                    <a:pt x="2528492" y="1405538"/>
                    <a:pt x="2588720" y="13822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3897329" y="2870289"/>
              <a:ext cx="1464640" cy="1460202"/>
            </a:xfrm>
            <a:custGeom>
              <a:rect b="b" l="l" r="r" t="t"/>
              <a:pathLst>
                <a:path extrusionOk="0" h="2628477" w="2636466">
                  <a:moveTo>
                    <a:pt x="2629724" y="1216867"/>
                  </a:moveTo>
                  <a:cubicBezTo>
                    <a:pt x="2631643" y="1206828"/>
                    <a:pt x="2626168" y="1203335"/>
                    <a:pt x="2617293" y="1201132"/>
                  </a:cubicBezTo>
                  <a:cubicBezTo>
                    <a:pt x="2558129" y="1186372"/>
                    <a:pt x="2499092" y="1171235"/>
                    <a:pt x="2439991" y="1156224"/>
                  </a:cubicBezTo>
                  <a:cubicBezTo>
                    <a:pt x="2418214" y="1150622"/>
                    <a:pt x="2411479" y="1134761"/>
                    <a:pt x="2411007" y="1114275"/>
                  </a:cubicBezTo>
                  <a:cubicBezTo>
                    <a:pt x="2410913" y="1109523"/>
                    <a:pt x="2409339" y="1104802"/>
                    <a:pt x="2408332" y="1100082"/>
                  </a:cubicBezTo>
                  <a:cubicBezTo>
                    <a:pt x="2402384" y="1070311"/>
                    <a:pt x="2398073" y="1076762"/>
                    <a:pt x="2423438" y="1058824"/>
                  </a:cubicBezTo>
                  <a:cubicBezTo>
                    <a:pt x="2425924" y="1057062"/>
                    <a:pt x="2428316" y="1055111"/>
                    <a:pt x="2430802" y="1053349"/>
                  </a:cubicBezTo>
                  <a:cubicBezTo>
                    <a:pt x="2477755" y="1019833"/>
                    <a:pt x="2523985" y="985342"/>
                    <a:pt x="2571410" y="952550"/>
                  </a:cubicBezTo>
                  <a:cubicBezTo>
                    <a:pt x="2577232" y="948522"/>
                    <a:pt x="2582928" y="944211"/>
                    <a:pt x="2580977" y="935934"/>
                  </a:cubicBezTo>
                  <a:cubicBezTo>
                    <a:pt x="2578333" y="924668"/>
                    <a:pt x="2576319" y="913118"/>
                    <a:pt x="2568924" y="903583"/>
                  </a:cubicBezTo>
                  <a:cubicBezTo>
                    <a:pt x="2565305" y="882844"/>
                    <a:pt x="2551363" y="881648"/>
                    <a:pt x="2533551" y="882026"/>
                  </a:cubicBezTo>
                  <a:cubicBezTo>
                    <a:pt x="2479706" y="883127"/>
                    <a:pt x="2425798" y="882435"/>
                    <a:pt x="2371921" y="882435"/>
                  </a:cubicBezTo>
                  <a:cubicBezTo>
                    <a:pt x="2336266" y="882435"/>
                    <a:pt x="2336266" y="882404"/>
                    <a:pt x="2323835" y="848259"/>
                  </a:cubicBezTo>
                  <a:cubicBezTo>
                    <a:pt x="2321695" y="839793"/>
                    <a:pt x="2318706" y="831611"/>
                    <a:pt x="2314143" y="824121"/>
                  </a:cubicBezTo>
                  <a:cubicBezTo>
                    <a:pt x="2308856" y="815435"/>
                    <a:pt x="2310052" y="808418"/>
                    <a:pt x="2316755" y="800550"/>
                  </a:cubicBezTo>
                  <a:cubicBezTo>
                    <a:pt x="2357194" y="753030"/>
                    <a:pt x="2395933" y="704063"/>
                    <a:pt x="2436876" y="656952"/>
                  </a:cubicBezTo>
                  <a:cubicBezTo>
                    <a:pt x="2439865" y="653491"/>
                    <a:pt x="2441376" y="649651"/>
                    <a:pt x="2442509" y="645466"/>
                  </a:cubicBezTo>
                  <a:cubicBezTo>
                    <a:pt x="2446537" y="640462"/>
                    <a:pt x="2444963" y="635742"/>
                    <a:pt x="2441911" y="631021"/>
                  </a:cubicBezTo>
                  <a:cubicBezTo>
                    <a:pt x="2434075" y="618937"/>
                    <a:pt x="2426144" y="606884"/>
                    <a:pt x="2418529" y="594642"/>
                  </a:cubicBezTo>
                  <a:cubicBezTo>
                    <a:pt x="2414658" y="588411"/>
                    <a:pt x="2410378" y="587593"/>
                    <a:pt x="2403171" y="589512"/>
                  </a:cubicBezTo>
                  <a:cubicBezTo>
                    <a:pt x="2346305" y="604523"/>
                    <a:pt x="2289187" y="618559"/>
                    <a:pt x="2232352" y="633665"/>
                  </a:cubicBezTo>
                  <a:cubicBezTo>
                    <a:pt x="2198018" y="642791"/>
                    <a:pt x="2198176" y="643420"/>
                    <a:pt x="2176682" y="616419"/>
                  </a:cubicBezTo>
                  <a:cubicBezTo>
                    <a:pt x="2173629" y="607041"/>
                    <a:pt x="2167776" y="599205"/>
                    <a:pt x="2160884" y="592722"/>
                  </a:cubicBezTo>
                  <a:cubicBezTo>
                    <a:pt x="2152355" y="584697"/>
                    <a:pt x="2152135" y="577522"/>
                    <a:pt x="2157202" y="567294"/>
                  </a:cubicBezTo>
                  <a:cubicBezTo>
                    <a:pt x="2184360" y="512285"/>
                    <a:pt x="2209316" y="456205"/>
                    <a:pt x="2236475" y="401164"/>
                  </a:cubicBezTo>
                  <a:cubicBezTo>
                    <a:pt x="2238615" y="396790"/>
                    <a:pt x="2240566" y="392416"/>
                    <a:pt x="2239873" y="387349"/>
                  </a:cubicBezTo>
                  <a:cubicBezTo>
                    <a:pt x="2241321" y="384170"/>
                    <a:pt x="2243146" y="381149"/>
                    <a:pt x="2239716" y="377876"/>
                  </a:cubicBezTo>
                  <a:cubicBezTo>
                    <a:pt x="2227348" y="366138"/>
                    <a:pt x="2214949" y="354431"/>
                    <a:pt x="2202833" y="342473"/>
                  </a:cubicBezTo>
                  <a:cubicBezTo>
                    <a:pt x="2197483" y="337186"/>
                    <a:pt x="2192826" y="339609"/>
                    <a:pt x="2187665" y="342473"/>
                  </a:cubicBezTo>
                  <a:cubicBezTo>
                    <a:pt x="2133851" y="372401"/>
                    <a:pt x="2079565" y="401542"/>
                    <a:pt x="2026412" y="432571"/>
                  </a:cubicBezTo>
                  <a:cubicBezTo>
                    <a:pt x="2009261" y="442579"/>
                    <a:pt x="1995886" y="445443"/>
                    <a:pt x="1981725" y="429613"/>
                  </a:cubicBezTo>
                  <a:cubicBezTo>
                    <a:pt x="1978011" y="425459"/>
                    <a:pt x="1972945" y="422532"/>
                    <a:pt x="1968507" y="419008"/>
                  </a:cubicBezTo>
                  <a:cubicBezTo>
                    <a:pt x="1965864" y="414319"/>
                    <a:pt x="1962371" y="410165"/>
                    <a:pt x="1957713" y="407741"/>
                  </a:cubicBezTo>
                  <a:cubicBezTo>
                    <a:pt x="1943772" y="400566"/>
                    <a:pt x="1942702" y="389835"/>
                    <a:pt x="1945723" y="375705"/>
                  </a:cubicBezTo>
                  <a:cubicBezTo>
                    <a:pt x="1957524" y="320003"/>
                    <a:pt x="1967280" y="263892"/>
                    <a:pt x="1978452" y="208033"/>
                  </a:cubicBezTo>
                  <a:cubicBezTo>
                    <a:pt x="1979679" y="201959"/>
                    <a:pt x="1980529" y="195948"/>
                    <a:pt x="1979113" y="189812"/>
                  </a:cubicBezTo>
                  <a:cubicBezTo>
                    <a:pt x="1979428" y="183612"/>
                    <a:pt x="1979805" y="177948"/>
                    <a:pt x="1972504" y="174391"/>
                  </a:cubicBezTo>
                  <a:cubicBezTo>
                    <a:pt x="1959507" y="168097"/>
                    <a:pt x="1946762" y="161205"/>
                    <a:pt x="1934300" y="153904"/>
                  </a:cubicBezTo>
                  <a:cubicBezTo>
                    <a:pt x="1927691" y="150034"/>
                    <a:pt x="1923726" y="151513"/>
                    <a:pt x="1918470" y="156548"/>
                  </a:cubicBezTo>
                  <a:cubicBezTo>
                    <a:pt x="1887818" y="185972"/>
                    <a:pt x="1857450" y="215743"/>
                    <a:pt x="1825602" y="243814"/>
                  </a:cubicBezTo>
                  <a:cubicBezTo>
                    <a:pt x="1806531" y="260619"/>
                    <a:pt x="1789947" y="280005"/>
                    <a:pt x="1769775" y="295645"/>
                  </a:cubicBezTo>
                  <a:cubicBezTo>
                    <a:pt x="1764393" y="299799"/>
                    <a:pt x="1760271" y="300460"/>
                    <a:pt x="1754417" y="297974"/>
                  </a:cubicBezTo>
                  <a:cubicBezTo>
                    <a:pt x="1741546" y="292498"/>
                    <a:pt x="1728801" y="286425"/>
                    <a:pt x="1715426" y="282522"/>
                  </a:cubicBezTo>
                  <a:cubicBezTo>
                    <a:pt x="1702838" y="278840"/>
                    <a:pt x="1698086" y="271162"/>
                    <a:pt x="1697236" y="258983"/>
                  </a:cubicBezTo>
                  <a:cubicBezTo>
                    <a:pt x="1695096" y="228551"/>
                    <a:pt x="1694058" y="197962"/>
                    <a:pt x="1691288" y="167657"/>
                  </a:cubicBezTo>
                  <a:cubicBezTo>
                    <a:pt x="1689463" y="147673"/>
                    <a:pt x="1692044" y="127407"/>
                    <a:pt x="1686914" y="107675"/>
                  </a:cubicBezTo>
                  <a:cubicBezTo>
                    <a:pt x="1682351" y="90178"/>
                    <a:pt x="1675176" y="73247"/>
                    <a:pt x="1675962" y="54585"/>
                  </a:cubicBezTo>
                  <a:cubicBezTo>
                    <a:pt x="1676183" y="49770"/>
                    <a:pt x="1672060" y="48543"/>
                    <a:pt x="1667906" y="47567"/>
                  </a:cubicBezTo>
                  <a:cubicBezTo>
                    <a:pt x="1655601" y="44641"/>
                    <a:pt x="1643108" y="42123"/>
                    <a:pt x="1631181" y="38032"/>
                  </a:cubicBezTo>
                  <a:cubicBezTo>
                    <a:pt x="1620323" y="34287"/>
                    <a:pt x="1614155" y="36773"/>
                    <a:pt x="1608019" y="46686"/>
                  </a:cubicBezTo>
                  <a:cubicBezTo>
                    <a:pt x="1573779" y="101570"/>
                    <a:pt x="1538596" y="155919"/>
                    <a:pt x="1504388" y="210865"/>
                  </a:cubicBezTo>
                  <a:cubicBezTo>
                    <a:pt x="1498409" y="220495"/>
                    <a:pt x="1491328" y="222446"/>
                    <a:pt x="1481383" y="220998"/>
                  </a:cubicBezTo>
                  <a:cubicBezTo>
                    <a:pt x="1468890" y="219142"/>
                    <a:pt x="1456365" y="217379"/>
                    <a:pt x="1443808" y="216184"/>
                  </a:cubicBezTo>
                  <a:cubicBezTo>
                    <a:pt x="1423856" y="214295"/>
                    <a:pt x="1417153" y="209134"/>
                    <a:pt x="1410607" y="189214"/>
                  </a:cubicBezTo>
                  <a:cubicBezTo>
                    <a:pt x="1391222" y="130239"/>
                    <a:pt x="1371679" y="71296"/>
                    <a:pt x="1352671" y="12164"/>
                  </a:cubicBezTo>
                  <a:cubicBezTo>
                    <a:pt x="1349807" y="3226"/>
                    <a:pt x="1345874" y="-613"/>
                    <a:pt x="1336149" y="79"/>
                  </a:cubicBezTo>
                  <a:cubicBezTo>
                    <a:pt x="1323939" y="992"/>
                    <a:pt x="1311540" y="992"/>
                    <a:pt x="1299329" y="79"/>
                  </a:cubicBezTo>
                  <a:cubicBezTo>
                    <a:pt x="1289983" y="-613"/>
                    <a:pt x="1286395" y="3258"/>
                    <a:pt x="1283752" y="11629"/>
                  </a:cubicBezTo>
                  <a:cubicBezTo>
                    <a:pt x="1264524" y="72051"/>
                    <a:pt x="1245044" y="132410"/>
                    <a:pt x="1225186" y="192644"/>
                  </a:cubicBezTo>
                  <a:cubicBezTo>
                    <a:pt x="1221536" y="203721"/>
                    <a:pt x="1216941" y="214484"/>
                    <a:pt x="1201395" y="214484"/>
                  </a:cubicBezTo>
                  <a:cubicBezTo>
                    <a:pt x="1189310" y="214484"/>
                    <a:pt x="1176565" y="215397"/>
                    <a:pt x="1165236" y="219236"/>
                  </a:cubicBezTo>
                  <a:cubicBezTo>
                    <a:pt x="1141854" y="227135"/>
                    <a:pt x="1132822" y="213320"/>
                    <a:pt x="1122531" y="196578"/>
                  </a:cubicBezTo>
                  <a:cubicBezTo>
                    <a:pt x="1090904" y="145187"/>
                    <a:pt x="1057986" y="94552"/>
                    <a:pt x="1025887" y="43445"/>
                  </a:cubicBezTo>
                  <a:cubicBezTo>
                    <a:pt x="1021827" y="36962"/>
                    <a:pt x="1018113" y="34413"/>
                    <a:pt x="1010183" y="36868"/>
                  </a:cubicBezTo>
                  <a:cubicBezTo>
                    <a:pt x="996462" y="41147"/>
                    <a:pt x="982332" y="44231"/>
                    <a:pt x="968328" y="47536"/>
                  </a:cubicBezTo>
                  <a:cubicBezTo>
                    <a:pt x="964174" y="48511"/>
                    <a:pt x="960209" y="49707"/>
                    <a:pt x="960209" y="54554"/>
                  </a:cubicBezTo>
                  <a:cubicBezTo>
                    <a:pt x="960272" y="71359"/>
                    <a:pt x="941075" y="218575"/>
                    <a:pt x="940540" y="242178"/>
                  </a:cubicBezTo>
                  <a:cubicBezTo>
                    <a:pt x="940320" y="251304"/>
                    <a:pt x="938840" y="260242"/>
                    <a:pt x="936826" y="269211"/>
                  </a:cubicBezTo>
                  <a:cubicBezTo>
                    <a:pt x="935725" y="274057"/>
                    <a:pt x="933711" y="276984"/>
                    <a:pt x="929211" y="278809"/>
                  </a:cubicBezTo>
                  <a:cubicBezTo>
                    <a:pt x="913790" y="284977"/>
                    <a:pt x="898370" y="291177"/>
                    <a:pt x="883076" y="297659"/>
                  </a:cubicBezTo>
                  <a:cubicBezTo>
                    <a:pt x="876373" y="300492"/>
                    <a:pt x="871495" y="300177"/>
                    <a:pt x="865515" y="294733"/>
                  </a:cubicBezTo>
                  <a:cubicBezTo>
                    <a:pt x="837035" y="268738"/>
                    <a:pt x="747849" y="183329"/>
                    <a:pt x="730729" y="167657"/>
                  </a:cubicBezTo>
                  <a:cubicBezTo>
                    <a:pt x="710840" y="149436"/>
                    <a:pt x="710620" y="149562"/>
                    <a:pt x="686766" y="161898"/>
                  </a:cubicBezTo>
                  <a:cubicBezTo>
                    <a:pt x="679779" y="165517"/>
                    <a:pt x="673328" y="170332"/>
                    <a:pt x="666090" y="173321"/>
                  </a:cubicBezTo>
                  <a:cubicBezTo>
                    <a:pt x="658065" y="176657"/>
                    <a:pt x="655831" y="182039"/>
                    <a:pt x="657184" y="189875"/>
                  </a:cubicBezTo>
                  <a:cubicBezTo>
                    <a:pt x="655736" y="195571"/>
                    <a:pt x="656995" y="201109"/>
                    <a:pt x="658034" y="206711"/>
                  </a:cubicBezTo>
                  <a:cubicBezTo>
                    <a:pt x="668734" y="265119"/>
                    <a:pt x="680315" y="323339"/>
                    <a:pt x="691675" y="381590"/>
                  </a:cubicBezTo>
                  <a:cubicBezTo>
                    <a:pt x="693847" y="392762"/>
                    <a:pt x="691455" y="400000"/>
                    <a:pt x="681636" y="405539"/>
                  </a:cubicBezTo>
                  <a:cubicBezTo>
                    <a:pt x="675940" y="408749"/>
                    <a:pt x="670936" y="413123"/>
                    <a:pt x="667695" y="419071"/>
                  </a:cubicBezTo>
                  <a:cubicBezTo>
                    <a:pt x="658695" y="425900"/>
                    <a:pt x="649317" y="432288"/>
                    <a:pt x="640820" y="439715"/>
                  </a:cubicBezTo>
                  <a:cubicBezTo>
                    <a:pt x="635690" y="444215"/>
                    <a:pt x="632417" y="444215"/>
                    <a:pt x="626343" y="440816"/>
                  </a:cubicBezTo>
                  <a:cubicBezTo>
                    <a:pt x="567337" y="407804"/>
                    <a:pt x="508016" y="375327"/>
                    <a:pt x="448853" y="342630"/>
                  </a:cubicBezTo>
                  <a:cubicBezTo>
                    <a:pt x="443157" y="339483"/>
                    <a:pt x="439034" y="338350"/>
                    <a:pt x="432834" y="343385"/>
                  </a:cubicBezTo>
                  <a:cubicBezTo>
                    <a:pt x="420530" y="353361"/>
                    <a:pt x="410365" y="365383"/>
                    <a:pt x="398564" y="375736"/>
                  </a:cubicBezTo>
                  <a:cubicBezTo>
                    <a:pt x="394284" y="379481"/>
                    <a:pt x="395448" y="383258"/>
                    <a:pt x="396424" y="387443"/>
                  </a:cubicBezTo>
                  <a:cubicBezTo>
                    <a:pt x="397242" y="394902"/>
                    <a:pt x="399791" y="401762"/>
                    <a:pt x="403284" y="408339"/>
                  </a:cubicBezTo>
                  <a:cubicBezTo>
                    <a:pt x="417225" y="434585"/>
                    <a:pt x="467577" y="543062"/>
                    <a:pt x="480417" y="570316"/>
                  </a:cubicBezTo>
                  <a:cubicBezTo>
                    <a:pt x="484099" y="578152"/>
                    <a:pt x="483564" y="583816"/>
                    <a:pt x="477711" y="590362"/>
                  </a:cubicBezTo>
                  <a:cubicBezTo>
                    <a:pt x="471983" y="596750"/>
                    <a:pt x="465343" y="602761"/>
                    <a:pt x="462416" y="611321"/>
                  </a:cubicBezTo>
                  <a:cubicBezTo>
                    <a:pt x="459804" y="616986"/>
                    <a:pt x="454391" y="620951"/>
                    <a:pt x="451779" y="626143"/>
                  </a:cubicBezTo>
                  <a:cubicBezTo>
                    <a:pt x="443692" y="642350"/>
                    <a:pt x="431607" y="641627"/>
                    <a:pt x="416911" y="637661"/>
                  </a:cubicBezTo>
                  <a:cubicBezTo>
                    <a:pt x="361681" y="622776"/>
                    <a:pt x="306262" y="608677"/>
                    <a:pt x="251001" y="593949"/>
                  </a:cubicBezTo>
                  <a:cubicBezTo>
                    <a:pt x="223244" y="586554"/>
                    <a:pt x="223307" y="586208"/>
                    <a:pt x="207604" y="609968"/>
                  </a:cubicBezTo>
                  <a:cubicBezTo>
                    <a:pt x="203009" y="616891"/>
                    <a:pt x="198792" y="624066"/>
                    <a:pt x="194292" y="631084"/>
                  </a:cubicBezTo>
                  <a:cubicBezTo>
                    <a:pt x="191239" y="635836"/>
                    <a:pt x="189634" y="640557"/>
                    <a:pt x="193694" y="645560"/>
                  </a:cubicBezTo>
                  <a:cubicBezTo>
                    <a:pt x="195047" y="650753"/>
                    <a:pt x="197974" y="655001"/>
                    <a:pt x="201435" y="659092"/>
                  </a:cubicBezTo>
                  <a:cubicBezTo>
                    <a:pt x="242158" y="707273"/>
                    <a:pt x="282093" y="756146"/>
                    <a:pt x="322941" y="804201"/>
                  </a:cubicBezTo>
                  <a:cubicBezTo>
                    <a:pt x="327378" y="809425"/>
                    <a:pt x="327756" y="813767"/>
                    <a:pt x="324546" y="819558"/>
                  </a:cubicBezTo>
                  <a:cubicBezTo>
                    <a:pt x="319479" y="828684"/>
                    <a:pt x="314255" y="837842"/>
                    <a:pt x="312367" y="848353"/>
                  </a:cubicBezTo>
                  <a:cubicBezTo>
                    <a:pt x="310448" y="853703"/>
                    <a:pt x="308339" y="858958"/>
                    <a:pt x="306640" y="864371"/>
                  </a:cubicBezTo>
                  <a:cubicBezTo>
                    <a:pt x="302297" y="878155"/>
                    <a:pt x="294272" y="883285"/>
                    <a:pt x="278757" y="882970"/>
                  </a:cubicBezTo>
                  <a:cubicBezTo>
                    <a:pt x="220066" y="881806"/>
                    <a:pt x="161343" y="883190"/>
                    <a:pt x="102651" y="882120"/>
                  </a:cubicBezTo>
                  <a:cubicBezTo>
                    <a:pt x="84808" y="881806"/>
                    <a:pt x="70866" y="882970"/>
                    <a:pt x="67405" y="903772"/>
                  </a:cubicBezTo>
                  <a:cubicBezTo>
                    <a:pt x="60639" y="910852"/>
                    <a:pt x="60544" y="920577"/>
                    <a:pt x="57114" y="928979"/>
                  </a:cubicBezTo>
                  <a:cubicBezTo>
                    <a:pt x="52897" y="939333"/>
                    <a:pt x="55698" y="946760"/>
                    <a:pt x="64919" y="952330"/>
                  </a:cubicBezTo>
                  <a:cubicBezTo>
                    <a:pt x="114389" y="986978"/>
                    <a:pt x="162979" y="1022791"/>
                    <a:pt x="211884" y="1058195"/>
                  </a:cubicBezTo>
                  <a:cubicBezTo>
                    <a:pt x="238413" y="1077423"/>
                    <a:pt x="234731" y="1070059"/>
                    <a:pt x="227902" y="1102756"/>
                  </a:cubicBezTo>
                  <a:cubicBezTo>
                    <a:pt x="222929" y="1123149"/>
                    <a:pt x="226486" y="1148199"/>
                    <a:pt x="198823" y="1156255"/>
                  </a:cubicBezTo>
                  <a:cubicBezTo>
                    <a:pt x="139377" y="1171298"/>
                    <a:pt x="79993" y="1186561"/>
                    <a:pt x="20420" y="1201100"/>
                  </a:cubicBezTo>
                  <a:cubicBezTo>
                    <a:pt x="9594" y="1203744"/>
                    <a:pt x="4591" y="1208401"/>
                    <a:pt x="6542" y="1219510"/>
                  </a:cubicBezTo>
                  <a:cubicBezTo>
                    <a:pt x="-1766" y="1232696"/>
                    <a:pt x="-67" y="1247298"/>
                    <a:pt x="625" y="1261743"/>
                  </a:cubicBezTo>
                  <a:cubicBezTo>
                    <a:pt x="909" y="1267470"/>
                    <a:pt x="3930" y="1271593"/>
                    <a:pt x="9185" y="1274016"/>
                  </a:cubicBezTo>
                  <a:cubicBezTo>
                    <a:pt x="66429" y="1296077"/>
                    <a:pt x="123516" y="1318452"/>
                    <a:pt x="180414" y="1341362"/>
                  </a:cubicBezTo>
                  <a:cubicBezTo>
                    <a:pt x="208862" y="1352817"/>
                    <a:pt x="208894" y="1352754"/>
                    <a:pt x="208516" y="1383217"/>
                  </a:cubicBezTo>
                  <a:cubicBezTo>
                    <a:pt x="208327" y="1389731"/>
                    <a:pt x="209995" y="1396057"/>
                    <a:pt x="210814" y="1402445"/>
                  </a:cubicBezTo>
                  <a:cubicBezTo>
                    <a:pt x="212639" y="1416638"/>
                    <a:pt x="211537" y="1429384"/>
                    <a:pt x="195267" y="1434985"/>
                  </a:cubicBezTo>
                  <a:cubicBezTo>
                    <a:pt x="192341" y="1435992"/>
                    <a:pt x="190610" y="1438730"/>
                    <a:pt x="188533" y="1440933"/>
                  </a:cubicBezTo>
                  <a:cubicBezTo>
                    <a:pt x="140384" y="1469886"/>
                    <a:pt x="90535" y="1495691"/>
                    <a:pt x="41001" y="1522094"/>
                  </a:cubicBezTo>
                  <a:cubicBezTo>
                    <a:pt x="27092" y="1529521"/>
                    <a:pt x="17399" y="1536791"/>
                    <a:pt x="22623" y="1554036"/>
                  </a:cubicBezTo>
                  <a:cubicBezTo>
                    <a:pt x="23441" y="1556239"/>
                    <a:pt x="22340" y="1558348"/>
                    <a:pt x="22277" y="1560456"/>
                  </a:cubicBezTo>
                  <a:cubicBezTo>
                    <a:pt x="21490" y="1590793"/>
                    <a:pt x="28508" y="1599542"/>
                    <a:pt x="58184" y="1603224"/>
                  </a:cubicBezTo>
                  <a:cubicBezTo>
                    <a:pt x="115994" y="1610399"/>
                    <a:pt x="173742" y="1618046"/>
                    <a:pt x="231647" y="1624529"/>
                  </a:cubicBezTo>
                  <a:cubicBezTo>
                    <a:pt x="245682" y="1626103"/>
                    <a:pt x="254274" y="1630823"/>
                    <a:pt x="256854" y="1645457"/>
                  </a:cubicBezTo>
                  <a:cubicBezTo>
                    <a:pt x="258270" y="1653576"/>
                    <a:pt x="261354" y="1661538"/>
                    <a:pt x="264690" y="1669122"/>
                  </a:cubicBezTo>
                  <a:cubicBezTo>
                    <a:pt x="271645" y="1684889"/>
                    <a:pt x="274824" y="1699837"/>
                    <a:pt x="259529" y="1712865"/>
                  </a:cubicBezTo>
                  <a:cubicBezTo>
                    <a:pt x="258302" y="1713904"/>
                    <a:pt x="257861" y="1715886"/>
                    <a:pt x="256697" y="1717240"/>
                  </a:cubicBezTo>
                  <a:cubicBezTo>
                    <a:pt x="254997" y="1718593"/>
                    <a:pt x="253172" y="1719789"/>
                    <a:pt x="251567" y="1721268"/>
                  </a:cubicBezTo>
                  <a:cubicBezTo>
                    <a:pt x="226895" y="1744209"/>
                    <a:pt x="133271" y="1828518"/>
                    <a:pt x="114861" y="1851522"/>
                  </a:cubicBezTo>
                  <a:cubicBezTo>
                    <a:pt x="116120" y="1860774"/>
                    <a:pt x="120274" y="1869020"/>
                    <a:pt x="123642" y="1877548"/>
                  </a:cubicBezTo>
                  <a:cubicBezTo>
                    <a:pt x="127009" y="1884157"/>
                    <a:pt x="130565" y="1890702"/>
                    <a:pt x="133555" y="1897500"/>
                  </a:cubicBezTo>
                  <a:cubicBezTo>
                    <a:pt x="137866" y="1907319"/>
                    <a:pt x="144443" y="1910843"/>
                    <a:pt x="155395" y="1909238"/>
                  </a:cubicBezTo>
                  <a:cubicBezTo>
                    <a:pt x="183057" y="1905241"/>
                    <a:pt x="309724" y="1889444"/>
                    <a:pt x="345222" y="1884345"/>
                  </a:cubicBezTo>
                  <a:cubicBezTo>
                    <a:pt x="357653" y="1882552"/>
                    <a:pt x="365992" y="1885573"/>
                    <a:pt x="371783" y="1897343"/>
                  </a:cubicBezTo>
                  <a:cubicBezTo>
                    <a:pt x="377542" y="1909081"/>
                    <a:pt x="385094" y="1919970"/>
                    <a:pt x="392490" y="1930795"/>
                  </a:cubicBezTo>
                  <a:cubicBezTo>
                    <a:pt x="398689" y="1939890"/>
                    <a:pt x="400074" y="1948230"/>
                    <a:pt x="392805" y="1957104"/>
                  </a:cubicBezTo>
                  <a:cubicBezTo>
                    <a:pt x="360862" y="2007141"/>
                    <a:pt x="328826" y="2057116"/>
                    <a:pt x="297167" y="2107279"/>
                  </a:cubicBezTo>
                  <a:cubicBezTo>
                    <a:pt x="280803" y="2133179"/>
                    <a:pt x="277561" y="2126602"/>
                    <a:pt x="299150" y="2154075"/>
                  </a:cubicBezTo>
                  <a:cubicBezTo>
                    <a:pt x="304594" y="2161502"/>
                    <a:pt x="311612" y="2167544"/>
                    <a:pt x="317025" y="2175034"/>
                  </a:cubicBezTo>
                  <a:cubicBezTo>
                    <a:pt x="321997" y="2181926"/>
                    <a:pt x="328323" y="2183971"/>
                    <a:pt x="336536" y="2180415"/>
                  </a:cubicBezTo>
                  <a:cubicBezTo>
                    <a:pt x="344152" y="2177111"/>
                    <a:pt x="351988" y="2174279"/>
                    <a:pt x="359698" y="2171194"/>
                  </a:cubicBezTo>
                  <a:cubicBezTo>
                    <a:pt x="412505" y="2150047"/>
                    <a:pt x="465343" y="2129056"/>
                    <a:pt x="518024" y="2107657"/>
                  </a:cubicBezTo>
                  <a:cubicBezTo>
                    <a:pt x="528346" y="2103471"/>
                    <a:pt x="536245" y="2103723"/>
                    <a:pt x="543609" y="2112629"/>
                  </a:cubicBezTo>
                  <a:cubicBezTo>
                    <a:pt x="551162" y="2121787"/>
                    <a:pt x="560666" y="2129056"/>
                    <a:pt x="569981" y="2136200"/>
                  </a:cubicBezTo>
                  <a:cubicBezTo>
                    <a:pt x="583733" y="2146774"/>
                    <a:pt x="586565" y="2158732"/>
                    <a:pt x="578100" y="2173649"/>
                  </a:cubicBezTo>
                  <a:cubicBezTo>
                    <a:pt x="558463" y="2232089"/>
                    <a:pt x="540588" y="2291095"/>
                    <a:pt x="520510" y="2349378"/>
                  </a:cubicBezTo>
                  <a:cubicBezTo>
                    <a:pt x="518685" y="2354665"/>
                    <a:pt x="516230" y="2360140"/>
                    <a:pt x="519849" y="2365711"/>
                  </a:cubicBezTo>
                  <a:cubicBezTo>
                    <a:pt x="523342" y="2369739"/>
                    <a:pt x="528157" y="2372099"/>
                    <a:pt x="532185" y="2375403"/>
                  </a:cubicBezTo>
                  <a:cubicBezTo>
                    <a:pt x="539266" y="2381288"/>
                    <a:pt x="547165" y="2386040"/>
                    <a:pt x="554529" y="2391547"/>
                  </a:cubicBezTo>
                  <a:cubicBezTo>
                    <a:pt x="571365" y="2404104"/>
                    <a:pt x="572750" y="2403758"/>
                    <a:pt x="589901" y="2391327"/>
                  </a:cubicBezTo>
                  <a:cubicBezTo>
                    <a:pt x="640883" y="2354350"/>
                    <a:pt x="691644" y="2317027"/>
                    <a:pt x="742562" y="2279923"/>
                  </a:cubicBezTo>
                  <a:cubicBezTo>
                    <a:pt x="750021" y="2274479"/>
                    <a:pt x="756283" y="2273692"/>
                    <a:pt x="764056" y="2278476"/>
                  </a:cubicBezTo>
                  <a:cubicBezTo>
                    <a:pt x="772616" y="2283731"/>
                    <a:pt x="781585" y="2288357"/>
                    <a:pt x="790397" y="2293204"/>
                  </a:cubicBezTo>
                  <a:cubicBezTo>
                    <a:pt x="817681" y="2308183"/>
                    <a:pt x="817618" y="2308341"/>
                    <a:pt x="813338" y="2339748"/>
                  </a:cubicBezTo>
                  <a:cubicBezTo>
                    <a:pt x="810474" y="2364011"/>
                    <a:pt x="805817" y="2451089"/>
                    <a:pt x="804652" y="2470191"/>
                  </a:cubicBezTo>
                  <a:cubicBezTo>
                    <a:pt x="803520" y="2488821"/>
                    <a:pt x="800215" y="2507452"/>
                    <a:pt x="802292" y="2526239"/>
                  </a:cubicBezTo>
                  <a:cubicBezTo>
                    <a:pt x="803803" y="2529984"/>
                    <a:pt x="806981" y="2531872"/>
                    <a:pt x="810286" y="2533666"/>
                  </a:cubicBezTo>
                  <a:cubicBezTo>
                    <a:pt x="822905" y="2539866"/>
                    <a:pt x="836185" y="2544366"/>
                    <a:pt x="849277" y="2549307"/>
                  </a:cubicBezTo>
                  <a:cubicBezTo>
                    <a:pt x="864949" y="2555191"/>
                    <a:pt x="866648" y="2554657"/>
                    <a:pt x="877191" y="2541911"/>
                  </a:cubicBezTo>
                  <a:cubicBezTo>
                    <a:pt x="917850" y="2492629"/>
                    <a:pt x="958446" y="2443284"/>
                    <a:pt x="999074" y="2393971"/>
                  </a:cubicBezTo>
                  <a:cubicBezTo>
                    <a:pt x="1005116" y="2386638"/>
                    <a:pt x="1011442" y="2383397"/>
                    <a:pt x="1020662" y="2386355"/>
                  </a:cubicBezTo>
                  <a:cubicBezTo>
                    <a:pt x="1035674" y="2391138"/>
                    <a:pt x="1051094" y="2394506"/>
                    <a:pt x="1066420" y="2398093"/>
                  </a:cubicBezTo>
                  <a:cubicBezTo>
                    <a:pt x="1074350" y="2399950"/>
                    <a:pt x="1078316" y="2403915"/>
                    <a:pt x="1079606" y="2411971"/>
                  </a:cubicBezTo>
                  <a:cubicBezTo>
                    <a:pt x="1081746" y="2425346"/>
                    <a:pt x="1084578" y="2438627"/>
                    <a:pt x="1086498" y="2452033"/>
                  </a:cubicBezTo>
                  <a:cubicBezTo>
                    <a:pt x="1096033" y="2502825"/>
                    <a:pt x="1105852" y="2553586"/>
                    <a:pt x="1115167" y="2604411"/>
                  </a:cubicBezTo>
                  <a:cubicBezTo>
                    <a:pt x="1117338" y="2616212"/>
                    <a:pt x="1122972" y="2621939"/>
                    <a:pt x="1134741" y="2623355"/>
                  </a:cubicBezTo>
                  <a:cubicBezTo>
                    <a:pt x="1148651" y="2624992"/>
                    <a:pt x="1162529" y="2626849"/>
                    <a:pt x="1176471" y="2628328"/>
                  </a:cubicBezTo>
                  <a:cubicBezTo>
                    <a:pt x="1182072" y="2628926"/>
                    <a:pt x="1186950" y="2627856"/>
                    <a:pt x="1190349" y="2622915"/>
                  </a:cubicBezTo>
                  <a:cubicBezTo>
                    <a:pt x="1191073" y="2621782"/>
                    <a:pt x="1191765" y="2620681"/>
                    <a:pt x="1192331" y="2619485"/>
                  </a:cubicBezTo>
                  <a:cubicBezTo>
                    <a:pt x="1220277" y="2559503"/>
                    <a:pt x="1248222" y="2499521"/>
                    <a:pt x="1276262" y="2439602"/>
                  </a:cubicBezTo>
                  <a:cubicBezTo>
                    <a:pt x="1279598" y="2432458"/>
                    <a:pt x="1282619" y="2426353"/>
                    <a:pt x="1291997" y="2426448"/>
                  </a:cubicBezTo>
                  <a:cubicBezTo>
                    <a:pt x="1309526" y="2426668"/>
                    <a:pt x="1327086" y="2426479"/>
                    <a:pt x="1344615" y="2426511"/>
                  </a:cubicBezTo>
                  <a:cubicBezTo>
                    <a:pt x="1350972" y="2426511"/>
                    <a:pt x="1355724" y="2428934"/>
                    <a:pt x="1358052" y="2435008"/>
                  </a:cubicBezTo>
                  <a:cubicBezTo>
                    <a:pt x="1363749" y="2449767"/>
                    <a:pt x="1371616" y="2463488"/>
                    <a:pt x="1378193" y="2477838"/>
                  </a:cubicBezTo>
                  <a:cubicBezTo>
                    <a:pt x="1400474" y="2526396"/>
                    <a:pt x="1423384" y="2574703"/>
                    <a:pt x="1446168" y="2623041"/>
                  </a:cubicBezTo>
                  <a:cubicBezTo>
                    <a:pt x="1449599" y="2627982"/>
                    <a:pt x="1454508" y="2628894"/>
                    <a:pt x="1460078" y="2628328"/>
                  </a:cubicBezTo>
                  <a:cubicBezTo>
                    <a:pt x="1474019" y="2626849"/>
                    <a:pt x="1487929" y="2625055"/>
                    <a:pt x="1501807" y="2623324"/>
                  </a:cubicBezTo>
                  <a:cubicBezTo>
                    <a:pt x="1513451" y="2621845"/>
                    <a:pt x="1519525" y="2616275"/>
                    <a:pt x="1521539" y="2604442"/>
                  </a:cubicBezTo>
                  <a:cubicBezTo>
                    <a:pt x="1530288" y="2553492"/>
                    <a:pt x="1540988" y="2502857"/>
                    <a:pt x="1549862" y="2451907"/>
                  </a:cubicBezTo>
                  <a:cubicBezTo>
                    <a:pt x="1551908" y="2438438"/>
                    <a:pt x="1554362" y="2425063"/>
                    <a:pt x="1556911" y="2411720"/>
                  </a:cubicBezTo>
                  <a:cubicBezTo>
                    <a:pt x="1558296" y="2404419"/>
                    <a:pt x="1562167" y="2400233"/>
                    <a:pt x="1569531" y="2398502"/>
                  </a:cubicBezTo>
                  <a:cubicBezTo>
                    <a:pt x="1583189" y="2395261"/>
                    <a:pt x="1596847" y="2391957"/>
                    <a:pt x="1610410" y="2388243"/>
                  </a:cubicBezTo>
                  <a:cubicBezTo>
                    <a:pt x="1628411" y="2383302"/>
                    <a:pt x="1629166" y="2383648"/>
                    <a:pt x="1640622" y="2397621"/>
                  </a:cubicBezTo>
                  <a:cubicBezTo>
                    <a:pt x="1680588" y="2446557"/>
                    <a:pt x="1721342" y="2494832"/>
                    <a:pt x="1760868" y="2544145"/>
                  </a:cubicBezTo>
                  <a:cubicBezTo>
                    <a:pt x="1767225" y="2552107"/>
                    <a:pt x="1773928" y="2554845"/>
                    <a:pt x="1783684" y="2550786"/>
                  </a:cubicBezTo>
                  <a:cubicBezTo>
                    <a:pt x="1797846" y="2544869"/>
                    <a:pt x="1812574" y="2540306"/>
                    <a:pt x="1826389" y="2533572"/>
                  </a:cubicBezTo>
                  <a:cubicBezTo>
                    <a:pt x="1829693" y="2531746"/>
                    <a:pt x="1832840" y="2529764"/>
                    <a:pt x="1834257" y="2525987"/>
                  </a:cubicBezTo>
                  <a:cubicBezTo>
                    <a:pt x="1837655" y="2514595"/>
                    <a:pt x="1833124" y="2503549"/>
                    <a:pt x="1832777" y="2492314"/>
                  </a:cubicBezTo>
                  <a:cubicBezTo>
                    <a:pt x="1831739" y="2458862"/>
                    <a:pt x="1829442" y="2425441"/>
                    <a:pt x="1826672" y="2392145"/>
                  </a:cubicBezTo>
                  <a:cubicBezTo>
                    <a:pt x="1825256" y="2375215"/>
                    <a:pt x="1826704" y="2358189"/>
                    <a:pt x="1823651" y="2341384"/>
                  </a:cubicBezTo>
                  <a:cubicBezTo>
                    <a:pt x="1821606" y="2335436"/>
                    <a:pt x="1822329" y="2329205"/>
                    <a:pt x="1821700" y="2323163"/>
                  </a:cubicBezTo>
                  <a:cubicBezTo>
                    <a:pt x="1820504" y="2311708"/>
                    <a:pt x="1824658" y="2304439"/>
                    <a:pt x="1835358" y="2299183"/>
                  </a:cubicBezTo>
                  <a:cubicBezTo>
                    <a:pt x="1845523" y="2294179"/>
                    <a:pt x="1856348" y="2289711"/>
                    <a:pt x="1865317" y="2282850"/>
                  </a:cubicBezTo>
                  <a:cubicBezTo>
                    <a:pt x="1878535" y="2272748"/>
                    <a:pt x="1888637" y="2275045"/>
                    <a:pt x="1901319" y="2284738"/>
                  </a:cubicBezTo>
                  <a:cubicBezTo>
                    <a:pt x="1950444" y="2322188"/>
                    <a:pt x="2001268" y="2357434"/>
                    <a:pt x="2050581" y="2394663"/>
                  </a:cubicBezTo>
                  <a:cubicBezTo>
                    <a:pt x="2060274" y="2401964"/>
                    <a:pt x="2068488" y="2402153"/>
                    <a:pt x="2077708" y="2394694"/>
                  </a:cubicBezTo>
                  <a:cubicBezTo>
                    <a:pt x="2086205" y="2387803"/>
                    <a:pt x="2095615" y="2382075"/>
                    <a:pt x="2104269" y="2375372"/>
                  </a:cubicBezTo>
                  <a:cubicBezTo>
                    <a:pt x="2108392" y="2372068"/>
                    <a:pt x="2113144" y="2369424"/>
                    <a:pt x="2116133" y="2364861"/>
                  </a:cubicBezTo>
                  <a:cubicBezTo>
                    <a:pt x="2120256" y="2357749"/>
                    <a:pt x="2116448" y="2351234"/>
                    <a:pt x="2114308" y="2344783"/>
                  </a:cubicBezTo>
                  <a:cubicBezTo>
                    <a:pt x="2096811" y="2292260"/>
                    <a:pt x="2079439" y="2239736"/>
                    <a:pt x="2063169" y="2186804"/>
                  </a:cubicBezTo>
                  <a:cubicBezTo>
                    <a:pt x="2060085" y="2179597"/>
                    <a:pt x="2057316" y="2172265"/>
                    <a:pt x="2055113" y="2164743"/>
                  </a:cubicBezTo>
                  <a:cubicBezTo>
                    <a:pt x="2050676" y="2156026"/>
                    <a:pt x="2052784" y="2149071"/>
                    <a:pt x="2060022" y="2142683"/>
                  </a:cubicBezTo>
                  <a:cubicBezTo>
                    <a:pt x="2070502" y="2133430"/>
                    <a:pt x="2081988" y="2125185"/>
                    <a:pt x="2090926" y="2114360"/>
                  </a:cubicBezTo>
                  <a:cubicBezTo>
                    <a:pt x="2099108" y="2104447"/>
                    <a:pt x="2107636" y="2103156"/>
                    <a:pt x="2119690" y="2108097"/>
                  </a:cubicBezTo>
                  <a:cubicBezTo>
                    <a:pt x="2175517" y="2131039"/>
                    <a:pt x="2231691" y="2153099"/>
                    <a:pt x="2287739" y="2175600"/>
                  </a:cubicBezTo>
                  <a:cubicBezTo>
                    <a:pt x="2311027" y="2184947"/>
                    <a:pt x="2310996" y="2185010"/>
                    <a:pt x="2326825" y="2165939"/>
                  </a:cubicBezTo>
                  <a:cubicBezTo>
                    <a:pt x="2328776" y="2163579"/>
                    <a:pt x="2331105" y="2161565"/>
                    <a:pt x="2333088" y="2159204"/>
                  </a:cubicBezTo>
                  <a:cubicBezTo>
                    <a:pt x="2336990" y="2153540"/>
                    <a:pt x="2341522" y="2148442"/>
                    <a:pt x="2346620" y="2143847"/>
                  </a:cubicBezTo>
                  <a:cubicBezTo>
                    <a:pt x="2353512" y="2134878"/>
                    <a:pt x="2351938" y="2126916"/>
                    <a:pt x="2345927" y="2117570"/>
                  </a:cubicBezTo>
                  <a:cubicBezTo>
                    <a:pt x="2313733" y="2067375"/>
                    <a:pt x="2281917" y="2016929"/>
                    <a:pt x="2249692" y="1966765"/>
                  </a:cubicBezTo>
                  <a:cubicBezTo>
                    <a:pt x="2246576" y="1962580"/>
                    <a:pt x="2243996" y="1958048"/>
                    <a:pt x="2241667" y="1953359"/>
                  </a:cubicBezTo>
                  <a:cubicBezTo>
                    <a:pt x="2236758" y="1946247"/>
                    <a:pt x="2237922" y="1939544"/>
                    <a:pt x="2242706" y="1932746"/>
                  </a:cubicBezTo>
                  <a:cubicBezTo>
                    <a:pt x="2250542" y="1921669"/>
                    <a:pt x="2258441" y="1910403"/>
                    <a:pt x="2264200" y="1898287"/>
                  </a:cubicBezTo>
                  <a:cubicBezTo>
                    <a:pt x="2270494" y="1885006"/>
                    <a:pt x="2279463" y="1882583"/>
                    <a:pt x="2292712" y="1884503"/>
                  </a:cubicBezTo>
                  <a:cubicBezTo>
                    <a:pt x="2349829" y="1892811"/>
                    <a:pt x="2407136" y="1899703"/>
                    <a:pt x="2464380" y="1906815"/>
                  </a:cubicBezTo>
                  <a:cubicBezTo>
                    <a:pt x="2497424" y="1910937"/>
                    <a:pt x="2492955" y="1917231"/>
                    <a:pt x="2509823" y="1882929"/>
                  </a:cubicBezTo>
                  <a:cubicBezTo>
                    <a:pt x="2511743" y="1878807"/>
                    <a:pt x="2513599" y="1874684"/>
                    <a:pt x="2515456" y="1870530"/>
                  </a:cubicBezTo>
                  <a:cubicBezTo>
                    <a:pt x="2517691" y="1864236"/>
                    <a:pt x="2520428" y="1858099"/>
                    <a:pt x="2521498" y="1851459"/>
                  </a:cubicBezTo>
                  <a:cubicBezTo>
                    <a:pt x="2500256" y="1826283"/>
                    <a:pt x="2406979" y="1744209"/>
                    <a:pt x="2387153" y="1722527"/>
                  </a:cubicBezTo>
                  <a:cubicBezTo>
                    <a:pt x="2385076" y="1719254"/>
                    <a:pt x="2383502" y="1715729"/>
                    <a:pt x="2380261" y="1713149"/>
                  </a:cubicBezTo>
                  <a:cubicBezTo>
                    <a:pt x="2356627" y="1694235"/>
                    <a:pt x="2362386" y="1696186"/>
                    <a:pt x="2370977" y="1673150"/>
                  </a:cubicBezTo>
                  <a:cubicBezTo>
                    <a:pt x="2371450" y="1671923"/>
                    <a:pt x="2371953" y="1670727"/>
                    <a:pt x="2372299" y="1669500"/>
                  </a:cubicBezTo>
                  <a:cubicBezTo>
                    <a:pt x="2374282" y="1663741"/>
                    <a:pt x="2376170" y="1657919"/>
                    <a:pt x="2377901" y="1652034"/>
                  </a:cubicBezTo>
                  <a:cubicBezTo>
                    <a:pt x="2385359" y="1626543"/>
                    <a:pt x="2385391" y="1626826"/>
                    <a:pt x="2411322" y="1623868"/>
                  </a:cubicBezTo>
                  <a:cubicBezTo>
                    <a:pt x="2472625" y="1616850"/>
                    <a:pt x="2533803" y="1608668"/>
                    <a:pt x="2595075" y="1601241"/>
                  </a:cubicBezTo>
                  <a:cubicBezTo>
                    <a:pt x="2599638" y="1599731"/>
                    <a:pt x="2605209" y="1598409"/>
                    <a:pt x="2606688" y="1593720"/>
                  </a:cubicBezTo>
                  <a:cubicBezTo>
                    <a:pt x="2611503" y="1578237"/>
                    <a:pt x="2618017" y="1562848"/>
                    <a:pt x="2613894" y="1545948"/>
                  </a:cubicBezTo>
                  <a:cubicBezTo>
                    <a:pt x="2617419" y="1537703"/>
                    <a:pt x="2615122" y="1532857"/>
                    <a:pt x="2606688" y="1528766"/>
                  </a:cubicBezTo>
                  <a:cubicBezTo>
                    <a:pt x="2591016" y="1521182"/>
                    <a:pt x="2485434" y="1461766"/>
                    <a:pt x="2447796" y="1440807"/>
                  </a:cubicBezTo>
                  <a:cubicBezTo>
                    <a:pt x="2445058" y="1438069"/>
                    <a:pt x="2442446" y="1435080"/>
                    <a:pt x="2438827" y="1433506"/>
                  </a:cubicBezTo>
                  <a:cubicBezTo>
                    <a:pt x="2426302" y="1428156"/>
                    <a:pt x="2423690" y="1418180"/>
                    <a:pt x="2425420" y="1405938"/>
                  </a:cubicBezTo>
                  <a:cubicBezTo>
                    <a:pt x="2426522" y="1398291"/>
                    <a:pt x="2428221" y="1390675"/>
                    <a:pt x="2427749" y="1382839"/>
                  </a:cubicBezTo>
                  <a:cubicBezTo>
                    <a:pt x="2427718" y="1380227"/>
                    <a:pt x="2427718" y="1377584"/>
                    <a:pt x="2427718" y="1374972"/>
                  </a:cubicBezTo>
                  <a:cubicBezTo>
                    <a:pt x="2427718" y="1352597"/>
                    <a:pt x="2427655" y="1352502"/>
                    <a:pt x="2449054" y="1344006"/>
                  </a:cubicBezTo>
                  <a:cubicBezTo>
                    <a:pt x="2508438" y="1320466"/>
                    <a:pt x="2567759" y="1296863"/>
                    <a:pt x="2627301" y="1273796"/>
                  </a:cubicBezTo>
                  <a:cubicBezTo>
                    <a:pt x="2634381" y="1270617"/>
                    <a:pt x="2635577" y="1264418"/>
                    <a:pt x="2636144" y="1257526"/>
                  </a:cubicBezTo>
                  <a:cubicBezTo>
                    <a:pt x="2637308" y="1243459"/>
                    <a:pt x="2635357" y="1229895"/>
                    <a:pt x="2629724" y="1216867"/>
                  </a:cubicBezTo>
                  <a:close/>
                  <a:moveTo>
                    <a:pt x="1949940" y="885110"/>
                  </a:moveTo>
                  <a:cubicBezTo>
                    <a:pt x="1984715" y="885110"/>
                    <a:pt x="2012880" y="913276"/>
                    <a:pt x="2012880" y="948050"/>
                  </a:cubicBezTo>
                  <a:cubicBezTo>
                    <a:pt x="2012880" y="982824"/>
                    <a:pt x="1984715" y="1010990"/>
                    <a:pt x="1949940" y="1010990"/>
                  </a:cubicBezTo>
                  <a:cubicBezTo>
                    <a:pt x="1915166" y="1010990"/>
                    <a:pt x="1887000" y="982824"/>
                    <a:pt x="1887000" y="948050"/>
                  </a:cubicBezTo>
                  <a:cubicBezTo>
                    <a:pt x="1887000" y="913276"/>
                    <a:pt x="1915197" y="885110"/>
                    <a:pt x="1949940" y="885110"/>
                  </a:cubicBezTo>
                  <a:close/>
                  <a:moveTo>
                    <a:pt x="1317393" y="409913"/>
                  </a:moveTo>
                  <a:cubicBezTo>
                    <a:pt x="1578091" y="409913"/>
                    <a:pt x="1789443" y="559962"/>
                    <a:pt x="1789443" y="745068"/>
                  </a:cubicBezTo>
                  <a:cubicBezTo>
                    <a:pt x="1789443" y="930175"/>
                    <a:pt x="1578091" y="1080224"/>
                    <a:pt x="1317393" y="1080224"/>
                  </a:cubicBezTo>
                  <a:cubicBezTo>
                    <a:pt x="1056696" y="1080224"/>
                    <a:pt x="845343" y="930175"/>
                    <a:pt x="845343" y="745068"/>
                  </a:cubicBezTo>
                  <a:cubicBezTo>
                    <a:pt x="845343" y="559962"/>
                    <a:pt x="1056696" y="409913"/>
                    <a:pt x="1317393" y="409913"/>
                  </a:cubicBezTo>
                  <a:close/>
                  <a:moveTo>
                    <a:pt x="684846" y="885110"/>
                  </a:moveTo>
                  <a:cubicBezTo>
                    <a:pt x="719621" y="885110"/>
                    <a:pt x="747786" y="913276"/>
                    <a:pt x="747786" y="948050"/>
                  </a:cubicBezTo>
                  <a:cubicBezTo>
                    <a:pt x="747786" y="982824"/>
                    <a:pt x="719621" y="1010990"/>
                    <a:pt x="684846" y="1010990"/>
                  </a:cubicBezTo>
                  <a:cubicBezTo>
                    <a:pt x="650072" y="1010990"/>
                    <a:pt x="621906" y="982824"/>
                    <a:pt x="621906" y="948050"/>
                  </a:cubicBezTo>
                  <a:cubicBezTo>
                    <a:pt x="621906" y="913276"/>
                    <a:pt x="650103" y="885110"/>
                    <a:pt x="684846" y="885110"/>
                  </a:cubicBezTo>
                  <a:close/>
                  <a:moveTo>
                    <a:pt x="1053926" y="2005473"/>
                  </a:moveTo>
                  <a:cubicBezTo>
                    <a:pt x="890408" y="2092205"/>
                    <a:pt x="658820" y="1975797"/>
                    <a:pt x="536654" y="1745468"/>
                  </a:cubicBezTo>
                  <a:cubicBezTo>
                    <a:pt x="414487" y="1515139"/>
                    <a:pt x="448034" y="1258124"/>
                    <a:pt x="611553" y="1171393"/>
                  </a:cubicBezTo>
                  <a:cubicBezTo>
                    <a:pt x="775071" y="1084661"/>
                    <a:pt x="1006658" y="1201069"/>
                    <a:pt x="1128825" y="1431398"/>
                  </a:cubicBezTo>
                  <a:cubicBezTo>
                    <a:pt x="1250991" y="1661727"/>
                    <a:pt x="1217476" y="1918742"/>
                    <a:pt x="1053926" y="2005473"/>
                  </a:cubicBezTo>
                  <a:close/>
                  <a:moveTo>
                    <a:pt x="1318967" y="2109293"/>
                  </a:moveTo>
                  <a:cubicBezTo>
                    <a:pt x="1283343" y="2109293"/>
                    <a:pt x="1254453" y="2080404"/>
                    <a:pt x="1254453" y="2044779"/>
                  </a:cubicBezTo>
                  <a:cubicBezTo>
                    <a:pt x="1254453" y="2009155"/>
                    <a:pt x="1283343" y="1980266"/>
                    <a:pt x="1318967" y="1980266"/>
                  </a:cubicBezTo>
                  <a:cubicBezTo>
                    <a:pt x="1354591" y="1980266"/>
                    <a:pt x="1383480" y="2009155"/>
                    <a:pt x="1383480" y="2044779"/>
                  </a:cubicBezTo>
                  <a:cubicBezTo>
                    <a:pt x="1383480" y="2080404"/>
                    <a:pt x="1354591" y="2109293"/>
                    <a:pt x="1318967" y="2109293"/>
                  </a:cubicBezTo>
                  <a:close/>
                  <a:moveTo>
                    <a:pt x="1318967" y="1442129"/>
                  </a:moveTo>
                  <a:cubicBezTo>
                    <a:pt x="1246837" y="1442129"/>
                    <a:pt x="1188366" y="1383658"/>
                    <a:pt x="1188366" y="1311528"/>
                  </a:cubicBezTo>
                  <a:cubicBezTo>
                    <a:pt x="1188366" y="1239399"/>
                    <a:pt x="1246837" y="1180928"/>
                    <a:pt x="1318967" y="1180928"/>
                  </a:cubicBezTo>
                  <a:cubicBezTo>
                    <a:pt x="1391096" y="1180928"/>
                    <a:pt x="1449567" y="1239399"/>
                    <a:pt x="1449567" y="1311528"/>
                  </a:cubicBezTo>
                  <a:cubicBezTo>
                    <a:pt x="1449567" y="1383626"/>
                    <a:pt x="1391096" y="1442129"/>
                    <a:pt x="1318967" y="1442129"/>
                  </a:cubicBezTo>
                  <a:close/>
                  <a:moveTo>
                    <a:pt x="2098730" y="1745500"/>
                  </a:moveTo>
                  <a:cubicBezTo>
                    <a:pt x="1976564" y="1975829"/>
                    <a:pt x="1744976" y="2092205"/>
                    <a:pt x="1581458" y="2005505"/>
                  </a:cubicBezTo>
                  <a:cubicBezTo>
                    <a:pt x="1417940" y="1918774"/>
                    <a:pt x="1384393" y="1661758"/>
                    <a:pt x="1506559" y="1431429"/>
                  </a:cubicBezTo>
                  <a:cubicBezTo>
                    <a:pt x="1628726" y="1201100"/>
                    <a:pt x="1860314" y="1084724"/>
                    <a:pt x="2023832" y="1171424"/>
                  </a:cubicBezTo>
                  <a:cubicBezTo>
                    <a:pt x="2187350" y="1258155"/>
                    <a:pt x="2220897" y="1515171"/>
                    <a:pt x="2098730" y="17455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3384452" y="3628349"/>
              <a:ext cx="967172" cy="964572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3916478" y="4114585"/>
              <a:ext cx="1426342" cy="1425410"/>
            </a:xfrm>
            <a:custGeom>
              <a:rect b="b" l="l" r="r" t="t"/>
              <a:pathLst>
                <a:path extrusionOk="0" h="987501" w="988147">
                  <a:moveTo>
                    <a:pt x="494065" y="418283"/>
                  </a:moveTo>
                  <a:cubicBezTo>
                    <a:pt x="448649" y="418283"/>
                    <a:pt x="418263" y="455530"/>
                    <a:pt x="418427" y="493594"/>
                  </a:cubicBezTo>
                  <a:cubicBezTo>
                    <a:pt x="418590" y="535743"/>
                    <a:pt x="451754" y="569560"/>
                    <a:pt x="493739" y="569560"/>
                  </a:cubicBezTo>
                  <a:cubicBezTo>
                    <a:pt x="535724" y="569560"/>
                    <a:pt x="569377" y="536233"/>
                    <a:pt x="569541" y="494085"/>
                  </a:cubicBezTo>
                  <a:cubicBezTo>
                    <a:pt x="569704" y="452099"/>
                    <a:pt x="536704" y="418283"/>
                    <a:pt x="494065" y="418283"/>
                  </a:cubicBezTo>
                  <a:close/>
                  <a:moveTo>
                    <a:pt x="494392" y="193327"/>
                  </a:moveTo>
                  <a:cubicBezTo>
                    <a:pt x="659556" y="193654"/>
                    <a:pt x="794987" y="328758"/>
                    <a:pt x="794660" y="494411"/>
                  </a:cubicBezTo>
                  <a:cubicBezTo>
                    <a:pt x="794333" y="658268"/>
                    <a:pt x="661353" y="794679"/>
                    <a:pt x="493249" y="794353"/>
                  </a:cubicBezTo>
                  <a:cubicBezTo>
                    <a:pt x="323838" y="793862"/>
                    <a:pt x="192164" y="655654"/>
                    <a:pt x="193471" y="493431"/>
                  </a:cubicBezTo>
                  <a:cubicBezTo>
                    <a:pt x="192491" y="328921"/>
                    <a:pt x="328412" y="193000"/>
                    <a:pt x="494392" y="193327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4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29"/>
                    <a:pt x="693990" y="132794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3"/>
                    <a:pt x="581471" y="53594"/>
                    <a:pt x="581852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1" y="61399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8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6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6" y="97573"/>
                  </a:cubicBezTo>
                  <a:cubicBezTo>
                    <a:pt x="813744" y="110900"/>
                    <a:pt x="811078" y="116612"/>
                    <a:pt x="803463" y="130510"/>
                  </a:cubicBezTo>
                  <a:cubicBezTo>
                    <a:pt x="796609" y="143075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2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4"/>
                    <a:pt x="878475" y="178107"/>
                    <a:pt x="885900" y="187245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6" y="205332"/>
                    <a:pt x="897894" y="210853"/>
                    <a:pt x="891231" y="218278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2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1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90" y="319945"/>
                    <a:pt x="957676" y="324896"/>
                    <a:pt x="948347" y="330797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0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7"/>
                    <a:pt x="945681" y="463117"/>
                    <a:pt x="930641" y="467686"/>
                  </a:cubicBezTo>
                  <a:cubicBezTo>
                    <a:pt x="919789" y="470922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0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5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80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200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7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40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7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9" y="916048"/>
                  </a:cubicBezTo>
                  <a:cubicBezTo>
                    <a:pt x="498272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6" y="954697"/>
                  </a:cubicBezTo>
                  <a:cubicBezTo>
                    <a:pt x="308074" y="954506"/>
                    <a:pt x="307504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7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9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1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4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7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50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1" y="596959"/>
                    <a:pt x="82275" y="590676"/>
                  </a:cubicBezTo>
                  <a:cubicBezTo>
                    <a:pt x="79610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3" y="579824"/>
                  </a:cubicBezTo>
                  <a:cubicBezTo>
                    <a:pt x="8024" y="579443"/>
                    <a:pt x="3836" y="575826"/>
                    <a:pt x="1361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1" y="537177"/>
                    <a:pt x="17924" y="532227"/>
                  </a:cubicBezTo>
                  <a:cubicBezTo>
                    <a:pt x="31632" y="528039"/>
                    <a:pt x="45340" y="523469"/>
                    <a:pt x="59238" y="519661"/>
                  </a:cubicBezTo>
                  <a:cubicBezTo>
                    <a:pt x="66854" y="517568"/>
                    <a:pt x="70852" y="513188"/>
                    <a:pt x="71614" y="505763"/>
                  </a:cubicBezTo>
                  <a:cubicBezTo>
                    <a:pt x="72375" y="497006"/>
                    <a:pt x="72756" y="488057"/>
                    <a:pt x="71042" y="479299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499"/>
                    <a:pt x="17353" y="454930"/>
                  </a:cubicBezTo>
                  <a:cubicBezTo>
                    <a:pt x="1361" y="449980"/>
                    <a:pt x="-353" y="447314"/>
                    <a:pt x="599" y="430560"/>
                  </a:cubicBezTo>
                  <a:cubicBezTo>
                    <a:pt x="789" y="427133"/>
                    <a:pt x="1551" y="423707"/>
                    <a:pt x="2313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4" y="407333"/>
                    <a:pt x="46482" y="406952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4" y="406762"/>
                    <a:pt x="81513" y="401431"/>
                    <a:pt x="83989" y="393054"/>
                  </a:cubicBezTo>
                  <a:cubicBezTo>
                    <a:pt x="85893" y="386771"/>
                    <a:pt x="87606" y="380489"/>
                    <a:pt x="88939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0"/>
                    <a:pt x="36202" y="298622"/>
                    <a:pt x="38676" y="295005"/>
                  </a:cubicBezTo>
                  <a:cubicBezTo>
                    <a:pt x="42675" y="288912"/>
                    <a:pt x="48196" y="285866"/>
                    <a:pt x="55811" y="287770"/>
                  </a:cubicBezTo>
                  <a:cubicBezTo>
                    <a:pt x="71994" y="291577"/>
                    <a:pt x="88368" y="295005"/>
                    <a:pt x="104551" y="299003"/>
                  </a:cubicBezTo>
                  <a:cubicBezTo>
                    <a:pt x="111975" y="300906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2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8"/>
                    <a:pt x="98648" y="192005"/>
                    <a:pt x="99791" y="190482"/>
                  </a:cubicBezTo>
                  <a:cubicBezTo>
                    <a:pt x="109501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49"/>
                    <a:pt x="181658" y="208188"/>
                    <a:pt x="187369" y="203428"/>
                  </a:cubicBezTo>
                  <a:cubicBezTo>
                    <a:pt x="193081" y="198669"/>
                    <a:pt x="198411" y="193338"/>
                    <a:pt x="203362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8"/>
                    <a:pt x="190034" y="139839"/>
                    <a:pt x="182419" y="125369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3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5" y="131272"/>
                  </a:cubicBezTo>
                  <a:cubicBezTo>
                    <a:pt x="284086" y="128416"/>
                    <a:pt x="289226" y="125369"/>
                    <a:pt x="294176" y="121562"/>
                  </a:cubicBezTo>
                  <a:cubicBezTo>
                    <a:pt x="299507" y="117183"/>
                    <a:pt x="301220" y="112042"/>
                    <a:pt x="299507" y="105189"/>
                  </a:cubicBezTo>
                  <a:cubicBezTo>
                    <a:pt x="295509" y="89386"/>
                    <a:pt x="292082" y="73394"/>
                    <a:pt x="288465" y="57591"/>
                  </a:cubicBezTo>
                  <a:cubicBezTo>
                    <a:pt x="286180" y="47310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50" y="31889"/>
                  </a:cubicBezTo>
                  <a:cubicBezTo>
                    <a:pt x="319879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1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1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6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2" y="66540"/>
                    <a:pt x="519976" y="60257"/>
                  </a:cubicBezTo>
                  <a:cubicBezTo>
                    <a:pt x="524545" y="44836"/>
                    <a:pt x="529305" y="29414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3093867" y="4659007"/>
              <a:ext cx="1300254" cy="1299209"/>
            </a:xfrm>
            <a:custGeom>
              <a:rect b="b" l="l" r="r" t="t"/>
              <a:pathLst>
                <a:path extrusionOk="0" h="2560160" w="2562218">
                  <a:moveTo>
                    <a:pt x="1506364" y="1318537"/>
                  </a:moveTo>
                  <a:lnTo>
                    <a:pt x="1501790" y="1348793"/>
                  </a:lnTo>
                  <a:cubicBezTo>
                    <a:pt x="1481535" y="1413912"/>
                    <a:pt x="1433252" y="1466683"/>
                    <a:pt x="1371051" y="1492991"/>
                  </a:cubicBezTo>
                  <a:lnTo>
                    <a:pt x="1319564" y="1503386"/>
                  </a:lnTo>
                  <a:lnTo>
                    <a:pt x="1319564" y="1976337"/>
                  </a:lnTo>
                  <a:lnTo>
                    <a:pt x="1422210" y="1965990"/>
                  </a:lnTo>
                  <a:cubicBezTo>
                    <a:pt x="1701369" y="1908865"/>
                    <a:pt x="1920009" y="1685600"/>
                    <a:pt x="1970307" y="1404015"/>
                  </a:cubicBezTo>
                  <a:lnTo>
                    <a:pt x="1977849" y="1318537"/>
                  </a:lnTo>
                  <a:close/>
                  <a:moveTo>
                    <a:pt x="584367" y="1318537"/>
                  </a:moveTo>
                  <a:lnTo>
                    <a:pt x="591910" y="1404015"/>
                  </a:lnTo>
                  <a:cubicBezTo>
                    <a:pt x="642208" y="1685600"/>
                    <a:pt x="860848" y="1908865"/>
                    <a:pt x="1140007" y="1965990"/>
                  </a:cubicBezTo>
                  <a:lnTo>
                    <a:pt x="1242652" y="1976337"/>
                  </a:lnTo>
                  <a:lnTo>
                    <a:pt x="1242652" y="1503386"/>
                  </a:lnTo>
                  <a:lnTo>
                    <a:pt x="1191166" y="1492991"/>
                  </a:lnTo>
                  <a:cubicBezTo>
                    <a:pt x="1128965" y="1466683"/>
                    <a:pt x="1080681" y="1413912"/>
                    <a:pt x="1060427" y="1348793"/>
                  </a:cubicBezTo>
                  <a:lnTo>
                    <a:pt x="1055852" y="1318537"/>
                  </a:lnTo>
                  <a:close/>
                  <a:moveTo>
                    <a:pt x="1281108" y="1121883"/>
                  </a:moveTo>
                  <a:cubicBezTo>
                    <a:pt x="1193738" y="1121883"/>
                    <a:pt x="1122911" y="1192710"/>
                    <a:pt x="1122911" y="1280080"/>
                  </a:cubicBezTo>
                  <a:cubicBezTo>
                    <a:pt x="1122911" y="1367450"/>
                    <a:pt x="1193738" y="1438277"/>
                    <a:pt x="1281108" y="1438277"/>
                  </a:cubicBezTo>
                  <a:cubicBezTo>
                    <a:pt x="1368478" y="1438277"/>
                    <a:pt x="1439305" y="1367450"/>
                    <a:pt x="1439305" y="1280080"/>
                  </a:cubicBezTo>
                  <a:cubicBezTo>
                    <a:pt x="1439305" y="1192710"/>
                    <a:pt x="1368478" y="1121883"/>
                    <a:pt x="1281108" y="1121883"/>
                  </a:cubicBezTo>
                  <a:close/>
                  <a:moveTo>
                    <a:pt x="1319564" y="583823"/>
                  </a:moveTo>
                  <a:lnTo>
                    <a:pt x="1319564" y="1056774"/>
                  </a:lnTo>
                  <a:lnTo>
                    <a:pt x="1371051" y="1067169"/>
                  </a:lnTo>
                  <a:cubicBezTo>
                    <a:pt x="1433252" y="1093478"/>
                    <a:pt x="1481535" y="1146248"/>
                    <a:pt x="1501790" y="1211367"/>
                  </a:cubicBezTo>
                  <a:lnTo>
                    <a:pt x="1506364" y="1241625"/>
                  </a:lnTo>
                  <a:lnTo>
                    <a:pt x="1977849" y="1241625"/>
                  </a:lnTo>
                  <a:lnTo>
                    <a:pt x="1970307" y="1156145"/>
                  </a:lnTo>
                  <a:cubicBezTo>
                    <a:pt x="1920009" y="874560"/>
                    <a:pt x="1701369" y="651295"/>
                    <a:pt x="1422210" y="594170"/>
                  </a:cubicBezTo>
                  <a:close/>
                  <a:moveTo>
                    <a:pt x="1242652" y="583823"/>
                  </a:moveTo>
                  <a:lnTo>
                    <a:pt x="1140007" y="594170"/>
                  </a:lnTo>
                  <a:cubicBezTo>
                    <a:pt x="860848" y="651295"/>
                    <a:pt x="642208" y="874560"/>
                    <a:pt x="591910" y="1156145"/>
                  </a:cubicBezTo>
                  <a:lnTo>
                    <a:pt x="584367" y="1241625"/>
                  </a:lnTo>
                  <a:lnTo>
                    <a:pt x="1055852" y="1241625"/>
                  </a:lnTo>
                  <a:lnTo>
                    <a:pt x="1060427" y="1211367"/>
                  </a:lnTo>
                  <a:cubicBezTo>
                    <a:pt x="1080681" y="1146248"/>
                    <a:pt x="1128965" y="1093478"/>
                    <a:pt x="1191166" y="1067169"/>
                  </a:cubicBezTo>
                  <a:lnTo>
                    <a:pt x="1242652" y="1056774"/>
                  </a:lnTo>
                  <a:close/>
                  <a:moveTo>
                    <a:pt x="1224583" y="861"/>
                  </a:moveTo>
                  <a:cubicBezTo>
                    <a:pt x="1250738" y="2238"/>
                    <a:pt x="1268639" y="16002"/>
                    <a:pt x="1275519" y="42161"/>
                  </a:cubicBezTo>
                  <a:cubicBezTo>
                    <a:pt x="1292042" y="100671"/>
                    <a:pt x="1309248" y="159868"/>
                    <a:pt x="1325768" y="218379"/>
                  </a:cubicBezTo>
                  <a:cubicBezTo>
                    <a:pt x="1342978" y="278266"/>
                    <a:pt x="1392540" y="306489"/>
                    <a:pt x="1453805" y="290657"/>
                  </a:cubicBezTo>
                  <a:cubicBezTo>
                    <a:pt x="1473766" y="285837"/>
                    <a:pt x="1485466" y="271382"/>
                    <a:pt x="1495105" y="254863"/>
                  </a:cubicBezTo>
                  <a:cubicBezTo>
                    <a:pt x="1526770" y="200482"/>
                    <a:pt x="1559122" y="146104"/>
                    <a:pt x="1591474" y="91723"/>
                  </a:cubicBezTo>
                  <a:cubicBezTo>
                    <a:pt x="1612126" y="56616"/>
                    <a:pt x="1630023" y="49045"/>
                    <a:pt x="1669259" y="59371"/>
                  </a:cubicBezTo>
                  <a:cubicBezTo>
                    <a:pt x="1747730" y="79332"/>
                    <a:pt x="1758056" y="96542"/>
                    <a:pt x="1746353" y="183962"/>
                  </a:cubicBezTo>
                  <a:cubicBezTo>
                    <a:pt x="1739469" y="236279"/>
                    <a:pt x="1733275" y="288592"/>
                    <a:pt x="1727078" y="340909"/>
                  </a:cubicBezTo>
                  <a:cubicBezTo>
                    <a:pt x="1726391" y="346412"/>
                    <a:pt x="1726391" y="351922"/>
                    <a:pt x="1727078" y="357429"/>
                  </a:cubicBezTo>
                  <a:cubicBezTo>
                    <a:pt x="1736027" y="413184"/>
                    <a:pt x="1820695" y="451733"/>
                    <a:pt x="1866815" y="419381"/>
                  </a:cubicBezTo>
                  <a:cubicBezTo>
                    <a:pt x="1919128" y="382210"/>
                    <a:pt x="1969381" y="342970"/>
                    <a:pt x="2020320" y="304425"/>
                  </a:cubicBezTo>
                  <a:cubicBezTo>
                    <a:pt x="2057488" y="276202"/>
                    <a:pt x="2076075" y="276893"/>
                    <a:pt x="2113243" y="305802"/>
                  </a:cubicBezTo>
                  <a:cubicBezTo>
                    <a:pt x="2118066" y="309931"/>
                    <a:pt x="2122882" y="313373"/>
                    <a:pt x="2127702" y="318193"/>
                  </a:cubicBezTo>
                  <a:cubicBezTo>
                    <a:pt x="2171066" y="359493"/>
                    <a:pt x="2173134" y="371884"/>
                    <a:pt x="2143534" y="424197"/>
                  </a:cubicBezTo>
                  <a:cubicBezTo>
                    <a:pt x="2115311" y="474449"/>
                    <a:pt x="2088466" y="525385"/>
                    <a:pt x="2058865" y="574947"/>
                  </a:cubicBezTo>
                  <a:cubicBezTo>
                    <a:pt x="2037527" y="611431"/>
                    <a:pt x="2047166" y="641719"/>
                    <a:pt x="2070569" y="672693"/>
                  </a:cubicBezTo>
                  <a:cubicBezTo>
                    <a:pt x="2093972" y="703671"/>
                    <a:pt x="2120818" y="718813"/>
                    <a:pt x="2160053" y="708487"/>
                  </a:cubicBezTo>
                  <a:cubicBezTo>
                    <a:pt x="2220628" y="692654"/>
                    <a:pt x="2281203" y="677512"/>
                    <a:pt x="2341091" y="660993"/>
                  </a:cubicBezTo>
                  <a:cubicBezTo>
                    <a:pt x="2379640" y="650667"/>
                    <a:pt x="2396850" y="656860"/>
                    <a:pt x="2418189" y="690590"/>
                  </a:cubicBezTo>
                  <a:cubicBezTo>
                    <a:pt x="2427824" y="705048"/>
                    <a:pt x="2436082" y="720190"/>
                    <a:pt x="2441592" y="736710"/>
                  </a:cubicBezTo>
                  <a:cubicBezTo>
                    <a:pt x="2451918" y="766310"/>
                    <a:pt x="2447095" y="784894"/>
                    <a:pt x="2422317" y="804855"/>
                  </a:cubicBezTo>
                  <a:cubicBezTo>
                    <a:pt x="2370691" y="846159"/>
                    <a:pt x="2319752" y="887460"/>
                    <a:pt x="2267439" y="928073"/>
                  </a:cubicBezTo>
                  <a:cubicBezTo>
                    <a:pt x="2241280" y="948034"/>
                    <a:pt x="2234396" y="972815"/>
                    <a:pt x="2239903" y="1003103"/>
                  </a:cubicBezTo>
                  <a:cubicBezTo>
                    <a:pt x="2241967" y="1013429"/>
                    <a:pt x="2245409" y="1023064"/>
                    <a:pt x="2248164" y="1033390"/>
                  </a:cubicBezTo>
                  <a:cubicBezTo>
                    <a:pt x="2257113" y="1065745"/>
                    <a:pt x="2278452" y="1083639"/>
                    <a:pt x="2311490" y="1087771"/>
                  </a:cubicBezTo>
                  <a:cubicBezTo>
                    <a:pt x="2374133" y="1096033"/>
                    <a:pt x="2436772" y="1104978"/>
                    <a:pt x="2498725" y="1113239"/>
                  </a:cubicBezTo>
                  <a:cubicBezTo>
                    <a:pt x="2535896" y="1118059"/>
                    <a:pt x="2555167" y="1135956"/>
                    <a:pt x="2559299" y="1173127"/>
                  </a:cubicBezTo>
                  <a:cubicBezTo>
                    <a:pt x="2561364" y="1191024"/>
                    <a:pt x="2563428" y="1208921"/>
                    <a:pt x="2561364" y="1226818"/>
                  </a:cubicBezTo>
                  <a:cubicBezTo>
                    <a:pt x="2557922" y="1255041"/>
                    <a:pt x="2543467" y="1270873"/>
                    <a:pt x="2517309" y="1278444"/>
                  </a:cubicBezTo>
                  <a:cubicBezTo>
                    <a:pt x="2458798" y="1294964"/>
                    <a:pt x="2399601" y="1311483"/>
                    <a:pt x="2341091" y="1328693"/>
                  </a:cubicBezTo>
                  <a:cubicBezTo>
                    <a:pt x="2283958" y="1345212"/>
                    <a:pt x="2257800" y="1388581"/>
                    <a:pt x="2269503" y="1447778"/>
                  </a:cubicBezTo>
                  <a:cubicBezTo>
                    <a:pt x="2273632" y="1470494"/>
                    <a:pt x="2286709" y="1484949"/>
                    <a:pt x="2305984" y="1495966"/>
                  </a:cubicBezTo>
                  <a:cubicBezTo>
                    <a:pt x="2359678" y="1527631"/>
                    <a:pt x="2413365" y="1559292"/>
                    <a:pt x="2467747" y="1590957"/>
                  </a:cubicBezTo>
                  <a:cubicBezTo>
                    <a:pt x="2507673" y="1614360"/>
                    <a:pt x="2513867" y="1628128"/>
                    <a:pt x="2502854" y="1672871"/>
                  </a:cubicBezTo>
                  <a:cubicBezTo>
                    <a:pt x="2502167" y="1675626"/>
                    <a:pt x="2502167" y="1678377"/>
                    <a:pt x="2501476" y="1681132"/>
                  </a:cubicBezTo>
                  <a:cubicBezTo>
                    <a:pt x="2484957" y="1735510"/>
                    <a:pt x="2466369" y="1762359"/>
                    <a:pt x="2404421" y="1750655"/>
                  </a:cubicBezTo>
                  <a:cubicBezTo>
                    <a:pt x="2348662" y="1739639"/>
                    <a:pt x="2291529" y="1737578"/>
                    <a:pt x="2235083" y="1729316"/>
                  </a:cubicBezTo>
                  <a:cubicBezTo>
                    <a:pt x="2195160" y="1723810"/>
                    <a:pt x="2169002" y="1739639"/>
                    <a:pt x="2149727" y="1773372"/>
                  </a:cubicBezTo>
                  <a:cubicBezTo>
                    <a:pt x="2129766" y="1807788"/>
                    <a:pt x="2120818" y="1840140"/>
                    <a:pt x="2148350" y="1875247"/>
                  </a:cubicBezTo>
                  <a:cubicBezTo>
                    <a:pt x="2185521" y="1922744"/>
                    <a:pt x="2221319" y="1971615"/>
                    <a:pt x="2257800" y="2019800"/>
                  </a:cubicBezTo>
                  <a:cubicBezTo>
                    <a:pt x="2288087" y="2059036"/>
                    <a:pt x="2288087" y="2074872"/>
                    <a:pt x="2257800" y="2114104"/>
                  </a:cubicBezTo>
                  <a:cubicBezTo>
                    <a:pt x="2256422" y="2115481"/>
                    <a:pt x="2255048" y="2117546"/>
                    <a:pt x="2253671" y="2118923"/>
                  </a:cubicBezTo>
                  <a:cubicBezTo>
                    <a:pt x="2213744" y="2161601"/>
                    <a:pt x="2197912" y="2180189"/>
                    <a:pt x="2135273" y="2142327"/>
                  </a:cubicBezTo>
                  <a:cubicBezTo>
                    <a:pt x="2087088" y="2113417"/>
                    <a:pt x="2036149" y="2088636"/>
                    <a:pt x="1988655" y="2059726"/>
                  </a:cubicBezTo>
                  <a:cubicBezTo>
                    <a:pt x="1949416" y="2036323"/>
                    <a:pt x="1919128" y="2050087"/>
                    <a:pt x="1888154" y="2074181"/>
                  </a:cubicBezTo>
                  <a:cubicBezTo>
                    <a:pt x="1857180" y="2097584"/>
                    <a:pt x="1844786" y="2125807"/>
                    <a:pt x="1855802" y="2165043"/>
                  </a:cubicBezTo>
                  <a:cubicBezTo>
                    <a:pt x="1873009" y="2225618"/>
                    <a:pt x="1888154" y="2286883"/>
                    <a:pt x="1903296" y="2348145"/>
                  </a:cubicBezTo>
                  <a:cubicBezTo>
                    <a:pt x="1911558" y="2381187"/>
                    <a:pt x="1904677" y="2399084"/>
                    <a:pt x="1876451" y="2416981"/>
                  </a:cubicBezTo>
                  <a:cubicBezTo>
                    <a:pt x="1861309" y="2426617"/>
                    <a:pt x="1845476" y="2435569"/>
                    <a:pt x="1828266" y="2441762"/>
                  </a:cubicBezTo>
                  <a:cubicBezTo>
                    <a:pt x="1797979" y="2452775"/>
                    <a:pt x="1775953" y="2447269"/>
                    <a:pt x="1755992" y="2421801"/>
                  </a:cubicBezTo>
                  <a:cubicBezTo>
                    <a:pt x="1718130" y="2374303"/>
                    <a:pt x="1680271" y="2326119"/>
                    <a:pt x="1642413" y="2277935"/>
                  </a:cubicBezTo>
                  <a:cubicBezTo>
                    <a:pt x="1605929" y="2232502"/>
                    <a:pt x="1539848" y="2226308"/>
                    <a:pt x="1495792" y="2265544"/>
                  </a:cubicBezTo>
                  <a:cubicBezTo>
                    <a:pt x="1484089" y="2275870"/>
                    <a:pt x="1478586" y="2288948"/>
                    <a:pt x="1476518" y="2304090"/>
                  </a:cubicBezTo>
                  <a:cubicBezTo>
                    <a:pt x="1467569" y="2367419"/>
                    <a:pt x="1457243" y="2430059"/>
                    <a:pt x="1450363" y="2493388"/>
                  </a:cubicBezTo>
                  <a:cubicBezTo>
                    <a:pt x="1446230" y="2526431"/>
                    <a:pt x="1433153" y="2549834"/>
                    <a:pt x="1400801" y="2560160"/>
                  </a:cubicBezTo>
                  <a:cubicBezTo>
                    <a:pt x="1373265" y="2560160"/>
                    <a:pt x="1345042" y="2560160"/>
                    <a:pt x="1317510" y="2560160"/>
                  </a:cubicBezTo>
                  <a:cubicBezTo>
                    <a:pt x="1298235" y="2548457"/>
                    <a:pt x="1287223" y="2531247"/>
                    <a:pt x="1281026" y="2509221"/>
                  </a:cubicBezTo>
                  <a:cubicBezTo>
                    <a:pt x="1264506" y="2448646"/>
                    <a:pt x="1245919" y="2388071"/>
                    <a:pt x="1229399" y="2326806"/>
                  </a:cubicBezTo>
                  <a:cubicBezTo>
                    <a:pt x="1220451" y="2294454"/>
                    <a:pt x="1200489" y="2277244"/>
                    <a:pt x="1168138" y="2273115"/>
                  </a:cubicBezTo>
                  <a:cubicBezTo>
                    <a:pt x="1155747" y="2271738"/>
                    <a:pt x="1143357" y="2269673"/>
                    <a:pt x="1130966" y="2268986"/>
                  </a:cubicBezTo>
                  <a:cubicBezTo>
                    <a:pt x="1102056" y="2266918"/>
                    <a:pt x="1082095" y="2279999"/>
                    <a:pt x="1067636" y="2304090"/>
                  </a:cubicBezTo>
                  <a:cubicBezTo>
                    <a:pt x="1062130" y="2313042"/>
                    <a:pt x="1057310" y="2321986"/>
                    <a:pt x="1051804" y="2330935"/>
                  </a:cubicBezTo>
                  <a:cubicBezTo>
                    <a:pt x="1022894" y="2379810"/>
                    <a:pt x="994671" y="2429372"/>
                    <a:pt x="965074" y="2477556"/>
                  </a:cubicBezTo>
                  <a:cubicBezTo>
                    <a:pt x="949242" y="2504401"/>
                    <a:pt x="929968" y="2511285"/>
                    <a:pt x="899680" y="2504401"/>
                  </a:cubicBezTo>
                  <a:cubicBezTo>
                    <a:pt x="881093" y="2500272"/>
                    <a:pt x="863886" y="2494075"/>
                    <a:pt x="846676" y="2486504"/>
                  </a:cubicBezTo>
                  <a:cubicBezTo>
                    <a:pt x="816389" y="2472049"/>
                    <a:pt x="806754" y="2453462"/>
                    <a:pt x="810883" y="2419733"/>
                  </a:cubicBezTo>
                  <a:cubicBezTo>
                    <a:pt x="818453" y="2357093"/>
                    <a:pt x="824647" y="2294454"/>
                    <a:pt x="833595" y="2231815"/>
                  </a:cubicBezTo>
                  <a:cubicBezTo>
                    <a:pt x="839792" y="2187760"/>
                    <a:pt x="816389" y="2163669"/>
                    <a:pt x="781969" y="2144391"/>
                  </a:cubicBezTo>
                  <a:cubicBezTo>
                    <a:pt x="748243" y="2125807"/>
                    <a:pt x="717956" y="2123056"/>
                    <a:pt x="686291" y="2149211"/>
                  </a:cubicBezTo>
                  <a:cubicBezTo>
                    <a:pt x="642236" y="2184318"/>
                    <a:pt x="596116" y="2216669"/>
                    <a:pt x="552061" y="2251089"/>
                  </a:cubicBezTo>
                  <a:cubicBezTo>
                    <a:pt x="507318" y="2286193"/>
                    <a:pt x="488044" y="2293764"/>
                    <a:pt x="432976" y="2244205"/>
                  </a:cubicBezTo>
                  <a:cubicBezTo>
                    <a:pt x="429534" y="2240763"/>
                    <a:pt x="426092" y="2237321"/>
                    <a:pt x="422650" y="2233879"/>
                  </a:cubicBezTo>
                  <a:cubicBezTo>
                    <a:pt x="395804" y="2206343"/>
                    <a:pt x="393049" y="2185005"/>
                    <a:pt x="412327" y="2151275"/>
                  </a:cubicBezTo>
                  <a:cubicBezTo>
                    <a:pt x="441924" y="2098275"/>
                    <a:pt x="472211" y="2044581"/>
                    <a:pt x="501812" y="1991577"/>
                  </a:cubicBezTo>
                  <a:cubicBezTo>
                    <a:pt x="510070" y="1976435"/>
                    <a:pt x="519018" y="1961289"/>
                    <a:pt x="516954" y="1942706"/>
                  </a:cubicBezTo>
                  <a:cubicBezTo>
                    <a:pt x="512134" y="1886950"/>
                    <a:pt x="450185" y="1842895"/>
                    <a:pt x="396491" y="1856663"/>
                  </a:cubicBezTo>
                  <a:cubicBezTo>
                    <a:pt x="334542" y="1872492"/>
                    <a:pt x="272590" y="1888328"/>
                    <a:pt x="211325" y="1904847"/>
                  </a:cubicBezTo>
                  <a:cubicBezTo>
                    <a:pt x="186544" y="1911731"/>
                    <a:pt x="167960" y="1904157"/>
                    <a:pt x="152128" y="1884886"/>
                  </a:cubicBezTo>
                  <a:cubicBezTo>
                    <a:pt x="139050" y="1869050"/>
                    <a:pt x="130789" y="1851153"/>
                    <a:pt x="122527" y="1832569"/>
                  </a:cubicBezTo>
                  <a:cubicBezTo>
                    <a:pt x="108763" y="1800217"/>
                    <a:pt x="114956" y="1776810"/>
                    <a:pt x="142492" y="1755475"/>
                  </a:cubicBezTo>
                  <a:cubicBezTo>
                    <a:pt x="187922" y="1718990"/>
                    <a:pt x="234041" y="1683197"/>
                    <a:pt x="279474" y="1646716"/>
                  </a:cubicBezTo>
                  <a:cubicBezTo>
                    <a:pt x="327658" y="1609544"/>
                    <a:pt x="331787" y="1593708"/>
                    <a:pt x="315955" y="1535889"/>
                  </a:cubicBezTo>
                  <a:cubicBezTo>
                    <a:pt x="304942" y="1498030"/>
                    <a:pt x="282226" y="1478065"/>
                    <a:pt x="242303" y="1473936"/>
                  </a:cubicBezTo>
                  <a:cubicBezTo>
                    <a:pt x="184480" y="1467739"/>
                    <a:pt x="127347" y="1456730"/>
                    <a:pt x="69523" y="1450533"/>
                  </a:cubicBezTo>
                  <a:cubicBezTo>
                    <a:pt x="36485" y="1447091"/>
                    <a:pt x="13081" y="1434014"/>
                    <a:pt x="1378" y="1402349"/>
                  </a:cubicBezTo>
                  <a:cubicBezTo>
                    <a:pt x="0" y="1372748"/>
                    <a:pt x="0" y="1345212"/>
                    <a:pt x="0" y="1316993"/>
                  </a:cubicBezTo>
                  <a:cubicBezTo>
                    <a:pt x="11017" y="1296341"/>
                    <a:pt x="28223" y="1286019"/>
                    <a:pt x="50253" y="1280509"/>
                  </a:cubicBezTo>
                  <a:cubicBezTo>
                    <a:pt x="109450" y="1264676"/>
                    <a:pt x="167273" y="1246779"/>
                    <a:pt x="226470" y="1230947"/>
                  </a:cubicBezTo>
                  <a:cubicBezTo>
                    <a:pt x="262264" y="1221311"/>
                    <a:pt x="283603" y="1201350"/>
                    <a:pt x="287045" y="1163488"/>
                  </a:cubicBezTo>
                  <a:cubicBezTo>
                    <a:pt x="287732" y="1153853"/>
                    <a:pt x="289110" y="1144217"/>
                    <a:pt x="290487" y="1134578"/>
                  </a:cubicBezTo>
                  <a:cubicBezTo>
                    <a:pt x="293929" y="1102226"/>
                    <a:pt x="279474" y="1080197"/>
                    <a:pt x="252629" y="1064368"/>
                  </a:cubicBezTo>
                  <a:cubicBezTo>
                    <a:pt x="198934" y="1033390"/>
                    <a:pt x="145934" y="1001725"/>
                    <a:pt x="92930" y="970751"/>
                  </a:cubicBezTo>
                  <a:cubicBezTo>
                    <a:pt x="53691" y="948034"/>
                    <a:pt x="46811" y="930824"/>
                    <a:pt x="58511" y="886773"/>
                  </a:cubicBezTo>
                  <a:cubicBezTo>
                    <a:pt x="59888" y="882640"/>
                    <a:pt x="60575" y="878511"/>
                    <a:pt x="61953" y="875069"/>
                  </a:cubicBezTo>
                  <a:cubicBezTo>
                    <a:pt x="79162" y="817936"/>
                    <a:pt x="94304" y="806923"/>
                    <a:pt x="152815" y="812430"/>
                  </a:cubicBezTo>
                  <a:cubicBezTo>
                    <a:pt x="209260" y="817936"/>
                    <a:pt x="265706" y="824133"/>
                    <a:pt x="322152" y="831704"/>
                  </a:cubicBezTo>
                  <a:cubicBezTo>
                    <a:pt x="366894" y="837211"/>
                    <a:pt x="386165" y="829636"/>
                    <a:pt x="408885" y="791778"/>
                  </a:cubicBezTo>
                  <a:cubicBezTo>
                    <a:pt x="441233" y="739465"/>
                    <a:pt x="439860" y="722942"/>
                    <a:pt x="402001" y="674070"/>
                  </a:cubicBezTo>
                  <a:cubicBezTo>
                    <a:pt x="366204" y="627951"/>
                    <a:pt x="331100" y="581144"/>
                    <a:pt x="296681" y="534333"/>
                  </a:cubicBezTo>
                  <a:cubicBezTo>
                    <a:pt x="276032" y="506801"/>
                    <a:pt x="276032" y="484085"/>
                    <a:pt x="296681" y="456552"/>
                  </a:cubicBezTo>
                  <a:cubicBezTo>
                    <a:pt x="307007" y="442784"/>
                    <a:pt x="318019" y="429016"/>
                    <a:pt x="331100" y="418003"/>
                  </a:cubicBezTo>
                  <a:cubicBezTo>
                    <a:pt x="357255" y="395978"/>
                    <a:pt x="375156" y="393223"/>
                    <a:pt x="404753" y="409742"/>
                  </a:cubicBezTo>
                  <a:cubicBezTo>
                    <a:pt x="457069" y="438652"/>
                    <a:pt x="510760" y="465497"/>
                    <a:pt x="561009" y="497853"/>
                  </a:cubicBezTo>
                  <a:cubicBezTo>
                    <a:pt x="618832" y="535024"/>
                    <a:pt x="658755" y="510243"/>
                    <a:pt x="700746" y="458617"/>
                  </a:cubicBezTo>
                  <a:cubicBezTo>
                    <a:pt x="714514" y="441407"/>
                    <a:pt x="709694" y="418690"/>
                    <a:pt x="704188" y="398042"/>
                  </a:cubicBezTo>
                  <a:cubicBezTo>
                    <a:pt x="689042" y="339532"/>
                    <a:pt x="673901" y="281022"/>
                    <a:pt x="658755" y="222511"/>
                  </a:cubicBezTo>
                  <a:cubicBezTo>
                    <a:pt x="647742" y="180520"/>
                    <a:pt x="654626" y="163310"/>
                    <a:pt x="691798" y="141285"/>
                  </a:cubicBezTo>
                  <a:cubicBezTo>
                    <a:pt x="700055" y="136465"/>
                    <a:pt x="708317" y="131645"/>
                    <a:pt x="717265" y="127517"/>
                  </a:cubicBezTo>
                  <a:cubicBezTo>
                    <a:pt x="762008" y="106868"/>
                    <a:pt x="781969" y="111684"/>
                    <a:pt x="812256" y="150924"/>
                  </a:cubicBezTo>
                  <a:cubicBezTo>
                    <a:pt x="848741" y="197040"/>
                    <a:pt x="885225" y="243850"/>
                    <a:pt x="921706" y="289970"/>
                  </a:cubicBezTo>
                  <a:cubicBezTo>
                    <a:pt x="956126" y="332648"/>
                    <a:pt x="1036662" y="332648"/>
                    <a:pt x="1071078" y="289279"/>
                  </a:cubicBezTo>
                  <a:cubicBezTo>
                    <a:pt x="1085533" y="270696"/>
                    <a:pt x="1085533" y="247292"/>
                    <a:pt x="1088975" y="225953"/>
                  </a:cubicBezTo>
                  <a:cubicBezTo>
                    <a:pt x="1097237" y="172259"/>
                    <a:pt x="1104121" y="118568"/>
                    <a:pt x="1111005" y="64877"/>
                  </a:cubicBezTo>
                  <a:cubicBezTo>
                    <a:pt x="1116511" y="22200"/>
                    <a:pt x="1128211" y="10496"/>
                    <a:pt x="1170889" y="2925"/>
                  </a:cubicBezTo>
                  <a:cubicBezTo>
                    <a:pt x="1188786" y="-517"/>
                    <a:pt x="1206686" y="-517"/>
                    <a:pt x="1224583" y="8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"/>
          <p:cNvSpPr txBox="1"/>
          <p:nvPr/>
        </p:nvSpPr>
        <p:spPr>
          <a:xfrm>
            <a:off x="6143826" y="2921519"/>
            <a:ext cx="4865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/>
        </p:nvSpPr>
        <p:spPr>
          <a:xfrm>
            <a:off x="1" y="4714489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/>
          <p:nvPr/>
        </p:nvSpPr>
        <p:spPr>
          <a:xfrm rot="5400000">
            <a:off x="436870" y="521278"/>
            <a:ext cx="1652631" cy="1651303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/>
          <p:nvPr/>
        </p:nvSpPr>
        <p:spPr>
          <a:xfrm rot="5400000">
            <a:off x="1385640" y="2640247"/>
            <a:ext cx="559371" cy="561280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 rot="5400000">
            <a:off x="6374039" y="1718381"/>
            <a:ext cx="655101" cy="65674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/>
          <p:nvPr/>
        </p:nvSpPr>
        <p:spPr>
          <a:xfrm rot="5400000">
            <a:off x="1067695" y="3290803"/>
            <a:ext cx="710191" cy="708282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6"/>
          <p:cNvSpPr/>
          <p:nvPr/>
        </p:nvSpPr>
        <p:spPr>
          <a:xfrm rot="5400000">
            <a:off x="1944719" y="1560046"/>
            <a:ext cx="988147" cy="987501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/>
          <p:nvPr/>
        </p:nvSpPr>
        <p:spPr>
          <a:xfrm rot="5400000">
            <a:off x="754458" y="2214864"/>
            <a:ext cx="561899" cy="558777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/>
          <p:nvPr/>
        </p:nvSpPr>
        <p:spPr>
          <a:xfrm rot="5400000">
            <a:off x="-284854" y="1723439"/>
            <a:ext cx="879780" cy="879780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6"/>
          <p:cNvSpPr/>
          <p:nvPr/>
        </p:nvSpPr>
        <p:spPr>
          <a:xfrm rot="5400000">
            <a:off x="4874024" y="1243272"/>
            <a:ext cx="1463239" cy="1458805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/>
          <p:nvPr/>
        </p:nvSpPr>
        <p:spPr>
          <a:xfrm rot="5400000">
            <a:off x="2016593" y="2550374"/>
            <a:ext cx="1987865" cy="1982857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6"/>
          <p:cNvSpPr/>
          <p:nvPr/>
        </p:nvSpPr>
        <p:spPr>
          <a:xfrm rot="5400000">
            <a:off x="4053516" y="2449370"/>
            <a:ext cx="1108930" cy="110914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/>
          <p:nvPr/>
        </p:nvSpPr>
        <p:spPr>
          <a:xfrm rot="5400000">
            <a:off x="3048343" y="921123"/>
            <a:ext cx="1666837" cy="1665303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6"/>
          <p:cNvSpPr/>
          <p:nvPr/>
        </p:nvSpPr>
        <p:spPr>
          <a:xfrm rot="5400000">
            <a:off x="5326693" y="2810891"/>
            <a:ext cx="559371" cy="561280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 rot="5400000">
            <a:off x="5786253" y="3296460"/>
            <a:ext cx="682796" cy="680820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 rot="5400000">
            <a:off x="6139037" y="2481463"/>
            <a:ext cx="710191" cy="708282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 rot="5400000">
            <a:off x="7057719" y="1609748"/>
            <a:ext cx="1460464" cy="1459291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/>
          <p:nvPr/>
        </p:nvSpPr>
        <p:spPr>
          <a:xfrm rot="5400000">
            <a:off x="11529965" y="3643014"/>
            <a:ext cx="559371" cy="561280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6"/>
          <p:cNvSpPr/>
          <p:nvPr/>
        </p:nvSpPr>
        <p:spPr>
          <a:xfrm rot="5400000">
            <a:off x="8560300" y="1916280"/>
            <a:ext cx="710191" cy="708282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/>
          <p:nvPr/>
        </p:nvSpPr>
        <p:spPr>
          <a:xfrm rot="5400000">
            <a:off x="8354795" y="2722795"/>
            <a:ext cx="988147" cy="987501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6"/>
          <p:cNvSpPr/>
          <p:nvPr/>
        </p:nvSpPr>
        <p:spPr>
          <a:xfrm rot="5400000">
            <a:off x="7763258" y="3280333"/>
            <a:ext cx="459736" cy="457182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6"/>
          <p:cNvSpPr/>
          <p:nvPr/>
        </p:nvSpPr>
        <p:spPr>
          <a:xfrm rot="5400000">
            <a:off x="6758506" y="3041247"/>
            <a:ext cx="879780" cy="879780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/>
          <p:nvPr/>
        </p:nvSpPr>
        <p:spPr>
          <a:xfrm rot="5400000">
            <a:off x="11006078" y="1444521"/>
            <a:ext cx="1463239" cy="1458805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/>
          <p:nvPr/>
        </p:nvSpPr>
        <p:spPr>
          <a:xfrm rot="5400000">
            <a:off x="10583734" y="3148700"/>
            <a:ext cx="723215" cy="72335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/>
          <p:nvPr/>
        </p:nvSpPr>
        <p:spPr>
          <a:xfrm rot="5400000">
            <a:off x="9312283" y="1663129"/>
            <a:ext cx="1666837" cy="1665303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/>
          <p:nvPr/>
        </p:nvSpPr>
        <p:spPr>
          <a:xfrm rot="5400000">
            <a:off x="11436309" y="2975337"/>
            <a:ext cx="559893" cy="558272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/>
          <p:nvPr/>
        </p:nvSpPr>
        <p:spPr>
          <a:xfrm rot="5400000">
            <a:off x="9456426" y="3252708"/>
            <a:ext cx="340700" cy="339784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6"/>
          <p:cNvSpPr/>
          <p:nvPr/>
        </p:nvSpPr>
        <p:spPr>
          <a:xfrm rot="5400000">
            <a:off x="-342515" y="2735839"/>
            <a:ext cx="1255487" cy="1254478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/>
          <p:nvPr/>
        </p:nvSpPr>
        <p:spPr>
          <a:xfrm rot="5400000">
            <a:off x="81591" y="-589662"/>
            <a:ext cx="1108930" cy="110914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/>
          <p:nvPr/>
        </p:nvSpPr>
        <p:spPr>
          <a:xfrm rot="5400000">
            <a:off x="1354405" y="-238041"/>
            <a:ext cx="559371" cy="561280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6"/>
          <p:cNvSpPr/>
          <p:nvPr/>
        </p:nvSpPr>
        <p:spPr>
          <a:xfrm rot="5400000">
            <a:off x="2169458" y="659088"/>
            <a:ext cx="682796" cy="680820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6"/>
          <p:cNvSpPr/>
          <p:nvPr/>
        </p:nvSpPr>
        <p:spPr>
          <a:xfrm rot="5400000">
            <a:off x="2115117" y="-311334"/>
            <a:ext cx="710191" cy="708282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6"/>
          <p:cNvSpPr/>
          <p:nvPr/>
        </p:nvSpPr>
        <p:spPr>
          <a:xfrm rot="5400000">
            <a:off x="6562805" y="823131"/>
            <a:ext cx="816379" cy="819165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/>
          <p:nvPr/>
        </p:nvSpPr>
        <p:spPr>
          <a:xfrm rot="5400000">
            <a:off x="4495716" y="238640"/>
            <a:ext cx="988147" cy="987501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/>
          <p:nvPr/>
        </p:nvSpPr>
        <p:spPr>
          <a:xfrm rot="5400000">
            <a:off x="3924734" y="241505"/>
            <a:ext cx="459736" cy="457182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6"/>
          <p:cNvSpPr/>
          <p:nvPr/>
        </p:nvSpPr>
        <p:spPr>
          <a:xfrm rot="5400000">
            <a:off x="2918616" y="59268"/>
            <a:ext cx="879780" cy="879780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6"/>
          <p:cNvSpPr/>
          <p:nvPr/>
        </p:nvSpPr>
        <p:spPr>
          <a:xfrm rot="5400000">
            <a:off x="5707666" y="482738"/>
            <a:ext cx="723215" cy="72335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6"/>
          <p:cNvSpPr/>
          <p:nvPr/>
        </p:nvSpPr>
        <p:spPr>
          <a:xfrm rot="5400000">
            <a:off x="6498312" y="110547"/>
            <a:ext cx="559893" cy="558272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6"/>
          <p:cNvSpPr/>
          <p:nvPr/>
        </p:nvSpPr>
        <p:spPr>
          <a:xfrm rot="5400000">
            <a:off x="5513112" y="110195"/>
            <a:ext cx="340700" cy="339784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6"/>
          <p:cNvSpPr/>
          <p:nvPr/>
        </p:nvSpPr>
        <p:spPr>
          <a:xfrm rot="5400000">
            <a:off x="8819322" y="-287802"/>
            <a:ext cx="1652631" cy="1651303"/>
          </a:xfrm>
          <a:custGeom>
            <a:rect b="b" l="l" r="r" t="t"/>
            <a:pathLst>
              <a:path extrusionOk="0" h="2560160" w="2562218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6"/>
          <p:cNvSpPr/>
          <p:nvPr/>
        </p:nvSpPr>
        <p:spPr>
          <a:xfrm rot="5400000">
            <a:off x="11330721" y="827086"/>
            <a:ext cx="559371" cy="561280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6"/>
          <p:cNvSpPr/>
          <p:nvPr/>
        </p:nvSpPr>
        <p:spPr>
          <a:xfrm rot="5400000">
            <a:off x="8366635" y="1128803"/>
            <a:ext cx="710191" cy="708282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6"/>
          <p:cNvSpPr/>
          <p:nvPr/>
        </p:nvSpPr>
        <p:spPr>
          <a:xfrm rot="5400000">
            <a:off x="10327171" y="750966"/>
            <a:ext cx="988147" cy="987501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6"/>
          <p:cNvSpPr/>
          <p:nvPr/>
        </p:nvSpPr>
        <p:spPr>
          <a:xfrm rot="5400000">
            <a:off x="9136910" y="1405784"/>
            <a:ext cx="561899" cy="558777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6"/>
          <p:cNvSpPr/>
          <p:nvPr/>
        </p:nvSpPr>
        <p:spPr>
          <a:xfrm rot="5400000">
            <a:off x="11454536" y="-181198"/>
            <a:ext cx="879780" cy="879780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6"/>
          <p:cNvSpPr/>
          <p:nvPr/>
        </p:nvSpPr>
        <p:spPr>
          <a:xfrm rot="5400000">
            <a:off x="10551910" y="-149992"/>
            <a:ext cx="682796" cy="680820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6"/>
          <p:cNvSpPr/>
          <p:nvPr/>
        </p:nvSpPr>
        <p:spPr>
          <a:xfrm rot="5400000">
            <a:off x="7360545" y="88321"/>
            <a:ext cx="1309326" cy="1308121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44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 rot="534484">
            <a:off x="311017" y="2775541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 rot="534484">
            <a:off x="491781" y="3430928"/>
            <a:ext cx="346304" cy="34717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 rot="534484">
            <a:off x="815857" y="3035921"/>
            <a:ext cx="500990" cy="499643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 rot="534484">
            <a:off x="-180652" y="2062816"/>
            <a:ext cx="698987" cy="698530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 rot="534484">
            <a:off x="28256" y="3221979"/>
            <a:ext cx="398156" cy="39594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 rot="534484">
            <a:off x="-315960" y="3708915"/>
            <a:ext cx="622662" cy="622662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 rot="534484">
            <a:off x="-58574" y="-325813"/>
            <a:ext cx="1036045" cy="1032906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 rot="534484">
            <a:off x="568165" y="1474300"/>
            <a:ext cx="1407365" cy="1403820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 rot="534484">
            <a:off x="678021" y="608134"/>
            <a:ext cx="786963" cy="78711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 rot="534484">
            <a:off x="-527695" y="782397"/>
            <a:ext cx="1177595" cy="1176511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/>
          <p:nvPr/>
        </p:nvSpPr>
        <p:spPr>
          <a:xfrm rot="534484">
            <a:off x="1043266" y="113522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 rot="534484">
            <a:off x="1437705" y="-233215"/>
            <a:ext cx="483227" cy="481828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 rot="1853321">
            <a:off x="11309010" y="2687695"/>
            <a:ext cx="1041589" cy="1043929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 rot="1853321">
            <a:off x="12060777" y="3732628"/>
            <a:ext cx="555210" cy="555642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 rot="1853321">
            <a:off x="11391730" y="-276286"/>
            <a:ext cx="767467" cy="767773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 rot="1853321">
            <a:off x="11057463" y="3867555"/>
            <a:ext cx="948132" cy="950317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 rot="1853321">
            <a:off x="11872066" y="4344798"/>
            <a:ext cx="1401045" cy="140131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 rot="1853321">
            <a:off x="11035669" y="6280000"/>
            <a:ext cx="948642" cy="945768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 rot="1853321">
            <a:off x="10449457" y="4852764"/>
            <a:ext cx="1401044" cy="1399754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 rot="1853321">
            <a:off x="9818015" y="5800913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 rot="1853321">
            <a:off x="10267414" y="6266503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 rot="1853321">
            <a:off x="9115915" y="5933596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 rot="1853321">
            <a:off x="11571359" y="1847438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 rot="1853321">
            <a:off x="11790132" y="5953856"/>
            <a:ext cx="439254" cy="43681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 rot="1853321">
            <a:off x="9233421" y="6550139"/>
            <a:ext cx="1055770" cy="1058203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 rot="1853321">
            <a:off x="11519115" y="526158"/>
            <a:ext cx="1258398" cy="1254754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3913197" y="940563"/>
            <a:ext cx="1193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3"/>
          <p:cNvGrpSpPr/>
          <p:nvPr/>
        </p:nvGrpSpPr>
        <p:grpSpPr>
          <a:xfrm>
            <a:off x="5116434" y="789041"/>
            <a:ext cx="4480412" cy="1070610"/>
            <a:chOff x="1797648" y="951079"/>
            <a:chExt cx="4480412" cy="1070610"/>
          </a:xfrm>
        </p:grpSpPr>
        <p:sp>
          <p:nvSpPr>
            <p:cNvPr id="192" name="Google Shape;192;p3"/>
            <p:cNvSpPr txBox="1"/>
            <p:nvPr/>
          </p:nvSpPr>
          <p:spPr>
            <a:xfrm>
              <a:off x="1797648" y="951079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OBJECTIVE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2147566" y="1375358"/>
              <a:ext cx="41304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Advance machine learning models that can classify YouTube comments as spam or not based on their textual content.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3"/>
          <p:cNvSpPr txBox="1"/>
          <p:nvPr/>
        </p:nvSpPr>
        <p:spPr>
          <a:xfrm>
            <a:off x="3944751" y="2376915"/>
            <a:ext cx="1148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"/>
          <p:cNvGrpSpPr/>
          <p:nvPr/>
        </p:nvGrpSpPr>
        <p:grpSpPr>
          <a:xfrm>
            <a:off x="5116434" y="2207533"/>
            <a:ext cx="4480412" cy="1255276"/>
            <a:chOff x="1797648" y="2369571"/>
            <a:chExt cx="4480412" cy="1255276"/>
          </a:xfrm>
        </p:grpSpPr>
        <p:sp>
          <p:nvSpPr>
            <p:cNvPr id="196" name="Google Shape;196;p3"/>
            <p:cNvSpPr txBox="1"/>
            <p:nvPr/>
          </p:nvSpPr>
          <p:spPr>
            <a:xfrm>
              <a:off x="1797648" y="2369571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2147566" y="2793850"/>
              <a:ext cx="41304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task is to build a machine learning model to detect spam comments on YouTube based on text analysis. The model should differentiate between spam and legitimate comments.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3"/>
          <p:cNvSpPr txBox="1"/>
          <p:nvPr/>
        </p:nvSpPr>
        <p:spPr>
          <a:xfrm>
            <a:off x="3944751" y="3794192"/>
            <a:ext cx="1148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"/>
          <p:cNvGrpSpPr/>
          <p:nvPr/>
        </p:nvGrpSpPr>
        <p:grpSpPr>
          <a:xfrm>
            <a:off x="5116434" y="3626025"/>
            <a:ext cx="4480412" cy="1209109"/>
            <a:chOff x="1797648" y="3788063"/>
            <a:chExt cx="4480412" cy="1209109"/>
          </a:xfrm>
        </p:grpSpPr>
        <p:sp>
          <p:nvSpPr>
            <p:cNvPr id="200" name="Google Shape;200;p3"/>
            <p:cNvSpPr txBox="1"/>
            <p:nvPr/>
          </p:nvSpPr>
          <p:spPr>
            <a:xfrm>
              <a:off x="1797648" y="3788063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 OVERVIEW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2147566" y="4212342"/>
              <a:ext cx="4130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 comments from 5 YouTube videos.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2147566" y="4535507"/>
              <a:ext cx="4130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Columns: comment_id, Author, Date, Content, video_name, class.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"/>
          <p:cNvSpPr txBox="1"/>
          <p:nvPr/>
        </p:nvSpPr>
        <p:spPr>
          <a:xfrm>
            <a:off x="3944751" y="5211468"/>
            <a:ext cx="1148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3"/>
          <p:cNvGrpSpPr/>
          <p:nvPr/>
        </p:nvGrpSpPr>
        <p:grpSpPr>
          <a:xfrm>
            <a:off x="5116434" y="5044517"/>
            <a:ext cx="4480412" cy="885944"/>
            <a:chOff x="1797648" y="5206555"/>
            <a:chExt cx="4480412" cy="885944"/>
          </a:xfrm>
        </p:grpSpPr>
        <p:sp>
          <p:nvSpPr>
            <p:cNvPr id="205" name="Google Shape;205;p3"/>
            <p:cNvSpPr txBox="1"/>
            <p:nvPr/>
          </p:nvSpPr>
          <p:spPr>
            <a:xfrm>
              <a:off x="1797648" y="5206555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ASSOCIATED TASK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2147566" y="5630834"/>
              <a:ext cx="41304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Classification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goal is to classify each comment as spam or non-spam.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/>
          <p:nvPr/>
        </p:nvSpPr>
        <p:spPr>
          <a:xfrm rot="534484">
            <a:off x="311017" y="2775541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 rot="534484">
            <a:off x="491781" y="3430928"/>
            <a:ext cx="346304" cy="34717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 rot="534484">
            <a:off x="815857" y="3035921"/>
            <a:ext cx="500990" cy="499643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 rot="534484">
            <a:off x="-180652" y="2062816"/>
            <a:ext cx="698987" cy="698530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/>
          <p:nvPr/>
        </p:nvSpPr>
        <p:spPr>
          <a:xfrm rot="534484">
            <a:off x="28256" y="3221979"/>
            <a:ext cx="398156" cy="39594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 rot="534484">
            <a:off x="-315960" y="3708915"/>
            <a:ext cx="622662" cy="622662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 rot="534484">
            <a:off x="-58574" y="-325813"/>
            <a:ext cx="1036045" cy="1032906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 rot="534484">
            <a:off x="568165" y="1474300"/>
            <a:ext cx="1407365" cy="1403820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/>
          <p:nvPr/>
        </p:nvSpPr>
        <p:spPr>
          <a:xfrm rot="534484">
            <a:off x="678021" y="608134"/>
            <a:ext cx="786963" cy="78711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 rot="534484">
            <a:off x="-527695" y="782397"/>
            <a:ext cx="1177595" cy="1176511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 rot="534484">
            <a:off x="1043266" y="113522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/>
          <p:nvPr/>
        </p:nvSpPr>
        <p:spPr>
          <a:xfrm rot="534484">
            <a:off x="1437705" y="-233215"/>
            <a:ext cx="483227" cy="481828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/>
          <p:nvPr/>
        </p:nvSpPr>
        <p:spPr>
          <a:xfrm rot="1853321">
            <a:off x="11309010" y="2687695"/>
            <a:ext cx="1041589" cy="1043929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 rot="1853321">
            <a:off x="12060777" y="3732628"/>
            <a:ext cx="555210" cy="555642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 rot="1853321">
            <a:off x="11391730" y="-276286"/>
            <a:ext cx="767467" cy="767773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 rot="1853321">
            <a:off x="11057463" y="3867555"/>
            <a:ext cx="948132" cy="950317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 rot="1853321">
            <a:off x="11872066" y="4344798"/>
            <a:ext cx="1401045" cy="140131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 rot="1853321">
            <a:off x="11035669" y="6280000"/>
            <a:ext cx="948642" cy="945768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 rot="1853321">
            <a:off x="10449457" y="4852764"/>
            <a:ext cx="1401044" cy="1399754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 rot="1853321">
            <a:off x="9818015" y="5800913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 rot="1853321">
            <a:off x="10267414" y="6266503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 rot="1853321">
            <a:off x="9115915" y="5933596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 rot="1853321">
            <a:off x="11571359" y="1847438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 rot="1853321">
            <a:off x="11790132" y="5953856"/>
            <a:ext cx="439254" cy="43681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 rot="1853321">
            <a:off x="9233421" y="6550139"/>
            <a:ext cx="1055770" cy="1058203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 rot="1853321">
            <a:off x="11519115" y="526158"/>
            <a:ext cx="1258398" cy="1254754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3944751" y="2376915"/>
            <a:ext cx="1148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116434" y="2207533"/>
            <a:ext cx="5764334" cy="1439942"/>
            <a:chOff x="1797648" y="2369571"/>
            <a:chExt cx="4480412" cy="1439942"/>
          </a:xfrm>
        </p:grpSpPr>
        <p:sp>
          <p:nvSpPr>
            <p:cNvPr id="239" name="Google Shape;239;p4"/>
            <p:cNvSpPr txBox="1"/>
            <p:nvPr/>
          </p:nvSpPr>
          <p:spPr>
            <a:xfrm>
              <a:off x="1797648" y="2369571"/>
              <a:ext cx="448041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IMPORTANCE OF YOUTUBE SPAM ANALYSIS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2147566" y="2793850"/>
              <a:ext cx="41304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Protecting users from misleading or harmful content.</a:t>
              </a:r>
              <a:endParaRPr/>
            </a:p>
            <a:p>
              <a:pPr indent="-1524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Ensuring a cleaner and more trustworthy comment section.</a:t>
              </a:r>
              <a:endParaRPr/>
            </a:p>
            <a:p>
              <a:pPr indent="-1524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Preventing fraudulent promotion and scams.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5"/>
          <p:cNvGrpSpPr/>
          <p:nvPr/>
        </p:nvGrpSpPr>
        <p:grpSpPr>
          <a:xfrm>
            <a:off x="2617231" y="1180323"/>
            <a:ext cx="3068653" cy="4761564"/>
            <a:chOff x="3027347" y="1196652"/>
            <a:chExt cx="3068653" cy="4761564"/>
          </a:xfrm>
        </p:grpSpPr>
        <p:sp>
          <p:nvSpPr>
            <p:cNvPr id="246" name="Google Shape;246;p5"/>
            <p:cNvSpPr/>
            <p:nvPr/>
          </p:nvSpPr>
          <p:spPr>
            <a:xfrm flipH="1">
              <a:off x="4803286" y="1196652"/>
              <a:ext cx="1292714" cy="1291524"/>
            </a:xfrm>
            <a:custGeom>
              <a:rect b="b" l="l" r="r" t="t"/>
              <a:pathLst>
                <a:path extrusionOk="0" h="1855491" w="1857200">
                  <a:moveTo>
                    <a:pt x="826188" y="1242524"/>
                  </a:moveTo>
                  <a:cubicBezTo>
                    <a:pt x="758621" y="1242726"/>
                    <a:pt x="713981" y="1285595"/>
                    <a:pt x="714639" y="1349619"/>
                  </a:cubicBezTo>
                  <a:cubicBezTo>
                    <a:pt x="715297" y="1414049"/>
                    <a:pt x="761860" y="1462333"/>
                    <a:pt x="822797" y="1461776"/>
                  </a:cubicBezTo>
                  <a:cubicBezTo>
                    <a:pt x="884493" y="1461219"/>
                    <a:pt x="935713" y="1413441"/>
                    <a:pt x="936118" y="1355996"/>
                  </a:cubicBezTo>
                  <a:cubicBezTo>
                    <a:pt x="936522" y="1297742"/>
                    <a:pt x="882924" y="1242372"/>
                    <a:pt x="826188" y="1242524"/>
                  </a:cubicBezTo>
                  <a:close/>
                  <a:moveTo>
                    <a:pt x="1162658" y="1188369"/>
                  </a:moveTo>
                  <a:cubicBezTo>
                    <a:pt x="1099342" y="1187458"/>
                    <a:pt x="1051716" y="1237108"/>
                    <a:pt x="1051665" y="1304068"/>
                  </a:cubicBezTo>
                  <a:cubicBezTo>
                    <a:pt x="1051564" y="1359995"/>
                    <a:pt x="1100607" y="1404888"/>
                    <a:pt x="1162354" y="1405394"/>
                  </a:cubicBezTo>
                  <a:cubicBezTo>
                    <a:pt x="1222026" y="1405900"/>
                    <a:pt x="1267577" y="1359590"/>
                    <a:pt x="1268893" y="1297134"/>
                  </a:cubicBezTo>
                  <a:cubicBezTo>
                    <a:pt x="1270108" y="1237209"/>
                    <a:pt x="1223291" y="1189229"/>
                    <a:pt x="1162658" y="1188369"/>
                  </a:cubicBezTo>
                  <a:close/>
                  <a:moveTo>
                    <a:pt x="545543" y="1041492"/>
                  </a:moveTo>
                  <a:cubicBezTo>
                    <a:pt x="486783" y="1043264"/>
                    <a:pt x="438397" y="1095242"/>
                    <a:pt x="439865" y="1155015"/>
                  </a:cubicBezTo>
                  <a:cubicBezTo>
                    <a:pt x="441333" y="1215446"/>
                    <a:pt x="492198" y="1262921"/>
                    <a:pt x="554502" y="1262010"/>
                  </a:cubicBezTo>
                  <a:cubicBezTo>
                    <a:pt x="615236" y="1261099"/>
                    <a:pt x="660534" y="1212511"/>
                    <a:pt x="659471" y="1149600"/>
                  </a:cubicBezTo>
                  <a:cubicBezTo>
                    <a:pt x="658409" y="1089472"/>
                    <a:pt x="605924" y="1039670"/>
                    <a:pt x="545543" y="1041492"/>
                  </a:cubicBezTo>
                  <a:close/>
                  <a:moveTo>
                    <a:pt x="1358881" y="906661"/>
                  </a:moveTo>
                  <a:cubicBezTo>
                    <a:pt x="1302651" y="906813"/>
                    <a:pt x="1249154" y="961424"/>
                    <a:pt x="1249660" y="1018211"/>
                  </a:cubicBezTo>
                  <a:cubicBezTo>
                    <a:pt x="1250217" y="1079603"/>
                    <a:pt x="1298855" y="1130469"/>
                    <a:pt x="1357059" y="1130469"/>
                  </a:cubicBezTo>
                  <a:cubicBezTo>
                    <a:pt x="1416478" y="1130469"/>
                    <a:pt x="1469317" y="1077730"/>
                    <a:pt x="1468761" y="1019071"/>
                  </a:cubicBezTo>
                  <a:cubicBezTo>
                    <a:pt x="1468103" y="951605"/>
                    <a:pt x="1424019" y="906510"/>
                    <a:pt x="1358881" y="906661"/>
                  </a:cubicBezTo>
                  <a:close/>
                  <a:moveTo>
                    <a:pt x="492907" y="705832"/>
                  </a:moveTo>
                  <a:cubicBezTo>
                    <a:pt x="432020" y="705579"/>
                    <a:pt x="381611" y="755837"/>
                    <a:pt x="381914" y="816470"/>
                  </a:cubicBezTo>
                  <a:cubicBezTo>
                    <a:pt x="382167" y="875029"/>
                    <a:pt x="431565" y="924730"/>
                    <a:pt x="489769" y="924983"/>
                  </a:cubicBezTo>
                  <a:cubicBezTo>
                    <a:pt x="550250" y="925287"/>
                    <a:pt x="603089" y="875687"/>
                    <a:pt x="602938" y="818748"/>
                  </a:cubicBezTo>
                  <a:cubicBezTo>
                    <a:pt x="602786" y="757710"/>
                    <a:pt x="552477" y="706034"/>
                    <a:pt x="492907" y="705832"/>
                  </a:cubicBezTo>
                  <a:close/>
                  <a:moveTo>
                    <a:pt x="927817" y="661344"/>
                  </a:moveTo>
                  <a:cubicBezTo>
                    <a:pt x="787419" y="660787"/>
                    <a:pt x="668734" y="778207"/>
                    <a:pt x="668531" y="917796"/>
                  </a:cubicBezTo>
                  <a:cubicBezTo>
                    <a:pt x="668329" y="1060522"/>
                    <a:pt x="783067" y="1176475"/>
                    <a:pt x="924376" y="1176424"/>
                  </a:cubicBezTo>
                  <a:cubicBezTo>
                    <a:pt x="1068165" y="1176374"/>
                    <a:pt x="1185282" y="1059257"/>
                    <a:pt x="1185029" y="915822"/>
                  </a:cubicBezTo>
                  <a:cubicBezTo>
                    <a:pt x="1184776" y="775070"/>
                    <a:pt x="1070392" y="661901"/>
                    <a:pt x="927817" y="661344"/>
                  </a:cubicBezTo>
                  <a:close/>
                  <a:moveTo>
                    <a:pt x="1302702" y="574089"/>
                  </a:moveTo>
                  <a:cubicBezTo>
                    <a:pt x="1243891" y="574342"/>
                    <a:pt x="1195353" y="623334"/>
                    <a:pt x="1195303" y="682399"/>
                  </a:cubicBezTo>
                  <a:cubicBezTo>
                    <a:pt x="1195303" y="745968"/>
                    <a:pt x="1245561" y="796124"/>
                    <a:pt x="1309231" y="796074"/>
                  </a:cubicBezTo>
                  <a:cubicBezTo>
                    <a:pt x="1369662" y="795972"/>
                    <a:pt x="1414099" y="749814"/>
                    <a:pt x="1414049" y="687156"/>
                  </a:cubicBezTo>
                  <a:cubicBezTo>
                    <a:pt x="1413998" y="624245"/>
                    <a:pt x="1364348" y="573835"/>
                    <a:pt x="1302702" y="574089"/>
                  </a:cubicBezTo>
                  <a:close/>
                  <a:moveTo>
                    <a:pt x="695356" y="428427"/>
                  </a:moveTo>
                  <a:cubicBezTo>
                    <a:pt x="632900" y="428376"/>
                    <a:pt x="583401" y="478938"/>
                    <a:pt x="584160" y="542051"/>
                  </a:cubicBezTo>
                  <a:cubicBezTo>
                    <a:pt x="584920" y="603191"/>
                    <a:pt x="632647" y="649248"/>
                    <a:pt x="695254" y="649197"/>
                  </a:cubicBezTo>
                  <a:cubicBezTo>
                    <a:pt x="756242" y="649146"/>
                    <a:pt x="804020" y="599091"/>
                    <a:pt x="803412" y="535876"/>
                  </a:cubicBezTo>
                  <a:cubicBezTo>
                    <a:pt x="802856" y="475800"/>
                    <a:pt x="755280" y="428528"/>
                    <a:pt x="695356" y="428427"/>
                  </a:cubicBezTo>
                  <a:close/>
                  <a:moveTo>
                    <a:pt x="1029497" y="372095"/>
                  </a:moveTo>
                  <a:cubicBezTo>
                    <a:pt x="967548" y="372905"/>
                    <a:pt x="920934" y="418456"/>
                    <a:pt x="920631" y="478533"/>
                  </a:cubicBezTo>
                  <a:cubicBezTo>
                    <a:pt x="920327" y="538559"/>
                    <a:pt x="972508" y="594131"/>
                    <a:pt x="1029042" y="593878"/>
                  </a:cubicBezTo>
                  <a:cubicBezTo>
                    <a:pt x="1085221" y="593676"/>
                    <a:pt x="1141502" y="538559"/>
                    <a:pt x="1141148" y="484201"/>
                  </a:cubicBezTo>
                  <a:cubicBezTo>
                    <a:pt x="1140794" y="425440"/>
                    <a:pt x="1086891" y="371387"/>
                    <a:pt x="1029497" y="372095"/>
                  </a:cubicBezTo>
                  <a:close/>
                  <a:moveTo>
                    <a:pt x="942191" y="289193"/>
                  </a:moveTo>
                  <a:cubicBezTo>
                    <a:pt x="1261453" y="294254"/>
                    <a:pt x="1555510" y="573481"/>
                    <a:pt x="1554143" y="912633"/>
                  </a:cubicBezTo>
                  <a:cubicBezTo>
                    <a:pt x="1551258" y="1264388"/>
                    <a:pt x="1274005" y="1538706"/>
                    <a:pt x="928880" y="1539617"/>
                  </a:cubicBezTo>
                  <a:cubicBezTo>
                    <a:pt x="581275" y="1540478"/>
                    <a:pt x="298657" y="1257100"/>
                    <a:pt x="300378" y="910154"/>
                  </a:cubicBezTo>
                  <a:cubicBezTo>
                    <a:pt x="302099" y="569078"/>
                    <a:pt x="585881" y="283575"/>
                    <a:pt x="942191" y="289193"/>
                  </a:cubicBezTo>
                  <a:close/>
                  <a:moveTo>
                    <a:pt x="923111" y="257358"/>
                  </a:moveTo>
                  <a:cubicBezTo>
                    <a:pt x="613010" y="255687"/>
                    <a:pt x="268493" y="501612"/>
                    <a:pt x="265709" y="920428"/>
                  </a:cubicBezTo>
                  <a:cubicBezTo>
                    <a:pt x="263229" y="1286556"/>
                    <a:pt x="557893" y="1577678"/>
                    <a:pt x="928779" y="1577678"/>
                  </a:cubicBezTo>
                  <a:cubicBezTo>
                    <a:pt x="1292630" y="1577678"/>
                    <a:pt x="1585574" y="1281242"/>
                    <a:pt x="1586232" y="912381"/>
                  </a:cubicBezTo>
                  <a:cubicBezTo>
                    <a:pt x="1586890" y="547973"/>
                    <a:pt x="1293136" y="257813"/>
                    <a:pt x="923111" y="257358"/>
                  </a:cubicBezTo>
                  <a:close/>
                  <a:moveTo>
                    <a:pt x="974128" y="96"/>
                  </a:moveTo>
                  <a:cubicBezTo>
                    <a:pt x="1004394" y="1817"/>
                    <a:pt x="1035014" y="2879"/>
                    <a:pt x="1064673" y="8447"/>
                  </a:cubicBezTo>
                  <a:cubicBezTo>
                    <a:pt x="1075048" y="10370"/>
                    <a:pt x="1089068" y="23580"/>
                    <a:pt x="1091143" y="33702"/>
                  </a:cubicBezTo>
                  <a:cubicBezTo>
                    <a:pt x="1098583" y="69688"/>
                    <a:pt x="1103897" y="106432"/>
                    <a:pt x="1105517" y="143126"/>
                  </a:cubicBezTo>
                  <a:cubicBezTo>
                    <a:pt x="1107086" y="178757"/>
                    <a:pt x="1112046" y="186096"/>
                    <a:pt x="1146867" y="194345"/>
                  </a:cubicBezTo>
                  <a:cubicBezTo>
                    <a:pt x="1184472" y="203253"/>
                    <a:pt x="1221672" y="214489"/>
                    <a:pt x="1258417" y="226484"/>
                  </a:cubicBezTo>
                  <a:cubicBezTo>
                    <a:pt x="1271778" y="230837"/>
                    <a:pt x="1278307" y="228711"/>
                    <a:pt x="1288177" y="218386"/>
                  </a:cubicBezTo>
                  <a:cubicBezTo>
                    <a:pt x="1318341" y="186754"/>
                    <a:pt x="1349772" y="156083"/>
                    <a:pt x="1382922" y="127639"/>
                  </a:cubicBezTo>
                  <a:cubicBezTo>
                    <a:pt x="1390160" y="121464"/>
                    <a:pt x="1409292" y="121464"/>
                    <a:pt x="1418402" y="126626"/>
                  </a:cubicBezTo>
                  <a:cubicBezTo>
                    <a:pt x="1443202" y="140646"/>
                    <a:pt x="1465674" y="158866"/>
                    <a:pt x="1488904" y="175619"/>
                  </a:cubicBezTo>
                  <a:cubicBezTo>
                    <a:pt x="1508390" y="189689"/>
                    <a:pt x="1515982" y="210187"/>
                    <a:pt x="1507429" y="231292"/>
                  </a:cubicBezTo>
                  <a:cubicBezTo>
                    <a:pt x="1494016" y="264494"/>
                    <a:pt x="1477972" y="296987"/>
                    <a:pt x="1459600" y="327759"/>
                  </a:cubicBezTo>
                  <a:cubicBezTo>
                    <a:pt x="1449326" y="344967"/>
                    <a:pt x="1447200" y="356254"/>
                    <a:pt x="1461118" y="372146"/>
                  </a:cubicBezTo>
                  <a:cubicBezTo>
                    <a:pt x="1493915" y="409549"/>
                    <a:pt x="1524434" y="448925"/>
                    <a:pt x="1557282" y="486276"/>
                  </a:cubicBezTo>
                  <a:cubicBezTo>
                    <a:pt x="1562646" y="492401"/>
                    <a:pt x="1575957" y="496197"/>
                    <a:pt x="1584106" y="494375"/>
                  </a:cubicBezTo>
                  <a:cubicBezTo>
                    <a:pt x="1626823" y="484859"/>
                    <a:pt x="1669236" y="473725"/>
                    <a:pt x="1711446" y="461983"/>
                  </a:cubicBezTo>
                  <a:cubicBezTo>
                    <a:pt x="1731084" y="456516"/>
                    <a:pt x="1744699" y="462033"/>
                    <a:pt x="1752898" y="479899"/>
                  </a:cubicBezTo>
                  <a:cubicBezTo>
                    <a:pt x="1766259" y="508951"/>
                    <a:pt x="1780026" y="537952"/>
                    <a:pt x="1791059" y="567914"/>
                  </a:cubicBezTo>
                  <a:cubicBezTo>
                    <a:pt x="1793944" y="575708"/>
                    <a:pt x="1790806" y="590386"/>
                    <a:pt x="1784884" y="596054"/>
                  </a:cubicBezTo>
                  <a:cubicBezTo>
                    <a:pt x="1752847" y="629459"/>
                    <a:pt x="1737663" y="639581"/>
                    <a:pt x="1671817" y="672529"/>
                  </a:cubicBezTo>
                  <a:cubicBezTo>
                    <a:pt x="1666907" y="673187"/>
                    <a:pt x="1659215" y="686701"/>
                    <a:pt x="1660227" y="693027"/>
                  </a:cubicBezTo>
                  <a:cubicBezTo>
                    <a:pt x="1669641" y="750371"/>
                    <a:pt x="1680269" y="807512"/>
                    <a:pt x="1692112" y="864400"/>
                  </a:cubicBezTo>
                  <a:cubicBezTo>
                    <a:pt x="1693378" y="870372"/>
                    <a:pt x="1704209" y="876446"/>
                    <a:pt x="1711750" y="878673"/>
                  </a:cubicBezTo>
                  <a:cubicBezTo>
                    <a:pt x="1747988" y="889301"/>
                    <a:pt x="1785644" y="895932"/>
                    <a:pt x="1820870" y="909091"/>
                  </a:cubicBezTo>
                  <a:cubicBezTo>
                    <a:pt x="1856298" y="922301"/>
                    <a:pt x="1859031" y="930905"/>
                    <a:pt x="1856501" y="969269"/>
                  </a:cubicBezTo>
                  <a:cubicBezTo>
                    <a:pt x="1854932" y="992803"/>
                    <a:pt x="1851389" y="1016237"/>
                    <a:pt x="1850427" y="1039822"/>
                  </a:cubicBezTo>
                  <a:cubicBezTo>
                    <a:pt x="1849415" y="1063762"/>
                    <a:pt x="1837572" y="1074846"/>
                    <a:pt x="1814391" y="1076314"/>
                  </a:cubicBezTo>
                  <a:cubicBezTo>
                    <a:pt x="1768942" y="1079299"/>
                    <a:pt x="1723644" y="1082691"/>
                    <a:pt x="1675562" y="1086031"/>
                  </a:cubicBezTo>
                  <a:cubicBezTo>
                    <a:pt x="1654103" y="1145855"/>
                    <a:pt x="1632491" y="1205982"/>
                    <a:pt x="1612499" y="1261757"/>
                  </a:cubicBezTo>
                  <a:cubicBezTo>
                    <a:pt x="1647118" y="1296527"/>
                    <a:pt x="1679307" y="1328413"/>
                    <a:pt x="1710940" y="1360855"/>
                  </a:cubicBezTo>
                  <a:cubicBezTo>
                    <a:pt x="1727085" y="1377405"/>
                    <a:pt x="1729768" y="1395069"/>
                    <a:pt x="1714888" y="1415112"/>
                  </a:cubicBezTo>
                  <a:cubicBezTo>
                    <a:pt x="1698338" y="1437381"/>
                    <a:pt x="1683407" y="1460865"/>
                    <a:pt x="1668173" y="1484096"/>
                  </a:cubicBezTo>
                  <a:cubicBezTo>
                    <a:pt x="1656886" y="1501304"/>
                    <a:pt x="1641146" y="1508187"/>
                    <a:pt x="1622470" y="1500241"/>
                  </a:cubicBezTo>
                  <a:cubicBezTo>
                    <a:pt x="1586940" y="1485209"/>
                    <a:pt x="1551309" y="1469874"/>
                    <a:pt x="1517500" y="1451400"/>
                  </a:cubicBezTo>
                  <a:cubicBezTo>
                    <a:pt x="1500140" y="1441885"/>
                    <a:pt x="1488044" y="1440013"/>
                    <a:pt x="1472607" y="1453425"/>
                  </a:cubicBezTo>
                  <a:cubicBezTo>
                    <a:pt x="1436976" y="1484400"/>
                    <a:pt x="1400687" y="1514666"/>
                    <a:pt x="1363892" y="1544223"/>
                  </a:cubicBezTo>
                  <a:cubicBezTo>
                    <a:pt x="1347393" y="1557484"/>
                    <a:pt x="1346634" y="1569276"/>
                    <a:pt x="1353669" y="1589774"/>
                  </a:cubicBezTo>
                  <a:cubicBezTo>
                    <a:pt x="1368194" y="1641753"/>
                    <a:pt x="1375432" y="1670754"/>
                    <a:pt x="1383935" y="1711800"/>
                  </a:cubicBezTo>
                  <a:cubicBezTo>
                    <a:pt x="1387832" y="1730527"/>
                    <a:pt x="1377102" y="1743635"/>
                    <a:pt x="1359438" y="1751227"/>
                  </a:cubicBezTo>
                  <a:cubicBezTo>
                    <a:pt x="1335448" y="1761552"/>
                    <a:pt x="1311509" y="1772029"/>
                    <a:pt x="1288025" y="1783467"/>
                  </a:cubicBezTo>
                  <a:cubicBezTo>
                    <a:pt x="1270159" y="1792172"/>
                    <a:pt x="1255683" y="1788731"/>
                    <a:pt x="1242271" y="1775217"/>
                  </a:cubicBezTo>
                  <a:cubicBezTo>
                    <a:pt x="1206235" y="1732905"/>
                    <a:pt x="1191052" y="1707599"/>
                    <a:pt x="1175868" y="1667109"/>
                  </a:cubicBezTo>
                  <a:cubicBezTo>
                    <a:pt x="1173236" y="1660125"/>
                    <a:pt x="1160684" y="1646865"/>
                    <a:pt x="1137656" y="1657341"/>
                  </a:cubicBezTo>
                  <a:cubicBezTo>
                    <a:pt x="1087752" y="1665136"/>
                    <a:pt x="1038254" y="1675511"/>
                    <a:pt x="988603" y="1684773"/>
                  </a:cubicBezTo>
                  <a:cubicBezTo>
                    <a:pt x="970534" y="1688114"/>
                    <a:pt x="966030" y="1699501"/>
                    <a:pt x="962841" y="1716608"/>
                  </a:cubicBezTo>
                  <a:cubicBezTo>
                    <a:pt x="955806" y="1754315"/>
                    <a:pt x="946089" y="1791666"/>
                    <a:pt x="935308" y="1828512"/>
                  </a:cubicBezTo>
                  <a:cubicBezTo>
                    <a:pt x="929488" y="1848352"/>
                    <a:pt x="914254" y="1857614"/>
                    <a:pt x="892237" y="1855083"/>
                  </a:cubicBezTo>
                  <a:cubicBezTo>
                    <a:pt x="865463" y="1851996"/>
                    <a:pt x="838538" y="1850022"/>
                    <a:pt x="811612" y="1848301"/>
                  </a:cubicBezTo>
                  <a:cubicBezTo>
                    <a:pt x="794201" y="1847188"/>
                    <a:pt x="781802" y="1839140"/>
                    <a:pt x="778917" y="1822185"/>
                  </a:cubicBezTo>
                  <a:cubicBezTo>
                    <a:pt x="772489" y="1784226"/>
                    <a:pt x="764796" y="1746115"/>
                    <a:pt x="763379" y="1707852"/>
                  </a:cubicBezTo>
                  <a:cubicBezTo>
                    <a:pt x="762417" y="1681787"/>
                    <a:pt x="755382" y="1667160"/>
                    <a:pt x="730126" y="1659417"/>
                  </a:cubicBezTo>
                  <a:cubicBezTo>
                    <a:pt x="687460" y="1646308"/>
                    <a:pt x="645149" y="1631833"/>
                    <a:pt x="603242" y="1616497"/>
                  </a:cubicBezTo>
                  <a:cubicBezTo>
                    <a:pt x="586742" y="1610474"/>
                    <a:pt x="576518" y="1612296"/>
                    <a:pt x="564220" y="1626215"/>
                  </a:cubicBezTo>
                  <a:cubicBezTo>
                    <a:pt x="538053" y="1655772"/>
                    <a:pt x="509558" y="1683305"/>
                    <a:pt x="481266" y="1710889"/>
                  </a:cubicBezTo>
                  <a:cubicBezTo>
                    <a:pt x="467550" y="1724251"/>
                    <a:pt x="453176" y="1725111"/>
                    <a:pt x="436677" y="1712104"/>
                  </a:cubicBezTo>
                  <a:cubicBezTo>
                    <a:pt x="416179" y="1695959"/>
                    <a:pt x="393252" y="1683052"/>
                    <a:pt x="371944" y="1667919"/>
                  </a:cubicBezTo>
                  <a:cubicBezTo>
                    <a:pt x="342285" y="1646915"/>
                    <a:pt x="339097" y="1633351"/>
                    <a:pt x="355849" y="1601870"/>
                  </a:cubicBezTo>
                  <a:cubicBezTo>
                    <a:pt x="371691" y="1572111"/>
                    <a:pt x="387330" y="1542199"/>
                    <a:pt x="404488" y="1513249"/>
                  </a:cubicBezTo>
                  <a:cubicBezTo>
                    <a:pt x="413193" y="1498520"/>
                    <a:pt x="412383" y="1486981"/>
                    <a:pt x="401502" y="1474429"/>
                  </a:cubicBezTo>
                  <a:cubicBezTo>
                    <a:pt x="367186" y="1435053"/>
                    <a:pt x="333529" y="1395069"/>
                    <a:pt x="298658" y="1356199"/>
                  </a:cubicBezTo>
                  <a:cubicBezTo>
                    <a:pt x="294760" y="1351897"/>
                    <a:pt x="283727" y="1350581"/>
                    <a:pt x="277350" y="1352454"/>
                  </a:cubicBezTo>
                  <a:cubicBezTo>
                    <a:pt x="251588" y="1360197"/>
                    <a:pt x="186147" y="1382264"/>
                    <a:pt x="178605" y="1383226"/>
                  </a:cubicBezTo>
                  <a:cubicBezTo>
                    <a:pt x="124349" y="1390261"/>
                    <a:pt x="119693" y="1387376"/>
                    <a:pt x="98790" y="1337169"/>
                  </a:cubicBezTo>
                  <a:cubicBezTo>
                    <a:pt x="91654" y="1320062"/>
                    <a:pt x="84163" y="1303107"/>
                    <a:pt x="76015" y="1286455"/>
                  </a:cubicBezTo>
                  <a:cubicBezTo>
                    <a:pt x="67056" y="1268184"/>
                    <a:pt x="68423" y="1250673"/>
                    <a:pt x="83859" y="1238222"/>
                  </a:cubicBezTo>
                  <a:cubicBezTo>
                    <a:pt x="112455" y="1215092"/>
                    <a:pt x="141405" y="1191861"/>
                    <a:pt x="172836" y="1173033"/>
                  </a:cubicBezTo>
                  <a:cubicBezTo>
                    <a:pt x="191663" y="1161747"/>
                    <a:pt x="200723" y="1151068"/>
                    <a:pt x="196522" y="1129203"/>
                  </a:cubicBezTo>
                  <a:cubicBezTo>
                    <a:pt x="188070" y="1085322"/>
                    <a:pt x="180174" y="1041340"/>
                    <a:pt x="172734" y="997308"/>
                  </a:cubicBezTo>
                  <a:cubicBezTo>
                    <a:pt x="169343" y="977265"/>
                    <a:pt x="158917" y="966687"/>
                    <a:pt x="138824" y="962132"/>
                  </a:cubicBezTo>
                  <a:cubicBezTo>
                    <a:pt x="101017" y="953630"/>
                    <a:pt x="63868" y="942495"/>
                    <a:pt x="26111" y="933840"/>
                  </a:cubicBezTo>
                  <a:cubicBezTo>
                    <a:pt x="6726" y="929386"/>
                    <a:pt x="-967" y="917695"/>
                    <a:pt x="96" y="899576"/>
                  </a:cubicBezTo>
                  <a:cubicBezTo>
                    <a:pt x="2070" y="866779"/>
                    <a:pt x="3943" y="833881"/>
                    <a:pt x="7992" y="801287"/>
                  </a:cubicBezTo>
                  <a:cubicBezTo>
                    <a:pt x="11028" y="776791"/>
                    <a:pt x="31577" y="772539"/>
                    <a:pt x="51569" y="771324"/>
                  </a:cubicBezTo>
                  <a:cubicBezTo>
                    <a:pt x="87757" y="769148"/>
                    <a:pt x="124045" y="766870"/>
                    <a:pt x="160233" y="767225"/>
                  </a:cubicBezTo>
                  <a:cubicBezTo>
                    <a:pt x="181794" y="767427"/>
                    <a:pt x="192423" y="758924"/>
                    <a:pt x="198395" y="739034"/>
                  </a:cubicBezTo>
                  <a:cubicBezTo>
                    <a:pt x="210491" y="698696"/>
                    <a:pt x="223853" y="658712"/>
                    <a:pt x="237063" y="618728"/>
                  </a:cubicBezTo>
                  <a:cubicBezTo>
                    <a:pt x="241567" y="605063"/>
                    <a:pt x="253765" y="589778"/>
                    <a:pt x="250475" y="578846"/>
                  </a:cubicBezTo>
                  <a:cubicBezTo>
                    <a:pt x="247235" y="568218"/>
                    <a:pt x="169293" y="506521"/>
                    <a:pt x="148491" y="480304"/>
                  </a:cubicBezTo>
                  <a:cubicBezTo>
                    <a:pt x="142721" y="473067"/>
                    <a:pt x="143835" y="454745"/>
                    <a:pt x="148997" y="445584"/>
                  </a:cubicBezTo>
                  <a:cubicBezTo>
                    <a:pt x="164637" y="417798"/>
                    <a:pt x="183160" y="391531"/>
                    <a:pt x="201887" y="365617"/>
                  </a:cubicBezTo>
                  <a:cubicBezTo>
                    <a:pt x="213173" y="349978"/>
                    <a:pt x="230533" y="346941"/>
                    <a:pt x="247387" y="354634"/>
                  </a:cubicBezTo>
                  <a:cubicBezTo>
                    <a:pt x="277957" y="368603"/>
                    <a:pt x="307818" y="384141"/>
                    <a:pt x="337680" y="399578"/>
                  </a:cubicBezTo>
                  <a:cubicBezTo>
                    <a:pt x="375031" y="418912"/>
                    <a:pt x="375335" y="418962"/>
                    <a:pt x="406107" y="391986"/>
                  </a:cubicBezTo>
                  <a:cubicBezTo>
                    <a:pt x="439714" y="362479"/>
                    <a:pt x="473168" y="332871"/>
                    <a:pt x="507332" y="304073"/>
                  </a:cubicBezTo>
                  <a:cubicBezTo>
                    <a:pt x="518011" y="295064"/>
                    <a:pt x="519327" y="287371"/>
                    <a:pt x="514974" y="273807"/>
                  </a:cubicBezTo>
                  <a:cubicBezTo>
                    <a:pt x="502372" y="234531"/>
                    <a:pt x="492351" y="194447"/>
                    <a:pt x="481165" y="154767"/>
                  </a:cubicBezTo>
                  <a:cubicBezTo>
                    <a:pt x="475092" y="133206"/>
                    <a:pt x="483645" y="117567"/>
                    <a:pt x="502473" y="109013"/>
                  </a:cubicBezTo>
                  <a:cubicBezTo>
                    <a:pt x="531625" y="95804"/>
                    <a:pt x="561132" y="82695"/>
                    <a:pt x="591753" y="74040"/>
                  </a:cubicBezTo>
                  <a:cubicBezTo>
                    <a:pt x="602331" y="71054"/>
                    <a:pt x="621209" y="77786"/>
                    <a:pt x="628497" y="86592"/>
                  </a:cubicBezTo>
                  <a:cubicBezTo>
                    <a:pt x="652589" y="115694"/>
                    <a:pt x="674504" y="146871"/>
                    <a:pt x="694496" y="178959"/>
                  </a:cubicBezTo>
                  <a:cubicBezTo>
                    <a:pt x="706946" y="198850"/>
                    <a:pt x="718890" y="206897"/>
                    <a:pt x="743539" y="200773"/>
                  </a:cubicBezTo>
                  <a:cubicBezTo>
                    <a:pt x="786812" y="190043"/>
                    <a:pt x="831098" y="183059"/>
                    <a:pt x="875130" y="175619"/>
                  </a:cubicBezTo>
                  <a:cubicBezTo>
                    <a:pt x="896185" y="172076"/>
                    <a:pt x="903018" y="160789"/>
                    <a:pt x="906713" y="140190"/>
                  </a:cubicBezTo>
                  <a:cubicBezTo>
                    <a:pt x="913646" y="101522"/>
                    <a:pt x="924730" y="63563"/>
                    <a:pt x="935157" y="25604"/>
                  </a:cubicBezTo>
                  <a:cubicBezTo>
                    <a:pt x="940369" y="6675"/>
                    <a:pt x="955604" y="-967"/>
                    <a:pt x="974128" y="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3246628" y="1236368"/>
              <a:ext cx="1989569" cy="1984557"/>
            </a:xfrm>
            <a:custGeom>
              <a:rect b="b" l="l" r="r" t="t"/>
              <a:pathLst>
                <a:path extrusionOk="0" h="3211105" w="3219215">
                  <a:moveTo>
                    <a:pt x="1802423" y="0"/>
                  </a:moveTo>
                  <a:cubicBezTo>
                    <a:pt x="1833724" y="5539"/>
                    <a:pt x="1865024" y="15299"/>
                    <a:pt x="1896413" y="15474"/>
                  </a:cubicBezTo>
                  <a:cubicBezTo>
                    <a:pt x="1938528" y="15738"/>
                    <a:pt x="1946881" y="34905"/>
                    <a:pt x="1944947" y="72273"/>
                  </a:cubicBezTo>
                  <a:cubicBezTo>
                    <a:pt x="1942133" y="126345"/>
                    <a:pt x="1945210" y="180682"/>
                    <a:pt x="1943803" y="234843"/>
                  </a:cubicBezTo>
                  <a:cubicBezTo>
                    <a:pt x="1943100" y="259813"/>
                    <a:pt x="1948463" y="275199"/>
                    <a:pt x="1975456" y="282761"/>
                  </a:cubicBezTo>
                  <a:cubicBezTo>
                    <a:pt x="2023198" y="296125"/>
                    <a:pt x="2075776" y="334196"/>
                    <a:pt x="2115254" y="322941"/>
                  </a:cubicBezTo>
                  <a:cubicBezTo>
                    <a:pt x="2154467" y="311687"/>
                    <a:pt x="2180844" y="253218"/>
                    <a:pt x="2211178" y="214181"/>
                  </a:cubicBezTo>
                  <a:cubicBezTo>
                    <a:pt x="2272636" y="135138"/>
                    <a:pt x="2272196" y="134786"/>
                    <a:pt x="2359943" y="178748"/>
                  </a:cubicBezTo>
                  <a:cubicBezTo>
                    <a:pt x="2438283" y="217961"/>
                    <a:pt x="2438459" y="218049"/>
                    <a:pt x="2413049" y="302983"/>
                  </a:cubicBezTo>
                  <a:cubicBezTo>
                    <a:pt x="2399597" y="347824"/>
                    <a:pt x="2384034" y="392137"/>
                    <a:pt x="2372516" y="437505"/>
                  </a:cubicBezTo>
                  <a:cubicBezTo>
                    <a:pt x="2369439" y="449551"/>
                    <a:pt x="2373484" y="469773"/>
                    <a:pt x="2382012" y="477246"/>
                  </a:cubicBezTo>
                  <a:cubicBezTo>
                    <a:pt x="2419555" y="509778"/>
                    <a:pt x="2460000" y="538968"/>
                    <a:pt x="2502291" y="571588"/>
                  </a:cubicBezTo>
                  <a:cubicBezTo>
                    <a:pt x="2572102" y="526044"/>
                    <a:pt x="2641737" y="480675"/>
                    <a:pt x="2705745" y="439000"/>
                  </a:cubicBezTo>
                  <a:cubicBezTo>
                    <a:pt x="2752080" y="481643"/>
                    <a:pt x="2796921" y="522966"/>
                    <a:pt x="2843520" y="565873"/>
                  </a:cubicBezTo>
                  <a:cubicBezTo>
                    <a:pt x="2791294" y="636739"/>
                    <a:pt x="2740299" y="706022"/>
                    <a:pt x="2689215" y="775306"/>
                  </a:cubicBezTo>
                  <a:cubicBezTo>
                    <a:pt x="2716823" y="818300"/>
                    <a:pt x="2741442" y="859976"/>
                    <a:pt x="2770017" y="898662"/>
                  </a:cubicBezTo>
                  <a:cubicBezTo>
                    <a:pt x="2777490" y="908861"/>
                    <a:pt x="2798768" y="916774"/>
                    <a:pt x="2811253" y="914136"/>
                  </a:cubicBezTo>
                  <a:cubicBezTo>
                    <a:pt x="2884229" y="898926"/>
                    <a:pt x="2956414" y="880198"/>
                    <a:pt x="3033962" y="861382"/>
                  </a:cubicBezTo>
                  <a:cubicBezTo>
                    <a:pt x="3059811" y="915367"/>
                    <a:pt x="3085485" y="968912"/>
                    <a:pt x="3112829" y="1026150"/>
                  </a:cubicBezTo>
                  <a:cubicBezTo>
                    <a:pt x="3053041" y="1067122"/>
                    <a:pt x="2995100" y="1109150"/>
                    <a:pt x="2934785" y="1147220"/>
                  </a:cubicBezTo>
                  <a:cubicBezTo>
                    <a:pt x="2904715" y="1166212"/>
                    <a:pt x="2889592" y="1184939"/>
                    <a:pt x="2906649" y="1220460"/>
                  </a:cubicBezTo>
                  <a:cubicBezTo>
                    <a:pt x="2912892" y="1233385"/>
                    <a:pt x="2914474" y="1248596"/>
                    <a:pt x="2917903" y="1262839"/>
                  </a:cubicBezTo>
                  <a:cubicBezTo>
                    <a:pt x="2937686" y="1345311"/>
                    <a:pt x="2937686" y="1344959"/>
                    <a:pt x="3022883" y="1352872"/>
                  </a:cubicBezTo>
                  <a:cubicBezTo>
                    <a:pt x="3080913" y="1358236"/>
                    <a:pt x="3138854" y="1364478"/>
                    <a:pt x="3199433" y="1370633"/>
                  </a:cubicBezTo>
                  <a:cubicBezTo>
                    <a:pt x="3206115" y="1430421"/>
                    <a:pt x="3212358" y="1486779"/>
                    <a:pt x="3219216" y="1547974"/>
                  </a:cubicBezTo>
                  <a:cubicBezTo>
                    <a:pt x="3145448" y="1570043"/>
                    <a:pt x="3073439" y="1593166"/>
                    <a:pt x="3000463" y="1612509"/>
                  </a:cubicBezTo>
                  <a:cubicBezTo>
                    <a:pt x="2968811" y="1620950"/>
                    <a:pt x="2953424" y="1634578"/>
                    <a:pt x="2953952" y="1668956"/>
                  </a:cubicBezTo>
                  <a:cubicBezTo>
                    <a:pt x="2954479" y="1709664"/>
                    <a:pt x="2934872" y="1759517"/>
                    <a:pt x="2952281" y="1788619"/>
                  </a:cubicBezTo>
                  <a:cubicBezTo>
                    <a:pt x="2969690" y="1817810"/>
                    <a:pt x="3021565" y="1826778"/>
                    <a:pt x="3058756" y="1843659"/>
                  </a:cubicBezTo>
                  <a:cubicBezTo>
                    <a:pt x="3099992" y="1862475"/>
                    <a:pt x="3141668" y="1880235"/>
                    <a:pt x="3187827" y="1900457"/>
                  </a:cubicBezTo>
                  <a:cubicBezTo>
                    <a:pt x="3174287" y="1954882"/>
                    <a:pt x="3162242" y="2008691"/>
                    <a:pt x="3146415" y="2061445"/>
                  </a:cubicBezTo>
                  <a:cubicBezTo>
                    <a:pt x="3144041" y="2069270"/>
                    <a:pt x="3123731" y="2076216"/>
                    <a:pt x="3111950" y="2075864"/>
                  </a:cubicBezTo>
                  <a:cubicBezTo>
                    <a:pt x="3044600" y="2073490"/>
                    <a:pt x="2977339" y="2069358"/>
                    <a:pt x="2910078" y="2064522"/>
                  </a:cubicBezTo>
                  <a:cubicBezTo>
                    <a:pt x="2886691" y="2062851"/>
                    <a:pt x="2872887" y="2068390"/>
                    <a:pt x="2863303" y="2092218"/>
                  </a:cubicBezTo>
                  <a:cubicBezTo>
                    <a:pt x="2846949" y="2132838"/>
                    <a:pt x="2826024" y="2171612"/>
                    <a:pt x="2804658" y="2215925"/>
                  </a:cubicBezTo>
                  <a:cubicBezTo>
                    <a:pt x="2869370" y="2276768"/>
                    <a:pt x="2935136" y="2338666"/>
                    <a:pt x="3003101" y="2402498"/>
                  </a:cubicBezTo>
                  <a:cubicBezTo>
                    <a:pt x="2969338" y="2454988"/>
                    <a:pt x="2937070" y="2505017"/>
                    <a:pt x="2902341" y="2559001"/>
                  </a:cubicBezTo>
                  <a:cubicBezTo>
                    <a:pt x="2832003" y="2528404"/>
                    <a:pt x="2762016" y="2499741"/>
                    <a:pt x="2693611" y="2467561"/>
                  </a:cubicBezTo>
                  <a:cubicBezTo>
                    <a:pt x="2665476" y="2454373"/>
                    <a:pt x="2646924" y="2455076"/>
                    <a:pt x="2626614" y="2480750"/>
                  </a:cubicBezTo>
                  <a:cubicBezTo>
                    <a:pt x="2600501" y="2513897"/>
                    <a:pt x="2551704" y="2541329"/>
                    <a:pt x="2546956" y="2575883"/>
                  </a:cubicBezTo>
                  <a:cubicBezTo>
                    <a:pt x="2542296" y="2610084"/>
                    <a:pt x="2579927" y="2650353"/>
                    <a:pt x="2599534" y="2687633"/>
                  </a:cubicBezTo>
                  <a:cubicBezTo>
                    <a:pt x="2621251" y="2728957"/>
                    <a:pt x="2643407" y="2770017"/>
                    <a:pt x="2667059" y="2814242"/>
                  </a:cubicBezTo>
                  <a:cubicBezTo>
                    <a:pt x="2619053" y="2851961"/>
                    <a:pt x="2572190" y="2888713"/>
                    <a:pt x="2521019" y="2928982"/>
                  </a:cubicBezTo>
                  <a:cubicBezTo>
                    <a:pt x="2463517" y="2877635"/>
                    <a:pt x="2404960" y="2827343"/>
                    <a:pt x="2349129" y="2774325"/>
                  </a:cubicBezTo>
                  <a:cubicBezTo>
                    <a:pt x="2327852" y="2754103"/>
                    <a:pt x="2311762" y="2746981"/>
                    <a:pt x="2285473" y="2765269"/>
                  </a:cubicBezTo>
                  <a:cubicBezTo>
                    <a:pt x="2249952" y="2790063"/>
                    <a:pt x="2195879" y="2803164"/>
                    <a:pt x="2179437" y="2836135"/>
                  </a:cubicBezTo>
                  <a:cubicBezTo>
                    <a:pt x="2163787" y="2867523"/>
                    <a:pt x="2185944" y="2917903"/>
                    <a:pt x="2192362" y="2959843"/>
                  </a:cubicBezTo>
                  <a:cubicBezTo>
                    <a:pt x="2198956" y="3003013"/>
                    <a:pt x="2206606" y="3046095"/>
                    <a:pt x="2213727" y="3088562"/>
                  </a:cubicBezTo>
                  <a:cubicBezTo>
                    <a:pt x="2208012" y="3092606"/>
                    <a:pt x="2204847" y="3095947"/>
                    <a:pt x="2200979" y="3097354"/>
                  </a:cubicBezTo>
                  <a:cubicBezTo>
                    <a:pt x="2149016" y="3116873"/>
                    <a:pt x="2096965" y="3136040"/>
                    <a:pt x="2039728" y="3157230"/>
                  </a:cubicBezTo>
                  <a:cubicBezTo>
                    <a:pt x="2002360" y="3090496"/>
                    <a:pt x="1963850" y="3025345"/>
                    <a:pt x="1929208" y="2958260"/>
                  </a:cubicBezTo>
                  <a:cubicBezTo>
                    <a:pt x="1915316" y="2931355"/>
                    <a:pt x="1899666" y="2924673"/>
                    <a:pt x="1870564" y="2928102"/>
                  </a:cubicBezTo>
                  <a:cubicBezTo>
                    <a:pt x="1732261" y="2953952"/>
                    <a:pt x="1748263" y="2941643"/>
                    <a:pt x="1725139" y="3060954"/>
                  </a:cubicBezTo>
                  <a:cubicBezTo>
                    <a:pt x="1715731" y="3109663"/>
                    <a:pt x="1705972" y="3158197"/>
                    <a:pt x="1695597" y="3210687"/>
                  </a:cubicBezTo>
                  <a:cubicBezTo>
                    <a:pt x="1639678" y="3210687"/>
                    <a:pt x="1585605" y="3212270"/>
                    <a:pt x="1531884" y="3209280"/>
                  </a:cubicBezTo>
                  <a:cubicBezTo>
                    <a:pt x="1522212" y="3208753"/>
                    <a:pt x="1508057" y="3190817"/>
                    <a:pt x="1505419" y="3178859"/>
                  </a:cubicBezTo>
                  <a:cubicBezTo>
                    <a:pt x="1490912" y="3114587"/>
                    <a:pt x="1479042" y="3049788"/>
                    <a:pt x="1467172" y="2984989"/>
                  </a:cubicBezTo>
                  <a:cubicBezTo>
                    <a:pt x="1462864" y="2961162"/>
                    <a:pt x="1455391" y="2945775"/>
                    <a:pt x="1426552" y="2943665"/>
                  </a:cubicBezTo>
                  <a:cubicBezTo>
                    <a:pt x="1384613" y="2940588"/>
                    <a:pt x="1335024" y="2915353"/>
                    <a:pt x="1303460" y="2930476"/>
                  </a:cubicBezTo>
                  <a:cubicBezTo>
                    <a:pt x="1271895" y="2945599"/>
                    <a:pt x="1258531" y="2998705"/>
                    <a:pt x="1237078" y="3035193"/>
                  </a:cubicBezTo>
                  <a:cubicBezTo>
                    <a:pt x="1214833" y="3072912"/>
                    <a:pt x="1200326" y="3129534"/>
                    <a:pt x="1167970" y="3142811"/>
                  </a:cubicBezTo>
                  <a:cubicBezTo>
                    <a:pt x="1136318" y="3155735"/>
                    <a:pt x="1086553" y="3124698"/>
                    <a:pt x="1044790" y="3112477"/>
                  </a:cubicBezTo>
                  <a:cubicBezTo>
                    <a:pt x="1028085" y="3107641"/>
                    <a:pt x="1011731" y="3101662"/>
                    <a:pt x="991948" y="3095156"/>
                  </a:cubicBezTo>
                  <a:cubicBezTo>
                    <a:pt x="1003114" y="3019630"/>
                    <a:pt x="1012874" y="2945775"/>
                    <a:pt x="1025447" y="2872447"/>
                  </a:cubicBezTo>
                  <a:cubicBezTo>
                    <a:pt x="1030019" y="2845806"/>
                    <a:pt x="1026854" y="2828661"/>
                    <a:pt x="1000037" y="2816352"/>
                  </a:cubicBezTo>
                  <a:cubicBezTo>
                    <a:pt x="961703" y="2798680"/>
                    <a:pt x="923808" y="2759818"/>
                    <a:pt x="888287" y="2762631"/>
                  </a:cubicBezTo>
                  <a:cubicBezTo>
                    <a:pt x="855404" y="2765181"/>
                    <a:pt x="825686" y="2810373"/>
                    <a:pt x="795088" y="2837366"/>
                  </a:cubicBezTo>
                  <a:cubicBezTo>
                    <a:pt x="762205" y="2866468"/>
                    <a:pt x="730025" y="2896274"/>
                    <a:pt x="694329" y="2928718"/>
                  </a:cubicBezTo>
                  <a:cubicBezTo>
                    <a:pt x="668919" y="2908759"/>
                    <a:pt x="643861" y="2889152"/>
                    <a:pt x="618891" y="2869546"/>
                  </a:cubicBezTo>
                  <a:cubicBezTo>
                    <a:pt x="594888" y="2850642"/>
                    <a:pt x="570885" y="2831739"/>
                    <a:pt x="546090" y="2812308"/>
                  </a:cubicBezTo>
                  <a:cubicBezTo>
                    <a:pt x="580908" y="2743376"/>
                    <a:pt x="613615" y="2676467"/>
                    <a:pt x="648609" y="2610876"/>
                  </a:cubicBezTo>
                  <a:cubicBezTo>
                    <a:pt x="660214" y="2589071"/>
                    <a:pt x="658544" y="2575003"/>
                    <a:pt x="640696" y="2557682"/>
                  </a:cubicBezTo>
                  <a:cubicBezTo>
                    <a:pt x="610274" y="2528140"/>
                    <a:pt x="582666" y="2495872"/>
                    <a:pt x="551278" y="2462022"/>
                  </a:cubicBezTo>
                  <a:cubicBezTo>
                    <a:pt x="474960" y="2494114"/>
                    <a:pt x="398467" y="2526206"/>
                    <a:pt x="316347" y="2560760"/>
                  </a:cubicBezTo>
                  <a:cubicBezTo>
                    <a:pt x="281266" y="2509940"/>
                    <a:pt x="245833" y="2458681"/>
                    <a:pt x="208905" y="2405224"/>
                  </a:cubicBezTo>
                  <a:cubicBezTo>
                    <a:pt x="263769" y="2353261"/>
                    <a:pt x="316259" y="2302354"/>
                    <a:pt x="370244" y="2253117"/>
                  </a:cubicBezTo>
                  <a:cubicBezTo>
                    <a:pt x="387829" y="2237027"/>
                    <a:pt x="391434" y="2224014"/>
                    <a:pt x="382553" y="2200451"/>
                  </a:cubicBezTo>
                  <a:cubicBezTo>
                    <a:pt x="325315" y="2048608"/>
                    <a:pt x="360485" y="2066192"/>
                    <a:pt x="208993" y="2085184"/>
                  </a:cubicBezTo>
                  <a:cubicBezTo>
                    <a:pt x="201696" y="2086063"/>
                    <a:pt x="194310" y="2085799"/>
                    <a:pt x="187012" y="2085887"/>
                  </a:cubicBezTo>
                  <a:cubicBezTo>
                    <a:pt x="150964" y="2086503"/>
                    <a:pt x="104453" y="2100922"/>
                    <a:pt x="81681" y="2083777"/>
                  </a:cubicBezTo>
                  <a:cubicBezTo>
                    <a:pt x="58205" y="2066192"/>
                    <a:pt x="57326" y="2017923"/>
                    <a:pt x="47478" y="1982929"/>
                  </a:cubicBezTo>
                  <a:cubicBezTo>
                    <a:pt x="41148" y="1960597"/>
                    <a:pt x="36488" y="1937825"/>
                    <a:pt x="30070" y="1911448"/>
                  </a:cubicBezTo>
                  <a:cubicBezTo>
                    <a:pt x="94869" y="1881290"/>
                    <a:pt x="157646" y="1850253"/>
                    <a:pt x="222006" y="1822997"/>
                  </a:cubicBezTo>
                  <a:cubicBezTo>
                    <a:pt x="248559" y="1811743"/>
                    <a:pt x="257527" y="1796620"/>
                    <a:pt x="252779" y="1769628"/>
                  </a:cubicBezTo>
                  <a:cubicBezTo>
                    <a:pt x="250053" y="1753802"/>
                    <a:pt x="248998" y="1737624"/>
                    <a:pt x="248471" y="1721446"/>
                  </a:cubicBezTo>
                  <a:cubicBezTo>
                    <a:pt x="246185" y="1644162"/>
                    <a:pt x="281881" y="1646184"/>
                    <a:pt x="165120" y="1619367"/>
                  </a:cubicBezTo>
                  <a:cubicBezTo>
                    <a:pt x="110168" y="1603717"/>
                    <a:pt x="55040" y="1588946"/>
                    <a:pt x="0" y="1573823"/>
                  </a:cubicBezTo>
                  <a:cubicBezTo>
                    <a:pt x="0" y="1556239"/>
                    <a:pt x="0" y="1538654"/>
                    <a:pt x="0" y="1521069"/>
                  </a:cubicBezTo>
                  <a:cubicBezTo>
                    <a:pt x="6418" y="1475525"/>
                    <a:pt x="12837" y="1429981"/>
                    <a:pt x="19431" y="1383382"/>
                  </a:cubicBezTo>
                  <a:cubicBezTo>
                    <a:pt x="55479" y="1379337"/>
                    <a:pt x="88714" y="1373710"/>
                    <a:pt x="122213" y="1372040"/>
                  </a:cubicBezTo>
                  <a:cubicBezTo>
                    <a:pt x="316523" y="1362808"/>
                    <a:pt x="263769" y="1389185"/>
                    <a:pt x="292432" y="1219933"/>
                  </a:cubicBezTo>
                  <a:cubicBezTo>
                    <a:pt x="296652" y="1194963"/>
                    <a:pt x="292168" y="1183533"/>
                    <a:pt x="271506" y="1170872"/>
                  </a:cubicBezTo>
                  <a:cubicBezTo>
                    <a:pt x="212950" y="1135175"/>
                    <a:pt x="155800" y="1097016"/>
                    <a:pt x="96100" y="1058594"/>
                  </a:cubicBezTo>
                  <a:cubicBezTo>
                    <a:pt x="120806" y="998015"/>
                    <a:pt x="144370" y="940337"/>
                    <a:pt x="168812" y="880462"/>
                  </a:cubicBezTo>
                  <a:cubicBezTo>
                    <a:pt x="241261" y="896991"/>
                    <a:pt x="309313" y="913609"/>
                    <a:pt x="377981" y="927325"/>
                  </a:cubicBezTo>
                  <a:cubicBezTo>
                    <a:pt x="390378" y="929787"/>
                    <a:pt x="411128" y="924863"/>
                    <a:pt x="417898" y="915807"/>
                  </a:cubicBezTo>
                  <a:cubicBezTo>
                    <a:pt x="447441" y="876241"/>
                    <a:pt x="473202" y="833862"/>
                    <a:pt x="501074" y="791484"/>
                  </a:cubicBezTo>
                  <a:cubicBezTo>
                    <a:pt x="451045" y="725629"/>
                    <a:pt x="402600" y="661885"/>
                    <a:pt x="352747" y="596294"/>
                  </a:cubicBezTo>
                  <a:cubicBezTo>
                    <a:pt x="395830" y="548025"/>
                    <a:pt x="437241" y="501601"/>
                    <a:pt x="478917" y="454826"/>
                  </a:cubicBezTo>
                  <a:cubicBezTo>
                    <a:pt x="511536" y="475400"/>
                    <a:pt x="539760" y="493688"/>
                    <a:pt x="568511" y="511185"/>
                  </a:cubicBezTo>
                  <a:cubicBezTo>
                    <a:pt x="607021" y="534660"/>
                    <a:pt x="647729" y="578006"/>
                    <a:pt x="684305" y="574929"/>
                  </a:cubicBezTo>
                  <a:cubicBezTo>
                    <a:pt x="723695" y="571588"/>
                    <a:pt x="758776" y="523582"/>
                    <a:pt x="797111" y="497029"/>
                  </a:cubicBezTo>
                  <a:cubicBezTo>
                    <a:pt x="818124" y="482522"/>
                    <a:pt x="819619" y="467663"/>
                    <a:pt x="811266" y="445067"/>
                  </a:cubicBezTo>
                  <a:cubicBezTo>
                    <a:pt x="790516" y="388796"/>
                    <a:pt x="771261" y="331910"/>
                    <a:pt x="754028" y="274496"/>
                  </a:cubicBezTo>
                  <a:cubicBezTo>
                    <a:pt x="750511" y="262802"/>
                    <a:pt x="753765" y="240382"/>
                    <a:pt x="761766" y="235194"/>
                  </a:cubicBezTo>
                  <a:cubicBezTo>
                    <a:pt x="809508" y="204597"/>
                    <a:pt x="859536" y="177605"/>
                    <a:pt x="911411" y="147975"/>
                  </a:cubicBezTo>
                  <a:cubicBezTo>
                    <a:pt x="955284" y="204157"/>
                    <a:pt x="998191" y="257790"/>
                    <a:pt x="1039515" y="312567"/>
                  </a:cubicBezTo>
                  <a:cubicBezTo>
                    <a:pt x="1053670" y="331294"/>
                    <a:pt x="1066155" y="339295"/>
                    <a:pt x="1090598" y="328744"/>
                  </a:cubicBezTo>
                  <a:cubicBezTo>
                    <a:pt x="1128141" y="312567"/>
                    <a:pt x="1168498" y="302807"/>
                    <a:pt x="1205777" y="286190"/>
                  </a:cubicBezTo>
                  <a:cubicBezTo>
                    <a:pt x="1217647" y="280826"/>
                    <a:pt x="1230484" y="262450"/>
                    <a:pt x="1231011" y="249526"/>
                  </a:cubicBezTo>
                  <a:cubicBezTo>
                    <a:pt x="1233649" y="188155"/>
                    <a:pt x="1233385" y="126521"/>
                    <a:pt x="1231627" y="65063"/>
                  </a:cubicBezTo>
                  <a:cubicBezTo>
                    <a:pt x="1230835" y="38686"/>
                    <a:pt x="1240595" y="29982"/>
                    <a:pt x="1265829" y="26201"/>
                  </a:cubicBezTo>
                  <a:cubicBezTo>
                    <a:pt x="1307328" y="19783"/>
                    <a:pt x="1348125" y="8968"/>
                    <a:pt x="1389185" y="0"/>
                  </a:cubicBezTo>
                  <a:cubicBezTo>
                    <a:pt x="1397977" y="0"/>
                    <a:pt x="1406769" y="0"/>
                    <a:pt x="1415562" y="0"/>
                  </a:cubicBezTo>
                  <a:cubicBezTo>
                    <a:pt x="1440004" y="67085"/>
                    <a:pt x="1463392" y="134522"/>
                    <a:pt x="1490032" y="200728"/>
                  </a:cubicBezTo>
                  <a:cubicBezTo>
                    <a:pt x="1494956" y="212950"/>
                    <a:pt x="1512717" y="226842"/>
                    <a:pt x="1525465" y="227809"/>
                  </a:cubicBezTo>
                  <a:cubicBezTo>
                    <a:pt x="1568987" y="231150"/>
                    <a:pt x="1612949" y="230534"/>
                    <a:pt x="1656559" y="228072"/>
                  </a:cubicBezTo>
                  <a:cubicBezTo>
                    <a:pt x="1667373" y="227457"/>
                    <a:pt x="1683199" y="216379"/>
                    <a:pt x="1686892" y="206355"/>
                  </a:cubicBezTo>
                  <a:cubicBezTo>
                    <a:pt x="1712214" y="138127"/>
                    <a:pt x="1734898" y="68932"/>
                    <a:pt x="1758462" y="0"/>
                  </a:cubicBezTo>
                  <a:cubicBezTo>
                    <a:pt x="1773145" y="0"/>
                    <a:pt x="1787740" y="0"/>
                    <a:pt x="1802423" y="0"/>
                  </a:cubicBezTo>
                  <a:close/>
                  <a:moveTo>
                    <a:pt x="1609520" y="1345135"/>
                  </a:moveTo>
                  <a:cubicBezTo>
                    <a:pt x="1464711" y="1344959"/>
                    <a:pt x="1349531" y="1460402"/>
                    <a:pt x="1350499" y="1604684"/>
                  </a:cubicBezTo>
                  <a:cubicBezTo>
                    <a:pt x="1351466" y="1752835"/>
                    <a:pt x="1466381" y="1871531"/>
                    <a:pt x="1609256" y="1871794"/>
                  </a:cubicBezTo>
                  <a:cubicBezTo>
                    <a:pt x="1751692" y="1872058"/>
                    <a:pt x="1870739" y="1751604"/>
                    <a:pt x="1871003" y="1606970"/>
                  </a:cubicBezTo>
                  <a:cubicBezTo>
                    <a:pt x="1871267" y="1458908"/>
                    <a:pt x="1757846" y="1345311"/>
                    <a:pt x="1609520" y="1345135"/>
                  </a:cubicBezTo>
                  <a:close/>
                  <a:moveTo>
                    <a:pt x="878615" y="2153764"/>
                  </a:moveTo>
                  <a:cubicBezTo>
                    <a:pt x="1037668" y="2355635"/>
                    <a:pt x="1235495" y="2481365"/>
                    <a:pt x="1493374" y="2515040"/>
                  </a:cubicBezTo>
                  <a:cubicBezTo>
                    <a:pt x="1493374" y="2386057"/>
                    <a:pt x="1493901" y="2263228"/>
                    <a:pt x="1492494" y="2140400"/>
                  </a:cubicBezTo>
                  <a:cubicBezTo>
                    <a:pt x="1492318" y="2128706"/>
                    <a:pt x="1482647" y="2112528"/>
                    <a:pt x="1472536" y="2106285"/>
                  </a:cubicBezTo>
                  <a:cubicBezTo>
                    <a:pt x="1395339" y="2058631"/>
                    <a:pt x="1317352" y="2012295"/>
                    <a:pt x="1238485" y="1967455"/>
                  </a:cubicBezTo>
                  <a:cubicBezTo>
                    <a:pt x="1228549" y="1961828"/>
                    <a:pt x="1209558" y="1962707"/>
                    <a:pt x="1199271" y="1968598"/>
                  </a:cubicBezTo>
                  <a:cubicBezTo>
                    <a:pt x="1093499" y="2028298"/>
                    <a:pt x="988871" y="2089756"/>
                    <a:pt x="878615" y="2153764"/>
                  </a:cubicBezTo>
                  <a:close/>
                  <a:moveTo>
                    <a:pt x="1731118" y="2518645"/>
                  </a:moveTo>
                  <a:cubicBezTo>
                    <a:pt x="1986710" y="2477233"/>
                    <a:pt x="2187614" y="2357130"/>
                    <a:pt x="2344996" y="2153500"/>
                  </a:cubicBezTo>
                  <a:cubicBezTo>
                    <a:pt x="2232983" y="2088437"/>
                    <a:pt x="2124661" y="2025220"/>
                    <a:pt x="2015725" y="1963234"/>
                  </a:cubicBezTo>
                  <a:cubicBezTo>
                    <a:pt x="2008867" y="1959278"/>
                    <a:pt x="1995063" y="1961300"/>
                    <a:pt x="1987501" y="1965696"/>
                  </a:cubicBezTo>
                  <a:cubicBezTo>
                    <a:pt x="1907755" y="2012032"/>
                    <a:pt x="1828360" y="2058983"/>
                    <a:pt x="1749845" y="2107252"/>
                  </a:cubicBezTo>
                  <a:cubicBezTo>
                    <a:pt x="1740701" y="2112880"/>
                    <a:pt x="1732085" y="2127563"/>
                    <a:pt x="1731909" y="2138201"/>
                  </a:cubicBezTo>
                  <a:cubicBezTo>
                    <a:pt x="1730678" y="2262349"/>
                    <a:pt x="1731118" y="2386672"/>
                    <a:pt x="1731118" y="2518645"/>
                  </a:cubicBezTo>
                  <a:close/>
                  <a:moveTo>
                    <a:pt x="768887" y="1948376"/>
                  </a:moveTo>
                  <a:cubicBezTo>
                    <a:pt x="843710" y="1904678"/>
                    <a:pt x="917038" y="1862299"/>
                    <a:pt x="989926" y="1819216"/>
                  </a:cubicBezTo>
                  <a:cubicBezTo>
                    <a:pt x="1031338" y="1794686"/>
                    <a:pt x="1087872" y="1778068"/>
                    <a:pt x="1108710" y="1741405"/>
                  </a:cubicBezTo>
                  <a:cubicBezTo>
                    <a:pt x="1129636" y="1704653"/>
                    <a:pt x="1115392" y="1647503"/>
                    <a:pt x="1115392" y="1599321"/>
                  </a:cubicBezTo>
                  <a:cubicBezTo>
                    <a:pt x="1115392" y="1546743"/>
                    <a:pt x="1131570" y="1483702"/>
                    <a:pt x="1108270" y="1444488"/>
                  </a:cubicBezTo>
                  <a:cubicBezTo>
                    <a:pt x="1084004" y="1403604"/>
                    <a:pt x="1021315" y="1385228"/>
                    <a:pt x="974803" y="1358060"/>
                  </a:cubicBezTo>
                  <a:cubicBezTo>
                    <a:pt x="908245" y="1319198"/>
                    <a:pt x="841072" y="1281303"/>
                    <a:pt x="774075" y="1242881"/>
                  </a:cubicBezTo>
                  <a:cubicBezTo>
                    <a:pt x="677799" y="1425321"/>
                    <a:pt x="675161" y="1751164"/>
                    <a:pt x="768887" y="1948376"/>
                  </a:cubicBezTo>
                  <a:close/>
                  <a:moveTo>
                    <a:pt x="2456835" y="1949870"/>
                  </a:moveTo>
                  <a:cubicBezTo>
                    <a:pt x="2547923" y="1708257"/>
                    <a:pt x="2547835" y="1476404"/>
                    <a:pt x="2446548" y="1241298"/>
                  </a:cubicBezTo>
                  <a:cubicBezTo>
                    <a:pt x="2336732" y="1305042"/>
                    <a:pt x="2231576" y="1365357"/>
                    <a:pt x="2127826" y="1427783"/>
                  </a:cubicBezTo>
                  <a:cubicBezTo>
                    <a:pt x="2117452" y="1434026"/>
                    <a:pt x="2109978" y="1453544"/>
                    <a:pt x="2109714" y="1467085"/>
                  </a:cubicBezTo>
                  <a:cubicBezTo>
                    <a:pt x="2108044" y="1550436"/>
                    <a:pt x="2108308" y="1633875"/>
                    <a:pt x="2109538" y="1717314"/>
                  </a:cubicBezTo>
                  <a:cubicBezTo>
                    <a:pt x="2109714" y="1730062"/>
                    <a:pt x="2114814" y="1748878"/>
                    <a:pt x="2123958" y="1754417"/>
                  </a:cubicBezTo>
                  <a:cubicBezTo>
                    <a:pt x="2232631" y="1819744"/>
                    <a:pt x="2342623" y="1883224"/>
                    <a:pt x="2456835" y="1949870"/>
                  </a:cubicBezTo>
                  <a:close/>
                  <a:moveTo>
                    <a:pt x="1731205" y="703912"/>
                  </a:moveTo>
                  <a:cubicBezTo>
                    <a:pt x="1731205" y="830785"/>
                    <a:pt x="1730678" y="957834"/>
                    <a:pt x="1732173" y="1084795"/>
                  </a:cubicBezTo>
                  <a:cubicBezTo>
                    <a:pt x="1732261" y="1094467"/>
                    <a:pt x="1744394" y="1107303"/>
                    <a:pt x="1754241" y="1113018"/>
                  </a:cubicBezTo>
                  <a:cubicBezTo>
                    <a:pt x="1823788" y="1153463"/>
                    <a:pt x="1893863" y="1192940"/>
                    <a:pt x="1964553" y="1231187"/>
                  </a:cubicBezTo>
                  <a:cubicBezTo>
                    <a:pt x="1974137" y="1236374"/>
                    <a:pt x="1991018" y="1238309"/>
                    <a:pt x="1999810" y="1233297"/>
                  </a:cubicBezTo>
                  <a:cubicBezTo>
                    <a:pt x="2110242" y="1170960"/>
                    <a:pt x="2219794" y="1107040"/>
                    <a:pt x="2329786" y="1043471"/>
                  </a:cubicBezTo>
                  <a:cubicBezTo>
                    <a:pt x="2201066" y="861822"/>
                    <a:pt x="1923230" y="703736"/>
                    <a:pt x="1731205" y="703912"/>
                  </a:cubicBezTo>
                  <a:close/>
                  <a:moveTo>
                    <a:pt x="1493286" y="715870"/>
                  </a:moveTo>
                  <a:cubicBezTo>
                    <a:pt x="1324561" y="689581"/>
                    <a:pt x="1002939" y="870351"/>
                    <a:pt x="903234" y="1047516"/>
                  </a:cubicBezTo>
                  <a:cubicBezTo>
                    <a:pt x="1011379" y="1110644"/>
                    <a:pt x="1119525" y="1174125"/>
                    <a:pt x="1228461" y="1236199"/>
                  </a:cubicBezTo>
                  <a:cubicBezTo>
                    <a:pt x="1235759" y="1240331"/>
                    <a:pt x="1251057" y="1236023"/>
                    <a:pt x="1260026" y="1231011"/>
                  </a:cubicBezTo>
                  <a:cubicBezTo>
                    <a:pt x="1330188" y="1191709"/>
                    <a:pt x="1400087" y="1151968"/>
                    <a:pt x="1469107" y="1110644"/>
                  </a:cubicBezTo>
                  <a:cubicBezTo>
                    <a:pt x="1479745" y="1104314"/>
                    <a:pt x="1492055" y="1089631"/>
                    <a:pt x="1492231" y="1078640"/>
                  </a:cubicBezTo>
                  <a:cubicBezTo>
                    <a:pt x="1493901" y="957482"/>
                    <a:pt x="1493286" y="836324"/>
                    <a:pt x="1493286" y="71587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3027347" y="2681487"/>
              <a:ext cx="1112517" cy="1112730"/>
            </a:xfrm>
            <a:custGeom>
              <a:rect b="b" l="l" r="r" t="t"/>
              <a:pathLst>
                <a:path extrusionOk="0" h="3214907" w="3214291">
                  <a:moveTo>
                    <a:pt x="1779651" y="0"/>
                  </a:moveTo>
                  <a:cubicBezTo>
                    <a:pt x="1830998" y="9584"/>
                    <a:pt x="1882345" y="19167"/>
                    <a:pt x="1939935" y="29982"/>
                  </a:cubicBezTo>
                  <a:cubicBezTo>
                    <a:pt x="1939935" y="98122"/>
                    <a:pt x="1941254" y="168021"/>
                    <a:pt x="1939319" y="237920"/>
                  </a:cubicBezTo>
                  <a:cubicBezTo>
                    <a:pt x="1938528" y="265791"/>
                    <a:pt x="1945562" y="281354"/>
                    <a:pt x="1974576" y="287157"/>
                  </a:cubicBezTo>
                  <a:cubicBezTo>
                    <a:pt x="1997349" y="291641"/>
                    <a:pt x="2019242" y="300961"/>
                    <a:pt x="2041310" y="308786"/>
                  </a:cubicBezTo>
                  <a:cubicBezTo>
                    <a:pt x="2116396" y="335251"/>
                    <a:pt x="2116221" y="335339"/>
                    <a:pt x="2166161" y="270803"/>
                  </a:cubicBezTo>
                  <a:cubicBezTo>
                    <a:pt x="2200099" y="227017"/>
                    <a:pt x="2234389" y="183408"/>
                    <a:pt x="2270174" y="137600"/>
                  </a:cubicBezTo>
                  <a:cubicBezTo>
                    <a:pt x="2326181" y="165120"/>
                    <a:pt x="2379638" y="191409"/>
                    <a:pt x="2436612" y="219368"/>
                  </a:cubicBezTo>
                  <a:cubicBezTo>
                    <a:pt x="2414368" y="289882"/>
                    <a:pt x="2394585" y="358462"/>
                    <a:pt x="2370758" y="425636"/>
                  </a:cubicBezTo>
                  <a:cubicBezTo>
                    <a:pt x="2360120" y="455705"/>
                    <a:pt x="2366362" y="473554"/>
                    <a:pt x="2391684" y="491226"/>
                  </a:cubicBezTo>
                  <a:cubicBezTo>
                    <a:pt x="2427556" y="516284"/>
                    <a:pt x="2460704" y="564994"/>
                    <a:pt x="2495960" y="565961"/>
                  </a:cubicBezTo>
                  <a:cubicBezTo>
                    <a:pt x="2533768" y="567016"/>
                    <a:pt x="2572893" y="524461"/>
                    <a:pt x="2611316" y="500810"/>
                  </a:cubicBezTo>
                  <a:cubicBezTo>
                    <a:pt x="2644814" y="480236"/>
                    <a:pt x="2679896" y="441110"/>
                    <a:pt x="2711284" y="443924"/>
                  </a:cubicBezTo>
                  <a:cubicBezTo>
                    <a:pt x="2742321" y="446737"/>
                    <a:pt x="2769841" y="491402"/>
                    <a:pt x="2798416" y="518219"/>
                  </a:cubicBezTo>
                  <a:cubicBezTo>
                    <a:pt x="2813187" y="532198"/>
                    <a:pt x="2826727" y="547409"/>
                    <a:pt x="2843169" y="564466"/>
                  </a:cubicBezTo>
                  <a:cubicBezTo>
                    <a:pt x="2790767" y="634277"/>
                    <a:pt x="2738277" y="704264"/>
                    <a:pt x="2684116" y="776361"/>
                  </a:cubicBezTo>
                  <a:cubicBezTo>
                    <a:pt x="2711108" y="819619"/>
                    <a:pt x="2736694" y="863668"/>
                    <a:pt x="2765972" y="905168"/>
                  </a:cubicBezTo>
                  <a:cubicBezTo>
                    <a:pt x="2772303" y="914136"/>
                    <a:pt x="2793229" y="919148"/>
                    <a:pt x="2805538" y="916686"/>
                  </a:cubicBezTo>
                  <a:cubicBezTo>
                    <a:pt x="2868666" y="903937"/>
                    <a:pt x="2931355" y="889078"/>
                    <a:pt x="2993693" y="872900"/>
                  </a:cubicBezTo>
                  <a:cubicBezTo>
                    <a:pt x="3020686" y="865867"/>
                    <a:pt x="3036160" y="869647"/>
                    <a:pt x="3047326" y="898310"/>
                  </a:cubicBezTo>
                  <a:cubicBezTo>
                    <a:pt x="3064647" y="942975"/>
                    <a:pt x="3086891" y="985794"/>
                    <a:pt x="3108169" y="1031777"/>
                  </a:cubicBezTo>
                  <a:cubicBezTo>
                    <a:pt x="3044600" y="1074860"/>
                    <a:pt x="2983582" y="1117854"/>
                    <a:pt x="2920893" y="1157947"/>
                  </a:cubicBezTo>
                  <a:cubicBezTo>
                    <a:pt x="2898648" y="1172191"/>
                    <a:pt x="2891351" y="1186522"/>
                    <a:pt x="2898648" y="1211756"/>
                  </a:cubicBezTo>
                  <a:cubicBezTo>
                    <a:pt x="2909287" y="1248244"/>
                    <a:pt x="2918519" y="1285260"/>
                    <a:pt x="2926080" y="1322539"/>
                  </a:cubicBezTo>
                  <a:cubicBezTo>
                    <a:pt x="2931092" y="1347245"/>
                    <a:pt x="2943665" y="1354015"/>
                    <a:pt x="2968195" y="1355334"/>
                  </a:cubicBezTo>
                  <a:cubicBezTo>
                    <a:pt x="3042578" y="1359379"/>
                    <a:pt x="3116697" y="1366764"/>
                    <a:pt x="3195916" y="1373271"/>
                  </a:cubicBezTo>
                  <a:cubicBezTo>
                    <a:pt x="3202071" y="1433410"/>
                    <a:pt x="3207962" y="1491000"/>
                    <a:pt x="3214292" y="1553073"/>
                  </a:cubicBezTo>
                  <a:cubicBezTo>
                    <a:pt x="3138590" y="1574351"/>
                    <a:pt x="3066142" y="1596419"/>
                    <a:pt x="2992814" y="1614532"/>
                  </a:cubicBezTo>
                  <a:cubicBezTo>
                    <a:pt x="2962305" y="1622005"/>
                    <a:pt x="2949995" y="1633962"/>
                    <a:pt x="2949028" y="1667022"/>
                  </a:cubicBezTo>
                  <a:cubicBezTo>
                    <a:pt x="2944983" y="1801720"/>
                    <a:pt x="2943753" y="1801632"/>
                    <a:pt x="3067812" y="1857463"/>
                  </a:cubicBezTo>
                  <a:cubicBezTo>
                    <a:pt x="3107641" y="1875399"/>
                    <a:pt x="3147295" y="1893424"/>
                    <a:pt x="3190201" y="1912855"/>
                  </a:cubicBezTo>
                  <a:cubicBezTo>
                    <a:pt x="3176222" y="1966224"/>
                    <a:pt x="3164528" y="2017395"/>
                    <a:pt x="3148262" y="2067160"/>
                  </a:cubicBezTo>
                  <a:cubicBezTo>
                    <a:pt x="3145272" y="2076303"/>
                    <a:pt x="3123555" y="2084656"/>
                    <a:pt x="3110631" y="2084393"/>
                  </a:cubicBezTo>
                  <a:cubicBezTo>
                    <a:pt x="3044776" y="2083161"/>
                    <a:pt x="2978834" y="2080084"/>
                    <a:pt x="2913067" y="2075248"/>
                  </a:cubicBezTo>
                  <a:cubicBezTo>
                    <a:pt x="2887130" y="2073314"/>
                    <a:pt x="2873854" y="2082106"/>
                    <a:pt x="2862248" y="2104967"/>
                  </a:cubicBezTo>
                  <a:cubicBezTo>
                    <a:pt x="2801933" y="2223838"/>
                    <a:pt x="2801405" y="2223487"/>
                    <a:pt x="2900231" y="2313872"/>
                  </a:cubicBezTo>
                  <a:cubicBezTo>
                    <a:pt x="2933642" y="2344469"/>
                    <a:pt x="2966789" y="2375330"/>
                    <a:pt x="3003013" y="2408741"/>
                  </a:cubicBezTo>
                  <a:cubicBezTo>
                    <a:pt x="2970042" y="2461846"/>
                    <a:pt x="2937950" y="2513545"/>
                    <a:pt x="2904539" y="2567442"/>
                  </a:cubicBezTo>
                  <a:cubicBezTo>
                    <a:pt x="2830156" y="2537108"/>
                    <a:pt x="2758147" y="2509061"/>
                    <a:pt x="2687281" y="2478288"/>
                  </a:cubicBezTo>
                  <a:cubicBezTo>
                    <a:pt x="2661784" y="2467209"/>
                    <a:pt x="2644814" y="2469056"/>
                    <a:pt x="2626438" y="2490773"/>
                  </a:cubicBezTo>
                  <a:cubicBezTo>
                    <a:pt x="2599094" y="2523041"/>
                    <a:pt x="2568673" y="2552759"/>
                    <a:pt x="2536669" y="2586609"/>
                  </a:cubicBezTo>
                  <a:cubicBezTo>
                    <a:pt x="2580015" y="2666092"/>
                    <a:pt x="2623185" y="2745310"/>
                    <a:pt x="2667410" y="2826288"/>
                  </a:cubicBezTo>
                  <a:cubicBezTo>
                    <a:pt x="2617646" y="2864710"/>
                    <a:pt x="2569288" y="2902077"/>
                    <a:pt x="2518821" y="2941027"/>
                  </a:cubicBezTo>
                  <a:cubicBezTo>
                    <a:pt x="2459560" y="2888361"/>
                    <a:pt x="2400828" y="2837805"/>
                    <a:pt x="2344293" y="2785052"/>
                  </a:cubicBezTo>
                  <a:cubicBezTo>
                    <a:pt x="2325038" y="2767115"/>
                    <a:pt x="2309827" y="2763774"/>
                    <a:pt x="2287231" y="2777666"/>
                  </a:cubicBezTo>
                  <a:cubicBezTo>
                    <a:pt x="2252414" y="2799031"/>
                    <a:pt x="2200715" y="2809406"/>
                    <a:pt x="2184273" y="2839740"/>
                  </a:cubicBezTo>
                  <a:cubicBezTo>
                    <a:pt x="2168271" y="2869194"/>
                    <a:pt x="2187614" y="2917815"/>
                    <a:pt x="2191483" y="2957996"/>
                  </a:cubicBezTo>
                  <a:cubicBezTo>
                    <a:pt x="2192186" y="2965294"/>
                    <a:pt x="2193241" y="2972503"/>
                    <a:pt x="2193945" y="2979801"/>
                  </a:cubicBezTo>
                  <a:cubicBezTo>
                    <a:pt x="2198165" y="3021565"/>
                    <a:pt x="2202297" y="3063328"/>
                    <a:pt x="2206430" y="3105004"/>
                  </a:cubicBezTo>
                  <a:cubicBezTo>
                    <a:pt x="2156138" y="3124698"/>
                    <a:pt x="2106286" y="3145800"/>
                    <a:pt x="2055026" y="3162593"/>
                  </a:cubicBezTo>
                  <a:cubicBezTo>
                    <a:pt x="2046849" y="3165231"/>
                    <a:pt x="2027682" y="3150987"/>
                    <a:pt x="2021352" y="3140085"/>
                  </a:cubicBezTo>
                  <a:cubicBezTo>
                    <a:pt x="1987501" y="3081880"/>
                    <a:pt x="1955146" y="3022795"/>
                    <a:pt x="1924460" y="2962832"/>
                  </a:cubicBezTo>
                  <a:cubicBezTo>
                    <a:pt x="1913206" y="2940851"/>
                    <a:pt x="1900194" y="2933114"/>
                    <a:pt x="1876190" y="2937774"/>
                  </a:cubicBezTo>
                  <a:cubicBezTo>
                    <a:pt x="1843131" y="2944280"/>
                    <a:pt x="1809809" y="2950083"/>
                    <a:pt x="1776310" y="2952809"/>
                  </a:cubicBezTo>
                  <a:cubicBezTo>
                    <a:pt x="1746768" y="2955271"/>
                    <a:pt x="1738239" y="2970130"/>
                    <a:pt x="1734283" y="2997562"/>
                  </a:cubicBezTo>
                  <a:cubicBezTo>
                    <a:pt x="1724348" y="3067109"/>
                    <a:pt x="1710895" y="3136128"/>
                    <a:pt x="1698674" y="3205324"/>
                  </a:cubicBezTo>
                  <a:cubicBezTo>
                    <a:pt x="1698234" y="3207961"/>
                    <a:pt x="1695948" y="3210247"/>
                    <a:pt x="1693223" y="3214907"/>
                  </a:cubicBezTo>
                  <a:cubicBezTo>
                    <a:pt x="1634842" y="3214907"/>
                    <a:pt x="1575230" y="3214907"/>
                    <a:pt x="1509727" y="3214907"/>
                  </a:cubicBezTo>
                  <a:cubicBezTo>
                    <a:pt x="1494956" y="3143602"/>
                    <a:pt x="1478251" y="3071417"/>
                    <a:pt x="1465766" y="2998441"/>
                  </a:cubicBezTo>
                  <a:cubicBezTo>
                    <a:pt x="1460930" y="2970218"/>
                    <a:pt x="1448269" y="2959843"/>
                    <a:pt x="1421892" y="2954040"/>
                  </a:cubicBezTo>
                  <a:cubicBezTo>
                    <a:pt x="1298008" y="2926696"/>
                    <a:pt x="1298096" y="2925992"/>
                    <a:pt x="1239540" y="3036072"/>
                  </a:cubicBezTo>
                  <a:cubicBezTo>
                    <a:pt x="1217647" y="3077308"/>
                    <a:pt x="1195754" y="3118544"/>
                    <a:pt x="1172366" y="3162681"/>
                  </a:cubicBezTo>
                  <a:cubicBezTo>
                    <a:pt x="1141505" y="3153097"/>
                    <a:pt x="1112403" y="3144481"/>
                    <a:pt x="1083564" y="3134985"/>
                  </a:cubicBezTo>
                  <a:cubicBezTo>
                    <a:pt x="1054550" y="3125402"/>
                    <a:pt x="1025887" y="3114851"/>
                    <a:pt x="993091" y="3103421"/>
                  </a:cubicBezTo>
                  <a:cubicBezTo>
                    <a:pt x="1003994" y="3026488"/>
                    <a:pt x="1012874" y="2951050"/>
                    <a:pt x="1026326" y="2876404"/>
                  </a:cubicBezTo>
                  <a:cubicBezTo>
                    <a:pt x="1031338" y="2848796"/>
                    <a:pt x="1022282" y="2837542"/>
                    <a:pt x="1000301" y="2825232"/>
                  </a:cubicBezTo>
                  <a:cubicBezTo>
                    <a:pt x="888551" y="2762631"/>
                    <a:pt x="888814" y="2762104"/>
                    <a:pt x="792979" y="2848444"/>
                  </a:cubicBezTo>
                  <a:cubicBezTo>
                    <a:pt x="760359" y="2877810"/>
                    <a:pt x="728091" y="2907528"/>
                    <a:pt x="692834" y="2939708"/>
                  </a:cubicBezTo>
                  <a:cubicBezTo>
                    <a:pt x="641663" y="2899879"/>
                    <a:pt x="591283" y="2860577"/>
                    <a:pt x="539320" y="2820133"/>
                  </a:cubicBezTo>
                  <a:cubicBezTo>
                    <a:pt x="580644" y="2743200"/>
                    <a:pt x="620649" y="2668729"/>
                    <a:pt x="661709" y="2592236"/>
                  </a:cubicBezTo>
                  <a:cubicBezTo>
                    <a:pt x="627507" y="2555309"/>
                    <a:pt x="595064" y="2517677"/>
                    <a:pt x="559279" y="2483563"/>
                  </a:cubicBezTo>
                  <a:cubicBezTo>
                    <a:pt x="551542" y="2476178"/>
                    <a:pt x="529824" y="2476793"/>
                    <a:pt x="517867" y="2481717"/>
                  </a:cubicBezTo>
                  <a:cubicBezTo>
                    <a:pt x="450342" y="2509501"/>
                    <a:pt x="383872" y="2539746"/>
                    <a:pt x="313182" y="2570871"/>
                  </a:cubicBezTo>
                  <a:cubicBezTo>
                    <a:pt x="277837" y="2517414"/>
                    <a:pt x="243459" y="2465451"/>
                    <a:pt x="206971" y="2410411"/>
                  </a:cubicBezTo>
                  <a:cubicBezTo>
                    <a:pt x="261132" y="2360031"/>
                    <a:pt x="314061" y="2309563"/>
                    <a:pt x="368661" y="2261030"/>
                  </a:cubicBezTo>
                  <a:cubicBezTo>
                    <a:pt x="387917" y="2243885"/>
                    <a:pt x="395302" y="2229554"/>
                    <a:pt x="380355" y="2205551"/>
                  </a:cubicBezTo>
                  <a:cubicBezTo>
                    <a:pt x="368046" y="2185856"/>
                    <a:pt x="360045" y="2163435"/>
                    <a:pt x="350286" y="2142158"/>
                  </a:cubicBezTo>
                  <a:cubicBezTo>
                    <a:pt x="322238" y="2080700"/>
                    <a:pt x="322326" y="2081315"/>
                    <a:pt x="252867" y="2088261"/>
                  </a:cubicBezTo>
                  <a:cubicBezTo>
                    <a:pt x="194750" y="2094064"/>
                    <a:pt x="136457" y="2098109"/>
                    <a:pt x="74383" y="2103208"/>
                  </a:cubicBezTo>
                  <a:cubicBezTo>
                    <a:pt x="58821" y="2045882"/>
                    <a:pt x="42643" y="1991458"/>
                    <a:pt x="30509" y="1936066"/>
                  </a:cubicBezTo>
                  <a:cubicBezTo>
                    <a:pt x="28487" y="1926922"/>
                    <a:pt x="42115" y="1908722"/>
                    <a:pt x="52754" y="1903535"/>
                  </a:cubicBezTo>
                  <a:cubicBezTo>
                    <a:pt x="107882" y="1876366"/>
                    <a:pt x="164065" y="1851308"/>
                    <a:pt x="220687" y="1827218"/>
                  </a:cubicBezTo>
                  <a:cubicBezTo>
                    <a:pt x="242756" y="1817810"/>
                    <a:pt x="252955" y="1805412"/>
                    <a:pt x="248646" y="1780706"/>
                  </a:cubicBezTo>
                  <a:cubicBezTo>
                    <a:pt x="245130" y="1760572"/>
                    <a:pt x="244514" y="1739910"/>
                    <a:pt x="243371" y="1719424"/>
                  </a:cubicBezTo>
                  <a:cubicBezTo>
                    <a:pt x="239239" y="1644953"/>
                    <a:pt x="239327" y="1645041"/>
                    <a:pt x="164944" y="1624906"/>
                  </a:cubicBezTo>
                  <a:cubicBezTo>
                    <a:pt x="111399" y="1610487"/>
                    <a:pt x="57854" y="1595892"/>
                    <a:pt x="0" y="1580241"/>
                  </a:cubicBezTo>
                  <a:cubicBezTo>
                    <a:pt x="3781" y="1523795"/>
                    <a:pt x="6242" y="1468491"/>
                    <a:pt x="12485" y="1413627"/>
                  </a:cubicBezTo>
                  <a:cubicBezTo>
                    <a:pt x="13540" y="1404659"/>
                    <a:pt x="29982" y="1392086"/>
                    <a:pt x="40796" y="1390328"/>
                  </a:cubicBezTo>
                  <a:cubicBezTo>
                    <a:pt x="102958" y="1380392"/>
                    <a:pt x="165383" y="1371512"/>
                    <a:pt x="228072" y="1366061"/>
                  </a:cubicBezTo>
                  <a:cubicBezTo>
                    <a:pt x="253922" y="1363775"/>
                    <a:pt x="263417" y="1352960"/>
                    <a:pt x="267462" y="1329661"/>
                  </a:cubicBezTo>
                  <a:cubicBezTo>
                    <a:pt x="275287" y="1285172"/>
                    <a:pt x="302016" y="1234528"/>
                    <a:pt x="288476" y="1198568"/>
                  </a:cubicBezTo>
                  <a:cubicBezTo>
                    <a:pt x="275903" y="1165069"/>
                    <a:pt x="221303" y="1147308"/>
                    <a:pt x="185078" y="1122866"/>
                  </a:cubicBezTo>
                  <a:cubicBezTo>
                    <a:pt x="155975" y="1103259"/>
                    <a:pt x="126521" y="1084180"/>
                    <a:pt x="93023" y="1062111"/>
                  </a:cubicBezTo>
                  <a:cubicBezTo>
                    <a:pt x="116674" y="1004257"/>
                    <a:pt x="140149" y="946844"/>
                    <a:pt x="164768" y="886880"/>
                  </a:cubicBezTo>
                  <a:cubicBezTo>
                    <a:pt x="235106" y="902091"/>
                    <a:pt x="302280" y="915807"/>
                    <a:pt x="369013" y="931545"/>
                  </a:cubicBezTo>
                  <a:cubicBezTo>
                    <a:pt x="393280" y="937260"/>
                    <a:pt x="409106" y="934710"/>
                    <a:pt x="422646" y="910531"/>
                  </a:cubicBezTo>
                  <a:cubicBezTo>
                    <a:pt x="444803" y="871054"/>
                    <a:pt x="471092" y="833862"/>
                    <a:pt x="497557" y="792627"/>
                  </a:cubicBezTo>
                  <a:cubicBezTo>
                    <a:pt x="448759" y="728970"/>
                    <a:pt x="400050" y="665402"/>
                    <a:pt x="349758" y="599811"/>
                  </a:cubicBezTo>
                  <a:cubicBezTo>
                    <a:pt x="392049" y="552684"/>
                    <a:pt x="433725" y="506349"/>
                    <a:pt x="477071" y="458079"/>
                  </a:cubicBezTo>
                  <a:cubicBezTo>
                    <a:pt x="534045" y="493864"/>
                    <a:pt x="590140" y="525692"/>
                    <a:pt x="642278" y="563059"/>
                  </a:cubicBezTo>
                  <a:cubicBezTo>
                    <a:pt x="672348" y="584601"/>
                    <a:pt x="693362" y="583018"/>
                    <a:pt x="717276" y="557432"/>
                  </a:cubicBezTo>
                  <a:cubicBezTo>
                    <a:pt x="728179" y="545827"/>
                    <a:pt x="742159" y="537034"/>
                    <a:pt x="754820" y="527099"/>
                  </a:cubicBezTo>
                  <a:cubicBezTo>
                    <a:pt x="817948" y="477686"/>
                    <a:pt x="817948" y="477686"/>
                    <a:pt x="793682" y="399347"/>
                  </a:cubicBezTo>
                  <a:cubicBezTo>
                    <a:pt x="781109" y="358814"/>
                    <a:pt x="769679" y="317842"/>
                    <a:pt x="755347" y="277925"/>
                  </a:cubicBezTo>
                  <a:cubicBezTo>
                    <a:pt x="746555" y="253306"/>
                    <a:pt x="748753" y="238096"/>
                    <a:pt x="774251" y="224995"/>
                  </a:cubicBezTo>
                  <a:cubicBezTo>
                    <a:pt x="815926" y="203718"/>
                    <a:pt x="855580" y="178572"/>
                    <a:pt x="896200" y="155096"/>
                  </a:cubicBezTo>
                  <a:cubicBezTo>
                    <a:pt x="898662" y="153690"/>
                    <a:pt x="901563" y="152898"/>
                    <a:pt x="907191" y="150700"/>
                  </a:cubicBezTo>
                  <a:cubicBezTo>
                    <a:pt x="949570" y="203366"/>
                    <a:pt x="993531" y="256120"/>
                    <a:pt x="1035119" y="310544"/>
                  </a:cubicBezTo>
                  <a:cubicBezTo>
                    <a:pt x="1052791" y="333668"/>
                    <a:pt x="1068969" y="341933"/>
                    <a:pt x="1097632" y="328920"/>
                  </a:cubicBezTo>
                  <a:cubicBezTo>
                    <a:pt x="1138692" y="310193"/>
                    <a:pt x="1196457" y="306852"/>
                    <a:pt x="1219669" y="276166"/>
                  </a:cubicBezTo>
                  <a:cubicBezTo>
                    <a:pt x="1241122" y="247679"/>
                    <a:pt x="1226967" y="192024"/>
                    <a:pt x="1227758" y="148326"/>
                  </a:cubicBezTo>
                  <a:cubicBezTo>
                    <a:pt x="1228373" y="112014"/>
                    <a:pt x="1227846" y="75614"/>
                    <a:pt x="1227846" y="37631"/>
                  </a:cubicBezTo>
                  <a:cubicBezTo>
                    <a:pt x="1282534" y="28223"/>
                    <a:pt x="1332826" y="19431"/>
                    <a:pt x="1383294" y="11078"/>
                  </a:cubicBezTo>
                  <a:cubicBezTo>
                    <a:pt x="1393141" y="9408"/>
                    <a:pt x="1403428" y="9672"/>
                    <a:pt x="1415737" y="8968"/>
                  </a:cubicBezTo>
                  <a:cubicBezTo>
                    <a:pt x="1439301" y="72888"/>
                    <a:pt x="1463480" y="135402"/>
                    <a:pt x="1485109" y="198794"/>
                  </a:cubicBezTo>
                  <a:cubicBezTo>
                    <a:pt x="1493022" y="222006"/>
                    <a:pt x="1504540" y="231062"/>
                    <a:pt x="1529334" y="229831"/>
                  </a:cubicBezTo>
                  <a:cubicBezTo>
                    <a:pt x="1576109" y="227545"/>
                    <a:pt x="1633875" y="244866"/>
                    <a:pt x="1666758" y="223237"/>
                  </a:cubicBezTo>
                  <a:cubicBezTo>
                    <a:pt x="1698410" y="202311"/>
                    <a:pt x="1705181" y="142787"/>
                    <a:pt x="1721182" y="99617"/>
                  </a:cubicBezTo>
                  <a:cubicBezTo>
                    <a:pt x="1733315" y="66997"/>
                    <a:pt x="1742723" y="33411"/>
                    <a:pt x="1753362" y="264"/>
                  </a:cubicBezTo>
                  <a:cubicBezTo>
                    <a:pt x="1762067" y="0"/>
                    <a:pt x="1770859" y="0"/>
                    <a:pt x="1779651" y="0"/>
                  </a:cubicBezTo>
                  <a:close/>
                  <a:moveTo>
                    <a:pt x="1603893" y="1891929"/>
                  </a:moveTo>
                  <a:cubicBezTo>
                    <a:pt x="1761978" y="1892193"/>
                    <a:pt x="1892808" y="1761715"/>
                    <a:pt x="1892281" y="1604420"/>
                  </a:cubicBezTo>
                  <a:cubicBezTo>
                    <a:pt x="1891841" y="1457325"/>
                    <a:pt x="1758374" y="1326935"/>
                    <a:pt x="1607762" y="1326408"/>
                  </a:cubicBezTo>
                  <a:cubicBezTo>
                    <a:pt x="1458028" y="1325880"/>
                    <a:pt x="1324649" y="1456094"/>
                    <a:pt x="1323243" y="1604069"/>
                  </a:cubicBezTo>
                  <a:cubicBezTo>
                    <a:pt x="1321748" y="1763122"/>
                    <a:pt x="1447038" y="1891665"/>
                    <a:pt x="1603893" y="1891929"/>
                  </a:cubicBezTo>
                  <a:close/>
                  <a:moveTo>
                    <a:pt x="1579099" y="2795602"/>
                  </a:moveTo>
                  <a:cubicBezTo>
                    <a:pt x="1639502" y="2785667"/>
                    <a:pt x="1694014" y="2781886"/>
                    <a:pt x="1745449" y="2767203"/>
                  </a:cubicBezTo>
                  <a:cubicBezTo>
                    <a:pt x="1840846" y="2740035"/>
                    <a:pt x="1881114" y="2669433"/>
                    <a:pt x="1862386" y="2571838"/>
                  </a:cubicBezTo>
                  <a:cubicBezTo>
                    <a:pt x="1843307" y="2472133"/>
                    <a:pt x="1796620" y="2384562"/>
                    <a:pt x="1735338" y="2305167"/>
                  </a:cubicBezTo>
                  <a:cubicBezTo>
                    <a:pt x="1654449" y="2200187"/>
                    <a:pt x="1529774" y="2194472"/>
                    <a:pt x="1441763" y="2294089"/>
                  </a:cubicBezTo>
                  <a:cubicBezTo>
                    <a:pt x="1368875" y="2376561"/>
                    <a:pt x="1321220" y="2473364"/>
                    <a:pt x="1308120" y="2584323"/>
                  </a:cubicBezTo>
                  <a:cubicBezTo>
                    <a:pt x="1298360" y="2667322"/>
                    <a:pt x="1334848" y="2733617"/>
                    <a:pt x="1413803" y="2760785"/>
                  </a:cubicBezTo>
                  <a:cubicBezTo>
                    <a:pt x="1468316" y="2779424"/>
                    <a:pt x="1527136" y="2785139"/>
                    <a:pt x="1579099" y="2795602"/>
                  </a:cubicBezTo>
                  <a:close/>
                  <a:moveTo>
                    <a:pt x="949833" y="1372567"/>
                  </a:moveTo>
                  <a:cubicBezTo>
                    <a:pt x="1067562" y="1353664"/>
                    <a:pt x="1128932" y="1267763"/>
                    <a:pt x="1103698" y="1151265"/>
                  </a:cubicBezTo>
                  <a:cubicBezTo>
                    <a:pt x="1078465" y="1034855"/>
                    <a:pt x="1010412" y="943766"/>
                    <a:pt x="917565" y="872021"/>
                  </a:cubicBezTo>
                  <a:cubicBezTo>
                    <a:pt x="835973" y="808980"/>
                    <a:pt x="753677" y="811970"/>
                    <a:pt x="687734" y="891276"/>
                  </a:cubicBezTo>
                  <a:cubicBezTo>
                    <a:pt x="631288" y="959153"/>
                    <a:pt x="580820" y="1035206"/>
                    <a:pt x="543628" y="1115128"/>
                  </a:cubicBezTo>
                  <a:cubicBezTo>
                    <a:pt x="493073" y="1223889"/>
                    <a:pt x="553476" y="1334497"/>
                    <a:pt x="670677" y="1362720"/>
                  </a:cubicBezTo>
                  <a:cubicBezTo>
                    <a:pt x="724398" y="1375557"/>
                    <a:pt x="912378" y="1378546"/>
                    <a:pt x="949833" y="1372567"/>
                  </a:cubicBezTo>
                  <a:close/>
                  <a:moveTo>
                    <a:pt x="515405" y="1994183"/>
                  </a:moveTo>
                  <a:cubicBezTo>
                    <a:pt x="523230" y="2026627"/>
                    <a:pt x="526132" y="2061357"/>
                    <a:pt x="539936" y="2091075"/>
                  </a:cubicBezTo>
                  <a:cubicBezTo>
                    <a:pt x="569302" y="2154555"/>
                    <a:pt x="599723" y="2218475"/>
                    <a:pt x="638058" y="2276768"/>
                  </a:cubicBezTo>
                  <a:cubicBezTo>
                    <a:pt x="704000" y="2377001"/>
                    <a:pt x="832280" y="2392299"/>
                    <a:pt x="918708" y="2308596"/>
                  </a:cubicBezTo>
                  <a:cubicBezTo>
                    <a:pt x="1000828" y="2229026"/>
                    <a:pt x="1057539" y="2130904"/>
                    <a:pt x="1081894" y="2018186"/>
                  </a:cubicBezTo>
                  <a:cubicBezTo>
                    <a:pt x="1101412" y="1927714"/>
                    <a:pt x="1059649" y="1851836"/>
                    <a:pt x="973133" y="1822909"/>
                  </a:cubicBezTo>
                  <a:cubicBezTo>
                    <a:pt x="853821" y="1782992"/>
                    <a:pt x="733278" y="1787300"/>
                    <a:pt x="618099" y="1839790"/>
                  </a:cubicBezTo>
                  <a:cubicBezTo>
                    <a:pt x="554883" y="1868453"/>
                    <a:pt x="519186" y="1920504"/>
                    <a:pt x="515405" y="1994183"/>
                  </a:cubicBezTo>
                  <a:close/>
                  <a:moveTo>
                    <a:pt x="2380781" y="1836186"/>
                  </a:moveTo>
                  <a:cubicBezTo>
                    <a:pt x="2333303" y="1841285"/>
                    <a:pt x="2295056" y="1843044"/>
                    <a:pt x="2257777" y="1849902"/>
                  </a:cubicBezTo>
                  <a:cubicBezTo>
                    <a:pt x="2139344" y="1871882"/>
                    <a:pt x="2077798" y="1967543"/>
                    <a:pt x="2111033" y="2083425"/>
                  </a:cubicBezTo>
                  <a:cubicBezTo>
                    <a:pt x="2143477" y="2196406"/>
                    <a:pt x="2208716" y="2289077"/>
                    <a:pt x="2305256" y="2357042"/>
                  </a:cubicBezTo>
                  <a:cubicBezTo>
                    <a:pt x="2384738" y="2413049"/>
                    <a:pt x="2463253" y="2409180"/>
                    <a:pt x="2524184" y="2334270"/>
                  </a:cubicBezTo>
                  <a:cubicBezTo>
                    <a:pt x="2579751" y="2265954"/>
                    <a:pt x="2628900" y="2189461"/>
                    <a:pt x="2666004" y="2109626"/>
                  </a:cubicBezTo>
                  <a:cubicBezTo>
                    <a:pt x="2715768" y="2002712"/>
                    <a:pt x="2659233" y="1894479"/>
                    <a:pt x="2544230" y="1863002"/>
                  </a:cubicBezTo>
                  <a:cubicBezTo>
                    <a:pt x="2488399" y="1847703"/>
                    <a:pt x="2429403" y="1843835"/>
                    <a:pt x="2380781" y="1836186"/>
                  </a:cubicBezTo>
                  <a:close/>
                  <a:moveTo>
                    <a:pt x="1901249" y="614494"/>
                  </a:moveTo>
                  <a:cubicBezTo>
                    <a:pt x="1902304" y="527011"/>
                    <a:pt x="1862123" y="471707"/>
                    <a:pt x="1780443" y="450957"/>
                  </a:cubicBezTo>
                  <a:cubicBezTo>
                    <a:pt x="1685573" y="426867"/>
                    <a:pt x="1589297" y="424405"/>
                    <a:pt x="1493462" y="444803"/>
                  </a:cubicBezTo>
                  <a:cubicBezTo>
                    <a:pt x="1362896" y="472587"/>
                    <a:pt x="1311285" y="562796"/>
                    <a:pt x="1363336" y="686415"/>
                  </a:cubicBezTo>
                  <a:cubicBezTo>
                    <a:pt x="1397625" y="767832"/>
                    <a:pt x="1441939" y="846348"/>
                    <a:pt x="1491176" y="919939"/>
                  </a:cubicBezTo>
                  <a:cubicBezTo>
                    <a:pt x="1558612" y="1020787"/>
                    <a:pt x="1653745" y="1028788"/>
                    <a:pt x="1744833" y="947899"/>
                  </a:cubicBezTo>
                  <a:cubicBezTo>
                    <a:pt x="1845329" y="858657"/>
                    <a:pt x="1893863" y="744357"/>
                    <a:pt x="1901249" y="614494"/>
                  </a:cubicBezTo>
                  <a:close/>
                  <a:moveTo>
                    <a:pt x="2588720" y="1382239"/>
                  </a:moveTo>
                  <a:cubicBezTo>
                    <a:pt x="2673829" y="1349268"/>
                    <a:pt x="2708734" y="1275676"/>
                    <a:pt x="2688863" y="1186610"/>
                  </a:cubicBezTo>
                  <a:cubicBezTo>
                    <a:pt x="2666883" y="1088048"/>
                    <a:pt x="2619493" y="1000037"/>
                    <a:pt x="2557331" y="921961"/>
                  </a:cubicBezTo>
                  <a:cubicBezTo>
                    <a:pt x="2494026" y="842391"/>
                    <a:pt x="2385969" y="833071"/>
                    <a:pt x="2307893" y="903585"/>
                  </a:cubicBezTo>
                  <a:cubicBezTo>
                    <a:pt x="2213815" y="988519"/>
                    <a:pt x="2151038" y="1095961"/>
                    <a:pt x="2129057" y="1222482"/>
                  </a:cubicBezTo>
                  <a:cubicBezTo>
                    <a:pt x="2116045" y="1297745"/>
                    <a:pt x="2150159" y="1361225"/>
                    <a:pt x="2221816" y="1388130"/>
                  </a:cubicBezTo>
                  <a:cubicBezTo>
                    <a:pt x="2276768" y="1408704"/>
                    <a:pt x="2528492" y="1405538"/>
                    <a:pt x="2588720" y="13822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3897329" y="2870289"/>
              <a:ext cx="1464640" cy="1460202"/>
            </a:xfrm>
            <a:custGeom>
              <a:rect b="b" l="l" r="r" t="t"/>
              <a:pathLst>
                <a:path extrusionOk="0" h="2628477" w="2636466">
                  <a:moveTo>
                    <a:pt x="2629724" y="1216867"/>
                  </a:moveTo>
                  <a:cubicBezTo>
                    <a:pt x="2631643" y="1206828"/>
                    <a:pt x="2626168" y="1203335"/>
                    <a:pt x="2617293" y="1201132"/>
                  </a:cubicBezTo>
                  <a:cubicBezTo>
                    <a:pt x="2558129" y="1186372"/>
                    <a:pt x="2499092" y="1171235"/>
                    <a:pt x="2439991" y="1156224"/>
                  </a:cubicBezTo>
                  <a:cubicBezTo>
                    <a:pt x="2418214" y="1150622"/>
                    <a:pt x="2411479" y="1134761"/>
                    <a:pt x="2411007" y="1114275"/>
                  </a:cubicBezTo>
                  <a:cubicBezTo>
                    <a:pt x="2410913" y="1109523"/>
                    <a:pt x="2409339" y="1104802"/>
                    <a:pt x="2408332" y="1100082"/>
                  </a:cubicBezTo>
                  <a:cubicBezTo>
                    <a:pt x="2402384" y="1070311"/>
                    <a:pt x="2398073" y="1076762"/>
                    <a:pt x="2423438" y="1058824"/>
                  </a:cubicBezTo>
                  <a:cubicBezTo>
                    <a:pt x="2425924" y="1057062"/>
                    <a:pt x="2428316" y="1055111"/>
                    <a:pt x="2430802" y="1053349"/>
                  </a:cubicBezTo>
                  <a:cubicBezTo>
                    <a:pt x="2477755" y="1019833"/>
                    <a:pt x="2523985" y="985342"/>
                    <a:pt x="2571410" y="952550"/>
                  </a:cubicBezTo>
                  <a:cubicBezTo>
                    <a:pt x="2577232" y="948522"/>
                    <a:pt x="2582928" y="944211"/>
                    <a:pt x="2580977" y="935934"/>
                  </a:cubicBezTo>
                  <a:cubicBezTo>
                    <a:pt x="2578333" y="924668"/>
                    <a:pt x="2576319" y="913118"/>
                    <a:pt x="2568924" y="903583"/>
                  </a:cubicBezTo>
                  <a:cubicBezTo>
                    <a:pt x="2565305" y="882844"/>
                    <a:pt x="2551363" y="881648"/>
                    <a:pt x="2533551" y="882026"/>
                  </a:cubicBezTo>
                  <a:cubicBezTo>
                    <a:pt x="2479706" y="883127"/>
                    <a:pt x="2425798" y="882435"/>
                    <a:pt x="2371921" y="882435"/>
                  </a:cubicBezTo>
                  <a:cubicBezTo>
                    <a:pt x="2336266" y="882435"/>
                    <a:pt x="2336266" y="882404"/>
                    <a:pt x="2323835" y="848259"/>
                  </a:cubicBezTo>
                  <a:cubicBezTo>
                    <a:pt x="2321695" y="839793"/>
                    <a:pt x="2318706" y="831611"/>
                    <a:pt x="2314143" y="824121"/>
                  </a:cubicBezTo>
                  <a:cubicBezTo>
                    <a:pt x="2308856" y="815435"/>
                    <a:pt x="2310052" y="808418"/>
                    <a:pt x="2316755" y="800550"/>
                  </a:cubicBezTo>
                  <a:cubicBezTo>
                    <a:pt x="2357194" y="753030"/>
                    <a:pt x="2395933" y="704063"/>
                    <a:pt x="2436876" y="656952"/>
                  </a:cubicBezTo>
                  <a:cubicBezTo>
                    <a:pt x="2439865" y="653491"/>
                    <a:pt x="2441376" y="649651"/>
                    <a:pt x="2442509" y="645466"/>
                  </a:cubicBezTo>
                  <a:cubicBezTo>
                    <a:pt x="2446537" y="640462"/>
                    <a:pt x="2444963" y="635742"/>
                    <a:pt x="2441911" y="631021"/>
                  </a:cubicBezTo>
                  <a:cubicBezTo>
                    <a:pt x="2434075" y="618937"/>
                    <a:pt x="2426144" y="606884"/>
                    <a:pt x="2418529" y="594642"/>
                  </a:cubicBezTo>
                  <a:cubicBezTo>
                    <a:pt x="2414658" y="588411"/>
                    <a:pt x="2410378" y="587593"/>
                    <a:pt x="2403171" y="589512"/>
                  </a:cubicBezTo>
                  <a:cubicBezTo>
                    <a:pt x="2346305" y="604523"/>
                    <a:pt x="2289187" y="618559"/>
                    <a:pt x="2232352" y="633665"/>
                  </a:cubicBezTo>
                  <a:cubicBezTo>
                    <a:pt x="2198018" y="642791"/>
                    <a:pt x="2198176" y="643420"/>
                    <a:pt x="2176682" y="616419"/>
                  </a:cubicBezTo>
                  <a:cubicBezTo>
                    <a:pt x="2173629" y="607041"/>
                    <a:pt x="2167776" y="599205"/>
                    <a:pt x="2160884" y="592722"/>
                  </a:cubicBezTo>
                  <a:cubicBezTo>
                    <a:pt x="2152355" y="584697"/>
                    <a:pt x="2152135" y="577522"/>
                    <a:pt x="2157202" y="567294"/>
                  </a:cubicBezTo>
                  <a:cubicBezTo>
                    <a:pt x="2184360" y="512285"/>
                    <a:pt x="2209316" y="456205"/>
                    <a:pt x="2236475" y="401164"/>
                  </a:cubicBezTo>
                  <a:cubicBezTo>
                    <a:pt x="2238615" y="396790"/>
                    <a:pt x="2240566" y="392416"/>
                    <a:pt x="2239873" y="387349"/>
                  </a:cubicBezTo>
                  <a:cubicBezTo>
                    <a:pt x="2241321" y="384170"/>
                    <a:pt x="2243146" y="381149"/>
                    <a:pt x="2239716" y="377876"/>
                  </a:cubicBezTo>
                  <a:cubicBezTo>
                    <a:pt x="2227348" y="366138"/>
                    <a:pt x="2214949" y="354431"/>
                    <a:pt x="2202833" y="342473"/>
                  </a:cubicBezTo>
                  <a:cubicBezTo>
                    <a:pt x="2197483" y="337186"/>
                    <a:pt x="2192826" y="339609"/>
                    <a:pt x="2187665" y="342473"/>
                  </a:cubicBezTo>
                  <a:cubicBezTo>
                    <a:pt x="2133851" y="372401"/>
                    <a:pt x="2079565" y="401542"/>
                    <a:pt x="2026412" y="432571"/>
                  </a:cubicBezTo>
                  <a:cubicBezTo>
                    <a:pt x="2009261" y="442579"/>
                    <a:pt x="1995886" y="445443"/>
                    <a:pt x="1981725" y="429613"/>
                  </a:cubicBezTo>
                  <a:cubicBezTo>
                    <a:pt x="1978011" y="425459"/>
                    <a:pt x="1972945" y="422532"/>
                    <a:pt x="1968507" y="419008"/>
                  </a:cubicBezTo>
                  <a:cubicBezTo>
                    <a:pt x="1965864" y="414319"/>
                    <a:pt x="1962371" y="410165"/>
                    <a:pt x="1957713" y="407741"/>
                  </a:cubicBezTo>
                  <a:cubicBezTo>
                    <a:pt x="1943772" y="400566"/>
                    <a:pt x="1942702" y="389835"/>
                    <a:pt x="1945723" y="375705"/>
                  </a:cubicBezTo>
                  <a:cubicBezTo>
                    <a:pt x="1957524" y="320003"/>
                    <a:pt x="1967280" y="263892"/>
                    <a:pt x="1978452" y="208033"/>
                  </a:cubicBezTo>
                  <a:cubicBezTo>
                    <a:pt x="1979679" y="201959"/>
                    <a:pt x="1980529" y="195948"/>
                    <a:pt x="1979113" y="189812"/>
                  </a:cubicBezTo>
                  <a:cubicBezTo>
                    <a:pt x="1979428" y="183612"/>
                    <a:pt x="1979805" y="177948"/>
                    <a:pt x="1972504" y="174391"/>
                  </a:cubicBezTo>
                  <a:cubicBezTo>
                    <a:pt x="1959507" y="168097"/>
                    <a:pt x="1946762" y="161205"/>
                    <a:pt x="1934300" y="153904"/>
                  </a:cubicBezTo>
                  <a:cubicBezTo>
                    <a:pt x="1927691" y="150034"/>
                    <a:pt x="1923726" y="151513"/>
                    <a:pt x="1918470" y="156548"/>
                  </a:cubicBezTo>
                  <a:cubicBezTo>
                    <a:pt x="1887818" y="185972"/>
                    <a:pt x="1857450" y="215743"/>
                    <a:pt x="1825602" y="243814"/>
                  </a:cubicBezTo>
                  <a:cubicBezTo>
                    <a:pt x="1806531" y="260619"/>
                    <a:pt x="1789947" y="280005"/>
                    <a:pt x="1769775" y="295645"/>
                  </a:cubicBezTo>
                  <a:cubicBezTo>
                    <a:pt x="1764393" y="299799"/>
                    <a:pt x="1760271" y="300460"/>
                    <a:pt x="1754417" y="297974"/>
                  </a:cubicBezTo>
                  <a:cubicBezTo>
                    <a:pt x="1741546" y="292498"/>
                    <a:pt x="1728801" y="286425"/>
                    <a:pt x="1715426" y="282522"/>
                  </a:cubicBezTo>
                  <a:cubicBezTo>
                    <a:pt x="1702838" y="278840"/>
                    <a:pt x="1698086" y="271162"/>
                    <a:pt x="1697236" y="258983"/>
                  </a:cubicBezTo>
                  <a:cubicBezTo>
                    <a:pt x="1695096" y="228551"/>
                    <a:pt x="1694058" y="197962"/>
                    <a:pt x="1691288" y="167657"/>
                  </a:cubicBezTo>
                  <a:cubicBezTo>
                    <a:pt x="1689463" y="147673"/>
                    <a:pt x="1692044" y="127407"/>
                    <a:pt x="1686914" y="107675"/>
                  </a:cubicBezTo>
                  <a:cubicBezTo>
                    <a:pt x="1682351" y="90178"/>
                    <a:pt x="1675176" y="73247"/>
                    <a:pt x="1675962" y="54585"/>
                  </a:cubicBezTo>
                  <a:cubicBezTo>
                    <a:pt x="1676183" y="49770"/>
                    <a:pt x="1672060" y="48543"/>
                    <a:pt x="1667906" y="47567"/>
                  </a:cubicBezTo>
                  <a:cubicBezTo>
                    <a:pt x="1655601" y="44641"/>
                    <a:pt x="1643108" y="42123"/>
                    <a:pt x="1631181" y="38032"/>
                  </a:cubicBezTo>
                  <a:cubicBezTo>
                    <a:pt x="1620323" y="34287"/>
                    <a:pt x="1614155" y="36773"/>
                    <a:pt x="1608019" y="46686"/>
                  </a:cubicBezTo>
                  <a:cubicBezTo>
                    <a:pt x="1573779" y="101570"/>
                    <a:pt x="1538596" y="155919"/>
                    <a:pt x="1504388" y="210865"/>
                  </a:cubicBezTo>
                  <a:cubicBezTo>
                    <a:pt x="1498409" y="220495"/>
                    <a:pt x="1491328" y="222446"/>
                    <a:pt x="1481383" y="220998"/>
                  </a:cubicBezTo>
                  <a:cubicBezTo>
                    <a:pt x="1468890" y="219142"/>
                    <a:pt x="1456365" y="217379"/>
                    <a:pt x="1443808" y="216184"/>
                  </a:cubicBezTo>
                  <a:cubicBezTo>
                    <a:pt x="1423856" y="214295"/>
                    <a:pt x="1417153" y="209134"/>
                    <a:pt x="1410607" y="189214"/>
                  </a:cubicBezTo>
                  <a:cubicBezTo>
                    <a:pt x="1391222" y="130239"/>
                    <a:pt x="1371679" y="71296"/>
                    <a:pt x="1352671" y="12164"/>
                  </a:cubicBezTo>
                  <a:cubicBezTo>
                    <a:pt x="1349807" y="3226"/>
                    <a:pt x="1345874" y="-613"/>
                    <a:pt x="1336149" y="79"/>
                  </a:cubicBezTo>
                  <a:cubicBezTo>
                    <a:pt x="1323939" y="992"/>
                    <a:pt x="1311540" y="992"/>
                    <a:pt x="1299329" y="79"/>
                  </a:cubicBezTo>
                  <a:cubicBezTo>
                    <a:pt x="1289983" y="-613"/>
                    <a:pt x="1286395" y="3258"/>
                    <a:pt x="1283752" y="11629"/>
                  </a:cubicBezTo>
                  <a:cubicBezTo>
                    <a:pt x="1264524" y="72051"/>
                    <a:pt x="1245044" y="132410"/>
                    <a:pt x="1225186" y="192644"/>
                  </a:cubicBezTo>
                  <a:cubicBezTo>
                    <a:pt x="1221536" y="203721"/>
                    <a:pt x="1216941" y="214484"/>
                    <a:pt x="1201395" y="214484"/>
                  </a:cubicBezTo>
                  <a:cubicBezTo>
                    <a:pt x="1189310" y="214484"/>
                    <a:pt x="1176565" y="215397"/>
                    <a:pt x="1165236" y="219236"/>
                  </a:cubicBezTo>
                  <a:cubicBezTo>
                    <a:pt x="1141854" y="227135"/>
                    <a:pt x="1132822" y="213320"/>
                    <a:pt x="1122531" y="196578"/>
                  </a:cubicBezTo>
                  <a:cubicBezTo>
                    <a:pt x="1090904" y="145187"/>
                    <a:pt x="1057986" y="94552"/>
                    <a:pt x="1025887" y="43445"/>
                  </a:cubicBezTo>
                  <a:cubicBezTo>
                    <a:pt x="1021827" y="36962"/>
                    <a:pt x="1018113" y="34413"/>
                    <a:pt x="1010183" y="36868"/>
                  </a:cubicBezTo>
                  <a:cubicBezTo>
                    <a:pt x="996462" y="41147"/>
                    <a:pt x="982332" y="44231"/>
                    <a:pt x="968328" y="47536"/>
                  </a:cubicBezTo>
                  <a:cubicBezTo>
                    <a:pt x="964174" y="48511"/>
                    <a:pt x="960209" y="49707"/>
                    <a:pt x="960209" y="54554"/>
                  </a:cubicBezTo>
                  <a:cubicBezTo>
                    <a:pt x="960272" y="71359"/>
                    <a:pt x="941075" y="218575"/>
                    <a:pt x="940540" y="242178"/>
                  </a:cubicBezTo>
                  <a:cubicBezTo>
                    <a:pt x="940320" y="251304"/>
                    <a:pt x="938840" y="260242"/>
                    <a:pt x="936826" y="269211"/>
                  </a:cubicBezTo>
                  <a:cubicBezTo>
                    <a:pt x="935725" y="274057"/>
                    <a:pt x="933711" y="276984"/>
                    <a:pt x="929211" y="278809"/>
                  </a:cubicBezTo>
                  <a:cubicBezTo>
                    <a:pt x="913790" y="284977"/>
                    <a:pt x="898370" y="291177"/>
                    <a:pt x="883076" y="297659"/>
                  </a:cubicBezTo>
                  <a:cubicBezTo>
                    <a:pt x="876373" y="300492"/>
                    <a:pt x="871495" y="300177"/>
                    <a:pt x="865515" y="294733"/>
                  </a:cubicBezTo>
                  <a:cubicBezTo>
                    <a:pt x="837035" y="268738"/>
                    <a:pt x="747849" y="183329"/>
                    <a:pt x="730729" y="167657"/>
                  </a:cubicBezTo>
                  <a:cubicBezTo>
                    <a:pt x="710840" y="149436"/>
                    <a:pt x="710620" y="149562"/>
                    <a:pt x="686766" y="161898"/>
                  </a:cubicBezTo>
                  <a:cubicBezTo>
                    <a:pt x="679779" y="165517"/>
                    <a:pt x="673328" y="170332"/>
                    <a:pt x="666090" y="173321"/>
                  </a:cubicBezTo>
                  <a:cubicBezTo>
                    <a:pt x="658065" y="176657"/>
                    <a:pt x="655831" y="182039"/>
                    <a:pt x="657184" y="189875"/>
                  </a:cubicBezTo>
                  <a:cubicBezTo>
                    <a:pt x="655736" y="195571"/>
                    <a:pt x="656995" y="201109"/>
                    <a:pt x="658034" y="206711"/>
                  </a:cubicBezTo>
                  <a:cubicBezTo>
                    <a:pt x="668734" y="265119"/>
                    <a:pt x="680315" y="323339"/>
                    <a:pt x="691675" y="381590"/>
                  </a:cubicBezTo>
                  <a:cubicBezTo>
                    <a:pt x="693847" y="392762"/>
                    <a:pt x="691455" y="400000"/>
                    <a:pt x="681636" y="405539"/>
                  </a:cubicBezTo>
                  <a:cubicBezTo>
                    <a:pt x="675940" y="408749"/>
                    <a:pt x="670936" y="413123"/>
                    <a:pt x="667695" y="419071"/>
                  </a:cubicBezTo>
                  <a:cubicBezTo>
                    <a:pt x="658695" y="425900"/>
                    <a:pt x="649317" y="432288"/>
                    <a:pt x="640820" y="439715"/>
                  </a:cubicBezTo>
                  <a:cubicBezTo>
                    <a:pt x="635690" y="444215"/>
                    <a:pt x="632417" y="444215"/>
                    <a:pt x="626343" y="440816"/>
                  </a:cubicBezTo>
                  <a:cubicBezTo>
                    <a:pt x="567337" y="407804"/>
                    <a:pt x="508016" y="375327"/>
                    <a:pt x="448853" y="342630"/>
                  </a:cubicBezTo>
                  <a:cubicBezTo>
                    <a:pt x="443157" y="339483"/>
                    <a:pt x="439034" y="338350"/>
                    <a:pt x="432834" y="343385"/>
                  </a:cubicBezTo>
                  <a:cubicBezTo>
                    <a:pt x="420530" y="353361"/>
                    <a:pt x="410365" y="365383"/>
                    <a:pt x="398564" y="375736"/>
                  </a:cubicBezTo>
                  <a:cubicBezTo>
                    <a:pt x="394284" y="379481"/>
                    <a:pt x="395448" y="383258"/>
                    <a:pt x="396424" y="387443"/>
                  </a:cubicBezTo>
                  <a:cubicBezTo>
                    <a:pt x="397242" y="394902"/>
                    <a:pt x="399791" y="401762"/>
                    <a:pt x="403284" y="408339"/>
                  </a:cubicBezTo>
                  <a:cubicBezTo>
                    <a:pt x="417225" y="434585"/>
                    <a:pt x="467577" y="543062"/>
                    <a:pt x="480417" y="570316"/>
                  </a:cubicBezTo>
                  <a:cubicBezTo>
                    <a:pt x="484099" y="578152"/>
                    <a:pt x="483564" y="583816"/>
                    <a:pt x="477711" y="590362"/>
                  </a:cubicBezTo>
                  <a:cubicBezTo>
                    <a:pt x="471983" y="596750"/>
                    <a:pt x="465343" y="602761"/>
                    <a:pt x="462416" y="611321"/>
                  </a:cubicBezTo>
                  <a:cubicBezTo>
                    <a:pt x="459804" y="616986"/>
                    <a:pt x="454391" y="620951"/>
                    <a:pt x="451779" y="626143"/>
                  </a:cubicBezTo>
                  <a:cubicBezTo>
                    <a:pt x="443692" y="642350"/>
                    <a:pt x="431607" y="641627"/>
                    <a:pt x="416911" y="637661"/>
                  </a:cubicBezTo>
                  <a:cubicBezTo>
                    <a:pt x="361681" y="622776"/>
                    <a:pt x="306262" y="608677"/>
                    <a:pt x="251001" y="593949"/>
                  </a:cubicBezTo>
                  <a:cubicBezTo>
                    <a:pt x="223244" y="586554"/>
                    <a:pt x="223307" y="586208"/>
                    <a:pt x="207604" y="609968"/>
                  </a:cubicBezTo>
                  <a:cubicBezTo>
                    <a:pt x="203009" y="616891"/>
                    <a:pt x="198792" y="624066"/>
                    <a:pt x="194292" y="631084"/>
                  </a:cubicBezTo>
                  <a:cubicBezTo>
                    <a:pt x="191239" y="635836"/>
                    <a:pt x="189634" y="640557"/>
                    <a:pt x="193694" y="645560"/>
                  </a:cubicBezTo>
                  <a:cubicBezTo>
                    <a:pt x="195047" y="650753"/>
                    <a:pt x="197974" y="655001"/>
                    <a:pt x="201435" y="659092"/>
                  </a:cubicBezTo>
                  <a:cubicBezTo>
                    <a:pt x="242158" y="707273"/>
                    <a:pt x="282093" y="756146"/>
                    <a:pt x="322941" y="804201"/>
                  </a:cubicBezTo>
                  <a:cubicBezTo>
                    <a:pt x="327378" y="809425"/>
                    <a:pt x="327756" y="813767"/>
                    <a:pt x="324546" y="819558"/>
                  </a:cubicBezTo>
                  <a:cubicBezTo>
                    <a:pt x="319479" y="828684"/>
                    <a:pt x="314255" y="837842"/>
                    <a:pt x="312367" y="848353"/>
                  </a:cubicBezTo>
                  <a:cubicBezTo>
                    <a:pt x="310448" y="853703"/>
                    <a:pt x="308339" y="858958"/>
                    <a:pt x="306640" y="864371"/>
                  </a:cubicBezTo>
                  <a:cubicBezTo>
                    <a:pt x="302297" y="878155"/>
                    <a:pt x="294272" y="883285"/>
                    <a:pt x="278757" y="882970"/>
                  </a:cubicBezTo>
                  <a:cubicBezTo>
                    <a:pt x="220066" y="881806"/>
                    <a:pt x="161343" y="883190"/>
                    <a:pt x="102651" y="882120"/>
                  </a:cubicBezTo>
                  <a:cubicBezTo>
                    <a:pt x="84808" y="881806"/>
                    <a:pt x="70866" y="882970"/>
                    <a:pt x="67405" y="903772"/>
                  </a:cubicBezTo>
                  <a:cubicBezTo>
                    <a:pt x="60639" y="910852"/>
                    <a:pt x="60544" y="920577"/>
                    <a:pt x="57114" y="928979"/>
                  </a:cubicBezTo>
                  <a:cubicBezTo>
                    <a:pt x="52897" y="939333"/>
                    <a:pt x="55698" y="946760"/>
                    <a:pt x="64919" y="952330"/>
                  </a:cubicBezTo>
                  <a:cubicBezTo>
                    <a:pt x="114389" y="986978"/>
                    <a:pt x="162979" y="1022791"/>
                    <a:pt x="211884" y="1058195"/>
                  </a:cubicBezTo>
                  <a:cubicBezTo>
                    <a:pt x="238413" y="1077423"/>
                    <a:pt x="234731" y="1070059"/>
                    <a:pt x="227902" y="1102756"/>
                  </a:cubicBezTo>
                  <a:cubicBezTo>
                    <a:pt x="222929" y="1123149"/>
                    <a:pt x="226486" y="1148199"/>
                    <a:pt x="198823" y="1156255"/>
                  </a:cubicBezTo>
                  <a:cubicBezTo>
                    <a:pt x="139377" y="1171298"/>
                    <a:pt x="79993" y="1186561"/>
                    <a:pt x="20420" y="1201100"/>
                  </a:cubicBezTo>
                  <a:cubicBezTo>
                    <a:pt x="9594" y="1203744"/>
                    <a:pt x="4591" y="1208401"/>
                    <a:pt x="6542" y="1219510"/>
                  </a:cubicBezTo>
                  <a:cubicBezTo>
                    <a:pt x="-1766" y="1232696"/>
                    <a:pt x="-67" y="1247298"/>
                    <a:pt x="625" y="1261743"/>
                  </a:cubicBezTo>
                  <a:cubicBezTo>
                    <a:pt x="909" y="1267470"/>
                    <a:pt x="3930" y="1271593"/>
                    <a:pt x="9185" y="1274016"/>
                  </a:cubicBezTo>
                  <a:cubicBezTo>
                    <a:pt x="66429" y="1296077"/>
                    <a:pt x="123516" y="1318452"/>
                    <a:pt x="180414" y="1341362"/>
                  </a:cubicBezTo>
                  <a:cubicBezTo>
                    <a:pt x="208862" y="1352817"/>
                    <a:pt x="208894" y="1352754"/>
                    <a:pt x="208516" y="1383217"/>
                  </a:cubicBezTo>
                  <a:cubicBezTo>
                    <a:pt x="208327" y="1389731"/>
                    <a:pt x="209995" y="1396057"/>
                    <a:pt x="210814" y="1402445"/>
                  </a:cubicBezTo>
                  <a:cubicBezTo>
                    <a:pt x="212639" y="1416638"/>
                    <a:pt x="211537" y="1429384"/>
                    <a:pt x="195267" y="1434985"/>
                  </a:cubicBezTo>
                  <a:cubicBezTo>
                    <a:pt x="192341" y="1435992"/>
                    <a:pt x="190610" y="1438730"/>
                    <a:pt x="188533" y="1440933"/>
                  </a:cubicBezTo>
                  <a:cubicBezTo>
                    <a:pt x="140384" y="1469886"/>
                    <a:pt x="90535" y="1495691"/>
                    <a:pt x="41001" y="1522094"/>
                  </a:cubicBezTo>
                  <a:cubicBezTo>
                    <a:pt x="27092" y="1529521"/>
                    <a:pt x="17399" y="1536791"/>
                    <a:pt x="22623" y="1554036"/>
                  </a:cubicBezTo>
                  <a:cubicBezTo>
                    <a:pt x="23441" y="1556239"/>
                    <a:pt x="22340" y="1558348"/>
                    <a:pt x="22277" y="1560456"/>
                  </a:cubicBezTo>
                  <a:cubicBezTo>
                    <a:pt x="21490" y="1590793"/>
                    <a:pt x="28508" y="1599542"/>
                    <a:pt x="58184" y="1603224"/>
                  </a:cubicBezTo>
                  <a:cubicBezTo>
                    <a:pt x="115994" y="1610399"/>
                    <a:pt x="173742" y="1618046"/>
                    <a:pt x="231647" y="1624529"/>
                  </a:cubicBezTo>
                  <a:cubicBezTo>
                    <a:pt x="245682" y="1626103"/>
                    <a:pt x="254274" y="1630823"/>
                    <a:pt x="256854" y="1645457"/>
                  </a:cubicBezTo>
                  <a:cubicBezTo>
                    <a:pt x="258270" y="1653576"/>
                    <a:pt x="261354" y="1661538"/>
                    <a:pt x="264690" y="1669122"/>
                  </a:cubicBezTo>
                  <a:cubicBezTo>
                    <a:pt x="271645" y="1684889"/>
                    <a:pt x="274824" y="1699837"/>
                    <a:pt x="259529" y="1712865"/>
                  </a:cubicBezTo>
                  <a:cubicBezTo>
                    <a:pt x="258302" y="1713904"/>
                    <a:pt x="257861" y="1715886"/>
                    <a:pt x="256697" y="1717240"/>
                  </a:cubicBezTo>
                  <a:cubicBezTo>
                    <a:pt x="254997" y="1718593"/>
                    <a:pt x="253172" y="1719789"/>
                    <a:pt x="251567" y="1721268"/>
                  </a:cubicBezTo>
                  <a:cubicBezTo>
                    <a:pt x="226895" y="1744209"/>
                    <a:pt x="133271" y="1828518"/>
                    <a:pt x="114861" y="1851522"/>
                  </a:cubicBezTo>
                  <a:cubicBezTo>
                    <a:pt x="116120" y="1860774"/>
                    <a:pt x="120274" y="1869020"/>
                    <a:pt x="123642" y="1877548"/>
                  </a:cubicBezTo>
                  <a:cubicBezTo>
                    <a:pt x="127009" y="1884157"/>
                    <a:pt x="130565" y="1890702"/>
                    <a:pt x="133555" y="1897500"/>
                  </a:cubicBezTo>
                  <a:cubicBezTo>
                    <a:pt x="137866" y="1907319"/>
                    <a:pt x="144443" y="1910843"/>
                    <a:pt x="155395" y="1909238"/>
                  </a:cubicBezTo>
                  <a:cubicBezTo>
                    <a:pt x="183057" y="1905241"/>
                    <a:pt x="309724" y="1889444"/>
                    <a:pt x="345222" y="1884345"/>
                  </a:cubicBezTo>
                  <a:cubicBezTo>
                    <a:pt x="357653" y="1882552"/>
                    <a:pt x="365992" y="1885573"/>
                    <a:pt x="371783" y="1897343"/>
                  </a:cubicBezTo>
                  <a:cubicBezTo>
                    <a:pt x="377542" y="1909081"/>
                    <a:pt x="385094" y="1919970"/>
                    <a:pt x="392490" y="1930795"/>
                  </a:cubicBezTo>
                  <a:cubicBezTo>
                    <a:pt x="398689" y="1939890"/>
                    <a:pt x="400074" y="1948230"/>
                    <a:pt x="392805" y="1957104"/>
                  </a:cubicBezTo>
                  <a:cubicBezTo>
                    <a:pt x="360862" y="2007141"/>
                    <a:pt x="328826" y="2057116"/>
                    <a:pt x="297167" y="2107279"/>
                  </a:cubicBezTo>
                  <a:cubicBezTo>
                    <a:pt x="280803" y="2133179"/>
                    <a:pt x="277561" y="2126602"/>
                    <a:pt x="299150" y="2154075"/>
                  </a:cubicBezTo>
                  <a:cubicBezTo>
                    <a:pt x="304594" y="2161502"/>
                    <a:pt x="311612" y="2167544"/>
                    <a:pt x="317025" y="2175034"/>
                  </a:cubicBezTo>
                  <a:cubicBezTo>
                    <a:pt x="321997" y="2181926"/>
                    <a:pt x="328323" y="2183971"/>
                    <a:pt x="336536" y="2180415"/>
                  </a:cubicBezTo>
                  <a:cubicBezTo>
                    <a:pt x="344152" y="2177111"/>
                    <a:pt x="351988" y="2174279"/>
                    <a:pt x="359698" y="2171194"/>
                  </a:cubicBezTo>
                  <a:cubicBezTo>
                    <a:pt x="412505" y="2150047"/>
                    <a:pt x="465343" y="2129056"/>
                    <a:pt x="518024" y="2107657"/>
                  </a:cubicBezTo>
                  <a:cubicBezTo>
                    <a:pt x="528346" y="2103471"/>
                    <a:pt x="536245" y="2103723"/>
                    <a:pt x="543609" y="2112629"/>
                  </a:cubicBezTo>
                  <a:cubicBezTo>
                    <a:pt x="551162" y="2121787"/>
                    <a:pt x="560666" y="2129056"/>
                    <a:pt x="569981" y="2136200"/>
                  </a:cubicBezTo>
                  <a:cubicBezTo>
                    <a:pt x="583733" y="2146774"/>
                    <a:pt x="586565" y="2158732"/>
                    <a:pt x="578100" y="2173649"/>
                  </a:cubicBezTo>
                  <a:cubicBezTo>
                    <a:pt x="558463" y="2232089"/>
                    <a:pt x="540588" y="2291095"/>
                    <a:pt x="520510" y="2349378"/>
                  </a:cubicBezTo>
                  <a:cubicBezTo>
                    <a:pt x="518685" y="2354665"/>
                    <a:pt x="516230" y="2360140"/>
                    <a:pt x="519849" y="2365711"/>
                  </a:cubicBezTo>
                  <a:cubicBezTo>
                    <a:pt x="523342" y="2369739"/>
                    <a:pt x="528157" y="2372099"/>
                    <a:pt x="532185" y="2375403"/>
                  </a:cubicBezTo>
                  <a:cubicBezTo>
                    <a:pt x="539266" y="2381288"/>
                    <a:pt x="547165" y="2386040"/>
                    <a:pt x="554529" y="2391547"/>
                  </a:cubicBezTo>
                  <a:cubicBezTo>
                    <a:pt x="571365" y="2404104"/>
                    <a:pt x="572750" y="2403758"/>
                    <a:pt x="589901" y="2391327"/>
                  </a:cubicBezTo>
                  <a:cubicBezTo>
                    <a:pt x="640883" y="2354350"/>
                    <a:pt x="691644" y="2317027"/>
                    <a:pt x="742562" y="2279923"/>
                  </a:cubicBezTo>
                  <a:cubicBezTo>
                    <a:pt x="750021" y="2274479"/>
                    <a:pt x="756283" y="2273692"/>
                    <a:pt x="764056" y="2278476"/>
                  </a:cubicBezTo>
                  <a:cubicBezTo>
                    <a:pt x="772616" y="2283731"/>
                    <a:pt x="781585" y="2288357"/>
                    <a:pt x="790397" y="2293204"/>
                  </a:cubicBezTo>
                  <a:cubicBezTo>
                    <a:pt x="817681" y="2308183"/>
                    <a:pt x="817618" y="2308341"/>
                    <a:pt x="813338" y="2339748"/>
                  </a:cubicBezTo>
                  <a:cubicBezTo>
                    <a:pt x="810474" y="2364011"/>
                    <a:pt x="805817" y="2451089"/>
                    <a:pt x="804652" y="2470191"/>
                  </a:cubicBezTo>
                  <a:cubicBezTo>
                    <a:pt x="803520" y="2488821"/>
                    <a:pt x="800215" y="2507452"/>
                    <a:pt x="802292" y="2526239"/>
                  </a:cubicBezTo>
                  <a:cubicBezTo>
                    <a:pt x="803803" y="2529984"/>
                    <a:pt x="806981" y="2531872"/>
                    <a:pt x="810286" y="2533666"/>
                  </a:cubicBezTo>
                  <a:cubicBezTo>
                    <a:pt x="822905" y="2539866"/>
                    <a:pt x="836185" y="2544366"/>
                    <a:pt x="849277" y="2549307"/>
                  </a:cubicBezTo>
                  <a:cubicBezTo>
                    <a:pt x="864949" y="2555191"/>
                    <a:pt x="866648" y="2554657"/>
                    <a:pt x="877191" y="2541911"/>
                  </a:cubicBezTo>
                  <a:cubicBezTo>
                    <a:pt x="917850" y="2492629"/>
                    <a:pt x="958446" y="2443284"/>
                    <a:pt x="999074" y="2393971"/>
                  </a:cubicBezTo>
                  <a:cubicBezTo>
                    <a:pt x="1005116" y="2386638"/>
                    <a:pt x="1011442" y="2383397"/>
                    <a:pt x="1020662" y="2386355"/>
                  </a:cubicBezTo>
                  <a:cubicBezTo>
                    <a:pt x="1035674" y="2391138"/>
                    <a:pt x="1051094" y="2394506"/>
                    <a:pt x="1066420" y="2398093"/>
                  </a:cubicBezTo>
                  <a:cubicBezTo>
                    <a:pt x="1074350" y="2399950"/>
                    <a:pt x="1078316" y="2403915"/>
                    <a:pt x="1079606" y="2411971"/>
                  </a:cubicBezTo>
                  <a:cubicBezTo>
                    <a:pt x="1081746" y="2425346"/>
                    <a:pt x="1084578" y="2438627"/>
                    <a:pt x="1086498" y="2452033"/>
                  </a:cubicBezTo>
                  <a:cubicBezTo>
                    <a:pt x="1096033" y="2502825"/>
                    <a:pt x="1105852" y="2553586"/>
                    <a:pt x="1115167" y="2604411"/>
                  </a:cubicBezTo>
                  <a:cubicBezTo>
                    <a:pt x="1117338" y="2616212"/>
                    <a:pt x="1122972" y="2621939"/>
                    <a:pt x="1134741" y="2623355"/>
                  </a:cubicBezTo>
                  <a:cubicBezTo>
                    <a:pt x="1148651" y="2624992"/>
                    <a:pt x="1162529" y="2626849"/>
                    <a:pt x="1176471" y="2628328"/>
                  </a:cubicBezTo>
                  <a:cubicBezTo>
                    <a:pt x="1182072" y="2628926"/>
                    <a:pt x="1186950" y="2627856"/>
                    <a:pt x="1190349" y="2622915"/>
                  </a:cubicBezTo>
                  <a:cubicBezTo>
                    <a:pt x="1191073" y="2621782"/>
                    <a:pt x="1191765" y="2620681"/>
                    <a:pt x="1192331" y="2619485"/>
                  </a:cubicBezTo>
                  <a:cubicBezTo>
                    <a:pt x="1220277" y="2559503"/>
                    <a:pt x="1248222" y="2499521"/>
                    <a:pt x="1276262" y="2439602"/>
                  </a:cubicBezTo>
                  <a:cubicBezTo>
                    <a:pt x="1279598" y="2432458"/>
                    <a:pt x="1282619" y="2426353"/>
                    <a:pt x="1291997" y="2426448"/>
                  </a:cubicBezTo>
                  <a:cubicBezTo>
                    <a:pt x="1309526" y="2426668"/>
                    <a:pt x="1327086" y="2426479"/>
                    <a:pt x="1344615" y="2426511"/>
                  </a:cubicBezTo>
                  <a:cubicBezTo>
                    <a:pt x="1350972" y="2426511"/>
                    <a:pt x="1355724" y="2428934"/>
                    <a:pt x="1358052" y="2435008"/>
                  </a:cubicBezTo>
                  <a:cubicBezTo>
                    <a:pt x="1363749" y="2449767"/>
                    <a:pt x="1371616" y="2463488"/>
                    <a:pt x="1378193" y="2477838"/>
                  </a:cubicBezTo>
                  <a:cubicBezTo>
                    <a:pt x="1400474" y="2526396"/>
                    <a:pt x="1423384" y="2574703"/>
                    <a:pt x="1446168" y="2623041"/>
                  </a:cubicBezTo>
                  <a:cubicBezTo>
                    <a:pt x="1449599" y="2627982"/>
                    <a:pt x="1454508" y="2628894"/>
                    <a:pt x="1460078" y="2628328"/>
                  </a:cubicBezTo>
                  <a:cubicBezTo>
                    <a:pt x="1474019" y="2626849"/>
                    <a:pt x="1487929" y="2625055"/>
                    <a:pt x="1501807" y="2623324"/>
                  </a:cubicBezTo>
                  <a:cubicBezTo>
                    <a:pt x="1513451" y="2621845"/>
                    <a:pt x="1519525" y="2616275"/>
                    <a:pt x="1521539" y="2604442"/>
                  </a:cubicBezTo>
                  <a:cubicBezTo>
                    <a:pt x="1530288" y="2553492"/>
                    <a:pt x="1540988" y="2502857"/>
                    <a:pt x="1549862" y="2451907"/>
                  </a:cubicBezTo>
                  <a:cubicBezTo>
                    <a:pt x="1551908" y="2438438"/>
                    <a:pt x="1554362" y="2425063"/>
                    <a:pt x="1556911" y="2411720"/>
                  </a:cubicBezTo>
                  <a:cubicBezTo>
                    <a:pt x="1558296" y="2404419"/>
                    <a:pt x="1562167" y="2400233"/>
                    <a:pt x="1569531" y="2398502"/>
                  </a:cubicBezTo>
                  <a:cubicBezTo>
                    <a:pt x="1583189" y="2395261"/>
                    <a:pt x="1596847" y="2391957"/>
                    <a:pt x="1610410" y="2388243"/>
                  </a:cubicBezTo>
                  <a:cubicBezTo>
                    <a:pt x="1628411" y="2383302"/>
                    <a:pt x="1629166" y="2383648"/>
                    <a:pt x="1640622" y="2397621"/>
                  </a:cubicBezTo>
                  <a:cubicBezTo>
                    <a:pt x="1680588" y="2446557"/>
                    <a:pt x="1721342" y="2494832"/>
                    <a:pt x="1760868" y="2544145"/>
                  </a:cubicBezTo>
                  <a:cubicBezTo>
                    <a:pt x="1767225" y="2552107"/>
                    <a:pt x="1773928" y="2554845"/>
                    <a:pt x="1783684" y="2550786"/>
                  </a:cubicBezTo>
                  <a:cubicBezTo>
                    <a:pt x="1797846" y="2544869"/>
                    <a:pt x="1812574" y="2540306"/>
                    <a:pt x="1826389" y="2533572"/>
                  </a:cubicBezTo>
                  <a:cubicBezTo>
                    <a:pt x="1829693" y="2531746"/>
                    <a:pt x="1832840" y="2529764"/>
                    <a:pt x="1834257" y="2525987"/>
                  </a:cubicBezTo>
                  <a:cubicBezTo>
                    <a:pt x="1837655" y="2514595"/>
                    <a:pt x="1833124" y="2503549"/>
                    <a:pt x="1832777" y="2492314"/>
                  </a:cubicBezTo>
                  <a:cubicBezTo>
                    <a:pt x="1831739" y="2458862"/>
                    <a:pt x="1829442" y="2425441"/>
                    <a:pt x="1826672" y="2392145"/>
                  </a:cubicBezTo>
                  <a:cubicBezTo>
                    <a:pt x="1825256" y="2375215"/>
                    <a:pt x="1826704" y="2358189"/>
                    <a:pt x="1823651" y="2341384"/>
                  </a:cubicBezTo>
                  <a:cubicBezTo>
                    <a:pt x="1821606" y="2335436"/>
                    <a:pt x="1822329" y="2329205"/>
                    <a:pt x="1821700" y="2323163"/>
                  </a:cubicBezTo>
                  <a:cubicBezTo>
                    <a:pt x="1820504" y="2311708"/>
                    <a:pt x="1824658" y="2304439"/>
                    <a:pt x="1835358" y="2299183"/>
                  </a:cubicBezTo>
                  <a:cubicBezTo>
                    <a:pt x="1845523" y="2294179"/>
                    <a:pt x="1856348" y="2289711"/>
                    <a:pt x="1865317" y="2282850"/>
                  </a:cubicBezTo>
                  <a:cubicBezTo>
                    <a:pt x="1878535" y="2272748"/>
                    <a:pt x="1888637" y="2275045"/>
                    <a:pt x="1901319" y="2284738"/>
                  </a:cubicBezTo>
                  <a:cubicBezTo>
                    <a:pt x="1950444" y="2322188"/>
                    <a:pt x="2001268" y="2357434"/>
                    <a:pt x="2050581" y="2394663"/>
                  </a:cubicBezTo>
                  <a:cubicBezTo>
                    <a:pt x="2060274" y="2401964"/>
                    <a:pt x="2068488" y="2402153"/>
                    <a:pt x="2077708" y="2394694"/>
                  </a:cubicBezTo>
                  <a:cubicBezTo>
                    <a:pt x="2086205" y="2387803"/>
                    <a:pt x="2095615" y="2382075"/>
                    <a:pt x="2104269" y="2375372"/>
                  </a:cubicBezTo>
                  <a:cubicBezTo>
                    <a:pt x="2108392" y="2372068"/>
                    <a:pt x="2113144" y="2369424"/>
                    <a:pt x="2116133" y="2364861"/>
                  </a:cubicBezTo>
                  <a:cubicBezTo>
                    <a:pt x="2120256" y="2357749"/>
                    <a:pt x="2116448" y="2351234"/>
                    <a:pt x="2114308" y="2344783"/>
                  </a:cubicBezTo>
                  <a:cubicBezTo>
                    <a:pt x="2096811" y="2292260"/>
                    <a:pt x="2079439" y="2239736"/>
                    <a:pt x="2063169" y="2186804"/>
                  </a:cubicBezTo>
                  <a:cubicBezTo>
                    <a:pt x="2060085" y="2179597"/>
                    <a:pt x="2057316" y="2172265"/>
                    <a:pt x="2055113" y="2164743"/>
                  </a:cubicBezTo>
                  <a:cubicBezTo>
                    <a:pt x="2050676" y="2156026"/>
                    <a:pt x="2052784" y="2149071"/>
                    <a:pt x="2060022" y="2142683"/>
                  </a:cubicBezTo>
                  <a:cubicBezTo>
                    <a:pt x="2070502" y="2133430"/>
                    <a:pt x="2081988" y="2125185"/>
                    <a:pt x="2090926" y="2114360"/>
                  </a:cubicBezTo>
                  <a:cubicBezTo>
                    <a:pt x="2099108" y="2104447"/>
                    <a:pt x="2107636" y="2103156"/>
                    <a:pt x="2119690" y="2108097"/>
                  </a:cubicBezTo>
                  <a:cubicBezTo>
                    <a:pt x="2175517" y="2131039"/>
                    <a:pt x="2231691" y="2153099"/>
                    <a:pt x="2287739" y="2175600"/>
                  </a:cubicBezTo>
                  <a:cubicBezTo>
                    <a:pt x="2311027" y="2184947"/>
                    <a:pt x="2310996" y="2185010"/>
                    <a:pt x="2326825" y="2165939"/>
                  </a:cubicBezTo>
                  <a:cubicBezTo>
                    <a:pt x="2328776" y="2163579"/>
                    <a:pt x="2331105" y="2161565"/>
                    <a:pt x="2333088" y="2159204"/>
                  </a:cubicBezTo>
                  <a:cubicBezTo>
                    <a:pt x="2336990" y="2153540"/>
                    <a:pt x="2341522" y="2148442"/>
                    <a:pt x="2346620" y="2143847"/>
                  </a:cubicBezTo>
                  <a:cubicBezTo>
                    <a:pt x="2353512" y="2134878"/>
                    <a:pt x="2351938" y="2126916"/>
                    <a:pt x="2345927" y="2117570"/>
                  </a:cubicBezTo>
                  <a:cubicBezTo>
                    <a:pt x="2313733" y="2067375"/>
                    <a:pt x="2281917" y="2016929"/>
                    <a:pt x="2249692" y="1966765"/>
                  </a:cubicBezTo>
                  <a:cubicBezTo>
                    <a:pt x="2246576" y="1962580"/>
                    <a:pt x="2243996" y="1958048"/>
                    <a:pt x="2241667" y="1953359"/>
                  </a:cubicBezTo>
                  <a:cubicBezTo>
                    <a:pt x="2236758" y="1946247"/>
                    <a:pt x="2237922" y="1939544"/>
                    <a:pt x="2242706" y="1932746"/>
                  </a:cubicBezTo>
                  <a:cubicBezTo>
                    <a:pt x="2250542" y="1921669"/>
                    <a:pt x="2258441" y="1910403"/>
                    <a:pt x="2264200" y="1898287"/>
                  </a:cubicBezTo>
                  <a:cubicBezTo>
                    <a:pt x="2270494" y="1885006"/>
                    <a:pt x="2279463" y="1882583"/>
                    <a:pt x="2292712" y="1884503"/>
                  </a:cubicBezTo>
                  <a:cubicBezTo>
                    <a:pt x="2349829" y="1892811"/>
                    <a:pt x="2407136" y="1899703"/>
                    <a:pt x="2464380" y="1906815"/>
                  </a:cubicBezTo>
                  <a:cubicBezTo>
                    <a:pt x="2497424" y="1910937"/>
                    <a:pt x="2492955" y="1917231"/>
                    <a:pt x="2509823" y="1882929"/>
                  </a:cubicBezTo>
                  <a:cubicBezTo>
                    <a:pt x="2511743" y="1878807"/>
                    <a:pt x="2513599" y="1874684"/>
                    <a:pt x="2515456" y="1870530"/>
                  </a:cubicBezTo>
                  <a:cubicBezTo>
                    <a:pt x="2517691" y="1864236"/>
                    <a:pt x="2520428" y="1858099"/>
                    <a:pt x="2521498" y="1851459"/>
                  </a:cubicBezTo>
                  <a:cubicBezTo>
                    <a:pt x="2500256" y="1826283"/>
                    <a:pt x="2406979" y="1744209"/>
                    <a:pt x="2387153" y="1722527"/>
                  </a:cubicBezTo>
                  <a:cubicBezTo>
                    <a:pt x="2385076" y="1719254"/>
                    <a:pt x="2383502" y="1715729"/>
                    <a:pt x="2380261" y="1713149"/>
                  </a:cubicBezTo>
                  <a:cubicBezTo>
                    <a:pt x="2356627" y="1694235"/>
                    <a:pt x="2362386" y="1696186"/>
                    <a:pt x="2370977" y="1673150"/>
                  </a:cubicBezTo>
                  <a:cubicBezTo>
                    <a:pt x="2371450" y="1671923"/>
                    <a:pt x="2371953" y="1670727"/>
                    <a:pt x="2372299" y="1669500"/>
                  </a:cubicBezTo>
                  <a:cubicBezTo>
                    <a:pt x="2374282" y="1663741"/>
                    <a:pt x="2376170" y="1657919"/>
                    <a:pt x="2377901" y="1652034"/>
                  </a:cubicBezTo>
                  <a:cubicBezTo>
                    <a:pt x="2385359" y="1626543"/>
                    <a:pt x="2385391" y="1626826"/>
                    <a:pt x="2411322" y="1623868"/>
                  </a:cubicBezTo>
                  <a:cubicBezTo>
                    <a:pt x="2472625" y="1616850"/>
                    <a:pt x="2533803" y="1608668"/>
                    <a:pt x="2595075" y="1601241"/>
                  </a:cubicBezTo>
                  <a:cubicBezTo>
                    <a:pt x="2599638" y="1599731"/>
                    <a:pt x="2605209" y="1598409"/>
                    <a:pt x="2606688" y="1593720"/>
                  </a:cubicBezTo>
                  <a:cubicBezTo>
                    <a:pt x="2611503" y="1578237"/>
                    <a:pt x="2618017" y="1562848"/>
                    <a:pt x="2613894" y="1545948"/>
                  </a:cubicBezTo>
                  <a:cubicBezTo>
                    <a:pt x="2617419" y="1537703"/>
                    <a:pt x="2615122" y="1532857"/>
                    <a:pt x="2606688" y="1528766"/>
                  </a:cubicBezTo>
                  <a:cubicBezTo>
                    <a:pt x="2591016" y="1521182"/>
                    <a:pt x="2485434" y="1461766"/>
                    <a:pt x="2447796" y="1440807"/>
                  </a:cubicBezTo>
                  <a:cubicBezTo>
                    <a:pt x="2445058" y="1438069"/>
                    <a:pt x="2442446" y="1435080"/>
                    <a:pt x="2438827" y="1433506"/>
                  </a:cubicBezTo>
                  <a:cubicBezTo>
                    <a:pt x="2426302" y="1428156"/>
                    <a:pt x="2423690" y="1418180"/>
                    <a:pt x="2425420" y="1405938"/>
                  </a:cubicBezTo>
                  <a:cubicBezTo>
                    <a:pt x="2426522" y="1398291"/>
                    <a:pt x="2428221" y="1390675"/>
                    <a:pt x="2427749" y="1382839"/>
                  </a:cubicBezTo>
                  <a:cubicBezTo>
                    <a:pt x="2427718" y="1380227"/>
                    <a:pt x="2427718" y="1377584"/>
                    <a:pt x="2427718" y="1374972"/>
                  </a:cubicBezTo>
                  <a:cubicBezTo>
                    <a:pt x="2427718" y="1352597"/>
                    <a:pt x="2427655" y="1352502"/>
                    <a:pt x="2449054" y="1344006"/>
                  </a:cubicBezTo>
                  <a:cubicBezTo>
                    <a:pt x="2508438" y="1320466"/>
                    <a:pt x="2567759" y="1296863"/>
                    <a:pt x="2627301" y="1273796"/>
                  </a:cubicBezTo>
                  <a:cubicBezTo>
                    <a:pt x="2634381" y="1270617"/>
                    <a:pt x="2635577" y="1264418"/>
                    <a:pt x="2636144" y="1257526"/>
                  </a:cubicBezTo>
                  <a:cubicBezTo>
                    <a:pt x="2637308" y="1243459"/>
                    <a:pt x="2635357" y="1229895"/>
                    <a:pt x="2629724" y="1216867"/>
                  </a:cubicBezTo>
                  <a:close/>
                  <a:moveTo>
                    <a:pt x="1949940" y="885110"/>
                  </a:moveTo>
                  <a:cubicBezTo>
                    <a:pt x="1984715" y="885110"/>
                    <a:pt x="2012880" y="913276"/>
                    <a:pt x="2012880" y="948050"/>
                  </a:cubicBezTo>
                  <a:cubicBezTo>
                    <a:pt x="2012880" y="982824"/>
                    <a:pt x="1984715" y="1010990"/>
                    <a:pt x="1949940" y="1010990"/>
                  </a:cubicBezTo>
                  <a:cubicBezTo>
                    <a:pt x="1915166" y="1010990"/>
                    <a:pt x="1887000" y="982824"/>
                    <a:pt x="1887000" y="948050"/>
                  </a:cubicBezTo>
                  <a:cubicBezTo>
                    <a:pt x="1887000" y="913276"/>
                    <a:pt x="1915197" y="885110"/>
                    <a:pt x="1949940" y="885110"/>
                  </a:cubicBezTo>
                  <a:close/>
                  <a:moveTo>
                    <a:pt x="1317393" y="409913"/>
                  </a:moveTo>
                  <a:cubicBezTo>
                    <a:pt x="1578091" y="409913"/>
                    <a:pt x="1789443" y="559962"/>
                    <a:pt x="1789443" y="745068"/>
                  </a:cubicBezTo>
                  <a:cubicBezTo>
                    <a:pt x="1789443" y="930175"/>
                    <a:pt x="1578091" y="1080224"/>
                    <a:pt x="1317393" y="1080224"/>
                  </a:cubicBezTo>
                  <a:cubicBezTo>
                    <a:pt x="1056696" y="1080224"/>
                    <a:pt x="845343" y="930175"/>
                    <a:pt x="845343" y="745068"/>
                  </a:cubicBezTo>
                  <a:cubicBezTo>
                    <a:pt x="845343" y="559962"/>
                    <a:pt x="1056696" y="409913"/>
                    <a:pt x="1317393" y="409913"/>
                  </a:cubicBezTo>
                  <a:close/>
                  <a:moveTo>
                    <a:pt x="684846" y="885110"/>
                  </a:moveTo>
                  <a:cubicBezTo>
                    <a:pt x="719621" y="885110"/>
                    <a:pt x="747786" y="913276"/>
                    <a:pt x="747786" y="948050"/>
                  </a:cubicBezTo>
                  <a:cubicBezTo>
                    <a:pt x="747786" y="982824"/>
                    <a:pt x="719621" y="1010990"/>
                    <a:pt x="684846" y="1010990"/>
                  </a:cubicBezTo>
                  <a:cubicBezTo>
                    <a:pt x="650072" y="1010990"/>
                    <a:pt x="621906" y="982824"/>
                    <a:pt x="621906" y="948050"/>
                  </a:cubicBezTo>
                  <a:cubicBezTo>
                    <a:pt x="621906" y="913276"/>
                    <a:pt x="650103" y="885110"/>
                    <a:pt x="684846" y="885110"/>
                  </a:cubicBezTo>
                  <a:close/>
                  <a:moveTo>
                    <a:pt x="1053926" y="2005473"/>
                  </a:moveTo>
                  <a:cubicBezTo>
                    <a:pt x="890408" y="2092205"/>
                    <a:pt x="658820" y="1975797"/>
                    <a:pt x="536654" y="1745468"/>
                  </a:cubicBezTo>
                  <a:cubicBezTo>
                    <a:pt x="414487" y="1515139"/>
                    <a:pt x="448034" y="1258124"/>
                    <a:pt x="611553" y="1171393"/>
                  </a:cubicBezTo>
                  <a:cubicBezTo>
                    <a:pt x="775071" y="1084661"/>
                    <a:pt x="1006658" y="1201069"/>
                    <a:pt x="1128825" y="1431398"/>
                  </a:cubicBezTo>
                  <a:cubicBezTo>
                    <a:pt x="1250991" y="1661727"/>
                    <a:pt x="1217476" y="1918742"/>
                    <a:pt x="1053926" y="2005473"/>
                  </a:cubicBezTo>
                  <a:close/>
                  <a:moveTo>
                    <a:pt x="1318967" y="2109293"/>
                  </a:moveTo>
                  <a:cubicBezTo>
                    <a:pt x="1283343" y="2109293"/>
                    <a:pt x="1254453" y="2080404"/>
                    <a:pt x="1254453" y="2044779"/>
                  </a:cubicBezTo>
                  <a:cubicBezTo>
                    <a:pt x="1254453" y="2009155"/>
                    <a:pt x="1283343" y="1980266"/>
                    <a:pt x="1318967" y="1980266"/>
                  </a:cubicBezTo>
                  <a:cubicBezTo>
                    <a:pt x="1354591" y="1980266"/>
                    <a:pt x="1383480" y="2009155"/>
                    <a:pt x="1383480" y="2044779"/>
                  </a:cubicBezTo>
                  <a:cubicBezTo>
                    <a:pt x="1383480" y="2080404"/>
                    <a:pt x="1354591" y="2109293"/>
                    <a:pt x="1318967" y="2109293"/>
                  </a:cubicBezTo>
                  <a:close/>
                  <a:moveTo>
                    <a:pt x="1318967" y="1442129"/>
                  </a:moveTo>
                  <a:cubicBezTo>
                    <a:pt x="1246837" y="1442129"/>
                    <a:pt x="1188366" y="1383658"/>
                    <a:pt x="1188366" y="1311528"/>
                  </a:cubicBezTo>
                  <a:cubicBezTo>
                    <a:pt x="1188366" y="1239399"/>
                    <a:pt x="1246837" y="1180928"/>
                    <a:pt x="1318967" y="1180928"/>
                  </a:cubicBezTo>
                  <a:cubicBezTo>
                    <a:pt x="1391096" y="1180928"/>
                    <a:pt x="1449567" y="1239399"/>
                    <a:pt x="1449567" y="1311528"/>
                  </a:cubicBezTo>
                  <a:cubicBezTo>
                    <a:pt x="1449567" y="1383626"/>
                    <a:pt x="1391096" y="1442129"/>
                    <a:pt x="1318967" y="1442129"/>
                  </a:cubicBezTo>
                  <a:close/>
                  <a:moveTo>
                    <a:pt x="2098730" y="1745500"/>
                  </a:moveTo>
                  <a:cubicBezTo>
                    <a:pt x="1976564" y="1975829"/>
                    <a:pt x="1744976" y="2092205"/>
                    <a:pt x="1581458" y="2005505"/>
                  </a:cubicBezTo>
                  <a:cubicBezTo>
                    <a:pt x="1417940" y="1918774"/>
                    <a:pt x="1384393" y="1661758"/>
                    <a:pt x="1506559" y="1431429"/>
                  </a:cubicBezTo>
                  <a:cubicBezTo>
                    <a:pt x="1628726" y="1201100"/>
                    <a:pt x="1860314" y="1084724"/>
                    <a:pt x="2023832" y="1171424"/>
                  </a:cubicBezTo>
                  <a:cubicBezTo>
                    <a:pt x="2187350" y="1258155"/>
                    <a:pt x="2220897" y="1515171"/>
                    <a:pt x="2098730" y="17455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flipH="1">
              <a:off x="3384452" y="3628349"/>
              <a:ext cx="967172" cy="964572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flipH="1">
              <a:off x="3916478" y="4114585"/>
              <a:ext cx="1426342" cy="1425410"/>
            </a:xfrm>
            <a:custGeom>
              <a:rect b="b" l="l" r="r" t="t"/>
              <a:pathLst>
                <a:path extrusionOk="0" h="987501" w="988147">
                  <a:moveTo>
                    <a:pt x="494065" y="418283"/>
                  </a:moveTo>
                  <a:cubicBezTo>
                    <a:pt x="448649" y="418283"/>
                    <a:pt x="418263" y="455530"/>
                    <a:pt x="418427" y="493594"/>
                  </a:cubicBezTo>
                  <a:cubicBezTo>
                    <a:pt x="418590" y="535743"/>
                    <a:pt x="451754" y="569560"/>
                    <a:pt x="493739" y="569560"/>
                  </a:cubicBezTo>
                  <a:cubicBezTo>
                    <a:pt x="535724" y="569560"/>
                    <a:pt x="569377" y="536233"/>
                    <a:pt x="569541" y="494085"/>
                  </a:cubicBezTo>
                  <a:cubicBezTo>
                    <a:pt x="569704" y="452099"/>
                    <a:pt x="536704" y="418283"/>
                    <a:pt x="494065" y="418283"/>
                  </a:cubicBezTo>
                  <a:close/>
                  <a:moveTo>
                    <a:pt x="494392" y="193327"/>
                  </a:moveTo>
                  <a:cubicBezTo>
                    <a:pt x="659556" y="193654"/>
                    <a:pt x="794987" y="328758"/>
                    <a:pt x="794660" y="494411"/>
                  </a:cubicBezTo>
                  <a:cubicBezTo>
                    <a:pt x="794333" y="658268"/>
                    <a:pt x="661353" y="794679"/>
                    <a:pt x="493249" y="794353"/>
                  </a:cubicBezTo>
                  <a:cubicBezTo>
                    <a:pt x="323838" y="793862"/>
                    <a:pt x="192164" y="655654"/>
                    <a:pt x="193471" y="493431"/>
                  </a:cubicBezTo>
                  <a:cubicBezTo>
                    <a:pt x="192491" y="328921"/>
                    <a:pt x="328412" y="193000"/>
                    <a:pt x="494392" y="193327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4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29"/>
                    <a:pt x="693990" y="132794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3"/>
                    <a:pt x="581471" y="53594"/>
                    <a:pt x="581852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1" y="61399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8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6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6" y="97573"/>
                  </a:cubicBezTo>
                  <a:cubicBezTo>
                    <a:pt x="813744" y="110900"/>
                    <a:pt x="811078" y="116612"/>
                    <a:pt x="803463" y="130510"/>
                  </a:cubicBezTo>
                  <a:cubicBezTo>
                    <a:pt x="796609" y="143075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2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4"/>
                    <a:pt x="878475" y="178107"/>
                    <a:pt x="885900" y="187245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6" y="205332"/>
                    <a:pt x="897894" y="210853"/>
                    <a:pt x="891231" y="218278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2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1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90" y="319945"/>
                    <a:pt x="957676" y="324896"/>
                    <a:pt x="948347" y="330797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0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7"/>
                    <a:pt x="945681" y="463117"/>
                    <a:pt x="930641" y="467686"/>
                  </a:cubicBezTo>
                  <a:cubicBezTo>
                    <a:pt x="919789" y="470922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0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5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80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200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7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40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7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9" y="916048"/>
                  </a:cubicBezTo>
                  <a:cubicBezTo>
                    <a:pt x="498272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6" y="954697"/>
                  </a:cubicBezTo>
                  <a:cubicBezTo>
                    <a:pt x="308074" y="954506"/>
                    <a:pt x="307504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7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9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1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4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7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50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1" y="596959"/>
                    <a:pt x="82275" y="590676"/>
                  </a:cubicBezTo>
                  <a:cubicBezTo>
                    <a:pt x="79610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3" y="579824"/>
                  </a:cubicBezTo>
                  <a:cubicBezTo>
                    <a:pt x="8024" y="579443"/>
                    <a:pt x="3836" y="575826"/>
                    <a:pt x="1361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1" y="537177"/>
                    <a:pt x="17924" y="532227"/>
                  </a:cubicBezTo>
                  <a:cubicBezTo>
                    <a:pt x="31632" y="528039"/>
                    <a:pt x="45340" y="523469"/>
                    <a:pt x="59238" y="519661"/>
                  </a:cubicBezTo>
                  <a:cubicBezTo>
                    <a:pt x="66854" y="517568"/>
                    <a:pt x="70852" y="513188"/>
                    <a:pt x="71614" y="505763"/>
                  </a:cubicBezTo>
                  <a:cubicBezTo>
                    <a:pt x="72375" y="497006"/>
                    <a:pt x="72756" y="488057"/>
                    <a:pt x="71042" y="479299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499"/>
                    <a:pt x="17353" y="454930"/>
                  </a:cubicBezTo>
                  <a:cubicBezTo>
                    <a:pt x="1361" y="449980"/>
                    <a:pt x="-353" y="447314"/>
                    <a:pt x="599" y="430560"/>
                  </a:cubicBezTo>
                  <a:cubicBezTo>
                    <a:pt x="789" y="427133"/>
                    <a:pt x="1551" y="423707"/>
                    <a:pt x="2313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4" y="407333"/>
                    <a:pt x="46482" y="406952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4" y="406762"/>
                    <a:pt x="81513" y="401431"/>
                    <a:pt x="83989" y="393054"/>
                  </a:cubicBezTo>
                  <a:cubicBezTo>
                    <a:pt x="85893" y="386771"/>
                    <a:pt x="87606" y="380489"/>
                    <a:pt x="88939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0"/>
                    <a:pt x="36202" y="298622"/>
                    <a:pt x="38676" y="295005"/>
                  </a:cubicBezTo>
                  <a:cubicBezTo>
                    <a:pt x="42675" y="288912"/>
                    <a:pt x="48196" y="285866"/>
                    <a:pt x="55811" y="287770"/>
                  </a:cubicBezTo>
                  <a:cubicBezTo>
                    <a:pt x="71994" y="291577"/>
                    <a:pt x="88368" y="295005"/>
                    <a:pt x="104551" y="299003"/>
                  </a:cubicBezTo>
                  <a:cubicBezTo>
                    <a:pt x="111975" y="300906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2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8"/>
                    <a:pt x="98648" y="192005"/>
                    <a:pt x="99791" y="190482"/>
                  </a:cubicBezTo>
                  <a:cubicBezTo>
                    <a:pt x="109501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49"/>
                    <a:pt x="181658" y="208188"/>
                    <a:pt x="187369" y="203428"/>
                  </a:cubicBezTo>
                  <a:cubicBezTo>
                    <a:pt x="193081" y="198669"/>
                    <a:pt x="198411" y="193338"/>
                    <a:pt x="203362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8"/>
                    <a:pt x="190034" y="139839"/>
                    <a:pt x="182419" y="125369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3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5" y="131272"/>
                  </a:cubicBezTo>
                  <a:cubicBezTo>
                    <a:pt x="284086" y="128416"/>
                    <a:pt x="289226" y="125369"/>
                    <a:pt x="294176" y="121562"/>
                  </a:cubicBezTo>
                  <a:cubicBezTo>
                    <a:pt x="299507" y="117183"/>
                    <a:pt x="301220" y="112042"/>
                    <a:pt x="299507" y="105189"/>
                  </a:cubicBezTo>
                  <a:cubicBezTo>
                    <a:pt x="295509" y="89386"/>
                    <a:pt x="292082" y="73394"/>
                    <a:pt x="288465" y="57591"/>
                  </a:cubicBezTo>
                  <a:cubicBezTo>
                    <a:pt x="286180" y="47310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50" y="31889"/>
                  </a:cubicBezTo>
                  <a:cubicBezTo>
                    <a:pt x="319879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1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1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6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2" y="66540"/>
                    <a:pt x="519976" y="60257"/>
                  </a:cubicBezTo>
                  <a:cubicBezTo>
                    <a:pt x="524545" y="44836"/>
                    <a:pt x="529305" y="29414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3093867" y="4659007"/>
              <a:ext cx="1300254" cy="1299209"/>
            </a:xfrm>
            <a:custGeom>
              <a:rect b="b" l="l" r="r" t="t"/>
              <a:pathLst>
                <a:path extrusionOk="0" h="2560160" w="2562218">
                  <a:moveTo>
                    <a:pt x="1506364" y="1318537"/>
                  </a:moveTo>
                  <a:lnTo>
                    <a:pt x="1501790" y="1348793"/>
                  </a:lnTo>
                  <a:cubicBezTo>
                    <a:pt x="1481535" y="1413912"/>
                    <a:pt x="1433252" y="1466683"/>
                    <a:pt x="1371051" y="1492991"/>
                  </a:cubicBezTo>
                  <a:lnTo>
                    <a:pt x="1319564" y="1503386"/>
                  </a:lnTo>
                  <a:lnTo>
                    <a:pt x="1319564" y="1976337"/>
                  </a:lnTo>
                  <a:lnTo>
                    <a:pt x="1422210" y="1965990"/>
                  </a:lnTo>
                  <a:cubicBezTo>
                    <a:pt x="1701369" y="1908865"/>
                    <a:pt x="1920009" y="1685600"/>
                    <a:pt x="1970307" y="1404015"/>
                  </a:cubicBezTo>
                  <a:lnTo>
                    <a:pt x="1977849" y="1318537"/>
                  </a:lnTo>
                  <a:close/>
                  <a:moveTo>
                    <a:pt x="584367" y="1318537"/>
                  </a:moveTo>
                  <a:lnTo>
                    <a:pt x="591910" y="1404015"/>
                  </a:lnTo>
                  <a:cubicBezTo>
                    <a:pt x="642208" y="1685600"/>
                    <a:pt x="860848" y="1908865"/>
                    <a:pt x="1140007" y="1965990"/>
                  </a:cubicBezTo>
                  <a:lnTo>
                    <a:pt x="1242652" y="1976337"/>
                  </a:lnTo>
                  <a:lnTo>
                    <a:pt x="1242652" y="1503386"/>
                  </a:lnTo>
                  <a:lnTo>
                    <a:pt x="1191166" y="1492991"/>
                  </a:lnTo>
                  <a:cubicBezTo>
                    <a:pt x="1128965" y="1466683"/>
                    <a:pt x="1080681" y="1413912"/>
                    <a:pt x="1060427" y="1348793"/>
                  </a:cubicBezTo>
                  <a:lnTo>
                    <a:pt x="1055852" y="1318537"/>
                  </a:lnTo>
                  <a:close/>
                  <a:moveTo>
                    <a:pt x="1281108" y="1121883"/>
                  </a:moveTo>
                  <a:cubicBezTo>
                    <a:pt x="1193738" y="1121883"/>
                    <a:pt x="1122911" y="1192710"/>
                    <a:pt x="1122911" y="1280080"/>
                  </a:cubicBezTo>
                  <a:cubicBezTo>
                    <a:pt x="1122911" y="1367450"/>
                    <a:pt x="1193738" y="1438277"/>
                    <a:pt x="1281108" y="1438277"/>
                  </a:cubicBezTo>
                  <a:cubicBezTo>
                    <a:pt x="1368478" y="1438277"/>
                    <a:pt x="1439305" y="1367450"/>
                    <a:pt x="1439305" y="1280080"/>
                  </a:cubicBezTo>
                  <a:cubicBezTo>
                    <a:pt x="1439305" y="1192710"/>
                    <a:pt x="1368478" y="1121883"/>
                    <a:pt x="1281108" y="1121883"/>
                  </a:cubicBezTo>
                  <a:close/>
                  <a:moveTo>
                    <a:pt x="1319564" y="583823"/>
                  </a:moveTo>
                  <a:lnTo>
                    <a:pt x="1319564" y="1056774"/>
                  </a:lnTo>
                  <a:lnTo>
                    <a:pt x="1371051" y="1067169"/>
                  </a:lnTo>
                  <a:cubicBezTo>
                    <a:pt x="1433252" y="1093478"/>
                    <a:pt x="1481535" y="1146248"/>
                    <a:pt x="1501790" y="1211367"/>
                  </a:cubicBezTo>
                  <a:lnTo>
                    <a:pt x="1506364" y="1241625"/>
                  </a:lnTo>
                  <a:lnTo>
                    <a:pt x="1977849" y="1241625"/>
                  </a:lnTo>
                  <a:lnTo>
                    <a:pt x="1970307" y="1156145"/>
                  </a:lnTo>
                  <a:cubicBezTo>
                    <a:pt x="1920009" y="874560"/>
                    <a:pt x="1701369" y="651295"/>
                    <a:pt x="1422210" y="594170"/>
                  </a:cubicBezTo>
                  <a:close/>
                  <a:moveTo>
                    <a:pt x="1242652" y="583823"/>
                  </a:moveTo>
                  <a:lnTo>
                    <a:pt x="1140007" y="594170"/>
                  </a:lnTo>
                  <a:cubicBezTo>
                    <a:pt x="860848" y="651295"/>
                    <a:pt x="642208" y="874560"/>
                    <a:pt x="591910" y="1156145"/>
                  </a:cubicBezTo>
                  <a:lnTo>
                    <a:pt x="584367" y="1241625"/>
                  </a:lnTo>
                  <a:lnTo>
                    <a:pt x="1055852" y="1241625"/>
                  </a:lnTo>
                  <a:lnTo>
                    <a:pt x="1060427" y="1211367"/>
                  </a:lnTo>
                  <a:cubicBezTo>
                    <a:pt x="1080681" y="1146248"/>
                    <a:pt x="1128965" y="1093478"/>
                    <a:pt x="1191166" y="1067169"/>
                  </a:cubicBezTo>
                  <a:lnTo>
                    <a:pt x="1242652" y="1056774"/>
                  </a:lnTo>
                  <a:close/>
                  <a:moveTo>
                    <a:pt x="1224583" y="861"/>
                  </a:moveTo>
                  <a:cubicBezTo>
                    <a:pt x="1250738" y="2238"/>
                    <a:pt x="1268639" y="16002"/>
                    <a:pt x="1275519" y="42161"/>
                  </a:cubicBezTo>
                  <a:cubicBezTo>
                    <a:pt x="1292042" y="100671"/>
                    <a:pt x="1309248" y="159868"/>
                    <a:pt x="1325768" y="218379"/>
                  </a:cubicBezTo>
                  <a:cubicBezTo>
                    <a:pt x="1342978" y="278266"/>
                    <a:pt x="1392540" y="306489"/>
                    <a:pt x="1453805" y="290657"/>
                  </a:cubicBezTo>
                  <a:cubicBezTo>
                    <a:pt x="1473766" y="285837"/>
                    <a:pt x="1485466" y="271382"/>
                    <a:pt x="1495105" y="254863"/>
                  </a:cubicBezTo>
                  <a:cubicBezTo>
                    <a:pt x="1526770" y="200482"/>
                    <a:pt x="1559122" y="146104"/>
                    <a:pt x="1591474" y="91723"/>
                  </a:cubicBezTo>
                  <a:cubicBezTo>
                    <a:pt x="1612126" y="56616"/>
                    <a:pt x="1630023" y="49045"/>
                    <a:pt x="1669259" y="59371"/>
                  </a:cubicBezTo>
                  <a:cubicBezTo>
                    <a:pt x="1747730" y="79332"/>
                    <a:pt x="1758056" y="96542"/>
                    <a:pt x="1746353" y="183962"/>
                  </a:cubicBezTo>
                  <a:cubicBezTo>
                    <a:pt x="1739469" y="236279"/>
                    <a:pt x="1733275" y="288592"/>
                    <a:pt x="1727078" y="340909"/>
                  </a:cubicBezTo>
                  <a:cubicBezTo>
                    <a:pt x="1726391" y="346412"/>
                    <a:pt x="1726391" y="351922"/>
                    <a:pt x="1727078" y="357429"/>
                  </a:cubicBezTo>
                  <a:cubicBezTo>
                    <a:pt x="1736027" y="413184"/>
                    <a:pt x="1820695" y="451733"/>
                    <a:pt x="1866815" y="419381"/>
                  </a:cubicBezTo>
                  <a:cubicBezTo>
                    <a:pt x="1919128" y="382210"/>
                    <a:pt x="1969381" y="342970"/>
                    <a:pt x="2020320" y="304425"/>
                  </a:cubicBezTo>
                  <a:cubicBezTo>
                    <a:pt x="2057488" y="276202"/>
                    <a:pt x="2076075" y="276893"/>
                    <a:pt x="2113243" y="305802"/>
                  </a:cubicBezTo>
                  <a:cubicBezTo>
                    <a:pt x="2118066" y="309931"/>
                    <a:pt x="2122882" y="313373"/>
                    <a:pt x="2127702" y="318193"/>
                  </a:cubicBezTo>
                  <a:cubicBezTo>
                    <a:pt x="2171066" y="359493"/>
                    <a:pt x="2173134" y="371884"/>
                    <a:pt x="2143534" y="424197"/>
                  </a:cubicBezTo>
                  <a:cubicBezTo>
                    <a:pt x="2115311" y="474449"/>
                    <a:pt x="2088466" y="525385"/>
                    <a:pt x="2058865" y="574947"/>
                  </a:cubicBezTo>
                  <a:cubicBezTo>
                    <a:pt x="2037527" y="611431"/>
                    <a:pt x="2047166" y="641719"/>
                    <a:pt x="2070569" y="672693"/>
                  </a:cubicBezTo>
                  <a:cubicBezTo>
                    <a:pt x="2093972" y="703671"/>
                    <a:pt x="2120818" y="718813"/>
                    <a:pt x="2160053" y="708487"/>
                  </a:cubicBezTo>
                  <a:cubicBezTo>
                    <a:pt x="2220628" y="692654"/>
                    <a:pt x="2281203" y="677512"/>
                    <a:pt x="2341091" y="660993"/>
                  </a:cubicBezTo>
                  <a:cubicBezTo>
                    <a:pt x="2379640" y="650667"/>
                    <a:pt x="2396850" y="656860"/>
                    <a:pt x="2418189" y="690590"/>
                  </a:cubicBezTo>
                  <a:cubicBezTo>
                    <a:pt x="2427824" y="705048"/>
                    <a:pt x="2436082" y="720190"/>
                    <a:pt x="2441592" y="736710"/>
                  </a:cubicBezTo>
                  <a:cubicBezTo>
                    <a:pt x="2451918" y="766310"/>
                    <a:pt x="2447095" y="784894"/>
                    <a:pt x="2422317" y="804855"/>
                  </a:cubicBezTo>
                  <a:cubicBezTo>
                    <a:pt x="2370691" y="846159"/>
                    <a:pt x="2319752" y="887460"/>
                    <a:pt x="2267439" y="928073"/>
                  </a:cubicBezTo>
                  <a:cubicBezTo>
                    <a:pt x="2241280" y="948034"/>
                    <a:pt x="2234396" y="972815"/>
                    <a:pt x="2239903" y="1003103"/>
                  </a:cubicBezTo>
                  <a:cubicBezTo>
                    <a:pt x="2241967" y="1013429"/>
                    <a:pt x="2245409" y="1023064"/>
                    <a:pt x="2248164" y="1033390"/>
                  </a:cubicBezTo>
                  <a:cubicBezTo>
                    <a:pt x="2257113" y="1065745"/>
                    <a:pt x="2278452" y="1083639"/>
                    <a:pt x="2311490" y="1087771"/>
                  </a:cubicBezTo>
                  <a:cubicBezTo>
                    <a:pt x="2374133" y="1096033"/>
                    <a:pt x="2436772" y="1104978"/>
                    <a:pt x="2498725" y="1113239"/>
                  </a:cubicBezTo>
                  <a:cubicBezTo>
                    <a:pt x="2535896" y="1118059"/>
                    <a:pt x="2555167" y="1135956"/>
                    <a:pt x="2559299" y="1173127"/>
                  </a:cubicBezTo>
                  <a:cubicBezTo>
                    <a:pt x="2561364" y="1191024"/>
                    <a:pt x="2563428" y="1208921"/>
                    <a:pt x="2561364" y="1226818"/>
                  </a:cubicBezTo>
                  <a:cubicBezTo>
                    <a:pt x="2557922" y="1255041"/>
                    <a:pt x="2543467" y="1270873"/>
                    <a:pt x="2517309" y="1278444"/>
                  </a:cubicBezTo>
                  <a:cubicBezTo>
                    <a:pt x="2458798" y="1294964"/>
                    <a:pt x="2399601" y="1311483"/>
                    <a:pt x="2341091" y="1328693"/>
                  </a:cubicBezTo>
                  <a:cubicBezTo>
                    <a:pt x="2283958" y="1345212"/>
                    <a:pt x="2257800" y="1388581"/>
                    <a:pt x="2269503" y="1447778"/>
                  </a:cubicBezTo>
                  <a:cubicBezTo>
                    <a:pt x="2273632" y="1470494"/>
                    <a:pt x="2286709" y="1484949"/>
                    <a:pt x="2305984" y="1495966"/>
                  </a:cubicBezTo>
                  <a:cubicBezTo>
                    <a:pt x="2359678" y="1527631"/>
                    <a:pt x="2413365" y="1559292"/>
                    <a:pt x="2467747" y="1590957"/>
                  </a:cubicBezTo>
                  <a:cubicBezTo>
                    <a:pt x="2507673" y="1614360"/>
                    <a:pt x="2513867" y="1628128"/>
                    <a:pt x="2502854" y="1672871"/>
                  </a:cubicBezTo>
                  <a:cubicBezTo>
                    <a:pt x="2502167" y="1675626"/>
                    <a:pt x="2502167" y="1678377"/>
                    <a:pt x="2501476" y="1681132"/>
                  </a:cubicBezTo>
                  <a:cubicBezTo>
                    <a:pt x="2484957" y="1735510"/>
                    <a:pt x="2466369" y="1762359"/>
                    <a:pt x="2404421" y="1750655"/>
                  </a:cubicBezTo>
                  <a:cubicBezTo>
                    <a:pt x="2348662" y="1739639"/>
                    <a:pt x="2291529" y="1737578"/>
                    <a:pt x="2235083" y="1729316"/>
                  </a:cubicBezTo>
                  <a:cubicBezTo>
                    <a:pt x="2195160" y="1723810"/>
                    <a:pt x="2169002" y="1739639"/>
                    <a:pt x="2149727" y="1773372"/>
                  </a:cubicBezTo>
                  <a:cubicBezTo>
                    <a:pt x="2129766" y="1807788"/>
                    <a:pt x="2120818" y="1840140"/>
                    <a:pt x="2148350" y="1875247"/>
                  </a:cubicBezTo>
                  <a:cubicBezTo>
                    <a:pt x="2185521" y="1922744"/>
                    <a:pt x="2221319" y="1971615"/>
                    <a:pt x="2257800" y="2019800"/>
                  </a:cubicBezTo>
                  <a:cubicBezTo>
                    <a:pt x="2288087" y="2059036"/>
                    <a:pt x="2288087" y="2074872"/>
                    <a:pt x="2257800" y="2114104"/>
                  </a:cubicBezTo>
                  <a:cubicBezTo>
                    <a:pt x="2256422" y="2115481"/>
                    <a:pt x="2255048" y="2117546"/>
                    <a:pt x="2253671" y="2118923"/>
                  </a:cubicBezTo>
                  <a:cubicBezTo>
                    <a:pt x="2213744" y="2161601"/>
                    <a:pt x="2197912" y="2180189"/>
                    <a:pt x="2135273" y="2142327"/>
                  </a:cubicBezTo>
                  <a:cubicBezTo>
                    <a:pt x="2087088" y="2113417"/>
                    <a:pt x="2036149" y="2088636"/>
                    <a:pt x="1988655" y="2059726"/>
                  </a:cubicBezTo>
                  <a:cubicBezTo>
                    <a:pt x="1949416" y="2036323"/>
                    <a:pt x="1919128" y="2050087"/>
                    <a:pt x="1888154" y="2074181"/>
                  </a:cubicBezTo>
                  <a:cubicBezTo>
                    <a:pt x="1857180" y="2097584"/>
                    <a:pt x="1844786" y="2125807"/>
                    <a:pt x="1855802" y="2165043"/>
                  </a:cubicBezTo>
                  <a:cubicBezTo>
                    <a:pt x="1873009" y="2225618"/>
                    <a:pt x="1888154" y="2286883"/>
                    <a:pt x="1903296" y="2348145"/>
                  </a:cubicBezTo>
                  <a:cubicBezTo>
                    <a:pt x="1911558" y="2381187"/>
                    <a:pt x="1904677" y="2399084"/>
                    <a:pt x="1876451" y="2416981"/>
                  </a:cubicBezTo>
                  <a:cubicBezTo>
                    <a:pt x="1861309" y="2426617"/>
                    <a:pt x="1845476" y="2435569"/>
                    <a:pt x="1828266" y="2441762"/>
                  </a:cubicBezTo>
                  <a:cubicBezTo>
                    <a:pt x="1797979" y="2452775"/>
                    <a:pt x="1775953" y="2447269"/>
                    <a:pt x="1755992" y="2421801"/>
                  </a:cubicBezTo>
                  <a:cubicBezTo>
                    <a:pt x="1718130" y="2374303"/>
                    <a:pt x="1680271" y="2326119"/>
                    <a:pt x="1642413" y="2277935"/>
                  </a:cubicBezTo>
                  <a:cubicBezTo>
                    <a:pt x="1605929" y="2232502"/>
                    <a:pt x="1539848" y="2226308"/>
                    <a:pt x="1495792" y="2265544"/>
                  </a:cubicBezTo>
                  <a:cubicBezTo>
                    <a:pt x="1484089" y="2275870"/>
                    <a:pt x="1478586" y="2288948"/>
                    <a:pt x="1476518" y="2304090"/>
                  </a:cubicBezTo>
                  <a:cubicBezTo>
                    <a:pt x="1467569" y="2367419"/>
                    <a:pt x="1457243" y="2430059"/>
                    <a:pt x="1450363" y="2493388"/>
                  </a:cubicBezTo>
                  <a:cubicBezTo>
                    <a:pt x="1446230" y="2526431"/>
                    <a:pt x="1433153" y="2549834"/>
                    <a:pt x="1400801" y="2560160"/>
                  </a:cubicBezTo>
                  <a:cubicBezTo>
                    <a:pt x="1373265" y="2560160"/>
                    <a:pt x="1345042" y="2560160"/>
                    <a:pt x="1317510" y="2560160"/>
                  </a:cubicBezTo>
                  <a:cubicBezTo>
                    <a:pt x="1298235" y="2548457"/>
                    <a:pt x="1287223" y="2531247"/>
                    <a:pt x="1281026" y="2509221"/>
                  </a:cubicBezTo>
                  <a:cubicBezTo>
                    <a:pt x="1264506" y="2448646"/>
                    <a:pt x="1245919" y="2388071"/>
                    <a:pt x="1229399" y="2326806"/>
                  </a:cubicBezTo>
                  <a:cubicBezTo>
                    <a:pt x="1220451" y="2294454"/>
                    <a:pt x="1200489" y="2277244"/>
                    <a:pt x="1168138" y="2273115"/>
                  </a:cubicBezTo>
                  <a:cubicBezTo>
                    <a:pt x="1155747" y="2271738"/>
                    <a:pt x="1143357" y="2269673"/>
                    <a:pt x="1130966" y="2268986"/>
                  </a:cubicBezTo>
                  <a:cubicBezTo>
                    <a:pt x="1102056" y="2266918"/>
                    <a:pt x="1082095" y="2279999"/>
                    <a:pt x="1067636" y="2304090"/>
                  </a:cubicBezTo>
                  <a:cubicBezTo>
                    <a:pt x="1062130" y="2313042"/>
                    <a:pt x="1057310" y="2321986"/>
                    <a:pt x="1051804" y="2330935"/>
                  </a:cubicBezTo>
                  <a:cubicBezTo>
                    <a:pt x="1022894" y="2379810"/>
                    <a:pt x="994671" y="2429372"/>
                    <a:pt x="965074" y="2477556"/>
                  </a:cubicBezTo>
                  <a:cubicBezTo>
                    <a:pt x="949242" y="2504401"/>
                    <a:pt x="929968" y="2511285"/>
                    <a:pt x="899680" y="2504401"/>
                  </a:cubicBezTo>
                  <a:cubicBezTo>
                    <a:pt x="881093" y="2500272"/>
                    <a:pt x="863886" y="2494075"/>
                    <a:pt x="846676" y="2486504"/>
                  </a:cubicBezTo>
                  <a:cubicBezTo>
                    <a:pt x="816389" y="2472049"/>
                    <a:pt x="806754" y="2453462"/>
                    <a:pt x="810883" y="2419733"/>
                  </a:cubicBezTo>
                  <a:cubicBezTo>
                    <a:pt x="818453" y="2357093"/>
                    <a:pt x="824647" y="2294454"/>
                    <a:pt x="833595" y="2231815"/>
                  </a:cubicBezTo>
                  <a:cubicBezTo>
                    <a:pt x="839792" y="2187760"/>
                    <a:pt x="816389" y="2163669"/>
                    <a:pt x="781969" y="2144391"/>
                  </a:cubicBezTo>
                  <a:cubicBezTo>
                    <a:pt x="748243" y="2125807"/>
                    <a:pt x="717956" y="2123056"/>
                    <a:pt x="686291" y="2149211"/>
                  </a:cubicBezTo>
                  <a:cubicBezTo>
                    <a:pt x="642236" y="2184318"/>
                    <a:pt x="596116" y="2216669"/>
                    <a:pt x="552061" y="2251089"/>
                  </a:cubicBezTo>
                  <a:cubicBezTo>
                    <a:pt x="507318" y="2286193"/>
                    <a:pt x="488044" y="2293764"/>
                    <a:pt x="432976" y="2244205"/>
                  </a:cubicBezTo>
                  <a:cubicBezTo>
                    <a:pt x="429534" y="2240763"/>
                    <a:pt x="426092" y="2237321"/>
                    <a:pt x="422650" y="2233879"/>
                  </a:cubicBezTo>
                  <a:cubicBezTo>
                    <a:pt x="395804" y="2206343"/>
                    <a:pt x="393049" y="2185005"/>
                    <a:pt x="412327" y="2151275"/>
                  </a:cubicBezTo>
                  <a:cubicBezTo>
                    <a:pt x="441924" y="2098275"/>
                    <a:pt x="472211" y="2044581"/>
                    <a:pt x="501812" y="1991577"/>
                  </a:cubicBezTo>
                  <a:cubicBezTo>
                    <a:pt x="510070" y="1976435"/>
                    <a:pt x="519018" y="1961289"/>
                    <a:pt x="516954" y="1942706"/>
                  </a:cubicBezTo>
                  <a:cubicBezTo>
                    <a:pt x="512134" y="1886950"/>
                    <a:pt x="450185" y="1842895"/>
                    <a:pt x="396491" y="1856663"/>
                  </a:cubicBezTo>
                  <a:cubicBezTo>
                    <a:pt x="334542" y="1872492"/>
                    <a:pt x="272590" y="1888328"/>
                    <a:pt x="211325" y="1904847"/>
                  </a:cubicBezTo>
                  <a:cubicBezTo>
                    <a:pt x="186544" y="1911731"/>
                    <a:pt x="167960" y="1904157"/>
                    <a:pt x="152128" y="1884886"/>
                  </a:cubicBezTo>
                  <a:cubicBezTo>
                    <a:pt x="139050" y="1869050"/>
                    <a:pt x="130789" y="1851153"/>
                    <a:pt x="122527" y="1832569"/>
                  </a:cubicBezTo>
                  <a:cubicBezTo>
                    <a:pt x="108763" y="1800217"/>
                    <a:pt x="114956" y="1776810"/>
                    <a:pt x="142492" y="1755475"/>
                  </a:cubicBezTo>
                  <a:cubicBezTo>
                    <a:pt x="187922" y="1718990"/>
                    <a:pt x="234041" y="1683197"/>
                    <a:pt x="279474" y="1646716"/>
                  </a:cubicBezTo>
                  <a:cubicBezTo>
                    <a:pt x="327658" y="1609544"/>
                    <a:pt x="331787" y="1593708"/>
                    <a:pt x="315955" y="1535889"/>
                  </a:cubicBezTo>
                  <a:cubicBezTo>
                    <a:pt x="304942" y="1498030"/>
                    <a:pt x="282226" y="1478065"/>
                    <a:pt x="242303" y="1473936"/>
                  </a:cubicBezTo>
                  <a:cubicBezTo>
                    <a:pt x="184480" y="1467739"/>
                    <a:pt x="127347" y="1456730"/>
                    <a:pt x="69523" y="1450533"/>
                  </a:cubicBezTo>
                  <a:cubicBezTo>
                    <a:pt x="36485" y="1447091"/>
                    <a:pt x="13081" y="1434014"/>
                    <a:pt x="1378" y="1402349"/>
                  </a:cubicBezTo>
                  <a:cubicBezTo>
                    <a:pt x="0" y="1372748"/>
                    <a:pt x="0" y="1345212"/>
                    <a:pt x="0" y="1316993"/>
                  </a:cubicBezTo>
                  <a:cubicBezTo>
                    <a:pt x="11017" y="1296341"/>
                    <a:pt x="28223" y="1286019"/>
                    <a:pt x="50253" y="1280509"/>
                  </a:cubicBezTo>
                  <a:cubicBezTo>
                    <a:pt x="109450" y="1264676"/>
                    <a:pt x="167273" y="1246779"/>
                    <a:pt x="226470" y="1230947"/>
                  </a:cubicBezTo>
                  <a:cubicBezTo>
                    <a:pt x="262264" y="1221311"/>
                    <a:pt x="283603" y="1201350"/>
                    <a:pt x="287045" y="1163488"/>
                  </a:cubicBezTo>
                  <a:cubicBezTo>
                    <a:pt x="287732" y="1153853"/>
                    <a:pt x="289110" y="1144217"/>
                    <a:pt x="290487" y="1134578"/>
                  </a:cubicBezTo>
                  <a:cubicBezTo>
                    <a:pt x="293929" y="1102226"/>
                    <a:pt x="279474" y="1080197"/>
                    <a:pt x="252629" y="1064368"/>
                  </a:cubicBezTo>
                  <a:cubicBezTo>
                    <a:pt x="198934" y="1033390"/>
                    <a:pt x="145934" y="1001725"/>
                    <a:pt x="92930" y="970751"/>
                  </a:cubicBezTo>
                  <a:cubicBezTo>
                    <a:pt x="53691" y="948034"/>
                    <a:pt x="46811" y="930824"/>
                    <a:pt x="58511" y="886773"/>
                  </a:cubicBezTo>
                  <a:cubicBezTo>
                    <a:pt x="59888" y="882640"/>
                    <a:pt x="60575" y="878511"/>
                    <a:pt x="61953" y="875069"/>
                  </a:cubicBezTo>
                  <a:cubicBezTo>
                    <a:pt x="79162" y="817936"/>
                    <a:pt x="94304" y="806923"/>
                    <a:pt x="152815" y="812430"/>
                  </a:cubicBezTo>
                  <a:cubicBezTo>
                    <a:pt x="209260" y="817936"/>
                    <a:pt x="265706" y="824133"/>
                    <a:pt x="322152" y="831704"/>
                  </a:cubicBezTo>
                  <a:cubicBezTo>
                    <a:pt x="366894" y="837211"/>
                    <a:pt x="386165" y="829636"/>
                    <a:pt x="408885" y="791778"/>
                  </a:cubicBezTo>
                  <a:cubicBezTo>
                    <a:pt x="441233" y="739465"/>
                    <a:pt x="439860" y="722942"/>
                    <a:pt x="402001" y="674070"/>
                  </a:cubicBezTo>
                  <a:cubicBezTo>
                    <a:pt x="366204" y="627951"/>
                    <a:pt x="331100" y="581144"/>
                    <a:pt x="296681" y="534333"/>
                  </a:cubicBezTo>
                  <a:cubicBezTo>
                    <a:pt x="276032" y="506801"/>
                    <a:pt x="276032" y="484085"/>
                    <a:pt x="296681" y="456552"/>
                  </a:cubicBezTo>
                  <a:cubicBezTo>
                    <a:pt x="307007" y="442784"/>
                    <a:pt x="318019" y="429016"/>
                    <a:pt x="331100" y="418003"/>
                  </a:cubicBezTo>
                  <a:cubicBezTo>
                    <a:pt x="357255" y="395978"/>
                    <a:pt x="375156" y="393223"/>
                    <a:pt x="404753" y="409742"/>
                  </a:cubicBezTo>
                  <a:cubicBezTo>
                    <a:pt x="457069" y="438652"/>
                    <a:pt x="510760" y="465497"/>
                    <a:pt x="561009" y="497853"/>
                  </a:cubicBezTo>
                  <a:cubicBezTo>
                    <a:pt x="618832" y="535024"/>
                    <a:pt x="658755" y="510243"/>
                    <a:pt x="700746" y="458617"/>
                  </a:cubicBezTo>
                  <a:cubicBezTo>
                    <a:pt x="714514" y="441407"/>
                    <a:pt x="709694" y="418690"/>
                    <a:pt x="704188" y="398042"/>
                  </a:cubicBezTo>
                  <a:cubicBezTo>
                    <a:pt x="689042" y="339532"/>
                    <a:pt x="673901" y="281022"/>
                    <a:pt x="658755" y="222511"/>
                  </a:cubicBezTo>
                  <a:cubicBezTo>
                    <a:pt x="647742" y="180520"/>
                    <a:pt x="654626" y="163310"/>
                    <a:pt x="691798" y="141285"/>
                  </a:cubicBezTo>
                  <a:cubicBezTo>
                    <a:pt x="700055" y="136465"/>
                    <a:pt x="708317" y="131645"/>
                    <a:pt x="717265" y="127517"/>
                  </a:cubicBezTo>
                  <a:cubicBezTo>
                    <a:pt x="762008" y="106868"/>
                    <a:pt x="781969" y="111684"/>
                    <a:pt x="812256" y="150924"/>
                  </a:cubicBezTo>
                  <a:cubicBezTo>
                    <a:pt x="848741" y="197040"/>
                    <a:pt x="885225" y="243850"/>
                    <a:pt x="921706" y="289970"/>
                  </a:cubicBezTo>
                  <a:cubicBezTo>
                    <a:pt x="956126" y="332648"/>
                    <a:pt x="1036662" y="332648"/>
                    <a:pt x="1071078" y="289279"/>
                  </a:cubicBezTo>
                  <a:cubicBezTo>
                    <a:pt x="1085533" y="270696"/>
                    <a:pt x="1085533" y="247292"/>
                    <a:pt x="1088975" y="225953"/>
                  </a:cubicBezTo>
                  <a:cubicBezTo>
                    <a:pt x="1097237" y="172259"/>
                    <a:pt x="1104121" y="118568"/>
                    <a:pt x="1111005" y="64877"/>
                  </a:cubicBezTo>
                  <a:cubicBezTo>
                    <a:pt x="1116511" y="22200"/>
                    <a:pt x="1128211" y="10496"/>
                    <a:pt x="1170889" y="2925"/>
                  </a:cubicBezTo>
                  <a:cubicBezTo>
                    <a:pt x="1188786" y="-517"/>
                    <a:pt x="1206686" y="-517"/>
                    <a:pt x="1224583" y="8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BFBFBF"/>
                </a:gs>
              </a:gsLst>
              <a:lin ang="18900000" scaled="0"/>
            </a:gradFill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165100" sx="106000" rotWithShape="0" algn="tr" dir="8100000" dist="38100" sy="106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5"/>
          <p:cNvSpPr txBox="1"/>
          <p:nvPr/>
        </p:nvSpPr>
        <p:spPr>
          <a:xfrm>
            <a:off x="6143826" y="2552188"/>
            <a:ext cx="48651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/>
          <p:nvPr/>
        </p:nvSpPr>
        <p:spPr>
          <a:xfrm rot="534484">
            <a:off x="311017" y="2775541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 rot="534484">
            <a:off x="491781" y="3430928"/>
            <a:ext cx="346304" cy="34717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/>
          <p:nvPr/>
        </p:nvSpPr>
        <p:spPr>
          <a:xfrm rot="534484">
            <a:off x="815857" y="3035921"/>
            <a:ext cx="500990" cy="499643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 rot="534484">
            <a:off x="-180652" y="2062816"/>
            <a:ext cx="698987" cy="698530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 rot="534484">
            <a:off x="28256" y="3221979"/>
            <a:ext cx="398156" cy="39594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 rot="534484">
            <a:off x="-315960" y="3708915"/>
            <a:ext cx="622662" cy="622662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 rot="534484">
            <a:off x="-58574" y="-325813"/>
            <a:ext cx="1036045" cy="1032906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 rot="534484">
            <a:off x="568165" y="1474300"/>
            <a:ext cx="1407365" cy="1403820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 rot="534484">
            <a:off x="678021" y="608134"/>
            <a:ext cx="786963" cy="78711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 rot="534484">
            <a:off x="-527695" y="782397"/>
            <a:ext cx="1177595" cy="1176511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 rot="534484">
            <a:off x="1043266" y="113522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 rot="534484">
            <a:off x="1437705" y="-233215"/>
            <a:ext cx="483227" cy="481828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 rot="1853321">
            <a:off x="11309010" y="2687695"/>
            <a:ext cx="1041589" cy="1043929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/>
          <p:nvPr/>
        </p:nvSpPr>
        <p:spPr>
          <a:xfrm rot="1853321">
            <a:off x="12060777" y="3732628"/>
            <a:ext cx="555210" cy="555642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 rot="1853321">
            <a:off x="11391730" y="-276286"/>
            <a:ext cx="767467" cy="767773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 rot="1853321">
            <a:off x="11057463" y="3867555"/>
            <a:ext cx="948132" cy="950317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 rot="1853321">
            <a:off x="11872066" y="4344798"/>
            <a:ext cx="1401045" cy="140131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 rot="1853321">
            <a:off x="11035669" y="6280000"/>
            <a:ext cx="948642" cy="945768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"/>
          <p:cNvSpPr/>
          <p:nvPr/>
        </p:nvSpPr>
        <p:spPr>
          <a:xfrm rot="1853321">
            <a:off x="10449457" y="4852764"/>
            <a:ext cx="1401044" cy="1399754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/>
          <p:nvPr/>
        </p:nvSpPr>
        <p:spPr>
          <a:xfrm rot="1853321">
            <a:off x="9818015" y="5800913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"/>
          <p:cNvSpPr/>
          <p:nvPr/>
        </p:nvSpPr>
        <p:spPr>
          <a:xfrm rot="1853321">
            <a:off x="10267414" y="6266503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/>
          <p:nvPr/>
        </p:nvSpPr>
        <p:spPr>
          <a:xfrm rot="1853321">
            <a:off x="9115915" y="5933596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/>
          <p:nvPr/>
        </p:nvSpPr>
        <p:spPr>
          <a:xfrm rot="1853321">
            <a:off x="11571359" y="1847438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 rot="1853321">
            <a:off x="11790132" y="5953856"/>
            <a:ext cx="439254" cy="43681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 rot="1853321">
            <a:off x="9233421" y="6550139"/>
            <a:ext cx="1055770" cy="1058203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 rot="1853321">
            <a:off x="11519115" y="526158"/>
            <a:ext cx="1258398" cy="1254754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3913197" y="1826969"/>
            <a:ext cx="1193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"/>
          <p:cNvGrpSpPr/>
          <p:nvPr/>
        </p:nvGrpSpPr>
        <p:grpSpPr>
          <a:xfrm>
            <a:off x="5116434" y="1675447"/>
            <a:ext cx="4480412" cy="1070610"/>
            <a:chOff x="1797648" y="951079"/>
            <a:chExt cx="4480412" cy="1070610"/>
          </a:xfrm>
        </p:grpSpPr>
        <p:sp>
          <p:nvSpPr>
            <p:cNvPr id="286" name="Google Shape;286;p6"/>
            <p:cNvSpPr txBox="1"/>
            <p:nvPr/>
          </p:nvSpPr>
          <p:spPr>
            <a:xfrm>
              <a:off x="1797648" y="951079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2147566" y="1375358"/>
              <a:ext cx="41304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 is publicly available and was collected for research on spam detection. It consists of comments from popular YouTube videos.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6"/>
          <p:cNvSpPr txBox="1"/>
          <p:nvPr/>
        </p:nvSpPr>
        <p:spPr>
          <a:xfrm>
            <a:off x="3944751" y="3263321"/>
            <a:ext cx="1148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6"/>
          <p:cNvGrpSpPr/>
          <p:nvPr/>
        </p:nvGrpSpPr>
        <p:grpSpPr>
          <a:xfrm>
            <a:off x="5116434" y="3093939"/>
            <a:ext cx="4480412" cy="2363271"/>
            <a:chOff x="1797648" y="2369571"/>
            <a:chExt cx="4480412" cy="2363271"/>
          </a:xfrm>
        </p:grpSpPr>
        <p:sp>
          <p:nvSpPr>
            <p:cNvPr id="290" name="Google Shape;290;p6"/>
            <p:cNvSpPr txBox="1"/>
            <p:nvPr/>
          </p:nvSpPr>
          <p:spPr>
            <a:xfrm>
              <a:off x="1797648" y="2369571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 CHARACHERISTICS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 txBox="1"/>
            <p:nvPr/>
          </p:nvSpPr>
          <p:spPr>
            <a:xfrm>
              <a:off x="2147566" y="2793850"/>
              <a:ext cx="413049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Imbalanced classes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There are roughly equal spam and non-spam comments, but different types of spam may be more frequent (e.g. promotion).</a:t>
              </a:r>
              <a:endParaRPr/>
            </a:p>
            <a:p>
              <a:pPr indent="-1524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Textual content: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Content column is the most important feature for training machine learning models.</a:t>
              </a:r>
              <a:endParaRPr/>
            </a:p>
            <a:p>
              <a:pPr indent="-1524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 trends: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Date and video_name can provide insights into spam trends over time.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/>
          <p:nvPr/>
        </p:nvSpPr>
        <p:spPr>
          <a:xfrm rot="534484">
            <a:off x="311017" y="2775541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 rot="534484">
            <a:off x="491781" y="3430928"/>
            <a:ext cx="346304" cy="34717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 rot="534484">
            <a:off x="815857" y="3035921"/>
            <a:ext cx="500990" cy="499643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 rot="534484">
            <a:off x="-180652" y="2062816"/>
            <a:ext cx="698987" cy="698530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 rot="534484">
            <a:off x="28256" y="3221979"/>
            <a:ext cx="398156" cy="39594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 rot="534484">
            <a:off x="-315960" y="3708915"/>
            <a:ext cx="622662" cy="622662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 rot="534484">
            <a:off x="-58574" y="-325813"/>
            <a:ext cx="1036045" cy="1032906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 rot="534484">
            <a:off x="568165" y="1474300"/>
            <a:ext cx="1407365" cy="1403820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 rot="534484">
            <a:off x="678021" y="608134"/>
            <a:ext cx="786963" cy="78711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 rot="534484">
            <a:off x="-527695" y="782397"/>
            <a:ext cx="1177595" cy="1176511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 rot="534484">
            <a:off x="1043266" y="113522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/>
          <p:nvPr/>
        </p:nvSpPr>
        <p:spPr>
          <a:xfrm rot="534484">
            <a:off x="1437705" y="-233215"/>
            <a:ext cx="483227" cy="481828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/>
          <p:nvPr/>
        </p:nvSpPr>
        <p:spPr>
          <a:xfrm rot="1853321">
            <a:off x="11309010" y="2687695"/>
            <a:ext cx="1041589" cy="1043929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 rot="1853321">
            <a:off x="12060777" y="3732628"/>
            <a:ext cx="555210" cy="555642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 rot="1853321">
            <a:off x="11391730" y="-276286"/>
            <a:ext cx="767467" cy="767773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 rot="1853321">
            <a:off x="11057463" y="3867555"/>
            <a:ext cx="948132" cy="950317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 rot="1853321">
            <a:off x="11872066" y="4344798"/>
            <a:ext cx="1401045" cy="140131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/>
          <p:nvPr/>
        </p:nvSpPr>
        <p:spPr>
          <a:xfrm rot="1853321">
            <a:off x="11035669" y="6280000"/>
            <a:ext cx="948642" cy="945768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/>
          <p:nvPr/>
        </p:nvSpPr>
        <p:spPr>
          <a:xfrm rot="1853321">
            <a:off x="10449457" y="4852764"/>
            <a:ext cx="1401044" cy="1399754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 rot="1853321">
            <a:off x="9818015" y="5800913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/>
          <p:nvPr/>
        </p:nvSpPr>
        <p:spPr>
          <a:xfrm rot="1853321">
            <a:off x="10267414" y="6266503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/>
          <p:nvPr/>
        </p:nvSpPr>
        <p:spPr>
          <a:xfrm rot="1853321">
            <a:off x="9115915" y="5933596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/>
          <p:nvPr/>
        </p:nvSpPr>
        <p:spPr>
          <a:xfrm rot="1853321">
            <a:off x="11571359" y="1847438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/>
          <p:nvPr/>
        </p:nvSpPr>
        <p:spPr>
          <a:xfrm rot="1853321">
            <a:off x="11790132" y="5953856"/>
            <a:ext cx="439254" cy="43681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 rot="1853321">
            <a:off x="9233421" y="6550139"/>
            <a:ext cx="1055770" cy="1058203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 rot="1853321">
            <a:off x="11519115" y="526158"/>
            <a:ext cx="1258398" cy="1254754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3913197" y="539339"/>
            <a:ext cx="1193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7"/>
          <p:cNvGrpSpPr/>
          <p:nvPr/>
        </p:nvGrpSpPr>
        <p:grpSpPr>
          <a:xfrm>
            <a:off x="5116434" y="387817"/>
            <a:ext cx="4480412" cy="6795254"/>
            <a:chOff x="1797648" y="951079"/>
            <a:chExt cx="4480412" cy="6795254"/>
          </a:xfrm>
        </p:grpSpPr>
        <p:sp>
          <p:nvSpPr>
            <p:cNvPr id="324" name="Google Shape;324;p7"/>
            <p:cNvSpPr txBox="1"/>
            <p:nvPr/>
          </p:nvSpPr>
          <p:spPr>
            <a:xfrm>
              <a:off x="1797648" y="951079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FEATURE OVERVIEW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 txBox="1"/>
            <p:nvPr/>
          </p:nvSpPr>
          <p:spPr>
            <a:xfrm>
              <a:off x="2147566" y="1375358"/>
              <a:ext cx="4130494" cy="6370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Comment_ID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Irrelevant for modeling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Unique identifier for each comment, can be ignored for analysis.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name or username of the person who posted the comment, possibly useful for identifying frequent spammers.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(Date/Time)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date on which the comment was made. Can be useful to detect trends in spam activity over time.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Text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The actual text content of the comment. Primary feature for spam detection using text classification.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Video_Name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Categorical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The name of the video where the comment was posted, which might help identify patterns in spam activity across different videos.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Integer (Binary)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Target variable indicating whether the comment is spam (1) or not spam (0).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/>
          <p:nvPr/>
        </p:nvSpPr>
        <p:spPr>
          <a:xfrm rot="534484">
            <a:off x="311017" y="2775541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 rot="534484">
            <a:off x="491781" y="3430928"/>
            <a:ext cx="346304" cy="347171"/>
          </a:xfrm>
          <a:custGeom>
            <a:rect b="b" l="l" r="r" t="t"/>
            <a:pathLst>
              <a:path extrusionOk="0" h="656741" w="655101">
                <a:moveTo>
                  <a:pt x="327683" y="173157"/>
                </a:moveTo>
                <a:cubicBezTo>
                  <a:pt x="413547" y="173348"/>
                  <a:pt x="480754" y="241887"/>
                  <a:pt x="481896" y="327561"/>
                </a:cubicBezTo>
                <a:cubicBezTo>
                  <a:pt x="480754" y="413616"/>
                  <a:pt x="413357" y="481965"/>
                  <a:pt x="327493" y="481775"/>
                </a:cubicBezTo>
                <a:cubicBezTo>
                  <a:pt x="240486" y="481775"/>
                  <a:pt x="172898" y="412854"/>
                  <a:pt x="173088" y="327180"/>
                </a:cubicBezTo>
                <a:cubicBezTo>
                  <a:pt x="173279" y="240173"/>
                  <a:pt x="242199" y="173157"/>
                  <a:pt x="327683" y="173157"/>
                </a:cubicBezTo>
                <a:close/>
                <a:moveTo>
                  <a:pt x="325208" y="118897"/>
                </a:moveTo>
                <a:cubicBezTo>
                  <a:pt x="210976" y="119659"/>
                  <a:pt x="117495" y="210664"/>
                  <a:pt x="118257" y="329656"/>
                </a:cubicBezTo>
                <a:cubicBezTo>
                  <a:pt x="119209" y="443697"/>
                  <a:pt x="210024" y="535845"/>
                  <a:pt x="328635" y="536797"/>
                </a:cubicBezTo>
                <a:cubicBezTo>
                  <a:pt x="442486" y="534893"/>
                  <a:pt x="536538" y="445601"/>
                  <a:pt x="535967" y="326229"/>
                </a:cubicBezTo>
                <a:cubicBezTo>
                  <a:pt x="535586" y="212187"/>
                  <a:pt x="444771" y="118135"/>
                  <a:pt x="325208" y="118897"/>
                </a:cubicBezTo>
                <a:close/>
                <a:moveTo>
                  <a:pt x="341391" y="286"/>
                </a:moveTo>
                <a:cubicBezTo>
                  <a:pt x="343485" y="286"/>
                  <a:pt x="344437" y="1809"/>
                  <a:pt x="344818" y="3713"/>
                </a:cubicBezTo>
                <a:cubicBezTo>
                  <a:pt x="347293" y="16088"/>
                  <a:pt x="349958" y="28463"/>
                  <a:pt x="352053" y="41028"/>
                </a:cubicBezTo>
                <a:cubicBezTo>
                  <a:pt x="352624" y="44456"/>
                  <a:pt x="351672" y="48263"/>
                  <a:pt x="351291" y="51881"/>
                </a:cubicBezTo>
                <a:cubicBezTo>
                  <a:pt x="350910" y="54736"/>
                  <a:pt x="352053" y="56069"/>
                  <a:pt x="355099" y="56450"/>
                </a:cubicBezTo>
                <a:cubicBezTo>
                  <a:pt x="369568" y="57973"/>
                  <a:pt x="384038" y="60638"/>
                  <a:pt x="398126" y="64446"/>
                </a:cubicBezTo>
                <a:cubicBezTo>
                  <a:pt x="400411" y="65017"/>
                  <a:pt x="402696" y="65208"/>
                  <a:pt x="403457" y="62162"/>
                </a:cubicBezTo>
                <a:cubicBezTo>
                  <a:pt x="406503" y="48073"/>
                  <a:pt x="416023" y="37411"/>
                  <a:pt x="423257" y="25607"/>
                </a:cubicBezTo>
                <a:cubicBezTo>
                  <a:pt x="428969" y="15897"/>
                  <a:pt x="429350" y="16088"/>
                  <a:pt x="440011" y="20086"/>
                </a:cubicBezTo>
                <a:cubicBezTo>
                  <a:pt x="448198" y="23132"/>
                  <a:pt x="456194" y="26559"/>
                  <a:pt x="464190" y="29986"/>
                </a:cubicBezTo>
                <a:cubicBezTo>
                  <a:pt x="467046" y="31128"/>
                  <a:pt x="468189" y="32651"/>
                  <a:pt x="467618" y="35698"/>
                </a:cubicBezTo>
                <a:cubicBezTo>
                  <a:pt x="465142" y="47502"/>
                  <a:pt x="463048" y="59306"/>
                  <a:pt x="460383" y="71110"/>
                </a:cubicBezTo>
                <a:cubicBezTo>
                  <a:pt x="459431" y="75108"/>
                  <a:pt x="456956" y="78916"/>
                  <a:pt x="455052" y="82723"/>
                </a:cubicBezTo>
                <a:cubicBezTo>
                  <a:pt x="453719" y="85008"/>
                  <a:pt x="454100" y="86341"/>
                  <a:pt x="456575" y="87674"/>
                </a:cubicBezTo>
                <a:cubicBezTo>
                  <a:pt x="469902" y="94718"/>
                  <a:pt x="482468" y="103095"/>
                  <a:pt x="494462" y="112234"/>
                </a:cubicBezTo>
                <a:cubicBezTo>
                  <a:pt x="496557" y="113947"/>
                  <a:pt x="498079" y="114137"/>
                  <a:pt x="499793" y="111662"/>
                </a:cubicBezTo>
                <a:cubicBezTo>
                  <a:pt x="509693" y="97764"/>
                  <a:pt x="525495" y="90910"/>
                  <a:pt x="538632" y="80629"/>
                </a:cubicBezTo>
                <a:cubicBezTo>
                  <a:pt x="540345" y="79297"/>
                  <a:pt x="541678" y="79867"/>
                  <a:pt x="543201" y="81200"/>
                </a:cubicBezTo>
                <a:cubicBezTo>
                  <a:pt x="552150" y="89006"/>
                  <a:pt x="560527" y="97573"/>
                  <a:pt x="568713" y="106141"/>
                </a:cubicBezTo>
                <a:cubicBezTo>
                  <a:pt x="570236" y="107854"/>
                  <a:pt x="570427" y="109378"/>
                  <a:pt x="569094" y="111091"/>
                </a:cubicBezTo>
                <a:cubicBezTo>
                  <a:pt x="562050" y="121563"/>
                  <a:pt x="555386" y="132034"/>
                  <a:pt x="548151" y="142315"/>
                </a:cubicBezTo>
                <a:cubicBezTo>
                  <a:pt x="546057" y="145361"/>
                  <a:pt x="542630" y="147645"/>
                  <a:pt x="539775" y="149930"/>
                </a:cubicBezTo>
                <a:cubicBezTo>
                  <a:pt x="537490" y="151834"/>
                  <a:pt x="537109" y="153548"/>
                  <a:pt x="539013" y="155832"/>
                </a:cubicBezTo>
                <a:cubicBezTo>
                  <a:pt x="548342" y="167446"/>
                  <a:pt x="556909" y="179821"/>
                  <a:pt x="564334" y="192767"/>
                </a:cubicBezTo>
                <a:cubicBezTo>
                  <a:pt x="566048" y="195623"/>
                  <a:pt x="567761" y="195242"/>
                  <a:pt x="570046" y="193719"/>
                </a:cubicBezTo>
                <a:cubicBezTo>
                  <a:pt x="584515" y="184771"/>
                  <a:pt x="601460" y="184581"/>
                  <a:pt x="617262" y="180202"/>
                </a:cubicBezTo>
                <a:cubicBezTo>
                  <a:pt x="619356" y="179631"/>
                  <a:pt x="620499" y="180773"/>
                  <a:pt x="621260" y="182677"/>
                </a:cubicBezTo>
                <a:cubicBezTo>
                  <a:pt x="626400" y="193338"/>
                  <a:pt x="631160" y="204381"/>
                  <a:pt x="635349" y="215423"/>
                </a:cubicBezTo>
                <a:cubicBezTo>
                  <a:pt x="636110" y="217708"/>
                  <a:pt x="635539" y="219041"/>
                  <a:pt x="633635" y="220183"/>
                </a:cubicBezTo>
                <a:cubicBezTo>
                  <a:pt x="623354" y="227037"/>
                  <a:pt x="613264" y="234081"/>
                  <a:pt x="602602" y="240745"/>
                </a:cubicBezTo>
                <a:cubicBezTo>
                  <a:pt x="599175" y="242839"/>
                  <a:pt x="594987" y="243791"/>
                  <a:pt x="590988" y="244933"/>
                </a:cubicBezTo>
                <a:cubicBezTo>
                  <a:pt x="588514" y="245695"/>
                  <a:pt x="587752" y="246837"/>
                  <a:pt x="588514" y="249502"/>
                </a:cubicBezTo>
                <a:cubicBezTo>
                  <a:pt x="592702" y="263972"/>
                  <a:pt x="595939" y="278632"/>
                  <a:pt x="597843" y="293672"/>
                </a:cubicBezTo>
                <a:cubicBezTo>
                  <a:pt x="598223" y="296338"/>
                  <a:pt x="599365" y="297290"/>
                  <a:pt x="601841" y="296909"/>
                </a:cubicBezTo>
                <a:cubicBezTo>
                  <a:pt x="618595" y="294434"/>
                  <a:pt x="634397" y="300526"/>
                  <a:pt x="650770" y="302430"/>
                </a:cubicBezTo>
                <a:cubicBezTo>
                  <a:pt x="653055" y="302621"/>
                  <a:pt x="654007" y="303953"/>
                  <a:pt x="654388" y="306238"/>
                </a:cubicBezTo>
                <a:cubicBezTo>
                  <a:pt x="655530" y="318232"/>
                  <a:pt x="654959" y="330417"/>
                  <a:pt x="654959" y="342411"/>
                </a:cubicBezTo>
                <a:cubicBezTo>
                  <a:pt x="654959" y="344506"/>
                  <a:pt x="653626" y="345458"/>
                  <a:pt x="651722" y="345839"/>
                </a:cubicBezTo>
                <a:cubicBezTo>
                  <a:pt x="639156" y="348314"/>
                  <a:pt x="626591" y="350979"/>
                  <a:pt x="613835" y="353264"/>
                </a:cubicBezTo>
                <a:cubicBezTo>
                  <a:pt x="610598" y="353835"/>
                  <a:pt x="607171" y="352883"/>
                  <a:pt x="603935" y="352502"/>
                </a:cubicBezTo>
                <a:cubicBezTo>
                  <a:pt x="600698" y="352121"/>
                  <a:pt x="598985" y="352883"/>
                  <a:pt x="598604" y="356691"/>
                </a:cubicBezTo>
                <a:cubicBezTo>
                  <a:pt x="597081" y="370970"/>
                  <a:pt x="594416" y="385249"/>
                  <a:pt x="590798" y="399147"/>
                </a:cubicBezTo>
                <a:cubicBezTo>
                  <a:pt x="589846" y="402574"/>
                  <a:pt x="590988" y="404287"/>
                  <a:pt x="594225" y="405049"/>
                </a:cubicBezTo>
                <a:cubicBezTo>
                  <a:pt x="610598" y="409047"/>
                  <a:pt x="622593" y="420851"/>
                  <a:pt x="636872" y="428657"/>
                </a:cubicBezTo>
                <a:cubicBezTo>
                  <a:pt x="638776" y="429799"/>
                  <a:pt x="638776" y="431322"/>
                  <a:pt x="638014" y="433226"/>
                </a:cubicBezTo>
                <a:cubicBezTo>
                  <a:pt x="634206" y="444459"/>
                  <a:pt x="629637" y="455502"/>
                  <a:pt x="624877" y="466354"/>
                </a:cubicBezTo>
                <a:cubicBezTo>
                  <a:pt x="623925" y="468448"/>
                  <a:pt x="622593" y="469209"/>
                  <a:pt x="620308" y="468638"/>
                </a:cubicBezTo>
                <a:cubicBezTo>
                  <a:pt x="608123" y="466163"/>
                  <a:pt x="595748" y="463879"/>
                  <a:pt x="583563" y="461213"/>
                </a:cubicBezTo>
                <a:cubicBezTo>
                  <a:pt x="579756" y="460261"/>
                  <a:pt x="576329" y="457977"/>
                  <a:pt x="572902" y="456073"/>
                </a:cubicBezTo>
                <a:cubicBezTo>
                  <a:pt x="570427" y="454740"/>
                  <a:pt x="569094" y="454930"/>
                  <a:pt x="567571" y="457596"/>
                </a:cubicBezTo>
                <a:cubicBezTo>
                  <a:pt x="560527" y="470542"/>
                  <a:pt x="552721" y="483108"/>
                  <a:pt x="543582" y="494721"/>
                </a:cubicBezTo>
                <a:cubicBezTo>
                  <a:pt x="541488" y="497387"/>
                  <a:pt x="541107" y="499100"/>
                  <a:pt x="544344" y="501194"/>
                </a:cubicBezTo>
                <a:cubicBezTo>
                  <a:pt x="554434" y="507668"/>
                  <a:pt x="559384" y="518520"/>
                  <a:pt x="566428" y="527658"/>
                </a:cubicBezTo>
                <a:cubicBezTo>
                  <a:pt x="567761" y="529372"/>
                  <a:pt x="568904" y="531276"/>
                  <a:pt x="570236" y="533180"/>
                </a:cubicBezTo>
                <a:cubicBezTo>
                  <a:pt x="577852" y="544222"/>
                  <a:pt x="577471" y="540414"/>
                  <a:pt x="569284" y="549743"/>
                </a:cubicBezTo>
                <a:cubicBezTo>
                  <a:pt x="563383" y="556597"/>
                  <a:pt x="556528" y="562690"/>
                  <a:pt x="550246" y="569163"/>
                </a:cubicBezTo>
                <a:cubicBezTo>
                  <a:pt x="547961" y="571638"/>
                  <a:pt x="546057" y="571638"/>
                  <a:pt x="543201" y="569734"/>
                </a:cubicBezTo>
                <a:cubicBezTo>
                  <a:pt x="533682" y="563261"/>
                  <a:pt x="523972" y="556788"/>
                  <a:pt x="514262" y="550505"/>
                </a:cubicBezTo>
                <a:cubicBezTo>
                  <a:pt x="510645" y="548030"/>
                  <a:pt x="508170" y="544412"/>
                  <a:pt x="505505" y="541176"/>
                </a:cubicBezTo>
                <a:cubicBezTo>
                  <a:pt x="503410" y="538701"/>
                  <a:pt x="501697" y="538320"/>
                  <a:pt x="499222" y="540414"/>
                </a:cubicBezTo>
                <a:cubicBezTo>
                  <a:pt x="487798" y="549743"/>
                  <a:pt x="475614" y="558120"/>
                  <a:pt x="462858" y="565545"/>
                </a:cubicBezTo>
                <a:cubicBezTo>
                  <a:pt x="461144" y="566497"/>
                  <a:pt x="459241" y="567449"/>
                  <a:pt x="460764" y="569924"/>
                </a:cubicBezTo>
                <a:cubicBezTo>
                  <a:pt x="469522" y="583061"/>
                  <a:pt x="470093" y="598673"/>
                  <a:pt x="473900" y="613333"/>
                </a:cubicBezTo>
                <a:cubicBezTo>
                  <a:pt x="476185" y="621900"/>
                  <a:pt x="476756" y="620758"/>
                  <a:pt x="468189" y="624756"/>
                </a:cubicBezTo>
                <a:cubicBezTo>
                  <a:pt x="459241" y="628944"/>
                  <a:pt x="450102" y="632562"/>
                  <a:pt x="441154" y="636369"/>
                </a:cubicBezTo>
                <a:cubicBezTo>
                  <a:pt x="438298" y="637512"/>
                  <a:pt x="436585" y="637131"/>
                  <a:pt x="434871" y="634466"/>
                </a:cubicBezTo>
                <a:cubicBezTo>
                  <a:pt x="428398" y="624566"/>
                  <a:pt x="421734" y="615046"/>
                  <a:pt x="415261" y="605146"/>
                </a:cubicBezTo>
                <a:cubicBezTo>
                  <a:pt x="412786" y="601338"/>
                  <a:pt x="411834" y="596959"/>
                  <a:pt x="410692" y="592771"/>
                </a:cubicBezTo>
                <a:cubicBezTo>
                  <a:pt x="409930" y="590105"/>
                  <a:pt x="408598" y="589344"/>
                  <a:pt x="405742" y="590105"/>
                </a:cubicBezTo>
                <a:cubicBezTo>
                  <a:pt x="391272" y="594484"/>
                  <a:pt x="376613" y="597530"/>
                  <a:pt x="361572" y="599434"/>
                </a:cubicBezTo>
                <a:cubicBezTo>
                  <a:pt x="359097" y="599815"/>
                  <a:pt x="358335" y="600957"/>
                  <a:pt x="358716" y="603242"/>
                </a:cubicBezTo>
                <a:cubicBezTo>
                  <a:pt x="361382" y="619996"/>
                  <a:pt x="355289" y="635798"/>
                  <a:pt x="353385" y="652172"/>
                </a:cubicBezTo>
                <a:cubicBezTo>
                  <a:pt x="353005" y="655027"/>
                  <a:pt x="351481" y="655979"/>
                  <a:pt x="349006" y="655979"/>
                </a:cubicBezTo>
                <a:cubicBezTo>
                  <a:pt x="342914" y="656170"/>
                  <a:pt x="336631" y="656551"/>
                  <a:pt x="330539" y="656741"/>
                </a:cubicBezTo>
                <a:cubicBezTo>
                  <a:pt x="330158" y="655408"/>
                  <a:pt x="330158" y="655408"/>
                  <a:pt x="330158" y="655218"/>
                </a:cubicBezTo>
                <a:cubicBezTo>
                  <a:pt x="325018" y="655218"/>
                  <a:pt x="319686" y="655218"/>
                  <a:pt x="314546" y="655218"/>
                </a:cubicBezTo>
                <a:cubicBezTo>
                  <a:pt x="311690" y="655218"/>
                  <a:pt x="310167" y="654075"/>
                  <a:pt x="309787" y="651220"/>
                </a:cubicBezTo>
                <a:cubicBezTo>
                  <a:pt x="307502" y="639035"/>
                  <a:pt x="304836" y="627040"/>
                  <a:pt x="302552" y="614856"/>
                </a:cubicBezTo>
                <a:cubicBezTo>
                  <a:pt x="301790" y="611238"/>
                  <a:pt x="302933" y="607621"/>
                  <a:pt x="303314" y="604004"/>
                </a:cubicBezTo>
                <a:cubicBezTo>
                  <a:pt x="303694" y="600957"/>
                  <a:pt x="302933" y="599434"/>
                  <a:pt x="299506" y="599054"/>
                </a:cubicBezTo>
                <a:cubicBezTo>
                  <a:pt x="285036" y="597530"/>
                  <a:pt x="270567" y="594865"/>
                  <a:pt x="256478" y="591057"/>
                </a:cubicBezTo>
                <a:cubicBezTo>
                  <a:pt x="253432" y="590296"/>
                  <a:pt x="251719" y="591248"/>
                  <a:pt x="250957" y="594294"/>
                </a:cubicBezTo>
                <a:cubicBezTo>
                  <a:pt x="246959" y="610857"/>
                  <a:pt x="234965" y="622852"/>
                  <a:pt x="226968" y="637321"/>
                </a:cubicBezTo>
                <a:cubicBezTo>
                  <a:pt x="226016" y="639035"/>
                  <a:pt x="224493" y="639035"/>
                  <a:pt x="222780" y="638464"/>
                </a:cubicBezTo>
                <a:cubicBezTo>
                  <a:pt x="211357" y="634656"/>
                  <a:pt x="200124" y="630087"/>
                  <a:pt x="189271" y="625137"/>
                </a:cubicBezTo>
                <a:cubicBezTo>
                  <a:pt x="186987" y="624185"/>
                  <a:pt x="186796" y="622471"/>
                  <a:pt x="187177" y="620567"/>
                </a:cubicBezTo>
                <a:cubicBezTo>
                  <a:pt x="189652" y="608383"/>
                  <a:pt x="191747" y="596198"/>
                  <a:pt x="194602" y="584204"/>
                </a:cubicBezTo>
                <a:cubicBezTo>
                  <a:pt x="195554" y="580205"/>
                  <a:pt x="197839" y="576588"/>
                  <a:pt x="199933" y="572971"/>
                </a:cubicBezTo>
                <a:cubicBezTo>
                  <a:pt x="201266" y="570686"/>
                  <a:pt x="200885" y="569353"/>
                  <a:pt x="198410" y="568020"/>
                </a:cubicBezTo>
                <a:cubicBezTo>
                  <a:pt x="185083" y="560976"/>
                  <a:pt x="172517" y="552599"/>
                  <a:pt x="160523" y="543460"/>
                </a:cubicBezTo>
                <a:cubicBezTo>
                  <a:pt x="158429" y="541747"/>
                  <a:pt x="156906" y="541747"/>
                  <a:pt x="155192" y="544222"/>
                </a:cubicBezTo>
                <a:cubicBezTo>
                  <a:pt x="145292" y="558120"/>
                  <a:pt x="129490" y="564974"/>
                  <a:pt x="116353" y="575255"/>
                </a:cubicBezTo>
                <a:cubicBezTo>
                  <a:pt x="114640" y="576588"/>
                  <a:pt x="113307" y="576017"/>
                  <a:pt x="111784" y="574684"/>
                </a:cubicBezTo>
                <a:cubicBezTo>
                  <a:pt x="102836" y="566878"/>
                  <a:pt x="94458" y="558311"/>
                  <a:pt x="86272" y="549934"/>
                </a:cubicBezTo>
                <a:cubicBezTo>
                  <a:pt x="84749" y="548220"/>
                  <a:pt x="84558" y="546887"/>
                  <a:pt x="85891" y="544984"/>
                </a:cubicBezTo>
                <a:cubicBezTo>
                  <a:pt x="92745" y="534703"/>
                  <a:pt x="99599" y="524422"/>
                  <a:pt x="106643" y="514141"/>
                </a:cubicBezTo>
                <a:cubicBezTo>
                  <a:pt x="108928" y="510904"/>
                  <a:pt x="112355" y="508810"/>
                  <a:pt x="115401" y="506145"/>
                </a:cubicBezTo>
                <a:cubicBezTo>
                  <a:pt x="117686" y="504241"/>
                  <a:pt x="118067" y="502527"/>
                  <a:pt x="116163" y="500243"/>
                </a:cubicBezTo>
                <a:cubicBezTo>
                  <a:pt x="106834" y="488629"/>
                  <a:pt x="98266" y="476444"/>
                  <a:pt x="90841" y="463307"/>
                </a:cubicBezTo>
                <a:cubicBezTo>
                  <a:pt x="89128" y="460261"/>
                  <a:pt x="87414" y="460832"/>
                  <a:pt x="85129" y="462356"/>
                </a:cubicBezTo>
                <a:cubicBezTo>
                  <a:pt x="70660" y="471304"/>
                  <a:pt x="53716" y="471494"/>
                  <a:pt x="37914" y="475873"/>
                </a:cubicBezTo>
                <a:cubicBezTo>
                  <a:pt x="35819" y="476444"/>
                  <a:pt x="34677" y="475302"/>
                  <a:pt x="33916" y="473398"/>
                </a:cubicBezTo>
                <a:cubicBezTo>
                  <a:pt x="28775" y="462736"/>
                  <a:pt x="24015" y="451694"/>
                  <a:pt x="19827" y="440652"/>
                </a:cubicBezTo>
                <a:cubicBezTo>
                  <a:pt x="19065" y="438367"/>
                  <a:pt x="19636" y="437034"/>
                  <a:pt x="21540" y="435892"/>
                </a:cubicBezTo>
                <a:cubicBezTo>
                  <a:pt x="31821" y="429038"/>
                  <a:pt x="41912" y="421993"/>
                  <a:pt x="52573" y="415330"/>
                </a:cubicBezTo>
                <a:cubicBezTo>
                  <a:pt x="56000" y="413236"/>
                  <a:pt x="60189" y="412284"/>
                  <a:pt x="64187" y="411141"/>
                </a:cubicBezTo>
                <a:cubicBezTo>
                  <a:pt x="66662" y="410380"/>
                  <a:pt x="67423" y="409237"/>
                  <a:pt x="66662" y="406572"/>
                </a:cubicBezTo>
                <a:cubicBezTo>
                  <a:pt x="62283" y="391912"/>
                  <a:pt x="59237" y="377062"/>
                  <a:pt x="57143" y="362021"/>
                </a:cubicBezTo>
                <a:cubicBezTo>
                  <a:pt x="56762" y="359546"/>
                  <a:pt x="55620" y="358785"/>
                  <a:pt x="53144" y="359166"/>
                </a:cubicBezTo>
                <a:cubicBezTo>
                  <a:pt x="36200" y="362021"/>
                  <a:pt x="20208" y="355548"/>
                  <a:pt x="3834" y="353644"/>
                </a:cubicBezTo>
                <a:cubicBezTo>
                  <a:pt x="1740" y="353454"/>
                  <a:pt x="979" y="352121"/>
                  <a:pt x="788" y="350027"/>
                </a:cubicBezTo>
                <a:cubicBezTo>
                  <a:pt x="-354" y="338033"/>
                  <a:pt x="27" y="326038"/>
                  <a:pt x="217" y="313854"/>
                </a:cubicBezTo>
                <a:cubicBezTo>
                  <a:pt x="217" y="311569"/>
                  <a:pt x="1740" y="310617"/>
                  <a:pt x="3834" y="310236"/>
                </a:cubicBezTo>
                <a:cubicBezTo>
                  <a:pt x="16210" y="307761"/>
                  <a:pt x="28394" y="305286"/>
                  <a:pt x="40770" y="302811"/>
                </a:cubicBezTo>
                <a:cubicBezTo>
                  <a:pt x="44387" y="302049"/>
                  <a:pt x="48004" y="303192"/>
                  <a:pt x="51621" y="303573"/>
                </a:cubicBezTo>
                <a:cubicBezTo>
                  <a:pt x="54668" y="303953"/>
                  <a:pt x="56191" y="302811"/>
                  <a:pt x="56572" y="299574"/>
                </a:cubicBezTo>
                <a:cubicBezTo>
                  <a:pt x="58095" y="285295"/>
                  <a:pt x="60760" y="271016"/>
                  <a:pt x="64377" y="257118"/>
                </a:cubicBezTo>
                <a:cubicBezTo>
                  <a:pt x="65329" y="253501"/>
                  <a:pt x="63997" y="251787"/>
                  <a:pt x="60570" y="251026"/>
                </a:cubicBezTo>
                <a:cubicBezTo>
                  <a:pt x="44387" y="246837"/>
                  <a:pt x="32202" y="235033"/>
                  <a:pt x="18114" y="227227"/>
                </a:cubicBezTo>
                <a:cubicBezTo>
                  <a:pt x="16590" y="226466"/>
                  <a:pt x="16590" y="225133"/>
                  <a:pt x="16971" y="223610"/>
                </a:cubicBezTo>
                <a:cubicBezTo>
                  <a:pt x="20779" y="211996"/>
                  <a:pt x="25538" y="200763"/>
                  <a:pt x="30489" y="189530"/>
                </a:cubicBezTo>
                <a:cubicBezTo>
                  <a:pt x="31440" y="187436"/>
                  <a:pt x="32964" y="187056"/>
                  <a:pt x="34677" y="187627"/>
                </a:cubicBezTo>
                <a:cubicBezTo>
                  <a:pt x="50670" y="191815"/>
                  <a:pt x="67805" y="191434"/>
                  <a:pt x="82655" y="200383"/>
                </a:cubicBezTo>
                <a:cubicBezTo>
                  <a:pt x="85129" y="201906"/>
                  <a:pt x="86272" y="200954"/>
                  <a:pt x="87414" y="198859"/>
                </a:cubicBezTo>
                <a:cubicBezTo>
                  <a:pt x="94458" y="185723"/>
                  <a:pt x="102645" y="173157"/>
                  <a:pt x="111593" y="161353"/>
                </a:cubicBezTo>
                <a:cubicBezTo>
                  <a:pt x="112736" y="159830"/>
                  <a:pt x="114640" y="158117"/>
                  <a:pt x="111784" y="156213"/>
                </a:cubicBezTo>
                <a:cubicBezTo>
                  <a:pt x="100932" y="149168"/>
                  <a:pt x="95410" y="137936"/>
                  <a:pt x="87985" y="128036"/>
                </a:cubicBezTo>
                <a:cubicBezTo>
                  <a:pt x="86653" y="126322"/>
                  <a:pt x="85701" y="124608"/>
                  <a:pt x="84368" y="122895"/>
                </a:cubicBezTo>
                <a:cubicBezTo>
                  <a:pt x="78466" y="114518"/>
                  <a:pt x="78276" y="114328"/>
                  <a:pt x="85129" y="107093"/>
                </a:cubicBezTo>
                <a:cubicBezTo>
                  <a:pt x="91603" y="100239"/>
                  <a:pt x="98266" y="93766"/>
                  <a:pt x="104739" y="87102"/>
                </a:cubicBezTo>
                <a:cubicBezTo>
                  <a:pt x="106834" y="85008"/>
                  <a:pt x="108547" y="84818"/>
                  <a:pt x="110832" y="86531"/>
                </a:cubicBezTo>
                <a:cubicBezTo>
                  <a:pt x="120732" y="93195"/>
                  <a:pt x="130632" y="99668"/>
                  <a:pt x="140532" y="106331"/>
                </a:cubicBezTo>
                <a:cubicBezTo>
                  <a:pt x="143959" y="108616"/>
                  <a:pt x="146244" y="111853"/>
                  <a:pt x="148719" y="114899"/>
                </a:cubicBezTo>
                <a:cubicBezTo>
                  <a:pt x="150813" y="117755"/>
                  <a:pt x="152717" y="118326"/>
                  <a:pt x="155763" y="115851"/>
                </a:cubicBezTo>
                <a:cubicBezTo>
                  <a:pt x="166996" y="106522"/>
                  <a:pt x="179181" y="98335"/>
                  <a:pt x="191747" y="91100"/>
                </a:cubicBezTo>
                <a:cubicBezTo>
                  <a:pt x="193650" y="89958"/>
                  <a:pt x="195364" y="88816"/>
                  <a:pt x="193650" y="86341"/>
                </a:cubicBezTo>
                <a:cubicBezTo>
                  <a:pt x="185464" y="74537"/>
                  <a:pt x="184893" y="60448"/>
                  <a:pt x="181656" y="47121"/>
                </a:cubicBezTo>
                <a:cubicBezTo>
                  <a:pt x="178800" y="35507"/>
                  <a:pt x="179181" y="35698"/>
                  <a:pt x="189843" y="30367"/>
                </a:cubicBezTo>
                <a:cubicBezTo>
                  <a:pt x="197458" y="26559"/>
                  <a:pt x="205645" y="23703"/>
                  <a:pt x="213451" y="20467"/>
                </a:cubicBezTo>
                <a:cubicBezTo>
                  <a:pt x="216306" y="19324"/>
                  <a:pt x="218020" y="19515"/>
                  <a:pt x="219733" y="22180"/>
                </a:cubicBezTo>
                <a:cubicBezTo>
                  <a:pt x="226207" y="32080"/>
                  <a:pt x="232680" y="41790"/>
                  <a:pt x="239343" y="51500"/>
                </a:cubicBezTo>
                <a:cubicBezTo>
                  <a:pt x="241818" y="55117"/>
                  <a:pt x="242580" y="59306"/>
                  <a:pt x="243913" y="63494"/>
                </a:cubicBezTo>
                <a:cubicBezTo>
                  <a:pt x="244864" y="66540"/>
                  <a:pt x="246197" y="67492"/>
                  <a:pt x="249243" y="66540"/>
                </a:cubicBezTo>
                <a:cubicBezTo>
                  <a:pt x="263332" y="62352"/>
                  <a:pt x="277801" y="59306"/>
                  <a:pt x="292461" y="57402"/>
                </a:cubicBezTo>
                <a:cubicBezTo>
                  <a:pt x="295317" y="57021"/>
                  <a:pt x="296269" y="55879"/>
                  <a:pt x="295888" y="53023"/>
                </a:cubicBezTo>
                <a:cubicBezTo>
                  <a:pt x="293413" y="36269"/>
                  <a:pt x="299506" y="20467"/>
                  <a:pt x="301410" y="4094"/>
                </a:cubicBezTo>
                <a:cubicBezTo>
                  <a:pt x="301600" y="2190"/>
                  <a:pt x="302742" y="1047"/>
                  <a:pt x="304836" y="857"/>
                </a:cubicBezTo>
                <a:cubicBezTo>
                  <a:pt x="317021" y="-476"/>
                  <a:pt x="329206" y="95"/>
                  <a:pt x="341391" y="28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 rot="534484">
            <a:off x="815857" y="3035921"/>
            <a:ext cx="500990" cy="499643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 rot="534484">
            <a:off x="-180652" y="2062816"/>
            <a:ext cx="698987" cy="698530"/>
          </a:xfrm>
          <a:custGeom>
            <a:rect b="b" l="l" r="r" t="t"/>
            <a:pathLst>
              <a:path extrusionOk="0" h="987501" w="988147">
                <a:moveTo>
                  <a:pt x="494065" y="418283"/>
                </a:moveTo>
                <a:cubicBezTo>
                  <a:pt x="448649" y="418283"/>
                  <a:pt x="418263" y="455530"/>
                  <a:pt x="418427" y="493594"/>
                </a:cubicBezTo>
                <a:cubicBezTo>
                  <a:pt x="418590" y="535743"/>
                  <a:pt x="451754" y="569560"/>
                  <a:pt x="493739" y="569560"/>
                </a:cubicBezTo>
                <a:cubicBezTo>
                  <a:pt x="535724" y="569560"/>
                  <a:pt x="569377" y="536233"/>
                  <a:pt x="569541" y="494085"/>
                </a:cubicBezTo>
                <a:cubicBezTo>
                  <a:pt x="569704" y="452099"/>
                  <a:pt x="536704" y="418283"/>
                  <a:pt x="494065" y="418283"/>
                </a:cubicBezTo>
                <a:close/>
                <a:moveTo>
                  <a:pt x="494392" y="193327"/>
                </a:moveTo>
                <a:cubicBezTo>
                  <a:pt x="659556" y="193654"/>
                  <a:pt x="794987" y="328758"/>
                  <a:pt x="794660" y="494411"/>
                </a:cubicBezTo>
                <a:cubicBezTo>
                  <a:pt x="794333" y="658268"/>
                  <a:pt x="661353" y="794679"/>
                  <a:pt x="493249" y="794353"/>
                </a:cubicBezTo>
                <a:cubicBezTo>
                  <a:pt x="323838" y="793862"/>
                  <a:pt x="192164" y="655654"/>
                  <a:pt x="193471" y="493431"/>
                </a:cubicBezTo>
                <a:cubicBezTo>
                  <a:pt x="192491" y="328921"/>
                  <a:pt x="328412" y="193000"/>
                  <a:pt x="494392" y="193327"/>
                </a:cubicBezTo>
                <a:close/>
                <a:moveTo>
                  <a:pt x="494464" y="132604"/>
                </a:moveTo>
                <a:cubicBezTo>
                  <a:pt x="293795" y="132414"/>
                  <a:pt x="134251" y="293291"/>
                  <a:pt x="133489" y="491484"/>
                </a:cubicBezTo>
                <a:cubicBezTo>
                  <a:pt x="132728" y="694437"/>
                  <a:pt x="297413" y="853982"/>
                  <a:pt x="493893" y="853411"/>
                </a:cubicBezTo>
                <a:cubicBezTo>
                  <a:pt x="689801" y="854172"/>
                  <a:pt x="855057" y="696531"/>
                  <a:pt x="854867" y="492817"/>
                </a:cubicBezTo>
                <a:cubicBezTo>
                  <a:pt x="854677" y="292529"/>
                  <a:pt x="693990" y="132794"/>
                  <a:pt x="494464" y="132604"/>
                </a:cubicBezTo>
                <a:close/>
                <a:moveTo>
                  <a:pt x="553293" y="95"/>
                </a:moveTo>
                <a:cubicBezTo>
                  <a:pt x="555007" y="95"/>
                  <a:pt x="556720" y="95"/>
                  <a:pt x="558434" y="285"/>
                </a:cubicBezTo>
                <a:cubicBezTo>
                  <a:pt x="575378" y="1999"/>
                  <a:pt x="580138" y="7139"/>
                  <a:pt x="580519" y="24083"/>
                </a:cubicBezTo>
                <a:cubicBezTo>
                  <a:pt x="580900" y="38933"/>
                  <a:pt x="581471" y="53594"/>
                  <a:pt x="581852" y="68444"/>
                </a:cubicBezTo>
                <a:cubicBezTo>
                  <a:pt x="582042" y="74346"/>
                  <a:pt x="584136" y="78915"/>
                  <a:pt x="589657" y="81390"/>
                </a:cubicBezTo>
                <a:cubicBezTo>
                  <a:pt x="598606" y="85388"/>
                  <a:pt x="607934" y="88054"/>
                  <a:pt x="617835" y="88815"/>
                </a:cubicBezTo>
                <a:cubicBezTo>
                  <a:pt x="623927" y="89196"/>
                  <a:pt x="628116" y="86721"/>
                  <a:pt x="631162" y="81771"/>
                </a:cubicBezTo>
                <a:cubicBezTo>
                  <a:pt x="639539" y="68253"/>
                  <a:pt x="648106" y="54736"/>
                  <a:pt x="656483" y="41218"/>
                </a:cubicBezTo>
                <a:cubicBezTo>
                  <a:pt x="663718" y="29795"/>
                  <a:pt x="668097" y="28272"/>
                  <a:pt x="681043" y="32651"/>
                </a:cubicBezTo>
                <a:cubicBezTo>
                  <a:pt x="682566" y="33222"/>
                  <a:pt x="683899" y="33603"/>
                  <a:pt x="685422" y="34174"/>
                </a:cubicBezTo>
                <a:cubicBezTo>
                  <a:pt x="700463" y="40647"/>
                  <a:pt x="702938" y="45407"/>
                  <a:pt x="699321" y="61399"/>
                </a:cubicBezTo>
                <a:cubicBezTo>
                  <a:pt x="696084" y="75678"/>
                  <a:pt x="692847" y="89767"/>
                  <a:pt x="689420" y="104046"/>
                </a:cubicBezTo>
                <a:cubicBezTo>
                  <a:pt x="687516" y="111852"/>
                  <a:pt x="689420" y="117944"/>
                  <a:pt x="696274" y="122514"/>
                </a:cubicBezTo>
                <a:cubicBezTo>
                  <a:pt x="703319" y="127273"/>
                  <a:pt x="710363" y="131652"/>
                  <a:pt x="718359" y="134698"/>
                </a:cubicBezTo>
                <a:cubicBezTo>
                  <a:pt x="724071" y="136793"/>
                  <a:pt x="728640" y="135460"/>
                  <a:pt x="733019" y="131272"/>
                </a:cubicBezTo>
                <a:cubicBezTo>
                  <a:pt x="744632" y="120229"/>
                  <a:pt x="756246" y="109567"/>
                  <a:pt x="768050" y="98715"/>
                </a:cubicBezTo>
                <a:cubicBezTo>
                  <a:pt x="777760" y="89576"/>
                  <a:pt x="783091" y="89196"/>
                  <a:pt x="793943" y="96621"/>
                </a:cubicBezTo>
                <a:cubicBezTo>
                  <a:pt x="794514" y="97002"/>
                  <a:pt x="794895" y="97192"/>
                  <a:pt x="795276" y="97573"/>
                </a:cubicBezTo>
                <a:cubicBezTo>
                  <a:pt x="813744" y="110900"/>
                  <a:pt x="811078" y="116612"/>
                  <a:pt x="803463" y="130510"/>
                </a:cubicBezTo>
                <a:cubicBezTo>
                  <a:pt x="796609" y="143075"/>
                  <a:pt x="790135" y="156022"/>
                  <a:pt x="783091" y="168587"/>
                </a:cubicBezTo>
                <a:cubicBezTo>
                  <a:pt x="779474" y="175251"/>
                  <a:pt x="780235" y="180963"/>
                  <a:pt x="784804" y="186674"/>
                </a:cubicBezTo>
                <a:cubicBezTo>
                  <a:pt x="789945" y="192957"/>
                  <a:pt x="795657" y="198669"/>
                  <a:pt x="801939" y="203619"/>
                </a:cubicBezTo>
                <a:cubicBezTo>
                  <a:pt x="807270" y="207807"/>
                  <a:pt x="812792" y="208378"/>
                  <a:pt x="819074" y="205142"/>
                </a:cubicBezTo>
                <a:cubicBezTo>
                  <a:pt x="833353" y="197336"/>
                  <a:pt x="847822" y="189721"/>
                  <a:pt x="862292" y="182295"/>
                </a:cubicBezTo>
                <a:cubicBezTo>
                  <a:pt x="872573" y="176964"/>
                  <a:pt x="878475" y="178107"/>
                  <a:pt x="885900" y="187245"/>
                </a:cubicBezTo>
                <a:cubicBezTo>
                  <a:pt x="888565" y="190291"/>
                  <a:pt x="891040" y="193528"/>
                  <a:pt x="893135" y="196955"/>
                </a:cubicBezTo>
                <a:cubicBezTo>
                  <a:pt x="898466" y="205332"/>
                  <a:pt x="897894" y="210853"/>
                  <a:pt x="891231" y="218278"/>
                </a:cubicBezTo>
                <a:cubicBezTo>
                  <a:pt x="879807" y="230654"/>
                  <a:pt x="868384" y="243219"/>
                  <a:pt x="856771" y="255404"/>
                </a:cubicBezTo>
                <a:cubicBezTo>
                  <a:pt x="852392" y="259973"/>
                  <a:pt x="851440" y="264924"/>
                  <a:pt x="853725" y="270635"/>
                </a:cubicBezTo>
                <a:cubicBezTo>
                  <a:pt x="857152" y="278822"/>
                  <a:pt x="861340" y="286437"/>
                  <a:pt x="866861" y="293481"/>
                </a:cubicBezTo>
                <a:cubicBezTo>
                  <a:pt x="871240" y="299193"/>
                  <a:pt x="876571" y="300716"/>
                  <a:pt x="883615" y="299003"/>
                </a:cubicBezTo>
                <a:cubicBezTo>
                  <a:pt x="899798" y="295005"/>
                  <a:pt x="916172" y="291387"/>
                  <a:pt x="932354" y="287960"/>
                </a:cubicBezTo>
                <a:cubicBezTo>
                  <a:pt x="940922" y="286056"/>
                  <a:pt x="946063" y="288531"/>
                  <a:pt x="950441" y="296337"/>
                </a:cubicBezTo>
                <a:cubicBezTo>
                  <a:pt x="952726" y="300526"/>
                  <a:pt x="954630" y="304905"/>
                  <a:pt x="956153" y="309474"/>
                </a:cubicBezTo>
                <a:cubicBezTo>
                  <a:pt x="959390" y="319945"/>
                  <a:pt x="957676" y="324896"/>
                  <a:pt x="948347" y="330797"/>
                </a:cubicBezTo>
                <a:cubicBezTo>
                  <a:pt x="935020" y="339175"/>
                  <a:pt x="921883" y="347932"/>
                  <a:pt x="908175" y="355738"/>
                </a:cubicBezTo>
                <a:cubicBezTo>
                  <a:pt x="900369" y="360307"/>
                  <a:pt x="898275" y="366400"/>
                  <a:pt x="899608" y="374396"/>
                </a:cubicBezTo>
                <a:cubicBezTo>
                  <a:pt x="900750" y="381821"/>
                  <a:pt x="902845" y="389056"/>
                  <a:pt x="905510" y="396100"/>
                </a:cubicBezTo>
                <a:cubicBezTo>
                  <a:pt x="907985" y="402573"/>
                  <a:pt x="912364" y="406000"/>
                  <a:pt x="919789" y="406191"/>
                </a:cubicBezTo>
                <a:cubicBezTo>
                  <a:pt x="936543" y="406381"/>
                  <a:pt x="953107" y="407524"/>
                  <a:pt x="969861" y="408095"/>
                </a:cubicBezTo>
                <a:cubicBezTo>
                  <a:pt x="978999" y="408476"/>
                  <a:pt x="983569" y="412093"/>
                  <a:pt x="986044" y="420851"/>
                </a:cubicBezTo>
                <a:cubicBezTo>
                  <a:pt x="987567" y="425801"/>
                  <a:pt x="988138" y="430941"/>
                  <a:pt x="988138" y="436272"/>
                </a:cubicBezTo>
                <a:cubicBezTo>
                  <a:pt x="988138" y="446553"/>
                  <a:pt x="985282" y="450742"/>
                  <a:pt x="975763" y="453788"/>
                </a:cubicBezTo>
                <a:cubicBezTo>
                  <a:pt x="960722" y="458547"/>
                  <a:pt x="945681" y="463117"/>
                  <a:pt x="930641" y="467686"/>
                </a:cubicBezTo>
                <a:cubicBezTo>
                  <a:pt x="919789" y="470922"/>
                  <a:pt x="916933" y="474350"/>
                  <a:pt x="916552" y="485582"/>
                </a:cubicBezTo>
                <a:cubicBezTo>
                  <a:pt x="916362" y="493388"/>
                  <a:pt x="915791" y="501384"/>
                  <a:pt x="917504" y="509190"/>
                </a:cubicBezTo>
                <a:cubicBezTo>
                  <a:pt x="918647" y="514521"/>
                  <a:pt x="921883" y="517758"/>
                  <a:pt x="927214" y="519471"/>
                </a:cubicBezTo>
                <a:cubicBezTo>
                  <a:pt x="943016" y="524231"/>
                  <a:pt x="958818" y="528991"/>
                  <a:pt x="974620" y="533941"/>
                </a:cubicBezTo>
                <a:cubicBezTo>
                  <a:pt x="985663" y="537368"/>
                  <a:pt x="988329" y="541175"/>
                  <a:pt x="988138" y="552789"/>
                </a:cubicBezTo>
                <a:cubicBezTo>
                  <a:pt x="988138" y="553931"/>
                  <a:pt x="988138" y="555074"/>
                  <a:pt x="988138" y="556216"/>
                </a:cubicBezTo>
                <a:cubicBezTo>
                  <a:pt x="987377" y="574113"/>
                  <a:pt x="981665" y="579824"/>
                  <a:pt x="963768" y="580395"/>
                </a:cubicBezTo>
                <a:cubicBezTo>
                  <a:pt x="948728" y="580776"/>
                  <a:pt x="933878" y="581538"/>
                  <a:pt x="918837" y="581728"/>
                </a:cubicBezTo>
                <a:cubicBezTo>
                  <a:pt x="913125" y="581918"/>
                  <a:pt x="909127" y="584394"/>
                  <a:pt x="906843" y="589153"/>
                </a:cubicBezTo>
                <a:cubicBezTo>
                  <a:pt x="902654" y="598101"/>
                  <a:pt x="899989" y="607430"/>
                  <a:pt x="899227" y="617330"/>
                </a:cubicBezTo>
                <a:cubicBezTo>
                  <a:pt x="898656" y="623613"/>
                  <a:pt x="901321" y="627802"/>
                  <a:pt x="906652" y="631038"/>
                </a:cubicBezTo>
                <a:cubicBezTo>
                  <a:pt x="919980" y="639225"/>
                  <a:pt x="933116" y="647412"/>
                  <a:pt x="946253" y="655789"/>
                </a:cubicBezTo>
                <a:cubicBezTo>
                  <a:pt x="958247" y="663214"/>
                  <a:pt x="959770" y="667783"/>
                  <a:pt x="955201" y="681110"/>
                </a:cubicBezTo>
                <a:cubicBezTo>
                  <a:pt x="953678" y="685680"/>
                  <a:pt x="951584" y="690058"/>
                  <a:pt x="948918" y="694057"/>
                </a:cubicBezTo>
                <a:cubicBezTo>
                  <a:pt x="946443" y="697674"/>
                  <a:pt x="942445" y="700149"/>
                  <a:pt x="936734" y="700149"/>
                </a:cubicBezTo>
                <a:cubicBezTo>
                  <a:pt x="926643" y="697864"/>
                  <a:pt x="916552" y="695579"/>
                  <a:pt x="906462" y="693485"/>
                </a:cubicBezTo>
                <a:cubicBezTo>
                  <a:pt x="898275" y="691581"/>
                  <a:pt x="889898" y="689868"/>
                  <a:pt x="881711" y="687774"/>
                </a:cubicBezTo>
                <a:cubicBezTo>
                  <a:pt x="876381" y="686441"/>
                  <a:pt x="872192" y="687964"/>
                  <a:pt x="868765" y="691772"/>
                </a:cubicBezTo>
                <a:cubicBezTo>
                  <a:pt x="861721" y="699959"/>
                  <a:pt x="856200" y="709288"/>
                  <a:pt x="853154" y="719759"/>
                </a:cubicBezTo>
                <a:cubicBezTo>
                  <a:pt x="851630" y="724709"/>
                  <a:pt x="853915" y="728326"/>
                  <a:pt x="856961" y="731753"/>
                </a:cubicBezTo>
                <a:cubicBezTo>
                  <a:pt x="868004" y="743748"/>
                  <a:pt x="879236" y="755742"/>
                  <a:pt x="890279" y="767546"/>
                </a:cubicBezTo>
                <a:cubicBezTo>
                  <a:pt x="898656" y="776494"/>
                  <a:pt x="899037" y="781825"/>
                  <a:pt x="892373" y="792106"/>
                </a:cubicBezTo>
                <a:cubicBezTo>
                  <a:pt x="891992" y="792677"/>
                  <a:pt x="891612" y="793439"/>
                  <a:pt x="891040" y="794010"/>
                </a:cubicBezTo>
                <a:cubicBezTo>
                  <a:pt x="878475" y="810954"/>
                  <a:pt x="872954" y="811145"/>
                  <a:pt x="857532" y="802387"/>
                </a:cubicBezTo>
                <a:cubicBezTo>
                  <a:pt x="844967" y="795152"/>
                  <a:pt x="831640" y="788679"/>
                  <a:pt x="818884" y="781825"/>
                </a:cubicBezTo>
                <a:cubicBezTo>
                  <a:pt x="813553" y="778969"/>
                  <a:pt x="808603" y="778969"/>
                  <a:pt x="803843" y="782396"/>
                </a:cubicBezTo>
                <a:cubicBezTo>
                  <a:pt x="796227" y="787727"/>
                  <a:pt x="789754" y="794200"/>
                  <a:pt x="784233" y="801625"/>
                </a:cubicBezTo>
                <a:cubicBezTo>
                  <a:pt x="780235" y="806956"/>
                  <a:pt x="780045" y="812287"/>
                  <a:pt x="783281" y="818189"/>
                </a:cubicBezTo>
                <a:cubicBezTo>
                  <a:pt x="791087" y="832468"/>
                  <a:pt x="798703" y="846937"/>
                  <a:pt x="806128" y="861407"/>
                </a:cubicBezTo>
                <a:cubicBezTo>
                  <a:pt x="811268" y="871498"/>
                  <a:pt x="810507" y="876067"/>
                  <a:pt x="802320" y="883873"/>
                </a:cubicBezTo>
                <a:cubicBezTo>
                  <a:pt x="800987" y="885015"/>
                  <a:pt x="799845" y="886348"/>
                  <a:pt x="798512" y="887300"/>
                </a:cubicBezTo>
                <a:cubicBezTo>
                  <a:pt x="786328" y="896248"/>
                  <a:pt x="780045" y="900627"/>
                  <a:pt x="765766" y="886157"/>
                </a:cubicBezTo>
                <a:cubicBezTo>
                  <a:pt x="755485" y="875686"/>
                  <a:pt x="744442" y="866357"/>
                  <a:pt x="733781" y="856266"/>
                </a:cubicBezTo>
                <a:cubicBezTo>
                  <a:pt x="728830" y="851507"/>
                  <a:pt x="723500" y="850555"/>
                  <a:pt x="717407" y="853030"/>
                </a:cubicBezTo>
                <a:cubicBezTo>
                  <a:pt x="709411" y="856266"/>
                  <a:pt x="701796" y="860455"/>
                  <a:pt x="694941" y="865786"/>
                </a:cubicBezTo>
                <a:cubicBezTo>
                  <a:pt x="689230" y="870165"/>
                  <a:pt x="687707" y="875686"/>
                  <a:pt x="689420" y="882540"/>
                </a:cubicBezTo>
                <a:cubicBezTo>
                  <a:pt x="693418" y="899104"/>
                  <a:pt x="697226" y="915858"/>
                  <a:pt x="700844" y="932421"/>
                </a:cubicBezTo>
                <a:cubicBezTo>
                  <a:pt x="702367" y="939656"/>
                  <a:pt x="699892" y="945177"/>
                  <a:pt x="693418" y="948985"/>
                </a:cubicBezTo>
                <a:cubicBezTo>
                  <a:pt x="689040" y="951651"/>
                  <a:pt x="684280" y="953745"/>
                  <a:pt x="679330" y="955268"/>
                </a:cubicBezTo>
                <a:cubicBezTo>
                  <a:pt x="669239" y="958504"/>
                  <a:pt x="663528" y="956600"/>
                  <a:pt x="657816" y="947653"/>
                </a:cubicBezTo>
                <a:cubicBezTo>
                  <a:pt x="649439" y="934325"/>
                  <a:pt x="640872" y="921189"/>
                  <a:pt x="632875" y="907481"/>
                </a:cubicBezTo>
                <a:cubicBezTo>
                  <a:pt x="628496" y="900056"/>
                  <a:pt x="622785" y="897200"/>
                  <a:pt x="614217" y="898723"/>
                </a:cubicBezTo>
                <a:cubicBezTo>
                  <a:pt x="607363" y="900056"/>
                  <a:pt x="600700" y="901769"/>
                  <a:pt x="594227" y="904054"/>
                </a:cubicBezTo>
                <a:cubicBezTo>
                  <a:pt x="585279" y="907290"/>
                  <a:pt x="582423" y="911098"/>
                  <a:pt x="582042" y="920617"/>
                </a:cubicBezTo>
                <a:cubicBezTo>
                  <a:pt x="581471" y="935658"/>
                  <a:pt x="581090" y="950508"/>
                  <a:pt x="580709" y="965549"/>
                </a:cubicBezTo>
                <a:cubicBezTo>
                  <a:pt x="580328" y="979257"/>
                  <a:pt x="576902" y="983636"/>
                  <a:pt x="563384" y="986111"/>
                </a:cubicBezTo>
                <a:cubicBezTo>
                  <a:pt x="559767" y="986872"/>
                  <a:pt x="556149" y="987253"/>
                  <a:pt x="552532" y="987443"/>
                </a:cubicBezTo>
                <a:cubicBezTo>
                  <a:pt x="543584" y="988015"/>
                  <a:pt x="537872" y="984397"/>
                  <a:pt x="535016" y="975639"/>
                </a:cubicBezTo>
                <a:cubicBezTo>
                  <a:pt x="529876" y="959647"/>
                  <a:pt x="524925" y="943845"/>
                  <a:pt x="520356" y="927852"/>
                </a:cubicBezTo>
                <a:cubicBezTo>
                  <a:pt x="518262" y="920617"/>
                  <a:pt x="513883" y="917190"/>
                  <a:pt x="506649" y="916048"/>
                </a:cubicBezTo>
                <a:cubicBezTo>
                  <a:pt x="498272" y="914906"/>
                  <a:pt x="489894" y="914906"/>
                  <a:pt x="481517" y="916238"/>
                </a:cubicBezTo>
                <a:cubicBezTo>
                  <a:pt x="475235" y="917190"/>
                  <a:pt x="471236" y="920427"/>
                  <a:pt x="469332" y="926710"/>
                </a:cubicBezTo>
                <a:cubicBezTo>
                  <a:pt x="464954" y="941750"/>
                  <a:pt x="460194" y="956791"/>
                  <a:pt x="455434" y="971832"/>
                </a:cubicBezTo>
                <a:cubicBezTo>
                  <a:pt x="451246" y="985349"/>
                  <a:pt x="445915" y="988776"/>
                  <a:pt x="432017" y="986872"/>
                </a:cubicBezTo>
                <a:cubicBezTo>
                  <a:pt x="411074" y="984016"/>
                  <a:pt x="408599" y="981160"/>
                  <a:pt x="408409" y="960218"/>
                </a:cubicBezTo>
                <a:cubicBezTo>
                  <a:pt x="408218" y="946510"/>
                  <a:pt x="407647" y="932992"/>
                  <a:pt x="407266" y="919285"/>
                </a:cubicBezTo>
                <a:cubicBezTo>
                  <a:pt x="407076" y="913002"/>
                  <a:pt x="404601" y="908052"/>
                  <a:pt x="398699" y="905577"/>
                </a:cubicBezTo>
                <a:cubicBezTo>
                  <a:pt x="389751" y="901769"/>
                  <a:pt x="380612" y="899104"/>
                  <a:pt x="370902" y="898532"/>
                </a:cubicBezTo>
                <a:cubicBezTo>
                  <a:pt x="365000" y="898152"/>
                  <a:pt x="360812" y="900436"/>
                  <a:pt x="357575" y="905577"/>
                </a:cubicBezTo>
                <a:cubicBezTo>
                  <a:pt x="349389" y="919285"/>
                  <a:pt x="340631" y="932612"/>
                  <a:pt x="332254" y="946129"/>
                </a:cubicBezTo>
                <a:cubicBezTo>
                  <a:pt x="325590" y="956791"/>
                  <a:pt x="320450" y="958695"/>
                  <a:pt x="308646" y="954697"/>
                </a:cubicBezTo>
                <a:cubicBezTo>
                  <a:pt x="308074" y="954506"/>
                  <a:pt x="307504" y="954316"/>
                  <a:pt x="306932" y="954126"/>
                </a:cubicBezTo>
                <a:cubicBezTo>
                  <a:pt x="288655" y="946701"/>
                  <a:pt x="285038" y="942512"/>
                  <a:pt x="289797" y="924235"/>
                </a:cubicBezTo>
                <a:cubicBezTo>
                  <a:pt x="293415" y="910336"/>
                  <a:pt x="296080" y="896248"/>
                  <a:pt x="299507" y="882159"/>
                </a:cubicBezTo>
                <a:cubicBezTo>
                  <a:pt x="301220" y="874924"/>
                  <a:pt x="299317" y="869403"/>
                  <a:pt x="293224" y="865024"/>
                </a:cubicBezTo>
                <a:cubicBezTo>
                  <a:pt x="286751" y="860455"/>
                  <a:pt x="280088" y="856457"/>
                  <a:pt x="272853" y="853220"/>
                </a:cubicBezTo>
                <a:cubicBezTo>
                  <a:pt x="265999" y="850174"/>
                  <a:pt x="260097" y="851316"/>
                  <a:pt x="254385" y="856647"/>
                </a:cubicBezTo>
                <a:cubicBezTo>
                  <a:pt x="242962" y="867499"/>
                  <a:pt x="231349" y="878161"/>
                  <a:pt x="219925" y="888823"/>
                </a:cubicBezTo>
                <a:cubicBezTo>
                  <a:pt x="211358" y="897010"/>
                  <a:pt x="205837" y="897390"/>
                  <a:pt x="195746" y="891107"/>
                </a:cubicBezTo>
                <a:cubicBezTo>
                  <a:pt x="194604" y="890346"/>
                  <a:pt x="193461" y="889584"/>
                  <a:pt x="192319" y="888823"/>
                </a:cubicBezTo>
                <a:cubicBezTo>
                  <a:pt x="177659" y="878352"/>
                  <a:pt x="176326" y="872830"/>
                  <a:pt x="184703" y="857028"/>
                </a:cubicBezTo>
                <a:cubicBezTo>
                  <a:pt x="191557" y="844082"/>
                  <a:pt x="198221" y="831135"/>
                  <a:pt x="205265" y="818379"/>
                </a:cubicBezTo>
                <a:cubicBezTo>
                  <a:pt x="208883" y="811716"/>
                  <a:pt x="208312" y="806004"/>
                  <a:pt x="203742" y="800293"/>
                </a:cubicBezTo>
                <a:cubicBezTo>
                  <a:pt x="198792" y="794010"/>
                  <a:pt x="193081" y="788298"/>
                  <a:pt x="186607" y="783348"/>
                </a:cubicBezTo>
                <a:cubicBezTo>
                  <a:pt x="180896" y="778969"/>
                  <a:pt x="175184" y="778589"/>
                  <a:pt x="168901" y="782015"/>
                </a:cubicBezTo>
                <a:cubicBezTo>
                  <a:pt x="154812" y="789631"/>
                  <a:pt x="140534" y="797246"/>
                  <a:pt x="126064" y="804672"/>
                </a:cubicBezTo>
                <a:cubicBezTo>
                  <a:pt x="115974" y="810002"/>
                  <a:pt x="110072" y="808670"/>
                  <a:pt x="102647" y="800293"/>
                </a:cubicBezTo>
                <a:cubicBezTo>
                  <a:pt x="102075" y="799721"/>
                  <a:pt x="101695" y="799150"/>
                  <a:pt x="101123" y="798579"/>
                </a:cubicBezTo>
                <a:cubicBezTo>
                  <a:pt x="87987" y="783348"/>
                  <a:pt x="88177" y="778017"/>
                  <a:pt x="102075" y="763548"/>
                </a:cubicBezTo>
                <a:cubicBezTo>
                  <a:pt x="111785" y="753267"/>
                  <a:pt x="120924" y="742796"/>
                  <a:pt x="130824" y="732895"/>
                </a:cubicBezTo>
                <a:cubicBezTo>
                  <a:pt x="135774" y="727755"/>
                  <a:pt x="136726" y="722424"/>
                  <a:pt x="134251" y="716141"/>
                </a:cubicBezTo>
                <a:cubicBezTo>
                  <a:pt x="131014" y="707955"/>
                  <a:pt x="126445" y="700339"/>
                  <a:pt x="121114" y="693295"/>
                </a:cubicBezTo>
                <a:cubicBezTo>
                  <a:pt x="116735" y="687583"/>
                  <a:pt x="110833" y="687012"/>
                  <a:pt x="104551" y="688535"/>
                </a:cubicBezTo>
                <a:cubicBezTo>
                  <a:pt x="90652" y="691772"/>
                  <a:pt x="76944" y="695008"/>
                  <a:pt x="63046" y="698055"/>
                </a:cubicBezTo>
                <a:cubicBezTo>
                  <a:pt x="61142" y="698435"/>
                  <a:pt x="59238" y="699007"/>
                  <a:pt x="57525" y="699387"/>
                </a:cubicBezTo>
                <a:cubicBezTo>
                  <a:pt x="47053" y="701291"/>
                  <a:pt x="41723" y="698816"/>
                  <a:pt x="36963" y="689297"/>
                </a:cubicBezTo>
                <a:cubicBezTo>
                  <a:pt x="35250" y="685680"/>
                  <a:pt x="33536" y="682062"/>
                  <a:pt x="32203" y="678255"/>
                </a:cubicBezTo>
                <a:cubicBezTo>
                  <a:pt x="28776" y="668164"/>
                  <a:pt x="30680" y="662452"/>
                  <a:pt x="39819" y="656741"/>
                </a:cubicBezTo>
                <a:cubicBezTo>
                  <a:pt x="52765" y="648554"/>
                  <a:pt x="65902" y="640367"/>
                  <a:pt x="78848" y="632371"/>
                </a:cubicBezTo>
                <a:cubicBezTo>
                  <a:pt x="89129" y="625898"/>
                  <a:pt x="90652" y="622280"/>
                  <a:pt x="88177" y="610477"/>
                </a:cubicBezTo>
                <a:cubicBezTo>
                  <a:pt x="86654" y="603813"/>
                  <a:pt x="84941" y="596959"/>
                  <a:pt x="82275" y="590676"/>
                </a:cubicBezTo>
                <a:cubicBezTo>
                  <a:pt x="79610" y="584394"/>
                  <a:pt x="75040" y="581347"/>
                  <a:pt x="67996" y="581157"/>
                </a:cubicBezTo>
                <a:cubicBezTo>
                  <a:pt x="52575" y="580966"/>
                  <a:pt x="37344" y="580395"/>
                  <a:pt x="21923" y="579824"/>
                </a:cubicBezTo>
                <a:cubicBezTo>
                  <a:pt x="8024" y="579443"/>
                  <a:pt x="3836" y="575826"/>
                  <a:pt x="1361" y="562499"/>
                </a:cubicBezTo>
                <a:cubicBezTo>
                  <a:pt x="1170" y="561166"/>
                  <a:pt x="789" y="559834"/>
                  <a:pt x="599" y="558501"/>
                </a:cubicBezTo>
                <a:cubicBezTo>
                  <a:pt x="-1496" y="541556"/>
                  <a:pt x="1361" y="537177"/>
                  <a:pt x="17924" y="532227"/>
                </a:cubicBezTo>
                <a:cubicBezTo>
                  <a:pt x="31632" y="528039"/>
                  <a:pt x="45340" y="523469"/>
                  <a:pt x="59238" y="519661"/>
                </a:cubicBezTo>
                <a:cubicBezTo>
                  <a:pt x="66854" y="517568"/>
                  <a:pt x="70852" y="513188"/>
                  <a:pt x="71614" y="505763"/>
                </a:cubicBezTo>
                <a:cubicBezTo>
                  <a:pt x="72375" y="497006"/>
                  <a:pt x="72756" y="488057"/>
                  <a:pt x="71042" y="479299"/>
                </a:cubicBezTo>
                <a:cubicBezTo>
                  <a:pt x="70090" y="473588"/>
                  <a:pt x="66854" y="470161"/>
                  <a:pt x="61333" y="468447"/>
                </a:cubicBezTo>
                <a:cubicBezTo>
                  <a:pt x="46673" y="464069"/>
                  <a:pt x="32013" y="459499"/>
                  <a:pt x="17353" y="454930"/>
                </a:cubicBezTo>
                <a:cubicBezTo>
                  <a:pt x="1361" y="449980"/>
                  <a:pt x="-353" y="447314"/>
                  <a:pt x="599" y="430560"/>
                </a:cubicBezTo>
                <a:cubicBezTo>
                  <a:pt x="789" y="427133"/>
                  <a:pt x="1551" y="423707"/>
                  <a:pt x="2313" y="420470"/>
                </a:cubicBezTo>
                <a:cubicBezTo>
                  <a:pt x="4597" y="412093"/>
                  <a:pt x="9357" y="408285"/>
                  <a:pt x="18115" y="407904"/>
                </a:cubicBezTo>
                <a:cubicBezTo>
                  <a:pt x="32394" y="407333"/>
                  <a:pt x="46482" y="406952"/>
                  <a:pt x="60761" y="406572"/>
                </a:cubicBezTo>
                <a:cubicBezTo>
                  <a:pt x="62856" y="406572"/>
                  <a:pt x="64950" y="406381"/>
                  <a:pt x="67044" y="406381"/>
                </a:cubicBezTo>
                <a:cubicBezTo>
                  <a:pt x="76564" y="406762"/>
                  <a:pt x="81513" y="401431"/>
                  <a:pt x="83989" y="393054"/>
                </a:cubicBezTo>
                <a:cubicBezTo>
                  <a:pt x="85893" y="386771"/>
                  <a:pt x="87606" y="380489"/>
                  <a:pt x="88939" y="374206"/>
                </a:cubicBezTo>
                <a:cubicBezTo>
                  <a:pt x="90652" y="365448"/>
                  <a:pt x="88558" y="361259"/>
                  <a:pt x="80943" y="356309"/>
                </a:cubicBezTo>
                <a:cubicBezTo>
                  <a:pt x="67996" y="348123"/>
                  <a:pt x="54859" y="339936"/>
                  <a:pt x="41913" y="331940"/>
                </a:cubicBezTo>
                <a:cubicBezTo>
                  <a:pt x="30300" y="324705"/>
                  <a:pt x="28586" y="320136"/>
                  <a:pt x="33155" y="306999"/>
                </a:cubicBezTo>
                <a:cubicBezTo>
                  <a:pt x="34488" y="302810"/>
                  <a:pt x="36202" y="298622"/>
                  <a:pt x="38676" y="295005"/>
                </a:cubicBezTo>
                <a:cubicBezTo>
                  <a:pt x="42675" y="288912"/>
                  <a:pt x="48196" y="285866"/>
                  <a:pt x="55811" y="287770"/>
                </a:cubicBezTo>
                <a:cubicBezTo>
                  <a:pt x="71994" y="291577"/>
                  <a:pt x="88368" y="295005"/>
                  <a:pt x="104551" y="299003"/>
                </a:cubicBezTo>
                <a:cubicBezTo>
                  <a:pt x="111975" y="300906"/>
                  <a:pt x="117687" y="299193"/>
                  <a:pt x="122256" y="293101"/>
                </a:cubicBezTo>
                <a:cubicBezTo>
                  <a:pt x="127016" y="286628"/>
                  <a:pt x="131205" y="279583"/>
                  <a:pt x="134251" y="272158"/>
                </a:cubicBezTo>
                <a:cubicBezTo>
                  <a:pt x="136916" y="265495"/>
                  <a:pt x="136155" y="259783"/>
                  <a:pt x="130824" y="254262"/>
                </a:cubicBezTo>
                <a:cubicBezTo>
                  <a:pt x="119782" y="243029"/>
                  <a:pt x="109310" y="231415"/>
                  <a:pt x="98458" y="219802"/>
                </a:cubicBezTo>
                <a:cubicBezTo>
                  <a:pt x="90081" y="210663"/>
                  <a:pt x="89700" y="205523"/>
                  <a:pt x="96554" y="195242"/>
                </a:cubicBezTo>
                <a:cubicBezTo>
                  <a:pt x="97696" y="193718"/>
                  <a:pt x="98648" y="192005"/>
                  <a:pt x="99791" y="190482"/>
                </a:cubicBezTo>
                <a:cubicBezTo>
                  <a:pt x="109501" y="177726"/>
                  <a:pt x="114831" y="176584"/>
                  <a:pt x="129110" y="184009"/>
                </a:cubicBezTo>
                <a:cubicBezTo>
                  <a:pt x="142437" y="191053"/>
                  <a:pt x="155764" y="197907"/>
                  <a:pt x="168711" y="205142"/>
                </a:cubicBezTo>
                <a:cubicBezTo>
                  <a:pt x="175565" y="208949"/>
                  <a:pt x="181658" y="208188"/>
                  <a:pt x="187369" y="203428"/>
                </a:cubicBezTo>
                <a:cubicBezTo>
                  <a:pt x="193081" y="198669"/>
                  <a:pt x="198411" y="193338"/>
                  <a:pt x="203362" y="187626"/>
                </a:cubicBezTo>
                <a:cubicBezTo>
                  <a:pt x="208312" y="181724"/>
                  <a:pt x="209454" y="175822"/>
                  <a:pt x="205456" y="168587"/>
                </a:cubicBezTo>
                <a:cubicBezTo>
                  <a:pt x="197459" y="154308"/>
                  <a:pt x="190034" y="139839"/>
                  <a:pt x="182419" y="125369"/>
                </a:cubicBezTo>
                <a:cubicBezTo>
                  <a:pt x="177469" y="115850"/>
                  <a:pt x="178611" y="110710"/>
                  <a:pt x="186417" y="103475"/>
                </a:cubicBezTo>
                <a:cubicBezTo>
                  <a:pt x="190034" y="100048"/>
                  <a:pt x="194033" y="97192"/>
                  <a:pt x="198411" y="94527"/>
                </a:cubicBezTo>
                <a:cubicBezTo>
                  <a:pt x="206027" y="90148"/>
                  <a:pt x="211358" y="90719"/>
                  <a:pt x="217831" y="96621"/>
                </a:cubicBezTo>
                <a:cubicBezTo>
                  <a:pt x="228873" y="106711"/>
                  <a:pt x="239916" y="116992"/>
                  <a:pt x="250768" y="127273"/>
                </a:cubicBezTo>
                <a:cubicBezTo>
                  <a:pt x="262191" y="138126"/>
                  <a:pt x="264666" y="138506"/>
                  <a:pt x="278565" y="131272"/>
                </a:cubicBezTo>
                <a:cubicBezTo>
                  <a:pt x="284086" y="128416"/>
                  <a:pt x="289226" y="125369"/>
                  <a:pt x="294176" y="121562"/>
                </a:cubicBezTo>
                <a:cubicBezTo>
                  <a:pt x="299507" y="117183"/>
                  <a:pt x="301220" y="112042"/>
                  <a:pt x="299507" y="105189"/>
                </a:cubicBezTo>
                <a:cubicBezTo>
                  <a:pt x="295509" y="89386"/>
                  <a:pt x="292082" y="73394"/>
                  <a:pt x="288465" y="57591"/>
                </a:cubicBezTo>
                <a:cubicBezTo>
                  <a:pt x="286180" y="47310"/>
                  <a:pt x="288655" y="42170"/>
                  <a:pt x="297794" y="37220"/>
                </a:cubicBezTo>
                <a:cubicBezTo>
                  <a:pt x="301982" y="35126"/>
                  <a:pt x="306170" y="33412"/>
                  <a:pt x="310550" y="31889"/>
                </a:cubicBezTo>
                <a:cubicBezTo>
                  <a:pt x="319879" y="29034"/>
                  <a:pt x="325209" y="30747"/>
                  <a:pt x="330731" y="39124"/>
                </a:cubicBezTo>
                <a:cubicBezTo>
                  <a:pt x="339488" y="52642"/>
                  <a:pt x="348246" y="66159"/>
                  <a:pt x="356243" y="80248"/>
                </a:cubicBezTo>
                <a:cubicBezTo>
                  <a:pt x="360431" y="87483"/>
                  <a:pt x="366142" y="89957"/>
                  <a:pt x="373949" y="88815"/>
                </a:cubicBezTo>
                <a:cubicBezTo>
                  <a:pt x="382135" y="87483"/>
                  <a:pt x="390132" y="85388"/>
                  <a:pt x="397747" y="82151"/>
                </a:cubicBezTo>
                <a:cubicBezTo>
                  <a:pt x="403268" y="79677"/>
                  <a:pt x="406314" y="75869"/>
                  <a:pt x="406505" y="69396"/>
                </a:cubicBezTo>
                <a:cubicBezTo>
                  <a:pt x="406886" y="52832"/>
                  <a:pt x="407837" y="36459"/>
                  <a:pt x="408409" y="19895"/>
                </a:cubicBezTo>
                <a:cubicBezTo>
                  <a:pt x="408789" y="9233"/>
                  <a:pt x="412216" y="4664"/>
                  <a:pt x="422497" y="1808"/>
                </a:cubicBezTo>
                <a:cubicBezTo>
                  <a:pt x="424211" y="1427"/>
                  <a:pt x="425924" y="856"/>
                  <a:pt x="427638" y="666"/>
                </a:cubicBezTo>
                <a:cubicBezTo>
                  <a:pt x="446486" y="-1429"/>
                  <a:pt x="451056" y="666"/>
                  <a:pt x="456006" y="17991"/>
                </a:cubicBezTo>
                <a:cubicBezTo>
                  <a:pt x="460003" y="32080"/>
                  <a:pt x="464763" y="45788"/>
                  <a:pt x="468571" y="59876"/>
                </a:cubicBezTo>
                <a:cubicBezTo>
                  <a:pt x="470475" y="66540"/>
                  <a:pt x="474473" y="70157"/>
                  <a:pt x="480946" y="71109"/>
                </a:cubicBezTo>
                <a:cubicBezTo>
                  <a:pt x="489894" y="72252"/>
                  <a:pt x="499033" y="72252"/>
                  <a:pt x="507981" y="71109"/>
                </a:cubicBezTo>
                <a:cubicBezTo>
                  <a:pt x="514264" y="70348"/>
                  <a:pt x="518072" y="66540"/>
                  <a:pt x="519976" y="60257"/>
                </a:cubicBezTo>
                <a:cubicBezTo>
                  <a:pt x="524545" y="44836"/>
                  <a:pt x="529305" y="29414"/>
                  <a:pt x="534064" y="13993"/>
                </a:cubicBezTo>
                <a:cubicBezTo>
                  <a:pt x="537682" y="2570"/>
                  <a:pt x="541299" y="-96"/>
                  <a:pt x="553293" y="9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 rot="534484">
            <a:off x="28256" y="3221979"/>
            <a:ext cx="398156" cy="39594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/>
          <p:nvPr/>
        </p:nvSpPr>
        <p:spPr>
          <a:xfrm rot="534484">
            <a:off x="-315960" y="3708915"/>
            <a:ext cx="622662" cy="622662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 rot="534484">
            <a:off x="-58574" y="-325813"/>
            <a:ext cx="1036045" cy="1032906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/>
          <p:nvPr/>
        </p:nvSpPr>
        <p:spPr>
          <a:xfrm rot="534484">
            <a:off x="568165" y="1474300"/>
            <a:ext cx="1407365" cy="1403820"/>
          </a:xfrm>
          <a:custGeom>
            <a:rect b="b" l="l" r="r" t="t"/>
            <a:pathLst>
              <a:path extrusionOk="0" h="3211105" w="321921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 rot="534484">
            <a:off x="678021" y="608134"/>
            <a:ext cx="786963" cy="787114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/>
          <p:nvPr/>
        </p:nvSpPr>
        <p:spPr>
          <a:xfrm rot="534484">
            <a:off x="-527695" y="782397"/>
            <a:ext cx="1177595" cy="1176511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/>
          <p:nvPr/>
        </p:nvSpPr>
        <p:spPr>
          <a:xfrm rot="534484">
            <a:off x="1043266" y="113522"/>
            <a:ext cx="394597" cy="395943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/>
          <p:nvPr/>
        </p:nvSpPr>
        <p:spPr>
          <a:xfrm rot="534484">
            <a:off x="1437705" y="-233215"/>
            <a:ext cx="483227" cy="481828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/>
          <p:nvPr/>
        </p:nvSpPr>
        <p:spPr>
          <a:xfrm rot="1853321">
            <a:off x="11309010" y="2687695"/>
            <a:ext cx="1041589" cy="1043929"/>
          </a:xfrm>
          <a:custGeom>
            <a:rect b="b" l="l" r="r" t="t"/>
            <a:pathLst>
              <a:path extrusionOk="0" h="3217105" w="3209895">
                <a:moveTo>
                  <a:pt x="1509551" y="3217105"/>
                </a:moveTo>
                <a:cubicBezTo>
                  <a:pt x="1496011" y="3140876"/>
                  <a:pt x="1491351" y="3061482"/>
                  <a:pt x="1466029" y="2989297"/>
                </a:cubicBezTo>
                <a:cubicBezTo>
                  <a:pt x="1444840" y="2928893"/>
                  <a:pt x="1371864" y="2956677"/>
                  <a:pt x="1323770" y="2939708"/>
                </a:cubicBezTo>
                <a:cubicBezTo>
                  <a:pt x="1315066" y="2936631"/>
                  <a:pt x="1294052" y="2952457"/>
                  <a:pt x="1286842" y="2964415"/>
                </a:cubicBezTo>
                <a:cubicBezTo>
                  <a:pt x="1258971" y="3010750"/>
                  <a:pt x="1234440" y="3059108"/>
                  <a:pt x="1208591" y="3106762"/>
                </a:cubicBezTo>
                <a:cubicBezTo>
                  <a:pt x="1198216" y="3125929"/>
                  <a:pt x="1187841" y="3145008"/>
                  <a:pt x="1175795" y="3167077"/>
                </a:cubicBezTo>
                <a:cubicBezTo>
                  <a:pt x="1120404" y="3147646"/>
                  <a:pt x="1066331" y="3130325"/>
                  <a:pt x="1014105" y="3108696"/>
                </a:cubicBezTo>
                <a:cubicBezTo>
                  <a:pt x="1005840" y="3105268"/>
                  <a:pt x="1000916" y="3081968"/>
                  <a:pt x="1002323" y="3068691"/>
                </a:cubicBezTo>
                <a:cubicBezTo>
                  <a:pt x="1009357" y="3004684"/>
                  <a:pt x="1017622" y="2940675"/>
                  <a:pt x="1028524" y="2877195"/>
                </a:cubicBezTo>
                <a:cubicBezTo>
                  <a:pt x="1032832" y="2852313"/>
                  <a:pt x="1025271" y="2840970"/>
                  <a:pt x="1004609" y="2828749"/>
                </a:cubicBezTo>
                <a:cubicBezTo>
                  <a:pt x="891804" y="2762280"/>
                  <a:pt x="892156" y="2761664"/>
                  <a:pt x="795792" y="2850554"/>
                </a:cubicBezTo>
                <a:cubicBezTo>
                  <a:pt x="764667" y="2879217"/>
                  <a:pt x="733806" y="2908232"/>
                  <a:pt x="700132" y="2939532"/>
                </a:cubicBezTo>
                <a:cubicBezTo>
                  <a:pt x="649048" y="2901286"/>
                  <a:pt x="599196" y="2863919"/>
                  <a:pt x="546354" y="2824353"/>
                </a:cubicBezTo>
                <a:cubicBezTo>
                  <a:pt x="581699" y="2756916"/>
                  <a:pt x="614670" y="2690183"/>
                  <a:pt x="651422" y="2625647"/>
                </a:cubicBezTo>
                <a:cubicBezTo>
                  <a:pt x="665754" y="2600501"/>
                  <a:pt x="663556" y="2584675"/>
                  <a:pt x="643157" y="2565683"/>
                </a:cubicBezTo>
                <a:cubicBezTo>
                  <a:pt x="611241" y="2535966"/>
                  <a:pt x="585568" y="2486201"/>
                  <a:pt x="549695" y="2478024"/>
                </a:cubicBezTo>
                <a:cubicBezTo>
                  <a:pt x="516284" y="2470375"/>
                  <a:pt x="472938" y="2505896"/>
                  <a:pt x="434076" y="2522601"/>
                </a:cubicBezTo>
                <a:cubicBezTo>
                  <a:pt x="397852" y="2538164"/>
                  <a:pt x="361804" y="2554078"/>
                  <a:pt x="320568" y="2572102"/>
                </a:cubicBezTo>
                <a:cubicBezTo>
                  <a:pt x="285310" y="2519964"/>
                  <a:pt x="250493" y="2468440"/>
                  <a:pt x="213301" y="2413401"/>
                </a:cubicBezTo>
                <a:cubicBezTo>
                  <a:pt x="275551" y="2354316"/>
                  <a:pt x="336745" y="2296287"/>
                  <a:pt x="398907" y="2237379"/>
                </a:cubicBezTo>
                <a:cubicBezTo>
                  <a:pt x="378069" y="2191395"/>
                  <a:pt x="360309" y="2146290"/>
                  <a:pt x="336833" y="2104439"/>
                </a:cubicBezTo>
                <a:cubicBezTo>
                  <a:pt x="330503" y="2093097"/>
                  <a:pt x="306676" y="2085447"/>
                  <a:pt x="291377" y="2086151"/>
                </a:cubicBezTo>
                <a:cubicBezTo>
                  <a:pt x="222709" y="2089316"/>
                  <a:pt x="154217" y="2096086"/>
                  <a:pt x="79922" y="2101977"/>
                </a:cubicBezTo>
                <a:cubicBezTo>
                  <a:pt x="64008" y="2042365"/>
                  <a:pt x="48270" y="1983633"/>
                  <a:pt x="30773" y="1917954"/>
                </a:cubicBezTo>
                <a:cubicBezTo>
                  <a:pt x="89682" y="1889818"/>
                  <a:pt x="147535" y="1859573"/>
                  <a:pt x="207499" y="1834339"/>
                </a:cubicBezTo>
                <a:cubicBezTo>
                  <a:pt x="243283" y="1819304"/>
                  <a:pt x="257615" y="1801720"/>
                  <a:pt x="254010" y="1759780"/>
                </a:cubicBezTo>
                <a:cubicBezTo>
                  <a:pt x="244250" y="1646008"/>
                  <a:pt x="246800" y="1646008"/>
                  <a:pt x="136808" y="1615411"/>
                </a:cubicBezTo>
                <a:cubicBezTo>
                  <a:pt x="91968" y="1602925"/>
                  <a:pt x="47303" y="1589473"/>
                  <a:pt x="0" y="1575757"/>
                </a:cubicBezTo>
                <a:cubicBezTo>
                  <a:pt x="6067" y="1514035"/>
                  <a:pt x="11870" y="1454775"/>
                  <a:pt x="18200" y="1390767"/>
                </a:cubicBezTo>
                <a:cubicBezTo>
                  <a:pt x="87044" y="1382503"/>
                  <a:pt x="154745" y="1373183"/>
                  <a:pt x="222709" y="1366940"/>
                </a:cubicBezTo>
                <a:cubicBezTo>
                  <a:pt x="250141" y="1364391"/>
                  <a:pt x="264385" y="1354719"/>
                  <a:pt x="269045" y="1326671"/>
                </a:cubicBezTo>
                <a:cubicBezTo>
                  <a:pt x="276254" y="1283589"/>
                  <a:pt x="303335" y="1235144"/>
                  <a:pt x="290850" y="1199974"/>
                </a:cubicBezTo>
                <a:cubicBezTo>
                  <a:pt x="279332" y="1167443"/>
                  <a:pt x="227457" y="1148803"/>
                  <a:pt x="192640" y="1125064"/>
                </a:cubicBezTo>
                <a:cubicBezTo>
                  <a:pt x="96364" y="1059385"/>
                  <a:pt x="96188" y="1059561"/>
                  <a:pt x="140941" y="950800"/>
                </a:cubicBezTo>
                <a:cubicBezTo>
                  <a:pt x="149293" y="930666"/>
                  <a:pt x="157998" y="910619"/>
                  <a:pt x="168197" y="886528"/>
                </a:cubicBezTo>
                <a:cubicBezTo>
                  <a:pt x="237041" y="902179"/>
                  <a:pt x="305533" y="915895"/>
                  <a:pt x="372794" y="934095"/>
                </a:cubicBezTo>
                <a:cubicBezTo>
                  <a:pt x="401193" y="941744"/>
                  <a:pt x="415173" y="934886"/>
                  <a:pt x="428713" y="910444"/>
                </a:cubicBezTo>
                <a:cubicBezTo>
                  <a:pt x="450518" y="870966"/>
                  <a:pt x="475664" y="833247"/>
                  <a:pt x="499931" y="793858"/>
                </a:cubicBezTo>
                <a:cubicBezTo>
                  <a:pt x="451133" y="729674"/>
                  <a:pt x="403391" y="666897"/>
                  <a:pt x="354066" y="601921"/>
                </a:cubicBezTo>
                <a:cubicBezTo>
                  <a:pt x="395478" y="553827"/>
                  <a:pt x="435307" y="507580"/>
                  <a:pt x="476455" y="459750"/>
                </a:cubicBezTo>
                <a:cubicBezTo>
                  <a:pt x="548552" y="502744"/>
                  <a:pt x="617396" y="543892"/>
                  <a:pt x="684657" y="583985"/>
                </a:cubicBezTo>
                <a:cubicBezTo>
                  <a:pt x="688877" y="582227"/>
                  <a:pt x="690460" y="581963"/>
                  <a:pt x="691515" y="581084"/>
                </a:cubicBezTo>
                <a:cubicBezTo>
                  <a:pt x="732751" y="548376"/>
                  <a:pt x="794825" y="522703"/>
                  <a:pt x="809244" y="480763"/>
                </a:cubicBezTo>
                <a:cubicBezTo>
                  <a:pt x="823136" y="440231"/>
                  <a:pt x="789286" y="382377"/>
                  <a:pt x="773811" y="332965"/>
                </a:cubicBezTo>
                <a:cubicBezTo>
                  <a:pt x="746819" y="246448"/>
                  <a:pt x="745939" y="246624"/>
                  <a:pt x="824191" y="200904"/>
                </a:cubicBezTo>
                <a:cubicBezTo>
                  <a:pt x="850656" y="185430"/>
                  <a:pt x="877296" y="170307"/>
                  <a:pt x="908509" y="152371"/>
                </a:cubicBezTo>
                <a:cubicBezTo>
                  <a:pt x="953262" y="207674"/>
                  <a:pt x="997927" y="261395"/>
                  <a:pt x="1040658" y="316611"/>
                </a:cubicBezTo>
                <a:cubicBezTo>
                  <a:pt x="1056220" y="336745"/>
                  <a:pt x="1069672" y="344746"/>
                  <a:pt x="1095346" y="332701"/>
                </a:cubicBezTo>
                <a:cubicBezTo>
                  <a:pt x="1125679" y="318545"/>
                  <a:pt x="1157859" y="306676"/>
                  <a:pt x="1190566" y="299554"/>
                </a:cubicBezTo>
                <a:cubicBezTo>
                  <a:pt x="1223626" y="292344"/>
                  <a:pt x="1230484" y="274935"/>
                  <a:pt x="1229253" y="244250"/>
                </a:cubicBezTo>
                <a:cubicBezTo>
                  <a:pt x="1226967" y="187188"/>
                  <a:pt x="1229780" y="129950"/>
                  <a:pt x="1228110" y="72888"/>
                </a:cubicBezTo>
                <a:cubicBezTo>
                  <a:pt x="1227318" y="47215"/>
                  <a:pt x="1235759" y="36840"/>
                  <a:pt x="1261432" y="33059"/>
                </a:cubicBezTo>
                <a:cubicBezTo>
                  <a:pt x="1311900" y="25761"/>
                  <a:pt x="1361841" y="15035"/>
                  <a:pt x="1414595" y="5187"/>
                </a:cubicBezTo>
                <a:cubicBezTo>
                  <a:pt x="1438070" y="68316"/>
                  <a:pt x="1462864" y="127664"/>
                  <a:pt x="1481856" y="188771"/>
                </a:cubicBezTo>
                <a:cubicBezTo>
                  <a:pt x="1492670" y="223588"/>
                  <a:pt x="1510694" y="235282"/>
                  <a:pt x="1545248" y="231238"/>
                </a:cubicBezTo>
                <a:cubicBezTo>
                  <a:pt x="1566965" y="228688"/>
                  <a:pt x="1589649" y="227809"/>
                  <a:pt x="1611015" y="231326"/>
                </a:cubicBezTo>
                <a:cubicBezTo>
                  <a:pt x="1664999" y="240382"/>
                  <a:pt x="1689442" y="216379"/>
                  <a:pt x="1702718" y="165735"/>
                </a:cubicBezTo>
                <a:cubicBezTo>
                  <a:pt x="1717138" y="110871"/>
                  <a:pt x="1739558" y="58029"/>
                  <a:pt x="1759956" y="0"/>
                </a:cubicBezTo>
                <a:cubicBezTo>
                  <a:pt x="1820272" y="8880"/>
                  <a:pt x="1878828" y="17497"/>
                  <a:pt x="1941693" y="26729"/>
                </a:cubicBezTo>
                <a:cubicBezTo>
                  <a:pt x="1941693" y="99793"/>
                  <a:pt x="1943276" y="169867"/>
                  <a:pt x="1940902" y="239766"/>
                </a:cubicBezTo>
                <a:cubicBezTo>
                  <a:pt x="1939935" y="268781"/>
                  <a:pt x="1950662" y="281442"/>
                  <a:pt x="1977039" y="288915"/>
                </a:cubicBezTo>
                <a:cubicBezTo>
                  <a:pt x="2013614" y="299290"/>
                  <a:pt x="2049927" y="311160"/>
                  <a:pt x="2085096" y="325579"/>
                </a:cubicBezTo>
                <a:cubicBezTo>
                  <a:pt x="2108395" y="335075"/>
                  <a:pt x="2121848" y="330239"/>
                  <a:pt x="2136707" y="310632"/>
                </a:cubicBezTo>
                <a:cubicBezTo>
                  <a:pt x="2178998" y="254625"/>
                  <a:pt x="2223311" y="200113"/>
                  <a:pt x="2269998" y="141029"/>
                </a:cubicBezTo>
                <a:cubicBezTo>
                  <a:pt x="2325390" y="168812"/>
                  <a:pt x="2379462" y="195981"/>
                  <a:pt x="2435469" y="224028"/>
                </a:cubicBezTo>
                <a:cubicBezTo>
                  <a:pt x="2411642" y="297883"/>
                  <a:pt x="2390189" y="367694"/>
                  <a:pt x="2366186" y="436538"/>
                </a:cubicBezTo>
                <a:cubicBezTo>
                  <a:pt x="2357921" y="460101"/>
                  <a:pt x="2362757" y="473730"/>
                  <a:pt x="2382364" y="488149"/>
                </a:cubicBezTo>
                <a:cubicBezTo>
                  <a:pt x="2420083" y="515757"/>
                  <a:pt x="2455868" y="546002"/>
                  <a:pt x="2494729" y="576951"/>
                </a:cubicBezTo>
                <a:cubicBezTo>
                  <a:pt x="2566035" y="531319"/>
                  <a:pt x="2637253" y="485775"/>
                  <a:pt x="2711548" y="438209"/>
                </a:cubicBezTo>
                <a:cubicBezTo>
                  <a:pt x="2752344" y="483049"/>
                  <a:pt x="2792437" y="527187"/>
                  <a:pt x="2834816" y="573874"/>
                </a:cubicBezTo>
                <a:cubicBezTo>
                  <a:pt x="2793756" y="628386"/>
                  <a:pt x="2748827" y="689756"/>
                  <a:pt x="2701788" y="749368"/>
                </a:cubicBezTo>
                <a:cubicBezTo>
                  <a:pt x="2686490" y="768711"/>
                  <a:pt x="2683940" y="784274"/>
                  <a:pt x="2699590" y="803441"/>
                </a:cubicBezTo>
                <a:cubicBezTo>
                  <a:pt x="2706888" y="812409"/>
                  <a:pt x="2712163" y="823224"/>
                  <a:pt x="2718230" y="833159"/>
                </a:cubicBezTo>
                <a:cubicBezTo>
                  <a:pt x="2776347" y="927940"/>
                  <a:pt x="2776347" y="927940"/>
                  <a:pt x="2886075" y="900068"/>
                </a:cubicBezTo>
                <a:cubicBezTo>
                  <a:pt x="2932762" y="888199"/>
                  <a:pt x="2979449" y="876329"/>
                  <a:pt x="3030796" y="863229"/>
                </a:cubicBezTo>
                <a:cubicBezTo>
                  <a:pt x="3054360" y="914488"/>
                  <a:pt x="3078451" y="963989"/>
                  <a:pt x="3098937" y="1015072"/>
                </a:cubicBezTo>
                <a:cubicBezTo>
                  <a:pt x="3102014" y="1022633"/>
                  <a:pt x="3090408" y="1041097"/>
                  <a:pt x="3080825" y="1047867"/>
                </a:cubicBezTo>
                <a:cubicBezTo>
                  <a:pt x="3027280" y="1086202"/>
                  <a:pt x="2972855" y="1123481"/>
                  <a:pt x="2917376" y="1159002"/>
                </a:cubicBezTo>
                <a:cubicBezTo>
                  <a:pt x="2896978" y="1172015"/>
                  <a:pt x="2891614" y="1184148"/>
                  <a:pt x="2896714" y="1208591"/>
                </a:cubicBezTo>
                <a:cubicBezTo>
                  <a:pt x="2926784" y="1351817"/>
                  <a:pt x="2926080" y="1351993"/>
                  <a:pt x="3072296" y="1362192"/>
                </a:cubicBezTo>
                <a:cubicBezTo>
                  <a:pt x="3195212" y="1370809"/>
                  <a:pt x="3195300" y="1370809"/>
                  <a:pt x="3205236" y="1491703"/>
                </a:cubicBezTo>
                <a:cubicBezTo>
                  <a:pt x="3206906" y="1511925"/>
                  <a:pt x="3208137" y="1532235"/>
                  <a:pt x="3209896" y="1557206"/>
                </a:cubicBezTo>
                <a:cubicBezTo>
                  <a:pt x="3137623" y="1577516"/>
                  <a:pt x="3066493" y="1598969"/>
                  <a:pt x="2994484" y="1617169"/>
                </a:cubicBezTo>
                <a:cubicBezTo>
                  <a:pt x="2964678" y="1624731"/>
                  <a:pt x="2949819" y="1636512"/>
                  <a:pt x="2951050" y="1670011"/>
                </a:cubicBezTo>
                <a:cubicBezTo>
                  <a:pt x="2952633" y="1712214"/>
                  <a:pt x="2932762" y="1764616"/>
                  <a:pt x="2951314" y="1794334"/>
                </a:cubicBezTo>
                <a:cubicBezTo>
                  <a:pt x="2971097" y="1825899"/>
                  <a:pt x="3024994" y="1836274"/>
                  <a:pt x="3064119" y="1855529"/>
                </a:cubicBezTo>
                <a:cubicBezTo>
                  <a:pt x="3079857" y="1863266"/>
                  <a:pt x="3096036" y="1870212"/>
                  <a:pt x="3112038" y="1877422"/>
                </a:cubicBezTo>
                <a:cubicBezTo>
                  <a:pt x="3184662" y="1910041"/>
                  <a:pt x="3184662" y="1909953"/>
                  <a:pt x="3165934" y="1990051"/>
                </a:cubicBezTo>
                <a:cubicBezTo>
                  <a:pt x="3158285" y="2022583"/>
                  <a:pt x="3150636" y="2055202"/>
                  <a:pt x="3142195" y="2091251"/>
                </a:cubicBezTo>
                <a:cubicBezTo>
                  <a:pt x="3067724" y="2085975"/>
                  <a:pt x="2994836" y="2082370"/>
                  <a:pt x="2922387" y="2075072"/>
                </a:cubicBezTo>
                <a:cubicBezTo>
                  <a:pt x="2890647" y="2071907"/>
                  <a:pt x="2873062" y="2078414"/>
                  <a:pt x="2858643" y="2110066"/>
                </a:cubicBezTo>
                <a:cubicBezTo>
                  <a:pt x="2805186" y="2227619"/>
                  <a:pt x="2803691" y="2227004"/>
                  <a:pt x="2896099" y="2315102"/>
                </a:cubicBezTo>
                <a:cubicBezTo>
                  <a:pt x="2929949" y="2347371"/>
                  <a:pt x="2963799" y="2379726"/>
                  <a:pt x="3000287" y="2414631"/>
                </a:cubicBezTo>
                <a:cubicBezTo>
                  <a:pt x="2967668" y="2465979"/>
                  <a:pt x="2935752" y="2516095"/>
                  <a:pt x="2901901" y="2569376"/>
                </a:cubicBezTo>
                <a:cubicBezTo>
                  <a:pt x="2830771" y="2538955"/>
                  <a:pt x="2760697" y="2510292"/>
                  <a:pt x="2691941" y="2478903"/>
                </a:cubicBezTo>
                <a:cubicBezTo>
                  <a:pt x="2663981" y="2466155"/>
                  <a:pt x="2644902" y="2466594"/>
                  <a:pt x="2624592" y="2492795"/>
                </a:cubicBezTo>
                <a:cubicBezTo>
                  <a:pt x="2598743" y="2526206"/>
                  <a:pt x="2568233" y="2555924"/>
                  <a:pt x="2538779" y="2588279"/>
                </a:cubicBezTo>
                <a:cubicBezTo>
                  <a:pt x="2581510" y="2667850"/>
                  <a:pt x="2623537" y="2746277"/>
                  <a:pt x="2666795" y="2826991"/>
                </a:cubicBezTo>
                <a:cubicBezTo>
                  <a:pt x="2618877" y="2864886"/>
                  <a:pt x="2572102" y="2901989"/>
                  <a:pt x="2522162" y="2941554"/>
                </a:cubicBezTo>
                <a:cubicBezTo>
                  <a:pt x="2462989" y="2889064"/>
                  <a:pt x="2404257" y="2838685"/>
                  <a:pt x="2347722" y="2785931"/>
                </a:cubicBezTo>
                <a:cubicBezTo>
                  <a:pt x="2327148" y="2766676"/>
                  <a:pt x="2310970" y="2765621"/>
                  <a:pt x="2286352" y="2778369"/>
                </a:cubicBezTo>
                <a:cubicBezTo>
                  <a:pt x="2173107" y="2836926"/>
                  <a:pt x="2172931" y="2836223"/>
                  <a:pt x="2192714" y="2960722"/>
                </a:cubicBezTo>
                <a:cubicBezTo>
                  <a:pt x="2200275" y="3008288"/>
                  <a:pt x="2206342" y="3056118"/>
                  <a:pt x="2213903" y="3109048"/>
                </a:cubicBezTo>
                <a:cubicBezTo>
                  <a:pt x="2156753" y="3128918"/>
                  <a:pt x="2100834" y="3148438"/>
                  <a:pt x="2040519" y="3169363"/>
                </a:cubicBezTo>
                <a:cubicBezTo>
                  <a:pt x="2002448" y="3100695"/>
                  <a:pt x="1964641" y="3035017"/>
                  <a:pt x="1929560" y="2967844"/>
                </a:cubicBezTo>
                <a:cubicBezTo>
                  <a:pt x="1916020" y="2941906"/>
                  <a:pt x="1901952" y="2931004"/>
                  <a:pt x="1871443" y="2939356"/>
                </a:cubicBezTo>
                <a:cubicBezTo>
                  <a:pt x="1832141" y="2950083"/>
                  <a:pt x="1779475" y="2943137"/>
                  <a:pt x="1754681" y="2966876"/>
                </a:cubicBezTo>
                <a:cubicBezTo>
                  <a:pt x="1730062" y="2990528"/>
                  <a:pt x="1731645" y="3042578"/>
                  <a:pt x="1724084" y="3082583"/>
                </a:cubicBezTo>
                <a:cubicBezTo>
                  <a:pt x="1715643" y="3127072"/>
                  <a:pt x="1709752" y="3172001"/>
                  <a:pt x="1702806" y="3216666"/>
                </a:cubicBezTo>
                <a:cubicBezTo>
                  <a:pt x="1638535" y="3217105"/>
                  <a:pt x="1573999" y="3217105"/>
                  <a:pt x="1509551" y="3217105"/>
                </a:cubicBezTo>
                <a:close/>
                <a:moveTo>
                  <a:pt x="695032" y="1600991"/>
                </a:moveTo>
                <a:cubicBezTo>
                  <a:pt x="700132" y="2126420"/>
                  <a:pt x="1108622" y="2536933"/>
                  <a:pt x="1621478" y="2532009"/>
                </a:cubicBezTo>
                <a:cubicBezTo>
                  <a:pt x="2121848" y="2527173"/>
                  <a:pt x="2523832" y="2108571"/>
                  <a:pt x="2519348" y="1596947"/>
                </a:cubicBezTo>
                <a:cubicBezTo>
                  <a:pt x="2515040" y="1094467"/>
                  <a:pt x="2102768" y="689053"/>
                  <a:pt x="1600464" y="693361"/>
                </a:cubicBezTo>
                <a:cubicBezTo>
                  <a:pt x="1100445" y="697582"/>
                  <a:pt x="690196" y="1108886"/>
                  <a:pt x="695032" y="160099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 rot="1853321">
            <a:off x="12060777" y="3732628"/>
            <a:ext cx="555210" cy="555642"/>
          </a:xfrm>
          <a:custGeom>
            <a:rect b="b" l="l" r="r" t="t"/>
            <a:pathLst>
              <a:path extrusionOk="0" h="3206466" w="3203972">
                <a:moveTo>
                  <a:pt x="1172103" y="3157142"/>
                </a:moveTo>
                <a:cubicBezTo>
                  <a:pt x="1110117" y="3136920"/>
                  <a:pt x="1053494" y="3118368"/>
                  <a:pt x="994937" y="3099201"/>
                </a:cubicBezTo>
                <a:cubicBezTo>
                  <a:pt x="1005225" y="3019542"/>
                  <a:pt x="1013929" y="2942610"/>
                  <a:pt x="1025710" y="2866204"/>
                </a:cubicBezTo>
                <a:cubicBezTo>
                  <a:pt x="1029316" y="2842993"/>
                  <a:pt x="1023512" y="2831475"/>
                  <a:pt x="1003115" y="2821627"/>
                </a:cubicBezTo>
                <a:cubicBezTo>
                  <a:pt x="964956" y="2803164"/>
                  <a:pt x="926269" y="2764214"/>
                  <a:pt x="891013" y="2767643"/>
                </a:cubicBezTo>
                <a:cubicBezTo>
                  <a:pt x="856635" y="2770984"/>
                  <a:pt x="825949" y="2816088"/>
                  <a:pt x="794209" y="2843608"/>
                </a:cubicBezTo>
                <a:cubicBezTo>
                  <a:pt x="761150" y="2872359"/>
                  <a:pt x="728883" y="2901989"/>
                  <a:pt x="693273" y="2933905"/>
                </a:cubicBezTo>
                <a:cubicBezTo>
                  <a:pt x="642806" y="2894604"/>
                  <a:pt x="593657" y="2856357"/>
                  <a:pt x="543277" y="2817144"/>
                </a:cubicBezTo>
                <a:cubicBezTo>
                  <a:pt x="579149" y="2748124"/>
                  <a:pt x="612648" y="2681566"/>
                  <a:pt x="648345" y="2616327"/>
                </a:cubicBezTo>
                <a:cubicBezTo>
                  <a:pt x="659863" y="2595225"/>
                  <a:pt x="660918" y="2580806"/>
                  <a:pt x="642366" y="2563046"/>
                </a:cubicBezTo>
                <a:cubicBezTo>
                  <a:pt x="611857" y="2533767"/>
                  <a:pt x="588293" y="2484267"/>
                  <a:pt x="553915" y="2475914"/>
                </a:cubicBezTo>
                <a:cubicBezTo>
                  <a:pt x="519713" y="2467650"/>
                  <a:pt x="475576" y="2499038"/>
                  <a:pt x="436274" y="2514161"/>
                </a:cubicBezTo>
                <a:cubicBezTo>
                  <a:pt x="398203" y="2528756"/>
                  <a:pt x="360573" y="2544758"/>
                  <a:pt x="319161" y="2561551"/>
                </a:cubicBezTo>
                <a:cubicBezTo>
                  <a:pt x="301488" y="2536053"/>
                  <a:pt x="284167" y="2511084"/>
                  <a:pt x="266846" y="2486113"/>
                </a:cubicBezTo>
                <a:cubicBezTo>
                  <a:pt x="249350" y="2460967"/>
                  <a:pt x="231765" y="2435733"/>
                  <a:pt x="215851" y="2412873"/>
                </a:cubicBezTo>
                <a:cubicBezTo>
                  <a:pt x="275375" y="2350272"/>
                  <a:pt x="333492" y="2289165"/>
                  <a:pt x="393544" y="2225949"/>
                </a:cubicBezTo>
                <a:cubicBezTo>
                  <a:pt x="375080" y="2185065"/>
                  <a:pt x="357759" y="2141543"/>
                  <a:pt x="335514" y="2100658"/>
                </a:cubicBezTo>
                <a:cubicBezTo>
                  <a:pt x="329624" y="2089844"/>
                  <a:pt x="308786" y="2081139"/>
                  <a:pt x="295246" y="2081667"/>
                </a:cubicBezTo>
                <a:cubicBezTo>
                  <a:pt x="223676" y="2084569"/>
                  <a:pt x="152283" y="2090635"/>
                  <a:pt x="76669" y="2095998"/>
                </a:cubicBezTo>
                <a:cubicBezTo>
                  <a:pt x="61107" y="2034804"/>
                  <a:pt x="46160" y="1975720"/>
                  <a:pt x="29982" y="1911887"/>
                </a:cubicBezTo>
                <a:cubicBezTo>
                  <a:pt x="92231" y="1882169"/>
                  <a:pt x="153074" y="1850869"/>
                  <a:pt x="215851" y="1824228"/>
                </a:cubicBezTo>
                <a:cubicBezTo>
                  <a:pt x="245569" y="1811655"/>
                  <a:pt x="254713" y="1795741"/>
                  <a:pt x="250141" y="1764704"/>
                </a:cubicBezTo>
                <a:cubicBezTo>
                  <a:pt x="244163" y="1724347"/>
                  <a:pt x="256296" y="1672121"/>
                  <a:pt x="235018" y="1645656"/>
                </a:cubicBezTo>
                <a:cubicBezTo>
                  <a:pt x="213917" y="1619543"/>
                  <a:pt x="161075" y="1618840"/>
                  <a:pt x="121949" y="1607410"/>
                </a:cubicBezTo>
                <a:cubicBezTo>
                  <a:pt x="82735" y="1595892"/>
                  <a:pt x="43346" y="1584902"/>
                  <a:pt x="0" y="1572505"/>
                </a:cubicBezTo>
                <a:cubicBezTo>
                  <a:pt x="5979" y="1510782"/>
                  <a:pt x="11869" y="1449940"/>
                  <a:pt x="18288" y="1384349"/>
                </a:cubicBezTo>
                <a:cubicBezTo>
                  <a:pt x="84933" y="1377315"/>
                  <a:pt x="149733" y="1368874"/>
                  <a:pt x="214884" y="1364302"/>
                </a:cubicBezTo>
                <a:cubicBezTo>
                  <a:pt x="245218" y="1362192"/>
                  <a:pt x="262802" y="1355070"/>
                  <a:pt x="267638" y="1321044"/>
                </a:cubicBezTo>
                <a:cubicBezTo>
                  <a:pt x="273793" y="1277962"/>
                  <a:pt x="304566" y="1228110"/>
                  <a:pt x="290850" y="1195314"/>
                </a:cubicBezTo>
                <a:cubicBezTo>
                  <a:pt x="276079" y="1159794"/>
                  <a:pt x="222533" y="1140186"/>
                  <a:pt x="185430" y="1114337"/>
                </a:cubicBezTo>
                <a:cubicBezTo>
                  <a:pt x="156855" y="1094379"/>
                  <a:pt x="127488" y="1075475"/>
                  <a:pt x="96539" y="1054901"/>
                </a:cubicBezTo>
                <a:cubicBezTo>
                  <a:pt x="121510" y="995377"/>
                  <a:pt x="145601" y="937875"/>
                  <a:pt x="170658" y="878088"/>
                </a:cubicBezTo>
                <a:cubicBezTo>
                  <a:pt x="239854" y="894002"/>
                  <a:pt x="306852" y="908509"/>
                  <a:pt x="373322" y="925214"/>
                </a:cubicBezTo>
                <a:cubicBezTo>
                  <a:pt x="396269" y="931018"/>
                  <a:pt x="411216" y="928556"/>
                  <a:pt x="424317" y="906751"/>
                </a:cubicBezTo>
                <a:cubicBezTo>
                  <a:pt x="448408" y="866746"/>
                  <a:pt x="475224" y="828324"/>
                  <a:pt x="501953" y="787703"/>
                </a:cubicBezTo>
                <a:cubicBezTo>
                  <a:pt x="451925" y="722816"/>
                  <a:pt x="402864" y="659159"/>
                  <a:pt x="352484" y="593745"/>
                </a:cubicBezTo>
                <a:cubicBezTo>
                  <a:pt x="393632" y="547497"/>
                  <a:pt x="434340" y="501777"/>
                  <a:pt x="478477" y="452188"/>
                </a:cubicBezTo>
                <a:cubicBezTo>
                  <a:pt x="545563" y="494216"/>
                  <a:pt x="612120" y="535891"/>
                  <a:pt x="681843" y="579501"/>
                </a:cubicBezTo>
                <a:cubicBezTo>
                  <a:pt x="723695" y="548288"/>
                  <a:pt x="766425" y="518043"/>
                  <a:pt x="806606" y="484720"/>
                </a:cubicBezTo>
                <a:cubicBezTo>
                  <a:pt x="813816" y="478741"/>
                  <a:pt x="814695" y="458871"/>
                  <a:pt x="811266" y="447528"/>
                </a:cubicBezTo>
                <a:cubicBezTo>
                  <a:pt x="793682" y="388620"/>
                  <a:pt x="774954" y="329975"/>
                  <a:pt x="754116" y="272210"/>
                </a:cubicBezTo>
                <a:cubicBezTo>
                  <a:pt x="745940" y="249614"/>
                  <a:pt x="750160" y="238008"/>
                  <a:pt x="770910" y="226666"/>
                </a:cubicBezTo>
                <a:cubicBezTo>
                  <a:pt x="816981" y="201608"/>
                  <a:pt x="861822" y="174176"/>
                  <a:pt x="909388" y="146480"/>
                </a:cubicBezTo>
                <a:cubicBezTo>
                  <a:pt x="952998" y="202575"/>
                  <a:pt x="995905" y="256120"/>
                  <a:pt x="1036789" y="311072"/>
                </a:cubicBezTo>
                <a:cubicBezTo>
                  <a:pt x="1053055" y="332965"/>
                  <a:pt x="1068089" y="340702"/>
                  <a:pt x="1095346" y="328569"/>
                </a:cubicBezTo>
                <a:cubicBezTo>
                  <a:pt x="1136582" y="310193"/>
                  <a:pt x="1195666" y="307819"/>
                  <a:pt x="1217647" y="277397"/>
                </a:cubicBezTo>
                <a:cubicBezTo>
                  <a:pt x="1239539" y="246976"/>
                  <a:pt x="1225384" y="190353"/>
                  <a:pt x="1226264" y="145249"/>
                </a:cubicBezTo>
                <a:cubicBezTo>
                  <a:pt x="1226967" y="110431"/>
                  <a:pt x="1226439" y="75526"/>
                  <a:pt x="1226439" y="39214"/>
                </a:cubicBezTo>
                <a:cubicBezTo>
                  <a:pt x="1260817" y="32180"/>
                  <a:pt x="1290799" y="26113"/>
                  <a:pt x="1320693" y="19871"/>
                </a:cubicBezTo>
                <a:cubicBezTo>
                  <a:pt x="1349268" y="13892"/>
                  <a:pt x="1377755" y="7737"/>
                  <a:pt x="1410902" y="616"/>
                </a:cubicBezTo>
                <a:cubicBezTo>
                  <a:pt x="1436048" y="65942"/>
                  <a:pt x="1462688" y="130390"/>
                  <a:pt x="1485285" y="196244"/>
                </a:cubicBezTo>
                <a:cubicBezTo>
                  <a:pt x="1495220" y="225171"/>
                  <a:pt x="1509903" y="235018"/>
                  <a:pt x="1539445" y="232820"/>
                </a:cubicBezTo>
                <a:cubicBezTo>
                  <a:pt x="1583055" y="229479"/>
                  <a:pt x="1637743" y="245130"/>
                  <a:pt x="1667549" y="224116"/>
                </a:cubicBezTo>
                <a:cubicBezTo>
                  <a:pt x="1697179" y="203190"/>
                  <a:pt x="1702191" y="147007"/>
                  <a:pt x="1717314" y="106035"/>
                </a:cubicBezTo>
                <a:cubicBezTo>
                  <a:pt x="1729887" y="71921"/>
                  <a:pt x="1741405" y="37455"/>
                  <a:pt x="1754505" y="0"/>
                </a:cubicBezTo>
                <a:cubicBezTo>
                  <a:pt x="1809545" y="7210"/>
                  <a:pt x="1863266" y="12661"/>
                  <a:pt x="1916108" y="22596"/>
                </a:cubicBezTo>
                <a:cubicBezTo>
                  <a:pt x="1925164" y="24267"/>
                  <a:pt x="1936418" y="44753"/>
                  <a:pt x="1936857" y="56886"/>
                </a:cubicBezTo>
                <a:cubicBezTo>
                  <a:pt x="1938968" y="116850"/>
                  <a:pt x="1939055" y="177077"/>
                  <a:pt x="1937297" y="237041"/>
                </a:cubicBezTo>
                <a:cubicBezTo>
                  <a:pt x="1936594" y="262714"/>
                  <a:pt x="1944771" y="275727"/>
                  <a:pt x="1969126" y="285838"/>
                </a:cubicBezTo>
                <a:cubicBezTo>
                  <a:pt x="2108307" y="343516"/>
                  <a:pt x="2108044" y="344131"/>
                  <a:pt x="2199748" y="224731"/>
                </a:cubicBezTo>
                <a:cubicBezTo>
                  <a:pt x="2221113" y="196948"/>
                  <a:pt x="2242742" y="169428"/>
                  <a:pt x="2266833" y="138391"/>
                </a:cubicBezTo>
                <a:cubicBezTo>
                  <a:pt x="2320906" y="166087"/>
                  <a:pt x="2373923" y="193167"/>
                  <a:pt x="2431689" y="222709"/>
                </a:cubicBezTo>
                <a:cubicBezTo>
                  <a:pt x="2409796" y="291641"/>
                  <a:pt x="2389837" y="359957"/>
                  <a:pt x="2366098" y="426954"/>
                </a:cubicBezTo>
                <a:cubicBezTo>
                  <a:pt x="2356163" y="455002"/>
                  <a:pt x="2359592" y="472147"/>
                  <a:pt x="2384826" y="489380"/>
                </a:cubicBezTo>
                <a:cubicBezTo>
                  <a:pt x="2422193" y="514878"/>
                  <a:pt x="2455692" y="564027"/>
                  <a:pt x="2493147" y="566401"/>
                </a:cubicBezTo>
                <a:cubicBezTo>
                  <a:pt x="2529987" y="568774"/>
                  <a:pt x="2569816" y="525516"/>
                  <a:pt x="2608150" y="501953"/>
                </a:cubicBezTo>
                <a:cubicBezTo>
                  <a:pt x="2641649" y="481291"/>
                  <a:pt x="2674884" y="460102"/>
                  <a:pt x="2701788" y="443132"/>
                </a:cubicBezTo>
                <a:cubicBezTo>
                  <a:pt x="2748827" y="486039"/>
                  <a:pt x="2792788" y="526044"/>
                  <a:pt x="2838597" y="567895"/>
                </a:cubicBezTo>
                <a:cubicBezTo>
                  <a:pt x="2809846" y="605790"/>
                  <a:pt x="2783293" y="640520"/>
                  <a:pt x="2757092" y="675513"/>
                </a:cubicBezTo>
                <a:cubicBezTo>
                  <a:pt x="2731682" y="709451"/>
                  <a:pt x="2706536" y="743566"/>
                  <a:pt x="2680423" y="778911"/>
                </a:cubicBezTo>
                <a:cubicBezTo>
                  <a:pt x="2708998" y="823136"/>
                  <a:pt x="2735111" y="867273"/>
                  <a:pt x="2765620" y="908070"/>
                </a:cubicBezTo>
                <a:cubicBezTo>
                  <a:pt x="2772743" y="917565"/>
                  <a:pt x="2795867" y="921522"/>
                  <a:pt x="2809670" y="918533"/>
                </a:cubicBezTo>
                <a:cubicBezTo>
                  <a:pt x="2882559" y="902970"/>
                  <a:pt x="2954831" y="884418"/>
                  <a:pt x="3030357" y="866130"/>
                </a:cubicBezTo>
                <a:cubicBezTo>
                  <a:pt x="3055679" y="920731"/>
                  <a:pt x="3080736" y="974540"/>
                  <a:pt x="3107377" y="1032041"/>
                </a:cubicBezTo>
                <a:cubicBezTo>
                  <a:pt x="3044776" y="1074069"/>
                  <a:pt x="2983846" y="1116711"/>
                  <a:pt x="2920893" y="1156277"/>
                </a:cubicBezTo>
                <a:cubicBezTo>
                  <a:pt x="2895747" y="1172015"/>
                  <a:pt x="2888977" y="1187929"/>
                  <a:pt x="2895483" y="1217031"/>
                </a:cubicBezTo>
                <a:cubicBezTo>
                  <a:pt x="2925641" y="1351466"/>
                  <a:pt x="2924849" y="1351378"/>
                  <a:pt x="3064120" y="1363159"/>
                </a:cubicBezTo>
                <a:cubicBezTo>
                  <a:pt x="3106234" y="1366764"/>
                  <a:pt x="3148086" y="1372216"/>
                  <a:pt x="3191520" y="1376963"/>
                </a:cubicBezTo>
                <a:cubicBezTo>
                  <a:pt x="3195036" y="1409671"/>
                  <a:pt x="3198818" y="1438597"/>
                  <a:pt x="3201192" y="1467612"/>
                </a:cubicBezTo>
                <a:cubicBezTo>
                  <a:pt x="3208313" y="1556942"/>
                  <a:pt x="3208137" y="1556942"/>
                  <a:pt x="3119951" y="1581648"/>
                </a:cubicBezTo>
                <a:cubicBezTo>
                  <a:pt x="3072032" y="1595100"/>
                  <a:pt x="3023498" y="1606794"/>
                  <a:pt x="2976636" y="1623148"/>
                </a:cubicBezTo>
                <a:cubicBezTo>
                  <a:pt x="2964414" y="1627369"/>
                  <a:pt x="2957205" y="1646008"/>
                  <a:pt x="2947885" y="1658142"/>
                </a:cubicBezTo>
                <a:cubicBezTo>
                  <a:pt x="2947182" y="1659109"/>
                  <a:pt x="2947709" y="1661043"/>
                  <a:pt x="2947622" y="1662450"/>
                </a:cubicBezTo>
                <a:cubicBezTo>
                  <a:pt x="2939093" y="1791257"/>
                  <a:pt x="2939093" y="1791257"/>
                  <a:pt x="3057877" y="1845330"/>
                </a:cubicBezTo>
                <a:cubicBezTo>
                  <a:pt x="3099025" y="1864057"/>
                  <a:pt x="3140173" y="1882697"/>
                  <a:pt x="3183695" y="1902480"/>
                </a:cubicBezTo>
                <a:cubicBezTo>
                  <a:pt x="3171474" y="1956113"/>
                  <a:pt x="3161362" y="2007548"/>
                  <a:pt x="3146855" y="2057752"/>
                </a:cubicBezTo>
                <a:cubicBezTo>
                  <a:pt x="3144130" y="2067247"/>
                  <a:pt x="3124259" y="2078150"/>
                  <a:pt x="3112565" y="2077798"/>
                </a:cubicBezTo>
                <a:cubicBezTo>
                  <a:pt x="3043809" y="2075776"/>
                  <a:pt x="2974966" y="2071644"/>
                  <a:pt x="2906385" y="2065841"/>
                </a:cubicBezTo>
                <a:cubicBezTo>
                  <a:pt x="2879744" y="2063555"/>
                  <a:pt x="2867172" y="2073138"/>
                  <a:pt x="2858028" y="2097317"/>
                </a:cubicBezTo>
                <a:cubicBezTo>
                  <a:pt x="2842465" y="2138201"/>
                  <a:pt x="2823561" y="2177855"/>
                  <a:pt x="2804922" y="2220497"/>
                </a:cubicBezTo>
                <a:cubicBezTo>
                  <a:pt x="2869897" y="2281164"/>
                  <a:pt x="2934872" y="2341832"/>
                  <a:pt x="3000991" y="2403553"/>
                </a:cubicBezTo>
                <a:cubicBezTo>
                  <a:pt x="2966612" y="2457626"/>
                  <a:pt x="2933817" y="2509149"/>
                  <a:pt x="2899791" y="2562606"/>
                </a:cubicBezTo>
                <a:cubicBezTo>
                  <a:pt x="2824266" y="2529459"/>
                  <a:pt x="2751553" y="2498774"/>
                  <a:pt x="2680071" y="2465539"/>
                </a:cubicBezTo>
                <a:cubicBezTo>
                  <a:pt x="2659146" y="2455780"/>
                  <a:pt x="2647188" y="2458681"/>
                  <a:pt x="2631362" y="2474683"/>
                </a:cubicBezTo>
                <a:cubicBezTo>
                  <a:pt x="2533855" y="2573245"/>
                  <a:pt x="2533855" y="2572630"/>
                  <a:pt x="2597688" y="2694051"/>
                </a:cubicBezTo>
                <a:cubicBezTo>
                  <a:pt x="2619229" y="2735111"/>
                  <a:pt x="2658882" y="2781271"/>
                  <a:pt x="2652199" y="2818199"/>
                </a:cubicBezTo>
                <a:cubicBezTo>
                  <a:pt x="2645957" y="2852488"/>
                  <a:pt x="2589071" y="2877722"/>
                  <a:pt x="2554430" y="2906825"/>
                </a:cubicBezTo>
                <a:cubicBezTo>
                  <a:pt x="2544406" y="2915266"/>
                  <a:pt x="2534119" y="2923354"/>
                  <a:pt x="2520667" y="2934345"/>
                </a:cubicBezTo>
                <a:cubicBezTo>
                  <a:pt x="2464044" y="2883438"/>
                  <a:pt x="2406718" y="2834113"/>
                  <a:pt x="2352118" y="2781886"/>
                </a:cubicBezTo>
                <a:cubicBezTo>
                  <a:pt x="2327236" y="2758059"/>
                  <a:pt x="2307629" y="2754630"/>
                  <a:pt x="2276416" y="2771863"/>
                </a:cubicBezTo>
                <a:cubicBezTo>
                  <a:pt x="2171261" y="2829892"/>
                  <a:pt x="2170645" y="2828574"/>
                  <a:pt x="2189109" y="2948237"/>
                </a:cubicBezTo>
                <a:cubicBezTo>
                  <a:pt x="2196671" y="2997122"/>
                  <a:pt x="2203528" y="3046183"/>
                  <a:pt x="2211002" y="3097355"/>
                </a:cubicBezTo>
                <a:cubicBezTo>
                  <a:pt x="2151566" y="3118368"/>
                  <a:pt x="2095295" y="3138238"/>
                  <a:pt x="2035156" y="3159428"/>
                </a:cubicBezTo>
                <a:cubicBezTo>
                  <a:pt x="1998316" y="3092518"/>
                  <a:pt x="1960421" y="3026928"/>
                  <a:pt x="1925867" y="2959667"/>
                </a:cubicBezTo>
                <a:cubicBezTo>
                  <a:pt x="1911888" y="2932499"/>
                  <a:pt x="1895006" y="2926872"/>
                  <a:pt x="1866519" y="2931092"/>
                </a:cubicBezTo>
                <a:cubicBezTo>
                  <a:pt x="1744922" y="2949292"/>
                  <a:pt x="1745010" y="2948588"/>
                  <a:pt x="1723116" y="3071065"/>
                </a:cubicBezTo>
                <a:cubicBezTo>
                  <a:pt x="1715204" y="3115642"/>
                  <a:pt x="1706235" y="3160131"/>
                  <a:pt x="1697443" y="3206467"/>
                </a:cubicBezTo>
                <a:cubicBezTo>
                  <a:pt x="1634754" y="3206467"/>
                  <a:pt x="1573735" y="3206467"/>
                  <a:pt x="1509024" y="3206467"/>
                </a:cubicBezTo>
                <a:cubicBezTo>
                  <a:pt x="1494516" y="3133139"/>
                  <a:pt x="1479042" y="3060603"/>
                  <a:pt x="1466205" y="2987538"/>
                </a:cubicBezTo>
                <a:cubicBezTo>
                  <a:pt x="1461458" y="2960282"/>
                  <a:pt x="1450731" y="2947270"/>
                  <a:pt x="1421804" y="2945160"/>
                </a:cubicBezTo>
                <a:cubicBezTo>
                  <a:pt x="1381271" y="2942170"/>
                  <a:pt x="1332299" y="2918167"/>
                  <a:pt x="1302932" y="2933554"/>
                </a:cubicBezTo>
                <a:cubicBezTo>
                  <a:pt x="1271192" y="2950171"/>
                  <a:pt x="1257388" y="3001606"/>
                  <a:pt x="1236726" y="3038358"/>
                </a:cubicBezTo>
                <a:cubicBezTo>
                  <a:pt x="1215185" y="3076692"/>
                  <a:pt x="1194787" y="3115379"/>
                  <a:pt x="1172103" y="3157142"/>
                </a:cubicBezTo>
                <a:close/>
                <a:moveTo>
                  <a:pt x="1320517" y="1608992"/>
                </a:moveTo>
                <a:cubicBezTo>
                  <a:pt x="1320077" y="1765144"/>
                  <a:pt x="1450907" y="1898699"/>
                  <a:pt x="1603453" y="1897820"/>
                </a:cubicBezTo>
                <a:cubicBezTo>
                  <a:pt x="1756791" y="1896940"/>
                  <a:pt x="1884280" y="1767078"/>
                  <a:pt x="1883840" y="1612157"/>
                </a:cubicBezTo>
                <a:cubicBezTo>
                  <a:pt x="1883313" y="1456886"/>
                  <a:pt x="1759781" y="1331507"/>
                  <a:pt x="1605915" y="1330188"/>
                </a:cubicBezTo>
                <a:cubicBezTo>
                  <a:pt x="1448972" y="1328870"/>
                  <a:pt x="1320868" y="1453984"/>
                  <a:pt x="1320517" y="160899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 rot="1853321">
            <a:off x="11391730" y="-276286"/>
            <a:ext cx="767467" cy="767773"/>
          </a:xfrm>
          <a:custGeom>
            <a:rect b="b" l="l" r="r" t="t"/>
            <a:pathLst>
              <a:path extrusionOk="0" h="1462555" w="1461971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 rot="1853321">
            <a:off x="11057463" y="3867555"/>
            <a:ext cx="948132" cy="950317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/>
          <p:nvPr/>
        </p:nvSpPr>
        <p:spPr>
          <a:xfrm rot="1853321">
            <a:off x="11872066" y="4344798"/>
            <a:ext cx="1401045" cy="1401313"/>
          </a:xfrm>
          <a:custGeom>
            <a:rect b="b" l="l" r="r" t="t"/>
            <a:pathLst>
              <a:path extrusionOk="0" h="3214907" w="3214291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 rot="1853321">
            <a:off x="11035669" y="6280000"/>
            <a:ext cx="948642" cy="945768"/>
          </a:xfrm>
          <a:custGeom>
            <a:rect b="b" l="l" r="r" t="t"/>
            <a:pathLst>
              <a:path extrusionOk="0" h="2628477" w="2636466">
                <a:moveTo>
                  <a:pt x="2629724" y="1216867"/>
                </a:moveTo>
                <a:cubicBezTo>
                  <a:pt x="2631643" y="1206828"/>
                  <a:pt x="2626168" y="1203335"/>
                  <a:pt x="2617293" y="1201132"/>
                </a:cubicBezTo>
                <a:cubicBezTo>
                  <a:pt x="2558129" y="1186372"/>
                  <a:pt x="2499092" y="1171235"/>
                  <a:pt x="2439991" y="1156224"/>
                </a:cubicBezTo>
                <a:cubicBezTo>
                  <a:pt x="2418214" y="1150622"/>
                  <a:pt x="2411479" y="1134761"/>
                  <a:pt x="2411007" y="1114275"/>
                </a:cubicBezTo>
                <a:cubicBezTo>
                  <a:pt x="2410913" y="1109523"/>
                  <a:pt x="2409339" y="1104802"/>
                  <a:pt x="2408332" y="1100082"/>
                </a:cubicBezTo>
                <a:cubicBezTo>
                  <a:pt x="2402384" y="1070311"/>
                  <a:pt x="2398073" y="1076762"/>
                  <a:pt x="2423438" y="1058824"/>
                </a:cubicBezTo>
                <a:cubicBezTo>
                  <a:pt x="2425924" y="1057062"/>
                  <a:pt x="2428316" y="1055111"/>
                  <a:pt x="2430802" y="1053349"/>
                </a:cubicBezTo>
                <a:cubicBezTo>
                  <a:pt x="2477755" y="1019833"/>
                  <a:pt x="2523985" y="985342"/>
                  <a:pt x="2571410" y="952550"/>
                </a:cubicBezTo>
                <a:cubicBezTo>
                  <a:pt x="2577232" y="948522"/>
                  <a:pt x="2582928" y="944211"/>
                  <a:pt x="2580977" y="935934"/>
                </a:cubicBezTo>
                <a:cubicBezTo>
                  <a:pt x="2578333" y="924668"/>
                  <a:pt x="2576319" y="913118"/>
                  <a:pt x="2568924" y="903583"/>
                </a:cubicBezTo>
                <a:cubicBezTo>
                  <a:pt x="2565305" y="882844"/>
                  <a:pt x="2551363" y="881648"/>
                  <a:pt x="2533551" y="882026"/>
                </a:cubicBezTo>
                <a:cubicBezTo>
                  <a:pt x="2479706" y="883127"/>
                  <a:pt x="2425798" y="882435"/>
                  <a:pt x="2371921" y="882435"/>
                </a:cubicBezTo>
                <a:cubicBezTo>
                  <a:pt x="2336266" y="882435"/>
                  <a:pt x="2336266" y="882404"/>
                  <a:pt x="2323835" y="848259"/>
                </a:cubicBezTo>
                <a:cubicBezTo>
                  <a:pt x="2321695" y="839793"/>
                  <a:pt x="2318706" y="831611"/>
                  <a:pt x="2314143" y="824121"/>
                </a:cubicBezTo>
                <a:cubicBezTo>
                  <a:pt x="2308856" y="815435"/>
                  <a:pt x="2310052" y="808418"/>
                  <a:pt x="2316755" y="800550"/>
                </a:cubicBezTo>
                <a:cubicBezTo>
                  <a:pt x="2357194" y="753030"/>
                  <a:pt x="2395933" y="704063"/>
                  <a:pt x="2436876" y="656952"/>
                </a:cubicBezTo>
                <a:cubicBezTo>
                  <a:pt x="2439865" y="653491"/>
                  <a:pt x="2441376" y="649651"/>
                  <a:pt x="2442509" y="645466"/>
                </a:cubicBezTo>
                <a:cubicBezTo>
                  <a:pt x="2446537" y="640462"/>
                  <a:pt x="2444963" y="635742"/>
                  <a:pt x="2441911" y="631021"/>
                </a:cubicBezTo>
                <a:cubicBezTo>
                  <a:pt x="2434075" y="618937"/>
                  <a:pt x="2426144" y="606884"/>
                  <a:pt x="2418529" y="594642"/>
                </a:cubicBezTo>
                <a:cubicBezTo>
                  <a:pt x="2414658" y="588411"/>
                  <a:pt x="2410378" y="587593"/>
                  <a:pt x="2403171" y="589512"/>
                </a:cubicBezTo>
                <a:cubicBezTo>
                  <a:pt x="2346305" y="604523"/>
                  <a:pt x="2289187" y="618559"/>
                  <a:pt x="2232352" y="633665"/>
                </a:cubicBezTo>
                <a:cubicBezTo>
                  <a:pt x="2198018" y="642791"/>
                  <a:pt x="2198176" y="643420"/>
                  <a:pt x="2176682" y="616419"/>
                </a:cubicBezTo>
                <a:cubicBezTo>
                  <a:pt x="2173629" y="607041"/>
                  <a:pt x="2167776" y="599205"/>
                  <a:pt x="2160884" y="592722"/>
                </a:cubicBezTo>
                <a:cubicBezTo>
                  <a:pt x="2152355" y="584697"/>
                  <a:pt x="2152135" y="577522"/>
                  <a:pt x="2157202" y="567294"/>
                </a:cubicBezTo>
                <a:cubicBezTo>
                  <a:pt x="2184360" y="512285"/>
                  <a:pt x="2209316" y="456205"/>
                  <a:pt x="2236475" y="401164"/>
                </a:cubicBezTo>
                <a:cubicBezTo>
                  <a:pt x="2238615" y="396790"/>
                  <a:pt x="2240566" y="392416"/>
                  <a:pt x="2239873" y="387349"/>
                </a:cubicBezTo>
                <a:cubicBezTo>
                  <a:pt x="2241321" y="384170"/>
                  <a:pt x="2243146" y="381149"/>
                  <a:pt x="2239716" y="377876"/>
                </a:cubicBezTo>
                <a:cubicBezTo>
                  <a:pt x="2227348" y="366138"/>
                  <a:pt x="2214949" y="354431"/>
                  <a:pt x="2202833" y="342473"/>
                </a:cubicBezTo>
                <a:cubicBezTo>
                  <a:pt x="2197483" y="337186"/>
                  <a:pt x="2192826" y="339609"/>
                  <a:pt x="2187665" y="342473"/>
                </a:cubicBezTo>
                <a:cubicBezTo>
                  <a:pt x="2133851" y="372401"/>
                  <a:pt x="2079565" y="401542"/>
                  <a:pt x="2026412" y="432571"/>
                </a:cubicBezTo>
                <a:cubicBezTo>
                  <a:pt x="2009261" y="442579"/>
                  <a:pt x="1995886" y="445443"/>
                  <a:pt x="1981725" y="429613"/>
                </a:cubicBezTo>
                <a:cubicBezTo>
                  <a:pt x="1978011" y="425459"/>
                  <a:pt x="1972945" y="422532"/>
                  <a:pt x="1968507" y="419008"/>
                </a:cubicBezTo>
                <a:cubicBezTo>
                  <a:pt x="1965864" y="414319"/>
                  <a:pt x="1962371" y="410165"/>
                  <a:pt x="1957713" y="407741"/>
                </a:cubicBezTo>
                <a:cubicBezTo>
                  <a:pt x="1943772" y="400566"/>
                  <a:pt x="1942702" y="389835"/>
                  <a:pt x="1945723" y="375705"/>
                </a:cubicBezTo>
                <a:cubicBezTo>
                  <a:pt x="1957524" y="320003"/>
                  <a:pt x="1967280" y="263892"/>
                  <a:pt x="1978452" y="208033"/>
                </a:cubicBezTo>
                <a:cubicBezTo>
                  <a:pt x="1979679" y="201959"/>
                  <a:pt x="1980529" y="195948"/>
                  <a:pt x="1979113" y="189812"/>
                </a:cubicBezTo>
                <a:cubicBezTo>
                  <a:pt x="1979428" y="183612"/>
                  <a:pt x="1979805" y="177948"/>
                  <a:pt x="1972504" y="174391"/>
                </a:cubicBezTo>
                <a:cubicBezTo>
                  <a:pt x="1959507" y="168097"/>
                  <a:pt x="1946762" y="161205"/>
                  <a:pt x="1934300" y="153904"/>
                </a:cubicBezTo>
                <a:cubicBezTo>
                  <a:pt x="1927691" y="150034"/>
                  <a:pt x="1923726" y="151513"/>
                  <a:pt x="1918470" y="156548"/>
                </a:cubicBezTo>
                <a:cubicBezTo>
                  <a:pt x="1887818" y="185972"/>
                  <a:pt x="1857450" y="215743"/>
                  <a:pt x="1825602" y="243814"/>
                </a:cubicBezTo>
                <a:cubicBezTo>
                  <a:pt x="1806531" y="260619"/>
                  <a:pt x="1789947" y="280005"/>
                  <a:pt x="1769775" y="295645"/>
                </a:cubicBezTo>
                <a:cubicBezTo>
                  <a:pt x="1764393" y="299799"/>
                  <a:pt x="1760271" y="300460"/>
                  <a:pt x="1754417" y="297974"/>
                </a:cubicBezTo>
                <a:cubicBezTo>
                  <a:pt x="1741546" y="292498"/>
                  <a:pt x="1728801" y="286425"/>
                  <a:pt x="1715426" y="282522"/>
                </a:cubicBezTo>
                <a:cubicBezTo>
                  <a:pt x="1702838" y="278840"/>
                  <a:pt x="1698086" y="271162"/>
                  <a:pt x="1697236" y="258983"/>
                </a:cubicBezTo>
                <a:cubicBezTo>
                  <a:pt x="1695096" y="228551"/>
                  <a:pt x="1694058" y="197962"/>
                  <a:pt x="1691288" y="167657"/>
                </a:cubicBezTo>
                <a:cubicBezTo>
                  <a:pt x="1689463" y="147673"/>
                  <a:pt x="1692044" y="127407"/>
                  <a:pt x="1686914" y="107675"/>
                </a:cubicBezTo>
                <a:cubicBezTo>
                  <a:pt x="1682351" y="90178"/>
                  <a:pt x="1675176" y="73247"/>
                  <a:pt x="1675962" y="54585"/>
                </a:cubicBezTo>
                <a:cubicBezTo>
                  <a:pt x="1676183" y="49770"/>
                  <a:pt x="1672060" y="48543"/>
                  <a:pt x="1667906" y="47567"/>
                </a:cubicBezTo>
                <a:cubicBezTo>
                  <a:pt x="1655601" y="44641"/>
                  <a:pt x="1643108" y="42123"/>
                  <a:pt x="1631181" y="38032"/>
                </a:cubicBezTo>
                <a:cubicBezTo>
                  <a:pt x="1620323" y="34287"/>
                  <a:pt x="1614155" y="36773"/>
                  <a:pt x="1608019" y="46686"/>
                </a:cubicBezTo>
                <a:cubicBezTo>
                  <a:pt x="1573779" y="101570"/>
                  <a:pt x="1538596" y="155919"/>
                  <a:pt x="1504388" y="210865"/>
                </a:cubicBezTo>
                <a:cubicBezTo>
                  <a:pt x="1498409" y="220495"/>
                  <a:pt x="1491328" y="222446"/>
                  <a:pt x="1481383" y="220998"/>
                </a:cubicBezTo>
                <a:cubicBezTo>
                  <a:pt x="1468890" y="219142"/>
                  <a:pt x="1456365" y="217379"/>
                  <a:pt x="1443808" y="216184"/>
                </a:cubicBezTo>
                <a:cubicBezTo>
                  <a:pt x="1423856" y="214295"/>
                  <a:pt x="1417153" y="209134"/>
                  <a:pt x="1410607" y="189214"/>
                </a:cubicBezTo>
                <a:cubicBezTo>
                  <a:pt x="1391222" y="130239"/>
                  <a:pt x="1371679" y="71296"/>
                  <a:pt x="1352671" y="12164"/>
                </a:cubicBezTo>
                <a:cubicBezTo>
                  <a:pt x="1349807" y="3226"/>
                  <a:pt x="1345874" y="-613"/>
                  <a:pt x="1336149" y="79"/>
                </a:cubicBezTo>
                <a:cubicBezTo>
                  <a:pt x="1323939" y="992"/>
                  <a:pt x="1311540" y="992"/>
                  <a:pt x="1299329" y="79"/>
                </a:cubicBezTo>
                <a:cubicBezTo>
                  <a:pt x="1289983" y="-613"/>
                  <a:pt x="1286395" y="3258"/>
                  <a:pt x="1283752" y="11629"/>
                </a:cubicBezTo>
                <a:cubicBezTo>
                  <a:pt x="1264524" y="72051"/>
                  <a:pt x="1245044" y="132410"/>
                  <a:pt x="1225186" y="192644"/>
                </a:cubicBezTo>
                <a:cubicBezTo>
                  <a:pt x="1221536" y="203721"/>
                  <a:pt x="1216941" y="214484"/>
                  <a:pt x="1201395" y="214484"/>
                </a:cubicBezTo>
                <a:cubicBezTo>
                  <a:pt x="1189310" y="214484"/>
                  <a:pt x="1176565" y="215397"/>
                  <a:pt x="1165236" y="219236"/>
                </a:cubicBezTo>
                <a:cubicBezTo>
                  <a:pt x="1141854" y="227135"/>
                  <a:pt x="1132822" y="213320"/>
                  <a:pt x="1122531" y="196578"/>
                </a:cubicBezTo>
                <a:cubicBezTo>
                  <a:pt x="1090904" y="145187"/>
                  <a:pt x="1057986" y="94552"/>
                  <a:pt x="1025887" y="43445"/>
                </a:cubicBezTo>
                <a:cubicBezTo>
                  <a:pt x="1021827" y="36962"/>
                  <a:pt x="1018113" y="34413"/>
                  <a:pt x="1010183" y="36868"/>
                </a:cubicBezTo>
                <a:cubicBezTo>
                  <a:pt x="996462" y="41147"/>
                  <a:pt x="982332" y="44231"/>
                  <a:pt x="968328" y="47536"/>
                </a:cubicBezTo>
                <a:cubicBezTo>
                  <a:pt x="964174" y="48511"/>
                  <a:pt x="960209" y="49707"/>
                  <a:pt x="960209" y="54554"/>
                </a:cubicBezTo>
                <a:cubicBezTo>
                  <a:pt x="960272" y="71359"/>
                  <a:pt x="941075" y="218575"/>
                  <a:pt x="940540" y="242178"/>
                </a:cubicBezTo>
                <a:cubicBezTo>
                  <a:pt x="940320" y="251304"/>
                  <a:pt x="938840" y="260242"/>
                  <a:pt x="936826" y="269211"/>
                </a:cubicBezTo>
                <a:cubicBezTo>
                  <a:pt x="935725" y="274057"/>
                  <a:pt x="933711" y="276984"/>
                  <a:pt x="929211" y="278809"/>
                </a:cubicBezTo>
                <a:cubicBezTo>
                  <a:pt x="913790" y="284977"/>
                  <a:pt x="898370" y="291177"/>
                  <a:pt x="883076" y="297659"/>
                </a:cubicBezTo>
                <a:cubicBezTo>
                  <a:pt x="876373" y="300492"/>
                  <a:pt x="871495" y="300177"/>
                  <a:pt x="865515" y="294733"/>
                </a:cubicBezTo>
                <a:cubicBezTo>
                  <a:pt x="837035" y="268738"/>
                  <a:pt x="747849" y="183329"/>
                  <a:pt x="730729" y="167657"/>
                </a:cubicBezTo>
                <a:cubicBezTo>
                  <a:pt x="710840" y="149436"/>
                  <a:pt x="710620" y="149562"/>
                  <a:pt x="686766" y="161898"/>
                </a:cubicBezTo>
                <a:cubicBezTo>
                  <a:pt x="679779" y="165517"/>
                  <a:pt x="673328" y="170332"/>
                  <a:pt x="666090" y="173321"/>
                </a:cubicBezTo>
                <a:cubicBezTo>
                  <a:pt x="658065" y="176657"/>
                  <a:pt x="655831" y="182039"/>
                  <a:pt x="657184" y="189875"/>
                </a:cubicBezTo>
                <a:cubicBezTo>
                  <a:pt x="655736" y="195571"/>
                  <a:pt x="656995" y="201109"/>
                  <a:pt x="658034" y="206711"/>
                </a:cubicBezTo>
                <a:cubicBezTo>
                  <a:pt x="668734" y="265119"/>
                  <a:pt x="680315" y="323339"/>
                  <a:pt x="691675" y="381590"/>
                </a:cubicBezTo>
                <a:cubicBezTo>
                  <a:pt x="693847" y="392762"/>
                  <a:pt x="691455" y="400000"/>
                  <a:pt x="681636" y="405539"/>
                </a:cubicBezTo>
                <a:cubicBezTo>
                  <a:pt x="675940" y="408749"/>
                  <a:pt x="670936" y="413123"/>
                  <a:pt x="667695" y="419071"/>
                </a:cubicBezTo>
                <a:cubicBezTo>
                  <a:pt x="658695" y="425900"/>
                  <a:pt x="649317" y="432288"/>
                  <a:pt x="640820" y="439715"/>
                </a:cubicBezTo>
                <a:cubicBezTo>
                  <a:pt x="635690" y="444215"/>
                  <a:pt x="632417" y="444215"/>
                  <a:pt x="626343" y="440816"/>
                </a:cubicBezTo>
                <a:cubicBezTo>
                  <a:pt x="567337" y="407804"/>
                  <a:pt x="508016" y="375327"/>
                  <a:pt x="448853" y="342630"/>
                </a:cubicBezTo>
                <a:cubicBezTo>
                  <a:pt x="443157" y="339483"/>
                  <a:pt x="439034" y="338350"/>
                  <a:pt x="432834" y="343385"/>
                </a:cubicBezTo>
                <a:cubicBezTo>
                  <a:pt x="420530" y="353361"/>
                  <a:pt x="410365" y="365383"/>
                  <a:pt x="398564" y="375736"/>
                </a:cubicBezTo>
                <a:cubicBezTo>
                  <a:pt x="394284" y="379481"/>
                  <a:pt x="395448" y="383258"/>
                  <a:pt x="396424" y="387443"/>
                </a:cubicBezTo>
                <a:cubicBezTo>
                  <a:pt x="397242" y="394902"/>
                  <a:pt x="399791" y="401762"/>
                  <a:pt x="403284" y="408339"/>
                </a:cubicBezTo>
                <a:cubicBezTo>
                  <a:pt x="417225" y="434585"/>
                  <a:pt x="467577" y="543062"/>
                  <a:pt x="480417" y="570316"/>
                </a:cubicBezTo>
                <a:cubicBezTo>
                  <a:pt x="484099" y="578152"/>
                  <a:pt x="483564" y="583816"/>
                  <a:pt x="477711" y="590362"/>
                </a:cubicBezTo>
                <a:cubicBezTo>
                  <a:pt x="471983" y="596750"/>
                  <a:pt x="465343" y="602761"/>
                  <a:pt x="462416" y="611321"/>
                </a:cubicBezTo>
                <a:cubicBezTo>
                  <a:pt x="459804" y="616986"/>
                  <a:pt x="454391" y="620951"/>
                  <a:pt x="451779" y="626143"/>
                </a:cubicBezTo>
                <a:cubicBezTo>
                  <a:pt x="443692" y="642350"/>
                  <a:pt x="431607" y="641627"/>
                  <a:pt x="416911" y="637661"/>
                </a:cubicBezTo>
                <a:cubicBezTo>
                  <a:pt x="361681" y="622776"/>
                  <a:pt x="306262" y="608677"/>
                  <a:pt x="251001" y="593949"/>
                </a:cubicBezTo>
                <a:cubicBezTo>
                  <a:pt x="223244" y="586554"/>
                  <a:pt x="223307" y="586208"/>
                  <a:pt x="207604" y="609968"/>
                </a:cubicBezTo>
                <a:cubicBezTo>
                  <a:pt x="203009" y="616891"/>
                  <a:pt x="198792" y="624066"/>
                  <a:pt x="194292" y="631084"/>
                </a:cubicBezTo>
                <a:cubicBezTo>
                  <a:pt x="191239" y="635836"/>
                  <a:pt x="189634" y="640557"/>
                  <a:pt x="193694" y="645560"/>
                </a:cubicBezTo>
                <a:cubicBezTo>
                  <a:pt x="195047" y="650753"/>
                  <a:pt x="197974" y="655001"/>
                  <a:pt x="201435" y="659092"/>
                </a:cubicBezTo>
                <a:cubicBezTo>
                  <a:pt x="242158" y="707273"/>
                  <a:pt x="282093" y="756146"/>
                  <a:pt x="322941" y="804201"/>
                </a:cubicBezTo>
                <a:cubicBezTo>
                  <a:pt x="327378" y="809425"/>
                  <a:pt x="327756" y="813767"/>
                  <a:pt x="324546" y="819558"/>
                </a:cubicBezTo>
                <a:cubicBezTo>
                  <a:pt x="319479" y="828684"/>
                  <a:pt x="314255" y="837842"/>
                  <a:pt x="312367" y="848353"/>
                </a:cubicBezTo>
                <a:cubicBezTo>
                  <a:pt x="310448" y="853703"/>
                  <a:pt x="308339" y="858958"/>
                  <a:pt x="306640" y="864371"/>
                </a:cubicBezTo>
                <a:cubicBezTo>
                  <a:pt x="302297" y="878155"/>
                  <a:pt x="294272" y="883285"/>
                  <a:pt x="278757" y="882970"/>
                </a:cubicBezTo>
                <a:cubicBezTo>
                  <a:pt x="220066" y="881806"/>
                  <a:pt x="161343" y="883190"/>
                  <a:pt x="102651" y="882120"/>
                </a:cubicBezTo>
                <a:cubicBezTo>
                  <a:pt x="84808" y="881806"/>
                  <a:pt x="70866" y="882970"/>
                  <a:pt x="67405" y="903772"/>
                </a:cubicBezTo>
                <a:cubicBezTo>
                  <a:pt x="60639" y="910852"/>
                  <a:pt x="60544" y="920577"/>
                  <a:pt x="57114" y="928979"/>
                </a:cubicBezTo>
                <a:cubicBezTo>
                  <a:pt x="52897" y="939333"/>
                  <a:pt x="55698" y="946760"/>
                  <a:pt x="64919" y="952330"/>
                </a:cubicBezTo>
                <a:cubicBezTo>
                  <a:pt x="114389" y="986978"/>
                  <a:pt x="162979" y="1022791"/>
                  <a:pt x="211884" y="1058195"/>
                </a:cubicBezTo>
                <a:cubicBezTo>
                  <a:pt x="238413" y="1077423"/>
                  <a:pt x="234731" y="1070059"/>
                  <a:pt x="227902" y="1102756"/>
                </a:cubicBezTo>
                <a:cubicBezTo>
                  <a:pt x="222929" y="1123149"/>
                  <a:pt x="226486" y="1148199"/>
                  <a:pt x="198823" y="1156255"/>
                </a:cubicBezTo>
                <a:cubicBezTo>
                  <a:pt x="139377" y="1171298"/>
                  <a:pt x="79993" y="1186561"/>
                  <a:pt x="20420" y="1201100"/>
                </a:cubicBezTo>
                <a:cubicBezTo>
                  <a:pt x="9594" y="1203744"/>
                  <a:pt x="4591" y="1208401"/>
                  <a:pt x="6542" y="1219510"/>
                </a:cubicBezTo>
                <a:cubicBezTo>
                  <a:pt x="-1766" y="1232696"/>
                  <a:pt x="-67" y="1247298"/>
                  <a:pt x="625" y="1261743"/>
                </a:cubicBezTo>
                <a:cubicBezTo>
                  <a:pt x="909" y="1267470"/>
                  <a:pt x="3930" y="1271593"/>
                  <a:pt x="9185" y="1274016"/>
                </a:cubicBezTo>
                <a:cubicBezTo>
                  <a:pt x="66429" y="1296077"/>
                  <a:pt x="123516" y="1318452"/>
                  <a:pt x="180414" y="1341362"/>
                </a:cubicBezTo>
                <a:cubicBezTo>
                  <a:pt x="208862" y="1352817"/>
                  <a:pt x="208894" y="1352754"/>
                  <a:pt x="208516" y="1383217"/>
                </a:cubicBezTo>
                <a:cubicBezTo>
                  <a:pt x="208327" y="1389731"/>
                  <a:pt x="209995" y="1396057"/>
                  <a:pt x="210814" y="1402445"/>
                </a:cubicBezTo>
                <a:cubicBezTo>
                  <a:pt x="212639" y="1416638"/>
                  <a:pt x="211537" y="1429384"/>
                  <a:pt x="195267" y="1434985"/>
                </a:cubicBezTo>
                <a:cubicBezTo>
                  <a:pt x="192341" y="1435992"/>
                  <a:pt x="190610" y="1438730"/>
                  <a:pt x="188533" y="1440933"/>
                </a:cubicBezTo>
                <a:cubicBezTo>
                  <a:pt x="140384" y="1469886"/>
                  <a:pt x="90535" y="1495691"/>
                  <a:pt x="41001" y="1522094"/>
                </a:cubicBezTo>
                <a:cubicBezTo>
                  <a:pt x="27092" y="1529521"/>
                  <a:pt x="17399" y="1536791"/>
                  <a:pt x="22623" y="1554036"/>
                </a:cubicBezTo>
                <a:cubicBezTo>
                  <a:pt x="23441" y="1556239"/>
                  <a:pt x="22340" y="1558348"/>
                  <a:pt x="22277" y="1560456"/>
                </a:cubicBezTo>
                <a:cubicBezTo>
                  <a:pt x="21490" y="1590793"/>
                  <a:pt x="28508" y="1599542"/>
                  <a:pt x="58184" y="1603224"/>
                </a:cubicBezTo>
                <a:cubicBezTo>
                  <a:pt x="115994" y="1610399"/>
                  <a:pt x="173742" y="1618046"/>
                  <a:pt x="231647" y="1624529"/>
                </a:cubicBezTo>
                <a:cubicBezTo>
                  <a:pt x="245682" y="1626103"/>
                  <a:pt x="254274" y="1630823"/>
                  <a:pt x="256854" y="1645457"/>
                </a:cubicBezTo>
                <a:cubicBezTo>
                  <a:pt x="258270" y="1653576"/>
                  <a:pt x="261354" y="1661538"/>
                  <a:pt x="264690" y="1669122"/>
                </a:cubicBezTo>
                <a:cubicBezTo>
                  <a:pt x="271645" y="1684889"/>
                  <a:pt x="274824" y="1699837"/>
                  <a:pt x="259529" y="1712865"/>
                </a:cubicBezTo>
                <a:cubicBezTo>
                  <a:pt x="258302" y="1713904"/>
                  <a:pt x="257861" y="1715886"/>
                  <a:pt x="256697" y="1717240"/>
                </a:cubicBezTo>
                <a:cubicBezTo>
                  <a:pt x="254997" y="1718593"/>
                  <a:pt x="253172" y="1719789"/>
                  <a:pt x="251567" y="1721268"/>
                </a:cubicBezTo>
                <a:cubicBezTo>
                  <a:pt x="226895" y="1744209"/>
                  <a:pt x="133271" y="1828518"/>
                  <a:pt x="114861" y="1851522"/>
                </a:cubicBezTo>
                <a:cubicBezTo>
                  <a:pt x="116120" y="1860774"/>
                  <a:pt x="120274" y="1869020"/>
                  <a:pt x="123642" y="1877548"/>
                </a:cubicBezTo>
                <a:cubicBezTo>
                  <a:pt x="127009" y="1884157"/>
                  <a:pt x="130565" y="1890702"/>
                  <a:pt x="133555" y="1897500"/>
                </a:cubicBezTo>
                <a:cubicBezTo>
                  <a:pt x="137866" y="1907319"/>
                  <a:pt x="144443" y="1910843"/>
                  <a:pt x="155395" y="1909238"/>
                </a:cubicBezTo>
                <a:cubicBezTo>
                  <a:pt x="183057" y="1905241"/>
                  <a:pt x="309724" y="1889444"/>
                  <a:pt x="345222" y="1884345"/>
                </a:cubicBezTo>
                <a:cubicBezTo>
                  <a:pt x="357653" y="1882552"/>
                  <a:pt x="365992" y="1885573"/>
                  <a:pt x="371783" y="1897343"/>
                </a:cubicBezTo>
                <a:cubicBezTo>
                  <a:pt x="377542" y="1909081"/>
                  <a:pt x="385094" y="1919970"/>
                  <a:pt x="392490" y="1930795"/>
                </a:cubicBezTo>
                <a:cubicBezTo>
                  <a:pt x="398689" y="1939890"/>
                  <a:pt x="400074" y="1948230"/>
                  <a:pt x="392805" y="1957104"/>
                </a:cubicBezTo>
                <a:cubicBezTo>
                  <a:pt x="360862" y="2007141"/>
                  <a:pt x="328826" y="2057116"/>
                  <a:pt x="297167" y="2107279"/>
                </a:cubicBezTo>
                <a:cubicBezTo>
                  <a:pt x="280803" y="2133179"/>
                  <a:pt x="277561" y="2126602"/>
                  <a:pt x="299150" y="2154075"/>
                </a:cubicBezTo>
                <a:cubicBezTo>
                  <a:pt x="304594" y="2161502"/>
                  <a:pt x="311612" y="2167544"/>
                  <a:pt x="317025" y="2175034"/>
                </a:cubicBezTo>
                <a:cubicBezTo>
                  <a:pt x="321997" y="2181926"/>
                  <a:pt x="328323" y="2183971"/>
                  <a:pt x="336536" y="2180415"/>
                </a:cubicBezTo>
                <a:cubicBezTo>
                  <a:pt x="344152" y="2177111"/>
                  <a:pt x="351988" y="2174279"/>
                  <a:pt x="359698" y="2171194"/>
                </a:cubicBezTo>
                <a:cubicBezTo>
                  <a:pt x="412505" y="2150047"/>
                  <a:pt x="465343" y="2129056"/>
                  <a:pt x="518024" y="2107657"/>
                </a:cubicBezTo>
                <a:cubicBezTo>
                  <a:pt x="528346" y="2103471"/>
                  <a:pt x="536245" y="2103723"/>
                  <a:pt x="543609" y="2112629"/>
                </a:cubicBezTo>
                <a:cubicBezTo>
                  <a:pt x="551162" y="2121787"/>
                  <a:pt x="560666" y="2129056"/>
                  <a:pt x="569981" y="2136200"/>
                </a:cubicBezTo>
                <a:cubicBezTo>
                  <a:pt x="583733" y="2146774"/>
                  <a:pt x="586565" y="2158732"/>
                  <a:pt x="578100" y="2173649"/>
                </a:cubicBezTo>
                <a:cubicBezTo>
                  <a:pt x="558463" y="2232089"/>
                  <a:pt x="540588" y="2291095"/>
                  <a:pt x="520510" y="2349378"/>
                </a:cubicBezTo>
                <a:cubicBezTo>
                  <a:pt x="518685" y="2354665"/>
                  <a:pt x="516230" y="2360140"/>
                  <a:pt x="519849" y="2365711"/>
                </a:cubicBezTo>
                <a:cubicBezTo>
                  <a:pt x="523342" y="2369739"/>
                  <a:pt x="528157" y="2372099"/>
                  <a:pt x="532185" y="2375403"/>
                </a:cubicBezTo>
                <a:cubicBezTo>
                  <a:pt x="539266" y="2381288"/>
                  <a:pt x="547165" y="2386040"/>
                  <a:pt x="554529" y="2391547"/>
                </a:cubicBezTo>
                <a:cubicBezTo>
                  <a:pt x="571365" y="2404104"/>
                  <a:pt x="572750" y="2403758"/>
                  <a:pt x="589901" y="2391327"/>
                </a:cubicBezTo>
                <a:cubicBezTo>
                  <a:pt x="640883" y="2354350"/>
                  <a:pt x="691644" y="2317027"/>
                  <a:pt x="742562" y="2279923"/>
                </a:cubicBezTo>
                <a:cubicBezTo>
                  <a:pt x="750021" y="2274479"/>
                  <a:pt x="756283" y="2273692"/>
                  <a:pt x="764056" y="2278476"/>
                </a:cubicBezTo>
                <a:cubicBezTo>
                  <a:pt x="772616" y="2283731"/>
                  <a:pt x="781585" y="2288357"/>
                  <a:pt x="790397" y="2293204"/>
                </a:cubicBezTo>
                <a:cubicBezTo>
                  <a:pt x="817681" y="2308183"/>
                  <a:pt x="817618" y="2308341"/>
                  <a:pt x="813338" y="2339748"/>
                </a:cubicBezTo>
                <a:cubicBezTo>
                  <a:pt x="810474" y="2364011"/>
                  <a:pt x="805817" y="2451089"/>
                  <a:pt x="804652" y="2470191"/>
                </a:cubicBezTo>
                <a:cubicBezTo>
                  <a:pt x="803520" y="2488821"/>
                  <a:pt x="800215" y="2507452"/>
                  <a:pt x="802292" y="2526239"/>
                </a:cubicBezTo>
                <a:cubicBezTo>
                  <a:pt x="803803" y="2529984"/>
                  <a:pt x="806981" y="2531872"/>
                  <a:pt x="810286" y="2533666"/>
                </a:cubicBezTo>
                <a:cubicBezTo>
                  <a:pt x="822905" y="2539866"/>
                  <a:pt x="836185" y="2544366"/>
                  <a:pt x="849277" y="2549307"/>
                </a:cubicBezTo>
                <a:cubicBezTo>
                  <a:pt x="864949" y="2555191"/>
                  <a:pt x="866648" y="2554657"/>
                  <a:pt x="877191" y="2541911"/>
                </a:cubicBezTo>
                <a:cubicBezTo>
                  <a:pt x="917850" y="2492629"/>
                  <a:pt x="958446" y="2443284"/>
                  <a:pt x="999074" y="2393971"/>
                </a:cubicBezTo>
                <a:cubicBezTo>
                  <a:pt x="1005116" y="2386638"/>
                  <a:pt x="1011442" y="2383397"/>
                  <a:pt x="1020662" y="2386355"/>
                </a:cubicBezTo>
                <a:cubicBezTo>
                  <a:pt x="1035674" y="2391138"/>
                  <a:pt x="1051094" y="2394506"/>
                  <a:pt x="1066420" y="2398093"/>
                </a:cubicBezTo>
                <a:cubicBezTo>
                  <a:pt x="1074350" y="2399950"/>
                  <a:pt x="1078316" y="2403915"/>
                  <a:pt x="1079606" y="2411971"/>
                </a:cubicBezTo>
                <a:cubicBezTo>
                  <a:pt x="1081746" y="2425346"/>
                  <a:pt x="1084578" y="2438627"/>
                  <a:pt x="1086498" y="2452033"/>
                </a:cubicBezTo>
                <a:cubicBezTo>
                  <a:pt x="1096033" y="2502825"/>
                  <a:pt x="1105852" y="2553586"/>
                  <a:pt x="1115167" y="2604411"/>
                </a:cubicBezTo>
                <a:cubicBezTo>
                  <a:pt x="1117338" y="2616212"/>
                  <a:pt x="1122972" y="2621939"/>
                  <a:pt x="1134741" y="2623355"/>
                </a:cubicBezTo>
                <a:cubicBezTo>
                  <a:pt x="1148651" y="2624992"/>
                  <a:pt x="1162529" y="2626849"/>
                  <a:pt x="1176471" y="2628328"/>
                </a:cubicBezTo>
                <a:cubicBezTo>
                  <a:pt x="1182072" y="2628926"/>
                  <a:pt x="1186950" y="2627856"/>
                  <a:pt x="1190349" y="2622915"/>
                </a:cubicBezTo>
                <a:cubicBezTo>
                  <a:pt x="1191073" y="2621782"/>
                  <a:pt x="1191765" y="2620681"/>
                  <a:pt x="1192331" y="2619485"/>
                </a:cubicBezTo>
                <a:cubicBezTo>
                  <a:pt x="1220277" y="2559503"/>
                  <a:pt x="1248222" y="2499521"/>
                  <a:pt x="1276262" y="2439602"/>
                </a:cubicBezTo>
                <a:cubicBezTo>
                  <a:pt x="1279598" y="2432458"/>
                  <a:pt x="1282619" y="2426353"/>
                  <a:pt x="1291997" y="2426448"/>
                </a:cubicBezTo>
                <a:cubicBezTo>
                  <a:pt x="1309526" y="2426668"/>
                  <a:pt x="1327086" y="2426479"/>
                  <a:pt x="1344615" y="2426511"/>
                </a:cubicBezTo>
                <a:cubicBezTo>
                  <a:pt x="1350972" y="2426511"/>
                  <a:pt x="1355724" y="2428934"/>
                  <a:pt x="1358052" y="2435008"/>
                </a:cubicBezTo>
                <a:cubicBezTo>
                  <a:pt x="1363749" y="2449767"/>
                  <a:pt x="1371616" y="2463488"/>
                  <a:pt x="1378193" y="2477838"/>
                </a:cubicBezTo>
                <a:cubicBezTo>
                  <a:pt x="1400474" y="2526396"/>
                  <a:pt x="1423384" y="2574703"/>
                  <a:pt x="1446168" y="2623041"/>
                </a:cubicBezTo>
                <a:cubicBezTo>
                  <a:pt x="1449599" y="2627982"/>
                  <a:pt x="1454508" y="2628894"/>
                  <a:pt x="1460078" y="2628328"/>
                </a:cubicBezTo>
                <a:cubicBezTo>
                  <a:pt x="1474019" y="2626849"/>
                  <a:pt x="1487929" y="2625055"/>
                  <a:pt x="1501807" y="2623324"/>
                </a:cubicBezTo>
                <a:cubicBezTo>
                  <a:pt x="1513451" y="2621845"/>
                  <a:pt x="1519525" y="2616275"/>
                  <a:pt x="1521539" y="2604442"/>
                </a:cubicBezTo>
                <a:cubicBezTo>
                  <a:pt x="1530288" y="2553492"/>
                  <a:pt x="1540988" y="2502857"/>
                  <a:pt x="1549862" y="2451907"/>
                </a:cubicBezTo>
                <a:cubicBezTo>
                  <a:pt x="1551908" y="2438438"/>
                  <a:pt x="1554362" y="2425063"/>
                  <a:pt x="1556911" y="2411720"/>
                </a:cubicBezTo>
                <a:cubicBezTo>
                  <a:pt x="1558296" y="2404419"/>
                  <a:pt x="1562167" y="2400233"/>
                  <a:pt x="1569531" y="2398502"/>
                </a:cubicBezTo>
                <a:cubicBezTo>
                  <a:pt x="1583189" y="2395261"/>
                  <a:pt x="1596847" y="2391957"/>
                  <a:pt x="1610410" y="2388243"/>
                </a:cubicBezTo>
                <a:cubicBezTo>
                  <a:pt x="1628411" y="2383302"/>
                  <a:pt x="1629166" y="2383648"/>
                  <a:pt x="1640622" y="2397621"/>
                </a:cubicBezTo>
                <a:cubicBezTo>
                  <a:pt x="1680588" y="2446557"/>
                  <a:pt x="1721342" y="2494832"/>
                  <a:pt x="1760868" y="2544145"/>
                </a:cubicBezTo>
                <a:cubicBezTo>
                  <a:pt x="1767225" y="2552107"/>
                  <a:pt x="1773928" y="2554845"/>
                  <a:pt x="1783684" y="2550786"/>
                </a:cubicBezTo>
                <a:cubicBezTo>
                  <a:pt x="1797846" y="2544869"/>
                  <a:pt x="1812574" y="2540306"/>
                  <a:pt x="1826389" y="2533572"/>
                </a:cubicBezTo>
                <a:cubicBezTo>
                  <a:pt x="1829693" y="2531746"/>
                  <a:pt x="1832840" y="2529764"/>
                  <a:pt x="1834257" y="2525987"/>
                </a:cubicBezTo>
                <a:cubicBezTo>
                  <a:pt x="1837655" y="2514595"/>
                  <a:pt x="1833124" y="2503549"/>
                  <a:pt x="1832777" y="2492314"/>
                </a:cubicBezTo>
                <a:cubicBezTo>
                  <a:pt x="1831739" y="2458862"/>
                  <a:pt x="1829442" y="2425441"/>
                  <a:pt x="1826672" y="2392145"/>
                </a:cubicBezTo>
                <a:cubicBezTo>
                  <a:pt x="1825256" y="2375215"/>
                  <a:pt x="1826704" y="2358189"/>
                  <a:pt x="1823651" y="2341384"/>
                </a:cubicBezTo>
                <a:cubicBezTo>
                  <a:pt x="1821606" y="2335436"/>
                  <a:pt x="1822329" y="2329205"/>
                  <a:pt x="1821700" y="2323163"/>
                </a:cubicBezTo>
                <a:cubicBezTo>
                  <a:pt x="1820504" y="2311708"/>
                  <a:pt x="1824658" y="2304439"/>
                  <a:pt x="1835358" y="2299183"/>
                </a:cubicBezTo>
                <a:cubicBezTo>
                  <a:pt x="1845523" y="2294179"/>
                  <a:pt x="1856348" y="2289711"/>
                  <a:pt x="1865317" y="2282850"/>
                </a:cubicBezTo>
                <a:cubicBezTo>
                  <a:pt x="1878535" y="2272748"/>
                  <a:pt x="1888637" y="2275045"/>
                  <a:pt x="1901319" y="2284738"/>
                </a:cubicBezTo>
                <a:cubicBezTo>
                  <a:pt x="1950444" y="2322188"/>
                  <a:pt x="2001268" y="2357434"/>
                  <a:pt x="2050581" y="2394663"/>
                </a:cubicBezTo>
                <a:cubicBezTo>
                  <a:pt x="2060274" y="2401964"/>
                  <a:pt x="2068488" y="2402153"/>
                  <a:pt x="2077708" y="2394694"/>
                </a:cubicBezTo>
                <a:cubicBezTo>
                  <a:pt x="2086205" y="2387803"/>
                  <a:pt x="2095615" y="2382075"/>
                  <a:pt x="2104269" y="2375372"/>
                </a:cubicBezTo>
                <a:cubicBezTo>
                  <a:pt x="2108392" y="2372068"/>
                  <a:pt x="2113144" y="2369424"/>
                  <a:pt x="2116133" y="2364861"/>
                </a:cubicBezTo>
                <a:cubicBezTo>
                  <a:pt x="2120256" y="2357749"/>
                  <a:pt x="2116448" y="2351234"/>
                  <a:pt x="2114308" y="2344783"/>
                </a:cubicBezTo>
                <a:cubicBezTo>
                  <a:pt x="2096811" y="2292260"/>
                  <a:pt x="2079439" y="2239736"/>
                  <a:pt x="2063169" y="2186804"/>
                </a:cubicBezTo>
                <a:cubicBezTo>
                  <a:pt x="2060085" y="2179597"/>
                  <a:pt x="2057316" y="2172265"/>
                  <a:pt x="2055113" y="2164743"/>
                </a:cubicBezTo>
                <a:cubicBezTo>
                  <a:pt x="2050676" y="2156026"/>
                  <a:pt x="2052784" y="2149071"/>
                  <a:pt x="2060022" y="2142683"/>
                </a:cubicBezTo>
                <a:cubicBezTo>
                  <a:pt x="2070502" y="2133430"/>
                  <a:pt x="2081988" y="2125185"/>
                  <a:pt x="2090926" y="2114360"/>
                </a:cubicBezTo>
                <a:cubicBezTo>
                  <a:pt x="2099108" y="2104447"/>
                  <a:pt x="2107636" y="2103156"/>
                  <a:pt x="2119690" y="2108097"/>
                </a:cubicBezTo>
                <a:cubicBezTo>
                  <a:pt x="2175517" y="2131039"/>
                  <a:pt x="2231691" y="2153099"/>
                  <a:pt x="2287739" y="2175600"/>
                </a:cubicBezTo>
                <a:cubicBezTo>
                  <a:pt x="2311027" y="2184947"/>
                  <a:pt x="2310996" y="2185010"/>
                  <a:pt x="2326825" y="2165939"/>
                </a:cubicBezTo>
                <a:cubicBezTo>
                  <a:pt x="2328776" y="2163579"/>
                  <a:pt x="2331105" y="2161565"/>
                  <a:pt x="2333088" y="2159204"/>
                </a:cubicBezTo>
                <a:cubicBezTo>
                  <a:pt x="2336990" y="2153540"/>
                  <a:pt x="2341522" y="2148442"/>
                  <a:pt x="2346620" y="2143847"/>
                </a:cubicBezTo>
                <a:cubicBezTo>
                  <a:pt x="2353512" y="2134878"/>
                  <a:pt x="2351938" y="2126916"/>
                  <a:pt x="2345927" y="2117570"/>
                </a:cubicBezTo>
                <a:cubicBezTo>
                  <a:pt x="2313733" y="2067375"/>
                  <a:pt x="2281917" y="2016929"/>
                  <a:pt x="2249692" y="1966765"/>
                </a:cubicBezTo>
                <a:cubicBezTo>
                  <a:pt x="2246576" y="1962580"/>
                  <a:pt x="2243996" y="1958048"/>
                  <a:pt x="2241667" y="1953359"/>
                </a:cubicBezTo>
                <a:cubicBezTo>
                  <a:pt x="2236758" y="1946247"/>
                  <a:pt x="2237922" y="1939544"/>
                  <a:pt x="2242706" y="1932746"/>
                </a:cubicBezTo>
                <a:cubicBezTo>
                  <a:pt x="2250542" y="1921669"/>
                  <a:pt x="2258441" y="1910403"/>
                  <a:pt x="2264200" y="1898287"/>
                </a:cubicBezTo>
                <a:cubicBezTo>
                  <a:pt x="2270494" y="1885006"/>
                  <a:pt x="2279463" y="1882583"/>
                  <a:pt x="2292712" y="1884503"/>
                </a:cubicBezTo>
                <a:cubicBezTo>
                  <a:pt x="2349829" y="1892811"/>
                  <a:pt x="2407136" y="1899703"/>
                  <a:pt x="2464380" y="1906815"/>
                </a:cubicBezTo>
                <a:cubicBezTo>
                  <a:pt x="2497424" y="1910937"/>
                  <a:pt x="2492955" y="1917231"/>
                  <a:pt x="2509823" y="1882929"/>
                </a:cubicBezTo>
                <a:cubicBezTo>
                  <a:pt x="2511743" y="1878807"/>
                  <a:pt x="2513599" y="1874684"/>
                  <a:pt x="2515456" y="1870530"/>
                </a:cubicBezTo>
                <a:cubicBezTo>
                  <a:pt x="2517691" y="1864236"/>
                  <a:pt x="2520428" y="1858099"/>
                  <a:pt x="2521498" y="1851459"/>
                </a:cubicBezTo>
                <a:cubicBezTo>
                  <a:pt x="2500256" y="1826283"/>
                  <a:pt x="2406979" y="1744209"/>
                  <a:pt x="2387153" y="1722527"/>
                </a:cubicBezTo>
                <a:cubicBezTo>
                  <a:pt x="2385076" y="1719254"/>
                  <a:pt x="2383502" y="1715729"/>
                  <a:pt x="2380261" y="1713149"/>
                </a:cubicBezTo>
                <a:cubicBezTo>
                  <a:pt x="2356627" y="1694235"/>
                  <a:pt x="2362386" y="1696186"/>
                  <a:pt x="2370977" y="1673150"/>
                </a:cubicBezTo>
                <a:cubicBezTo>
                  <a:pt x="2371450" y="1671923"/>
                  <a:pt x="2371953" y="1670727"/>
                  <a:pt x="2372299" y="1669500"/>
                </a:cubicBezTo>
                <a:cubicBezTo>
                  <a:pt x="2374282" y="1663741"/>
                  <a:pt x="2376170" y="1657919"/>
                  <a:pt x="2377901" y="1652034"/>
                </a:cubicBezTo>
                <a:cubicBezTo>
                  <a:pt x="2385359" y="1626543"/>
                  <a:pt x="2385391" y="1626826"/>
                  <a:pt x="2411322" y="1623868"/>
                </a:cubicBezTo>
                <a:cubicBezTo>
                  <a:pt x="2472625" y="1616850"/>
                  <a:pt x="2533803" y="1608668"/>
                  <a:pt x="2595075" y="1601241"/>
                </a:cubicBezTo>
                <a:cubicBezTo>
                  <a:pt x="2599638" y="1599731"/>
                  <a:pt x="2605209" y="1598409"/>
                  <a:pt x="2606688" y="1593720"/>
                </a:cubicBezTo>
                <a:cubicBezTo>
                  <a:pt x="2611503" y="1578237"/>
                  <a:pt x="2618017" y="1562848"/>
                  <a:pt x="2613894" y="1545948"/>
                </a:cubicBezTo>
                <a:cubicBezTo>
                  <a:pt x="2617419" y="1537703"/>
                  <a:pt x="2615122" y="1532857"/>
                  <a:pt x="2606688" y="1528766"/>
                </a:cubicBezTo>
                <a:cubicBezTo>
                  <a:pt x="2591016" y="1521182"/>
                  <a:pt x="2485434" y="1461766"/>
                  <a:pt x="2447796" y="1440807"/>
                </a:cubicBezTo>
                <a:cubicBezTo>
                  <a:pt x="2445058" y="1438069"/>
                  <a:pt x="2442446" y="1435080"/>
                  <a:pt x="2438827" y="1433506"/>
                </a:cubicBezTo>
                <a:cubicBezTo>
                  <a:pt x="2426302" y="1428156"/>
                  <a:pt x="2423690" y="1418180"/>
                  <a:pt x="2425420" y="1405938"/>
                </a:cubicBezTo>
                <a:cubicBezTo>
                  <a:pt x="2426522" y="1398291"/>
                  <a:pt x="2428221" y="1390675"/>
                  <a:pt x="2427749" y="1382839"/>
                </a:cubicBezTo>
                <a:cubicBezTo>
                  <a:pt x="2427718" y="1380227"/>
                  <a:pt x="2427718" y="1377584"/>
                  <a:pt x="2427718" y="1374972"/>
                </a:cubicBezTo>
                <a:cubicBezTo>
                  <a:pt x="2427718" y="1352597"/>
                  <a:pt x="2427655" y="1352502"/>
                  <a:pt x="2449054" y="1344006"/>
                </a:cubicBezTo>
                <a:cubicBezTo>
                  <a:pt x="2508438" y="1320466"/>
                  <a:pt x="2567759" y="1296863"/>
                  <a:pt x="2627301" y="1273796"/>
                </a:cubicBezTo>
                <a:cubicBezTo>
                  <a:pt x="2634381" y="1270617"/>
                  <a:pt x="2635577" y="1264418"/>
                  <a:pt x="2636144" y="1257526"/>
                </a:cubicBezTo>
                <a:cubicBezTo>
                  <a:pt x="2637308" y="1243459"/>
                  <a:pt x="2635357" y="1229895"/>
                  <a:pt x="2629724" y="1216867"/>
                </a:cubicBezTo>
                <a:close/>
                <a:moveTo>
                  <a:pt x="1949940" y="885110"/>
                </a:moveTo>
                <a:cubicBezTo>
                  <a:pt x="1984715" y="885110"/>
                  <a:pt x="2012880" y="913276"/>
                  <a:pt x="2012880" y="948050"/>
                </a:cubicBezTo>
                <a:cubicBezTo>
                  <a:pt x="2012880" y="982824"/>
                  <a:pt x="1984715" y="1010990"/>
                  <a:pt x="1949940" y="1010990"/>
                </a:cubicBezTo>
                <a:cubicBezTo>
                  <a:pt x="1915166" y="1010990"/>
                  <a:pt x="1887000" y="982824"/>
                  <a:pt x="1887000" y="948050"/>
                </a:cubicBezTo>
                <a:cubicBezTo>
                  <a:pt x="1887000" y="913276"/>
                  <a:pt x="1915197" y="885110"/>
                  <a:pt x="1949940" y="885110"/>
                </a:cubicBezTo>
                <a:close/>
                <a:moveTo>
                  <a:pt x="1317393" y="409913"/>
                </a:moveTo>
                <a:cubicBezTo>
                  <a:pt x="1578091" y="409913"/>
                  <a:pt x="1789443" y="559962"/>
                  <a:pt x="1789443" y="745068"/>
                </a:cubicBezTo>
                <a:cubicBezTo>
                  <a:pt x="1789443" y="930175"/>
                  <a:pt x="1578091" y="1080224"/>
                  <a:pt x="1317393" y="1080224"/>
                </a:cubicBezTo>
                <a:cubicBezTo>
                  <a:pt x="1056696" y="1080224"/>
                  <a:pt x="845343" y="930175"/>
                  <a:pt x="845343" y="745068"/>
                </a:cubicBezTo>
                <a:cubicBezTo>
                  <a:pt x="845343" y="559962"/>
                  <a:pt x="1056696" y="409913"/>
                  <a:pt x="1317393" y="409913"/>
                </a:cubicBezTo>
                <a:close/>
                <a:moveTo>
                  <a:pt x="684846" y="885110"/>
                </a:moveTo>
                <a:cubicBezTo>
                  <a:pt x="719621" y="885110"/>
                  <a:pt x="747786" y="913276"/>
                  <a:pt x="747786" y="948050"/>
                </a:cubicBezTo>
                <a:cubicBezTo>
                  <a:pt x="747786" y="982824"/>
                  <a:pt x="719621" y="1010990"/>
                  <a:pt x="684846" y="1010990"/>
                </a:cubicBezTo>
                <a:cubicBezTo>
                  <a:pt x="650072" y="1010990"/>
                  <a:pt x="621906" y="982824"/>
                  <a:pt x="621906" y="948050"/>
                </a:cubicBezTo>
                <a:cubicBezTo>
                  <a:pt x="621906" y="913276"/>
                  <a:pt x="650103" y="885110"/>
                  <a:pt x="684846" y="885110"/>
                </a:cubicBezTo>
                <a:close/>
                <a:moveTo>
                  <a:pt x="1053926" y="2005473"/>
                </a:moveTo>
                <a:cubicBezTo>
                  <a:pt x="890408" y="2092205"/>
                  <a:pt x="658820" y="1975797"/>
                  <a:pt x="536654" y="1745468"/>
                </a:cubicBezTo>
                <a:cubicBezTo>
                  <a:pt x="414487" y="1515139"/>
                  <a:pt x="448034" y="1258124"/>
                  <a:pt x="611553" y="1171393"/>
                </a:cubicBezTo>
                <a:cubicBezTo>
                  <a:pt x="775071" y="1084661"/>
                  <a:pt x="1006658" y="1201069"/>
                  <a:pt x="1128825" y="1431398"/>
                </a:cubicBezTo>
                <a:cubicBezTo>
                  <a:pt x="1250991" y="1661727"/>
                  <a:pt x="1217476" y="1918742"/>
                  <a:pt x="1053926" y="2005473"/>
                </a:cubicBezTo>
                <a:close/>
                <a:moveTo>
                  <a:pt x="1318967" y="2109293"/>
                </a:moveTo>
                <a:cubicBezTo>
                  <a:pt x="1283343" y="2109293"/>
                  <a:pt x="1254453" y="2080404"/>
                  <a:pt x="1254453" y="2044779"/>
                </a:cubicBezTo>
                <a:cubicBezTo>
                  <a:pt x="1254453" y="2009155"/>
                  <a:pt x="1283343" y="1980266"/>
                  <a:pt x="1318967" y="1980266"/>
                </a:cubicBezTo>
                <a:cubicBezTo>
                  <a:pt x="1354591" y="1980266"/>
                  <a:pt x="1383480" y="2009155"/>
                  <a:pt x="1383480" y="2044779"/>
                </a:cubicBezTo>
                <a:cubicBezTo>
                  <a:pt x="1383480" y="2080404"/>
                  <a:pt x="1354591" y="2109293"/>
                  <a:pt x="1318967" y="2109293"/>
                </a:cubicBezTo>
                <a:close/>
                <a:moveTo>
                  <a:pt x="1318967" y="1442129"/>
                </a:moveTo>
                <a:cubicBezTo>
                  <a:pt x="1246837" y="1442129"/>
                  <a:pt x="1188366" y="1383658"/>
                  <a:pt x="1188366" y="1311528"/>
                </a:cubicBezTo>
                <a:cubicBezTo>
                  <a:pt x="1188366" y="1239399"/>
                  <a:pt x="1246837" y="1180928"/>
                  <a:pt x="1318967" y="1180928"/>
                </a:cubicBezTo>
                <a:cubicBezTo>
                  <a:pt x="1391096" y="1180928"/>
                  <a:pt x="1449567" y="1239399"/>
                  <a:pt x="1449567" y="1311528"/>
                </a:cubicBezTo>
                <a:cubicBezTo>
                  <a:pt x="1449567" y="1383626"/>
                  <a:pt x="1391096" y="1442129"/>
                  <a:pt x="1318967" y="1442129"/>
                </a:cubicBezTo>
                <a:close/>
                <a:moveTo>
                  <a:pt x="2098730" y="1745500"/>
                </a:moveTo>
                <a:cubicBezTo>
                  <a:pt x="1976564" y="1975829"/>
                  <a:pt x="1744976" y="2092205"/>
                  <a:pt x="1581458" y="2005505"/>
                </a:cubicBezTo>
                <a:cubicBezTo>
                  <a:pt x="1417940" y="1918774"/>
                  <a:pt x="1384393" y="1661758"/>
                  <a:pt x="1506559" y="1431429"/>
                </a:cubicBezTo>
                <a:cubicBezTo>
                  <a:pt x="1628726" y="1201100"/>
                  <a:pt x="1860314" y="1084724"/>
                  <a:pt x="2023832" y="1171424"/>
                </a:cubicBezTo>
                <a:cubicBezTo>
                  <a:pt x="2187350" y="1258155"/>
                  <a:pt x="2220897" y="1515171"/>
                  <a:pt x="2098730" y="174550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/>
          <p:nvPr/>
        </p:nvSpPr>
        <p:spPr>
          <a:xfrm rot="1853321">
            <a:off x="10449457" y="4852764"/>
            <a:ext cx="1401044" cy="1399754"/>
          </a:xfrm>
          <a:custGeom>
            <a:rect b="b" l="l" r="r" t="t"/>
            <a:pathLst>
              <a:path extrusionOk="0" h="1855491" w="1857200">
                <a:moveTo>
                  <a:pt x="826188" y="1242524"/>
                </a:moveTo>
                <a:cubicBezTo>
                  <a:pt x="758621" y="1242726"/>
                  <a:pt x="713981" y="1285595"/>
                  <a:pt x="714639" y="1349619"/>
                </a:cubicBezTo>
                <a:cubicBezTo>
                  <a:pt x="715297" y="1414049"/>
                  <a:pt x="761860" y="1462333"/>
                  <a:pt x="822797" y="1461776"/>
                </a:cubicBezTo>
                <a:cubicBezTo>
                  <a:pt x="884493" y="1461219"/>
                  <a:pt x="935713" y="1413441"/>
                  <a:pt x="936118" y="1355996"/>
                </a:cubicBezTo>
                <a:cubicBezTo>
                  <a:pt x="936522" y="1297742"/>
                  <a:pt x="882924" y="1242372"/>
                  <a:pt x="826188" y="1242524"/>
                </a:cubicBezTo>
                <a:close/>
                <a:moveTo>
                  <a:pt x="1162658" y="1188369"/>
                </a:moveTo>
                <a:cubicBezTo>
                  <a:pt x="1099342" y="1187458"/>
                  <a:pt x="1051716" y="1237108"/>
                  <a:pt x="1051665" y="1304068"/>
                </a:cubicBezTo>
                <a:cubicBezTo>
                  <a:pt x="1051564" y="1359995"/>
                  <a:pt x="1100607" y="1404888"/>
                  <a:pt x="1162354" y="1405394"/>
                </a:cubicBezTo>
                <a:cubicBezTo>
                  <a:pt x="1222026" y="1405900"/>
                  <a:pt x="1267577" y="1359590"/>
                  <a:pt x="1268893" y="1297134"/>
                </a:cubicBezTo>
                <a:cubicBezTo>
                  <a:pt x="1270108" y="1237209"/>
                  <a:pt x="1223291" y="1189229"/>
                  <a:pt x="1162658" y="1188369"/>
                </a:cubicBezTo>
                <a:close/>
                <a:moveTo>
                  <a:pt x="545543" y="1041492"/>
                </a:moveTo>
                <a:cubicBezTo>
                  <a:pt x="486783" y="1043264"/>
                  <a:pt x="438397" y="1095242"/>
                  <a:pt x="439865" y="1155015"/>
                </a:cubicBezTo>
                <a:cubicBezTo>
                  <a:pt x="441333" y="1215446"/>
                  <a:pt x="492198" y="1262921"/>
                  <a:pt x="554502" y="1262010"/>
                </a:cubicBezTo>
                <a:cubicBezTo>
                  <a:pt x="615236" y="1261099"/>
                  <a:pt x="660534" y="1212511"/>
                  <a:pt x="659471" y="1149600"/>
                </a:cubicBezTo>
                <a:cubicBezTo>
                  <a:pt x="658409" y="1089472"/>
                  <a:pt x="605924" y="1039670"/>
                  <a:pt x="545543" y="1041492"/>
                </a:cubicBezTo>
                <a:close/>
                <a:moveTo>
                  <a:pt x="1358881" y="906661"/>
                </a:moveTo>
                <a:cubicBezTo>
                  <a:pt x="1302651" y="906813"/>
                  <a:pt x="1249154" y="961424"/>
                  <a:pt x="1249660" y="1018211"/>
                </a:cubicBezTo>
                <a:cubicBezTo>
                  <a:pt x="1250217" y="1079603"/>
                  <a:pt x="1298855" y="1130469"/>
                  <a:pt x="1357059" y="1130469"/>
                </a:cubicBezTo>
                <a:cubicBezTo>
                  <a:pt x="1416478" y="1130469"/>
                  <a:pt x="1469317" y="1077730"/>
                  <a:pt x="1468761" y="1019071"/>
                </a:cubicBezTo>
                <a:cubicBezTo>
                  <a:pt x="1468103" y="951605"/>
                  <a:pt x="1424019" y="906510"/>
                  <a:pt x="1358881" y="906661"/>
                </a:cubicBezTo>
                <a:close/>
                <a:moveTo>
                  <a:pt x="492907" y="705832"/>
                </a:moveTo>
                <a:cubicBezTo>
                  <a:pt x="432020" y="705579"/>
                  <a:pt x="381611" y="755837"/>
                  <a:pt x="381914" y="816470"/>
                </a:cubicBezTo>
                <a:cubicBezTo>
                  <a:pt x="382167" y="875029"/>
                  <a:pt x="431565" y="924730"/>
                  <a:pt x="489769" y="924983"/>
                </a:cubicBezTo>
                <a:cubicBezTo>
                  <a:pt x="550250" y="925287"/>
                  <a:pt x="603089" y="875687"/>
                  <a:pt x="602938" y="818748"/>
                </a:cubicBezTo>
                <a:cubicBezTo>
                  <a:pt x="602786" y="757710"/>
                  <a:pt x="552477" y="706034"/>
                  <a:pt x="492907" y="705832"/>
                </a:cubicBezTo>
                <a:close/>
                <a:moveTo>
                  <a:pt x="927817" y="661344"/>
                </a:moveTo>
                <a:cubicBezTo>
                  <a:pt x="787419" y="660787"/>
                  <a:pt x="668734" y="778207"/>
                  <a:pt x="668531" y="917796"/>
                </a:cubicBezTo>
                <a:cubicBezTo>
                  <a:pt x="668329" y="1060522"/>
                  <a:pt x="783067" y="1176475"/>
                  <a:pt x="924376" y="1176424"/>
                </a:cubicBezTo>
                <a:cubicBezTo>
                  <a:pt x="1068165" y="1176374"/>
                  <a:pt x="1185282" y="1059257"/>
                  <a:pt x="1185029" y="915822"/>
                </a:cubicBezTo>
                <a:cubicBezTo>
                  <a:pt x="1184776" y="775070"/>
                  <a:pt x="1070392" y="661901"/>
                  <a:pt x="927817" y="661344"/>
                </a:cubicBezTo>
                <a:close/>
                <a:moveTo>
                  <a:pt x="1302702" y="574089"/>
                </a:moveTo>
                <a:cubicBezTo>
                  <a:pt x="1243891" y="574342"/>
                  <a:pt x="1195353" y="623334"/>
                  <a:pt x="1195303" y="682399"/>
                </a:cubicBezTo>
                <a:cubicBezTo>
                  <a:pt x="1195303" y="745968"/>
                  <a:pt x="1245561" y="796124"/>
                  <a:pt x="1309231" y="796074"/>
                </a:cubicBezTo>
                <a:cubicBezTo>
                  <a:pt x="1369662" y="795972"/>
                  <a:pt x="1414099" y="749814"/>
                  <a:pt x="1414049" y="687156"/>
                </a:cubicBezTo>
                <a:cubicBezTo>
                  <a:pt x="1413998" y="624245"/>
                  <a:pt x="1364348" y="573835"/>
                  <a:pt x="1302702" y="574089"/>
                </a:cubicBezTo>
                <a:close/>
                <a:moveTo>
                  <a:pt x="695356" y="428427"/>
                </a:moveTo>
                <a:cubicBezTo>
                  <a:pt x="632900" y="428376"/>
                  <a:pt x="583401" y="478938"/>
                  <a:pt x="584160" y="542051"/>
                </a:cubicBezTo>
                <a:cubicBezTo>
                  <a:pt x="584920" y="603191"/>
                  <a:pt x="632647" y="649248"/>
                  <a:pt x="695254" y="649197"/>
                </a:cubicBezTo>
                <a:cubicBezTo>
                  <a:pt x="756242" y="649146"/>
                  <a:pt x="804020" y="599091"/>
                  <a:pt x="803412" y="535876"/>
                </a:cubicBezTo>
                <a:cubicBezTo>
                  <a:pt x="802856" y="475800"/>
                  <a:pt x="755280" y="428528"/>
                  <a:pt x="695356" y="428427"/>
                </a:cubicBezTo>
                <a:close/>
                <a:moveTo>
                  <a:pt x="1029497" y="372095"/>
                </a:moveTo>
                <a:cubicBezTo>
                  <a:pt x="967548" y="372905"/>
                  <a:pt x="920934" y="418456"/>
                  <a:pt x="920631" y="478533"/>
                </a:cubicBezTo>
                <a:cubicBezTo>
                  <a:pt x="920327" y="538559"/>
                  <a:pt x="972508" y="594131"/>
                  <a:pt x="1029042" y="593878"/>
                </a:cubicBezTo>
                <a:cubicBezTo>
                  <a:pt x="1085221" y="593676"/>
                  <a:pt x="1141502" y="538559"/>
                  <a:pt x="1141148" y="484201"/>
                </a:cubicBezTo>
                <a:cubicBezTo>
                  <a:pt x="1140794" y="425440"/>
                  <a:pt x="1086891" y="371387"/>
                  <a:pt x="1029497" y="372095"/>
                </a:cubicBezTo>
                <a:close/>
                <a:moveTo>
                  <a:pt x="942191" y="289193"/>
                </a:moveTo>
                <a:cubicBezTo>
                  <a:pt x="1261453" y="294254"/>
                  <a:pt x="1555510" y="573481"/>
                  <a:pt x="1554143" y="912633"/>
                </a:cubicBezTo>
                <a:cubicBezTo>
                  <a:pt x="1551258" y="1264388"/>
                  <a:pt x="1274005" y="1538706"/>
                  <a:pt x="928880" y="1539617"/>
                </a:cubicBezTo>
                <a:cubicBezTo>
                  <a:pt x="581275" y="1540478"/>
                  <a:pt x="298657" y="1257100"/>
                  <a:pt x="300378" y="910154"/>
                </a:cubicBezTo>
                <a:cubicBezTo>
                  <a:pt x="302099" y="569078"/>
                  <a:pt x="585881" y="283575"/>
                  <a:pt x="942191" y="289193"/>
                </a:cubicBezTo>
                <a:close/>
                <a:moveTo>
                  <a:pt x="923111" y="257358"/>
                </a:moveTo>
                <a:cubicBezTo>
                  <a:pt x="613010" y="255687"/>
                  <a:pt x="268493" y="501612"/>
                  <a:pt x="265709" y="920428"/>
                </a:cubicBezTo>
                <a:cubicBezTo>
                  <a:pt x="263229" y="1286556"/>
                  <a:pt x="557893" y="1577678"/>
                  <a:pt x="928779" y="1577678"/>
                </a:cubicBezTo>
                <a:cubicBezTo>
                  <a:pt x="1292630" y="1577678"/>
                  <a:pt x="1585574" y="1281242"/>
                  <a:pt x="1586232" y="912381"/>
                </a:cubicBezTo>
                <a:cubicBezTo>
                  <a:pt x="1586890" y="547973"/>
                  <a:pt x="1293136" y="257813"/>
                  <a:pt x="923111" y="257358"/>
                </a:cubicBezTo>
                <a:close/>
                <a:moveTo>
                  <a:pt x="974128" y="96"/>
                </a:moveTo>
                <a:cubicBezTo>
                  <a:pt x="1004394" y="1817"/>
                  <a:pt x="1035014" y="2879"/>
                  <a:pt x="1064673" y="8447"/>
                </a:cubicBezTo>
                <a:cubicBezTo>
                  <a:pt x="1075048" y="10370"/>
                  <a:pt x="1089068" y="23580"/>
                  <a:pt x="1091143" y="33702"/>
                </a:cubicBezTo>
                <a:cubicBezTo>
                  <a:pt x="1098583" y="69688"/>
                  <a:pt x="1103897" y="106432"/>
                  <a:pt x="1105517" y="143126"/>
                </a:cubicBezTo>
                <a:cubicBezTo>
                  <a:pt x="1107086" y="178757"/>
                  <a:pt x="1112046" y="186096"/>
                  <a:pt x="1146867" y="194345"/>
                </a:cubicBezTo>
                <a:cubicBezTo>
                  <a:pt x="1184472" y="203253"/>
                  <a:pt x="1221672" y="214489"/>
                  <a:pt x="1258417" y="226484"/>
                </a:cubicBezTo>
                <a:cubicBezTo>
                  <a:pt x="1271778" y="230837"/>
                  <a:pt x="1278307" y="228711"/>
                  <a:pt x="1288177" y="218386"/>
                </a:cubicBezTo>
                <a:cubicBezTo>
                  <a:pt x="1318341" y="186754"/>
                  <a:pt x="1349772" y="156083"/>
                  <a:pt x="1382922" y="127639"/>
                </a:cubicBezTo>
                <a:cubicBezTo>
                  <a:pt x="1390160" y="121464"/>
                  <a:pt x="1409292" y="121464"/>
                  <a:pt x="1418402" y="126626"/>
                </a:cubicBezTo>
                <a:cubicBezTo>
                  <a:pt x="1443202" y="140646"/>
                  <a:pt x="1465674" y="158866"/>
                  <a:pt x="1488904" y="175619"/>
                </a:cubicBezTo>
                <a:cubicBezTo>
                  <a:pt x="1508390" y="189689"/>
                  <a:pt x="1515982" y="210187"/>
                  <a:pt x="1507429" y="231292"/>
                </a:cubicBezTo>
                <a:cubicBezTo>
                  <a:pt x="1494016" y="264494"/>
                  <a:pt x="1477972" y="296987"/>
                  <a:pt x="1459600" y="327759"/>
                </a:cubicBezTo>
                <a:cubicBezTo>
                  <a:pt x="1449326" y="344967"/>
                  <a:pt x="1447200" y="356254"/>
                  <a:pt x="1461118" y="372146"/>
                </a:cubicBezTo>
                <a:cubicBezTo>
                  <a:pt x="1493915" y="409549"/>
                  <a:pt x="1524434" y="448925"/>
                  <a:pt x="1557282" y="486276"/>
                </a:cubicBezTo>
                <a:cubicBezTo>
                  <a:pt x="1562646" y="492401"/>
                  <a:pt x="1575957" y="496197"/>
                  <a:pt x="1584106" y="494375"/>
                </a:cubicBezTo>
                <a:cubicBezTo>
                  <a:pt x="1626823" y="484859"/>
                  <a:pt x="1669236" y="473725"/>
                  <a:pt x="1711446" y="461983"/>
                </a:cubicBezTo>
                <a:cubicBezTo>
                  <a:pt x="1731084" y="456516"/>
                  <a:pt x="1744699" y="462033"/>
                  <a:pt x="1752898" y="479899"/>
                </a:cubicBezTo>
                <a:cubicBezTo>
                  <a:pt x="1766259" y="508951"/>
                  <a:pt x="1780026" y="537952"/>
                  <a:pt x="1791059" y="567914"/>
                </a:cubicBezTo>
                <a:cubicBezTo>
                  <a:pt x="1793944" y="575708"/>
                  <a:pt x="1790806" y="590386"/>
                  <a:pt x="1784884" y="596054"/>
                </a:cubicBezTo>
                <a:cubicBezTo>
                  <a:pt x="1752847" y="629459"/>
                  <a:pt x="1737663" y="639581"/>
                  <a:pt x="1671817" y="672529"/>
                </a:cubicBezTo>
                <a:cubicBezTo>
                  <a:pt x="1666907" y="673187"/>
                  <a:pt x="1659215" y="686701"/>
                  <a:pt x="1660227" y="693027"/>
                </a:cubicBezTo>
                <a:cubicBezTo>
                  <a:pt x="1669641" y="750371"/>
                  <a:pt x="1680269" y="807512"/>
                  <a:pt x="1692112" y="864400"/>
                </a:cubicBezTo>
                <a:cubicBezTo>
                  <a:pt x="1693378" y="870372"/>
                  <a:pt x="1704209" y="876446"/>
                  <a:pt x="1711750" y="878673"/>
                </a:cubicBezTo>
                <a:cubicBezTo>
                  <a:pt x="1747988" y="889301"/>
                  <a:pt x="1785644" y="895932"/>
                  <a:pt x="1820870" y="909091"/>
                </a:cubicBezTo>
                <a:cubicBezTo>
                  <a:pt x="1856298" y="922301"/>
                  <a:pt x="1859031" y="930905"/>
                  <a:pt x="1856501" y="969269"/>
                </a:cubicBezTo>
                <a:cubicBezTo>
                  <a:pt x="1854932" y="992803"/>
                  <a:pt x="1851389" y="1016237"/>
                  <a:pt x="1850427" y="1039822"/>
                </a:cubicBezTo>
                <a:cubicBezTo>
                  <a:pt x="1849415" y="1063762"/>
                  <a:pt x="1837572" y="1074846"/>
                  <a:pt x="1814391" y="1076314"/>
                </a:cubicBezTo>
                <a:cubicBezTo>
                  <a:pt x="1768942" y="1079299"/>
                  <a:pt x="1723644" y="1082691"/>
                  <a:pt x="1675562" y="1086031"/>
                </a:cubicBezTo>
                <a:cubicBezTo>
                  <a:pt x="1654103" y="1145855"/>
                  <a:pt x="1632491" y="1205982"/>
                  <a:pt x="1612499" y="1261757"/>
                </a:cubicBezTo>
                <a:cubicBezTo>
                  <a:pt x="1647118" y="1296527"/>
                  <a:pt x="1679307" y="1328413"/>
                  <a:pt x="1710940" y="1360855"/>
                </a:cubicBezTo>
                <a:cubicBezTo>
                  <a:pt x="1727085" y="1377405"/>
                  <a:pt x="1729768" y="1395069"/>
                  <a:pt x="1714888" y="1415112"/>
                </a:cubicBezTo>
                <a:cubicBezTo>
                  <a:pt x="1698338" y="1437381"/>
                  <a:pt x="1683407" y="1460865"/>
                  <a:pt x="1668173" y="1484096"/>
                </a:cubicBezTo>
                <a:cubicBezTo>
                  <a:pt x="1656886" y="1501304"/>
                  <a:pt x="1641146" y="1508187"/>
                  <a:pt x="1622470" y="1500241"/>
                </a:cubicBezTo>
                <a:cubicBezTo>
                  <a:pt x="1586940" y="1485209"/>
                  <a:pt x="1551309" y="1469874"/>
                  <a:pt x="1517500" y="1451400"/>
                </a:cubicBezTo>
                <a:cubicBezTo>
                  <a:pt x="1500140" y="1441885"/>
                  <a:pt x="1488044" y="1440013"/>
                  <a:pt x="1472607" y="1453425"/>
                </a:cubicBezTo>
                <a:cubicBezTo>
                  <a:pt x="1436976" y="1484400"/>
                  <a:pt x="1400687" y="1514666"/>
                  <a:pt x="1363892" y="1544223"/>
                </a:cubicBezTo>
                <a:cubicBezTo>
                  <a:pt x="1347393" y="1557484"/>
                  <a:pt x="1346634" y="1569276"/>
                  <a:pt x="1353669" y="1589774"/>
                </a:cubicBezTo>
                <a:cubicBezTo>
                  <a:pt x="1368194" y="1641753"/>
                  <a:pt x="1375432" y="1670754"/>
                  <a:pt x="1383935" y="1711800"/>
                </a:cubicBezTo>
                <a:cubicBezTo>
                  <a:pt x="1387832" y="1730527"/>
                  <a:pt x="1377102" y="1743635"/>
                  <a:pt x="1359438" y="1751227"/>
                </a:cubicBezTo>
                <a:cubicBezTo>
                  <a:pt x="1335448" y="1761552"/>
                  <a:pt x="1311509" y="1772029"/>
                  <a:pt x="1288025" y="1783467"/>
                </a:cubicBezTo>
                <a:cubicBezTo>
                  <a:pt x="1270159" y="1792172"/>
                  <a:pt x="1255683" y="1788731"/>
                  <a:pt x="1242271" y="1775217"/>
                </a:cubicBezTo>
                <a:cubicBezTo>
                  <a:pt x="1206235" y="1732905"/>
                  <a:pt x="1191052" y="1707599"/>
                  <a:pt x="1175868" y="1667109"/>
                </a:cubicBezTo>
                <a:cubicBezTo>
                  <a:pt x="1173236" y="1660125"/>
                  <a:pt x="1160684" y="1646865"/>
                  <a:pt x="1137656" y="1657341"/>
                </a:cubicBezTo>
                <a:cubicBezTo>
                  <a:pt x="1087752" y="1665136"/>
                  <a:pt x="1038254" y="1675511"/>
                  <a:pt x="988603" y="1684773"/>
                </a:cubicBezTo>
                <a:cubicBezTo>
                  <a:pt x="970534" y="1688114"/>
                  <a:pt x="966030" y="1699501"/>
                  <a:pt x="962841" y="1716608"/>
                </a:cubicBezTo>
                <a:cubicBezTo>
                  <a:pt x="955806" y="1754315"/>
                  <a:pt x="946089" y="1791666"/>
                  <a:pt x="935308" y="1828512"/>
                </a:cubicBezTo>
                <a:cubicBezTo>
                  <a:pt x="929488" y="1848352"/>
                  <a:pt x="914254" y="1857614"/>
                  <a:pt x="892237" y="1855083"/>
                </a:cubicBezTo>
                <a:cubicBezTo>
                  <a:pt x="865463" y="1851996"/>
                  <a:pt x="838538" y="1850022"/>
                  <a:pt x="811612" y="1848301"/>
                </a:cubicBezTo>
                <a:cubicBezTo>
                  <a:pt x="794201" y="1847188"/>
                  <a:pt x="781802" y="1839140"/>
                  <a:pt x="778917" y="1822185"/>
                </a:cubicBezTo>
                <a:cubicBezTo>
                  <a:pt x="772489" y="1784226"/>
                  <a:pt x="764796" y="1746115"/>
                  <a:pt x="763379" y="1707852"/>
                </a:cubicBezTo>
                <a:cubicBezTo>
                  <a:pt x="762417" y="1681787"/>
                  <a:pt x="755382" y="1667160"/>
                  <a:pt x="730126" y="1659417"/>
                </a:cubicBezTo>
                <a:cubicBezTo>
                  <a:pt x="687460" y="1646308"/>
                  <a:pt x="645149" y="1631833"/>
                  <a:pt x="603242" y="1616497"/>
                </a:cubicBezTo>
                <a:cubicBezTo>
                  <a:pt x="586742" y="1610474"/>
                  <a:pt x="576518" y="1612296"/>
                  <a:pt x="564220" y="1626215"/>
                </a:cubicBezTo>
                <a:cubicBezTo>
                  <a:pt x="538053" y="1655772"/>
                  <a:pt x="509558" y="1683305"/>
                  <a:pt x="481266" y="1710889"/>
                </a:cubicBezTo>
                <a:cubicBezTo>
                  <a:pt x="467550" y="1724251"/>
                  <a:pt x="453176" y="1725111"/>
                  <a:pt x="436677" y="1712104"/>
                </a:cubicBezTo>
                <a:cubicBezTo>
                  <a:pt x="416179" y="1695959"/>
                  <a:pt x="393252" y="1683052"/>
                  <a:pt x="371944" y="1667919"/>
                </a:cubicBezTo>
                <a:cubicBezTo>
                  <a:pt x="342285" y="1646915"/>
                  <a:pt x="339097" y="1633351"/>
                  <a:pt x="355849" y="1601870"/>
                </a:cubicBezTo>
                <a:cubicBezTo>
                  <a:pt x="371691" y="1572111"/>
                  <a:pt x="387330" y="1542199"/>
                  <a:pt x="404488" y="1513249"/>
                </a:cubicBezTo>
                <a:cubicBezTo>
                  <a:pt x="413193" y="1498520"/>
                  <a:pt x="412383" y="1486981"/>
                  <a:pt x="401502" y="1474429"/>
                </a:cubicBezTo>
                <a:cubicBezTo>
                  <a:pt x="367186" y="1435053"/>
                  <a:pt x="333529" y="1395069"/>
                  <a:pt x="298658" y="1356199"/>
                </a:cubicBezTo>
                <a:cubicBezTo>
                  <a:pt x="294760" y="1351897"/>
                  <a:pt x="283727" y="1350581"/>
                  <a:pt x="277350" y="1352454"/>
                </a:cubicBezTo>
                <a:cubicBezTo>
                  <a:pt x="251588" y="1360197"/>
                  <a:pt x="186147" y="1382264"/>
                  <a:pt x="178605" y="1383226"/>
                </a:cubicBezTo>
                <a:cubicBezTo>
                  <a:pt x="124349" y="1390261"/>
                  <a:pt x="119693" y="1387376"/>
                  <a:pt x="98790" y="1337169"/>
                </a:cubicBezTo>
                <a:cubicBezTo>
                  <a:pt x="91654" y="1320062"/>
                  <a:pt x="84163" y="1303107"/>
                  <a:pt x="76015" y="1286455"/>
                </a:cubicBezTo>
                <a:cubicBezTo>
                  <a:pt x="67056" y="1268184"/>
                  <a:pt x="68423" y="1250673"/>
                  <a:pt x="83859" y="1238222"/>
                </a:cubicBezTo>
                <a:cubicBezTo>
                  <a:pt x="112455" y="1215092"/>
                  <a:pt x="141405" y="1191861"/>
                  <a:pt x="172836" y="1173033"/>
                </a:cubicBezTo>
                <a:cubicBezTo>
                  <a:pt x="191663" y="1161747"/>
                  <a:pt x="200723" y="1151068"/>
                  <a:pt x="196522" y="1129203"/>
                </a:cubicBezTo>
                <a:cubicBezTo>
                  <a:pt x="188070" y="1085322"/>
                  <a:pt x="180174" y="1041340"/>
                  <a:pt x="172734" y="997308"/>
                </a:cubicBezTo>
                <a:cubicBezTo>
                  <a:pt x="169343" y="977265"/>
                  <a:pt x="158917" y="966687"/>
                  <a:pt x="138824" y="962132"/>
                </a:cubicBezTo>
                <a:cubicBezTo>
                  <a:pt x="101017" y="953630"/>
                  <a:pt x="63868" y="942495"/>
                  <a:pt x="26111" y="933840"/>
                </a:cubicBezTo>
                <a:cubicBezTo>
                  <a:pt x="6726" y="929386"/>
                  <a:pt x="-967" y="917695"/>
                  <a:pt x="96" y="899576"/>
                </a:cubicBezTo>
                <a:cubicBezTo>
                  <a:pt x="2070" y="866779"/>
                  <a:pt x="3943" y="833881"/>
                  <a:pt x="7992" y="801287"/>
                </a:cubicBezTo>
                <a:cubicBezTo>
                  <a:pt x="11028" y="776791"/>
                  <a:pt x="31577" y="772539"/>
                  <a:pt x="51569" y="771324"/>
                </a:cubicBezTo>
                <a:cubicBezTo>
                  <a:pt x="87757" y="769148"/>
                  <a:pt x="124045" y="766870"/>
                  <a:pt x="160233" y="767225"/>
                </a:cubicBezTo>
                <a:cubicBezTo>
                  <a:pt x="181794" y="767427"/>
                  <a:pt x="192423" y="758924"/>
                  <a:pt x="198395" y="739034"/>
                </a:cubicBezTo>
                <a:cubicBezTo>
                  <a:pt x="210491" y="698696"/>
                  <a:pt x="223853" y="658712"/>
                  <a:pt x="237063" y="618728"/>
                </a:cubicBezTo>
                <a:cubicBezTo>
                  <a:pt x="241567" y="605063"/>
                  <a:pt x="253765" y="589778"/>
                  <a:pt x="250475" y="578846"/>
                </a:cubicBezTo>
                <a:cubicBezTo>
                  <a:pt x="247235" y="568218"/>
                  <a:pt x="169293" y="506521"/>
                  <a:pt x="148491" y="480304"/>
                </a:cubicBezTo>
                <a:cubicBezTo>
                  <a:pt x="142721" y="473067"/>
                  <a:pt x="143835" y="454745"/>
                  <a:pt x="148997" y="445584"/>
                </a:cubicBezTo>
                <a:cubicBezTo>
                  <a:pt x="164637" y="417798"/>
                  <a:pt x="183160" y="391531"/>
                  <a:pt x="201887" y="365617"/>
                </a:cubicBezTo>
                <a:cubicBezTo>
                  <a:pt x="213173" y="349978"/>
                  <a:pt x="230533" y="346941"/>
                  <a:pt x="247387" y="354634"/>
                </a:cubicBezTo>
                <a:cubicBezTo>
                  <a:pt x="277957" y="368603"/>
                  <a:pt x="307818" y="384141"/>
                  <a:pt x="337680" y="399578"/>
                </a:cubicBezTo>
                <a:cubicBezTo>
                  <a:pt x="375031" y="418912"/>
                  <a:pt x="375335" y="418962"/>
                  <a:pt x="406107" y="391986"/>
                </a:cubicBezTo>
                <a:cubicBezTo>
                  <a:pt x="439714" y="362479"/>
                  <a:pt x="473168" y="332871"/>
                  <a:pt x="507332" y="304073"/>
                </a:cubicBezTo>
                <a:cubicBezTo>
                  <a:pt x="518011" y="295064"/>
                  <a:pt x="519327" y="287371"/>
                  <a:pt x="514974" y="273807"/>
                </a:cubicBezTo>
                <a:cubicBezTo>
                  <a:pt x="502372" y="234531"/>
                  <a:pt x="492351" y="194447"/>
                  <a:pt x="481165" y="154767"/>
                </a:cubicBezTo>
                <a:cubicBezTo>
                  <a:pt x="475092" y="133206"/>
                  <a:pt x="483645" y="117567"/>
                  <a:pt x="502473" y="109013"/>
                </a:cubicBezTo>
                <a:cubicBezTo>
                  <a:pt x="531625" y="95804"/>
                  <a:pt x="561132" y="82695"/>
                  <a:pt x="591753" y="74040"/>
                </a:cubicBezTo>
                <a:cubicBezTo>
                  <a:pt x="602331" y="71054"/>
                  <a:pt x="621209" y="77786"/>
                  <a:pt x="628497" y="86592"/>
                </a:cubicBezTo>
                <a:cubicBezTo>
                  <a:pt x="652589" y="115694"/>
                  <a:pt x="674504" y="146871"/>
                  <a:pt x="694496" y="178959"/>
                </a:cubicBezTo>
                <a:cubicBezTo>
                  <a:pt x="706946" y="198850"/>
                  <a:pt x="718890" y="206897"/>
                  <a:pt x="743539" y="200773"/>
                </a:cubicBezTo>
                <a:cubicBezTo>
                  <a:pt x="786812" y="190043"/>
                  <a:pt x="831098" y="183059"/>
                  <a:pt x="875130" y="175619"/>
                </a:cubicBezTo>
                <a:cubicBezTo>
                  <a:pt x="896185" y="172076"/>
                  <a:pt x="903018" y="160789"/>
                  <a:pt x="906713" y="140190"/>
                </a:cubicBezTo>
                <a:cubicBezTo>
                  <a:pt x="913646" y="101522"/>
                  <a:pt x="924730" y="63563"/>
                  <a:pt x="935157" y="25604"/>
                </a:cubicBezTo>
                <a:cubicBezTo>
                  <a:pt x="940369" y="6675"/>
                  <a:pt x="955604" y="-967"/>
                  <a:pt x="974128" y="9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 rot="1853321">
            <a:off x="9818015" y="5800913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 rot="1853321">
            <a:off x="10267414" y="6266503"/>
            <a:ext cx="708241" cy="706337"/>
          </a:xfrm>
          <a:custGeom>
            <a:rect b="b" l="l" r="r" t="t"/>
            <a:pathLst>
              <a:path extrusionOk="0" h="1914275" w="1919435">
                <a:moveTo>
                  <a:pt x="0" y="987194"/>
                </a:moveTo>
                <a:cubicBezTo>
                  <a:pt x="8256" y="971714"/>
                  <a:pt x="21155" y="963975"/>
                  <a:pt x="37667" y="959846"/>
                </a:cubicBezTo>
                <a:cubicBezTo>
                  <a:pt x="82041" y="947979"/>
                  <a:pt x="125383" y="934564"/>
                  <a:pt x="169757" y="922696"/>
                </a:cubicBezTo>
                <a:cubicBezTo>
                  <a:pt x="196587" y="915473"/>
                  <a:pt x="212583" y="900509"/>
                  <a:pt x="215163" y="872130"/>
                </a:cubicBezTo>
                <a:cubicBezTo>
                  <a:pt x="215679" y="864907"/>
                  <a:pt x="216710" y="857683"/>
                  <a:pt x="217743" y="850459"/>
                </a:cubicBezTo>
                <a:cubicBezTo>
                  <a:pt x="220323" y="826209"/>
                  <a:pt x="209487" y="809697"/>
                  <a:pt x="189364" y="797830"/>
                </a:cubicBezTo>
                <a:cubicBezTo>
                  <a:pt x="149118" y="774611"/>
                  <a:pt x="109388" y="750876"/>
                  <a:pt x="69657" y="727657"/>
                </a:cubicBezTo>
                <a:cubicBezTo>
                  <a:pt x="40246" y="710629"/>
                  <a:pt x="35087" y="697730"/>
                  <a:pt x="43858" y="664708"/>
                </a:cubicBezTo>
                <a:cubicBezTo>
                  <a:pt x="44890" y="661612"/>
                  <a:pt x="45406" y="658516"/>
                  <a:pt x="46438" y="655936"/>
                </a:cubicBezTo>
                <a:cubicBezTo>
                  <a:pt x="59337" y="613110"/>
                  <a:pt x="70689" y="604854"/>
                  <a:pt x="114547" y="608982"/>
                </a:cubicBezTo>
                <a:cubicBezTo>
                  <a:pt x="156857" y="613110"/>
                  <a:pt x="199167" y="617754"/>
                  <a:pt x="241478" y="623429"/>
                </a:cubicBezTo>
                <a:cubicBezTo>
                  <a:pt x="275016" y="627557"/>
                  <a:pt x="289463" y="621881"/>
                  <a:pt x="306491" y="593503"/>
                </a:cubicBezTo>
                <a:cubicBezTo>
                  <a:pt x="330741" y="554288"/>
                  <a:pt x="329710" y="541905"/>
                  <a:pt x="301331" y="505271"/>
                </a:cubicBezTo>
                <a:cubicBezTo>
                  <a:pt x="274500" y="470700"/>
                  <a:pt x="248185" y="435614"/>
                  <a:pt x="222386" y="400527"/>
                </a:cubicBezTo>
                <a:cubicBezTo>
                  <a:pt x="206907" y="379888"/>
                  <a:pt x="206907" y="362861"/>
                  <a:pt x="222386" y="342222"/>
                </a:cubicBezTo>
                <a:cubicBezTo>
                  <a:pt x="230126" y="331902"/>
                  <a:pt x="238382" y="321583"/>
                  <a:pt x="248185" y="313327"/>
                </a:cubicBezTo>
                <a:cubicBezTo>
                  <a:pt x="267792" y="296816"/>
                  <a:pt x="281208" y="294752"/>
                  <a:pt x="303395" y="307135"/>
                </a:cubicBezTo>
                <a:cubicBezTo>
                  <a:pt x="342609" y="328806"/>
                  <a:pt x="382856" y="348929"/>
                  <a:pt x="420522" y="373180"/>
                </a:cubicBezTo>
                <a:cubicBezTo>
                  <a:pt x="463864" y="401043"/>
                  <a:pt x="493791" y="382468"/>
                  <a:pt x="525265" y="343770"/>
                </a:cubicBezTo>
                <a:cubicBezTo>
                  <a:pt x="535585" y="330870"/>
                  <a:pt x="531973" y="313843"/>
                  <a:pt x="527845" y="298364"/>
                </a:cubicBezTo>
                <a:cubicBezTo>
                  <a:pt x="516493" y="254506"/>
                  <a:pt x="505142" y="210647"/>
                  <a:pt x="493791" y="166789"/>
                </a:cubicBezTo>
                <a:cubicBezTo>
                  <a:pt x="485535" y="135315"/>
                  <a:pt x="490694" y="122415"/>
                  <a:pt x="518557" y="105904"/>
                </a:cubicBezTo>
                <a:cubicBezTo>
                  <a:pt x="524749" y="102292"/>
                  <a:pt x="530941" y="98680"/>
                  <a:pt x="537649" y="95585"/>
                </a:cubicBezTo>
                <a:cubicBezTo>
                  <a:pt x="571187" y="80105"/>
                  <a:pt x="586150" y="83717"/>
                  <a:pt x="608853" y="113128"/>
                </a:cubicBezTo>
                <a:cubicBezTo>
                  <a:pt x="636200" y="147698"/>
                  <a:pt x="663547" y="182785"/>
                  <a:pt x="690894" y="217355"/>
                </a:cubicBezTo>
                <a:cubicBezTo>
                  <a:pt x="716693" y="249346"/>
                  <a:pt x="777062" y="249346"/>
                  <a:pt x="802861" y="216839"/>
                </a:cubicBezTo>
                <a:cubicBezTo>
                  <a:pt x="813697" y="202908"/>
                  <a:pt x="813697" y="185365"/>
                  <a:pt x="816277" y="169369"/>
                </a:cubicBezTo>
                <a:cubicBezTo>
                  <a:pt x="822468" y="129123"/>
                  <a:pt x="827628" y="88877"/>
                  <a:pt x="832788" y="48631"/>
                </a:cubicBezTo>
                <a:cubicBezTo>
                  <a:pt x="836916" y="16640"/>
                  <a:pt x="845687" y="7868"/>
                  <a:pt x="877677" y="2193"/>
                </a:cubicBezTo>
                <a:cubicBezTo>
                  <a:pt x="891093" y="-387"/>
                  <a:pt x="904509" y="-387"/>
                  <a:pt x="917924" y="645"/>
                </a:cubicBezTo>
                <a:cubicBezTo>
                  <a:pt x="937531" y="1677"/>
                  <a:pt x="950947" y="11996"/>
                  <a:pt x="956106" y="31603"/>
                </a:cubicBezTo>
                <a:cubicBezTo>
                  <a:pt x="968490" y="75461"/>
                  <a:pt x="981389" y="119835"/>
                  <a:pt x="993772" y="163693"/>
                </a:cubicBezTo>
                <a:cubicBezTo>
                  <a:pt x="1006672" y="208584"/>
                  <a:pt x="1043822" y="229739"/>
                  <a:pt x="1089745" y="217871"/>
                </a:cubicBezTo>
                <a:cubicBezTo>
                  <a:pt x="1104707" y="214259"/>
                  <a:pt x="1113479" y="203424"/>
                  <a:pt x="1120703" y="191040"/>
                </a:cubicBezTo>
                <a:cubicBezTo>
                  <a:pt x="1144438" y="150278"/>
                  <a:pt x="1168689" y="109516"/>
                  <a:pt x="1192940" y="68754"/>
                </a:cubicBezTo>
                <a:cubicBezTo>
                  <a:pt x="1208419" y="42439"/>
                  <a:pt x="1221835" y="36763"/>
                  <a:pt x="1251245" y="44503"/>
                </a:cubicBezTo>
                <a:cubicBezTo>
                  <a:pt x="1310067" y="59466"/>
                  <a:pt x="1317806" y="72366"/>
                  <a:pt x="1309035" y="137895"/>
                </a:cubicBezTo>
                <a:cubicBezTo>
                  <a:pt x="1303875" y="177109"/>
                  <a:pt x="1299231" y="216323"/>
                  <a:pt x="1294587" y="255538"/>
                </a:cubicBezTo>
                <a:cubicBezTo>
                  <a:pt x="1294071" y="259665"/>
                  <a:pt x="1294071" y="263793"/>
                  <a:pt x="1294587" y="267921"/>
                </a:cubicBezTo>
                <a:cubicBezTo>
                  <a:pt x="1301295" y="309715"/>
                  <a:pt x="1364760" y="338610"/>
                  <a:pt x="1399331" y="314359"/>
                </a:cubicBezTo>
                <a:cubicBezTo>
                  <a:pt x="1438545" y="286496"/>
                  <a:pt x="1476211" y="257085"/>
                  <a:pt x="1514394" y="228191"/>
                </a:cubicBezTo>
                <a:cubicBezTo>
                  <a:pt x="1542256" y="207036"/>
                  <a:pt x="1556188" y="207552"/>
                  <a:pt x="1584050" y="229223"/>
                </a:cubicBezTo>
                <a:cubicBezTo>
                  <a:pt x="1587663" y="232319"/>
                  <a:pt x="1591274" y="234898"/>
                  <a:pt x="1594886" y="238510"/>
                </a:cubicBezTo>
                <a:cubicBezTo>
                  <a:pt x="1627393" y="269469"/>
                  <a:pt x="1628941" y="278757"/>
                  <a:pt x="1606754" y="317971"/>
                </a:cubicBezTo>
                <a:cubicBezTo>
                  <a:pt x="1585599" y="355637"/>
                  <a:pt x="1565475" y="393819"/>
                  <a:pt x="1543288" y="430970"/>
                </a:cubicBezTo>
                <a:cubicBezTo>
                  <a:pt x="1527293" y="458317"/>
                  <a:pt x="1534517" y="481020"/>
                  <a:pt x="1552060" y="504239"/>
                </a:cubicBezTo>
                <a:cubicBezTo>
                  <a:pt x="1569604" y="527458"/>
                  <a:pt x="1589726" y="538809"/>
                  <a:pt x="1619137" y="531069"/>
                </a:cubicBezTo>
                <a:cubicBezTo>
                  <a:pt x="1664543" y="519202"/>
                  <a:pt x="1709949" y="507850"/>
                  <a:pt x="1754839" y="495467"/>
                </a:cubicBezTo>
                <a:cubicBezTo>
                  <a:pt x="1783734" y="487727"/>
                  <a:pt x="1796634" y="492371"/>
                  <a:pt x="1812629" y="517654"/>
                </a:cubicBezTo>
                <a:cubicBezTo>
                  <a:pt x="1819853" y="528490"/>
                  <a:pt x="1826044" y="539841"/>
                  <a:pt x="1830172" y="552225"/>
                </a:cubicBezTo>
                <a:cubicBezTo>
                  <a:pt x="1837912" y="574412"/>
                  <a:pt x="1834299" y="588343"/>
                  <a:pt x="1815724" y="603306"/>
                </a:cubicBezTo>
                <a:cubicBezTo>
                  <a:pt x="1777026" y="634265"/>
                  <a:pt x="1738844" y="665224"/>
                  <a:pt x="1699630" y="695666"/>
                </a:cubicBezTo>
                <a:cubicBezTo>
                  <a:pt x="1680022" y="710629"/>
                  <a:pt x="1674862" y="729205"/>
                  <a:pt x="1678990" y="751908"/>
                </a:cubicBezTo>
                <a:cubicBezTo>
                  <a:pt x="1680539" y="759647"/>
                  <a:pt x="1683119" y="766871"/>
                  <a:pt x="1685182" y="774611"/>
                </a:cubicBezTo>
                <a:cubicBezTo>
                  <a:pt x="1691890" y="798862"/>
                  <a:pt x="1707885" y="812277"/>
                  <a:pt x="1732652" y="815373"/>
                </a:cubicBezTo>
                <a:cubicBezTo>
                  <a:pt x="1779606" y="821565"/>
                  <a:pt x="1826560" y="828272"/>
                  <a:pt x="1872998" y="834464"/>
                </a:cubicBezTo>
                <a:cubicBezTo>
                  <a:pt x="1900861" y="838076"/>
                  <a:pt x="1915308" y="851491"/>
                  <a:pt x="1918404" y="879354"/>
                </a:cubicBezTo>
                <a:cubicBezTo>
                  <a:pt x="1919952" y="892770"/>
                  <a:pt x="1921500" y="906185"/>
                  <a:pt x="1919952" y="919600"/>
                </a:cubicBezTo>
                <a:cubicBezTo>
                  <a:pt x="1917372" y="940755"/>
                  <a:pt x="1906536" y="952623"/>
                  <a:pt x="1886930" y="958299"/>
                </a:cubicBezTo>
                <a:cubicBezTo>
                  <a:pt x="1843071" y="970682"/>
                  <a:pt x="1798697" y="983065"/>
                  <a:pt x="1754839" y="995965"/>
                </a:cubicBezTo>
                <a:cubicBezTo>
                  <a:pt x="1712013" y="1008348"/>
                  <a:pt x="1692406" y="1040855"/>
                  <a:pt x="1701178" y="1085229"/>
                </a:cubicBezTo>
                <a:cubicBezTo>
                  <a:pt x="1704273" y="1102256"/>
                  <a:pt x="1714077" y="1113092"/>
                  <a:pt x="1728524" y="1121348"/>
                </a:cubicBezTo>
                <a:cubicBezTo>
                  <a:pt x="1768771" y="1145083"/>
                  <a:pt x="1809016" y="1168817"/>
                  <a:pt x="1849779" y="1192552"/>
                </a:cubicBezTo>
                <a:cubicBezTo>
                  <a:pt x="1879706" y="1210096"/>
                  <a:pt x="1884350" y="1220415"/>
                  <a:pt x="1876094" y="1253954"/>
                </a:cubicBezTo>
                <a:cubicBezTo>
                  <a:pt x="1875578" y="1256018"/>
                  <a:pt x="1875578" y="1258082"/>
                  <a:pt x="1875062" y="1260145"/>
                </a:cubicBezTo>
                <a:cubicBezTo>
                  <a:pt x="1862678" y="1300908"/>
                  <a:pt x="1848747" y="1321031"/>
                  <a:pt x="1802309" y="1312259"/>
                </a:cubicBezTo>
                <a:cubicBezTo>
                  <a:pt x="1760515" y="1304003"/>
                  <a:pt x="1717689" y="1302456"/>
                  <a:pt x="1675379" y="1296264"/>
                </a:cubicBezTo>
                <a:cubicBezTo>
                  <a:pt x="1645452" y="1292136"/>
                  <a:pt x="1625845" y="1304003"/>
                  <a:pt x="1611398" y="1329286"/>
                </a:cubicBezTo>
                <a:cubicBezTo>
                  <a:pt x="1596434" y="1355085"/>
                  <a:pt x="1589726" y="1379336"/>
                  <a:pt x="1610365" y="1405651"/>
                </a:cubicBezTo>
                <a:cubicBezTo>
                  <a:pt x="1638228" y="1441254"/>
                  <a:pt x="1665059" y="1477888"/>
                  <a:pt x="1692406" y="1514006"/>
                </a:cubicBezTo>
                <a:cubicBezTo>
                  <a:pt x="1715109" y="1543417"/>
                  <a:pt x="1715109" y="1555285"/>
                  <a:pt x="1692406" y="1584695"/>
                </a:cubicBezTo>
                <a:cubicBezTo>
                  <a:pt x="1691374" y="1585727"/>
                  <a:pt x="1690342" y="1587275"/>
                  <a:pt x="1689310" y="1588307"/>
                </a:cubicBezTo>
                <a:cubicBezTo>
                  <a:pt x="1659383" y="1620298"/>
                  <a:pt x="1647516" y="1634229"/>
                  <a:pt x="1600562" y="1605850"/>
                </a:cubicBezTo>
                <a:cubicBezTo>
                  <a:pt x="1564444" y="1584179"/>
                  <a:pt x="1526261" y="1565604"/>
                  <a:pt x="1490659" y="1543933"/>
                </a:cubicBezTo>
                <a:cubicBezTo>
                  <a:pt x="1461248" y="1526390"/>
                  <a:pt x="1438545" y="1536709"/>
                  <a:pt x="1415326" y="1554769"/>
                </a:cubicBezTo>
                <a:cubicBezTo>
                  <a:pt x="1392107" y="1572312"/>
                  <a:pt x="1382819" y="1593467"/>
                  <a:pt x="1391075" y="1622877"/>
                </a:cubicBezTo>
                <a:cubicBezTo>
                  <a:pt x="1403974" y="1668284"/>
                  <a:pt x="1415326" y="1714205"/>
                  <a:pt x="1426677" y="1760128"/>
                </a:cubicBezTo>
                <a:cubicBezTo>
                  <a:pt x="1432870" y="1784894"/>
                  <a:pt x="1427710" y="1798310"/>
                  <a:pt x="1406554" y="1811725"/>
                </a:cubicBezTo>
                <a:cubicBezTo>
                  <a:pt x="1395203" y="1818949"/>
                  <a:pt x="1383335" y="1825657"/>
                  <a:pt x="1370436" y="1830300"/>
                </a:cubicBezTo>
                <a:cubicBezTo>
                  <a:pt x="1347733" y="1838556"/>
                  <a:pt x="1331222" y="1834428"/>
                  <a:pt x="1316258" y="1815337"/>
                </a:cubicBezTo>
                <a:cubicBezTo>
                  <a:pt x="1287879" y="1779735"/>
                  <a:pt x="1259501" y="1743616"/>
                  <a:pt x="1231122" y="1707498"/>
                </a:cubicBezTo>
                <a:cubicBezTo>
                  <a:pt x="1203775" y="1673443"/>
                  <a:pt x="1154242" y="1668800"/>
                  <a:pt x="1121219" y="1698210"/>
                </a:cubicBezTo>
                <a:cubicBezTo>
                  <a:pt x="1112447" y="1705950"/>
                  <a:pt x="1108320" y="1715753"/>
                  <a:pt x="1106771" y="1727105"/>
                </a:cubicBezTo>
                <a:cubicBezTo>
                  <a:pt x="1100064" y="1774575"/>
                  <a:pt x="1092324" y="1821529"/>
                  <a:pt x="1087165" y="1868999"/>
                </a:cubicBezTo>
                <a:cubicBezTo>
                  <a:pt x="1084068" y="1893766"/>
                  <a:pt x="1074265" y="1911309"/>
                  <a:pt x="1050014" y="1919049"/>
                </a:cubicBezTo>
                <a:cubicBezTo>
                  <a:pt x="1029375" y="1919049"/>
                  <a:pt x="1008220" y="1919049"/>
                  <a:pt x="987581" y="1919049"/>
                </a:cubicBezTo>
                <a:cubicBezTo>
                  <a:pt x="973133" y="1910277"/>
                  <a:pt x="964878" y="1897377"/>
                  <a:pt x="960234" y="1880866"/>
                </a:cubicBezTo>
                <a:cubicBezTo>
                  <a:pt x="947851" y="1835460"/>
                  <a:pt x="933919" y="1790054"/>
                  <a:pt x="921535" y="1744132"/>
                </a:cubicBezTo>
                <a:cubicBezTo>
                  <a:pt x="914828" y="1719881"/>
                  <a:pt x="899865" y="1706982"/>
                  <a:pt x="875614" y="1703886"/>
                </a:cubicBezTo>
                <a:cubicBezTo>
                  <a:pt x="866326" y="1702854"/>
                  <a:pt x="857038" y="1701306"/>
                  <a:pt x="847751" y="1700790"/>
                </a:cubicBezTo>
                <a:cubicBezTo>
                  <a:pt x="826080" y="1699242"/>
                  <a:pt x="811117" y="1709046"/>
                  <a:pt x="800281" y="1727105"/>
                </a:cubicBezTo>
                <a:cubicBezTo>
                  <a:pt x="796153" y="1733813"/>
                  <a:pt x="792541" y="1740520"/>
                  <a:pt x="788414" y="1747228"/>
                </a:cubicBezTo>
                <a:cubicBezTo>
                  <a:pt x="766742" y="1783862"/>
                  <a:pt x="745587" y="1821013"/>
                  <a:pt x="723401" y="1857131"/>
                </a:cubicBezTo>
                <a:cubicBezTo>
                  <a:pt x="711533" y="1877254"/>
                  <a:pt x="697085" y="1882414"/>
                  <a:pt x="674383" y="1877254"/>
                </a:cubicBezTo>
                <a:cubicBezTo>
                  <a:pt x="660451" y="1874158"/>
                  <a:pt x="647552" y="1869515"/>
                  <a:pt x="634652" y="1863839"/>
                </a:cubicBezTo>
                <a:cubicBezTo>
                  <a:pt x="611949" y="1853003"/>
                  <a:pt x="604726" y="1839072"/>
                  <a:pt x="607822" y="1813789"/>
                </a:cubicBezTo>
                <a:cubicBezTo>
                  <a:pt x="613497" y="1766835"/>
                  <a:pt x="618141" y="1719881"/>
                  <a:pt x="624848" y="1672927"/>
                </a:cubicBezTo>
                <a:cubicBezTo>
                  <a:pt x="629492" y="1639905"/>
                  <a:pt x="611949" y="1621846"/>
                  <a:pt x="586150" y="1607398"/>
                </a:cubicBezTo>
                <a:cubicBezTo>
                  <a:pt x="560868" y="1593467"/>
                  <a:pt x="538165" y="1591403"/>
                  <a:pt x="514430" y="1611010"/>
                </a:cubicBezTo>
                <a:cubicBezTo>
                  <a:pt x="481407" y="1637325"/>
                  <a:pt x="446836" y="1661576"/>
                  <a:pt x="413814" y="1687375"/>
                </a:cubicBezTo>
                <a:cubicBezTo>
                  <a:pt x="380276" y="1713690"/>
                  <a:pt x="365828" y="1719365"/>
                  <a:pt x="324550" y="1682215"/>
                </a:cubicBezTo>
                <a:cubicBezTo>
                  <a:pt x="321970" y="1679635"/>
                  <a:pt x="319390" y="1677055"/>
                  <a:pt x="316810" y="1674475"/>
                </a:cubicBezTo>
                <a:cubicBezTo>
                  <a:pt x="296687" y="1653836"/>
                  <a:pt x="294623" y="1637841"/>
                  <a:pt x="309071" y="1612558"/>
                </a:cubicBezTo>
                <a:cubicBezTo>
                  <a:pt x="331258" y="1572828"/>
                  <a:pt x="353960" y="1532581"/>
                  <a:pt x="376148" y="1492851"/>
                </a:cubicBezTo>
                <a:cubicBezTo>
                  <a:pt x="382339" y="1481500"/>
                  <a:pt x="389047" y="1470148"/>
                  <a:pt x="387499" y="1456217"/>
                </a:cubicBezTo>
                <a:cubicBezTo>
                  <a:pt x="383887" y="1414423"/>
                  <a:pt x="337449" y="1381400"/>
                  <a:pt x="297203" y="1391720"/>
                </a:cubicBezTo>
                <a:cubicBezTo>
                  <a:pt x="250765" y="1403587"/>
                  <a:pt x="204327" y="1415455"/>
                  <a:pt x="158405" y="1427838"/>
                </a:cubicBezTo>
                <a:cubicBezTo>
                  <a:pt x="139830" y="1432998"/>
                  <a:pt x="125899" y="1427322"/>
                  <a:pt x="114031" y="1412875"/>
                </a:cubicBezTo>
                <a:cubicBezTo>
                  <a:pt x="104228" y="1401007"/>
                  <a:pt x="98036" y="1387592"/>
                  <a:pt x="91844" y="1373660"/>
                </a:cubicBezTo>
                <a:cubicBezTo>
                  <a:pt x="81525" y="1349409"/>
                  <a:pt x="86169" y="1331866"/>
                  <a:pt x="106808" y="1315871"/>
                </a:cubicBezTo>
                <a:cubicBezTo>
                  <a:pt x="140862" y="1288524"/>
                  <a:pt x="175432" y="1261693"/>
                  <a:pt x="209487" y="1234347"/>
                </a:cubicBezTo>
                <a:cubicBezTo>
                  <a:pt x="245605" y="1206484"/>
                  <a:pt x="248701" y="1194616"/>
                  <a:pt x="236834" y="1151274"/>
                </a:cubicBezTo>
                <a:cubicBezTo>
                  <a:pt x="228578" y="1122896"/>
                  <a:pt x="211551" y="1107932"/>
                  <a:pt x="181624" y="1104836"/>
                </a:cubicBezTo>
                <a:cubicBezTo>
                  <a:pt x="138282" y="1100192"/>
                  <a:pt x="95456" y="1091937"/>
                  <a:pt x="52114" y="1087293"/>
                </a:cubicBezTo>
                <a:cubicBezTo>
                  <a:pt x="27347" y="1084713"/>
                  <a:pt x="9804" y="1074910"/>
                  <a:pt x="1032" y="1051175"/>
                </a:cubicBezTo>
                <a:cubicBezTo>
                  <a:pt x="0" y="1028988"/>
                  <a:pt x="0" y="1008348"/>
                  <a:pt x="0" y="987194"/>
                </a:cubicBezTo>
                <a:close/>
                <a:moveTo>
                  <a:pt x="1198616" y="960879"/>
                </a:moveTo>
                <a:cubicBezTo>
                  <a:pt x="1200163" y="838592"/>
                  <a:pt x="1104192" y="720433"/>
                  <a:pt x="958686" y="720949"/>
                </a:cubicBezTo>
                <a:cubicBezTo>
                  <a:pt x="824016" y="721465"/>
                  <a:pt x="720821" y="824145"/>
                  <a:pt x="720304" y="959331"/>
                </a:cubicBezTo>
                <a:cubicBezTo>
                  <a:pt x="719788" y="1096581"/>
                  <a:pt x="827628" y="1197712"/>
                  <a:pt x="957654" y="1198744"/>
                </a:cubicBezTo>
                <a:cubicBezTo>
                  <a:pt x="1090776" y="1199776"/>
                  <a:pt x="1198100" y="1092969"/>
                  <a:pt x="1198616" y="960879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/>
          <p:nvPr/>
        </p:nvSpPr>
        <p:spPr>
          <a:xfrm rot="1853321">
            <a:off x="9115915" y="5933596"/>
            <a:ext cx="562866" cy="559739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/>
          <p:nvPr/>
        </p:nvSpPr>
        <p:spPr>
          <a:xfrm rot="1853321">
            <a:off x="11571359" y="1847438"/>
            <a:ext cx="557835" cy="559738"/>
          </a:xfrm>
          <a:custGeom>
            <a:rect b="b" l="l" r="r" t="t"/>
            <a:pathLst>
              <a:path extrusionOk="0" h="1516973" w="1511813">
                <a:moveTo>
                  <a:pt x="817500" y="1518710"/>
                </a:moveTo>
                <a:cubicBezTo>
                  <a:pt x="809245" y="1520774"/>
                  <a:pt x="805633" y="1516130"/>
                  <a:pt x="802537" y="1507875"/>
                </a:cubicBezTo>
                <a:cubicBezTo>
                  <a:pt x="795829" y="1486204"/>
                  <a:pt x="788090" y="1464532"/>
                  <a:pt x="780866" y="1442862"/>
                </a:cubicBezTo>
                <a:cubicBezTo>
                  <a:pt x="774674" y="1424286"/>
                  <a:pt x="777770" y="1404679"/>
                  <a:pt x="776738" y="1385072"/>
                </a:cubicBezTo>
                <a:cubicBezTo>
                  <a:pt x="776222" y="1369593"/>
                  <a:pt x="775706" y="1370109"/>
                  <a:pt x="760227" y="1369593"/>
                </a:cubicBezTo>
                <a:cubicBezTo>
                  <a:pt x="738556" y="1369593"/>
                  <a:pt x="716369" y="1368045"/>
                  <a:pt x="694698" y="1366497"/>
                </a:cubicBezTo>
                <a:cubicBezTo>
                  <a:pt x="683346" y="1365465"/>
                  <a:pt x="676638" y="1365981"/>
                  <a:pt x="676638" y="1379912"/>
                </a:cubicBezTo>
                <a:cubicBezTo>
                  <a:pt x="676638" y="1424286"/>
                  <a:pt x="655483" y="1462469"/>
                  <a:pt x="637940" y="1501683"/>
                </a:cubicBezTo>
                <a:cubicBezTo>
                  <a:pt x="634844" y="1508907"/>
                  <a:pt x="630716" y="1510454"/>
                  <a:pt x="622977" y="1508907"/>
                </a:cubicBezTo>
                <a:cubicBezTo>
                  <a:pt x="556416" y="1496523"/>
                  <a:pt x="492434" y="1475368"/>
                  <a:pt x="430517" y="1447505"/>
                </a:cubicBezTo>
                <a:cubicBezTo>
                  <a:pt x="423294" y="1443893"/>
                  <a:pt x="420198" y="1440282"/>
                  <a:pt x="422262" y="1431510"/>
                </a:cubicBezTo>
                <a:cubicBezTo>
                  <a:pt x="427421" y="1409323"/>
                  <a:pt x="431033" y="1386620"/>
                  <a:pt x="435677" y="1364433"/>
                </a:cubicBezTo>
                <a:cubicBezTo>
                  <a:pt x="439805" y="1344310"/>
                  <a:pt x="452704" y="1327798"/>
                  <a:pt x="461992" y="1310255"/>
                </a:cubicBezTo>
                <a:cubicBezTo>
                  <a:pt x="467152" y="1300452"/>
                  <a:pt x="466120" y="1295808"/>
                  <a:pt x="456316" y="1290132"/>
                </a:cubicBezTo>
                <a:cubicBezTo>
                  <a:pt x="435677" y="1278265"/>
                  <a:pt x="415554" y="1264849"/>
                  <a:pt x="395431" y="1251434"/>
                </a:cubicBezTo>
                <a:cubicBezTo>
                  <a:pt x="388207" y="1246274"/>
                  <a:pt x="383563" y="1246274"/>
                  <a:pt x="378919" y="1254014"/>
                </a:cubicBezTo>
                <a:cubicBezTo>
                  <a:pt x="356216" y="1293228"/>
                  <a:pt x="319066" y="1317479"/>
                  <a:pt x="283464" y="1342246"/>
                </a:cubicBezTo>
                <a:cubicBezTo>
                  <a:pt x="276240" y="1346890"/>
                  <a:pt x="272112" y="1346374"/>
                  <a:pt x="265920" y="1341214"/>
                </a:cubicBezTo>
                <a:cubicBezTo>
                  <a:pt x="214323" y="1297356"/>
                  <a:pt x="169433" y="1246790"/>
                  <a:pt x="130218" y="1191580"/>
                </a:cubicBezTo>
                <a:cubicBezTo>
                  <a:pt x="125575" y="1185389"/>
                  <a:pt x="125059" y="1180745"/>
                  <a:pt x="130734" y="1174553"/>
                </a:cubicBezTo>
                <a:cubicBezTo>
                  <a:pt x="146730" y="1157010"/>
                  <a:pt x="161177" y="1138435"/>
                  <a:pt x="177688" y="1121408"/>
                </a:cubicBezTo>
                <a:cubicBezTo>
                  <a:pt x="191104" y="1107476"/>
                  <a:pt x="209163" y="1099221"/>
                  <a:pt x="225674" y="1089417"/>
                </a:cubicBezTo>
                <a:cubicBezTo>
                  <a:pt x="236510" y="1083225"/>
                  <a:pt x="237026" y="1078065"/>
                  <a:pt x="230834" y="1067230"/>
                </a:cubicBezTo>
                <a:cubicBezTo>
                  <a:pt x="218967" y="1047107"/>
                  <a:pt x="208647" y="1025436"/>
                  <a:pt x="198327" y="1004281"/>
                </a:cubicBezTo>
                <a:cubicBezTo>
                  <a:pt x="194716" y="997057"/>
                  <a:pt x="192136" y="993445"/>
                  <a:pt x="183880" y="998089"/>
                </a:cubicBezTo>
                <a:cubicBezTo>
                  <a:pt x="147246" y="1017180"/>
                  <a:pt x="108031" y="1024920"/>
                  <a:pt x="67269" y="1025952"/>
                </a:cubicBezTo>
                <a:cubicBezTo>
                  <a:pt x="63657" y="1025952"/>
                  <a:pt x="59529" y="1026984"/>
                  <a:pt x="55918" y="1027500"/>
                </a:cubicBezTo>
                <a:cubicBezTo>
                  <a:pt x="48694" y="1028532"/>
                  <a:pt x="44050" y="1025952"/>
                  <a:pt x="41470" y="1018212"/>
                </a:cubicBezTo>
                <a:cubicBezTo>
                  <a:pt x="21347" y="960939"/>
                  <a:pt x="6384" y="902117"/>
                  <a:pt x="1224" y="841748"/>
                </a:cubicBezTo>
                <a:cubicBezTo>
                  <a:pt x="-1872" y="808725"/>
                  <a:pt x="-1356" y="809241"/>
                  <a:pt x="30635" y="797374"/>
                </a:cubicBezTo>
                <a:cubicBezTo>
                  <a:pt x="64173" y="784474"/>
                  <a:pt x="98744" y="775703"/>
                  <a:pt x="134862" y="778799"/>
                </a:cubicBezTo>
                <a:cubicBezTo>
                  <a:pt x="144150" y="779315"/>
                  <a:pt x="147246" y="775187"/>
                  <a:pt x="147246" y="765899"/>
                </a:cubicBezTo>
                <a:cubicBezTo>
                  <a:pt x="147246" y="742680"/>
                  <a:pt x="148278" y="719461"/>
                  <a:pt x="150342" y="696242"/>
                </a:cubicBezTo>
                <a:cubicBezTo>
                  <a:pt x="151373" y="685923"/>
                  <a:pt x="150858" y="678699"/>
                  <a:pt x="137442" y="678699"/>
                </a:cubicBezTo>
                <a:cubicBezTo>
                  <a:pt x="92552" y="678699"/>
                  <a:pt x="53854" y="657544"/>
                  <a:pt x="14639" y="639485"/>
                </a:cubicBezTo>
                <a:cubicBezTo>
                  <a:pt x="7932" y="636389"/>
                  <a:pt x="6384" y="632261"/>
                  <a:pt x="7932" y="625037"/>
                </a:cubicBezTo>
                <a:cubicBezTo>
                  <a:pt x="20315" y="558476"/>
                  <a:pt x="40954" y="494495"/>
                  <a:pt x="69333" y="432578"/>
                </a:cubicBezTo>
                <a:cubicBezTo>
                  <a:pt x="72945" y="424838"/>
                  <a:pt x="77073" y="421742"/>
                  <a:pt x="86360" y="423806"/>
                </a:cubicBezTo>
                <a:cubicBezTo>
                  <a:pt x="107515" y="428450"/>
                  <a:pt x="129186" y="432578"/>
                  <a:pt x="150858" y="436706"/>
                </a:cubicBezTo>
                <a:cubicBezTo>
                  <a:pt x="171497" y="440833"/>
                  <a:pt x="188008" y="453733"/>
                  <a:pt x="206583" y="463536"/>
                </a:cubicBezTo>
                <a:cubicBezTo>
                  <a:pt x="216903" y="468696"/>
                  <a:pt x="221546" y="467664"/>
                  <a:pt x="227738" y="457345"/>
                </a:cubicBezTo>
                <a:cubicBezTo>
                  <a:pt x="239606" y="436706"/>
                  <a:pt x="253021" y="416582"/>
                  <a:pt x="266952" y="396459"/>
                </a:cubicBezTo>
                <a:cubicBezTo>
                  <a:pt x="271596" y="389752"/>
                  <a:pt x="271596" y="385108"/>
                  <a:pt x="264373" y="380980"/>
                </a:cubicBezTo>
                <a:cubicBezTo>
                  <a:pt x="225158" y="357761"/>
                  <a:pt x="200391" y="320611"/>
                  <a:pt x="175108" y="284492"/>
                </a:cubicBezTo>
                <a:cubicBezTo>
                  <a:pt x="170465" y="277785"/>
                  <a:pt x="170981" y="273657"/>
                  <a:pt x="176140" y="267981"/>
                </a:cubicBezTo>
                <a:cubicBezTo>
                  <a:pt x="219998" y="216383"/>
                  <a:pt x="270048" y="171493"/>
                  <a:pt x="325258" y="132279"/>
                </a:cubicBezTo>
                <a:cubicBezTo>
                  <a:pt x="331966" y="127635"/>
                  <a:pt x="336609" y="126603"/>
                  <a:pt x="343317" y="132795"/>
                </a:cubicBezTo>
                <a:cubicBezTo>
                  <a:pt x="360344" y="148274"/>
                  <a:pt x="378404" y="162722"/>
                  <a:pt x="395431" y="178717"/>
                </a:cubicBezTo>
                <a:cubicBezTo>
                  <a:pt x="409362" y="191616"/>
                  <a:pt x="416070" y="209160"/>
                  <a:pt x="426389" y="224639"/>
                </a:cubicBezTo>
                <a:cubicBezTo>
                  <a:pt x="437741" y="241666"/>
                  <a:pt x="435161" y="240634"/>
                  <a:pt x="451156" y="231347"/>
                </a:cubicBezTo>
                <a:cubicBezTo>
                  <a:pt x="470763" y="219995"/>
                  <a:pt x="491403" y="209676"/>
                  <a:pt x="512042" y="200388"/>
                </a:cubicBezTo>
                <a:cubicBezTo>
                  <a:pt x="521329" y="196260"/>
                  <a:pt x="522361" y="192132"/>
                  <a:pt x="518233" y="183877"/>
                </a:cubicBezTo>
                <a:cubicBezTo>
                  <a:pt x="499142" y="148274"/>
                  <a:pt x="492434" y="109576"/>
                  <a:pt x="491403" y="69846"/>
                </a:cubicBezTo>
                <a:cubicBezTo>
                  <a:pt x="491403" y="66234"/>
                  <a:pt x="490371" y="62106"/>
                  <a:pt x="489855" y="58494"/>
                </a:cubicBezTo>
                <a:cubicBezTo>
                  <a:pt x="488307" y="50239"/>
                  <a:pt x="491403" y="46111"/>
                  <a:pt x="499658" y="43015"/>
                </a:cubicBezTo>
                <a:cubicBezTo>
                  <a:pt x="563123" y="20312"/>
                  <a:pt x="628653" y="6380"/>
                  <a:pt x="695730" y="189"/>
                </a:cubicBezTo>
                <a:cubicBezTo>
                  <a:pt x="706049" y="-843"/>
                  <a:pt x="710693" y="2253"/>
                  <a:pt x="713273" y="12056"/>
                </a:cubicBezTo>
                <a:cubicBezTo>
                  <a:pt x="715337" y="19796"/>
                  <a:pt x="717917" y="27536"/>
                  <a:pt x="721012" y="35275"/>
                </a:cubicBezTo>
                <a:cubicBezTo>
                  <a:pt x="734428" y="67266"/>
                  <a:pt x="741136" y="99772"/>
                  <a:pt x="738556" y="134343"/>
                </a:cubicBezTo>
                <a:cubicBezTo>
                  <a:pt x="737524" y="145694"/>
                  <a:pt x="742168" y="148790"/>
                  <a:pt x="753519" y="148790"/>
                </a:cubicBezTo>
                <a:cubicBezTo>
                  <a:pt x="775706" y="148274"/>
                  <a:pt x="797893" y="149822"/>
                  <a:pt x="820596" y="151886"/>
                </a:cubicBezTo>
                <a:cubicBezTo>
                  <a:pt x="831948" y="152918"/>
                  <a:pt x="838655" y="152402"/>
                  <a:pt x="838655" y="138471"/>
                </a:cubicBezTo>
                <a:cubicBezTo>
                  <a:pt x="838655" y="94097"/>
                  <a:pt x="859810" y="55914"/>
                  <a:pt x="877354" y="16700"/>
                </a:cubicBezTo>
                <a:cubicBezTo>
                  <a:pt x="880449" y="9476"/>
                  <a:pt x="885093" y="7928"/>
                  <a:pt x="892317" y="9476"/>
                </a:cubicBezTo>
                <a:cubicBezTo>
                  <a:pt x="958878" y="21860"/>
                  <a:pt x="1022859" y="42499"/>
                  <a:pt x="1084777" y="70878"/>
                </a:cubicBezTo>
                <a:cubicBezTo>
                  <a:pt x="1092000" y="74489"/>
                  <a:pt x="1095096" y="78617"/>
                  <a:pt x="1093032" y="86873"/>
                </a:cubicBezTo>
                <a:cubicBezTo>
                  <a:pt x="1088388" y="108544"/>
                  <a:pt x="1084261" y="130731"/>
                  <a:pt x="1079617" y="152402"/>
                </a:cubicBezTo>
                <a:cubicBezTo>
                  <a:pt x="1075489" y="172525"/>
                  <a:pt x="1062590" y="189036"/>
                  <a:pt x="1053302" y="206580"/>
                </a:cubicBezTo>
                <a:cubicBezTo>
                  <a:pt x="1047626" y="217415"/>
                  <a:pt x="1048658" y="222575"/>
                  <a:pt x="1060010" y="228251"/>
                </a:cubicBezTo>
                <a:cubicBezTo>
                  <a:pt x="1080133" y="239602"/>
                  <a:pt x="1099740" y="252502"/>
                  <a:pt x="1118315" y="265917"/>
                </a:cubicBezTo>
                <a:cubicBezTo>
                  <a:pt x="1126571" y="272109"/>
                  <a:pt x="1131214" y="271593"/>
                  <a:pt x="1136374" y="262821"/>
                </a:cubicBezTo>
                <a:cubicBezTo>
                  <a:pt x="1159077" y="223607"/>
                  <a:pt x="1196744" y="199872"/>
                  <a:pt x="1232346" y="174589"/>
                </a:cubicBezTo>
                <a:cubicBezTo>
                  <a:pt x="1238538" y="170461"/>
                  <a:pt x="1242666" y="170977"/>
                  <a:pt x="1247825" y="175621"/>
                </a:cubicBezTo>
                <a:cubicBezTo>
                  <a:pt x="1299939" y="219995"/>
                  <a:pt x="1345345" y="270045"/>
                  <a:pt x="1384559" y="325770"/>
                </a:cubicBezTo>
                <a:cubicBezTo>
                  <a:pt x="1389203" y="331962"/>
                  <a:pt x="1389719" y="336606"/>
                  <a:pt x="1384043" y="342798"/>
                </a:cubicBezTo>
                <a:cubicBezTo>
                  <a:pt x="1368048" y="360857"/>
                  <a:pt x="1352569" y="379432"/>
                  <a:pt x="1336057" y="396975"/>
                </a:cubicBezTo>
                <a:cubicBezTo>
                  <a:pt x="1323674" y="409875"/>
                  <a:pt x="1306131" y="417098"/>
                  <a:pt x="1291167" y="426902"/>
                </a:cubicBezTo>
                <a:cubicBezTo>
                  <a:pt x="1276720" y="436706"/>
                  <a:pt x="1276720" y="436190"/>
                  <a:pt x="1284976" y="451153"/>
                </a:cubicBezTo>
                <a:cubicBezTo>
                  <a:pt x="1295811" y="471792"/>
                  <a:pt x="1306647" y="492431"/>
                  <a:pt x="1316450" y="513070"/>
                </a:cubicBezTo>
                <a:cubicBezTo>
                  <a:pt x="1320062" y="520294"/>
                  <a:pt x="1323158" y="523390"/>
                  <a:pt x="1330898" y="519262"/>
                </a:cubicBezTo>
                <a:cubicBezTo>
                  <a:pt x="1367532" y="500171"/>
                  <a:pt x="1406746" y="492431"/>
                  <a:pt x="1447509" y="491399"/>
                </a:cubicBezTo>
                <a:cubicBezTo>
                  <a:pt x="1451120" y="491399"/>
                  <a:pt x="1455248" y="490367"/>
                  <a:pt x="1458860" y="489851"/>
                </a:cubicBezTo>
                <a:cubicBezTo>
                  <a:pt x="1466600" y="488819"/>
                  <a:pt x="1470728" y="491399"/>
                  <a:pt x="1473307" y="499139"/>
                </a:cubicBezTo>
                <a:cubicBezTo>
                  <a:pt x="1493431" y="556412"/>
                  <a:pt x="1508394" y="615234"/>
                  <a:pt x="1513554" y="675603"/>
                </a:cubicBezTo>
                <a:cubicBezTo>
                  <a:pt x="1513554" y="676635"/>
                  <a:pt x="1513554" y="678183"/>
                  <a:pt x="1514070" y="679215"/>
                </a:cubicBezTo>
                <a:cubicBezTo>
                  <a:pt x="1518713" y="714301"/>
                  <a:pt x="1519745" y="706046"/>
                  <a:pt x="1490335" y="717397"/>
                </a:cubicBezTo>
                <a:cubicBezTo>
                  <a:pt x="1454732" y="730813"/>
                  <a:pt x="1418614" y="741648"/>
                  <a:pt x="1379916" y="738036"/>
                </a:cubicBezTo>
                <a:cubicBezTo>
                  <a:pt x="1371144" y="737004"/>
                  <a:pt x="1368048" y="740616"/>
                  <a:pt x="1367532" y="749904"/>
                </a:cubicBezTo>
                <a:cubicBezTo>
                  <a:pt x="1367016" y="774155"/>
                  <a:pt x="1365984" y="797890"/>
                  <a:pt x="1363920" y="822141"/>
                </a:cubicBezTo>
                <a:cubicBezTo>
                  <a:pt x="1363404" y="831944"/>
                  <a:pt x="1363920" y="838136"/>
                  <a:pt x="1375788" y="838136"/>
                </a:cubicBezTo>
                <a:cubicBezTo>
                  <a:pt x="1420678" y="838136"/>
                  <a:pt x="1459376" y="858775"/>
                  <a:pt x="1498590" y="876834"/>
                </a:cubicBezTo>
                <a:cubicBezTo>
                  <a:pt x="1505298" y="879930"/>
                  <a:pt x="1507878" y="883542"/>
                  <a:pt x="1506330" y="891798"/>
                </a:cubicBezTo>
                <a:cubicBezTo>
                  <a:pt x="1493947" y="958875"/>
                  <a:pt x="1472791" y="1023372"/>
                  <a:pt x="1444413" y="1085289"/>
                </a:cubicBezTo>
                <a:cubicBezTo>
                  <a:pt x="1441317" y="1092513"/>
                  <a:pt x="1437189" y="1094577"/>
                  <a:pt x="1429449" y="1093029"/>
                </a:cubicBezTo>
                <a:cubicBezTo>
                  <a:pt x="1386623" y="1085289"/>
                  <a:pt x="1343797" y="1078581"/>
                  <a:pt x="1306647" y="1052783"/>
                </a:cubicBezTo>
                <a:cubicBezTo>
                  <a:pt x="1297875" y="1046591"/>
                  <a:pt x="1293231" y="1048655"/>
                  <a:pt x="1287556" y="1057942"/>
                </a:cubicBezTo>
                <a:cubicBezTo>
                  <a:pt x="1275688" y="1078581"/>
                  <a:pt x="1262273" y="1098705"/>
                  <a:pt x="1248857" y="1118828"/>
                </a:cubicBezTo>
                <a:cubicBezTo>
                  <a:pt x="1244214" y="1125535"/>
                  <a:pt x="1242150" y="1130179"/>
                  <a:pt x="1250405" y="1135339"/>
                </a:cubicBezTo>
                <a:cubicBezTo>
                  <a:pt x="1289620" y="1158558"/>
                  <a:pt x="1313871" y="1194676"/>
                  <a:pt x="1339153" y="1230795"/>
                </a:cubicBezTo>
                <a:cubicBezTo>
                  <a:pt x="1344313" y="1238018"/>
                  <a:pt x="1343797" y="1242662"/>
                  <a:pt x="1337605" y="1249370"/>
                </a:cubicBezTo>
                <a:cubicBezTo>
                  <a:pt x="1293747" y="1300968"/>
                  <a:pt x="1244214" y="1345342"/>
                  <a:pt x="1189004" y="1384040"/>
                </a:cubicBezTo>
                <a:cubicBezTo>
                  <a:pt x="1182296" y="1388684"/>
                  <a:pt x="1177652" y="1389716"/>
                  <a:pt x="1170945" y="1383524"/>
                </a:cubicBezTo>
                <a:cubicBezTo>
                  <a:pt x="1153918" y="1368045"/>
                  <a:pt x="1135858" y="1353597"/>
                  <a:pt x="1118831" y="1337602"/>
                </a:cubicBezTo>
                <a:cubicBezTo>
                  <a:pt x="1104384" y="1324187"/>
                  <a:pt x="1096644" y="1306128"/>
                  <a:pt x="1086840" y="1289616"/>
                </a:cubicBezTo>
                <a:cubicBezTo>
                  <a:pt x="1080133" y="1278265"/>
                  <a:pt x="1074973" y="1277749"/>
                  <a:pt x="1064137" y="1284456"/>
                </a:cubicBezTo>
                <a:cubicBezTo>
                  <a:pt x="1044530" y="1296324"/>
                  <a:pt x="1023375" y="1306643"/>
                  <a:pt x="1002220" y="1316447"/>
                </a:cubicBezTo>
                <a:cubicBezTo>
                  <a:pt x="993449" y="1320575"/>
                  <a:pt x="991385" y="1324703"/>
                  <a:pt x="996028" y="1332958"/>
                </a:cubicBezTo>
                <a:cubicBezTo>
                  <a:pt x="1015120" y="1368561"/>
                  <a:pt x="1021827" y="1407259"/>
                  <a:pt x="1022859" y="1446989"/>
                </a:cubicBezTo>
                <a:cubicBezTo>
                  <a:pt x="1022859" y="1451117"/>
                  <a:pt x="1023891" y="1455245"/>
                  <a:pt x="1024407" y="1459889"/>
                </a:cubicBezTo>
                <a:cubicBezTo>
                  <a:pt x="1025439" y="1466596"/>
                  <a:pt x="1022859" y="1470724"/>
                  <a:pt x="1015636" y="1473304"/>
                </a:cubicBezTo>
                <a:cubicBezTo>
                  <a:pt x="970745" y="1493943"/>
                  <a:pt x="870646" y="1516130"/>
                  <a:pt x="817500" y="1518710"/>
                </a:cubicBezTo>
                <a:close/>
                <a:moveTo>
                  <a:pt x="758163" y="1148238"/>
                </a:moveTo>
                <a:cubicBezTo>
                  <a:pt x="974357" y="1144627"/>
                  <a:pt x="1145146" y="976418"/>
                  <a:pt x="1145146" y="758675"/>
                </a:cubicBezTo>
                <a:cubicBezTo>
                  <a:pt x="1145146" y="542481"/>
                  <a:pt x="974357" y="371176"/>
                  <a:pt x="757131" y="371176"/>
                </a:cubicBezTo>
                <a:cubicBezTo>
                  <a:pt x="539904" y="371176"/>
                  <a:pt x="368600" y="542481"/>
                  <a:pt x="368600" y="759707"/>
                </a:cubicBezTo>
                <a:cubicBezTo>
                  <a:pt x="369116" y="977966"/>
                  <a:pt x="541452" y="1145659"/>
                  <a:pt x="758163" y="114823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/>
          <p:nvPr/>
        </p:nvSpPr>
        <p:spPr>
          <a:xfrm rot="1853321">
            <a:off x="11790132" y="5953856"/>
            <a:ext cx="439254" cy="436814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 rot="1853321">
            <a:off x="9233421" y="6550139"/>
            <a:ext cx="1055770" cy="1058203"/>
          </a:xfrm>
          <a:custGeom>
            <a:rect b="b" l="l" r="r" t="t"/>
            <a:pathLst>
              <a:path extrusionOk="0" h="4565300" w="4554801">
                <a:moveTo>
                  <a:pt x="2291450" y="1732929"/>
                </a:moveTo>
                <a:cubicBezTo>
                  <a:pt x="2043404" y="1733411"/>
                  <a:pt x="1755679" y="1946176"/>
                  <a:pt x="1754982" y="2269343"/>
                </a:cubicBezTo>
                <a:cubicBezTo>
                  <a:pt x="1754285" y="2570044"/>
                  <a:pt x="1998739" y="2814337"/>
                  <a:pt x="2302389" y="2815678"/>
                </a:cubicBezTo>
                <a:cubicBezTo>
                  <a:pt x="2585020" y="2816965"/>
                  <a:pt x="2842450" y="2567095"/>
                  <a:pt x="2837570" y="2272829"/>
                </a:cubicBezTo>
                <a:cubicBezTo>
                  <a:pt x="2837838" y="1979045"/>
                  <a:pt x="2589524" y="1732339"/>
                  <a:pt x="2291450" y="1732929"/>
                </a:cubicBezTo>
                <a:close/>
                <a:moveTo>
                  <a:pt x="2286196" y="1550942"/>
                </a:moveTo>
                <a:cubicBezTo>
                  <a:pt x="2686201" y="1545205"/>
                  <a:pt x="3017895" y="1877274"/>
                  <a:pt x="3019128" y="2274705"/>
                </a:cubicBezTo>
                <a:cubicBezTo>
                  <a:pt x="3020361" y="2667525"/>
                  <a:pt x="2698534" y="2992302"/>
                  <a:pt x="2309306" y="2995680"/>
                </a:cubicBezTo>
                <a:cubicBezTo>
                  <a:pt x="1899756" y="2999273"/>
                  <a:pt x="1567044" y="2659161"/>
                  <a:pt x="1574068" y="2297762"/>
                </a:cubicBezTo>
                <a:cubicBezTo>
                  <a:pt x="1583934" y="1791750"/>
                  <a:pt x="1943028" y="1555822"/>
                  <a:pt x="2286196" y="1550942"/>
                </a:cubicBezTo>
                <a:close/>
                <a:moveTo>
                  <a:pt x="2293167" y="1431585"/>
                </a:moveTo>
                <a:cubicBezTo>
                  <a:pt x="1924262" y="1424025"/>
                  <a:pt x="1453156" y="1696843"/>
                  <a:pt x="1444791" y="2284787"/>
                </a:cubicBezTo>
                <a:cubicBezTo>
                  <a:pt x="1438411" y="2735838"/>
                  <a:pt x="1831392" y="3114074"/>
                  <a:pt x="2295044" y="3114771"/>
                </a:cubicBezTo>
                <a:cubicBezTo>
                  <a:pt x="2757946" y="3115414"/>
                  <a:pt x="3133554" y="2733962"/>
                  <a:pt x="3133929" y="2262856"/>
                </a:cubicBezTo>
                <a:cubicBezTo>
                  <a:pt x="3131302" y="1895773"/>
                  <a:pt x="2850547" y="1443006"/>
                  <a:pt x="2293167" y="1431585"/>
                </a:cubicBezTo>
                <a:close/>
                <a:moveTo>
                  <a:pt x="2572260" y="1325"/>
                </a:moveTo>
                <a:cubicBezTo>
                  <a:pt x="2655317" y="18161"/>
                  <a:pt x="2739500" y="30172"/>
                  <a:pt x="2821754" y="50226"/>
                </a:cubicBezTo>
                <a:cubicBezTo>
                  <a:pt x="2952533" y="82184"/>
                  <a:pt x="3080148" y="124812"/>
                  <a:pt x="3206316" y="181113"/>
                </a:cubicBezTo>
                <a:cubicBezTo>
                  <a:pt x="3198702" y="232212"/>
                  <a:pt x="3191303" y="284009"/>
                  <a:pt x="3183206" y="335699"/>
                </a:cubicBezTo>
                <a:cubicBezTo>
                  <a:pt x="3161597" y="474146"/>
                  <a:pt x="3139452" y="612486"/>
                  <a:pt x="3118594" y="750986"/>
                </a:cubicBezTo>
                <a:cubicBezTo>
                  <a:pt x="3117253" y="759726"/>
                  <a:pt x="3122723" y="774311"/>
                  <a:pt x="3129747" y="778761"/>
                </a:cubicBezTo>
                <a:cubicBezTo>
                  <a:pt x="3273341" y="869593"/>
                  <a:pt x="3414898" y="962839"/>
                  <a:pt x="3527500" y="1094208"/>
                </a:cubicBezTo>
                <a:cubicBezTo>
                  <a:pt x="3606643" y="1056835"/>
                  <a:pt x="3682837" y="1020051"/>
                  <a:pt x="3759675" y="984769"/>
                </a:cubicBezTo>
                <a:cubicBezTo>
                  <a:pt x="3853778" y="941552"/>
                  <a:pt x="3948471" y="899728"/>
                  <a:pt x="4042735" y="856939"/>
                </a:cubicBezTo>
                <a:cubicBezTo>
                  <a:pt x="4055979" y="850934"/>
                  <a:pt x="4065309" y="848092"/>
                  <a:pt x="4076998" y="862248"/>
                </a:cubicBezTo>
                <a:cubicBezTo>
                  <a:pt x="4219413" y="1034261"/>
                  <a:pt x="4330138" y="1224773"/>
                  <a:pt x="4414268" y="1433944"/>
                </a:cubicBezTo>
                <a:cubicBezTo>
                  <a:pt x="4372713" y="1465687"/>
                  <a:pt x="4331586" y="1498127"/>
                  <a:pt x="4289334" y="1529066"/>
                </a:cubicBezTo>
                <a:cubicBezTo>
                  <a:pt x="4177697" y="1610890"/>
                  <a:pt x="4065845" y="1692500"/>
                  <a:pt x="3953243" y="1772930"/>
                </a:cubicBezTo>
                <a:cubicBezTo>
                  <a:pt x="3935977" y="1785263"/>
                  <a:pt x="3932278" y="1795451"/>
                  <a:pt x="3936514" y="1816416"/>
                </a:cubicBezTo>
                <a:cubicBezTo>
                  <a:pt x="3958122" y="1922959"/>
                  <a:pt x="3980000" y="2029555"/>
                  <a:pt x="3996139" y="2137010"/>
                </a:cubicBezTo>
                <a:cubicBezTo>
                  <a:pt x="4004021" y="2189558"/>
                  <a:pt x="4000536" y="2243928"/>
                  <a:pt x="4000482" y="2297441"/>
                </a:cubicBezTo>
                <a:cubicBezTo>
                  <a:pt x="4000482" y="2315886"/>
                  <a:pt x="4004772" y="2325324"/>
                  <a:pt x="4023593" y="2332294"/>
                </a:cubicBezTo>
                <a:cubicBezTo>
                  <a:pt x="4193407" y="2395458"/>
                  <a:pt x="4362632" y="2460231"/>
                  <a:pt x="4532340" y="2523718"/>
                </a:cubicBezTo>
                <a:cubicBezTo>
                  <a:pt x="4551750" y="2530956"/>
                  <a:pt x="4556576" y="2539964"/>
                  <a:pt x="4554270" y="2560823"/>
                </a:cubicBezTo>
                <a:cubicBezTo>
                  <a:pt x="4529980" y="2776214"/>
                  <a:pt x="4466869" y="2981096"/>
                  <a:pt x="4389388" y="3182332"/>
                </a:cubicBezTo>
                <a:cubicBezTo>
                  <a:pt x="4383061" y="3198740"/>
                  <a:pt x="4374321" y="3200992"/>
                  <a:pt x="4358986" y="3198418"/>
                </a:cubicBezTo>
                <a:cubicBezTo>
                  <a:pt x="4181128" y="3168552"/>
                  <a:pt x="4003056" y="3139865"/>
                  <a:pt x="3825359" y="3108873"/>
                </a:cubicBezTo>
                <a:cubicBezTo>
                  <a:pt x="3798067" y="3104101"/>
                  <a:pt x="3785144" y="3110535"/>
                  <a:pt x="3770720" y="3133967"/>
                </a:cubicBezTo>
                <a:cubicBezTo>
                  <a:pt x="3723589" y="3210537"/>
                  <a:pt x="3675974" y="3287052"/>
                  <a:pt x="3623158" y="3359654"/>
                </a:cubicBezTo>
                <a:cubicBezTo>
                  <a:pt x="3587662" y="3408448"/>
                  <a:pt x="3544337" y="3451933"/>
                  <a:pt x="3501763" y="3495098"/>
                </a:cubicBezTo>
                <a:cubicBezTo>
                  <a:pt x="3483853" y="3513275"/>
                  <a:pt x="3484014" y="3526144"/>
                  <a:pt x="3493988" y="3547752"/>
                </a:cubicBezTo>
                <a:cubicBezTo>
                  <a:pt x="3568895" y="3709685"/>
                  <a:pt x="3642032" y="3872422"/>
                  <a:pt x="3716779" y="4034461"/>
                </a:cubicBezTo>
                <a:cubicBezTo>
                  <a:pt x="3725412" y="4053228"/>
                  <a:pt x="3723374" y="4063095"/>
                  <a:pt x="3707181" y="4076339"/>
                </a:cubicBezTo>
                <a:cubicBezTo>
                  <a:pt x="3556133" y="4199504"/>
                  <a:pt x="3393236" y="4303045"/>
                  <a:pt x="3213180" y="4378863"/>
                </a:cubicBezTo>
                <a:cubicBezTo>
                  <a:pt x="3187764" y="4389534"/>
                  <a:pt x="3163474" y="4402831"/>
                  <a:pt x="3136181" y="4416183"/>
                </a:cubicBezTo>
                <a:cubicBezTo>
                  <a:pt x="3130337" y="4408354"/>
                  <a:pt x="3123956" y="4400150"/>
                  <a:pt x="3117950" y="4391678"/>
                </a:cubicBezTo>
                <a:cubicBezTo>
                  <a:pt x="3013391" y="4244760"/>
                  <a:pt x="2908511" y="4098001"/>
                  <a:pt x="2804756" y="3950493"/>
                </a:cubicBezTo>
                <a:cubicBezTo>
                  <a:pt x="2791244" y="3931296"/>
                  <a:pt x="2779072" y="3925667"/>
                  <a:pt x="2756283" y="3933441"/>
                </a:cubicBezTo>
                <a:cubicBezTo>
                  <a:pt x="2598962" y="3987008"/>
                  <a:pt x="2436923" y="4009314"/>
                  <a:pt x="2271022" y="4002504"/>
                </a:cubicBezTo>
                <a:cubicBezTo>
                  <a:pt x="2248984" y="4001592"/>
                  <a:pt x="2241156" y="4009421"/>
                  <a:pt x="2233756" y="4029368"/>
                </a:cubicBezTo>
                <a:cubicBezTo>
                  <a:pt x="2167375" y="4208298"/>
                  <a:pt x="2099545" y="4386745"/>
                  <a:pt x="2032145" y="4565300"/>
                </a:cubicBezTo>
                <a:cubicBezTo>
                  <a:pt x="2026783" y="4565300"/>
                  <a:pt x="2021421" y="4565300"/>
                  <a:pt x="2016059" y="4565300"/>
                </a:cubicBezTo>
                <a:cubicBezTo>
                  <a:pt x="2012895" y="4563852"/>
                  <a:pt x="2009839" y="4561761"/>
                  <a:pt x="2006568" y="4561064"/>
                </a:cubicBezTo>
                <a:cubicBezTo>
                  <a:pt x="1912090" y="4542136"/>
                  <a:pt x="1816324" y="4528195"/>
                  <a:pt x="1723508" y="4503261"/>
                </a:cubicBezTo>
                <a:cubicBezTo>
                  <a:pt x="1611764" y="4473288"/>
                  <a:pt x="1502540" y="4433823"/>
                  <a:pt x="1392083" y="4398863"/>
                </a:cubicBezTo>
                <a:cubicBezTo>
                  <a:pt x="1375300" y="4393555"/>
                  <a:pt x="1371225" y="4384386"/>
                  <a:pt x="1373959" y="4367067"/>
                </a:cubicBezTo>
                <a:cubicBezTo>
                  <a:pt x="1401038" y="4196126"/>
                  <a:pt x="1427204" y="4024970"/>
                  <a:pt x="1454014" y="3853977"/>
                </a:cubicBezTo>
                <a:cubicBezTo>
                  <a:pt x="1461896" y="3803735"/>
                  <a:pt x="1463129" y="3802608"/>
                  <a:pt x="1418947" y="3777836"/>
                </a:cubicBezTo>
                <a:cubicBezTo>
                  <a:pt x="1284950" y="3702714"/>
                  <a:pt x="1161249" y="3614027"/>
                  <a:pt x="1054974" y="3502605"/>
                </a:cubicBezTo>
                <a:cubicBezTo>
                  <a:pt x="1039317" y="3486143"/>
                  <a:pt x="1026770" y="3485285"/>
                  <a:pt x="1006984" y="3494508"/>
                </a:cubicBezTo>
                <a:cubicBezTo>
                  <a:pt x="843550" y="3570648"/>
                  <a:pt x="679634" y="3645716"/>
                  <a:pt x="515932" y="3721267"/>
                </a:cubicBezTo>
                <a:cubicBezTo>
                  <a:pt x="503170" y="3727165"/>
                  <a:pt x="493840" y="3731777"/>
                  <a:pt x="482151" y="3716334"/>
                </a:cubicBezTo>
                <a:cubicBezTo>
                  <a:pt x="351908" y="3543945"/>
                  <a:pt x="240325" y="3360887"/>
                  <a:pt x="156302" y="3161367"/>
                </a:cubicBezTo>
                <a:cubicBezTo>
                  <a:pt x="148098" y="3141903"/>
                  <a:pt x="153621" y="3133592"/>
                  <a:pt x="168742" y="3122760"/>
                </a:cubicBezTo>
                <a:cubicBezTo>
                  <a:pt x="314696" y="3018309"/>
                  <a:pt x="460006" y="2912945"/>
                  <a:pt x="606013" y="2808601"/>
                </a:cubicBezTo>
                <a:cubicBezTo>
                  <a:pt x="620598" y="2798145"/>
                  <a:pt x="624888" y="2789780"/>
                  <a:pt x="619579" y="2771603"/>
                </a:cubicBezTo>
                <a:cubicBezTo>
                  <a:pt x="571321" y="2607150"/>
                  <a:pt x="542313" y="2439749"/>
                  <a:pt x="548586" y="2267628"/>
                </a:cubicBezTo>
                <a:cubicBezTo>
                  <a:pt x="549337" y="2246824"/>
                  <a:pt x="543707" y="2236314"/>
                  <a:pt x="523010" y="2228593"/>
                </a:cubicBezTo>
                <a:cubicBezTo>
                  <a:pt x="401775" y="2183338"/>
                  <a:pt x="281291" y="2136098"/>
                  <a:pt x="160377" y="2089985"/>
                </a:cubicBezTo>
                <a:cubicBezTo>
                  <a:pt x="107133" y="2069717"/>
                  <a:pt x="53459" y="2050521"/>
                  <a:pt x="0" y="2030842"/>
                </a:cubicBezTo>
                <a:cubicBezTo>
                  <a:pt x="0" y="2021888"/>
                  <a:pt x="0" y="2012987"/>
                  <a:pt x="0" y="2004032"/>
                </a:cubicBezTo>
                <a:cubicBezTo>
                  <a:pt x="10724" y="1940922"/>
                  <a:pt x="22574" y="1877971"/>
                  <a:pt x="32011" y="1814646"/>
                </a:cubicBezTo>
                <a:cubicBezTo>
                  <a:pt x="54371" y="1664510"/>
                  <a:pt x="97481" y="1520755"/>
                  <a:pt x="159412" y="1382201"/>
                </a:cubicBezTo>
                <a:cubicBezTo>
                  <a:pt x="167134" y="1364882"/>
                  <a:pt x="174211" y="1360807"/>
                  <a:pt x="192925" y="1364024"/>
                </a:cubicBezTo>
                <a:cubicBezTo>
                  <a:pt x="374214" y="1395070"/>
                  <a:pt x="555718" y="1424829"/>
                  <a:pt x="737114" y="1455285"/>
                </a:cubicBezTo>
                <a:cubicBezTo>
                  <a:pt x="750251" y="1457483"/>
                  <a:pt x="759099" y="1459146"/>
                  <a:pt x="766874" y="1443381"/>
                </a:cubicBezTo>
                <a:cubicBezTo>
                  <a:pt x="811164" y="1353246"/>
                  <a:pt x="867089" y="1270564"/>
                  <a:pt x="933578" y="1195282"/>
                </a:cubicBezTo>
                <a:cubicBezTo>
                  <a:pt x="981461" y="1141125"/>
                  <a:pt x="1030952" y="1088417"/>
                  <a:pt x="1078459" y="1033885"/>
                </a:cubicBezTo>
                <a:cubicBezTo>
                  <a:pt x="1083714" y="1027826"/>
                  <a:pt x="1084197" y="1012598"/>
                  <a:pt x="1080443" y="1004555"/>
                </a:cubicBezTo>
                <a:cubicBezTo>
                  <a:pt x="1005751" y="842515"/>
                  <a:pt x="930629" y="680637"/>
                  <a:pt x="853952" y="519562"/>
                </a:cubicBezTo>
                <a:cubicBezTo>
                  <a:pt x="843389" y="497310"/>
                  <a:pt x="846499" y="485835"/>
                  <a:pt x="864301" y="470553"/>
                </a:cubicBezTo>
                <a:cubicBezTo>
                  <a:pt x="937171" y="408086"/>
                  <a:pt x="1015241" y="353554"/>
                  <a:pt x="1100229" y="308835"/>
                </a:cubicBezTo>
                <a:cubicBezTo>
                  <a:pt x="1174386" y="269800"/>
                  <a:pt x="1247631" y="229049"/>
                  <a:pt x="1322109" y="190657"/>
                </a:cubicBezTo>
                <a:cubicBezTo>
                  <a:pt x="1351332" y="175590"/>
                  <a:pt x="1383182" y="165724"/>
                  <a:pt x="1413102" y="151997"/>
                </a:cubicBezTo>
                <a:cubicBezTo>
                  <a:pt x="1430421" y="144061"/>
                  <a:pt x="1439912" y="148994"/>
                  <a:pt x="1450529" y="163740"/>
                </a:cubicBezTo>
                <a:cubicBezTo>
                  <a:pt x="1541147" y="289908"/>
                  <a:pt x="1632569" y="415539"/>
                  <a:pt x="1723669" y="541386"/>
                </a:cubicBezTo>
                <a:cubicBezTo>
                  <a:pt x="1741471" y="565997"/>
                  <a:pt x="1757825" y="591681"/>
                  <a:pt x="1776753" y="615327"/>
                </a:cubicBezTo>
                <a:cubicBezTo>
                  <a:pt x="1781686" y="621440"/>
                  <a:pt x="1795359" y="626427"/>
                  <a:pt x="1802437" y="624068"/>
                </a:cubicBezTo>
                <a:cubicBezTo>
                  <a:pt x="1968981" y="569161"/>
                  <a:pt x="2140726" y="552217"/>
                  <a:pt x="2314830" y="552914"/>
                </a:cubicBezTo>
                <a:cubicBezTo>
                  <a:pt x="2334991" y="553021"/>
                  <a:pt x="2343785" y="547391"/>
                  <a:pt x="2350809" y="527820"/>
                </a:cubicBezTo>
                <a:cubicBezTo>
                  <a:pt x="2411614" y="359131"/>
                  <a:pt x="2474135" y="191140"/>
                  <a:pt x="2535154" y="22558"/>
                </a:cubicBezTo>
                <a:cubicBezTo>
                  <a:pt x="2542393" y="2504"/>
                  <a:pt x="2551670" y="-2858"/>
                  <a:pt x="2572260" y="1325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 rot="1853321">
            <a:off x="11519115" y="526158"/>
            <a:ext cx="1258398" cy="1254754"/>
          </a:xfrm>
          <a:custGeom>
            <a:rect b="b" l="l" r="r" t="t"/>
            <a:pathLst>
              <a:path extrusionOk="0" h="2723278" w="2731185">
                <a:moveTo>
                  <a:pt x="1162208" y="2723278"/>
                </a:moveTo>
                <a:cubicBezTo>
                  <a:pt x="1139382" y="2718369"/>
                  <a:pt x="1116505" y="2713510"/>
                  <a:pt x="1093679" y="2708601"/>
                </a:cubicBezTo>
                <a:cubicBezTo>
                  <a:pt x="1053898" y="2700048"/>
                  <a:pt x="1038259" y="2678841"/>
                  <a:pt x="1042358" y="2638301"/>
                </a:cubicBezTo>
                <a:cubicBezTo>
                  <a:pt x="1045749" y="2604745"/>
                  <a:pt x="1048381" y="2571088"/>
                  <a:pt x="1053695" y="2537785"/>
                </a:cubicBezTo>
                <a:cubicBezTo>
                  <a:pt x="1057643" y="2512934"/>
                  <a:pt x="1049545" y="2499876"/>
                  <a:pt x="1025150" y="2493550"/>
                </a:cubicBezTo>
                <a:cubicBezTo>
                  <a:pt x="998275" y="2486565"/>
                  <a:pt x="972159" y="2476848"/>
                  <a:pt x="945638" y="2468497"/>
                </a:cubicBezTo>
                <a:cubicBezTo>
                  <a:pt x="904541" y="2455540"/>
                  <a:pt x="904035" y="2455337"/>
                  <a:pt x="882171" y="2493600"/>
                </a:cubicBezTo>
                <a:cubicBezTo>
                  <a:pt x="861116" y="2530345"/>
                  <a:pt x="838796" y="2565318"/>
                  <a:pt x="805392" y="2592952"/>
                </a:cubicBezTo>
                <a:cubicBezTo>
                  <a:pt x="786109" y="2608895"/>
                  <a:pt x="768951" y="2610818"/>
                  <a:pt x="747998" y="2599734"/>
                </a:cubicBezTo>
                <a:cubicBezTo>
                  <a:pt x="726437" y="2588245"/>
                  <a:pt x="704319" y="2577768"/>
                  <a:pt x="682759" y="2566279"/>
                </a:cubicBezTo>
                <a:cubicBezTo>
                  <a:pt x="656744" y="2552462"/>
                  <a:pt x="651075" y="2538392"/>
                  <a:pt x="660034" y="2510252"/>
                </a:cubicBezTo>
                <a:cubicBezTo>
                  <a:pt x="674053" y="2466067"/>
                  <a:pt x="689085" y="2422237"/>
                  <a:pt x="701890" y="2377698"/>
                </a:cubicBezTo>
                <a:cubicBezTo>
                  <a:pt x="704168" y="2369854"/>
                  <a:pt x="700777" y="2356188"/>
                  <a:pt x="694855" y="2350925"/>
                </a:cubicBezTo>
                <a:cubicBezTo>
                  <a:pt x="671675" y="2330174"/>
                  <a:pt x="646723" y="2311295"/>
                  <a:pt x="621872" y="2292417"/>
                </a:cubicBezTo>
                <a:cubicBezTo>
                  <a:pt x="587203" y="2266099"/>
                  <a:pt x="586494" y="2265795"/>
                  <a:pt x="554862" y="2294492"/>
                </a:cubicBezTo>
                <a:cubicBezTo>
                  <a:pt x="523280" y="2323138"/>
                  <a:pt x="488914" y="2346369"/>
                  <a:pt x="448272" y="2360642"/>
                </a:cubicBezTo>
                <a:cubicBezTo>
                  <a:pt x="431570" y="2366513"/>
                  <a:pt x="419626" y="2365248"/>
                  <a:pt x="407732" y="2352089"/>
                </a:cubicBezTo>
                <a:cubicBezTo>
                  <a:pt x="387386" y="2329566"/>
                  <a:pt x="366584" y="2307449"/>
                  <a:pt x="345378" y="2285736"/>
                </a:cubicBezTo>
                <a:cubicBezTo>
                  <a:pt x="329840" y="2269844"/>
                  <a:pt x="328220" y="2252990"/>
                  <a:pt x="341126" y="2235782"/>
                </a:cubicBezTo>
                <a:cubicBezTo>
                  <a:pt x="368862" y="2198784"/>
                  <a:pt x="396547" y="2161686"/>
                  <a:pt x="426104" y="2126206"/>
                </a:cubicBezTo>
                <a:cubicBezTo>
                  <a:pt x="437391" y="2112693"/>
                  <a:pt x="443161" y="2101558"/>
                  <a:pt x="432380" y="2086223"/>
                </a:cubicBezTo>
                <a:cubicBezTo>
                  <a:pt x="406264" y="2049023"/>
                  <a:pt x="380098" y="2011873"/>
                  <a:pt x="352615" y="1972801"/>
                </a:cubicBezTo>
                <a:cubicBezTo>
                  <a:pt x="334901" y="1980798"/>
                  <a:pt x="224971" y="2014100"/>
                  <a:pt x="187316" y="2021743"/>
                </a:cubicBezTo>
                <a:cubicBezTo>
                  <a:pt x="171474" y="2024931"/>
                  <a:pt x="160289" y="2017238"/>
                  <a:pt x="153051" y="2002206"/>
                </a:cubicBezTo>
                <a:cubicBezTo>
                  <a:pt x="139892" y="1974876"/>
                  <a:pt x="125974" y="1947950"/>
                  <a:pt x="111701" y="1921176"/>
                </a:cubicBezTo>
                <a:cubicBezTo>
                  <a:pt x="102287" y="1903462"/>
                  <a:pt x="106286" y="1889645"/>
                  <a:pt x="120002" y="1875980"/>
                </a:cubicBezTo>
                <a:cubicBezTo>
                  <a:pt x="180331" y="1837515"/>
                  <a:pt x="200576" y="1817270"/>
                  <a:pt x="263943" y="1781639"/>
                </a:cubicBezTo>
                <a:cubicBezTo>
                  <a:pt x="250075" y="1732292"/>
                  <a:pt x="237422" y="1685324"/>
                  <a:pt x="223099" y="1638811"/>
                </a:cubicBezTo>
                <a:cubicBezTo>
                  <a:pt x="221378" y="1633244"/>
                  <a:pt x="210851" y="1627120"/>
                  <a:pt x="204322" y="1626968"/>
                </a:cubicBezTo>
                <a:cubicBezTo>
                  <a:pt x="189290" y="1626613"/>
                  <a:pt x="75261" y="1634914"/>
                  <a:pt x="34619" y="1623020"/>
                </a:cubicBezTo>
                <a:cubicBezTo>
                  <a:pt x="26521" y="1620641"/>
                  <a:pt x="17664" y="1608747"/>
                  <a:pt x="15690" y="1599840"/>
                </a:cubicBezTo>
                <a:cubicBezTo>
                  <a:pt x="8604" y="1567802"/>
                  <a:pt x="2480" y="1535309"/>
                  <a:pt x="51" y="1502664"/>
                </a:cubicBezTo>
                <a:cubicBezTo>
                  <a:pt x="-759" y="1492188"/>
                  <a:pt x="8250" y="1474726"/>
                  <a:pt x="17259" y="1470829"/>
                </a:cubicBezTo>
                <a:cubicBezTo>
                  <a:pt x="59470" y="1452659"/>
                  <a:pt x="102439" y="1434996"/>
                  <a:pt x="146776" y="1423153"/>
                </a:cubicBezTo>
                <a:cubicBezTo>
                  <a:pt x="183469" y="1413334"/>
                  <a:pt x="186202" y="1414903"/>
                  <a:pt x="186304" y="1376134"/>
                </a:cubicBezTo>
                <a:cubicBezTo>
                  <a:pt x="186354" y="1350828"/>
                  <a:pt x="185747" y="1325522"/>
                  <a:pt x="186962" y="1300266"/>
                </a:cubicBezTo>
                <a:cubicBezTo>
                  <a:pt x="188885" y="1260485"/>
                  <a:pt x="184735" y="1257448"/>
                  <a:pt x="147180" y="1246668"/>
                </a:cubicBezTo>
                <a:cubicBezTo>
                  <a:pt x="107956" y="1235381"/>
                  <a:pt x="69997" y="1219438"/>
                  <a:pt x="31734" y="1204811"/>
                </a:cubicBezTo>
                <a:cubicBezTo>
                  <a:pt x="12299" y="1197371"/>
                  <a:pt x="6074" y="1182846"/>
                  <a:pt x="10274" y="1162145"/>
                </a:cubicBezTo>
                <a:cubicBezTo>
                  <a:pt x="15589" y="1135726"/>
                  <a:pt x="19283" y="1109003"/>
                  <a:pt x="23332" y="1082330"/>
                </a:cubicBezTo>
                <a:cubicBezTo>
                  <a:pt x="27078" y="1057884"/>
                  <a:pt x="38516" y="1040626"/>
                  <a:pt x="65239" y="1040170"/>
                </a:cubicBezTo>
                <a:cubicBezTo>
                  <a:pt x="104514" y="1039461"/>
                  <a:pt x="144042" y="1037336"/>
                  <a:pt x="183014" y="1040980"/>
                </a:cubicBezTo>
                <a:cubicBezTo>
                  <a:pt x="222340" y="1044674"/>
                  <a:pt x="227350" y="1044877"/>
                  <a:pt x="240509" y="1007930"/>
                </a:cubicBezTo>
                <a:cubicBezTo>
                  <a:pt x="250935" y="978575"/>
                  <a:pt x="259641" y="948613"/>
                  <a:pt x="269966" y="919207"/>
                </a:cubicBezTo>
                <a:cubicBezTo>
                  <a:pt x="275938" y="902201"/>
                  <a:pt x="271686" y="890206"/>
                  <a:pt x="257060" y="880084"/>
                </a:cubicBezTo>
                <a:cubicBezTo>
                  <a:pt x="229324" y="860902"/>
                  <a:pt x="153558" y="804722"/>
                  <a:pt x="143233" y="796067"/>
                </a:cubicBezTo>
                <a:cubicBezTo>
                  <a:pt x="126784" y="782301"/>
                  <a:pt x="123190" y="767320"/>
                  <a:pt x="134983" y="747429"/>
                </a:cubicBezTo>
                <a:cubicBezTo>
                  <a:pt x="150875" y="720706"/>
                  <a:pt x="164743" y="692667"/>
                  <a:pt x="178509" y="664729"/>
                </a:cubicBezTo>
                <a:cubicBezTo>
                  <a:pt x="188682" y="644079"/>
                  <a:pt x="203967" y="639068"/>
                  <a:pt x="224364" y="646964"/>
                </a:cubicBezTo>
                <a:cubicBezTo>
                  <a:pt x="272243" y="665387"/>
                  <a:pt x="320072" y="684063"/>
                  <a:pt x="370886" y="703801"/>
                </a:cubicBezTo>
                <a:cubicBezTo>
                  <a:pt x="400697" y="663160"/>
                  <a:pt x="430811" y="621962"/>
                  <a:pt x="461229" y="580459"/>
                </a:cubicBezTo>
                <a:cubicBezTo>
                  <a:pt x="443565" y="559860"/>
                  <a:pt x="388651" y="493811"/>
                  <a:pt x="379794" y="478628"/>
                </a:cubicBezTo>
                <a:cubicBezTo>
                  <a:pt x="353577" y="433836"/>
                  <a:pt x="355956" y="418298"/>
                  <a:pt x="392042" y="382212"/>
                </a:cubicBezTo>
                <a:cubicBezTo>
                  <a:pt x="406365" y="367888"/>
                  <a:pt x="421245" y="354122"/>
                  <a:pt x="434860" y="339141"/>
                </a:cubicBezTo>
                <a:cubicBezTo>
                  <a:pt x="452068" y="320313"/>
                  <a:pt x="471756" y="318086"/>
                  <a:pt x="491394" y="332004"/>
                </a:cubicBezTo>
                <a:cubicBezTo>
                  <a:pt x="525608" y="356298"/>
                  <a:pt x="560429" y="380440"/>
                  <a:pt x="591201" y="408732"/>
                </a:cubicBezTo>
                <a:cubicBezTo>
                  <a:pt x="609928" y="425991"/>
                  <a:pt x="622935" y="428522"/>
                  <a:pt x="643028" y="413794"/>
                </a:cubicBezTo>
                <a:cubicBezTo>
                  <a:pt x="672940" y="391878"/>
                  <a:pt x="703864" y="371279"/>
                  <a:pt x="735244" y="351541"/>
                </a:cubicBezTo>
                <a:cubicBezTo>
                  <a:pt x="748403" y="343291"/>
                  <a:pt x="748251" y="335750"/>
                  <a:pt x="743038" y="322590"/>
                </a:cubicBezTo>
                <a:cubicBezTo>
                  <a:pt x="726488" y="280532"/>
                  <a:pt x="710342" y="238270"/>
                  <a:pt x="696373" y="195301"/>
                </a:cubicBezTo>
                <a:cubicBezTo>
                  <a:pt x="686251" y="164275"/>
                  <a:pt x="692122" y="153090"/>
                  <a:pt x="721831" y="139020"/>
                </a:cubicBezTo>
                <a:cubicBezTo>
                  <a:pt x="749212" y="126063"/>
                  <a:pt x="777555" y="115030"/>
                  <a:pt x="805139" y="102478"/>
                </a:cubicBezTo>
                <a:cubicBezTo>
                  <a:pt x="820323" y="95595"/>
                  <a:pt x="834089" y="97265"/>
                  <a:pt x="843807" y="110120"/>
                </a:cubicBezTo>
                <a:cubicBezTo>
                  <a:pt x="871593" y="146814"/>
                  <a:pt x="900138" y="183154"/>
                  <a:pt x="924837" y="221872"/>
                </a:cubicBezTo>
                <a:cubicBezTo>
                  <a:pt x="945335" y="254061"/>
                  <a:pt x="943057" y="255175"/>
                  <a:pt x="979144" y="244850"/>
                </a:cubicBezTo>
                <a:cubicBezTo>
                  <a:pt x="1009106" y="236297"/>
                  <a:pt x="1039170" y="227895"/>
                  <a:pt x="1069486" y="220759"/>
                </a:cubicBezTo>
                <a:cubicBezTo>
                  <a:pt x="1086695" y="216710"/>
                  <a:pt x="1093173" y="207498"/>
                  <a:pt x="1091958" y="190341"/>
                </a:cubicBezTo>
                <a:cubicBezTo>
                  <a:pt x="1090339" y="167616"/>
                  <a:pt x="1093932" y="63608"/>
                  <a:pt x="1098943" y="34759"/>
                </a:cubicBezTo>
                <a:cubicBezTo>
                  <a:pt x="1100208" y="27471"/>
                  <a:pt x="1110533" y="17804"/>
                  <a:pt x="1118125" y="16235"/>
                </a:cubicBezTo>
                <a:cubicBezTo>
                  <a:pt x="1150264" y="9655"/>
                  <a:pt x="1182908" y="4948"/>
                  <a:pt x="1215503" y="950"/>
                </a:cubicBezTo>
                <a:cubicBezTo>
                  <a:pt x="1248451" y="-3099"/>
                  <a:pt x="1262420" y="5201"/>
                  <a:pt x="1271935" y="37391"/>
                </a:cubicBezTo>
                <a:cubicBezTo>
                  <a:pt x="1282412" y="72870"/>
                  <a:pt x="1305947" y="169235"/>
                  <a:pt x="1309945" y="182799"/>
                </a:cubicBezTo>
                <a:cubicBezTo>
                  <a:pt x="1356204" y="182799"/>
                  <a:pt x="1401705" y="183862"/>
                  <a:pt x="1447053" y="181838"/>
                </a:cubicBezTo>
                <a:cubicBezTo>
                  <a:pt x="1455253" y="181484"/>
                  <a:pt x="1466944" y="169893"/>
                  <a:pt x="1470133" y="161036"/>
                </a:cubicBezTo>
                <a:cubicBezTo>
                  <a:pt x="1481773" y="128594"/>
                  <a:pt x="1512748" y="36328"/>
                  <a:pt x="1520137" y="24282"/>
                </a:cubicBezTo>
                <a:cubicBezTo>
                  <a:pt x="1530564" y="7276"/>
                  <a:pt x="1545950" y="1557"/>
                  <a:pt x="1565739" y="6011"/>
                </a:cubicBezTo>
                <a:cubicBezTo>
                  <a:pt x="1590387" y="11528"/>
                  <a:pt x="1615288" y="15880"/>
                  <a:pt x="1640038" y="21094"/>
                </a:cubicBezTo>
                <a:cubicBezTo>
                  <a:pt x="1671164" y="27623"/>
                  <a:pt x="1683210" y="38352"/>
                  <a:pt x="1683210" y="70542"/>
                </a:cubicBezTo>
                <a:cubicBezTo>
                  <a:pt x="1683210" y="112449"/>
                  <a:pt x="1680780" y="154710"/>
                  <a:pt x="1674606" y="196110"/>
                </a:cubicBezTo>
                <a:cubicBezTo>
                  <a:pt x="1671114" y="219493"/>
                  <a:pt x="1676985" y="231691"/>
                  <a:pt x="1697837" y="238524"/>
                </a:cubicBezTo>
                <a:cubicBezTo>
                  <a:pt x="1733063" y="250114"/>
                  <a:pt x="1768492" y="260995"/>
                  <a:pt x="1803566" y="272990"/>
                </a:cubicBezTo>
                <a:cubicBezTo>
                  <a:pt x="1819559" y="278457"/>
                  <a:pt x="1827151" y="272181"/>
                  <a:pt x="1836109" y="259021"/>
                </a:cubicBezTo>
                <a:cubicBezTo>
                  <a:pt x="1861972" y="220910"/>
                  <a:pt x="1889050" y="183508"/>
                  <a:pt x="1917494" y="147270"/>
                </a:cubicBezTo>
                <a:cubicBezTo>
                  <a:pt x="1933082" y="127430"/>
                  <a:pt x="1954137" y="126063"/>
                  <a:pt x="1976507" y="138615"/>
                </a:cubicBezTo>
                <a:cubicBezTo>
                  <a:pt x="1999992" y="151825"/>
                  <a:pt x="2023931" y="164225"/>
                  <a:pt x="2048073" y="176169"/>
                </a:cubicBezTo>
                <a:cubicBezTo>
                  <a:pt x="2066901" y="185533"/>
                  <a:pt x="2074088" y="200463"/>
                  <a:pt x="2068672" y="219848"/>
                </a:cubicBezTo>
                <a:cubicBezTo>
                  <a:pt x="2058752" y="255428"/>
                  <a:pt x="2020439" y="359284"/>
                  <a:pt x="2011329" y="378466"/>
                </a:cubicBezTo>
                <a:cubicBezTo>
                  <a:pt x="2049187" y="407163"/>
                  <a:pt x="2086741" y="436620"/>
                  <a:pt x="2125459" y="464456"/>
                </a:cubicBezTo>
                <a:cubicBezTo>
                  <a:pt x="2140795" y="475439"/>
                  <a:pt x="2152739" y="464355"/>
                  <a:pt x="2165342" y="454131"/>
                </a:cubicBezTo>
                <a:cubicBezTo>
                  <a:pt x="2197835" y="427611"/>
                  <a:pt x="2231036" y="401900"/>
                  <a:pt x="2265250" y="377656"/>
                </a:cubicBezTo>
                <a:cubicBezTo>
                  <a:pt x="2287115" y="362169"/>
                  <a:pt x="2307360" y="366825"/>
                  <a:pt x="2325124" y="387931"/>
                </a:cubicBezTo>
                <a:cubicBezTo>
                  <a:pt x="2343547" y="409846"/>
                  <a:pt x="2363488" y="430546"/>
                  <a:pt x="2383582" y="450993"/>
                </a:cubicBezTo>
                <a:cubicBezTo>
                  <a:pt x="2397500" y="465165"/>
                  <a:pt x="2400891" y="480855"/>
                  <a:pt x="2389706" y="496544"/>
                </a:cubicBezTo>
                <a:cubicBezTo>
                  <a:pt x="2363792" y="532682"/>
                  <a:pt x="2338081" y="569274"/>
                  <a:pt x="2308878" y="602678"/>
                </a:cubicBezTo>
                <a:cubicBezTo>
                  <a:pt x="2292328" y="621607"/>
                  <a:pt x="2286609" y="635880"/>
                  <a:pt x="2302501" y="657289"/>
                </a:cubicBezTo>
                <a:cubicBezTo>
                  <a:pt x="2326541" y="689731"/>
                  <a:pt x="2348912" y="723388"/>
                  <a:pt x="2373459" y="758716"/>
                </a:cubicBezTo>
                <a:cubicBezTo>
                  <a:pt x="2390364" y="750921"/>
                  <a:pt x="2502874" y="707597"/>
                  <a:pt x="2546452" y="709571"/>
                </a:cubicBezTo>
                <a:cubicBezTo>
                  <a:pt x="2555157" y="709976"/>
                  <a:pt x="2567101" y="717062"/>
                  <a:pt x="2571302" y="724552"/>
                </a:cubicBezTo>
                <a:cubicBezTo>
                  <a:pt x="2586486" y="751681"/>
                  <a:pt x="2597975" y="780934"/>
                  <a:pt x="2612855" y="808214"/>
                </a:cubicBezTo>
                <a:cubicBezTo>
                  <a:pt x="2623028" y="826840"/>
                  <a:pt x="2619029" y="841214"/>
                  <a:pt x="2607186" y="856600"/>
                </a:cubicBezTo>
                <a:cubicBezTo>
                  <a:pt x="2564166" y="896128"/>
                  <a:pt x="2548982" y="906250"/>
                  <a:pt x="2500141" y="934795"/>
                </a:cubicBezTo>
                <a:cubicBezTo>
                  <a:pt x="2475696" y="944867"/>
                  <a:pt x="2469420" y="956103"/>
                  <a:pt x="2478732" y="981764"/>
                </a:cubicBezTo>
                <a:cubicBezTo>
                  <a:pt x="2490981" y="1015572"/>
                  <a:pt x="2497256" y="1051558"/>
                  <a:pt x="2508594" y="1085721"/>
                </a:cubicBezTo>
                <a:cubicBezTo>
                  <a:pt x="2510669" y="1091946"/>
                  <a:pt x="2524992" y="1097615"/>
                  <a:pt x="2533596" y="1097514"/>
                </a:cubicBezTo>
                <a:cubicBezTo>
                  <a:pt x="2565532" y="1097058"/>
                  <a:pt x="2651320" y="1093414"/>
                  <a:pt x="2662050" y="1095439"/>
                </a:cubicBezTo>
                <a:cubicBezTo>
                  <a:pt x="2709018" y="1104448"/>
                  <a:pt x="2710587" y="1106928"/>
                  <a:pt x="2717774" y="1153491"/>
                </a:cubicBezTo>
                <a:cubicBezTo>
                  <a:pt x="2720962" y="1174191"/>
                  <a:pt x="2726631" y="1194487"/>
                  <a:pt x="2731186" y="1214985"/>
                </a:cubicBezTo>
                <a:cubicBezTo>
                  <a:pt x="2731186" y="1226777"/>
                  <a:pt x="2731186" y="1238620"/>
                  <a:pt x="2731186" y="1250413"/>
                </a:cubicBezTo>
                <a:cubicBezTo>
                  <a:pt x="2719140" y="1257701"/>
                  <a:pt x="2707955" y="1267621"/>
                  <a:pt x="2694897" y="1271721"/>
                </a:cubicBezTo>
                <a:cubicBezTo>
                  <a:pt x="2654205" y="1284526"/>
                  <a:pt x="2612956" y="1295913"/>
                  <a:pt x="2571555" y="1306188"/>
                </a:cubicBezTo>
                <a:cubicBezTo>
                  <a:pt x="2553638" y="1310642"/>
                  <a:pt x="2547919" y="1319043"/>
                  <a:pt x="2548324" y="1337365"/>
                </a:cubicBezTo>
                <a:cubicBezTo>
                  <a:pt x="2548982" y="1367530"/>
                  <a:pt x="2545591" y="1397745"/>
                  <a:pt x="2545338" y="1427961"/>
                </a:cubicBezTo>
                <a:cubicBezTo>
                  <a:pt x="2544933" y="1469868"/>
                  <a:pt x="2539366" y="1459239"/>
                  <a:pt x="2580817" y="1473613"/>
                </a:cubicBezTo>
                <a:cubicBezTo>
                  <a:pt x="2631784" y="1491277"/>
                  <a:pt x="2731186" y="1503474"/>
                  <a:pt x="2731186" y="1533841"/>
                </a:cubicBezTo>
                <a:cubicBezTo>
                  <a:pt x="2731186" y="1540573"/>
                  <a:pt x="2731186" y="1547355"/>
                  <a:pt x="2731186" y="1554086"/>
                </a:cubicBezTo>
                <a:cubicBezTo>
                  <a:pt x="2727036" y="1576254"/>
                  <a:pt x="2722076" y="1598271"/>
                  <a:pt x="2718887" y="1620540"/>
                </a:cubicBezTo>
                <a:cubicBezTo>
                  <a:pt x="2711396" y="1673025"/>
                  <a:pt x="2689785" y="1689322"/>
                  <a:pt x="2636642" y="1683755"/>
                </a:cubicBezTo>
                <a:cubicBezTo>
                  <a:pt x="2602277" y="1680161"/>
                  <a:pt x="2567709" y="1677226"/>
                  <a:pt x="2533242" y="1677124"/>
                </a:cubicBezTo>
                <a:cubicBezTo>
                  <a:pt x="2523221" y="1677074"/>
                  <a:pt x="2507430" y="1685728"/>
                  <a:pt x="2504190" y="1694181"/>
                </a:cubicBezTo>
                <a:cubicBezTo>
                  <a:pt x="2488298" y="1735683"/>
                  <a:pt x="2482174" y="1763520"/>
                  <a:pt x="2468003" y="1807147"/>
                </a:cubicBezTo>
                <a:cubicBezTo>
                  <a:pt x="2452819" y="1847637"/>
                  <a:pt x="2578438" y="1904272"/>
                  <a:pt x="2594128" y="1919354"/>
                </a:cubicBezTo>
                <a:cubicBezTo>
                  <a:pt x="2610273" y="1934842"/>
                  <a:pt x="2611691" y="1953214"/>
                  <a:pt x="2602024" y="1972447"/>
                </a:cubicBezTo>
                <a:cubicBezTo>
                  <a:pt x="2590636" y="1994969"/>
                  <a:pt x="2578843" y="2017340"/>
                  <a:pt x="2566443" y="2039305"/>
                </a:cubicBezTo>
                <a:cubicBezTo>
                  <a:pt x="2548931" y="2070229"/>
                  <a:pt x="2540985" y="2074734"/>
                  <a:pt x="2507278" y="2063802"/>
                </a:cubicBezTo>
                <a:cubicBezTo>
                  <a:pt x="2464865" y="2050035"/>
                  <a:pt x="2423110" y="2034042"/>
                  <a:pt x="2381810" y="2017238"/>
                </a:cubicBezTo>
                <a:cubicBezTo>
                  <a:pt x="2363741" y="2009900"/>
                  <a:pt x="2352354" y="2012127"/>
                  <a:pt x="2341270" y="2028474"/>
                </a:cubicBezTo>
                <a:cubicBezTo>
                  <a:pt x="2317128" y="2064004"/>
                  <a:pt x="2299616" y="2090474"/>
                  <a:pt x="2270615" y="2131116"/>
                </a:cubicBezTo>
                <a:cubicBezTo>
                  <a:pt x="2260493" y="2146299"/>
                  <a:pt x="2326288" y="2212095"/>
                  <a:pt x="2360300" y="2255622"/>
                </a:cubicBezTo>
                <a:cubicBezTo>
                  <a:pt x="2375737" y="2280574"/>
                  <a:pt x="2369916" y="2303450"/>
                  <a:pt x="2349823" y="2321620"/>
                </a:cubicBezTo>
                <a:cubicBezTo>
                  <a:pt x="2329831" y="2339638"/>
                  <a:pt x="2309637" y="2357504"/>
                  <a:pt x="2290860" y="2376737"/>
                </a:cubicBezTo>
                <a:cubicBezTo>
                  <a:pt x="2275980" y="2391971"/>
                  <a:pt x="2260746" y="2395463"/>
                  <a:pt x="2243993" y="2382456"/>
                </a:cubicBezTo>
                <a:cubicBezTo>
                  <a:pt x="2206186" y="2353202"/>
                  <a:pt x="2107289" y="2281029"/>
                  <a:pt x="2101570" y="2284724"/>
                </a:cubicBezTo>
                <a:cubicBezTo>
                  <a:pt x="2060726" y="2311093"/>
                  <a:pt x="2021654" y="2340144"/>
                  <a:pt x="1980961" y="2369044"/>
                </a:cubicBezTo>
                <a:cubicBezTo>
                  <a:pt x="2007432" y="2449973"/>
                  <a:pt x="2032738" y="2490462"/>
                  <a:pt x="2035319" y="2532977"/>
                </a:cubicBezTo>
                <a:cubicBezTo>
                  <a:pt x="2036938" y="2552361"/>
                  <a:pt x="2031321" y="2564508"/>
                  <a:pt x="2012088" y="2572150"/>
                </a:cubicBezTo>
                <a:cubicBezTo>
                  <a:pt x="1983947" y="2583285"/>
                  <a:pt x="1956111" y="2595786"/>
                  <a:pt x="1929489" y="2610110"/>
                </a:cubicBezTo>
                <a:cubicBezTo>
                  <a:pt x="1907371" y="2622003"/>
                  <a:pt x="1890973" y="2618005"/>
                  <a:pt x="1876852" y="2598924"/>
                </a:cubicBezTo>
                <a:cubicBezTo>
                  <a:pt x="1864300" y="2582020"/>
                  <a:pt x="1851850" y="2565014"/>
                  <a:pt x="1839956" y="2547654"/>
                </a:cubicBezTo>
                <a:cubicBezTo>
                  <a:pt x="1821482" y="2520627"/>
                  <a:pt x="1803464" y="2493297"/>
                  <a:pt x="1785345" y="2466219"/>
                </a:cubicBezTo>
                <a:cubicBezTo>
                  <a:pt x="1738732" y="2480188"/>
                  <a:pt x="1693484" y="2493044"/>
                  <a:pt x="1648945" y="2508025"/>
                </a:cubicBezTo>
                <a:cubicBezTo>
                  <a:pt x="1643783" y="2509796"/>
                  <a:pt x="1640240" y="2523411"/>
                  <a:pt x="1639987" y="2531661"/>
                </a:cubicBezTo>
                <a:cubicBezTo>
                  <a:pt x="1638519" y="2579337"/>
                  <a:pt x="1639127" y="2627065"/>
                  <a:pt x="1637355" y="2674691"/>
                </a:cubicBezTo>
                <a:cubicBezTo>
                  <a:pt x="1636394" y="2699693"/>
                  <a:pt x="1621716" y="2710777"/>
                  <a:pt x="1595803" y="2711941"/>
                </a:cubicBezTo>
                <a:cubicBezTo>
                  <a:pt x="1570952" y="2713055"/>
                  <a:pt x="1546304" y="2719280"/>
                  <a:pt x="1521555" y="2723278"/>
                </a:cubicBezTo>
                <a:cubicBezTo>
                  <a:pt x="1511432" y="2723278"/>
                  <a:pt x="1501310" y="2723278"/>
                  <a:pt x="1491187" y="2723278"/>
                </a:cubicBezTo>
                <a:cubicBezTo>
                  <a:pt x="1457834" y="2691089"/>
                  <a:pt x="1434603" y="2575744"/>
                  <a:pt x="1431465" y="2560965"/>
                </a:cubicBezTo>
                <a:cubicBezTo>
                  <a:pt x="1428125" y="2545326"/>
                  <a:pt x="1418053" y="2539506"/>
                  <a:pt x="1402160" y="2539607"/>
                </a:cubicBezTo>
                <a:cubicBezTo>
                  <a:pt x="1376045" y="2539809"/>
                  <a:pt x="1349929" y="2537785"/>
                  <a:pt x="1323813" y="2537785"/>
                </a:cubicBezTo>
                <a:cubicBezTo>
                  <a:pt x="1268291" y="2537734"/>
                  <a:pt x="1270468" y="2539860"/>
                  <a:pt x="1252601" y="2591383"/>
                </a:cubicBezTo>
                <a:cubicBezTo>
                  <a:pt x="1236810" y="2636833"/>
                  <a:pt x="1212820" y="2708095"/>
                  <a:pt x="1192575" y="2723278"/>
                </a:cubicBezTo>
                <a:cubicBezTo>
                  <a:pt x="1182453" y="2723278"/>
                  <a:pt x="1172330" y="2723278"/>
                  <a:pt x="1162208" y="2723278"/>
                </a:cubicBezTo>
                <a:close/>
                <a:moveTo>
                  <a:pt x="541095" y="1067551"/>
                </a:moveTo>
                <a:cubicBezTo>
                  <a:pt x="503288" y="1066337"/>
                  <a:pt x="479146" y="1089416"/>
                  <a:pt x="469378" y="1125452"/>
                </a:cubicBezTo>
                <a:cubicBezTo>
                  <a:pt x="420233" y="1306694"/>
                  <a:pt x="432228" y="1485861"/>
                  <a:pt x="488307" y="1663358"/>
                </a:cubicBezTo>
                <a:cubicBezTo>
                  <a:pt x="498176" y="1694636"/>
                  <a:pt x="533453" y="1713717"/>
                  <a:pt x="561745" y="1702481"/>
                </a:cubicBezTo>
                <a:cubicBezTo>
                  <a:pt x="589835" y="1691296"/>
                  <a:pt x="618380" y="1679959"/>
                  <a:pt x="644142" y="1664370"/>
                </a:cubicBezTo>
                <a:cubicBezTo>
                  <a:pt x="755893" y="1596752"/>
                  <a:pt x="867139" y="1528223"/>
                  <a:pt x="977575" y="1458530"/>
                </a:cubicBezTo>
                <a:cubicBezTo>
                  <a:pt x="1004399" y="1441575"/>
                  <a:pt x="1028946" y="1420268"/>
                  <a:pt x="1052076" y="1398352"/>
                </a:cubicBezTo>
                <a:cubicBezTo>
                  <a:pt x="1072675" y="1378867"/>
                  <a:pt x="1071359" y="1360899"/>
                  <a:pt x="1049646" y="1342325"/>
                </a:cubicBezTo>
                <a:cubicBezTo>
                  <a:pt x="1031831" y="1327091"/>
                  <a:pt x="1012700" y="1312666"/>
                  <a:pt x="992202" y="1301379"/>
                </a:cubicBezTo>
                <a:cubicBezTo>
                  <a:pt x="860205" y="1228447"/>
                  <a:pt x="727955" y="1155920"/>
                  <a:pt x="595048" y="1084658"/>
                </a:cubicBezTo>
                <a:cubicBezTo>
                  <a:pt x="575562" y="1074232"/>
                  <a:pt x="552179" y="1070942"/>
                  <a:pt x="541095" y="1067551"/>
                </a:cubicBezTo>
                <a:close/>
                <a:moveTo>
                  <a:pt x="1489365" y="1691954"/>
                </a:moveTo>
                <a:cubicBezTo>
                  <a:pt x="1489365" y="1724801"/>
                  <a:pt x="1500146" y="2058386"/>
                  <a:pt x="1506371" y="2192306"/>
                </a:cubicBezTo>
                <a:cubicBezTo>
                  <a:pt x="1508294" y="2233201"/>
                  <a:pt x="1535270" y="2253243"/>
                  <a:pt x="1575153" y="2244386"/>
                </a:cubicBezTo>
                <a:cubicBezTo>
                  <a:pt x="1601421" y="2238515"/>
                  <a:pt x="1627030" y="2229911"/>
                  <a:pt x="1652994" y="2222572"/>
                </a:cubicBezTo>
                <a:cubicBezTo>
                  <a:pt x="1814498" y="2177021"/>
                  <a:pt x="1941079" y="2079086"/>
                  <a:pt x="2051262" y="1956807"/>
                </a:cubicBezTo>
                <a:cubicBezTo>
                  <a:pt x="2082489" y="1922138"/>
                  <a:pt x="2077530" y="1884887"/>
                  <a:pt x="2039216" y="1857608"/>
                </a:cubicBezTo>
                <a:cubicBezTo>
                  <a:pt x="2026209" y="1848345"/>
                  <a:pt x="1634825" y="1640026"/>
                  <a:pt x="1568320" y="1607330"/>
                </a:cubicBezTo>
                <a:cubicBezTo>
                  <a:pt x="1524085" y="1585618"/>
                  <a:pt x="1497463" y="1600346"/>
                  <a:pt x="1489264" y="1649136"/>
                </a:cubicBezTo>
                <a:cubicBezTo>
                  <a:pt x="1486835" y="1663206"/>
                  <a:pt x="1487948" y="1691903"/>
                  <a:pt x="1489365" y="1691954"/>
                </a:cubicBezTo>
                <a:close/>
                <a:moveTo>
                  <a:pt x="1208265" y="522104"/>
                </a:moveTo>
                <a:cubicBezTo>
                  <a:pt x="1205380" y="480450"/>
                  <a:pt x="1180530" y="460711"/>
                  <a:pt x="1142672" y="469315"/>
                </a:cubicBezTo>
                <a:cubicBezTo>
                  <a:pt x="1022113" y="496747"/>
                  <a:pt x="908691" y="541437"/>
                  <a:pt x="812478" y="620494"/>
                </a:cubicBezTo>
                <a:cubicBezTo>
                  <a:pt x="757968" y="665235"/>
                  <a:pt x="706546" y="714481"/>
                  <a:pt x="658515" y="766105"/>
                </a:cubicBezTo>
                <a:cubicBezTo>
                  <a:pt x="625213" y="801888"/>
                  <a:pt x="633513" y="833824"/>
                  <a:pt x="676280" y="856650"/>
                </a:cubicBezTo>
                <a:cubicBezTo>
                  <a:pt x="831609" y="939502"/>
                  <a:pt x="987191" y="1021848"/>
                  <a:pt x="1143330" y="1103132"/>
                </a:cubicBezTo>
                <a:cubicBezTo>
                  <a:pt x="1194448" y="1129754"/>
                  <a:pt x="1225979" y="1109661"/>
                  <a:pt x="1226283" y="1052823"/>
                </a:cubicBezTo>
                <a:cubicBezTo>
                  <a:pt x="1226688" y="966884"/>
                  <a:pt x="1212162" y="578486"/>
                  <a:pt x="1208265" y="522104"/>
                </a:cubicBezTo>
                <a:close/>
                <a:moveTo>
                  <a:pt x="2278460" y="1363278"/>
                </a:moveTo>
                <a:cubicBezTo>
                  <a:pt x="2275322" y="1327546"/>
                  <a:pt x="2273247" y="1298140"/>
                  <a:pt x="2270008" y="1268836"/>
                </a:cubicBezTo>
                <a:cubicBezTo>
                  <a:pt x="2261910" y="1195701"/>
                  <a:pt x="2247384" y="1123984"/>
                  <a:pt x="2219598" y="1055506"/>
                </a:cubicBezTo>
                <a:cubicBezTo>
                  <a:pt x="2205174" y="1019925"/>
                  <a:pt x="2190344" y="1011827"/>
                  <a:pt x="2152840" y="1021342"/>
                </a:cubicBezTo>
                <a:cubicBezTo>
                  <a:pt x="2134266" y="1026049"/>
                  <a:pt x="2114932" y="1031566"/>
                  <a:pt x="2098736" y="1041334"/>
                </a:cubicBezTo>
                <a:cubicBezTo>
                  <a:pt x="1965930" y="1121352"/>
                  <a:pt x="1833528" y="1202028"/>
                  <a:pt x="1701683" y="1283665"/>
                </a:cubicBezTo>
                <a:cubicBezTo>
                  <a:pt x="1684880" y="1294091"/>
                  <a:pt x="1670911" y="1309933"/>
                  <a:pt x="1657752" y="1325117"/>
                </a:cubicBezTo>
                <a:cubicBezTo>
                  <a:pt x="1643530" y="1341464"/>
                  <a:pt x="1645706" y="1359786"/>
                  <a:pt x="1659979" y="1375425"/>
                </a:cubicBezTo>
                <a:cubicBezTo>
                  <a:pt x="1667267" y="1383371"/>
                  <a:pt x="1676276" y="1390356"/>
                  <a:pt x="1685690" y="1395670"/>
                </a:cubicBezTo>
                <a:cubicBezTo>
                  <a:pt x="1755990" y="1435603"/>
                  <a:pt x="2066294" y="1601814"/>
                  <a:pt x="2151474" y="1644328"/>
                </a:cubicBezTo>
                <a:cubicBezTo>
                  <a:pt x="2191154" y="1664117"/>
                  <a:pt x="2219547" y="1653438"/>
                  <a:pt x="2237312" y="1612898"/>
                </a:cubicBezTo>
                <a:cubicBezTo>
                  <a:pt x="2246372" y="1592197"/>
                  <a:pt x="2255077" y="1570383"/>
                  <a:pt x="2258114" y="1548215"/>
                </a:cubicBezTo>
                <a:cubicBezTo>
                  <a:pt x="2266667" y="1484798"/>
                  <a:pt x="2272285" y="1420976"/>
                  <a:pt x="2278460" y="1363278"/>
                </a:cubicBezTo>
                <a:close/>
                <a:moveTo>
                  <a:pt x="1243188" y="1640177"/>
                </a:moveTo>
                <a:cubicBezTo>
                  <a:pt x="1234988" y="1618566"/>
                  <a:pt x="1228004" y="1604749"/>
                  <a:pt x="1179669" y="1620742"/>
                </a:cubicBezTo>
                <a:cubicBezTo>
                  <a:pt x="1155325" y="1632231"/>
                  <a:pt x="711000" y="1904272"/>
                  <a:pt x="688782" y="1926946"/>
                </a:cubicBezTo>
                <a:cubicBezTo>
                  <a:pt x="682050" y="1933830"/>
                  <a:pt x="678406" y="1953113"/>
                  <a:pt x="683113" y="1960249"/>
                </a:cubicBezTo>
                <a:cubicBezTo>
                  <a:pt x="701991" y="1988896"/>
                  <a:pt x="721426" y="2018655"/>
                  <a:pt x="746631" y="2041380"/>
                </a:cubicBezTo>
                <a:cubicBezTo>
                  <a:pt x="870783" y="2153486"/>
                  <a:pt x="1019735" y="2218270"/>
                  <a:pt x="1179366" y="2261037"/>
                </a:cubicBezTo>
                <a:cubicBezTo>
                  <a:pt x="1222740" y="2272628"/>
                  <a:pt x="1262774" y="2240438"/>
                  <a:pt x="1263432" y="2195191"/>
                </a:cubicBezTo>
                <a:cubicBezTo>
                  <a:pt x="1263736" y="2171606"/>
                  <a:pt x="1252348" y="1664269"/>
                  <a:pt x="1243188" y="1640177"/>
                </a:cubicBezTo>
                <a:close/>
                <a:moveTo>
                  <a:pt x="1450444" y="573526"/>
                </a:moveTo>
                <a:cubicBezTo>
                  <a:pt x="1454746" y="680874"/>
                  <a:pt x="1471195" y="997251"/>
                  <a:pt x="1476257" y="1059403"/>
                </a:cubicBezTo>
                <a:cubicBezTo>
                  <a:pt x="1479800" y="1102474"/>
                  <a:pt x="1499690" y="1117252"/>
                  <a:pt x="1537902" y="1098779"/>
                </a:cubicBezTo>
                <a:cubicBezTo>
                  <a:pt x="1594537" y="1071398"/>
                  <a:pt x="1906663" y="875529"/>
                  <a:pt x="2006672" y="807101"/>
                </a:cubicBezTo>
                <a:cubicBezTo>
                  <a:pt x="2043670" y="781795"/>
                  <a:pt x="2045846" y="747733"/>
                  <a:pt x="2011481" y="718580"/>
                </a:cubicBezTo>
                <a:cubicBezTo>
                  <a:pt x="1953884" y="669638"/>
                  <a:pt x="1894516" y="622417"/>
                  <a:pt x="1832769" y="578840"/>
                </a:cubicBezTo>
                <a:cubicBezTo>
                  <a:pt x="1738681" y="512437"/>
                  <a:pt x="1631130" y="479033"/>
                  <a:pt x="1517911" y="463647"/>
                </a:cubicBezTo>
                <a:cubicBezTo>
                  <a:pt x="1479800" y="458484"/>
                  <a:pt x="1462490" y="471340"/>
                  <a:pt x="1455708" y="509400"/>
                </a:cubicBezTo>
                <a:cubicBezTo>
                  <a:pt x="1451204" y="534099"/>
                  <a:pt x="1451457" y="559607"/>
                  <a:pt x="1450444" y="573526"/>
                </a:cubicBezTo>
                <a:close/>
                <a:moveTo>
                  <a:pt x="1345323" y="1504588"/>
                </a:moveTo>
                <a:cubicBezTo>
                  <a:pt x="1436627" y="1504942"/>
                  <a:pt x="1502373" y="1443195"/>
                  <a:pt x="1503486" y="1355990"/>
                </a:cubicBezTo>
                <a:cubicBezTo>
                  <a:pt x="1504448" y="1281590"/>
                  <a:pt x="1436779" y="1213061"/>
                  <a:pt x="1362126" y="1212859"/>
                </a:cubicBezTo>
                <a:cubicBezTo>
                  <a:pt x="1276187" y="1212656"/>
                  <a:pt x="1206696" y="1276276"/>
                  <a:pt x="1206342" y="1355535"/>
                </a:cubicBezTo>
                <a:cubicBezTo>
                  <a:pt x="1205988" y="1433325"/>
                  <a:pt x="1272188" y="1504334"/>
                  <a:pt x="1345323" y="150458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FBFBF"/>
              </a:gs>
            </a:gsLst>
            <a:lin ang="18900000" scaled="0"/>
          </a:gradFill>
          <a:ln cap="flat" cmpd="sng" w="952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sx="103000" rotWithShape="0" algn="bl" dir="18900000" dist="38100" sy="103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 txBox="1"/>
          <p:nvPr/>
        </p:nvSpPr>
        <p:spPr>
          <a:xfrm>
            <a:off x="3944751" y="2376915"/>
            <a:ext cx="1148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8"/>
          <p:cNvGrpSpPr/>
          <p:nvPr/>
        </p:nvGrpSpPr>
        <p:grpSpPr>
          <a:xfrm>
            <a:off x="5116434" y="2207533"/>
            <a:ext cx="5764334" cy="1255276"/>
            <a:chOff x="1797648" y="2369571"/>
            <a:chExt cx="4480412" cy="1255276"/>
          </a:xfrm>
        </p:grpSpPr>
        <p:sp>
          <p:nvSpPr>
            <p:cNvPr id="358" name="Google Shape;358;p8"/>
            <p:cNvSpPr txBox="1"/>
            <p:nvPr/>
          </p:nvSpPr>
          <p:spPr>
            <a:xfrm>
              <a:off x="1797648" y="2369571"/>
              <a:ext cx="4480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SUMMARY</a:t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 txBox="1"/>
            <p:nvPr/>
          </p:nvSpPr>
          <p:spPr>
            <a:xfrm>
              <a:off x="2147566" y="2793850"/>
              <a:ext cx="413049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28600" lvl="0" marL="2286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Char char="⮚"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Summary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Spam ratio: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Around 50% of comments are spam.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Most common spam Types: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Comments promoting channels, videos, or external websites.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/>
          <p:nvPr/>
        </p:nvSpPr>
        <p:spPr>
          <a:xfrm>
            <a:off x="0" y="353188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 THE DATASET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94" y="2614815"/>
            <a:ext cx="11732809" cy="246010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50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50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50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