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26"/>
  </p:notesMasterIdLst>
  <p:sldIdLst>
    <p:sldId id="256" r:id="rId2"/>
    <p:sldId id="260" r:id="rId3"/>
    <p:sldId id="312" r:id="rId4"/>
    <p:sldId id="258" r:id="rId5"/>
    <p:sldId id="314" r:id="rId6"/>
    <p:sldId id="317" r:id="rId7"/>
    <p:sldId id="316" r:id="rId8"/>
    <p:sldId id="315" r:id="rId9"/>
    <p:sldId id="318" r:id="rId10"/>
    <p:sldId id="321" r:id="rId11"/>
    <p:sldId id="323" r:id="rId12"/>
    <p:sldId id="322" r:id="rId13"/>
    <p:sldId id="320" r:id="rId14"/>
    <p:sldId id="319" r:id="rId15"/>
    <p:sldId id="329" r:id="rId16"/>
    <p:sldId id="328" r:id="rId17"/>
    <p:sldId id="327" r:id="rId18"/>
    <p:sldId id="326" r:id="rId19"/>
    <p:sldId id="325" r:id="rId20"/>
    <p:sldId id="324" r:id="rId21"/>
    <p:sldId id="268" r:id="rId22"/>
    <p:sldId id="330" r:id="rId23"/>
    <p:sldId id="331" r:id="rId24"/>
    <p:sldId id="290" r:id="rId25"/>
  </p:sldIdLst>
  <p:sldSz cx="9144000" cy="5143500" type="screen16x9"/>
  <p:notesSz cx="6858000" cy="9144000"/>
  <p:embeddedFontLst>
    <p:embeddedFont>
      <p:font typeface="Orbitron" panose="020B0604020202020204" charset="0"/>
      <p:regular r:id="rId27"/>
      <p:bold r:id="rId28"/>
    </p:embeddedFont>
    <p:embeddedFont>
      <p:font typeface="Bebas Neue" panose="020B0604020202020204" charset="0"/>
      <p:regular r:id="rId29"/>
    </p:embeddedFont>
    <p:embeddedFont>
      <p:font typeface="Nunito Light" pitchFamily="2" charset="0"/>
      <p:regular r:id="rId30"/>
    </p:embeddedFont>
    <p:embeddedFont>
      <p:font typeface="Catamaran" pitchFamily="2"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E90615-BABF-45A5-BA84-BB65E61D034E}">
  <a:tblStyle styleId="{27E90615-BABF-45A5-BA84-BB65E61D034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87578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9145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0483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5415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2773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4517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8543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9888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4119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1460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3237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9512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0a7be6e973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0a7be6e97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7049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77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10a7be6e973_0_8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10a7be6e973_0_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0632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10a7be6e973_0_8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10a7be6e973_0_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64933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10a7be6e973_0_8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10a7be6e973_0_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1573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5"/>
        <p:cNvGrpSpPr/>
        <p:nvPr/>
      </p:nvGrpSpPr>
      <p:grpSpPr>
        <a:xfrm>
          <a:off x="0" y="0"/>
          <a:ext cx="0" cy="0"/>
          <a:chOff x="0" y="0"/>
          <a:chExt cx="0" cy="0"/>
        </a:xfrm>
      </p:grpSpPr>
      <p:sp>
        <p:nvSpPr>
          <p:cNvPr id="1216" name="Google Shape;1216;g10a7be6e973_0_15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7" name="Google Shape;1217;g10a7be6e973_0_1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5688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5587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2b09410e82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2b09410e82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6489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3204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3308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2631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9031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9660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867250" y="3967995"/>
            <a:ext cx="4857600" cy="500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5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0" name="Google Shape;10;p2"/>
          <p:cNvSpPr txBox="1">
            <a:spLocks noGrp="1"/>
          </p:cNvSpPr>
          <p:nvPr>
            <p:ph type="ctrTitle"/>
          </p:nvPr>
        </p:nvSpPr>
        <p:spPr>
          <a:xfrm>
            <a:off x="717750" y="539500"/>
            <a:ext cx="6073500" cy="3156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200"/>
              <a:buNone/>
              <a:defRPr sz="53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p:nvPr/>
        </p:nvSpPr>
        <p:spPr>
          <a:xfrm>
            <a:off x="574877" y="390825"/>
            <a:ext cx="79881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4"/>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8" name="Google Shape;18;p4"/>
          <p:cNvSpPr txBox="1">
            <a:spLocks noGrp="1"/>
          </p:cNvSpPr>
          <p:nvPr>
            <p:ph type="body" idx="1"/>
          </p:nvPr>
        </p:nvSpPr>
        <p:spPr>
          <a:xfrm>
            <a:off x="720000" y="1223925"/>
            <a:ext cx="7704000" cy="519000"/>
          </a:xfrm>
          <a:prstGeom prst="rect">
            <a:avLst/>
          </a:prstGeom>
        </p:spPr>
        <p:txBody>
          <a:bodyPr spcFirstLastPara="1" wrap="square" lIns="91425" tIns="91425" rIns="91425" bIns="91425" anchor="ctr" anchorCtr="0">
            <a:noAutofit/>
          </a:bodyPr>
          <a:lstStyle>
            <a:lvl1pPr marL="457200" lvl="0" indent="-323850" rtl="0">
              <a:lnSpc>
                <a:spcPct val="100000"/>
              </a:lnSpc>
              <a:spcBef>
                <a:spcPts val="0"/>
              </a:spcBef>
              <a:spcAft>
                <a:spcPts val="0"/>
              </a:spcAft>
              <a:buSzPts val="1500"/>
              <a:buChar char="●"/>
              <a:defRPr sz="1200"/>
            </a:lvl1pPr>
            <a:lvl2pPr marL="914400" lvl="1" indent="-323850" rtl="0">
              <a:lnSpc>
                <a:spcPct val="100000"/>
              </a:lnSpc>
              <a:spcBef>
                <a:spcPts val="0"/>
              </a:spcBef>
              <a:spcAft>
                <a:spcPts val="0"/>
              </a:spcAft>
              <a:buSzPts val="1500"/>
              <a:buChar char="○"/>
              <a:defRPr sz="1600"/>
            </a:lvl2pPr>
            <a:lvl3pPr marL="1371600" lvl="2" indent="-323850" rtl="0">
              <a:lnSpc>
                <a:spcPct val="100000"/>
              </a:lnSpc>
              <a:spcBef>
                <a:spcPts val="0"/>
              </a:spcBef>
              <a:spcAft>
                <a:spcPts val="0"/>
              </a:spcAft>
              <a:buSzPts val="1500"/>
              <a:buChar char="■"/>
              <a:defRPr sz="1600"/>
            </a:lvl3pPr>
            <a:lvl4pPr marL="1828800" lvl="3" indent="-323850" rtl="0">
              <a:lnSpc>
                <a:spcPct val="100000"/>
              </a:lnSpc>
              <a:spcBef>
                <a:spcPts val="0"/>
              </a:spcBef>
              <a:spcAft>
                <a:spcPts val="0"/>
              </a:spcAft>
              <a:buSzPts val="1500"/>
              <a:buChar char="●"/>
              <a:defRPr sz="1600"/>
            </a:lvl4pPr>
            <a:lvl5pPr marL="2286000" lvl="4" indent="-323850" rtl="0">
              <a:lnSpc>
                <a:spcPct val="100000"/>
              </a:lnSpc>
              <a:spcBef>
                <a:spcPts val="0"/>
              </a:spcBef>
              <a:spcAft>
                <a:spcPts val="0"/>
              </a:spcAft>
              <a:buSzPts val="1500"/>
              <a:buChar char="○"/>
              <a:defRPr sz="1600"/>
            </a:lvl5pPr>
            <a:lvl6pPr marL="2743200" lvl="5" indent="-323850" rtl="0">
              <a:lnSpc>
                <a:spcPct val="100000"/>
              </a:lnSpc>
              <a:spcBef>
                <a:spcPts val="0"/>
              </a:spcBef>
              <a:spcAft>
                <a:spcPts val="0"/>
              </a:spcAft>
              <a:buSzPts val="1500"/>
              <a:buChar char="■"/>
              <a:defRPr sz="1600"/>
            </a:lvl6pPr>
            <a:lvl7pPr marL="3200400" lvl="6" indent="-323850" rtl="0">
              <a:lnSpc>
                <a:spcPct val="100000"/>
              </a:lnSpc>
              <a:spcBef>
                <a:spcPts val="0"/>
              </a:spcBef>
              <a:spcAft>
                <a:spcPts val="0"/>
              </a:spcAft>
              <a:buSzPts val="1500"/>
              <a:buChar char="●"/>
              <a:defRPr sz="1600"/>
            </a:lvl7pPr>
            <a:lvl8pPr marL="3657600" lvl="7" indent="-323850" rtl="0">
              <a:lnSpc>
                <a:spcPct val="100000"/>
              </a:lnSpc>
              <a:spcBef>
                <a:spcPts val="0"/>
              </a:spcBef>
              <a:spcAft>
                <a:spcPts val="0"/>
              </a:spcAft>
              <a:buSzPts val="1500"/>
              <a:buChar char="○"/>
              <a:defRPr sz="1600"/>
            </a:lvl8pPr>
            <a:lvl9pPr marL="4114800" lvl="8" indent="-323850" rtl="0">
              <a:lnSpc>
                <a:spcPct val="100000"/>
              </a:lnSpc>
              <a:spcBef>
                <a:spcPts val="0"/>
              </a:spcBef>
              <a:spcAft>
                <a:spcPts val="0"/>
              </a:spcAft>
              <a:buSzPts val="1500"/>
              <a:buChar char="■"/>
              <a:defRPr sz="1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p:nvPr/>
        </p:nvSpPr>
        <p:spPr>
          <a:xfrm>
            <a:off x="3082975" y="1358675"/>
            <a:ext cx="5480100" cy="3240600"/>
          </a:xfrm>
          <a:prstGeom prst="bevel">
            <a:avLst>
              <a:gd name="adj" fmla="val 4694"/>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7"/>
          <p:cNvSpPr/>
          <p:nvPr/>
        </p:nvSpPr>
        <p:spPr>
          <a:xfrm>
            <a:off x="574877" y="390825"/>
            <a:ext cx="79881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7"/>
          <p:cNvSpPr txBox="1">
            <a:spLocks noGrp="1"/>
          </p:cNvSpPr>
          <p:nvPr>
            <p:ph type="body" idx="1"/>
          </p:nvPr>
        </p:nvSpPr>
        <p:spPr>
          <a:xfrm>
            <a:off x="3341925" y="1624675"/>
            <a:ext cx="4976100" cy="27645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SzPts val="1600"/>
              <a:buFont typeface="Nunito Light"/>
              <a:buChar char="●"/>
              <a:defRPr/>
            </a:lvl1pPr>
            <a:lvl2pPr marL="914400" lvl="1" indent="-330200" rtl="0">
              <a:lnSpc>
                <a:spcPct val="100000"/>
              </a:lnSpc>
              <a:spcBef>
                <a:spcPts val="0"/>
              </a:spcBef>
              <a:spcAft>
                <a:spcPts val="0"/>
              </a:spcAft>
              <a:buSzPts val="1600"/>
              <a:buFont typeface="Nunito Light"/>
              <a:buChar char="○"/>
              <a:defRPr/>
            </a:lvl2pPr>
            <a:lvl3pPr marL="1371600" lvl="2" indent="-323850" rtl="0">
              <a:lnSpc>
                <a:spcPct val="100000"/>
              </a:lnSpc>
              <a:spcBef>
                <a:spcPts val="1600"/>
              </a:spcBef>
              <a:spcAft>
                <a:spcPts val="0"/>
              </a:spcAft>
              <a:buSzPts val="1500"/>
              <a:buFont typeface="Nunito Light"/>
              <a:buChar char="■"/>
              <a:defRPr/>
            </a:lvl3pPr>
            <a:lvl4pPr marL="1828800" lvl="3" indent="-323850" rtl="0">
              <a:lnSpc>
                <a:spcPct val="100000"/>
              </a:lnSpc>
              <a:spcBef>
                <a:spcPts val="1600"/>
              </a:spcBef>
              <a:spcAft>
                <a:spcPts val="0"/>
              </a:spcAft>
              <a:buSzPts val="1500"/>
              <a:buFont typeface="Nunito Light"/>
              <a:buChar char="●"/>
              <a:defRPr/>
            </a:lvl4pPr>
            <a:lvl5pPr marL="2286000" lvl="4" indent="-323850" rtl="0">
              <a:lnSpc>
                <a:spcPct val="100000"/>
              </a:lnSpc>
              <a:spcBef>
                <a:spcPts val="1600"/>
              </a:spcBef>
              <a:spcAft>
                <a:spcPts val="0"/>
              </a:spcAft>
              <a:buSzPts val="1500"/>
              <a:buFont typeface="Nunito Light"/>
              <a:buChar char="○"/>
              <a:defRPr/>
            </a:lvl5pPr>
            <a:lvl6pPr marL="2743200" lvl="5" indent="-323850" rtl="0">
              <a:lnSpc>
                <a:spcPct val="100000"/>
              </a:lnSpc>
              <a:spcBef>
                <a:spcPts val="1600"/>
              </a:spcBef>
              <a:spcAft>
                <a:spcPts val="0"/>
              </a:spcAft>
              <a:buSzPts val="1500"/>
              <a:buFont typeface="Nunito Light"/>
              <a:buChar char="■"/>
              <a:defRPr/>
            </a:lvl6pPr>
            <a:lvl7pPr marL="3200400" lvl="6" indent="-311150" rtl="0">
              <a:lnSpc>
                <a:spcPct val="100000"/>
              </a:lnSpc>
              <a:spcBef>
                <a:spcPts val="1600"/>
              </a:spcBef>
              <a:spcAft>
                <a:spcPts val="0"/>
              </a:spcAft>
              <a:buSzPts val="1300"/>
              <a:buFont typeface="Nunito Light"/>
              <a:buChar char="●"/>
              <a:defRPr/>
            </a:lvl7pPr>
            <a:lvl8pPr marL="3657600" lvl="7" indent="-311150" rtl="0">
              <a:lnSpc>
                <a:spcPct val="100000"/>
              </a:lnSpc>
              <a:spcBef>
                <a:spcPts val="1600"/>
              </a:spcBef>
              <a:spcAft>
                <a:spcPts val="0"/>
              </a:spcAft>
              <a:buSzPts val="1300"/>
              <a:buFont typeface="Nunito Light"/>
              <a:buChar char="○"/>
              <a:defRPr/>
            </a:lvl8pPr>
            <a:lvl9pPr marL="4114800" lvl="8" indent="-323850" rtl="0">
              <a:lnSpc>
                <a:spcPct val="100000"/>
              </a:lnSpc>
              <a:spcBef>
                <a:spcPts val="1600"/>
              </a:spcBef>
              <a:spcAft>
                <a:spcPts val="1600"/>
              </a:spcAft>
              <a:buSzPts val="1500"/>
              <a:buFont typeface="Nunito Light"/>
              <a:buChar char="■"/>
              <a:defRPr/>
            </a:lvl9pPr>
          </a:lstStyle>
          <a:p>
            <a:endParaRPr/>
          </a:p>
        </p:txBody>
      </p:sp>
      <p:sp>
        <p:nvSpPr>
          <p:cNvPr id="33" name="Google Shape;33;p7"/>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34" name="Google Shape;34;p7"/>
          <p:cNvGrpSpPr/>
          <p:nvPr/>
        </p:nvGrpSpPr>
        <p:grpSpPr>
          <a:xfrm>
            <a:off x="567601" y="1358668"/>
            <a:ext cx="2445529" cy="3240702"/>
            <a:chOff x="567601" y="1358668"/>
            <a:chExt cx="2445529" cy="3240702"/>
          </a:xfrm>
        </p:grpSpPr>
        <p:sp>
          <p:nvSpPr>
            <p:cNvPr id="35" name="Google Shape;35;p7"/>
            <p:cNvSpPr/>
            <p:nvPr/>
          </p:nvSpPr>
          <p:spPr>
            <a:xfrm>
              <a:off x="567601" y="3005349"/>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p:nvPr/>
          </p:nvSpPr>
          <p:spPr>
            <a:xfrm>
              <a:off x="567601" y="2182008"/>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7"/>
            <p:cNvGrpSpPr/>
            <p:nvPr/>
          </p:nvGrpSpPr>
          <p:grpSpPr>
            <a:xfrm rot="10800000">
              <a:off x="764835" y="2380313"/>
              <a:ext cx="374100" cy="374100"/>
              <a:chOff x="7854948" y="3207801"/>
              <a:chExt cx="374100" cy="374100"/>
            </a:xfrm>
          </p:grpSpPr>
          <p:sp>
            <p:nvSpPr>
              <p:cNvPr id="38" name="Google Shape;38;p7"/>
              <p:cNvSpPr/>
              <p:nvPr/>
            </p:nvSpPr>
            <p:spPr>
              <a:xfrm>
                <a:off x="7854948" y="3207801"/>
                <a:ext cx="374100" cy="374100"/>
              </a:xfrm>
              <a:prstGeom prst="ellipse">
                <a:avLst/>
              </a:prstGeom>
              <a:solidFill>
                <a:schemeClr val="dk1"/>
              </a:solidFill>
              <a:ln>
                <a:noFill/>
              </a:ln>
            </p:spPr>
            <p:txBody>
              <a:bodyPr spcFirstLastPara="1" wrap="square" lIns="0" tIns="45700" rIns="91425" bIns="91425" anchor="ctr" anchorCtr="0">
                <a:noAutofit/>
              </a:bodyPr>
              <a:lstStyle/>
              <a:p>
                <a:pPr marL="0" lvl="0" indent="0" algn="l" rtl="0">
                  <a:spcBef>
                    <a:spcPts val="0"/>
                  </a:spcBef>
                  <a:spcAft>
                    <a:spcPts val="0"/>
                  </a:spcAft>
                  <a:buNone/>
                </a:pPr>
                <a:endParaRPr sz="3000">
                  <a:solidFill>
                    <a:schemeClr val="lt1"/>
                  </a:solidFill>
                  <a:latin typeface="Orbitron"/>
                  <a:ea typeface="Orbitron"/>
                  <a:cs typeface="Orbitron"/>
                  <a:sym typeface="Orbitron"/>
                </a:endParaRPr>
              </a:p>
            </p:txBody>
          </p:sp>
          <p:grpSp>
            <p:nvGrpSpPr>
              <p:cNvPr id="39" name="Google Shape;39;p7"/>
              <p:cNvGrpSpPr/>
              <p:nvPr/>
            </p:nvGrpSpPr>
            <p:grpSpPr>
              <a:xfrm rot="5400000">
                <a:off x="7915838" y="3307288"/>
                <a:ext cx="252325" cy="175125"/>
                <a:chOff x="4159475" y="2501150"/>
                <a:chExt cx="252325" cy="175125"/>
              </a:xfrm>
            </p:grpSpPr>
            <p:sp>
              <p:nvSpPr>
                <p:cNvPr id="40" name="Google Shape;40;p7"/>
                <p:cNvSpPr/>
                <p:nvPr/>
              </p:nvSpPr>
              <p:spPr>
                <a:xfrm>
                  <a:off x="4267550" y="2501150"/>
                  <a:ext cx="144250" cy="175125"/>
                </a:xfrm>
                <a:custGeom>
                  <a:avLst/>
                  <a:gdLst/>
                  <a:ahLst/>
                  <a:cxnLst/>
                  <a:rect l="l" t="t" r="r" b="b"/>
                  <a:pathLst>
                    <a:path w="5770" h="7005" extrusionOk="0">
                      <a:moveTo>
                        <a:pt x="1" y="1551"/>
                      </a:moveTo>
                      <a:lnTo>
                        <a:pt x="1" y="1"/>
                      </a:lnTo>
                      <a:lnTo>
                        <a:pt x="5770" y="3508"/>
                      </a:lnTo>
                      <a:lnTo>
                        <a:pt x="1" y="7005"/>
                      </a:lnTo>
                      <a:lnTo>
                        <a:pt x="1" y="5560"/>
                      </a:lnTo>
                      <a:lnTo>
                        <a:pt x="3194"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7"/>
                <p:cNvSpPr/>
                <p:nvPr/>
              </p:nvSpPr>
              <p:spPr>
                <a:xfrm>
                  <a:off x="4159475" y="2501150"/>
                  <a:ext cx="143950" cy="175125"/>
                </a:xfrm>
                <a:custGeom>
                  <a:avLst/>
                  <a:gdLst/>
                  <a:ahLst/>
                  <a:cxnLst/>
                  <a:rect l="l" t="t" r="r" b="b"/>
                  <a:pathLst>
                    <a:path w="5758" h="7005" extrusionOk="0">
                      <a:moveTo>
                        <a:pt x="0" y="1551"/>
                      </a:moveTo>
                      <a:lnTo>
                        <a:pt x="0" y="1"/>
                      </a:lnTo>
                      <a:lnTo>
                        <a:pt x="5757" y="3508"/>
                      </a:lnTo>
                      <a:lnTo>
                        <a:pt x="0" y="7005"/>
                      </a:lnTo>
                      <a:lnTo>
                        <a:pt x="0" y="5560"/>
                      </a:lnTo>
                      <a:lnTo>
                        <a:pt x="3170"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 name="Google Shape;42;p7"/>
            <p:cNvGrpSpPr/>
            <p:nvPr/>
          </p:nvGrpSpPr>
          <p:grpSpPr>
            <a:xfrm>
              <a:off x="764860" y="3203626"/>
              <a:ext cx="374100" cy="374100"/>
              <a:chOff x="7854948" y="3207801"/>
              <a:chExt cx="374100" cy="374100"/>
            </a:xfrm>
          </p:grpSpPr>
          <p:sp>
            <p:nvSpPr>
              <p:cNvPr id="43" name="Google Shape;43;p7"/>
              <p:cNvSpPr/>
              <p:nvPr/>
            </p:nvSpPr>
            <p:spPr>
              <a:xfrm>
                <a:off x="7854948" y="3207801"/>
                <a:ext cx="374100" cy="374100"/>
              </a:xfrm>
              <a:prstGeom prst="ellipse">
                <a:avLst/>
              </a:prstGeom>
              <a:solidFill>
                <a:schemeClr val="dk1"/>
              </a:solidFill>
              <a:ln>
                <a:noFill/>
              </a:ln>
            </p:spPr>
            <p:txBody>
              <a:bodyPr spcFirstLastPara="1" wrap="square" lIns="0" tIns="45700" rIns="91425" bIns="91425" anchor="ctr" anchorCtr="0">
                <a:noAutofit/>
              </a:bodyPr>
              <a:lstStyle/>
              <a:p>
                <a:pPr marL="0" lvl="0" indent="0" algn="l" rtl="0">
                  <a:spcBef>
                    <a:spcPts val="0"/>
                  </a:spcBef>
                  <a:spcAft>
                    <a:spcPts val="0"/>
                  </a:spcAft>
                  <a:buNone/>
                </a:pPr>
                <a:endParaRPr sz="3000">
                  <a:solidFill>
                    <a:schemeClr val="lt1"/>
                  </a:solidFill>
                  <a:latin typeface="Orbitron"/>
                  <a:ea typeface="Orbitron"/>
                  <a:cs typeface="Orbitron"/>
                  <a:sym typeface="Orbitron"/>
                </a:endParaRPr>
              </a:p>
            </p:txBody>
          </p:sp>
          <p:grpSp>
            <p:nvGrpSpPr>
              <p:cNvPr id="44" name="Google Shape;44;p7"/>
              <p:cNvGrpSpPr/>
              <p:nvPr/>
            </p:nvGrpSpPr>
            <p:grpSpPr>
              <a:xfrm rot="5400000">
                <a:off x="7915838" y="3307288"/>
                <a:ext cx="252325" cy="175125"/>
                <a:chOff x="4159475" y="2501150"/>
                <a:chExt cx="252325" cy="175125"/>
              </a:xfrm>
            </p:grpSpPr>
            <p:sp>
              <p:nvSpPr>
                <p:cNvPr id="45" name="Google Shape;45;p7"/>
                <p:cNvSpPr/>
                <p:nvPr/>
              </p:nvSpPr>
              <p:spPr>
                <a:xfrm>
                  <a:off x="4267550" y="2501150"/>
                  <a:ext cx="144250" cy="175125"/>
                </a:xfrm>
                <a:custGeom>
                  <a:avLst/>
                  <a:gdLst/>
                  <a:ahLst/>
                  <a:cxnLst/>
                  <a:rect l="l" t="t" r="r" b="b"/>
                  <a:pathLst>
                    <a:path w="5770" h="7005" extrusionOk="0">
                      <a:moveTo>
                        <a:pt x="1" y="1551"/>
                      </a:moveTo>
                      <a:lnTo>
                        <a:pt x="1" y="1"/>
                      </a:lnTo>
                      <a:lnTo>
                        <a:pt x="5770" y="3508"/>
                      </a:lnTo>
                      <a:lnTo>
                        <a:pt x="1" y="7005"/>
                      </a:lnTo>
                      <a:lnTo>
                        <a:pt x="1" y="5560"/>
                      </a:lnTo>
                      <a:lnTo>
                        <a:pt x="3194"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a:off x="4159475" y="2501150"/>
                  <a:ext cx="143950" cy="175125"/>
                </a:xfrm>
                <a:custGeom>
                  <a:avLst/>
                  <a:gdLst/>
                  <a:ahLst/>
                  <a:cxnLst/>
                  <a:rect l="l" t="t" r="r" b="b"/>
                  <a:pathLst>
                    <a:path w="5758" h="7005" extrusionOk="0">
                      <a:moveTo>
                        <a:pt x="0" y="1551"/>
                      </a:moveTo>
                      <a:lnTo>
                        <a:pt x="0" y="1"/>
                      </a:lnTo>
                      <a:lnTo>
                        <a:pt x="5757" y="3508"/>
                      </a:lnTo>
                      <a:lnTo>
                        <a:pt x="0" y="7005"/>
                      </a:lnTo>
                      <a:lnTo>
                        <a:pt x="0" y="5560"/>
                      </a:lnTo>
                      <a:lnTo>
                        <a:pt x="3170"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 name="Google Shape;47;p7"/>
            <p:cNvSpPr/>
            <p:nvPr/>
          </p:nvSpPr>
          <p:spPr>
            <a:xfrm>
              <a:off x="567601" y="3828670"/>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1406065" y="3828670"/>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p:nvPr/>
          </p:nvSpPr>
          <p:spPr>
            <a:xfrm>
              <a:off x="2244529" y="3828670"/>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1406065" y="3002922"/>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567601" y="1358668"/>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flipH="1">
              <a:off x="812389" y="4057435"/>
              <a:ext cx="279083" cy="313168"/>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rot="-5400000" flipH="1">
              <a:off x="1650819" y="4057467"/>
              <a:ext cx="279140" cy="313105"/>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flipH="1">
              <a:off x="1603407" y="3201138"/>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rot="5400000" flipH="1">
              <a:off x="1684242" y="3269177"/>
              <a:ext cx="212318" cy="238200"/>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rot="10800000" flipH="1">
              <a:off x="2489344" y="4057467"/>
              <a:ext cx="279140" cy="313105"/>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flipH="1">
              <a:off x="764882" y="1556951"/>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7"/>
            <p:cNvGrpSpPr/>
            <p:nvPr/>
          </p:nvGrpSpPr>
          <p:grpSpPr>
            <a:xfrm>
              <a:off x="832799" y="1624668"/>
              <a:ext cx="238218" cy="238688"/>
              <a:chOff x="3977494" y="2173070"/>
              <a:chExt cx="379449" cy="380258"/>
            </a:xfrm>
          </p:grpSpPr>
          <p:sp>
            <p:nvSpPr>
              <p:cNvPr id="59" name="Google Shape;59;p7"/>
              <p:cNvSpPr/>
              <p:nvPr/>
            </p:nvSpPr>
            <p:spPr>
              <a:xfrm>
                <a:off x="3977494" y="2173070"/>
                <a:ext cx="379449" cy="380258"/>
              </a:xfrm>
              <a:custGeom>
                <a:avLst/>
                <a:gdLst/>
                <a:ahLst/>
                <a:cxnLst/>
                <a:rect l="l" t="t" r="r" b="b"/>
                <a:pathLst>
                  <a:path w="10789" h="10812" extrusionOk="0">
                    <a:moveTo>
                      <a:pt x="10169" y="643"/>
                    </a:moveTo>
                    <a:lnTo>
                      <a:pt x="10169" y="10169"/>
                    </a:lnTo>
                    <a:lnTo>
                      <a:pt x="644" y="10169"/>
                    </a:lnTo>
                    <a:lnTo>
                      <a:pt x="644" y="643"/>
                    </a:lnTo>
                    <a:close/>
                    <a:moveTo>
                      <a:pt x="1" y="0"/>
                    </a:moveTo>
                    <a:lnTo>
                      <a:pt x="1" y="10812"/>
                    </a:lnTo>
                    <a:lnTo>
                      <a:pt x="10789" y="10812"/>
                    </a:lnTo>
                    <a:lnTo>
                      <a:pt x="107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a:off x="4031093" y="2227478"/>
                <a:ext cx="271407" cy="271407"/>
              </a:xfrm>
              <a:custGeom>
                <a:avLst/>
                <a:gdLst/>
                <a:ahLst/>
                <a:cxnLst/>
                <a:rect l="l" t="t" r="r" b="b"/>
                <a:pathLst>
                  <a:path w="7717" h="7717" extrusionOk="0">
                    <a:moveTo>
                      <a:pt x="3909" y="2644"/>
                    </a:moveTo>
                    <a:cubicBezTo>
                      <a:pt x="3924" y="2644"/>
                      <a:pt x="3939" y="2644"/>
                      <a:pt x="3954" y="2644"/>
                    </a:cubicBezTo>
                    <a:cubicBezTo>
                      <a:pt x="4573" y="2668"/>
                      <a:pt x="5073" y="3168"/>
                      <a:pt x="5097" y="3811"/>
                    </a:cubicBezTo>
                    <a:cubicBezTo>
                      <a:pt x="5145" y="4478"/>
                      <a:pt x="4573" y="5073"/>
                      <a:pt x="3883" y="5073"/>
                    </a:cubicBezTo>
                    <a:cubicBezTo>
                      <a:pt x="3192" y="5050"/>
                      <a:pt x="2668" y="4526"/>
                      <a:pt x="2668" y="3859"/>
                    </a:cubicBezTo>
                    <a:cubicBezTo>
                      <a:pt x="2668" y="3183"/>
                      <a:pt x="3216" y="2644"/>
                      <a:pt x="3909" y="2644"/>
                    </a:cubicBezTo>
                    <a:close/>
                    <a:moveTo>
                      <a:pt x="2311" y="1"/>
                    </a:moveTo>
                    <a:lnTo>
                      <a:pt x="1287" y="1001"/>
                    </a:lnTo>
                    <a:lnTo>
                      <a:pt x="1739" y="1454"/>
                    </a:lnTo>
                    <a:lnTo>
                      <a:pt x="2001" y="1215"/>
                    </a:lnTo>
                    <a:lnTo>
                      <a:pt x="2001" y="3835"/>
                    </a:lnTo>
                    <a:cubicBezTo>
                      <a:pt x="2001" y="4311"/>
                      <a:pt x="2192" y="4716"/>
                      <a:pt x="2454" y="5050"/>
                    </a:cubicBezTo>
                    <a:lnTo>
                      <a:pt x="1239" y="5050"/>
                    </a:lnTo>
                    <a:lnTo>
                      <a:pt x="1477" y="4788"/>
                    </a:lnTo>
                    <a:lnTo>
                      <a:pt x="1025" y="4335"/>
                    </a:lnTo>
                    <a:lnTo>
                      <a:pt x="1" y="5359"/>
                    </a:lnTo>
                    <a:lnTo>
                      <a:pt x="1072" y="6431"/>
                    </a:lnTo>
                    <a:lnTo>
                      <a:pt x="1573" y="6002"/>
                    </a:lnTo>
                    <a:lnTo>
                      <a:pt x="1263" y="5716"/>
                    </a:lnTo>
                    <a:lnTo>
                      <a:pt x="3906" y="5716"/>
                    </a:lnTo>
                    <a:cubicBezTo>
                      <a:pt x="4359" y="5716"/>
                      <a:pt x="4811" y="5526"/>
                      <a:pt x="5097" y="5264"/>
                    </a:cubicBezTo>
                    <a:lnTo>
                      <a:pt x="5097" y="6478"/>
                    </a:lnTo>
                    <a:lnTo>
                      <a:pt x="4859" y="6240"/>
                    </a:lnTo>
                    <a:lnTo>
                      <a:pt x="4406" y="6693"/>
                    </a:lnTo>
                    <a:lnTo>
                      <a:pt x="5430" y="7717"/>
                    </a:lnTo>
                    <a:lnTo>
                      <a:pt x="6478" y="6645"/>
                    </a:lnTo>
                    <a:lnTo>
                      <a:pt x="6026" y="6193"/>
                    </a:lnTo>
                    <a:lnTo>
                      <a:pt x="5716" y="6478"/>
                    </a:lnTo>
                    <a:lnTo>
                      <a:pt x="5716" y="3835"/>
                    </a:lnTo>
                    <a:cubicBezTo>
                      <a:pt x="5716" y="3383"/>
                      <a:pt x="5550" y="2954"/>
                      <a:pt x="5288" y="2644"/>
                    </a:cubicBezTo>
                    <a:lnTo>
                      <a:pt x="6502" y="2644"/>
                    </a:lnTo>
                    <a:lnTo>
                      <a:pt x="6193" y="2954"/>
                    </a:lnTo>
                    <a:lnTo>
                      <a:pt x="6645" y="3383"/>
                    </a:lnTo>
                    <a:lnTo>
                      <a:pt x="7717" y="2359"/>
                    </a:lnTo>
                    <a:lnTo>
                      <a:pt x="6693" y="1335"/>
                    </a:lnTo>
                    <a:lnTo>
                      <a:pt x="6240" y="1787"/>
                    </a:lnTo>
                    <a:lnTo>
                      <a:pt x="6478" y="2025"/>
                    </a:lnTo>
                    <a:lnTo>
                      <a:pt x="3859" y="2025"/>
                    </a:lnTo>
                    <a:cubicBezTo>
                      <a:pt x="3382" y="2025"/>
                      <a:pt x="2954" y="2192"/>
                      <a:pt x="2620" y="2478"/>
                    </a:cubicBezTo>
                    <a:lnTo>
                      <a:pt x="2620" y="1215"/>
                    </a:lnTo>
                    <a:lnTo>
                      <a:pt x="2930" y="1525"/>
                    </a:lnTo>
                    <a:lnTo>
                      <a:pt x="3382" y="1073"/>
                    </a:lnTo>
                    <a:lnTo>
                      <a:pt x="23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0"/>
        <p:cNvGrpSpPr/>
        <p:nvPr/>
      </p:nvGrpSpPr>
      <p:grpSpPr>
        <a:xfrm>
          <a:off x="0" y="0"/>
          <a:ext cx="0" cy="0"/>
          <a:chOff x="0" y="0"/>
          <a:chExt cx="0" cy="0"/>
        </a:xfrm>
      </p:grpSpPr>
      <p:sp>
        <p:nvSpPr>
          <p:cNvPr id="101" name="Google Shape;101;p12"/>
          <p:cNvSpPr/>
          <p:nvPr/>
        </p:nvSpPr>
        <p:spPr>
          <a:xfrm>
            <a:off x="-7200" y="-14375"/>
            <a:ext cx="9151200" cy="5157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_1_1">
    <p:spTree>
      <p:nvGrpSpPr>
        <p:cNvPr id="1" name="Shape 102"/>
        <p:cNvGrpSpPr/>
        <p:nvPr/>
      </p:nvGrpSpPr>
      <p:grpSpPr>
        <a:xfrm>
          <a:off x="0" y="0"/>
          <a:ext cx="0" cy="0"/>
          <a:chOff x="0" y="0"/>
          <a:chExt cx="0" cy="0"/>
        </a:xfrm>
      </p:grpSpPr>
      <p:sp>
        <p:nvSpPr>
          <p:cNvPr id="103" name="Google Shape;103;p13"/>
          <p:cNvSpPr txBox="1">
            <a:spLocks noGrp="1"/>
          </p:cNvSpPr>
          <p:nvPr>
            <p:ph type="title"/>
          </p:nvPr>
        </p:nvSpPr>
        <p:spPr>
          <a:xfrm>
            <a:off x="3561000" y="1567150"/>
            <a:ext cx="2182500" cy="3951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solidFill>
                  <a:schemeClr val="accent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04" name="Google Shape;104;p13"/>
          <p:cNvSpPr txBox="1">
            <a:spLocks noGrp="1"/>
          </p:cNvSpPr>
          <p:nvPr>
            <p:ph type="title" idx="2" hasCustomPrompt="1"/>
          </p:nvPr>
        </p:nvSpPr>
        <p:spPr>
          <a:xfrm>
            <a:off x="4014600" y="733670"/>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a:spLocks noGrp="1"/>
          </p:cNvSpPr>
          <p:nvPr>
            <p:ph type="subTitle" idx="1"/>
          </p:nvPr>
        </p:nvSpPr>
        <p:spPr>
          <a:xfrm>
            <a:off x="3561000" y="2021225"/>
            <a:ext cx="2182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500"/>
              <a:buNone/>
              <a:defRPr/>
            </a:lvl5pPr>
            <a:lvl6pPr lvl="5" rtl="0">
              <a:lnSpc>
                <a:spcPct val="100000"/>
              </a:lnSpc>
              <a:spcBef>
                <a:spcPts val="0"/>
              </a:spcBef>
              <a:spcAft>
                <a:spcPts val="0"/>
              </a:spcAft>
              <a:buSzPts val="1500"/>
              <a:buNone/>
              <a:defRPr/>
            </a:lvl6pPr>
            <a:lvl7pPr lvl="6" rtl="0">
              <a:lnSpc>
                <a:spcPct val="100000"/>
              </a:lnSpc>
              <a:spcBef>
                <a:spcPts val="0"/>
              </a:spcBef>
              <a:spcAft>
                <a:spcPts val="0"/>
              </a:spcAft>
              <a:buSzPts val="1500"/>
              <a:buNone/>
              <a:defRPr/>
            </a:lvl7pPr>
            <a:lvl8pPr lvl="7" rtl="0">
              <a:lnSpc>
                <a:spcPct val="100000"/>
              </a:lnSpc>
              <a:spcBef>
                <a:spcPts val="0"/>
              </a:spcBef>
              <a:spcAft>
                <a:spcPts val="0"/>
              </a:spcAft>
              <a:buSzPts val="1500"/>
              <a:buNone/>
              <a:defRPr/>
            </a:lvl8pPr>
            <a:lvl9pPr lvl="8" rtl="0">
              <a:lnSpc>
                <a:spcPct val="100000"/>
              </a:lnSpc>
              <a:spcBef>
                <a:spcPts val="0"/>
              </a:spcBef>
              <a:spcAft>
                <a:spcPts val="0"/>
              </a:spcAft>
              <a:buSzPts val="1500"/>
              <a:buNone/>
              <a:defRPr/>
            </a:lvl9pPr>
          </a:lstStyle>
          <a:p>
            <a:endParaRPr/>
          </a:p>
        </p:txBody>
      </p:sp>
      <p:sp>
        <p:nvSpPr>
          <p:cNvPr id="106" name="Google Shape;106;p13"/>
          <p:cNvSpPr txBox="1">
            <a:spLocks noGrp="1"/>
          </p:cNvSpPr>
          <p:nvPr>
            <p:ph type="title" idx="3"/>
          </p:nvPr>
        </p:nvSpPr>
        <p:spPr>
          <a:xfrm>
            <a:off x="6108900" y="1567150"/>
            <a:ext cx="2182500" cy="3951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solidFill>
                  <a:schemeClr val="accent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07" name="Google Shape;107;p13"/>
          <p:cNvSpPr txBox="1">
            <a:spLocks noGrp="1"/>
          </p:cNvSpPr>
          <p:nvPr>
            <p:ph type="title" idx="4" hasCustomPrompt="1"/>
          </p:nvPr>
        </p:nvSpPr>
        <p:spPr>
          <a:xfrm>
            <a:off x="6562500" y="733670"/>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subTitle" idx="5"/>
          </p:nvPr>
        </p:nvSpPr>
        <p:spPr>
          <a:xfrm>
            <a:off x="6108900" y="2021225"/>
            <a:ext cx="2182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500"/>
              <a:buNone/>
              <a:defRPr/>
            </a:lvl5pPr>
            <a:lvl6pPr lvl="5" rtl="0">
              <a:lnSpc>
                <a:spcPct val="100000"/>
              </a:lnSpc>
              <a:spcBef>
                <a:spcPts val="0"/>
              </a:spcBef>
              <a:spcAft>
                <a:spcPts val="0"/>
              </a:spcAft>
              <a:buSzPts val="1500"/>
              <a:buNone/>
              <a:defRPr/>
            </a:lvl6pPr>
            <a:lvl7pPr lvl="6" rtl="0">
              <a:lnSpc>
                <a:spcPct val="100000"/>
              </a:lnSpc>
              <a:spcBef>
                <a:spcPts val="0"/>
              </a:spcBef>
              <a:spcAft>
                <a:spcPts val="0"/>
              </a:spcAft>
              <a:buSzPts val="1500"/>
              <a:buNone/>
              <a:defRPr/>
            </a:lvl7pPr>
            <a:lvl8pPr lvl="7" rtl="0">
              <a:lnSpc>
                <a:spcPct val="100000"/>
              </a:lnSpc>
              <a:spcBef>
                <a:spcPts val="0"/>
              </a:spcBef>
              <a:spcAft>
                <a:spcPts val="0"/>
              </a:spcAft>
              <a:buSzPts val="1500"/>
              <a:buNone/>
              <a:defRPr/>
            </a:lvl8pPr>
            <a:lvl9pPr lvl="8" rtl="0">
              <a:lnSpc>
                <a:spcPct val="100000"/>
              </a:lnSpc>
              <a:spcBef>
                <a:spcPts val="0"/>
              </a:spcBef>
              <a:spcAft>
                <a:spcPts val="0"/>
              </a:spcAft>
              <a:buSzPts val="1500"/>
              <a:buNone/>
              <a:defRPr/>
            </a:lvl9pPr>
          </a:lstStyle>
          <a:p>
            <a:endParaRPr/>
          </a:p>
        </p:txBody>
      </p:sp>
      <p:sp>
        <p:nvSpPr>
          <p:cNvPr id="109" name="Google Shape;109;p13"/>
          <p:cNvSpPr txBox="1">
            <a:spLocks noGrp="1"/>
          </p:cNvSpPr>
          <p:nvPr>
            <p:ph type="title" idx="6"/>
          </p:nvPr>
        </p:nvSpPr>
        <p:spPr>
          <a:xfrm>
            <a:off x="3561000" y="3655079"/>
            <a:ext cx="2182500" cy="3951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solidFill>
                  <a:schemeClr val="accent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10" name="Google Shape;110;p13"/>
          <p:cNvSpPr txBox="1">
            <a:spLocks noGrp="1"/>
          </p:cNvSpPr>
          <p:nvPr>
            <p:ph type="title" idx="7" hasCustomPrompt="1"/>
          </p:nvPr>
        </p:nvSpPr>
        <p:spPr>
          <a:xfrm>
            <a:off x="4014600" y="2846980"/>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subTitle" idx="8"/>
          </p:nvPr>
        </p:nvSpPr>
        <p:spPr>
          <a:xfrm>
            <a:off x="3561000" y="4109004"/>
            <a:ext cx="2182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500"/>
              <a:buNone/>
              <a:defRPr/>
            </a:lvl5pPr>
            <a:lvl6pPr lvl="5" rtl="0">
              <a:lnSpc>
                <a:spcPct val="100000"/>
              </a:lnSpc>
              <a:spcBef>
                <a:spcPts val="0"/>
              </a:spcBef>
              <a:spcAft>
                <a:spcPts val="0"/>
              </a:spcAft>
              <a:buSzPts val="1500"/>
              <a:buNone/>
              <a:defRPr/>
            </a:lvl6pPr>
            <a:lvl7pPr lvl="6" rtl="0">
              <a:lnSpc>
                <a:spcPct val="100000"/>
              </a:lnSpc>
              <a:spcBef>
                <a:spcPts val="0"/>
              </a:spcBef>
              <a:spcAft>
                <a:spcPts val="0"/>
              </a:spcAft>
              <a:buSzPts val="1500"/>
              <a:buNone/>
              <a:defRPr/>
            </a:lvl7pPr>
            <a:lvl8pPr lvl="7" rtl="0">
              <a:lnSpc>
                <a:spcPct val="100000"/>
              </a:lnSpc>
              <a:spcBef>
                <a:spcPts val="0"/>
              </a:spcBef>
              <a:spcAft>
                <a:spcPts val="0"/>
              </a:spcAft>
              <a:buSzPts val="1500"/>
              <a:buNone/>
              <a:defRPr/>
            </a:lvl8pPr>
            <a:lvl9pPr lvl="8" rtl="0">
              <a:lnSpc>
                <a:spcPct val="100000"/>
              </a:lnSpc>
              <a:spcBef>
                <a:spcPts val="0"/>
              </a:spcBef>
              <a:spcAft>
                <a:spcPts val="0"/>
              </a:spcAft>
              <a:buSzPts val="1500"/>
              <a:buNone/>
              <a:defRPr/>
            </a:lvl9pPr>
          </a:lstStyle>
          <a:p>
            <a:endParaRPr/>
          </a:p>
        </p:txBody>
      </p:sp>
      <p:sp>
        <p:nvSpPr>
          <p:cNvPr id="112" name="Google Shape;112;p13"/>
          <p:cNvSpPr txBox="1">
            <a:spLocks noGrp="1"/>
          </p:cNvSpPr>
          <p:nvPr>
            <p:ph type="title" idx="9"/>
          </p:nvPr>
        </p:nvSpPr>
        <p:spPr>
          <a:xfrm>
            <a:off x="6108900" y="3655079"/>
            <a:ext cx="2182500" cy="3951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solidFill>
                  <a:schemeClr val="accent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13" name="Google Shape;113;p13"/>
          <p:cNvSpPr txBox="1">
            <a:spLocks noGrp="1"/>
          </p:cNvSpPr>
          <p:nvPr>
            <p:ph type="title" idx="13" hasCustomPrompt="1"/>
          </p:nvPr>
        </p:nvSpPr>
        <p:spPr>
          <a:xfrm>
            <a:off x="6562500" y="2846980"/>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a:spLocks noGrp="1"/>
          </p:cNvSpPr>
          <p:nvPr>
            <p:ph type="subTitle" idx="14"/>
          </p:nvPr>
        </p:nvSpPr>
        <p:spPr>
          <a:xfrm>
            <a:off x="6108900" y="4109004"/>
            <a:ext cx="2182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500"/>
              <a:buNone/>
              <a:defRPr/>
            </a:lvl5pPr>
            <a:lvl6pPr lvl="5" rtl="0">
              <a:lnSpc>
                <a:spcPct val="100000"/>
              </a:lnSpc>
              <a:spcBef>
                <a:spcPts val="0"/>
              </a:spcBef>
              <a:spcAft>
                <a:spcPts val="0"/>
              </a:spcAft>
              <a:buSzPts val="1500"/>
              <a:buNone/>
              <a:defRPr/>
            </a:lvl6pPr>
            <a:lvl7pPr lvl="6" rtl="0">
              <a:lnSpc>
                <a:spcPct val="100000"/>
              </a:lnSpc>
              <a:spcBef>
                <a:spcPts val="0"/>
              </a:spcBef>
              <a:spcAft>
                <a:spcPts val="0"/>
              </a:spcAft>
              <a:buSzPts val="1500"/>
              <a:buNone/>
              <a:defRPr/>
            </a:lvl7pPr>
            <a:lvl8pPr lvl="7" rtl="0">
              <a:lnSpc>
                <a:spcPct val="100000"/>
              </a:lnSpc>
              <a:spcBef>
                <a:spcPts val="0"/>
              </a:spcBef>
              <a:spcAft>
                <a:spcPts val="0"/>
              </a:spcAft>
              <a:buSzPts val="1500"/>
              <a:buNone/>
              <a:defRPr/>
            </a:lvl8pPr>
            <a:lvl9pPr lvl="8" rtl="0">
              <a:lnSpc>
                <a:spcPct val="100000"/>
              </a:lnSpc>
              <a:spcBef>
                <a:spcPts val="0"/>
              </a:spcBef>
              <a:spcAft>
                <a:spcPts val="0"/>
              </a:spcAft>
              <a:buSzPts val="1500"/>
              <a:buNone/>
              <a:defRPr/>
            </a:lvl9pPr>
          </a:lstStyle>
          <a:p>
            <a:endParaRPr/>
          </a:p>
        </p:txBody>
      </p:sp>
      <p:sp>
        <p:nvSpPr>
          <p:cNvPr id="115" name="Google Shape;115;p13"/>
          <p:cNvSpPr txBox="1">
            <a:spLocks noGrp="1"/>
          </p:cNvSpPr>
          <p:nvPr>
            <p:ph type="title" idx="15"/>
          </p:nvPr>
        </p:nvSpPr>
        <p:spPr>
          <a:xfrm>
            <a:off x="892575" y="1833900"/>
            <a:ext cx="2182500" cy="14766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28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2">
  <p:cSld name="CUSTOM_6_1">
    <p:spTree>
      <p:nvGrpSpPr>
        <p:cNvPr id="1" name="Shape 224"/>
        <p:cNvGrpSpPr/>
        <p:nvPr/>
      </p:nvGrpSpPr>
      <p:grpSpPr>
        <a:xfrm>
          <a:off x="0" y="0"/>
          <a:ext cx="0" cy="0"/>
          <a:chOff x="0" y="0"/>
          <a:chExt cx="0" cy="0"/>
        </a:xfrm>
      </p:grpSpPr>
      <p:sp>
        <p:nvSpPr>
          <p:cNvPr id="225" name="Google Shape;225;p29"/>
          <p:cNvSpPr/>
          <p:nvPr/>
        </p:nvSpPr>
        <p:spPr>
          <a:xfrm>
            <a:off x="574877" y="390825"/>
            <a:ext cx="79881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txBox="1">
            <a:spLocks noGrp="1"/>
          </p:cNvSpPr>
          <p:nvPr>
            <p:ph type="title"/>
          </p:nvPr>
        </p:nvSpPr>
        <p:spPr>
          <a:xfrm>
            <a:off x="4573875" y="1355014"/>
            <a:ext cx="35370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7" name="Google Shape;227;p29"/>
          <p:cNvSpPr txBox="1">
            <a:spLocks noGrp="1"/>
          </p:cNvSpPr>
          <p:nvPr>
            <p:ph type="subTitle" idx="1"/>
          </p:nvPr>
        </p:nvSpPr>
        <p:spPr>
          <a:xfrm>
            <a:off x="4573878" y="1712004"/>
            <a:ext cx="3537000" cy="67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28" name="Google Shape;228;p29"/>
          <p:cNvSpPr txBox="1">
            <a:spLocks noGrp="1"/>
          </p:cNvSpPr>
          <p:nvPr>
            <p:ph type="title" idx="2"/>
          </p:nvPr>
        </p:nvSpPr>
        <p:spPr>
          <a:xfrm>
            <a:off x="4573878" y="2464468"/>
            <a:ext cx="35370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9" name="Google Shape;229;p29"/>
          <p:cNvSpPr txBox="1">
            <a:spLocks noGrp="1"/>
          </p:cNvSpPr>
          <p:nvPr>
            <p:ph type="subTitle" idx="3"/>
          </p:nvPr>
        </p:nvSpPr>
        <p:spPr>
          <a:xfrm>
            <a:off x="4573878" y="2821073"/>
            <a:ext cx="3537000" cy="67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30" name="Google Shape;230;p29"/>
          <p:cNvSpPr txBox="1">
            <a:spLocks noGrp="1"/>
          </p:cNvSpPr>
          <p:nvPr>
            <p:ph type="title" idx="4"/>
          </p:nvPr>
        </p:nvSpPr>
        <p:spPr>
          <a:xfrm>
            <a:off x="4573878" y="3574685"/>
            <a:ext cx="35370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1" name="Google Shape;231;p29"/>
          <p:cNvSpPr txBox="1">
            <a:spLocks noGrp="1"/>
          </p:cNvSpPr>
          <p:nvPr>
            <p:ph type="subTitle" idx="5"/>
          </p:nvPr>
        </p:nvSpPr>
        <p:spPr>
          <a:xfrm>
            <a:off x="4573878" y="3931289"/>
            <a:ext cx="3537000" cy="67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32" name="Google Shape;232;p29"/>
          <p:cNvSpPr txBox="1">
            <a:spLocks noGrp="1"/>
          </p:cNvSpPr>
          <p:nvPr>
            <p:ph type="title" idx="6"/>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283"/>
        <p:cNvGrpSpPr/>
        <p:nvPr/>
      </p:nvGrpSpPr>
      <p:grpSpPr>
        <a:xfrm>
          <a:off x="0" y="0"/>
          <a:ext cx="0" cy="0"/>
          <a:chOff x="0" y="0"/>
          <a:chExt cx="0" cy="0"/>
        </a:xfrm>
      </p:grpSpPr>
      <p:sp>
        <p:nvSpPr>
          <p:cNvPr id="284" name="Google Shape;284;p34"/>
          <p:cNvSpPr txBox="1">
            <a:spLocks noGrp="1"/>
          </p:cNvSpPr>
          <p:nvPr>
            <p:ph type="title"/>
          </p:nvPr>
        </p:nvSpPr>
        <p:spPr>
          <a:xfrm>
            <a:off x="975100" y="539500"/>
            <a:ext cx="6438900" cy="101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5" name="Google Shape;285;p34"/>
          <p:cNvSpPr txBox="1">
            <a:spLocks noGrp="1"/>
          </p:cNvSpPr>
          <p:nvPr>
            <p:ph type="subTitle" idx="1"/>
          </p:nvPr>
        </p:nvSpPr>
        <p:spPr>
          <a:xfrm>
            <a:off x="975100" y="1614025"/>
            <a:ext cx="4928700" cy="13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500"/>
              <a:buNone/>
              <a:defRPr sz="16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86" name="Google Shape;286;p34"/>
          <p:cNvSpPr txBox="1"/>
          <p:nvPr/>
        </p:nvSpPr>
        <p:spPr>
          <a:xfrm>
            <a:off x="717750" y="4277725"/>
            <a:ext cx="7708500" cy="416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 sz="1000">
                <a:solidFill>
                  <a:schemeClr val="dk1"/>
                </a:solidFill>
                <a:latin typeface="Catamaran"/>
                <a:ea typeface="Catamaran"/>
                <a:cs typeface="Catamaran"/>
                <a:sym typeface="Catamaran"/>
              </a:rPr>
              <a:t>CREDITS: This presentation template was created by </a:t>
            </a:r>
            <a:r>
              <a:rPr lang="en" sz="1000" b="1">
                <a:solidFill>
                  <a:schemeClr val="dk1"/>
                </a:solidFill>
                <a:uFill>
                  <a:noFill/>
                </a:uFill>
                <a:latin typeface="Catamaran"/>
                <a:ea typeface="Catamaran"/>
                <a:cs typeface="Catamaran"/>
                <a:sym typeface="Catamaran"/>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000">
                <a:solidFill>
                  <a:schemeClr val="dk1"/>
                </a:solidFill>
                <a:latin typeface="Catamaran"/>
                <a:ea typeface="Catamaran"/>
                <a:cs typeface="Catamaran"/>
                <a:sym typeface="Catamaran"/>
              </a:rPr>
              <a:t>, including icons by </a:t>
            </a:r>
            <a:r>
              <a:rPr lang="en" sz="1000" b="1">
                <a:solidFill>
                  <a:schemeClr val="dk1"/>
                </a:solidFill>
                <a:uFill>
                  <a:noFill/>
                </a:uFill>
                <a:latin typeface="Catamaran"/>
                <a:ea typeface="Catamaran"/>
                <a:cs typeface="Catamaran"/>
                <a:sym typeface="Catamaran"/>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000">
                <a:solidFill>
                  <a:schemeClr val="dk1"/>
                </a:solidFill>
                <a:latin typeface="Catamaran"/>
                <a:ea typeface="Catamaran"/>
                <a:cs typeface="Catamaran"/>
                <a:sym typeface="Catamaran"/>
              </a:rPr>
              <a:t>, and infographics &amp; images by </a:t>
            </a:r>
            <a:r>
              <a:rPr lang="en" sz="1000" b="1">
                <a:solidFill>
                  <a:schemeClr val="dk1"/>
                </a:solidFill>
                <a:uFill>
                  <a:noFill/>
                </a:uFill>
                <a:latin typeface="Catamaran"/>
                <a:ea typeface="Catamaran"/>
                <a:cs typeface="Catamaran"/>
                <a:sym typeface="Catamaran"/>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000" b="1">
              <a:solidFill>
                <a:schemeClr val="dk1"/>
              </a:solidFill>
              <a:latin typeface="Catamaran"/>
              <a:ea typeface="Catamaran"/>
              <a:cs typeface="Catamaran"/>
              <a:sym typeface="Catamar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87"/>
        <p:cNvGrpSpPr/>
        <p:nvPr/>
      </p:nvGrpSpPr>
      <p:grpSpPr>
        <a:xfrm>
          <a:off x="0" y="0"/>
          <a:ext cx="0" cy="0"/>
          <a:chOff x="0" y="0"/>
          <a:chExt cx="0" cy="0"/>
        </a:xfrm>
      </p:grpSpPr>
      <p:sp>
        <p:nvSpPr>
          <p:cNvPr id="288" name="Google Shape;288;p35"/>
          <p:cNvSpPr/>
          <p:nvPr/>
        </p:nvSpPr>
        <p:spPr>
          <a:xfrm>
            <a:off x="574877" y="390825"/>
            <a:ext cx="79881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35"/>
          <p:cNvGrpSpPr/>
          <p:nvPr/>
        </p:nvGrpSpPr>
        <p:grpSpPr>
          <a:xfrm>
            <a:off x="567601" y="1358668"/>
            <a:ext cx="2445529" cy="3240702"/>
            <a:chOff x="567601" y="1358668"/>
            <a:chExt cx="2445529" cy="3240702"/>
          </a:xfrm>
        </p:grpSpPr>
        <p:sp>
          <p:nvSpPr>
            <p:cNvPr id="290" name="Google Shape;290;p35"/>
            <p:cNvSpPr/>
            <p:nvPr/>
          </p:nvSpPr>
          <p:spPr>
            <a:xfrm>
              <a:off x="567601" y="3005349"/>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5"/>
            <p:cNvSpPr/>
            <p:nvPr/>
          </p:nvSpPr>
          <p:spPr>
            <a:xfrm>
              <a:off x="567601" y="2182008"/>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 name="Google Shape;292;p35"/>
            <p:cNvGrpSpPr/>
            <p:nvPr/>
          </p:nvGrpSpPr>
          <p:grpSpPr>
            <a:xfrm rot="10800000">
              <a:off x="764835" y="2380313"/>
              <a:ext cx="374100" cy="374100"/>
              <a:chOff x="7854948" y="3207801"/>
              <a:chExt cx="374100" cy="374100"/>
            </a:xfrm>
          </p:grpSpPr>
          <p:sp>
            <p:nvSpPr>
              <p:cNvPr id="293" name="Google Shape;293;p35"/>
              <p:cNvSpPr/>
              <p:nvPr/>
            </p:nvSpPr>
            <p:spPr>
              <a:xfrm>
                <a:off x="7854948" y="3207801"/>
                <a:ext cx="374100" cy="374100"/>
              </a:xfrm>
              <a:prstGeom prst="ellipse">
                <a:avLst/>
              </a:prstGeom>
              <a:solidFill>
                <a:schemeClr val="dk1"/>
              </a:solidFill>
              <a:ln>
                <a:noFill/>
              </a:ln>
            </p:spPr>
            <p:txBody>
              <a:bodyPr spcFirstLastPara="1" wrap="square" lIns="0" tIns="45700" rIns="91425" bIns="91425" anchor="ctr" anchorCtr="0">
                <a:noAutofit/>
              </a:bodyPr>
              <a:lstStyle/>
              <a:p>
                <a:pPr marL="0" lvl="0" indent="0" algn="l" rtl="0">
                  <a:spcBef>
                    <a:spcPts val="0"/>
                  </a:spcBef>
                  <a:spcAft>
                    <a:spcPts val="0"/>
                  </a:spcAft>
                  <a:buNone/>
                </a:pPr>
                <a:endParaRPr sz="3000">
                  <a:solidFill>
                    <a:schemeClr val="lt1"/>
                  </a:solidFill>
                  <a:latin typeface="Orbitron"/>
                  <a:ea typeface="Orbitron"/>
                  <a:cs typeface="Orbitron"/>
                  <a:sym typeface="Orbitron"/>
                </a:endParaRPr>
              </a:p>
            </p:txBody>
          </p:sp>
          <p:grpSp>
            <p:nvGrpSpPr>
              <p:cNvPr id="294" name="Google Shape;294;p35"/>
              <p:cNvGrpSpPr/>
              <p:nvPr/>
            </p:nvGrpSpPr>
            <p:grpSpPr>
              <a:xfrm rot="5400000">
                <a:off x="7915838" y="3307288"/>
                <a:ext cx="252325" cy="175125"/>
                <a:chOff x="4159475" y="2501150"/>
                <a:chExt cx="252325" cy="175125"/>
              </a:xfrm>
            </p:grpSpPr>
            <p:sp>
              <p:nvSpPr>
                <p:cNvPr id="295" name="Google Shape;295;p35"/>
                <p:cNvSpPr/>
                <p:nvPr/>
              </p:nvSpPr>
              <p:spPr>
                <a:xfrm>
                  <a:off x="4267550" y="2501150"/>
                  <a:ext cx="144250" cy="175125"/>
                </a:xfrm>
                <a:custGeom>
                  <a:avLst/>
                  <a:gdLst/>
                  <a:ahLst/>
                  <a:cxnLst/>
                  <a:rect l="l" t="t" r="r" b="b"/>
                  <a:pathLst>
                    <a:path w="5770" h="7005" extrusionOk="0">
                      <a:moveTo>
                        <a:pt x="1" y="1551"/>
                      </a:moveTo>
                      <a:lnTo>
                        <a:pt x="1" y="1"/>
                      </a:lnTo>
                      <a:lnTo>
                        <a:pt x="5770" y="3508"/>
                      </a:lnTo>
                      <a:lnTo>
                        <a:pt x="1" y="7005"/>
                      </a:lnTo>
                      <a:lnTo>
                        <a:pt x="1" y="5560"/>
                      </a:lnTo>
                      <a:lnTo>
                        <a:pt x="3194"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5"/>
                <p:cNvSpPr/>
                <p:nvPr/>
              </p:nvSpPr>
              <p:spPr>
                <a:xfrm>
                  <a:off x="4159475" y="2501150"/>
                  <a:ext cx="143950" cy="175125"/>
                </a:xfrm>
                <a:custGeom>
                  <a:avLst/>
                  <a:gdLst/>
                  <a:ahLst/>
                  <a:cxnLst/>
                  <a:rect l="l" t="t" r="r" b="b"/>
                  <a:pathLst>
                    <a:path w="5758" h="7005" extrusionOk="0">
                      <a:moveTo>
                        <a:pt x="0" y="1551"/>
                      </a:moveTo>
                      <a:lnTo>
                        <a:pt x="0" y="1"/>
                      </a:lnTo>
                      <a:lnTo>
                        <a:pt x="5757" y="3508"/>
                      </a:lnTo>
                      <a:lnTo>
                        <a:pt x="0" y="7005"/>
                      </a:lnTo>
                      <a:lnTo>
                        <a:pt x="0" y="5560"/>
                      </a:lnTo>
                      <a:lnTo>
                        <a:pt x="3170"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7" name="Google Shape;297;p35"/>
            <p:cNvGrpSpPr/>
            <p:nvPr/>
          </p:nvGrpSpPr>
          <p:grpSpPr>
            <a:xfrm>
              <a:off x="764860" y="3203626"/>
              <a:ext cx="374100" cy="374100"/>
              <a:chOff x="7854948" y="3207801"/>
              <a:chExt cx="374100" cy="374100"/>
            </a:xfrm>
          </p:grpSpPr>
          <p:sp>
            <p:nvSpPr>
              <p:cNvPr id="298" name="Google Shape;298;p35"/>
              <p:cNvSpPr/>
              <p:nvPr/>
            </p:nvSpPr>
            <p:spPr>
              <a:xfrm>
                <a:off x="7854948" y="3207801"/>
                <a:ext cx="374100" cy="374100"/>
              </a:xfrm>
              <a:prstGeom prst="ellipse">
                <a:avLst/>
              </a:prstGeom>
              <a:solidFill>
                <a:schemeClr val="dk1"/>
              </a:solidFill>
              <a:ln>
                <a:noFill/>
              </a:ln>
            </p:spPr>
            <p:txBody>
              <a:bodyPr spcFirstLastPara="1" wrap="square" lIns="0" tIns="45700" rIns="91425" bIns="91425" anchor="ctr" anchorCtr="0">
                <a:noAutofit/>
              </a:bodyPr>
              <a:lstStyle/>
              <a:p>
                <a:pPr marL="0" lvl="0" indent="0" algn="l" rtl="0">
                  <a:spcBef>
                    <a:spcPts val="0"/>
                  </a:spcBef>
                  <a:spcAft>
                    <a:spcPts val="0"/>
                  </a:spcAft>
                  <a:buNone/>
                </a:pPr>
                <a:endParaRPr sz="3000">
                  <a:solidFill>
                    <a:schemeClr val="lt1"/>
                  </a:solidFill>
                  <a:latin typeface="Orbitron"/>
                  <a:ea typeface="Orbitron"/>
                  <a:cs typeface="Orbitron"/>
                  <a:sym typeface="Orbitron"/>
                </a:endParaRPr>
              </a:p>
            </p:txBody>
          </p:sp>
          <p:grpSp>
            <p:nvGrpSpPr>
              <p:cNvPr id="299" name="Google Shape;299;p35"/>
              <p:cNvGrpSpPr/>
              <p:nvPr/>
            </p:nvGrpSpPr>
            <p:grpSpPr>
              <a:xfrm rot="5400000">
                <a:off x="7915838" y="3307288"/>
                <a:ext cx="252325" cy="175125"/>
                <a:chOff x="4159475" y="2501150"/>
                <a:chExt cx="252325" cy="175125"/>
              </a:xfrm>
            </p:grpSpPr>
            <p:sp>
              <p:nvSpPr>
                <p:cNvPr id="300" name="Google Shape;300;p35"/>
                <p:cNvSpPr/>
                <p:nvPr/>
              </p:nvSpPr>
              <p:spPr>
                <a:xfrm>
                  <a:off x="4267550" y="2501150"/>
                  <a:ext cx="144250" cy="175125"/>
                </a:xfrm>
                <a:custGeom>
                  <a:avLst/>
                  <a:gdLst/>
                  <a:ahLst/>
                  <a:cxnLst/>
                  <a:rect l="l" t="t" r="r" b="b"/>
                  <a:pathLst>
                    <a:path w="5770" h="7005" extrusionOk="0">
                      <a:moveTo>
                        <a:pt x="1" y="1551"/>
                      </a:moveTo>
                      <a:lnTo>
                        <a:pt x="1" y="1"/>
                      </a:lnTo>
                      <a:lnTo>
                        <a:pt x="5770" y="3508"/>
                      </a:lnTo>
                      <a:lnTo>
                        <a:pt x="1" y="7005"/>
                      </a:lnTo>
                      <a:lnTo>
                        <a:pt x="1" y="5560"/>
                      </a:lnTo>
                      <a:lnTo>
                        <a:pt x="3194"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5"/>
                <p:cNvSpPr/>
                <p:nvPr/>
              </p:nvSpPr>
              <p:spPr>
                <a:xfrm>
                  <a:off x="4159475" y="2501150"/>
                  <a:ext cx="143950" cy="175125"/>
                </a:xfrm>
                <a:custGeom>
                  <a:avLst/>
                  <a:gdLst/>
                  <a:ahLst/>
                  <a:cxnLst/>
                  <a:rect l="l" t="t" r="r" b="b"/>
                  <a:pathLst>
                    <a:path w="5758" h="7005" extrusionOk="0">
                      <a:moveTo>
                        <a:pt x="0" y="1551"/>
                      </a:moveTo>
                      <a:lnTo>
                        <a:pt x="0" y="1"/>
                      </a:lnTo>
                      <a:lnTo>
                        <a:pt x="5757" y="3508"/>
                      </a:lnTo>
                      <a:lnTo>
                        <a:pt x="0" y="7005"/>
                      </a:lnTo>
                      <a:lnTo>
                        <a:pt x="0" y="5560"/>
                      </a:lnTo>
                      <a:lnTo>
                        <a:pt x="3170"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2" name="Google Shape;302;p35"/>
            <p:cNvSpPr/>
            <p:nvPr/>
          </p:nvSpPr>
          <p:spPr>
            <a:xfrm>
              <a:off x="567601" y="3828670"/>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5"/>
            <p:cNvSpPr/>
            <p:nvPr/>
          </p:nvSpPr>
          <p:spPr>
            <a:xfrm>
              <a:off x="1406065" y="3828670"/>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5"/>
            <p:cNvSpPr/>
            <p:nvPr/>
          </p:nvSpPr>
          <p:spPr>
            <a:xfrm>
              <a:off x="2244529" y="3828670"/>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5"/>
            <p:cNvSpPr/>
            <p:nvPr/>
          </p:nvSpPr>
          <p:spPr>
            <a:xfrm>
              <a:off x="1406065" y="3002922"/>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5"/>
            <p:cNvSpPr/>
            <p:nvPr/>
          </p:nvSpPr>
          <p:spPr>
            <a:xfrm>
              <a:off x="567601" y="1358668"/>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5"/>
            <p:cNvSpPr/>
            <p:nvPr/>
          </p:nvSpPr>
          <p:spPr>
            <a:xfrm flipH="1">
              <a:off x="812389" y="4057435"/>
              <a:ext cx="279083" cy="313168"/>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5"/>
            <p:cNvSpPr/>
            <p:nvPr/>
          </p:nvSpPr>
          <p:spPr>
            <a:xfrm rot="-5400000" flipH="1">
              <a:off x="1650819" y="4057467"/>
              <a:ext cx="279140" cy="313105"/>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5"/>
            <p:cNvSpPr/>
            <p:nvPr/>
          </p:nvSpPr>
          <p:spPr>
            <a:xfrm flipH="1">
              <a:off x="1603407" y="3201138"/>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5"/>
            <p:cNvSpPr/>
            <p:nvPr/>
          </p:nvSpPr>
          <p:spPr>
            <a:xfrm rot="5400000" flipH="1">
              <a:off x="1684242" y="3269177"/>
              <a:ext cx="212318" cy="238200"/>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5"/>
            <p:cNvSpPr/>
            <p:nvPr/>
          </p:nvSpPr>
          <p:spPr>
            <a:xfrm rot="10800000" flipH="1">
              <a:off x="2489344" y="4057467"/>
              <a:ext cx="279140" cy="313105"/>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5"/>
            <p:cNvSpPr/>
            <p:nvPr/>
          </p:nvSpPr>
          <p:spPr>
            <a:xfrm flipH="1">
              <a:off x="764882" y="1556951"/>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 name="Google Shape;313;p35"/>
            <p:cNvGrpSpPr/>
            <p:nvPr/>
          </p:nvGrpSpPr>
          <p:grpSpPr>
            <a:xfrm>
              <a:off x="832799" y="1624668"/>
              <a:ext cx="238218" cy="238688"/>
              <a:chOff x="3977494" y="2173070"/>
              <a:chExt cx="379449" cy="380258"/>
            </a:xfrm>
          </p:grpSpPr>
          <p:sp>
            <p:nvSpPr>
              <p:cNvPr id="314" name="Google Shape;314;p35"/>
              <p:cNvSpPr/>
              <p:nvPr/>
            </p:nvSpPr>
            <p:spPr>
              <a:xfrm>
                <a:off x="3977494" y="2173070"/>
                <a:ext cx="379449" cy="380258"/>
              </a:xfrm>
              <a:custGeom>
                <a:avLst/>
                <a:gdLst/>
                <a:ahLst/>
                <a:cxnLst/>
                <a:rect l="l" t="t" r="r" b="b"/>
                <a:pathLst>
                  <a:path w="10789" h="10812" extrusionOk="0">
                    <a:moveTo>
                      <a:pt x="10169" y="643"/>
                    </a:moveTo>
                    <a:lnTo>
                      <a:pt x="10169" y="10169"/>
                    </a:lnTo>
                    <a:lnTo>
                      <a:pt x="644" y="10169"/>
                    </a:lnTo>
                    <a:lnTo>
                      <a:pt x="644" y="643"/>
                    </a:lnTo>
                    <a:close/>
                    <a:moveTo>
                      <a:pt x="1" y="0"/>
                    </a:moveTo>
                    <a:lnTo>
                      <a:pt x="1" y="10812"/>
                    </a:lnTo>
                    <a:lnTo>
                      <a:pt x="10789" y="10812"/>
                    </a:lnTo>
                    <a:lnTo>
                      <a:pt x="107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5"/>
              <p:cNvSpPr/>
              <p:nvPr/>
            </p:nvSpPr>
            <p:spPr>
              <a:xfrm>
                <a:off x="4031093" y="2227478"/>
                <a:ext cx="271407" cy="271407"/>
              </a:xfrm>
              <a:custGeom>
                <a:avLst/>
                <a:gdLst/>
                <a:ahLst/>
                <a:cxnLst/>
                <a:rect l="l" t="t" r="r" b="b"/>
                <a:pathLst>
                  <a:path w="7717" h="7717" extrusionOk="0">
                    <a:moveTo>
                      <a:pt x="3909" y="2644"/>
                    </a:moveTo>
                    <a:cubicBezTo>
                      <a:pt x="3924" y="2644"/>
                      <a:pt x="3939" y="2644"/>
                      <a:pt x="3954" y="2644"/>
                    </a:cubicBezTo>
                    <a:cubicBezTo>
                      <a:pt x="4573" y="2668"/>
                      <a:pt x="5073" y="3168"/>
                      <a:pt x="5097" y="3811"/>
                    </a:cubicBezTo>
                    <a:cubicBezTo>
                      <a:pt x="5145" y="4478"/>
                      <a:pt x="4573" y="5073"/>
                      <a:pt x="3883" y="5073"/>
                    </a:cubicBezTo>
                    <a:cubicBezTo>
                      <a:pt x="3192" y="5050"/>
                      <a:pt x="2668" y="4526"/>
                      <a:pt x="2668" y="3859"/>
                    </a:cubicBezTo>
                    <a:cubicBezTo>
                      <a:pt x="2668" y="3183"/>
                      <a:pt x="3216" y="2644"/>
                      <a:pt x="3909" y="2644"/>
                    </a:cubicBezTo>
                    <a:close/>
                    <a:moveTo>
                      <a:pt x="2311" y="1"/>
                    </a:moveTo>
                    <a:lnTo>
                      <a:pt x="1287" y="1001"/>
                    </a:lnTo>
                    <a:lnTo>
                      <a:pt x="1739" y="1454"/>
                    </a:lnTo>
                    <a:lnTo>
                      <a:pt x="2001" y="1215"/>
                    </a:lnTo>
                    <a:lnTo>
                      <a:pt x="2001" y="3835"/>
                    </a:lnTo>
                    <a:cubicBezTo>
                      <a:pt x="2001" y="4311"/>
                      <a:pt x="2192" y="4716"/>
                      <a:pt x="2454" y="5050"/>
                    </a:cubicBezTo>
                    <a:lnTo>
                      <a:pt x="1239" y="5050"/>
                    </a:lnTo>
                    <a:lnTo>
                      <a:pt x="1477" y="4788"/>
                    </a:lnTo>
                    <a:lnTo>
                      <a:pt x="1025" y="4335"/>
                    </a:lnTo>
                    <a:lnTo>
                      <a:pt x="1" y="5359"/>
                    </a:lnTo>
                    <a:lnTo>
                      <a:pt x="1072" y="6431"/>
                    </a:lnTo>
                    <a:lnTo>
                      <a:pt x="1573" y="6002"/>
                    </a:lnTo>
                    <a:lnTo>
                      <a:pt x="1263" y="5716"/>
                    </a:lnTo>
                    <a:lnTo>
                      <a:pt x="3906" y="5716"/>
                    </a:lnTo>
                    <a:cubicBezTo>
                      <a:pt x="4359" y="5716"/>
                      <a:pt x="4811" y="5526"/>
                      <a:pt x="5097" y="5264"/>
                    </a:cubicBezTo>
                    <a:lnTo>
                      <a:pt x="5097" y="6478"/>
                    </a:lnTo>
                    <a:lnTo>
                      <a:pt x="4859" y="6240"/>
                    </a:lnTo>
                    <a:lnTo>
                      <a:pt x="4406" y="6693"/>
                    </a:lnTo>
                    <a:lnTo>
                      <a:pt x="5430" y="7717"/>
                    </a:lnTo>
                    <a:lnTo>
                      <a:pt x="6478" y="6645"/>
                    </a:lnTo>
                    <a:lnTo>
                      <a:pt x="6026" y="6193"/>
                    </a:lnTo>
                    <a:lnTo>
                      <a:pt x="5716" y="6478"/>
                    </a:lnTo>
                    <a:lnTo>
                      <a:pt x="5716" y="3835"/>
                    </a:lnTo>
                    <a:cubicBezTo>
                      <a:pt x="5716" y="3383"/>
                      <a:pt x="5550" y="2954"/>
                      <a:pt x="5288" y="2644"/>
                    </a:cubicBezTo>
                    <a:lnTo>
                      <a:pt x="6502" y="2644"/>
                    </a:lnTo>
                    <a:lnTo>
                      <a:pt x="6193" y="2954"/>
                    </a:lnTo>
                    <a:lnTo>
                      <a:pt x="6645" y="3383"/>
                    </a:lnTo>
                    <a:lnTo>
                      <a:pt x="7717" y="2359"/>
                    </a:lnTo>
                    <a:lnTo>
                      <a:pt x="6693" y="1335"/>
                    </a:lnTo>
                    <a:lnTo>
                      <a:pt x="6240" y="1787"/>
                    </a:lnTo>
                    <a:lnTo>
                      <a:pt x="6478" y="2025"/>
                    </a:lnTo>
                    <a:lnTo>
                      <a:pt x="3859" y="2025"/>
                    </a:lnTo>
                    <a:cubicBezTo>
                      <a:pt x="3382" y="2025"/>
                      <a:pt x="2954" y="2192"/>
                      <a:pt x="2620" y="2478"/>
                    </a:cubicBezTo>
                    <a:lnTo>
                      <a:pt x="2620" y="1215"/>
                    </a:lnTo>
                    <a:lnTo>
                      <a:pt x="2930" y="1525"/>
                    </a:lnTo>
                    <a:lnTo>
                      <a:pt x="3382" y="1073"/>
                    </a:lnTo>
                    <a:lnTo>
                      <a:pt x="23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16"/>
        <p:cNvGrpSpPr/>
        <p:nvPr/>
      </p:nvGrpSpPr>
      <p:grpSpPr>
        <a:xfrm>
          <a:off x="0" y="0"/>
          <a:ext cx="0" cy="0"/>
          <a:chOff x="0" y="0"/>
          <a:chExt cx="0" cy="0"/>
        </a:xfrm>
      </p:grpSpPr>
      <p:sp>
        <p:nvSpPr>
          <p:cNvPr id="317" name="Google Shape;317;p36"/>
          <p:cNvSpPr/>
          <p:nvPr/>
        </p:nvSpPr>
        <p:spPr>
          <a:xfrm>
            <a:off x="3660000" y="539550"/>
            <a:ext cx="4399500" cy="1309800"/>
          </a:xfrm>
          <a:prstGeom prst="bevel">
            <a:avLst>
              <a:gd name="adj" fmla="val 14783"/>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6"/>
          <p:cNvSpPr/>
          <p:nvPr/>
        </p:nvSpPr>
        <p:spPr>
          <a:xfrm>
            <a:off x="1090650" y="1913600"/>
            <a:ext cx="6955500" cy="1309800"/>
          </a:xfrm>
          <a:prstGeom prst="bevel">
            <a:avLst>
              <a:gd name="adj" fmla="val 14783"/>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6"/>
          <p:cNvSpPr/>
          <p:nvPr/>
        </p:nvSpPr>
        <p:spPr>
          <a:xfrm>
            <a:off x="2469025" y="3287700"/>
            <a:ext cx="5577000" cy="1309800"/>
          </a:xfrm>
          <a:prstGeom prst="bevel">
            <a:avLst>
              <a:gd name="adj" fmla="val 14783"/>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6"/>
          <p:cNvSpPr/>
          <p:nvPr/>
        </p:nvSpPr>
        <p:spPr>
          <a:xfrm>
            <a:off x="1090650" y="539500"/>
            <a:ext cx="2469000" cy="1309800"/>
          </a:xfrm>
          <a:prstGeom prst="bevel">
            <a:avLst>
              <a:gd name="adj" fmla="val 14783"/>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6"/>
          <p:cNvSpPr/>
          <p:nvPr/>
        </p:nvSpPr>
        <p:spPr>
          <a:xfrm>
            <a:off x="1090650" y="3287701"/>
            <a:ext cx="1306200" cy="1309800"/>
          </a:xfrm>
          <a:prstGeom prst="bevel">
            <a:avLst>
              <a:gd name="adj" fmla="val 15959"/>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36"/>
          <p:cNvGrpSpPr/>
          <p:nvPr/>
        </p:nvGrpSpPr>
        <p:grpSpPr>
          <a:xfrm>
            <a:off x="1425939" y="3624691"/>
            <a:ext cx="635783" cy="635783"/>
            <a:chOff x="7854948" y="3207801"/>
            <a:chExt cx="374100" cy="374100"/>
          </a:xfrm>
        </p:grpSpPr>
        <p:sp>
          <p:nvSpPr>
            <p:cNvPr id="323" name="Google Shape;323;p36"/>
            <p:cNvSpPr/>
            <p:nvPr/>
          </p:nvSpPr>
          <p:spPr>
            <a:xfrm>
              <a:off x="7854948" y="3207801"/>
              <a:ext cx="374100" cy="374100"/>
            </a:xfrm>
            <a:prstGeom prst="ellipse">
              <a:avLst/>
            </a:prstGeom>
            <a:solidFill>
              <a:schemeClr val="dk1"/>
            </a:solidFill>
            <a:ln>
              <a:noFill/>
            </a:ln>
          </p:spPr>
          <p:txBody>
            <a:bodyPr spcFirstLastPara="1" wrap="square" lIns="0" tIns="45700" rIns="91425" bIns="91425" anchor="ctr" anchorCtr="0">
              <a:noAutofit/>
            </a:bodyPr>
            <a:lstStyle/>
            <a:p>
              <a:pPr marL="0" lvl="0" indent="0" algn="l" rtl="0">
                <a:spcBef>
                  <a:spcPts val="0"/>
                </a:spcBef>
                <a:spcAft>
                  <a:spcPts val="0"/>
                </a:spcAft>
                <a:buNone/>
              </a:pPr>
              <a:endParaRPr sz="3000">
                <a:solidFill>
                  <a:schemeClr val="lt1"/>
                </a:solidFill>
                <a:latin typeface="Orbitron"/>
                <a:ea typeface="Orbitron"/>
                <a:cs typeface="Orbitron"/>
                <a:sym typeface="Orbitron"/>
              </a:endParaRPr>
            </a:p>
          </p:txBody>
        </p:sp>
        <p:grpSp>
          <p:nvGrpSpPr>
            <p:cNvPr id="324" name="Google Shape;324;p36"/>
            <p:cNvGrpSpPr/>
            <p:nvPr/>
          </p:nvGrpSpPr>
          <p:grpSpPr>
            <a:xfrm rot="5400000">
              <a:off x="7915838" y="3307288"/>
              <a:ext cx="252325" cy="175125"/>
              <a:chOff x="4159475" y="2501150"/>
              <a:chExt cx="252325" cy="175125"/>
            </a:xfrm>
          </p:grpSpPr>
          <p:sp>
            <p:nvSpPr>
              <p:cNvPr id="325" name="Google Shape;325;p36"/>
              <p:cNvSpPr/>
              <p:nvPr/>
            </p:nvSpPr>
            <p:spPr>
              <a:xfrm>
                <a:off x="4267550" y="2501150"/>
                <a:ext cx="144250" cy="175125"/>
              </a:xfrm>
              <a:custGeom>
                <a:avLst/>
                <a:gdLst/>
                <a:ahLst/>
                <a:cxnLst/>
                <a:rect l="l" t="t" r="r" b="b"/>
                <a:pathLst>
                  <a:path w="5770" h="7005" extrusionOk="0">
                    <a:moveTo>
                      <a:pt x="1" y="1551"/>
                    </a:moveTo>
                    <a:lnTo>
                      <a:pt x="1" y="1"/>
                    </a:lnTo>
                    <a:lnTo>
                      <a:pt x="5770" y="3508"/>
                    </a:lnTo>
                    <a:lnTo>
                      <a:pt x="1" y="7005"/>
                    </a:lnTo>
                    <a:lnTo>
                      <a:pt x="1" y="5560"/>
                    </a:lnTo>
                    <a:lnTo>
                      <a:pt x="3194"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6"/>
              <p:cNvSpPr/>
              <p:nvPr/>
            </p:nvSpPr>
            <p:spPr>
              <a:xfrm>
                <a:off x="4159475" y="2501150"/>
                <a:ext cx="143950" cy="175125"/>
              </a:xfrm>
              <a:custGeom>
                <a:avLst/>
                <a:gdLst/>
                <a:ahLst/>
                <a:cxnLst/>
                <a:rect l="l" t="t" r="r" b="b"/>
                <a:pathLst>
                  <a:path w="5758" h="7005" extrusionOk="0">
                    <a:moveTo>
                      <a:pt x="0" y="1551"/>
                    </a:moveTo>
                    <a:lnTo>
                      <a:pt x="0" y="1"/>
                    </a:lnTo>
                    <a:lnTo>
                      <a:pt x="5757" y="3508"/>
                    </a:lnTo>
                    <a:lnTo>
                      <a:pt x="0" y="7005"/>
                    </a:lnTo>
                    <a:lnTo>
                      <a:pt x="0" y="5560"/>
                    </a:lnTo>
                    <a:lnTo>
                      <a:pt x="3170"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rgbClr val="D6D6D6"/>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539496"/>
            <a:ext cx="77085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Orbitron"/>
              <a:buNone/>
              <a:defRPr sz="2800" b="1">
                <a:solidFill>
                  <a:schemeClr val="dk1"/>
                </a:solidFill>
                <a:latin typeface="Orbitron"/>
                <a:ea typeface="Orbitron"/>
                <a:cs typeface="Orbitron"/>
                <a:sym typeface="Orbitron"/>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1pPr>
            <a:lvl2pPr marL="914400" lvl="1" indent="-32385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2pPr>
            <a:lvl3pPr marL="1371600" lvl="2" indent="-32385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3pPr>
            <a:lvl4pPr marL="1828800" lvl="3" indent="-32385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4pPr>
            <a:lvl5pPr marL="2286000" lvl="4" indent="-32385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5pPr>
            <a:lvl6pPr marL="2743200" lvl="5" indent="-32385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6pPr>
            <a:lvl7pPr marL="3200400" lvl="6" indent="-32385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7pPr>
            <a:lvl8pPr marL="3657600" lvl="7" indent="-32385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8pPr>
            <a:lvl9pPr marL="4114800" lvl="8" indent="-32385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59" r:id="rId5"/>
    <p:sldLayoutId id="2147483675" r:id="rId6"/>
    <p:sldLayoutId id="2147483680" r:id="rId7"/>
    <p:sldLayoutId id="2147483681" r:id="rId8"/>
    <p:sldLayoutId id="2147483682"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0"/>
          <p:cNvSpPr/>
          <p:nvPr/>
        </p:nvSpPr>
        <p:spPr>
          <a:xfrm>
            <a:off x="717771" y="3832845"/>
            <a:ext cx="51930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0"/>
          <p:cNvSpPr txBox="1">
            <a:spLocks noGrp="1"/>
          </p:cNvSpPr>
          <p:nvPr>
            <p:ph type="subTitle" idx="1"/>
          </p:nvPr>
        </p:nvSpPr>
        <p:spPr>
          <a:xfrm>
            <a:off x="867250" y="3967995"/>
            <a:ext cx="4857600" cy="50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Here is where your presentation begins</a:t>
            </a:r>
            <a:endParaRPr/>
          </a:p>
        </p:txBody>
      </p:sp>
      <p:sp>
        <p:nvSpPr>
          <p:cNvPr id="339" name="Google Shape;339;p40"/>
          <p:cNvSpPr txBox="1">
            <a:spLocks noGrp="1"/>
          </p:cNvSpPr>
          <p:nvPr>
            <p:ph type="ctrTitle"/>
          </p:nvPr>
        </p:nvSpPr>
        <p:spPr>
          <a:xfrm>
            <a:off x="717750" y="539500"/>
            <a:ext cx="6073500" cy="3156300"/>
          </a:xfrm>
          <a:prstGeom prst="rect">
            <a:avLst/>
          </a:prstGeom>
        </p:spPr>
        <p:txBody>
          <a:bodyPr spcFirstLastPara="1" wrap="square" lIns="91425" tIns="91425" rIns="91425" bIns="91425" anchor="ctr" anchorCtr="0">
            <a:noAutofit/>
          </a:bodyPr>
          <a:lstStyle/>
          <a:p>
            <a:pPr lvl="0"/>
            <a:r>
              <a:rPr lang="en-IN" dirty="0"/>
              <a:t>Online </a:t>
            </a:r>
            <a:r>
              <a:rPr lang="en-IN" dirty="0">
                <a:solidFill>
                  <a:schemeClr val="accent1"/>
                </a:solidFill>
              </a:rPr>
              <a:t>Retail Analysis</a:t>
            </a:r>
            <a:endParaRPr dirty="0">
              <a:solidFill>
                <a:schemeClr val="accent1"/>
              </a:solidFill>
            </a:endParaRPr>
          </a:p>
        </p:txBody>
      </p:sp>
      <p:grpSp>
        <p:nvGrpSpPr>
          <p:cNvPr id="340" name="Google Shape;340;p40"/>
          <p:cNvGrpSpPr/>
          <p:nvPr/>
        </p:nvGrpSpPr>
        <p:grpSpPr>
          <a:xfrm>
            <a:off x="5980801" y="539500"/>
            <a:ext cx="2445545" cy="4064045"/>
            <a:chOff x="5980801" y="539500"/>
            <a:chExt cx="2445545" cy="4064045"/>
          </a:xfrm>
        </p:grpSpPr>
        <p:sp>
          <p:nvSpPr>
            <p:cNvPr id="341" name="Google Shape;341;p40"/>
            <p:cNvSpPr/>
            <p:nvPr/>
          </p:nvSpPr>
          <p:spPr>
            <a:xfrm>
              <a:off x="7657704" y="2186183"/>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 name="Google Shape;342;p40"/>
            <p:cNvGrpSpPr/>
            <p:nvPr/>
          </p:nvGrpSpPr>
          <p:grpSpPr>
            <a:xfrm rot="10800000">
              <a:off x="7854923" y="2384488"/>
              <a:ext cx="374100" cy="374100"/>
              <a:chOff x="7854948" y="3207801"/>
              <a:chExt cx="374100" cy="374100"/>
            </a:xfrm>
          </p:grpSpPr>
          <p:sp>
            <p:nvSpPr>
              <p:cNvPr id="343" name="Google Shape;343;p40"/>
              <p:cNvSpPr/>
              <p:nvPr/>
            </p:nvSpPr>
            <p:spPr>
              <a:xfrm>
                <a:off x="7854948" y="3207801"/>
                <a:ext cx="374100" cy="374100"/>
              </a:xfrm>
              <a:prstGeom prst="ellipse">
                <a:avLst/>
              </a:prstGeom>
              <a:solidFill>
                <a:schemeClr val="dk1"/>
              </a:solidFill>
              <a:ln>
                <a:noFill/>
              </a:ln>
            </p:spPr>
            <p:txBody>
              <a:bodyPr spcFirstLastPara="1" wrap="square" lIns="0" tIns="45700" rIns="91425" bIns="91425" anchor="ctr" anchorCtr="0">
                <a:noAutofit/>
              </a:bodyPr>
              <a:lstStyle/>
              <a:p>
                <a:pPr marL="0" lvl="0" indent="0" algn="l" rtl="0">
                  <a:spcBef>
                    <a:spcPts val="0"/>
                  </a:spcBef>
                  <a:spcAft>
                    <a:spcPts val="0"/>
                  </a:spcAft>
                  <a:buNone/>
                </a:pPr>
                <a:endParaRPr sz="3000">
                  <a:solidFill>
                    <a:schemeClr val="lt1"/>
                  </a:solidFill>
                  <a:latin typeface="Orbitron"/>
                  <a:ea typeface="Orbitron"/>
                  <a:cs typeface="Orbitron"/>
                  <a:sym typeface="Orbitron"/>
                </a:endParaRPr>
              </a:p>
            </p:txBody>
          </p:sp>
          <p:grpSp>
            <p:nvGrpSpPr>
              <p:cNvPr id="344" name="Google Shape;344;p40"/>
              <p:cNvGrpSpPr/>
              <p:nvPr/>
            </p:nvGrpSpPr>
            <p:grpSpPr>
              <a:xfrm rot="5400000">
                <a:off x="7915838" y="3307288"/>
                <a:ext cx="252325" cy="175125"/>
                <a:chOff x="4159475" y="2501150"/>
                <a:chExt cx="252325" cy="175125"/>
              </a:xfrm>
            </p:grpSpPr>
            <p:sp>
              <p:nvSpPr>
                <p:cNvPr id="345" name="Google Shape;345;p40"/>
                <p:cNvSpPr/>
                <p:nvPr/>
              </p:nvSpPr>
              <p:spPr>
                <a:xfrm>
                  <a:off x="4267550" y="2501150"/>
                  <a:ext cx="144250" cy="175125"/>
                </a:xfrm>
                <a:custGeom>
                  <a:avLst/>
                  <a:gdLst/>
                  <a:ahLst/>
                  <a:cxnLst/>
                  <a:rect l="l" t="t" r="r" b="b"/>
                  <a:pathLst>
                    <a:path w="5770" h="7005" extrusionOk="0">
                      <a:moveTo>
                        <a:pt x="1" y="1551"/>
                      </a:moveTo>
                      <a:lnTo>
                        <a:pt x="1" y="1"/>
                      </a:lnTo>
                      <a:lnTo>
                        <a:pt x="5770" y="3508"/>
                      </a:lnTo>
                      <a:lnTo>
                        <a:pt x="1" y="7005"/>
                      </a:lnTo>
                      <a:lnTo>
                        <a:pt x="1" y="5560"/>
                      </a:lnTo>
                      <a:lnTo>
                        <a:pt x="3194"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4159475" y="2501150"/>
                  <a:ext cx="143950" cy="175125"/>
                </a:xfrm>
                <a:custGeom>
                  <a:avLst/>
                  <a:gdLst/>
                  <a:ahLst/>
                  <a:cxnLst/>
                  <a:rect l="l" t="t" r="r" b="b"/>
                  <a:pathLst>
                    <a:path w="5758" h="7005" extrusionOk="0">
                      <a:moveTo>
                        <a:pt x="0" y="1551"/>
                      </a:moveTo>
                      <a:lnTo>
                        <a:pt x="0" y="1"/>
                      </a:lnTo>
                      <a:lnTo>
                        <a:pt x="5757" y="3508"/>
                      </a:lnTo>
                      <a:lnTo>
                        <a:pt x="0" y="7005"/>
                      </a:lnTo>
                      <a:lnTo>
                        <a:pt x="0" y="5560"/>
                      </a:lnTo>
                      <a:lnTo>
                        <a:pt x="3170"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7" name="Google Shape;347;p40"/>
            <p:cNvSpPr/>
            <p:nvPr/>
          </p:nvSpPr>
          <p:spPr>
            <a:xfrm>
              <a:off x="7657704" y="3009524"/>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0"/>
            <p:cNvSpPr/>
            <p:nvPr/>
          </p:nvSpPr>
          <p:spPr>
            <a:xfrm>
              <a:off x="7657679" y="1362830"/>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40"/>
            <p:cNvGrpSpPr/>
            <p:nvPr/>
          </p:nvGrpSpPr>
          <p:grpSpPr>
            <a:xfrm>
              <a:off x="7657704" y="3832845"/>
              <a:ext cx="768600" cy="770700"/>
              <a:chOff x="7657704" y="3832845"/>
              <a:chExt cx="768600" cy="770700"/>
            </a:xfrm>
          </p:grpSpPr>
          <p:sp>
            <p:nvSpPr>
              <p:cNvPr id="350" name="Google Shape;350;p40"/>
              <p:cNvSpPr/>
              <p:nvPr/>
            </p:nvSpPr>
            <p:spPr>
              <a:xfrm>
                <a:off x="7657704" y="3832845"/>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0"/>
              <p:cNvSpPr/>
              <p:nvPr/>
            </p:nvSpPr>
            <p:spPr>
              <a:xfrm>
                <a:off x="7902433" y="4061610"/>
                <a:ext cx="279083" cy="313168"/>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40"/>
            <p:cNvGrpSpPr/>
            <p:nvPr/>
          </p:nvGrpSpPr>
          <p:grpSpPr>
            <a:xfrm>
              <a:off x="6819240" y="3832845"/>
              <a:ext cx="768600" cy="770700"/>
              <a:chOff x="6819240" y="3832845"/>
              <a:chExt cx="768600" cy="770700"/>
            </a:xfrm>
          </p:grpSpPr>
          <p:sp>
            <p:nvSpPr>
              <p:cNvPr id="353" name="Google Shape;353;p40"/>
              <p:cNvSpPr/>
              <p:nvPr/>
            </p:nvSpPr>
            <p:spPr>
              <a:xfrm>
                <a:off x="6819240" y="3832845"/>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0"/>
              <p:cNvSpPr/>
              <p:nvPr/>
            </p:nvSpPr>
            <p:spPr>
              <a:xfrm rot="5400000">
                <a:off x="7063946" y="4061642"/>
                <a:ext cx="279140" cy="313105"/>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40"/>
            <p:cNvGrpSpPr/>
            <p:nvPr/>
          </p:nvGrpSpPr>
          <p:grpSpPr>
            <a:xfrm>
              <a:off x="6819240" y="3007097"/>
              <a:ext cx="768600" cy="770700"/>
              <a:chOff x="6819240" y="3007097"/>
              <a:chExt cx="768600" cy="770700"/>
            </a:xfrm>
          </p:grpSpPr>
          <p:sp>
            <p:nvSpPr>
              <p:cNvPr id="356" name="Google Shape;356;p40"/>
              <p:cNvSpPr/>
              <p:nvPr/>
            </p:nvSpPr>
            <p:spPr>
              <a:xfrm>
                <a:off x="6819240" y="3007097"/>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0"/>
              <p:cNvSpPr/>
              <p:nvPr/>
            </p:nvSpPr>
            <p:spPr>
              <a:xfrm>
                <a:off x="7016398" y="3205313"/>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0"/>
              <p:cNvSpPr/>
              <p:nvPr/>
            </p:nvSpPr>
            <p:spPr>
              <a:xfrm rot="-5400000">
                <a:off x="7097345" y="3273352"/>
                <a:ext cx="212318" cy="238200"/>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9" name="Google Shape;359;p40"/>
            <p:cNvSpPr/>
            <p:nvPr/>
          </p:nvSpPr>
          <p:spPr>
            <a:xfrm>
              <a:off x="6819245" y="539500"/>
              <a:ext cx="16071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 name="Google Shape;360;p40"/>
            <p:cNvGrpSpPr/>
            <p:nvPr/>
          </p:nvGrpSpPr>
          <p:grpSpPr>
            <a:xfrm>
              <a:off x="5980801" y="3832845"/>
              <a:ext cx="768600" cy="770700"/>
              <a:chOff x="5980776" y="3832845"/>
              <a:chExt cx="768600" cy="770700"/>
            </a:xfrm>
          </p:grpSpPr>
          <p:sp>
            <p:nvSpPr>
              <p:cNvPr id="361" name="Google Shape;361;p40"/>
              <p:cNvSpPr/>
              <p:nvPr/>
            </p:nvSpPr>
            <p:spPr>
              <a:xfrm>
                <a:off x="5980776" y="3832845"/>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0"/>
              <p:cNvSpPr/>
              <p:nvPr/>
            </p:nvSpPr>
            <p:spPr>
              <a:xfrm rot="10800000">
                <a:off x="6225421" y="4061642"/>
                <a:ext cx="279140" cy="313105"/>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40"/>
            <p:cNvSpPr/>
            <p:nvPr/>
          </p:nvSpPr>
          <p:spPr>
            <a:xfrm>
              <a:off x="7055495" y="768250"/>
              <a:ext cx="1134600" cy="3132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chemeClr val="dk2"/>
                  </a:solidFill>
                  <a:latin typeface="Orbitron"/>
                  <a:ea typeface="Orbitron"/>
                  <a:cs typeface="Orbitron"/>
                  <a:sym typeface="Orbitron"/>
                </a:rPr>
                <a:t>“</a:t>
              </a:r>
              <a:r>
                <a:rPr lang="en" sz="1000" dirty="0" smtClean="0">
                  <a:solidFill>
                    <a:schemeClr val="dk2"/>
                  </a:solidFill>
                  <a:latin typeface="Orbitron"/>
                  <a:ea typeface="Orbitron"/>
                  <a:cs typeface="Orbitron"/>
                  <a:sym typeface="Orbitron"/>
                </a:rPr>
                <a:t>By</a:t>
              </a:r>
            </a:p>
            <a:p>
              <a:pPr marL="0" lvl="0" indent="0" algn="ctr" rtl="0">
                <a:spcBef>
                  <a:spcPts val="0"/>
                </a:spcBef>
                <a:spcAft>
                  <a:spcPts val="0"/>
                </a:spcAft>
                <a:buNone/>
              </a:pPr>
              <a:r>
                <a:rPr lang="en" sz="1000" dirty="0" smtClean="0">
                  <a:solidFill>
                    <a:schemeClr val="dk2"/>
                  </a:solidFill>
                  <a:latin typeface="Orbitron"/>
                  <a:ea typeface="Orbitron"/>
                  <a:cs typeface="Orbitron"/>
                  <a:sym typeface="Orbitron"/>
                </a:rPr>
                <a:t>Aman Gupta”</a:t>
              </a:r>
              <a:endParaRPr sz="1000" dirty="0">
                <a:solidFill>
                  <a:schemeClr val="dk2"/>
                </a:solidFill>
                <a:latin typeface="Orbitron"/>
                <a:ea typeface="Orbitron"/>
                <a:cs typeface="Orbitron"/>
                <a:sym typeface="Orbitron"/>
              </a:endParaRPr>
            </a:p>
          </p:txBody>
        </p:sp>
        <p:sp>
          <p:nvSpPr>
            <p:cNvPr id="364" name="Google Shape;364;p40"/>
            <p:cNvSpPr/>
            <p:nvPr/>
          </p:nvSpPr>
          <p:spPr>
            <a:xfrm>
              <a:off x="7854923" y="1561126"/>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40"/>
            <p:cNvGrpSpPr/>
            <p:nvPr/>
          </p:nvGrpSpPr>
          <p:grpSpPr>
            <a:xfrm>
              <a:off x="7922888" y="1628843"/>
              <a:ext cx="238218" cy="238688"/>
              <a:chOff x="3977494" y="2173070"/>
              <a:chExt cx="379449" cy="380258"/>
            </a:xfrm>
          </p:grpSpPr>
          <p:sp>
            <p:nvSpPr>
              <p:cNvPr id="366" name="Google Shape;366;p40"/>
              <p:cNvSpPr/>
              <p:nvPr/>
            </p:nvSpPr>
            <p:spPr>
              <a:xfrm>
                <a:off x="3977494" y="2173070"/>
                <a:ext cx="379449" cy="380258"/>
              </a:xfrm>
              <a:custGeom>
                <a:avLst/>
                <a:gdLst/>
                <a:ahLst/>
                <a:cxnLst/>
                <a:rect l="l" t="t" r="r" b="b"/>
                <a:pathLst>
                  <a:path w="10789" h="10812" extrusionOk="0">
                    <a:moveTo>
                      <a:pt x="10169" y="643"/>
                    </a:moveTo>
                    <a:lnTo>
                      <a:pt x="10169" y="10169"/>
                    </a:lnTo>
                    <a:lnTo>
                      <a:pt x="644" y="10169"/>
                    </a:lnTo>
                    <a:lnTo>
                      <a:pt x="644" y="643"/>
                    </a:lnTo>
                    <a:close/>
                    <a:moveTo>
                      <a:pt x="1" y="0"/>
                    </a:moveTo>
                    <a:lnTo>
                      <a:pt x="1" y="10812"/>
                    </a:lnTo>
                    <a:lnTo>
                      <a:pt x="10789" y="10812"/>
                    </a:lnTo>
                    <a:lnTo>
                      <a:pt x="107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0"/>
              <p:cNvSpPr/>
              <p:nvPr/>
            </p:nvSpPr>
            <p:spPr>
              <a:xfrm>
                <a:off x="4031093" y="2227478"/>
                <a:ext cx="271407" cy="271407"/>
              </a:xfrm>
              <a:custGeom>
                <a:avLst/>
                <a:gdLst/>
                <a:ahLst/>
                <a:cxnLst/>
                <a:rect l="l" t="t" r="r" b="b"/>
                <a:pathLst>
                  <a:path w="7717" h="7717" extrusionOk="0">
                    <a:moveTo>
                      <a:pt x="3909" y="2644"/>
                    </a:moveTo>
                    <a:cubicBezTo>
                      <a:pt x="3924" y="2644"/>
                      <a:pt x="3939" y="2644"/>
                      <a:pt x="3954" y="2644"/>
                    </a:cubicBezTo>
                    <a:cubicBezTo>
                      <a:pt x="4573" y="2668"/>
                      <a:pt x="5073" y="3168"/>
                      <a:pt x="5097" y="3811"/>
                    </a:cubicBezTo>
                    <a:cubicBezTo>
                      <a:pt x="5145" y="4478"/>
                      <a:pt x="4573" y="5073"/>
                      <a:pt x="3883" y="5073"/>
                    </a:cubicBezTo>
                    <a:cubicBezTo>
                      <a:pt x="3192" y="5050"/>
                      <a:pt x="2668" y="4526"/>
                      <a:pt x="2668" y="3859"/>
                    </a:cubicBezTo>
                    <a:cubicBezTo>
                      <a:pt x="2668" y="3183"/>
                      <a:pt x="3216" y="2644"/>
                      <a:pt x="3909" y="2644"/>
                    </a:cubicBezTo>
                    <a:close/>
                    <a:moveTo>
                      <a:pt x="2311" y="1"/>
                    </a:moveTo>
                    <a:lnTo>
                      <a:pt x="1287" y="1001"/>
                    </a:lnTo>
                    <a:lnTo>
                      <a:pt x="1739" y="1454"/>
                    </a:lnTo>
                    <a:lnTo>
                      <a:pt x="2001" y="1215"/>
                    </a:lnTo>
                    <a:lnTo>
                      <a:pt x="2001" y="3835"/>
                    </a:lnTo>
                    <a:cubicBezTo>
                      <a:pt x="2001" y="4311"/>
                      <a:pt x="2192" y="4716"/>
                      <a:pt x="2454" y="5050"/>
                    </a:cubicBezTo>
                    <a:lnTo>
                      <a:pt x="1239" y="5050"/>
                    </a:lnTo>
                    <a:lnTo>
                      <a:pt x="1477" y="4788"/>
                    </a:lnTo>
                    <a:lnTo>
                      <a:pt x="1025" y="4335"/>
                    </a:lnTo>
                    <a:lnTo>
                      <a:pt x="1" y="5359"/>
                    </a:lnTo>
                    <a:lnTo>
                      <a:pt x="1072" y="6431"/>
                    </a:lnTo>
                    <a:lnTo>
                      <a:pt x="1573" y="6002"/>
                    </a:lnTo>
                    <a:lnTo>
                      <a:pt x="1263" y="5716"/>
                    </a:lnTo>
                    <a:lnTo>
                      <a:pt x="3906" y="5716"/>
                    </a:lnTo>
                    <a:cubicBezTo>
                      <a:pt x="4359" y="5716"/>
                      <a:pt x="4811" y="5526"/>
                      <a:pt x="5097" y="5264"/>
                    </a:cubicBezTo>
                    <a:lnTo>
                      <a:pt x="5097" y="6478"/>
                    </a:lnTo>
                    <a:lnTo>
                      <a:pt x="4859" y="6240"/>
                    </a:lnTo>
                    <a:lnTo>
                      <a:pt x="4406" y="6693"/>
                    </a:lnTo>
                    <a:lnTo>
                      <a:pt x="5430" y="7717"/>
                    </a:lnTo>
                    <a:lnTo>
                      <a:pt x="6478" y="6645"/>
                    </a:lnTo>
                    <a:lnTo>
                      <a:pt x="6026" y="6193"/>
                    </a:lnTo>
                    <a:lnTo>
                      <a:pt x="5716" y="6478"/>
                    </a:lnTo>
                    <a:lnTo>
                      <a:pt x="5716" y="3835"/>
                    </a:lnTo>
                    <a:cubicBezTo>
                      <a:pt x="5716" y="3383"/>
                      <a:pt x="5550" y="2954"/>
                      <a:pt x="5288" y="2644"/>
                    </a:cubicBezTo>
                    <a:lnTo>
                      <a:pt x="6502" y="2644"/>
                    </a:lnTo>
                    <a:lnTo>
                      <a:pt x="6193" y="2954"/>
                    </a:lnTo>
                    <a:lnTo>
                      <a:pt x="6645" y="3383"/>
                    </a:lnTo>
                    <a:lnTo>
                      <a:pt x="7717" y="2359"/>
                    </a:lnTo>
                    <a:lnTo>
                      <a:pt x="6693" y="1335"/>
                    </a:lnTo>
                    <a:lnTo>
                      <a:pt x="6240" y="1787"/>
                    </a:lnTo>
                    <a:lnTo>
                      <a:pt x="6478" y="2025"/>
                    </a:lnTo>
                    <a:lnTo>
                      <a:pt x="3859" y="2025"/>
                    </a:lnTo>
                    <a:cubicBezTo>
                      <a:pt x="3382" y="2025"/>
                      <a:pt x="2954" y="2192"/>
                      <a:pt x="2620" y="2478"/>
                    </a:cubicBezTo>
                    <a:lnTo>
                      <a:pt x="2620" y="1215"/>
                    </a:lnTo>
                    <a:lnTo>
                      <a:pt x="2930" y="1525"/>
                    </a:lnTo>
                    <a:lnTo>
                      <a:pt x="3382" y="1073"/>
                    </a:lnTo>
                    <a:lnTo>
                      <a:pt x="23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40"/>
            <p:cNvGrpSpPr/>
            <p:nvPr/>
          </p:nvGrpSpPr>
          <p:grpSpPr>
            <a:xfrm>
              <a:off x="7854948" y="3207801"/>
              <a:ext cx="374100" cy="374100"/>
              <a:chOff x="7854948" y="3207801"/>
              <a:chExt cx="374100" cy="374100"/>
            </a:xfrm>
          </p:grpSpPr>
          <p:sp>
            <p:nvSpPr>
              <p:cNvPr id="369" name="Google Shape;369;p40"/>
              <p:cNvSpPr/>
              <p:nvPr/>
            </p:nvSpPr>
            <p:spPr>
              <a:xfrm>
                <a:off x="7854948" y="3207801"/>
                <a:ext cx="374100" cy="374100"/>
              </a:xfrm>
              <a:prstGeom prst="ellipse">
                <a:avLst/>
              </a:prstGeom>
              <a:solidFill>
                <a:schemeClr val="dk1"/>
              </a:solidFill>
              <a:ln>
                <a:noFill/>
              </a:ln>
            </p:spPr>
            <p:txBody>
              <a:bodyPr spcFirstLastPara="1" wrap="square" lIns="0" tIns="45700" rIns="91425" bIns="91425" anchor="ctr" anchorCtr="0">
                <a:noAutofit/>
              </a:bodyPr>
              <a:lstStyle/>
              <a:p>
                <a:pPr marL="0" lvl="0" indent="0" algn="l" rtl="0">
                  <a:spcBef>
                    <a:spcPts val="0"/>
                  </a:spcBef>
                  <a:spcAft>
                    <a:spcPts val="0"/>
                  </a:spcAft>
                  <a:buNone/>
                </a:pPr>
                <a:endParaRPr sz="3000">
                  <a:solidFill>
                    <a:schemeClr val="lt1"/>
                  </a:solidFill>
                  <a:latin typeface="Orbitron"/>
                  <a:ea typeface="Orbitron"/>
                  <a:cs typeface="Orbitron"/>
                  <a:sym typeface="Orbitron"/>
                </a:endParaRPr>
              </a:p>
            </p:txBody>
          </p:sp>
          <p:grpSp>
            <p:nvGrpSpPr>
              <p:cNvPr id="370" name="Google Shape;370;p40"/>
              <p:cNvGrpSpPr/>
              <p:nvPr/>
            </p:nvGrpSpPr>
            <p:grpSpPr>
              <a:xfrm rot="5400000">
                <a:off x="7915838" y="3307288"/>
                <a:ext cx="252325" cy="175125"/>
                <a:chOff x="4159475" y="2501150"/>
                <a:chExt cx="252325" cy="175125"/>
              </a:xfrm>
            </p:grpSpPr>
            <p:sp>
              <p:nvSpPr>
                <p:cNvPr id="371" name="Google Shape;371;p40"/>
                <p:cNvSpPr/>
                <p:nvPr/>
              </p:nvSpPr>
              <p:spPr>
                <a:xfrm>
                  <a:off x="4267550" y="2501150"/>
                  <a:ext cx="144250" cy="175125"/>
                </a:xfrm>
                <a:custGeom>
                  <a:avLst/>
                  <a:gdLst/>
                  <a:ahLst/>
                  <a:cxnLst/>
                  <a:rect l="l" t="t" r="r" b="b"/>
                  <a:pathLst>
                    <a:path w="5770" h="7005" extrusionOk="0">
                      <a:moveTo>
                        <a:pt x="1" y="1551"/>
                      </a:moveTo>
                      <a:lnTo>
                        <a:pt x="1" y="1"/>
                      </a:lnTo>
                      <a:lnTo>
                        <a:pt x="5770" y="3508"/>
                      </a:lnTo>
                      <a:lnTo>
                        <a:pt x="1" y="7005"/>
                      </a:lnTo>
                      <a:lnTo>
                        <a:pt x="1" y="5560"/>
                      </a:lnTo>
                      <a:lnTo>
                        <a:pt x="3194"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0"/>
                <p:cNvSpPr/>
                <p:nvPr/>
              </p:nvSpPr>
              <p:spPr>
                <a:xfrm>
                  <a:off x="4159475" y="2501150"/>
                  <a:ext cx="143950" cy="175125"/>
                </a:xfrm>
                <a:custGeom>
                  <a:avLst/>
                  <a:gdLst/>
                  <a:ahLst/>
                  <a:cxnLst/>
                  <a:rect l="l" t="t" r="r" b="b"/>
                  <a:pathLst>
                    <a:path w="5758" h="7005" extrusionOk="0">
                      <a:moveTo>
                        <a:pt x="0" y="1551"/>
                      </a:moveTo>
                      <a:lnTo>
                        <a:pt x="0" y="1"/>
                      </a:lnTo>
                      <a:lnTo>
                        <a:pt x="5757" y="3508"/>
                      </a:lnTo>
                      <a:lnTo>
                        <a:pt x="0" y="7005"/>
                      </a:lnTo>
                      <a:lnTo>
                        <a:pt x="0" y="5560"/>
                      </a:lnTo>
                      <a:lnTo>
                        <a:pt x="3170"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1"/>
          <p:cNvSpPr/>
          <p:nvPr/>
        </p:nvSpPr>
        <p:spPr>
          <a:xfrm>
            <a:off x="569377" y="1590524"/>
            <a:ext cx="8005245" cy="3309135"/>
          </a:xfrm>
          <a:prstGeom prst="bevel">
            <a:avLst>
              <a:gd name="adj" fmla="val 624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1"/>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Data </a:t>
            </a:r>
            <a:r>
              <a:rPr lang="en" dirty="0" smtClean="0">
                <a:solidFill>
                  <a:schemeClr val="accent1"/>
                </a:solidFill>
              </a:rPr>
              <a:t>Analysis</a:t>
            </a:r>
            <a:endParaRPr dirty="0">
              <a:solidFill>
                <a:schemeClr val="accent1"/>
              </a:solidFill>
            </a:endParaRPr>
          </a:p>
        </p:txBody>
      </p:sp>
      <p:pic>
        <p:nvPicPr>
          <p:cNvPr id="2" name="Picture 1"/>
          <p:cNvPicPr>
            <a:picLocks noChangeAspect="1"/>
          </p:cNvPicPr>
          <p:nvPr/>
        </p:nvPicPr>
        <p:blipFill>
          <a:blip r:embed="rId3"/>
          <a:stretch>
            <a:fillRect/>
          </a:stretch>
        </p:blipFill>
        <p:spPr>
          <a:xfrm>
            <a:off x="810773" y="1835425"/>
            <a:ext cx="3517387" cy="1571561"/>
          </a:xfrm>
          <a:prstGeom prst="rect">
            <a:avLst/>
          </a:prstGeom>
        </p:spPr>
      </p:pic>
      <p:pic>
        <p:nvPicPr>
          <p:cNvPr id="3" name="Picture 2"/>
          <p:cNvPicPr>
            <a:picLocks noChangeAspect="1"/>
          </p:cNvPicPr>
          <p:nvPr/>
        </p:nvPicPr>
        <p:blipFill>
          <a:blip r:embed="rId4"/>
          <a:stretch>
            <a:fillRect/>
          </a:stretch>
        </p:blipFill>
        <p:spPr>
          <a:xfrm>
            <a:off x="4328160" y="2079484"/>
            <a:ext cx="4017964" cy="2575911"/>
          </a:xfrm>
          <a:prstGeom prst="rect">
            <a:avLst/>
          </a:prstGeom>
        </p:spPr>
      </p:pic>
    </p:spTree>
    <p:extLst>
      <p:ext uri="{BB962C8B-B14F-4D97-AF65-F5344CB8AC3E}">
        <p14:creationId xmlns:p14="http://schemas.microsoft.com/office/powerpoint/2010/main" val="1503049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1"/>
          <p:cNvSpPr/>
          <p:nvPr/>
        </p:nvSpPr>
        <p:spPr>
          <a:xfrm>
            <a:off x="569377" y="1590524"/>
            <a:ext cx="8005245" cy="3309135"/>
          </a:xfrm>
          <a:prstGeom prst="bevel">
            <a:avLst>
              <a:gd name="adj" fmla="val 624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1"/>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Data </a:t>
            </a:r>
            <a:r>
              <a:rPr lang="en" dirty="0" smtClean="0">
                <a:solidFill>
                  <a:schemeClr val="accent1"/>
                </a:solidFill>
              </a:rPr>
              <a:t>Analysis</a:t>
            </a:r>
            <a:endParaRPr dirty="0">
              <a:solidFill>
                <a:schemeClr val="accent1"/>
              </a:solidFill>
            </a:endParaRPr>
          </a:p>
        </p:txBody>
      </p:sp>
      <p:pic>
        <p:nvPicPr>
          <p:cNvPr id="2" name="Picture 1"/>
          <p:cNvPicPr>
            <a:picLocks noChangeAspect="1"/>
          </p:cNvPicPr>
          <p:nvPr/>
        </p:nvPicPr>
        <p:blipFill>
          <a:blip r:embed="rId3"/>
          <a:stretch>
            <a:fillRect/>
          </a:stretch>
        </p:blipFill>
        <p:spPr>
          <a:xfrm>
            <a:off x="810582" y="1814151"/>
            <a:ext cx="3484143" cy="1346491"/>
          </a:xfrm>
          <a:prstGeom prst="rect">
            <a:avLst/>
          </a:prstGeom>
        </p:spPr>
      </p:pic>
      <p:pic>
        <p:nvPicPr>
          <p:cNvPr id="3" name="Picture 2"/>
          <p:cNvPicPr>
            <a:picLocks noChangeAspect="1"/>
          </p:cNvPicPr>
          <p:nvPr/>
        </p:nvPicPr>
        <p:blipFill>
          <a:blip r:embed="rId4"/>
          <a:stretch>
            <a:fillRect/>
          </a:stretch>
        </p:blipFill>
        <p:spPr>
          <a:xfrm>
            <a:off x="4314603" y="2393857"/>
            <a:ext cx="4023439" cy="2255564"/>
          </a:xfrm>
          <a:prstGeom prst="rect">
            <a:avLst/>
          </a:prstGeom>
        </p:spPr>
      </p:pic>
    </p:spTree>
    <p:extLst>
      <p:ext uri="{BB962C8B-B14F-4D97-AF65-F5344CB8AC3E}">
        <p14:creationId xmlns:p14="http://schemas.microsoft.com/office/powerpoint/2010/main" val="1081610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1"/>
          <p:cNvSpPr/>
          <p:nvPr/>
        </p:nvSpPr>
        <p:spPr>
          <a:xfrm>
            <a:off x="569377" y="1590524"/>
            <a:ext cx="8005245" cy="3309135"/>
          </a:xfrm>
          <a:prstGeom prst="bevel">
            <a:avLst>
              <a:gd name="adj" fmla="val 624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1"/>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Data </a:t>
            </a:r>
            <a:r>
              <a:rPr lang="en" dirty="0" smtClean="0">
                <a:solidFill>
                  <a:schemeClr val="accent1"/>
                </a:solidFill>
              </a:rPr>
              <a:t>Analysis</a:t>
            </a:r>
            <a:endParaRPr dirty="0">
              <a:solidFill>
                <a:schemeClr val="accent1"/>
              </a:solidFill>
            </a:endParaRPr>
          </a:p>
        </p:txBody>
      </p:sp>
      <p:pic>
        <p:nvPicPr>
          <p:cNvPr id="2" name="Picture 1"/>
          <p:cNvPicPr>
            <a:picLocks noChangeAspect="1"/>
          </p:cNvPicPr>
          <p:nvPr/>
        </p:nvPicPr>
        <p:blipFill>
          <a:blip r:embed="rId3"/>
          <a:stretch>
            <a:fillRect/>
          </a:stretch>
        </p:blipFill>
        <p:spPr>
          <a:xfrm>
            <a:off x="798959" y="1816227"/>
            <a:ext cx="3717145" cy="1390799"/>
          </a:xfrm>
          <a:prstGeom prst="rect">
            <a:avLst/>
          </a:prstGeom>
        </p:spPr>
      </p:pic>
      <p:pic>
        <p:nvPicPr>
          <p:cNvPr id="3" name="Picture 2"/>
          <p:cNvPicPr>
            <a:picLocks noChangeAspect="1"/>
          </p:cNvPicPr>
          <p:nvPr/>
        </p:nvPicPr>
        <p:blipFill>
          <a:blip r:embed="rId4"/>
          <a:stretch>
            <a:fillRect/>
          </a:stretch>
        </p:blipFill>
        <p:spPr>
          <a:xfrm>
            <a:off x="4516103" y="2478156"/>
            <a:ext cx="3825769" cy="2176793"/>
          </a:xfrm>
          <a:prstGeom prst="rect">
            <a:avLst/>
          </a:prstGeom>
        </p:spPr>
      </p:pic>
    </p:spTree>
    <p:extLst>
      <p:ext uri="{BB962C8B-B14F-4D97-AF65-F5344CB8AC3E}">
        <p14:creationId xmlns:p14="http://schemas.microsoft.com/office/powerpoint/2010/main" val="2552156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1"/>
          <p:cNvSpPr/>
          <p:nvPr/>
        </p:nvSpPr>
        <p:spPr>
          <a:xfrm>
            <a:off x="569377" y="1590524"/>
            <a:ext cx="8005245" cy="3309135"/>
          </a:xfrm>
          <a:prstGeom prst="bevel">
            <a:avLst>
              <a:gd name="adj" fmla="val 624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1"/>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Data </a:t>
            </a:r>
            <a:r>
              <a:rPr lang="en" dirty="0" smtClean="0">
                <a:solidFill>
                  <a:schemeClr val="accent1"/>
                </a:solidFill>
              </a:rPr>
              <a:t>Analysis</a:t>
            </a:r>
            <a:endParaRPr dirty="0">
              <a:solidFill>
                <a:schemeClr val="accent1"/>
              </a:solidFill>
            </a:endParaRPr>
          </a:p>
        </p:txBody>
      </p:sp>
      <p:pic>
        <p:nvPicPr>
          <p:cNvPr id="2" name="Picture 1"/>
          <p:cNvPicPr>
            <a:picLocks noChangeAspect="1"/>
          </p:cNvPicPr>
          <p:nvPr/>
        </p:nvPicPr>
        <p:blipFill>
          <a:blip r:embed="rId3"/>
          <a:stretch>
            <a:fillRect/>
          </a:stretch>
        </p:blipFill>
        <p:spPr>
          <a:xfrm>
            <a:off x="800845" y="1818133"/>
            <a:ext cx="3374183" cy="1243120"/>
          </a:xfrm>
          <a:prstGeom prst="rect">
            <a:avLst/>
          </a:prstGeom>
        </p:spPr>
      </p:pic>
      <p:pic>
        <p:nvPicPr>
          <p:cNvPr id="3" name="Picture 2"/>
          <p:cNvPicPr>
            <a:picLocks noChangeAspect="1"/>
          </p:cNvPicPr>
          <p:nvPr/>
        </p:nvPicPr>
        <p:blipFill>
          <a:blip r:embed="rId4"/>
          <a:stretch>
            <a:fillRect/>
          </a:stretch>
        </p:blipFill>
        <p:spPr>
          <a:xfrm>
            <a:off x="4175028" y="2439693"/>
            <a:ext cx="4141982" cy="2199809"/>
          </a:xfrm>
          <a:prstGeom prst="rect">
            <a:avLst/>
          </a:prstGeom>
        </p:spPr>
      </p:pic>
    </p:spTree>
    <p:extLst>
      <p:ext uri="{BB962C8B-B14F-4D97-AF65-F5344CB8AC3E}">
        <p14:creationId xmlns:p14="http://schemas.microsoft.com/office/powerpoint/2010/main" val="2148167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1"/>
          <p:cNvSpPr/>
          <p:nvPr/>
        </p:nvSpPr>
        <p:spPr>
          <a:xfrm>
            <a:off x="569377" y="1590524"/>
            <a:ext cx="8005245" cy="3309135"/>
          </a:xfrm>
          <a:prstGeom prst="bevel">
            <a:avLst>
              <a:gd name="adj" fmla="val 624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1"/>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Data </a:t>
            </a:r>
            <a:r>
              <a:rPr lang="en" dirty="0" smtClean="0">
                <a:solidFill>
                  <a:schemeClr val="accent1"/>
                </a:solidFill>
              </a:rPr>
              <a:t>Analysis</a:t>
            </a:r>
            <a:endParaRPr dirty="0">
              <a:solidFill>
                <a:schemeClr val="accent1"/>
              </a:solidFill>
            </a:endParaRPr>
          </a:p>
        </p:txBody>
      </p:sp>
      <p:pic>
        <p:nvPicPr>
          <p:cNvPr id="2" name="Picture 1"/>
          <p:cNvPicPr>
            <a:picLocks noChangeAspect="1"/>
          </p:cNvPicPr>
          <p:nvPr/>
        </p:nvPicPr>
        <p:blipFill>
          <a:blip r:embed="rId3"/>
          <a:stretch>
            <a:fillRect/>
          </a:stretch>
        </p:blipFill>
        <p:spPr>
          <a:xfrm>
            <a:off x="828765" y="1837587"/>
            <a:ext cx="4365833" cy="958621"/>
          </a:xfrm>
          <a:prstGeom prst="rect">
            <a:avLst/>
          </a:prstGeom>
        </p:spPr>
      </p:pic>
      <p:pic>
        <p:nvPicPr>
          <p:cNvPr id="3" name="Picture 2"/>
          <p:cNvPicPr>
            <a:picLocks noChangeAspect="1"/>
          </p:cNvPicPr>
          <p:nvPr/>
        </p:nvPicPr>
        <p:blipFill>
          <a:blip r:embed="rId4"/>
          <a:stretch>
            <a:fillRect/>
          </a:stretch>
        </p:blipFill>
        <p:spPr>
          <a:xfrm>
            <a:off x="3372678" y="2796208"/>
            <a:ext cx="4976657" cy="1847896"/>
          </a:xfrm>
          <a:prstGeom prst="rect">
            <a:avLst/>
          </a:prstGeom>
        </p:spPr>
      </p:pic>
    </p:spTree>
    <p:extLst>
      <p:ext uri="{BB962C8B-B14F-4D97-AF65-F5344CB8AC3E}">
        <p14:creationId xmlns:p14="http://schemas.microsoft.com/office/powerpoint/2010/main" val="2235162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1"/>
          <p:cNvSpPr/>
          <p:nvPr/>
        </p:nvSpPr>
        <p:spPr>
          <a:xfrm>
            <a:off x="569377" y="1590524"/>
            <a:ext cx="8005245" cy="3309135"/>
          </a:xfrm>
          <a:prstGeom prst="bevel">
            <a:avLst>
              <a:gd name="adj" fmla="val 624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1"/>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Data </a:t>
            </a:r>
            <a:r>
              <a:rPr lang="en" dirty="0" smtClean="0">
                <a:solidFill>
                  <a:schemeClr val="accent1"/>
                </a:solidFill>
              </a:rPr>
              <a:t>Analysis</a:t>
            </a:r>
            <a:endParaRPr dirty="0">
              <a:solidFill>
                <a:schemeClr val="accent1"/>
              </a:solidFill>
            </a:endParaRPr>
          </a:p>
        </p:txBody>
      </p:sp>
      <p:pic>
        <p:nvPicPr>
          <p:cNvPr id="2" name="Picture 1"/>
          <p:cNvPicPr>
            <a:picLocks noChangeAspect="1"/>
          </p:cNvPicPr>
          <p:nvPr/>
        </p:nvPicPr>
        <p:blipFill>
          <a:blip r:embed="rId3"/>
          <a:stretch>
            <a:fillRect/>
          </a:stretch>
        </p:blipFill>
        <p:spPr>
          <a:xfrm>
            <a:off x="800739" y="1817475"/>
            <a:ext cx="3913426" cy="1402803"/>
          </a:xfrm>
          <a:prstGeom prst="rect">
            <a:avLst/>
          </a:prstGeom>
        </p:spPr>
      </p:pic>
      <p:pic>
        <p:nvPicPr>
          <p:cNvPr id="3" name="Picture 2"/>
          <p:cNvPicPr>
            <a:picLocks noChangeAspect="1"/>
          </p:cNvPicPr>
          <p:nvPr/>
        </p:nvPicPr>
        <p:blipFill>
          <a:blip r:embed="rId4"/>
          <a:stretch>
            <a:fillRect/>
          </a:stretch>
        </p:blipFill>
        <p:spPr>
          <a:xfrm>
            <a:off x="4714165" y="2739144"/>
            <a:ext cx="3663454" cy="1925041"/>
          </a:xfrm>
          <a:prstGeom prst="rect">
            <a:avLst/>
          </a:prstGeom>
        </p:spPr>
      </p:pic>
    </p:spTree>
    <p:extLst>
      <p:ext uri="{BB962C8B-B14F-4D97-AF65-F5344CB8AC3E}">
        <p14:creationId xmlns:p14="http://schemas.microsoft.com/office/powerpoint/2010/main" val="2296817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1"/>
          <p:cNvSpPr/>
          <p:nvPr/>
        </p:nvSpPr>
        <p:spPr>
          <a:xfrm>
            <a:off x="569377" y="1590524"/>
            <a:ext cx="8005245" cy="3309135"/>
          </a:xfrm>
          <a:prstGeom prst="bevel">
            <a:avLst>
              <a:gd name="adj" fmla="val 624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1"/>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Data </a:t>
            </a:r>
            <a:r>
              <a:rPr lang="en" dirty="0" smtClean="0">
                <a:solidFill>
                  <a:schemeClr val="accent1"/>
                </a:solidFill>
              </a:rPr>
              <a:t>Analysis</a:t>
            </a:r>
            <a:endParaRPr dirty="0">
              <a:solidFill>
                <a:schemeClr val="accent1"/>
              </a:solidFill>
            </a:endParaRPr>
          </a:p>
        </p:txBody>
      </p:sp>
      <p:pic>
        <p:nvPicPr>
          <p:cNvPr id="2" name="Picture 1"/>
          <p:cNvPicPr>
            <a:picLocks noChangeAspect="1"/>
          </p:cNvPicPr>
          <p:nvPr/>
        </p:nvPicPr>
        <p:blipFill>
          <a:blip r:embed="rId3"/>
          <a:stretch>
            <a:fillRect/>
          </a:stretch>
        </p:blipFill>
        <p:spPr>
          <a:xfrm>
            <a:off x="799003" y="1808585"/>
            <a:ext cx="3848637" cy="1857634"/>
          </a:xfrm>
          <a:prstGeom prst="rect">
            <a:avLst/>
          </a:prstGeom>
        </p:spPr>
      </p:pic>
      <p:pic>
        <p:nvPicPr>
          <p:cNvPr id="3" name="Picture 2"/>
          <p:cNvPicPr>
            <a:picLocks noChangeAspect="1"/>
          </p:cNvPicPr>
          <p:nvPr/>
        </p:nvPicPr>
        <p:blipFill>
          <a:blip r:embed="rId4"/>
          <a:stretch>
            <a:fillRect/>
          </a:stretch>
        </p:blipFill>
        <p:spPr>
          <a:xfrm>
            <a:off x="4647640" y="2756451"/>
            <a:ext cx="3706599" cy="1919241"/>
          </a:xfrm>
          <a:prstGeom prst="rect">
            <a:avLst/>
          </a:prstGeom>
        </p:spPr>
      </p:pic>
    </p:spTree>
    <p:extLst>
      <p:ext uri="{BB962C8B-B14F-4D97-AF65-F5344CB8AC3E}">
        <p14:creationId xmlns:p14="http://schemas.microsoft.com/office/powerpoint/2010/main" val="3714055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1"/>
          <p:cNvSpPr/>
          <p:nvPr/>
        </p:nvSpPr>
        <p:spPr>
          <a:xfrm>
            <a:off x="569377" y="1590524"/>
            <a:ext cx="8005245" cy="3309135"/>
          </a:xfrm>
          <a:prstGeom prst="bevel">
            <a:avLst>
              <a:gd name="adj" fmla="val 624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1"/>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Data </a:t>
            </a:r>
            <a:r>
              <a:rPr lang="en" dirty="0" smtClean="0">
                <a:solidFill>
                  <a:schemeClr val="accent1"/>
                </a:solidFill>
              </a:rPr>
              <a:t>Analysis</a:t>
            </a:r>
            <a:endParaRPr dirty="0">
              <a:solidFill>
                <a:schemeClr val="accent1"/>
              </a:solidFill>
            </a:endParaRPr>
          </a:p>
        </p:txBody>
      </p:sp>
      <p:pic>
        <p:nvPicPr>
          <p:cNvPr id="2" name="Picture 1"/>
          <p:cNvPicPr>
            <a:picLocks noChangeAspect="1"/>
          </p:cNvPicPr>
          <p:nvPr/>
        </p:nvPicPr>
        <p:blipFill>
          <a:blip r:embed="rId3"/>
          <a:stretch>
            <a:fillRect/>
          </a:stretch>
        </p:blipFill>
        <p:spPr>
          <a:xfrm>
            <a:off x="794495" y="1818303"/>
            <a:ext cx="1776427" cy="1159464"/>
          </a:xfrm>
          <a:prstGeom prst="rect">
            <a:avLst/>
          </a:prstGeom>
        </p:spPr>
      </p:pic>
      <p:pic>
        <p:nvPicPr>
          <p:cNvPr id="3" name="Picture 2"/>
          <p:cNvPicPr>
            <a:picLocks noChangeAspect="1"/>
          </p:cNvPicPr>
          <p:nvPr/>
        </p:nvPicPr>
        <p:blipFill>
          <a:blip r:embed="rId4"/>
          <a:stretch>
            <a:fillRect/>
          </a:stretch>
        </p:blipFill>
        <p:spPr>
          <a:xfrm>
            <a:off x="2657060" y="1921607"/>
            <a:ext cx="2809462" cy="2482030"/>
          </a:xfrm>
          <a:prstGeom prst="rect">
            <a:avLst/>
          </a:prstGeom>
        </p:spPr>
      </p:pic>
      <p:pic>
        <p:nvPicPr>
          <p:cNvPr id="4" name="Picture 3"/>
          <p:cNvPicPr>
            <a:picLocks noChangeAspect="1"/>
          </p:cNvPicPr>
          <p:nvPr/>
        </p:nvPicPr>
        <p:blipFill>
          <a:blip r:embed="rId5"/>
          <a:stretch>
            <a:fillRect/>
          </a:stretch>
        </p:blipFill>
        <p:spPr>
          <a:xfrm>
            <a:off x="5552660" y="2026269"/>
            <a:ext cx="2723323" cy="2272706"/>
          </a:xfrm>
          <a:prstGeom prst="rect">
            <a:avLst/>
          </a:prstGeom>
        </p:spPr>
      </p:pic>
    </p:spTree>
    <p:extLst>
      <p:ext uri="{BB962C8B-B14F-4D97-AF65-F5344CB8AC3E}">
        <p14:creationId xmlns:p14="http://schemas.microsoft.com/office/powerpoint/2010/main" val="2986677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1"/>
          <p:cNvSpPr/>
          <p:nvPr/>
        </p:nvSpPr>
        <p:spPr>
          <a:xfrm>
            <a:off x="569377" y="1590524"/>
            <a:ext cx="8005245" cy="3309135"/>
          </a:xfrm>
          <a:prstGeom prst="bevel">
            <a:avLst>
              <a:gd name="adj" fmla="val 624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1"/>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Data </a:t>
            </a:r>
            <a:r>
              <a:rPr lang="en" dirty="0" smtClean="0">
                <a:solidFill>
                  <a:schemeClr val="accent1"/>
                </a:solidFill>
              </a:rPr>
              <a:t>Analysis</a:t>
            </a:r>
            <a:endParaRPr dirty="0">
              <a:solidFill>
                <a:schemeClr val="accent1"/>
              </a:solidFill>
            </a:endParaRPr>
          </a:p>
        </p:txBody>
      </p:sp>
      <p:pic>
        <p:nvPicPr>
          <p:cNvPr id="2" name="Picture 1"/>
          <p:cNvPicPr>
            <a:picLocks noChangeAspect="1"/>
          </p:cNvPicPr>
          <p:nvPr/>
        </p:nvPicPr>
        <p:blipFill>
          <a:blip r:embed="rId3"/>
          <a:stretch>
            <a:fillRect/>
          </a:stretch>
        </p:blipFill>
        <p:spPr>
          <a:xfrm>
            <a:off x="812989" y="2546896"/>
            <a:ext cx="4290259" cy="1396388"/>
          </a:xfrm>
          <a:prstGeom prst="rect">
            <a:avLst/>
          </a:prstGeom>
        </p:spPr>
      </p:pic>
      <p:pic>
        <p:nvPicPr>
          <p:cNvPr id="3" name="Picture 2"/>
          <p:cNvPicPr>
            <a:picLocks noChangeAspect="1"/>
          </p:cNvPicPr>
          <p:nvPr/>
        </p:nvPicPr>
        <p:blipFill>
          <a:blip r:embed="rId4"/>
          <a:stretch>
            <a:fillRect/>
          </a:stretch>
        </p:blipFill>
        <p:spPr>
          <a:xfrm>
            <a:off x="5103248" y="1836971"/>
            <a:ext cx="3201455" cy="2816239"/>
          </a:xfrm>
          <a:prstGeom prst="rect">
            <a:avLst/>
          </a:prstGeom>
        </p:spPr>
      </p:pic>
    </p:spTree>
    <p:extLst>
      <p:ext uri="{BB962C8B-B14F-4D97-AF65-F5344CB8AC3E}">
        <p14:creationId xmlns:p14="http://schemas.microsoft.com/office/powerpoint/2010/main" val="4093228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1"/>
          <p:cNvSpPr/>
          <p:nvPr/>
        </p:nvSpPr>
        <p:spPr>
          <a:xfrm>
            <a:off x="569377" y="1590524"/>
            <a:ext cx="8005245" cy="3309135"/>
          </a:xfrm>
          <a:prstGeom prst="bevel">
            <a:avLst>
              <a:gd name="adj" fmla="val 624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1"/>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Data </a:t>
            </a:r>
            <a:r>
              <a:rPr lang="en" dirty="0" smtClean="0">
                <a:solidFill>
                  <a:schemeClr val="accent1"/>
                </a:solidFill>
              </a:rPr>
              <a:t>Analysis</a:t>
            </a:r>
            <a:endParaRPr dirty="0">
              <a:solidFill>
                <a:schemeClr val="accent1"/>
              </a:solidFill>
            </a:endParaRPr>
          </a:p>
        </p:txBody>
      </p:sp>
      <p:pic>
        <p:nvPicPr>
          <p:cNvPr id="2" name="Picture 1"/>
          <p:cNvPicPr>
            <a:picLocks noChangeAspect="1"/>
          </p:cNvPicPr>
          <p:nvPr/>
        </p:nvPicPr>
        <p:blipFill>
          <a:blip r:embed="rId3"/>
          <a:stretch>
            <a:fillRect/>
          </a:stretch>
        </p:blipFill>
        <p:spPr>
          <a:xfrm>
            <a:off x="1401416" y="1861418"/>
            <a:ext cx="6341166" cy="2780117"/>
          </a:xfrm>
          <a:prstGeom prst="rect">
            <a:avLst/>
          </a:prstGeom>
        </p:spPr>
      </p:pic>
    </p:spTree>
    <p:extLst>
      <p:ext uri="{BB962C8B-B14F-4D97-AF65-F5344CB8AC3E}">
        <p14:creationId xmlns:p14="http://schemas.microsoft.com/office/powerpoint/2010/main" val="903669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4"/>
          <p:cNvSpPr txBox="1">
            <a:spLocks noGrp="1"/>
          </p:cNvSpPr>
          <p:nvPr>
            <p:ph type="body" idx="1"/>
          </p:nvPr>
        </p:nvSpPr>
        <p:spPr>
          <a:xfrm>
            <a:off x="3341925" y="1624675"/>
            <a:ext cx="4976100" cy="2764500"/>
          </a:xfrm>
          <a:prstGeom prst="rect">
            <a:avLst/>
          </a:prstGeom>
        </p:spPr>
        <p:txBody>
          <a:bodyPr spcFirstLastPara="1" wrap="square" lIns="91425" tIns="91425" rIns="91425" bIns="91425" anchor="ctr" anchorCtr="0">
            <a:noAutofit/>
          </a:bodyPr>
          <a:lstStyle/>
          <a:p>
            <a:pPr marL="91440" indent="0">
              <a:buNone/>
            </a:pPr>
            <a:r>
              <a:rPr lang="en-US" sz="2800" dirty="0" smtClean="0"/>
              <a:t>T</a:t>
            </a:r>
            <a:r>
              <a:rPr lang="en-US" dirty="0" smtClean="0"/>
              <a:t>his Analysis focuses on online retail dataset to uncover patterns, identify opportunities, and drive data-driven decision-making. The dataset comprises sales transactions, customer information, and product details. Using visualizations and statistical analyses, we'll delve into aspects such as product sales, customer behavior, revenue distribution, and temporal patterns. Our aim is to extract actionable insights to foster business growth and enhance profitability.</a:t>
            </a:r>
            <a:endParaRPr dirty="0"/>
          </a:p>
        </p:txBody>
      </p:sp>
      <p:sp>
        <p:nvSpPr>
          <p:cNvPr id="425" name="Google Shape;425;p44"/>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lvl="0"/>
            <a:r>
              <a:rPr lang="en" dirty="0"/>
              <a:t>Introduction</a:t>
            </a:r>
            <a:endParaRPr dirty="0">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1"/>
          <p:cNvSpPr/>
          <p:nvPr/>
        </p:nvSpPr>
        <p:spPr>
          <a:xfrm>
            <a:off x="569377" y="1590524"/>
            <a:ext cx="8005245" cy="3309135"/>
          </a:xfrm>
          <a:prstGeom prst="bevel">
            <a:avLst>
              <a:gd name="adj" fmla="val 624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1"/>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Data </a:t>
            </a:r>
            <a:r>
              <a:rPr lang="en" dirty="0" smtClean="0">
                <a:solidFill>
                  <a:schemeClr val="accent1"/>
                </a:solidFill>
              </a:rPr>
              <a:t>Analysis</a:t>
            </a:r>
            <a:endParaRPr dirty="0">
              <a:solidFill>
                <a:schemeClr val="accent1"/>
              </a:solidFill>
            </a:endParaRPr>
          </a:p>
        </p:txBody>
      </p:sp>
      <p:pic>
        <p:nvPicPr>
          <p:cNvPr id="3" name="Picture 2"/>
          <p:cNvPicPr>
            <a:picLocks noChangeAspect="1"/>
          </p:cNvPicPr>
          <p:nvPr/>
        </p:nvPicPr>
        <p:blipFill>
          <a:blip r:embed="rId3"/>
          <a:stretch>
            <a:fillRect/>
          </a:stretch>
        </p:blipFill>
        <p:spPr>
          <a:xfrm>
            <a:off x="987286" y="2161052"/>
            <a:ext cx="3476306" cy="1874301"/>
          </a:xfrm>
          <a:prstGeom prst="rect">
            <a:avLst/>
          </a:prstGeom>
        </p:spPr>
      </p:pic>
      <p:pic>
        <p:nvPicPr>
          <p:cNvPr id="4" name="Picture 3"/>
          <p:cNvPicPr>
            <a:picLocks noChangeAspect="1"/>
          </p:cNvPicPr>
          <p:nvPr/>
        </p:nvPicPr>
        <p:blipFill>
          <a:blip r:embed="rId4"/>
          <a:stretch>
            <a:fillRect/>
          </a:stretch>
        </p:blipFill>
        <p:spPr>
          <a:xfrm>
            <a:off x="4669467" y="2161052"/>
            <a:ext cx="3476307" cy="1874301"/>
          </a:xfrm>
          <a:prstGeom prst="rect">
            <a:avLst/>
          </a:prstGeom>
        </p:spPr>
      </p:pic>
    </p:spTree>
    <p:extLst>
      <p:ext uri="{BB962C8B-B14F-4D97-AF65-F5344CB8AC3E}">
        <p14:creationId xmlns:p14="http://schemas.microsoft.com/office/powerpoint/2010/main" val="3351647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52"/>
          <p:cNvSpPr/>
          <p:nvPr/>
        </p:nvSpPr>
        <p:spPr>
          <a:xfrm>
            <a:off x="2244527" y="1358683"/>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2"/>
          <p:cNvSpPr/>
          <p:nvPr/>
        </p:nvSpPr>
        <p:spPr>
          <a:xfrm>
            <a:off x="1406065" y="3002922"/>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2"/>
          <p:cNvSpPr/>
          <p:nvPr/>
        </p:nvSpPr>
        <p:spPr>
          <a:xfrm flipH="1">
            <a:off x="1603315" y="3201222"/>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52"/>
          <p:cNvGrpSpPr/>
          <p:nvPr/>
        </p:nvGrpSpPr>
        <p:grpSpPr>
          <a:xfrm>
            <a:off x="1650827" y="3276884"/>
            <a:ext cx="279076" cy="222777"/>
            <a:chOff x="1650827" y="3276884"/>
            <a:chExt cx="279076" cy="222777"/>
          </a:xfrm>
        </p:grpSpPr>
        <p:sp>
          <p:nvSpPr>
            <p:cNvPr id="659" name="Google Shape;659;p52"/>
            <p:cNvSpPr/>
            <p:nvPr/>
          </p:nvSpPr>
          <p:spPr>
            <a:xfrm>
              <a:off x="1650827" y="3337473"/>
              <a:ext cx="117530" cy="162188"/>
            </a:xfrm>
            <a:custGeom>
              <a:avLst/>
              <a:gdLst/>
              <a:ahLst/>
              <a:cxnLst/>
              <a:rect l="l" t="t" r="r" b="b"/>
              <a:pathLst>
                <a:path w="4574" h="6312" extrusionOk="0">
                  <a:moveTo>
                    <a:pt x="2311" y="667"/>
                  </a:moveTo>
                  <a:cubicBezTo>
                    <a:pt x="3216" y="667"/>
                    <a:pt x="3787" y="858"/>
                    <a:pt x="3930" y="977"/>
                  </a:cubicBezTo>
                  <a:cubicBezTo>
                    <a:pt x="3787" y="1096"/>
                    <a:pt x="3216" y="1310"/>
                    <a:pt x="2311" y="1310"/>
                  </a:cubicBezTo>
                  <a:cubicBezTo>
                    <a:pt x="1430" y="1310"/>
                    <a:pt x="858" y="1096"/>
                    <a:pt x="715" y="977"/>
                  </a:cubicBezTo>
                  <a:cubicBezTo>
                    <a:pt x="858" y="834"/>
                    <a:pt x="1430" y="667"/>
                    <a:pt x="2311" y="667"/>
                  </a:cubicBezTo>
                  <a:close/>
                  <a:moveTo>
                    <a:pt x="3954" y="1644"/>
                  </a:moveTo>
                  <a:lnTo>
                    <a:pt x="3954" y="2382"/>
                  </a:lnTo>
                  <a:cubicBezTo>
                    <a:pt x="3835" y="2501"/>
                    <a:pt x="3263" y="2739"/>
                    <a:pt x="2311" y="2739"/>
                  </a:cubicBezTo>
                  <a:cubicBezTo>
                    <a:pt x="1334" y="2739"/>
                    <a:pt x="763" y="2501"/>
                    <a:pt x="691" y="2382"/>
                  </a:cubicBezTo>
                  <a:lnTo>
                    <a:pt x="691" y="1644"/>
                  </a:lnTo>
                  <a:cubicBezTo>
                    <a:pt x="739" y="1668"/>
                    <a:pt x="763" y="1668"/>
                    <a:pt x="834" y="1691"/>
                  </a:cubicBezTo>
                  <a:cubicBezTo>
                    <a:pt x="1215" y="1810"/>
                    <a:pt x="1763" y="1906"/>
                    <a:pt x="2311" y="1906"/>
                  </a:cubicBezTo>
                  <a:cubicBezTo>
                    <a:pt x="2882" y="1906"/>
                    <a:pt x="3382" y="1858"/>
                    <a:pt x="3811" y="1691"/>
                  </a:cubicBezTo>
                  <a:cubicBezTo>
                    <a:pt x="3859" y="1668"/>
                    <a:pt x="3930" y="1668"/>
                    <a:pt x="3954" y="1644"/>
                  </a:cubicBezTo>
                  <a:close/>
                  <a:moveTo>
                    <a:pt x="3954" y="3120"/>
                  </a:moveTo>
                  <a:lnTo>
                    <a:pt x="3954" y="3882"/>
                  </a:lnTo>
                  <a:cubicBezTo>
                    <a:pt x="3859" y="4001"/>
                    <a:pt x="3311" y="4240"/>
                    <a:pt x="2311" y="4240"/>
                  </a:cubicBezTo>
                  <a:cubicBezTo>
                    <a:pt x="1334" y="4240"/>
                    <a:pt x="763" y="4001"/>
                    <a:pt x="667" y="3882"/>
                  </a:cubicBezTo>
                  <a:lnTo>
                    <a:pt x="667" y="3120"/>
                  </a:lnTo>
                  <a:lnTo>
                    <a:pt x="691" y="3120"/>
                  </a:lnTo>
                  <a:cubicBezTo>
                    <a:pt x="739" y="3168"/>
                    <a:pt x="763" y="3168"/>
                    <a:pt x="834" y="3192"/>
                  </a:cubicBezTo>
                  <a:cubicBezTo>
                    <a:pt x="1215" y="3311"/>
                    <a:pt x="1763" y="3406"/>
                    <a:pt x="2311" y="3406"/>
                  </a:cubicBezTo>
                  <a:cubicBezTo>
                    <a:pt x="2882" y="3406"/>
                    <a:pt x="3382" y="3335"/>
                    <a:pt x="3811" y="3192"/>
                  </a:cubicBezTo>
                  <a:cubicBezTo>
                    <a:pt x="3859" y="3168"/>
                    <a:pt x="3930" y="3168"/>
                    <a:pt x="3954" y="3120"/>
                  </a:cubicBezTo>
                  <a:close/>
                  <a:moveTo>
                    <a:pt x="3954" y="4597"/>
                  </a:moveTo>
                  <a:lnTo>
                    <a:pt x="3954" y="5335"/>
                  </a:lnTo>
                  <a:cubicBezTo>
                    <a:pt x="3835" y="5454"/>
                    <a:pt x="3263" y="5692"/>
                    <a:pt x="2311" y="5692"/>
                  </a:cubicBezTo>
                  <a:cubicBezTo>
                    <a:pt x="1334" y="5692"/>
                    <a:pt x="763" y="5454"/>
                    <a:pt x="691" y="5335"/>
                  </a:cubicBezTo>
                  <a:lnTo>
                    <a:pt x="691" y="4597"/>
                  </a:lnTo>
                  <a:cubicBezTo>
                    <a:pt x="739" y="4621"/>
                    <a:pt x="763" y="4621"/>
                    <a:pt x="834" y="4644"/>
                  </a:cubicBezTo>
                  <a:cubicBezTo>
                    <a:pt x="1215" y="4763"/>
                    <a:pt x="1763" y="4859"/>
                    <a:pt x="2311" y="4859"/>
                  </a:cubicBezTo>
                  <a:cubicBezTo>
                    <a:pt x="2882" y="4859"/>
                    <a:pt x="3382" y="4787"/>
                    <a:pt x="3811" y="4644"/>
                  </a:cubicBezTo>
                  <a:cubicBezTo>
                    <a:pt x="3859" y="4621"/>
                    <a:pt x="3930" y="4621"/>
                    <a:pt x="3954" y="4597"/>
                  </a:cubicBezTo>
                  <a:close/>
                  <a:moveTo>
                    <a:pt x="2287" y="1"/>
                  </a:moveTo>
                  <a:cubicBezTo>
                    <a:pt x="1715" y="1"/>
                    <a:pt x="1215" y="72"/>
                    <a:pt x="810" y="215"/>
                  </a:cubicBezTo>
                  <a:cubicBezTo>
                    <a:pt x="144" y="429"/>
                    <a:pt x="1" y="739"/>
                    <a:pt x="1" y="953"/>
                  </a:cubicBezTo>
                  <a:lnTo>
                    <a:pt x="1" y="5359"/>
                  </a:lnTo>
                  <a:cubicBezTo>
                    <a:pt x="1" y="5597"/>
                    <a:pt x="144" y="5907"/>
                    <a:pt x="810" y="6097"/>
                  </a:cubicBezTo>
                  <a:cubicBezTo>
                    <a:pt x="1191" y="6216"/>
                    <a:pt x="1715" y="6311"/>
                    <a:pt x="2287" y="6311"/>
                  </a:cubicBezTo>
                  <a:cubicBezTo>
                    <a:pt x="2858" y="6311"/>
                    <a:pt x="3358" y="6264"/>
                    <a:pt x="3787" y="6097"/>
                  </a:cubicBezTo>
                  <a:cubicBezTo>
                    <a:pt x="4430" y="5907"/>
                    <a:pt x="4573" y="5573"/>
                    <a:pt x="4573" y="5359"/>
                  </a:cubicBezTo>
                  <a:lnTo>
                    <a:pt x="4573" y="953"/>
                  </a:lnTo>
                  <a:cubicBezTo>
                    <a:pt x="4573" y="739"/>
                    <a:pt x="4430" y="429"/>
                    <a:pt x="3787" y="215"/>
                  </a:cubicBezTo>
                  <a:cubicBezTo>
                    <a:pt x="3382" y="96"/>
                    <a:pt x="2858" y="1"/>
                    <a:pt x="2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2"/>
            <p:cNvSpPr/>
            <p:nvPr/>
          </p:nvSpPr>
          <p:spPr>
            <a:xfrm>
              <a:off x="1811756" y="3337473"/>
              <a:ext cx="118147" cy="162188"/>
            </a:xfrm>
            <a:custGeom>
              <a:avLst/>
              <a:gdLst/>
              <a:ahLst/>
              <a:cxnLst/>
              <a:rect l="l" t="t" r="r" b="b"/>
              <a:pathLst>
                <a:path w="4598" h="6312" extrusionOk="0">
                  <a:moveTo>
                    <a:pt x="2311" y="667"/>
                  </a:moveTo>
                  <a:cubicBezTo>
                    <a:pt x="3192" y="667"/>
                    <a:pt x="3764" y="858"/>
                    <a:pt x="3906" y="977"/>
                  </a:cubicBezTo>
                  <a:cubicBezTo>
                    <a:pt x="3764" y="1096"/>
                    <a:pt x="3192" y="1310"/>
                    <a:pt x="2311" y="1310"/>
                  </a:cubicBezTo>
                  <a:cubicBezTo>
                    <a:pt x="1406" y="1310"/>
                    <a:pt x="858" y="1096"/>
                    <a:pt x="691" y="977"/>
                  </a:cubicBezTo>
                  <a:cubicBezTo>
                    <a:pt x="882" y="834"/>
                    <a:pt x="1406" y="667"/>
                    <a:pt x="2311" y="667"/>
                  </a:cubicBezTo>
                  <a:close/>
                  <a:moveTo>
                    <a:pt x="3930" y="1644"/>
                  </a:moveTo>
                  <a:lnTo>
                    <a:pt x="3930" y="2382"/>
                  </a:lnTo>
                  <a:cubicBezTo>
                    <a:pt x="3859" y="2501"/>
                    <a:pt x="3287" y="2739"/>
                    <a:pt x="2311" y="2739"/>
                  </a:cubicBezTo>
                  <a:cubicBezTo>
                    <a:pt x="1334" y="2739"/>
                    <a:pt x="763" y="2501"/>
                    <a:pt x="668" y="2382"/>
                  </a:cubicBezTo>
                  <a:lnTo>
                    <a:pt x="668" y="1644"/>
                  </a:lnTo>
                  <a:cubicBezTo>
                    <a:pt x="739" y="1668"/>
                    <a:pt x="763" y="1668"/>
                    <a:pt x="811" y="1691"/>
                  </a:cubicBezTo>
                  <a:cubicBezTo>
                    <a:pt x="1192" y="1810"/>
                    <a:pt x="1739" y="1906"/>
                    <a:pt x="2311" y="1906"/>
                  </a:cubicBezTo>
                  <a:cubicBezTo>
                    <a:pt x="2859" y="1906"/>
                    <a:pt x="3383" y="1858"/>
                    <a:pt x="3787" y="1691"/>
                  </a:cubicBezTo>
                  <a:cubicBezTo>
                    <a:pt x="3859" y="1668"/>
                    <a:pt x="3906" y="1668"/>
                    <a:pt x="3930" y="1644"/>
                  </a:cubicBezTo>
                  <a:close/>
                  <a:moveTo>
                    <a:pt x="3930" y="3120"/>
                  </a:moveTo>
                  <a:lnTo>
                    <a:pt x="3930" y="3882"/>
                  </a:lnTo>
                  <a:cubicBezTo>
                    <a:pt x="3859" y="4001"/>
                    <a:pt x="3287" y="4240"/>
                    <a:pt x="2311" y="4240"/>
                  </a:cubicBezTo>
                  <a:cubicBezTo>
                    <a:pt x="1334" y="4240"/>
                    <a:pt x="763" y="4001"/>
                    <a:pt x="668" y="3882"/>
                  </a:cubicBezTo>
                  <a:lnTo>
                    <a:pt x="668" y="3120"/>
                  </a:lnTo>
                  <a:cubicBezTo>
                    <a:pt x="739" y="3168"/>
                    <a:pt x="763" y="3168"/>
                    <a:pt x="811" y="3192"/>
                  </a:cubicBezTo>
                  <a:cubicBezTo>
                    <a:pt x="1192" y="3311"/>
                    <a:pt x="1739" y="3406"/>
                    <a:pt x="2311" y="3406"/>
                  </a:cubicBezTo>
                  <a:cubicBezTo>
                    <a:pt x="2859" y="3406"/>
                    <a:pt x="3383" y="3335"/>
                    <a:pt x="3787" y="3192"/>
                  </a:cubicBezTo>
                  <a:cubicBezTo>
                    <a:pt x="3859" y="3168"/>
                    <a:pt x="3906" y="3168"/>
                    <a:pt x="3930" y="3120"/>
                  </a:cubicBezTo>
                  <a:close/>
                  <a:moveTo>
                    <a:pt x="3930" y="4597"/>
                  </a:moveTo>
                  <a:lnTo>
                    <a:pt x="3930" y="5335"/>
                  </a:lnTo>
                  <a:cubicBezTo>
                    <a:pt x="3859" y="5454"/>
                    <a:pt x="3287" y="5692"/>
                    <a:pt x="2311" y="5692"/>
                  </a:cubicBezTo>
                  <a:cubicBezTo>
                    <a:pt x="1334" y="5692"/>
                    <a:pt x="763" y="5454"/>
                    <a:pt x="668" y="5335"/>
                  </a:cubicBezTo>
                  <a:lnTo>
                    <a:pt x="668" y="4597"/>
                  </a:lnTo>
                  <a:cubicBezTo>
                    <a:pt x="739" y="4621"/>
                    <a:pt x="763" y="4621"/>
                    <a:pt x="811" y="4644"/>
                  </a:cubicBezTo>
                  <a:cubicBezTo>
                    <a:pt x="1192" y="4763"/>
                    <a:pt x="1739" y="4859"/>
                    <a:pt x="2311" y="4859"/>
                  </a:cubicBezTo>
                  <a:cubicBezTo>
                    <a:pt x="2859" y="4859"/>
                    <a:pt x="3383" y="4787"/>
                    <a:pt x="3787" y="4644"/>
                  </a:cubicBezTo>
                  <a:cubicBezTo>
                    <a:pt x="3859" y="4621"/>
                    <a:pt x="3906" y="4621"/>
                    <a:pt x="3930" y="4597"/>
                  </a:cubicBezTo>
                  <a:close/>
                  <a:moveTo>
                    <a:pt x="2311" y="1"/>
                  </a:moveTo>
                  <a:cubicBezTo>
                    <a:pt x="1739" y="1"/>
                    <a:pt x="1239" y="72"/>
                    <a:pt x="811" y="215"/>
                  </a:cubicBezTo>
                  <a:cubicBezTo>
                    <a:pt x="168" y="429"/>
                    <a:pt x="1" y="739"/>
                    <a:pt x="1" y="953"/>
                  </a:cubicBezTo>
                  <a:lnTo>
                    <a:pt x="1" y="5359"/>
                  </a:lnTo>
                  <a:cubicBezTo>
                    <a:pt x="1" y="5597"/>
                    <a:pt x="168" y="5907"/>
                    <a:pt x="811" y="6097"/>
                  </a:cubicBezTo>
                  <a:cubicBezTo>
                    <a:pt x="1192" y="6216"/>
                    <a:pt x="1739" y="6311"/>
                    <a:pt x="2311" y="6311"/>
                  </a:cubicBezTo>
                  <a:cubicBezTo>
                    <a:pt x="2859" y="6311"/>
                    <a:pt x="3383" y="6264"/>
                    <a:pt x="3787" y="6097"/>
                  </a:cubicBezTo>
                  <a:cubicBezTo>
                    <a:pt x="4454" y="5907"/>
                    <a:pt x="4597" y="5573"/>
                    <a:pt x="4597" y="5359"/>
                  </a:cubicBezTo>
                  <a:lnTo>
                    <a:pt x="4597" y="953"/>
                  </a:lnTo>
                  <a:cubicBezTo>
                    <a:pt x="4597" y="739"/>
                    <a:pt x="4454" y="429"/>
                    <a:pt x="3787" y="215"/>
                  </a:cubicBezTo>
                  <a:cubicBezTo>
                    <a:pt x="3406" y="96"/>
                    <a:pt x="2859" y="1"/>
                    <a:pt x="2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2"/>
            <p:cNvSpPr/>
            <p:nvPr/>
          </p:nvSpPr>
          <p:spPr>
            <a:xfrm>
              <a:off x="1707125" y="3276884"/>
              <a:ext cx="166479" cy="47767"/>
            </a:xfrm>
            <a:custGeom>
              <a:avLst/>
              <a:gdLst/>
              <a:ahLst/>
              <a:cxnLst/>
              <a:rect l="l" t="t" r="r" b="b"/>
              <a:pathLst>
                <a:path w="6479" h="1859" extrusionOk="0">
                  <a:moveTo>
                    <a:pt x="3549" y="620"/>
                  </a:moveTo>
                  <a:cubicBezTo>
                    <a:pt x="3692" y="620"/>
                    <a:pt x="3811" y="715"/>
                    <a:pt x="3835" y="882"/>
                  </a:cubicBezTo>
                  <a:cubicBezTo>
                    <a:pt x="3882" y="1049"/>
                    <a:pt x="3739" y="1192"/>
                    <a:pt x="3573" y="1192"/>
                  </a:cubicBezTo>
                  <a:lnTo>
                    <a:pt x="2954" y="1192"/>
                  </a:lnTo>
                  <a:cubicBezTo>
                    <a:pt x="2811" y="1192"/>
                    <a:pt x="2692" y="1120"/>
                    <a:pt x="2644" y="954"/>
                  </a:cubicBezTo>
                  <a:cubicBezTo>
                    <a:pt x="2620" y="787"/>
                    <a:pt x="2763" y="620"/>
                    <a:pt x="2930" y="620"/>
                  </a:cubicBezTo>
                  <a:close/>
                  <a:moveTo>
                    <a:pt x="2930" y="1"/>
                  </a:moveTo>
                  <a:cubicBezTo>
                    <a:pt x="2549" y="1"/>
                    <a:pt x="2192" y="263"/>
                    <a:pt x="2072" y="620"/>
                  </a:cubicBezTo>
                  <a:lnTo>
                    <a:pt x="1" y="620"/>
                  </a:lnTo>
                  <a:lnTo>
                    <a:pt x="1" y="1811"/>
                  </a:lnTo>
                  <a:lnTo>
                    <a:pt x="644" y="1811"/>
                  </a:lnTo>
                  <a:lnTo>
                    <a:pt x="644" y="1263"/>
                  </a:lnTo>
                  <a:lnTo>
                    <a:pt x="2096" y="1263"/>
                  </a:lnTo>
                  <a:cubicBezTo>
                    <a:pt x="2215" y="1620"/>
                    <a:pt x="2573" y="1858"/>
                    <a:pt x="2954" y="1858"/>
                  </a:cubicBezTo>
                  <a:lnTo>
                    <a:pt x="3573" y="1858"/>
                  </a:lnTo>
                  <a:cubicBezTo>
                    <a:pt x="3978" y="1858"/>
                    <a:pt x="4335" y="1597"/>
                    <a:pt x="4430" y="1263"/>
                  </a:cubicBezTo>
                  <a:lnTo>
                    <a:pt x="5835" y="1263"/>
                  </a:lnTo>
                  <a:lnTo>
                    <a:pt x="5835" y="1811"/>
                  </a:lnTo>
                  <a:lnTo>
                    <a:pt x="6478" y="1811"/>
                  </a:lnTo>
                  <a:lnTo>
                    <a:pt x="6478" y="620"/>
                  </a:lnTo>
                  <a:lnTo>
                    <a:pt x="4406" y="620"/>
                  </a:lnTo>
                  <a:cubicBezTo>
                    <a:pt x="4287" y="287"/>
                    <a:pt x="3930" y="1"/>
                    <a:pt x="35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52"/>
          <p:cNvGrpSpPr/>
          <p:nvPr/>
        </p:nvGrpSpPr>
        <p:grpSpPr>
          <a:xfrm>
            <a:off x="2244527" y="3828670"/>
            <a:ext cx="768600" cy="770700"/>
            <a:chOff x="2244529" y="3828670"/>
            <a:chExt cx="768600" cy="770700"/>
          </a:xfrm>
        </p:grpSpPr>
        <p:sp>
          <p:nvSpPr>
            <p:cNvPr id="663" name="Google Shape;663;p52"/>
            <p:cNvSpPr/>
            <p:nvPr/>
          </p:nvSpPr>
          <p:spPr>
            <a:xfrm>
              <a:off x="2244529" y="3828670"/>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2"/>
            <p:cNvSpPr/>
            <p:nvPr/>
          </p:nvSpPr>
          <p:spPr>
            <a:xfrm flipH="1">
              <a:off x="2441779" y="4026970"/>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5" name="Google Shape;665;p52"/>
            <p:cNvGrpSpPr/>
            <p:nvPr/>
          </p:nvGrpSpPr>
          <p:grpSpPr>
            <a:xfrm>
              <a:off x="2509720" y="4094676"/>
              <a:ext cx="238218" cy="238688"/>
              <a:chOff x="3977494" y="2173070"/>
              <a:chExt cx="379449" cy="380258"/>
            </a:xfrm>
          </p:grpSpPr>
          <p:sp>
            <p:nvSpPr>
              <p:cNvPr id="666" name="Google Shape;666;p52"/>
              <p:cNvSpPr/>
              <p:nvPr/>
            </p:nvSpPr>
            <p:spPr>
              <a:xfrm>
                <a:off x="3977494" y="2173070"/>
                <a:ext cx="379449" cy="380258"/>
              </a:xfrm>
              <a:custGeom>
                <a:avLst/>
                <a:gdLst/>
                <a:ahLst/>
                <a:cxnLst/>
                <a:rect l="l" t="t" r="r" b="b"/>
                <a:pathLst>
                  <a:path w="10789" h="10812" extrusionOk="0">
                    <a:moveTo>
                      <a:pt x="10169" y="643"/>
                    </a:moveTo>
                    <a:lnTo>
                      <a:pt x="10169" y="10169"/>
                    </a:lnTo>
                    <a:lnTo>
                      <a:pt x="644" y="10169"/>
                    </a:lnTo>
                    <a:lnTo>
                      <a:pt x="644" y="643"/>
                    </a:lnTo>
                    <a:close/>
                    <a:moveTo>
                      <a:pt x="1" y="0"/>
                    </a:moveTo>
                    <a:lnTo>
                      <a:pt x="1" y="10812"/>
                    </a:lnTo>
                    <a:lnTo>
                      <a:pt x="10789" y="10812"/>
                    </a:lnTo>
                    <a:lnTo>
                      <a:pt x="107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2"/>
              <p:cNvSpPr/>
              <p:nvPr/>
            </p:nvSpPr>
            <p:spPr>
              <a:xfrm>
                <a:off x="4031093" y="2227478"/>
                <a:ext cx="271407" cy="271407"/>
              </a:xfrm>
              <a:custGeom>
                <a:avLst/>
                <a:gdLst/>
                <a:ahLst/>
                <a:cxnLst/>
                <a:rect l="l" t="t" r="r" b="b"/>
                <a:pathLst>
                  <a:path w="7717" h="7717" extrusionOk="0">
                    <a:moveTo>
                      <a:pt x="3909" y="2644"/>
                    </a:moveTo>
                    <a:cubicBezTo>
                      <a:pt x="3924" y="2644"/>
                      <a:pt x="3939" y="2644"/>
                      <a:pt x="3954" y="2644"/>
                    </a:cubicBezTo>
                    <a:cubicBezTo>
                      <a:pt x="4573" y="2668"/>
                      <a:pt x="5073" y="3168"/>
                      <a:pt x="5097" y="3811"/>
                    </a:cubicBezTo>
                    <a:cubicBezTo>
                      <a:pt x="5145" y="4478"/>
                      <a:pt x="4573" y="5073"/>
                      <a:pt x="3883" y="5073"/>
                    </a:cubicBezTo>
                    <a:cubicBezTo>
                      <a:pt x="3192" y="5050"/>
                      <a:pt x="2668" y="4526"/>
                      <a:pt x="2668" y="3859"/>
                    </a:cubicBezTo>
                    <a:cubicBezTo>
                      <a:pt x="2668" y="3183"/>
                      <a:pt x="3216" y="2644"/>
                      <a:pt x="3909" y="2644"/>
                    </a:cubicBezTo>
                    <a:close/>
                    <a:moveTo>
                      <a:pt x="2311" y="1"/>
                    </a:moveTo>
                    <a:lnTo>
                      <a:pt x="1287" y="1001"/>
                    </a:lnTo>
                    <a:lnTo>
                      <a:pt x="1739" y="1454"/>
                    </a:lnTo>
                    <a:lnTo>
                      <a:pt x="2001" y="1215"/>
                    </a:lnTo>
                    <a:lnTo>
                      <a:pt x="2001" y="3835"/>
                    </a:lnTo>
                    <a:cubicBezTo>
                      <a:pt x="2001" y="4311"/>
                      <a:pt x="2192" y="4716"/>
                      <a:pt x="2454" y="5050"/>
                    </a:cubicBezTo>
                    <a:lnTo>
                      <a:pt x="1239" y="5050"/>
                    </a:lnTo>
                    <a:lnTo>
                      <a:pt x="1477" y="4788"/>
                    </a:lnTo>
                    <a:lnTo>
                      <a:pt x="1025" y="4335"/>
                    </a:lnTo>
                    <a:lnTo>
                      <a:pt x="1" y="5359"/>
                    </a:lnTo>
                    <a:lnTo>
                      <a:pt x="1072" y="6431"/>
                    </a:lnTo>
                    <a:lnTo>
                      <a:pt x="1573" y="6002"/>
                    </a:lnTo>
                    <a:lnTo>
                      <a:pt x="1263" y="5716"/>
                    </a:lnTo>
                    <a:lnTo>
                      <a:pt x="3906" y="5716"/>
                    </a:lnTo>
                    <a:cubicBezTo>
                      <a:pt x="4359" y="5716"/>
                      <a:pt x="4811" y="5526"/>
                      <a:pt x="5097" y="5264"/>
                    </a:cubicBezTo>
                    <a:lnTo>
                      <a:pt x="5097" y="6478"/>
                    </a:lnTo>
                    <a:lnTo>
                      <a:pt x="4859" y="6240"/>
                    </a:lnTo>
                    <a:lnTo>
                      <a:pt x="4406" y="6693"/>
                    </a:lnTo>
                    <a:lnTo>
                      <a:pt x="5430" y="7717"/>
                    </a:lnTo>
                    <a:lnTo>
                      <a:pt x="6478" y="6645"/>
                    </a:lnTo>
                    <a:lnTo>
                      <a:pt x="6026" y="6193"/>
                    </a:lnTo>
                    <a:lnTo>
                      <a:pt x="5716" y="6478"/>
                    </a:lnTo>
                    <a:lnTo>
                      <a:pt x="5716" y="3835"/>
                    </a:lnTo>
                    <a:cubicBezTo>
                      <a:pt x="5716" y="3383"/>
                      <a:pt x="5550" y="2954"/>
                      <a:pt x="5288" y="2644"/>
                    </a:cubicBezTo>
                    <a:lnTo>
                      <a:pt x="6502" y="2644"/>
                    </a:lnTo>
                    <a:lnTo>
                      <a:pt x="6193" y="2954"/>
                    </a:lnTo>
                    <a:lnTo>
                      <a:pt x="6645" y="3383"/>
                    </a:lnTo>
                    <a:lnTo>
                      <a:pt x="7717" y="2359"/>
                    </a:lnTo>
                    <a:lnTo>
                      <a:pt x="6693" y="1335"/>
                    </a:lnTo>
                    <a:lnTo>
                      <a:pt x="6240" y="1787"/>
                    </a:lnTo>
                    <a:lnTo>
                      <a:pt x="6478" y="2025"/>
                    </a:lnTo>
                    <a:lnTo>
                      <a:pt x="3859" y="2025"/>
                    </a:lnTo>
                    <a:cubicBezTo>
                      <a:pt x="3382" y="2025"/>
                      <a:pt x="2954" y="2192"/>
                      <a:pt x="2620" y="2478"/>
                    </a:cubicBezTo>
                    <a:lnTo>
                      <a:pt x="2620" y="1215"/>
                    </a:lnTo>
                    <a:lnTo>
                      <a:pt x="2930" y="1525"/>
                    </a:lnTo>
                    <a:lnTo>
                      <a:pt x="3382" y="1073"/>
                    </a:lnTo>
                    <a:lnTo>
                      <a:pt x="23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8" name="Google Shape;668;p52"/>
          <p:cNvSpPr txBox="1">
            <a:spLocks noGrp="1"/>
          </p:cNvSpPr>
          <p:nvPr>
            <p:ph type="title" idx="6"/>
          </p:nvPr>
        </p:nvSpPr>
        <p:spPr>
          <a:xfrm>
            <a:off x="720000" y="539500"/>
            <a:ext cx="7704000" cy="457200"/>
          </a:xfrm>
          <a:prstGeom prst="rect">
            <a:avLst/>
          </a:prstGeom>
        </p:spPr>
        <p:txBody>
          <a:bodyPr spcFirstLastPara="1" wrap="square" lIns="91425" tIns="91425" rIns="91425" bIns="91425" anchor="ctr" anchorCtr="0">
            <a:noAutofit/>
          </a:bodyPr>
          <a:lstStyle/>
          <a:p>
            <a:pPr lvl="0"/>
            <a:r>
              <a:rPr lang="en-IN" dirty="0"/>
              <a:t>Key </a:t>
            </a:r>
            <a:r>
              <a:rPr lang="en-IN" dirty="0">
                <a:solidFill>
                  <a:schemeClr val="accent1"/>
                </a:solidFill>
              </a:rPr>
              <a:t>Finders</a:t>
            </a:r>
            <a:endParaRPr dirty="0">
              <a:solidFill>
                <a:schemeClr val="accent1"/>
              </a:solidFill>
            </a:endParaRPr>
          </a:p>
        </p:txBody>
      </p:sp>
      <p:sp>
        <p:nvSpPr>
          <p:cNvPr id="669" name="Google Shape;669;p52"/>
          <p:cNvSpPr txBox="1">
            <a:spLocks noGrp="1"/>
          </p:cNvSpPr>
          <p:nvPr>
            <p:ph type="title"/>
          </p:nvPr>
        </p:nvSpPr>
        <p:spPr>
          <a:xfrm>
            <a:off x="4573874" y="1355014"/>
            <a:ext cx="5206229" cy="365700"/>
          </a:xfrm>
          <a:prstGeom prst="rect">
            <a:avLst/>
          </a:prstGeom>
        </p:spPr>
        <p:txBody>
          <a:bodyPr spcFirstLastPara="1" wrap="square" lIns="91425" tIns="91425" rIns="91425" bIns="91425" anchor="ctr" anchorCtr="0">
            <a:noAutofit/>
          </a:bodyPr>
          <a:lstStyle/>
          <a:p>
            <a:pPr lvl="0"/>
            <a:r>
              <a:rPr lang="en" sz="1400" dirty="0"/>
              <a:t>1- </a:t>
            </a:r>
            <a:r>
              <a:rPr lang="en-US" sz="1400" dirty="0"/>
              <a:t>Total Quantity Sold </a:t>
            </a:r>
            <a:r>
              <a:rPr lang="en-US" sz="1400" dirty="0" smtClean="0"/>
              <a:t>per Country</a:t>
            </a:r>
            <a:r>
              <a:rPr lang="en-US" sz="1400" dirty="0"/>
              <a:t>:</a:t>
            </a:r>
            <a:endParaRPr sz="1400" dirty="0"/>
          </a:p>
        </p:txBody>
      </p:sp>
      <p:sp>
        <p:nvSpPr>
          <p:cNvPr id="670" name="Google Shape;670;p52"/>
          <p:cNvSpPr txBox="1">
            <a:spLocks noGrp="1"/>
          </p:cNvSpPr>
          <p:nvPr>
            <p:ph type="subTitle" idx="1"/>
          </p:nvPr>
        </p:nvSpPr>
        <p:spPr>
          <a:xfrm>
            <a:off x="4573878" y="1712004"/>
            <a:ext cx="3537000" cy="671700"/>
          </a:xfrm>
          <a:prstGeom prst="rect">
            <a:avLst/>
          </a:prstGeom>
        </p:spPr>
        <p:txBody>
          <a:bodyPr spcFirstLastPara="1" wrap="square" lIns="91425" tIns="91425" rIns="91425" bIns="91425" anchor="ctr" anchorCtr="0">
            <a:noAutofit/>
          </a:bodyPr>
          <a:lstStyle/>
          <a:p>
            <a:pPr marL="0" lvl="0" indent="0"/>
            <a:r>
              <a:rPr lang="en" sz="1000" dirty="0" smtClean="0"/>
              <a:t>i) </a:t>
            </a:r>
            <a:r>
              <a:rPr lang="en-US" sz="1000" dirty="0" smtClean="0"/>
              <a:t>United </a:t>
            </a:r>
            <a:r>
              <a:rPr lang="en-US" sz="1000" dirty="0"/>
              <a:t>Kingdom: 81.5% of the total quantity </a:t>
            </a:r>
            <a:r>
              <a:rPr lang="en-US" sz="1000" dirty="0" smtClean="0"/>
              <a:t>sold</a:t>
            </a:r>
            <a:r>
              <a:rPr lang="en-US" sz="1000" dirty="0"/>
              <a:t/>
            </a:r>
            <a:br>
              <a:rPr lang="en-US" sz="1000" dirty="0"/>
            </a:br>
            <a:r>
              <a:rPr lang="en-US" sz="1000" dirty="0"/>
              <a:t>ii) Germany: 6.7% of the total quantity </a:t>
            </a:r>
            <a:r>
              <a:rPr lang="en-US" sz="1000" dirty="0" smtClean="0"/>
              <a:t>sold</a:t>
            </a:r>
          </a:p>
          <a:p>
            <a:pPr marL="0" lvl="0" indent="0"/>
            <a:r>
              <a:rPr lang="en-US" sz="1000" dirty="0" smtClean="0"/>
              <a:t>iii) </a:t>
            </a:r>
            <a:r>
              <a:rPr lang="en-US" sz="1000" dirty="0"/>
              <a:t>France: 5.1% of the total quantity sold</a:t>
            </a:r>
            <a:endParaRPr sz="1000" dirty="0"/>
          </a:p>
        </p:txBody>
      </p:sp>
      <p:sp>
        <p:nvSpPr>
          <p:cNvPr id="671" name="Google Shape;671;p52"/>
          <p:cNvSpPr txBox="1">
            <a:spLocks noGrp="1"/>
          </p:cNvSpPr>
          <p:nvPr>
            <p:ph type="title" idx="2"/>
          </p:nvPr>
        </p:nvSpPr>
        <p:spPr>
          <a:xfrm>
            <a:off x="4573878" y="2464468"/>
            <a:ext cx="3537000" cy="365700"/>
          </a:xfrm>
          <a:prstGeom prst="rect">
            <a:avLst/>
          </a:prstGeom>
        </p:spPr>
        <p:txBody>
          <a:bodyPr spcFirstLastPara="1" wrap="square" lIns="91425" tIns="91425" rIns="91425" bIns="91425" anchor="ctr" anchorCtr="0">
            <a:noAutofit/>
          </a:bodyPr>
          <a:lstStyle/>
          <a:p>
            <a:pPr lvl="0"/>
            <a:r>
              <a:rPr lang="en" sz="1400" dirty="0"/>
              <a:t>2- </a:t>
            </a:r>
            <a:r>
              <a:rPr lang="en-IN" sz="1400" dirty="0"/>
              <a:t>Total Revenue per </a:t>
            </a:r>
            <a:r>
              <a:rPr lang="en-IN" sz="1400" dirty="0" smtClean="0"/>
              <a:t>Country:</a:t>
            </a:r>
            <a:endParaRPr sz="1400" dirty="0"/>
          </a:p>
        </p:txBody>
      </p:sp>
      <p:sp>
        <p:nvSpPr>
          <p:cNvPr id="672" name="Google Shape;672;p52"/>
          <p:cNvSpPr txBox="1">
            <a:spLocks noGrp="1"/>
          </p:cNvSpPr>
          <p:nvPr>
            <p:ph type="subTitle" idx="3"/>
          </p:nvPr>
        </p:nvSpPr>
        <p:spPr>
          <a:xfrm>
            <a:off x="4573878" y="2821073"/>
            <a:ext cx="3537000" cy="671700"/>
          </a:xfrm>
          <a:prstGeom prst="rect">
            <a:avLst/>
          </a:prstGeom>
        </p:spPr>
        <p:txBody>
          <a:bodyPr spcFirstLastPara="1" wrap="square" lIns="91425" tIns="91425" rIns="91425" bIns="91425" anchor="ctr" anchorCtr="0">
            <a:noAutofit/>
          </a:bodyPr>
          <a:lstStyle/>
          <a:p>
            <a:pPr marL="0" lvl="0" indent="0"/>
            <a:r>
              <a:rPr lang="en-US" sz="1000" dirty="0" err="1" smtClean="0"/>
              <a:t>i</a:t>
            </a:r>
            <a:r>
              <a:rPr lang="en-US" sz="1000" dirty="0" smtClean="0"/>
              <a:t>) </a:t>
            </a:r>
            <a:r>
              <a:rPr lang="en-US" sz="1000" dirty="0" smtClean="0"/>
              <a:t>United </a:t>
            </a:r>
            <a:r>
              <a:rPr lang="en-US" sz="1000" dirty="0"/>
              <a:t>Kingdom: 83.2% of the total </a:t>
            </a:r>
            <a:r>
              <a:rPr lang="en-US" sz="1000" dirty="0" smtClean="0"/>
              <a:t>revenue</a:t>
            </a:r>
          </a:p>
          <a:p>
            <a:pPr marL="0" lvl="0" indent="0"/>
            <a:r>
              <a:rPr lang="en-US" sz="1000" dirty="0" smtClean="0"/>
              <a:t>ii) </a:t>
            </a:r>
            <a:r>
              <a:rPr lang="en-US" sz="1000" dirty="0"/>
              <a:t>Germany: 5.9% of the total </a:t>
            </a:r>
            <a:r>
              <a:rPr lang="en-US" sz="1000" dirty="0" smtClean="0"/>
              <a:t>revenue</a:t>
            </a:r>
          </a:p>
          <a:p>
            <a:pPr marL="0" lvl="0" indent="0"/>
            <a:r>
              <a:rPr lang="en-US" sz="1000" dirty="0" smtClean="0"/>
              <a:t>iii) </a:t>
            </a:r>
            <a:r>
              <a:rPr lang="en-US" sz="1000" dirty="0"/>
              <a:t>France: 4.3% of the total revenue</a:t>
            </a:r>
            <a:endParaRPr sz="1000" dirty="0"/>
          </a:p>
        </p:txBody>
      </p:sp>
      <p:sp>
        <p:nvSpPr>
          <p:cNvPr id="673" name="Google Shape;673;p52"/>
          <p:cNvSpPr txBox="1">
            <a:spLocks noGrp="1"/>
          </p:cNvSpPr>
          <p:nvPr>
            <p:ph type="title" idx="4"/>
          </p:nvPr>
        </p:nvSpPr>
        <p:spPr>
          <a:xfrm>
            <a:off x="4573878" y="3574685"/>
            <a:ext cx="3537000" cy="365700"/>
          </a:xfrm>
          <a:prstGeom prst="rect">
            <a:avLst/>
          </a:prstGeom>
        </p:spPr>
        <p:txBody>
          <a:bodyPr spcFirstLastPara="1" wrap="square" lIns="91425" tIns="91425" rIns="91425" bIns="91425" anchor="ctr" anchorCtr="0">
            <a:noAutofit/>
          </a:bodyPr>
          <a:lstStyle/>
          <a:p>
            <a:pPr lvl="0"/>
            <a:r>
              <a:rPr lang="en" sz="1400" dirty="0"/>
              <a:t>3- </a:t>
            </a:r>
            <a:r>
              <a:rPr lang="en-US" sz="1400" dirty="0"/>
              <a:t>Percentage of Transactions with Missing Customer IDs:</a:t>
            </a:r>
            <a:endParaRPr sz="1400" dirty="0"/>
          </a:p>
        </p:txBody>
      </p:sp>
      <p:sp>
        <p:nvSpPr>
          <p:cNvPr id="674" name="Google Shape;674;p52"/>
          <p:cNvSpPr txBox="1">
            <a:spLocks noGrp="1"/>
          </p:cNvSpPr>
          <p:nvPr>
            <p:ph type="subTitle" idx="5"/>
          </p:nvPr>
        </p:nvSpPr>
        <p:spPr>
          <a:xfrm>
            <a:off x="4573878" y="3931289"/>
            <a:ext cx="3537000" cy="671700"/>
          </a:xfrm>
          <a:prstGeom prst="rect">
            <a:avLst/>
          </a:prstGeom>
        </p:spPr>
        <p:txBody>
          <a:bodyPr spcFirstLastPara="1" wrap="square" lIns="91425" tIns="91425" rIns="91425" bIns="91425" anchor="ctr" anchorCtr="0">
            <a:noAutofit/>
          </a:bodyPr>
          <a:lstStyle/>
          <a:p>
            <a:pPr marL="0" lvl="0" indent="0"/>
            <a:r>
              <a:rPr lang="en-US" sz="1000" dirty="0" smtClean="0"/>
              <a:t>1) 34.8</a:t>
            </a:r>
            <a:r>
              <a:rPr lang="en-US" sz="1000" dirty="0"/>
              <a:t>% of transactions had missing customer IDs</a:t>
            </a:r>
            <a:endParaRPr sz="1000" dirty="0"/>
          </a:p>
        </p:txBody>
      </p:sp>
      <p:cxnSp>
        <p:nvCxnSpPr>
          <p:cNvPr id="675" name="Google Shape;675;p52"/>
          <p:cNvCxnSpPr>
            <a:stCxn id="669" idx="1"/>
            <a:endCxn id="676" idx="2"/>
          </p:cNvCxnSpPr>
          <p:nvPr/>
        </p:nvCxnSpPr>
        <p:spPr>
          <a:xfrm rot="10800000" flipV="1">
            <a:off x="2815878" y="1537864"/>
            <a:ext cx="1757997" cy="206156"/>
          </a:xfrm>
          <a:prstGeom prst="bentConnector3">
            <a:avLst>
              <a:gd name="adj1" fmla="val 50000"/>
            </a:avLst>
          </a:prstGeom>
          <a:noFill/>
          <a:ln w="19050" cap="flat" cmpd="sng">
            <a:solidFill>
              <a:schemeClr val="dk1"/>
            </a:solidFill>
            <a:prstDash val="solid"/>
            <a:round/>
            <a:headEnd type="none" w="med" len="med"/>
            <a:tailEnd type="diamond" w="med" len="med"/>
          </a:ln>
        </p:spPr>
      </p:cxnSp>
      <p:cxnSp>
        <p:nvCxnSpPr>
          <p:cNvPr id="677" name="Google Shape;677;p52"/>
          <p:cNvCxnSpPr>
            <a:stCxn id="671" idx="1"/>
            <a:endCxn id="657" idx="2"/>
          </p:cNvCxnSpPr>
          <p:nvPr/>
        </p:nvCxnSpPr>
        <p:spPr>
          <a:xfrm flipH="1">
            <a:off x="1977378" y="2647318"/>
            <a:ext cx="2596500" cy="741000"/>
          </a:xfrm>
          <a:prstGeom prst="bentConnector3">
            <a:avLst>
              <a:gd name="adj1" fmla="val 49999"/>
            </a:avLst>
          </a:prstGeom>
          <a:noFill/>
          <a:ln w="19050" cap="flat" cmpd="sng">
            <a:solidFill>
              <a:schemeClr val="dk1"/>
            </a:solidFill>
            <a:prstDash val="solid"/>
            <a:round/>
            <a:headEnd type="none" w="med" len="med"/>
            <a:tailEnd type="diamond" w="med" len="med"/>
          </a:ln>
        </p:spPr>
      </p:cxnSp>
      <p:cxnSp>
        <p:nvCxnSpPr>
          <p:cNvPr id="678" name="Google Shape;678;p52"/>
          <p:cNvCxnSpPr>
            <a:stCxn id="673" idx="1"/>
            <a:endCxn id="664" idx="2"/>
          </p:cNvCxnSpPr>
          <p:nvPr/>
        </p:nvCxnSpPr>
        <p:spPr>
          <a:xfrm flipH="1">
            <a:off x="2815878" y="3757535"/>
            <a:ext cx="1758000" cy="456600"/>
          </a:xfrm>
          <a:prstGeom prst="bentConnector3">
            <a:avLst>
              <a:gd name="adj1" fmla="val 50000"/>
            </a:avLst>
          </a:prstGeom>
          <a:noFill/>
          <a:ln w="19050" cap="flat" cmpd="sng">
            <a:solidFill>
              <a:schemeClr val="dk1"/>
            </a:solidFill>
            <a:prstDash val="solid"/>
            <a:round/>
            <a:headEnd type="none" w="med" len="med"/>
            <a:tailEnd type="diamond" w="med" len="med"/>
          </a:ln>
        </p:spPr>
      </p:cxnSp>
      <p:grpSp>
        <p:nvGrpSpPr>
          <p:cNvPr id="679" name="Google Shape;679;p52"/>
          <p:cNvGrpSpPr/>
          <p:nvPr/>
        </p:nvGrpSpPr>
        <p:grpSpPr>
          <a:xfrm>
            <a:off x="567601" y="1358650"/>
            <a:ext cx="1614385" cy="3240720"/>
            <a:chOff x="567601" y="1358650"/>
            <a:chExt cx="1614385" cy="3240720"/>
          </a:xfrm>
        </p:grpSpPr>
        <p:grpSp>
          <p:nvGrpSpPr>
            <p:cNvPr id="680" name="Google Shape;680;p52"/>
            <p:cNvGrpSpPr/>
            <p:nvPr/>
          </p:nvGrpSpPr>
          <p:grpSpPr>
            <a:xfrm>
              <a:off x="574886" y="1358650"/>
              <a:ext cx="1607100" cy="770700"/>
              <a:chOff x="574886" y="1358650"/>
              <a:chExt cx="1607100" cy="770700"/>
            </a:xfrm>
          </p:grpSpPr>
          <p:sp>
            <p:nvSpPr>
              <p:cNvPr id="681" name="Google Shape;681;p52"/>
              <p:cNvSpPr/>
              <p:nvPr/>
            </p:nvSpPr>
            <p:spPr>
              <a:xfrm>
                <a:off x="574886" y="1358650"/>
                <a:ext cx="16071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2" name="Google Shape;682;p52"/>
              <p:cNvGrpSpPr/>
              <p:nvPr/>
            </p:nvGrpSpPr>
            <p:grpSpPr>
              <a:xfrm rot="5400000">
                <a:off x="1595613" y="1560963"/>
                <a:ext cx="389475" cy="366125"/>
                <a:chOff x="5787625" y="1025350"/>
                <a:chExt cx="389475" cy="366125"/>
              </a:xfrm>
            </p:grpSpPr>
            <p:sp>
              <p:nvSpPr>
                <p:cNvPr id="683" name="Google Shape;683;p52"/>
                <p:cNvSpPr/>
                <p:nvPr/>
              </p:nvSpPr>
              <p:spPr>
                <a:xfrm>
                  <a:off x="5787625" y="1025350"/>
                  <a:ext cx="389475" cy="243525"/>
                </a:xfrm>
                <a:custGeom>
                  <a:avLst/>
                  <a:gdLst/>
                  <a:ahLst/>
                  <a:cxnLst/>
                  <a:rect l="l" t="t" r="r" b="b"/>
                  <a:pathLst>
                    <a:path w="15579" h="9741" extrusionOk="0">
                      <a:moveTo>
                        <a:pt x="7773" y="0"/>
                      </a:moveTo>
                      <a:lnTo>
                        <a:pt x="1" y="7806"/>
                      </a:lnTo>
                      <a:lnTo>
                        <a:pt x="2002" y="9741"/>
                      </a:lnTo>
                      <a:lnTo>
                        <a:pt x="7773" y="3970"/>
                      </a:lnTo>
                      <a:lnTo>
                        <a:pt x="13577" y="9741"/>
                      </a:lnTo>
                      <a:lnTo>
                        <a:pt x="15579" y="7806"/>
                      </a:lnTo>
                      <a:lnTo>
                        <a:pt x="77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2"/>
                <p:cNvSpPr/>
                <p:nvPr/>
              </p:nvSpPr>
              <p:spPr>
                <a:xfrm>
                  <a:off x="5856025" y="1216325"/>
                  <a:ext cx="251025" cy="175150"/>
                </a:xfrm>
                <a:custGeom>
                  <a:avLst/>
                  <a:gdLst/>
                  <a:ahLst/>
                  <a:cxnLst/>
                  <a:rect l="l" t="t" r="r" b="b"/>
                  <a:pathLst>
                    <a:path w="10041" h="7006" extrusionOk="0">
                      <a:moveTo>
                        <a:pt x="5037" y="0"/>
                      </a:moveTo>
                      <a:lnTo>
                        <a:pt x="0" y="5004"/>
                      </a:lnTo>
                      <a:lnTo>
                        <a:pt x="2002" y="7005"/>
                      </a:lnTo>
                      <a:lnTo>
                        <a:pt x="5037" y="3903"/>
                      </a:lnTo>
                      <a:lnTo>
                        <a:pt x="8106" y="7005"/>
                      </a:lnTo>
                      <a:lnTo>
                        <a:pt x="10041" y="5004"/>
                      </a:lnTo>
                      <a:lnTo>
                        <a:pt x="5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5" name="Google Shape;685;p52"/>
            <p:cNvGrpSpPr/>
            <p:nvPr/>
          </p:nvGrpSpPr>
          <p:grpSpPr>
            <a:xfrm>
              <a:off x="567601" y="2181993"/>
              <a:ext cx="1607064" cy="2417377"/>
              <a:chOff x="567601" y="2181993"/>
              <a:chExt cx="1607064" cy="2417377"/>
            </a:xfrm>
          </p:grpSpPr>
          <p:sp>
            <p:nvSpPr>
              <p:cNvPr id="686" name="Google Shape;686;p52"/>
              <p:cNvSpPr/>
              <p:nvPr/>
            </p:nvSpPr>
            <p:spPr>
              <a:xfrm>
                <a:off x="567601" y="2181993"/>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2"/>
              <p:cNvSpPr/>
              <p:nvPr/>
            </p:nvSpPr>
            <p:spPr>
              <a:xfrm>
                <a:off x="567601" y="3005349"/>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2"/>
              <p:cNvSpPr/>
              <p:nvPr/>
            </p:nvSpPr>
            <p:spPr>
              <a:xfrm>
                <a:off x="567601" y="3828670"/>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2"/>
              <p:cNvSpPr/>
              <p:nvPr/>
            </p:nvSpPr>
            <p:spPr>
              <a:xfrm>
                <a:off x="1406065" y="3828670"/>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2"/>
              <p:cNvSpPr/>
              <p:nvPr/>
            </p:nvSpPr>
            <p:spPr>
              <a:xfrm flipH="1">
                <a:off x="812389" y="4057435"/>
                <a:ext cx="279083" cy="313168"/>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1" name="Google Shape;691;p52"/>
              <p:cNvGrpSpPr/>
              <p:nvPr/>
            </p:nvGrpSpPr>
            <p:grpSpPr>
              <a:xfrm>
                <a:off x="764857" y="2380288"/>
                <a:ext cx="374100" cy="374100"/>
                <a:chOff x="89807" y="1807888"/>
                <a:chExt cx="374100" cy="374100"/>
              </a:xfrm>
            </p:grpSpPr>
            <p:sp>
              <p:nvSpPr>
                <p:cNvPr id="692" name="Google Shape;692;p52"/>
                <p:cNvSpPr/>
                <p:nvPr/>
              </p:nvSpPr>
              <p:spPr>
                <a:xfrm flipH="1">
                  <a:off x="89807" y="1807888"/>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2"/>
                <p:cNvSpPr/>
                <p:nvPr/>
              </p:nvSpPr>
              <p:spPr>
                <a:xfrm rot="5400000" flipH="1">
                  <a:off x="170642" y="1875927"/>
                  <a:ext cx="212318" cy="238200"/>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694;p52"/>
              <p:cNvGrpSpPr/>
              <p:nvPr/>
            </p:nvGrpSpPr>
            <p:grpSpPr>
              <a:xfrm rot="10800000" flipH="1">
                <a:off x="764857" y="3203626"/>
                <a:ext cx="374100" cy="374100"/>
                <a:chOff x="89807" y="1807888"/>
                <a:chExt cx="374100" cy="374100"/>
              </a:xfrm>
            </p:grpSpPr>
            <p:sp>
              <p:nvSpPr>
                <p:cNvPr id="695" name="Google Shape;695;p52"/>
                <p:cNvSpPr/>
                <p:nvPr/>
              </p:nvSpPr>
              <p:spPr>
                <a:xfrm flipH="1">
                  <a:off x="89807" y="1807888"/>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2"/>
                <p:cNvSpPr/>
                <p:nvPr/>
              </p:nvSpPr>
              <p:spPr>
                <a:xfrm rot="5400000" flipH="1">
                  <a:off x="170642" y="1875927"/>
                  <a:ext cx="212318" cy="238200"/>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52"/>
              <p:cNvSpPr/>
              <p:nvPr/>
            </p:nvSpPr>
            <p:spPr>
              <a:xfrm>
                <a:off x="1650823" y="4057435"/>
                <a:ext cx="279083" cy="313168"/>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6" name="Google Shape;676;p52"/>
          <p:cNvSpPr/>
          <p:nvPr/>
        </p:nvSpPr>
        <p:spPr>
          <a:xfrm flipH="1">
            <a:off x="2441777" y="1556970"/>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52"/>
          <p:cNvGrpSpPr/>
          <p:nvPr/>
        </p:nvGrpSpPr>
        <p:grpSpPr>
          <a:xfrm>
            <a:off x="2517193" y="1632643"/>
            <a:ext cx="223269" cy="222769"/>
            <a:chOff x="7233075" y="2777748"/>
            <a:chExt cx="376952" cy="376108"/>
          </a:xfrm>
        </p:grpSpPr>
        <p:sp>
          <p:nvSpPr>
            <p:cNvPr id="699" name="Google Shape;699;p52"/>
            <p:cNvSpPr/>
            <p:nvPr/>
          </p:nvSpPr>
          <p:spPr>
            <a:xfrm>
              <a:off x="7233075" y="2777748"/>
              <a:ext cx="145780" cy="171735"/>
            </a:xfrm>
            <a:custGeom>
              <a:avLst/>
              <a:gdLst/>
              <a:ahLst/>
              <a:cxnLst/>
              <a:rect l="l" t="t" r="r" b="b"/>
              <a:pathLst>
                <a:path w="4145" h="4883" extrusionOk="0">
                  <a:moveTo>
                    <a:pt x="3477" y="644"/>
                  </a:moveTo>
                  <a:lnTo>
                    <a:pt x="3477" y="2859"/>
                  </a:lnTo>
                  <a:lnTo>
                    <a:pt x="620" y="2859"/>
                  </a:lnTo>
                  <a:lnTo>
                    <a:pt x="620" y="644"/>
                  </a:lnTo>
                  <a:close/>
                  <a:moveTo>
                    <a:pt x="1" y="1"/>
                  </a:moveTo>
                  <a:lnTo>
                    <a:pt x="1" y="3525"/>
                  </a:lnTo>
                  <a:lnTo>
                    <a:pt x="1763" y="3525"/>
                  </a:lnTo>
                  <a:lnTo>
                    <a:pt x="1763" y="4264"/>
                  </a:lnTo>
                  <a:lnTo>
                    <a:pt x="858" y="4264"/>
                  </a:lnTo>
                  <a:lnTo>
                    <a:pt x="858" y="4883"/>
                  </a:lnTo>
                  <a:lnTo>
                    <a:pt x="3335" y="4883"/>
                  </a:lnTo>
                  <a:lnTo>
                    <a:pt x="3335" y="4264"/>
                  </a:lnTo>
                  <a:lnTo>
                    <a:pt x="2382" y="4264"/>
                  </a:lnTo>
                  <a:lnTo>
                    <a:pt x="2382" y="3525"/>
                  </a:lnTo>
                  <a:lnTo>
                    <a:pt x="4144" y="3525"/>
                  </a:lnTo>
                  <a:lnTo>
                    <a:pt x="4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2"/>
            <p:cNvSpPr/>
            <p:nvPr/>
          </p:nvSpPr>
          <p:spPr>
            <a:xfrm>
              <a:off x="7463404" y="2777748"/>
              <a:ext cx="146624" cy="171735"/>
            </a:xfrm>
            <a:custGeom>
              <a:avLst/>
              <a:gdLst/>
              <a:ahLst/>
              <a:cxnLst/>
              <a:rect l="l" t="t" r="r" b="b"/>
              <a:pathLst>
                <a:path w="4169" h="4883" extrusionOk="0">
                  <a:moveTo>
                    <a:pt x="3525" y="644"/>
                  </a:moveTo>
                  <a:lnTo>
                    <a:pt x="3525" y="2859"/>
                  </a:lnTo>
                  <a:lnTo>
                    <a:pt x="667" y="2859"/>
                  </a:lnTo>
                  <a:lnTo>
                    <a:pt x="667" y="644"/>
                  </a:lnTo>
                  <a:close/>
                  <a:moveTo>
                    <a:pt x="1" y="1"/>
                  </a:moveTo>
                  <a:lnTo>
                    <a:pt x="1" y="3525"/>
                  </a:lnTo>
                  <a:lnTo>
                    <a:pt x="1763" y="3525"/>
                  </a:lnTo>
                  <a:lnTo>
                    <a:pt x="1763" y="4264"/>
                  </a:lnTo>
                  <a:lnTo>
                    <a:pt x="858" y="4264"/>
                  </a:lnTo>
                  <a:lnTo>
                    <a:pt x="858" y="4883"/>
                  </a:lnTo>
                  <a:lnTo>
                    <a:pt x="3335" y="4883"/>
                  </a:lnTo>
                  <a:lnTo>
                    <a:pt x="3335" y="4264"/>
                  </a:lnTo>
                  <a:lnTo>
                    <a:pt x="2382" y="4264"/>
                  </a:lnTo>
                  <a:lnTo>
                    <a:pt x="2382" y="3525"/>
                  </a:lnTo>
                  <a:lnTo>
                    <a:pt x="4168" y="3525"/>
                  </a:lnTo>
                  <a:lnTo>
                    <a:pt x="41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2"/>
            <p:cNvSpPr/>
            <p:nvPr/>
          </p:nvSpPr>
          <p:spPr>
            <a:xfrm>
              <a:off x="7348644" y="2982121"/>
              <a:ext cx="144936" cy="171735"/>
            </a:xfrm>
            <a:custGeom>
              <a:avLst/>
              <a:gdLst/>
              <a:ahLst/>
              <a:cxnLst/>
              <a:rect l="l" t="t" r="r" b="b"/>
              <a:pathLst>
                <a:path w="4121" h="4883" extrusionOk="0">
                  <a:moveTo>
                    <a:pt x="3502" y="620"/>
                  </a:moveTo>
                  <a:lnTo>
                    <a:pt x="3502" y="2858"/>
                  </a:lnTo>
                  <a:lnTo>
                    <a:pt x="644" y="2858"/>
                  </a:lnTo>
                  <a:lnTo>
                    <a:pt x="644" y="620"/>
                  </a:lnTo>
                  <a:close/>
                  <a:moveTo>
                    <a:pt x="1" y="1"/>
                  </a:moveTo>
                  <a:lnTo>
                    <a:pt x="1" y="3525"/>
                  </a:lnTo>
                  <a:lnTo>
                    <a:pt x="1739" y="3525"/>
                  </a:lnTo>
                  <a:lnTo>
                    <a:pt x="1739" y="4263"/>
                  </a:lnTo>
                  <a:lnTo>
                    <a:pt x="858" y="4263"/>
                  </a:lnTo>
                  <a:lnTo>
                    <a:pt x="858" y="4883"/>
                  </a:lnTo>
                  <a:lnTo>
                    <a:pt x="3335" y="4883"/>
                  </a:lnTo>
                  <a:lnTo>
                    <a:pt x="3335" y="4263"/>
                  </a:lnTo>
                  <a:lnTo>
                    <a:pt x="2382" y="4263"/>
                  </a:lnTo>
                  <a:lnTo>
                    <a:pt x="2382" y="3525"/>
                  </a:lnTo>
                  <a:lnTo>
                    <a:pt x="4121" y="3525"/>
                  </a:lnTo>
                  <a:lnTo>
                    <a:pt x="41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2"/>
            <p:cNvSpPr/>
            <p:nvPr/>
          </p:nvSpPr>
          <p:spPr>
            <a:xfrm>
              <a:off x="7295045" y="2972906"/>
              <a:ext cx="33552" cy="82966"/>
            </a:xfrm>
            <a:custGeom>
              <a:avLst/>
              <a:gdLst/>
              <a:ahLst/>
              <a:cxnLst/>
              <a:rect l="l" t="t" r="r" b="b"/>
              <a:pathLst>
                <a:path w="954" h="2359" extrusionOk="0">
                  <a:moveTo>
                    <a:pt x="1" y="1"/>
                  </a:moveTo>
                  <a:lnTo>
                    <a:pt x="1" y="2358"/>
                  </a:lnTo>
                  <a:lnTo>
                    <a:pt x="953" y="2358"/>
                  </a:lnTo>
                  <a:lnTo>
                    <a:pt x="953" y="1715"/>
                  </a:lnTo>
                  <a:lnTo>
                    <a:pt x="620" y="1715"/>
                  </a:lnTo>
                  <a:lnTo>
                    <a:pt x="6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7513662" y="2972906"/>
              <a:ext cx="33517" cy="82966"/>
            </a:xfrm>
            <a:custGeom>
              <a:avLst/>
              <a:gdLst/>
              <a:ahLst/>
              <a:cxnLst/>
              <a:rect l="l" t="t" r="r" b="b"/>
              <a:pathLst>
                <a:path w="953" h="2359" extrusionOk="0">
                  <a:moveTo>
                    <a:pt x="334" y="1"/>
                  </a:moveTo>
                  <a:lnTo>
                    <a:pt x="334" y="1715"/>
                  </a:lnTo>
                  <a:lnTo>
                    <a:pt x="0" y="1715"/>
                  </a:lnTo>
                  <a:lnTo>
                    <a:pt x="0" y="2358"/>
                  </a:lnTo>
                  <a:lnTo>
                    <a:pt x="953" y="2358"/>
                  </a:lnTo>
                  <a:lnTo>
                    <a:pt x="9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p:cNvSpPr/>
            <p:nvPr/>
          </p:nvSpPr>
          <p:spPr>
            <a:xfrm>
              <a:off x="7392220" y="3014794"/>
              <a:ext cx="58664" cy="58664"/>
            </a:xfrm>
            <a:custGeom>
              <a:avLst/>
              <a:gdLst/>
              <a:ahLst/>
              <a:cxnLst/>
              <a:rect l="l" t="t" r="r" b="b"/>
              <a:pathLst>
                <a:path w="1668" h="1668" extrusionOk="0">
                  <a:moveTo>
                    <a:pt x="834" y="620"/>
                  </a:moveTo>
                  <a:cubicBezTo>
                    <a:pt x="953" y="620"/>
                    <a:pt x="1048" y="715"/>
                    <a:pt x="1048" y="834"/>
                  </a:cubicBezTo>
                  <a:cubicBezTo>
                    <a:pt x="1048" y="953"/>
                    <a:pt x="953" y="1048"/>
                    <a:pt x="834" y="1048"/>
                  </a:cubicBezTo>
                  <a:cubicBezTo>
                    <a:pt x="715" y="1048"/>
                    <a:pt x="619" y="953"/>
                    <a:pt x="619" y="834"/>
                  </a:cubicBezTo>
                  <a:cubicBezTo>
                    <a:pt x="619" y="715"/>
                    <a:pt x="715" y="620"/>
                    <a:pt x="834" y="620"/>
                  </a:cubicBezTo>
                  <a:close/>
                  <a:moveTo>
                    <a:pt x="834" y="0"/>
                  </a:moveTo>
                  <a:cubicBezTo>
                    <a:pt x="381" y="0"/>
                    <a:pt x="0" y="358"/>
                    <a:pt x="0" y="834"/>
                  </a:cubicBezTo>
                  <a:cubicBezTo>
                    <a:pt x="0" y="1310"/>
                    <a:pt x="358" y="1667"/>
                    <a:pt x="834" y="1667"/>
                  </a:cubicBezTo>
                  <a:cubicBezTo>
                    <a:pt x="1286" y="1667"/>
                    <a:pt x="1667" y="1310"/>
                    <a:pt x="1667" y="834"/>
                  </a:cubicBezTo>
                  <a:cubicBezTo>
                    <a:pt x="1667" y="358"/>
                    <a:pt x="1286" y="0"/>
                    <a:pt x="8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52"/>
          <p:cNvSpPr/>
          <p:nvPr/>
        </p:nvSpPr>
        <p:spPr>
          <a:xfrm>
            <a:off x="2244527" y="1358683"/>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2"/>
          <p:cNvSpPr/>
          <p:nvPr/>
        </p:nvSpPr>
        <p:spPr>
          <a:xfrm>
            <a:off x="1406065" y="3002922"/>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2"/>
          <p:cNvSpPr/>
          <p:nvPr/>
        </p:nvSpPr>
        <p:spPr>
          <a:xfrm flipH="1">
            <a:off x="1603315" y="3201222"/>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52"/>
          <p:cNvGrpSpPr/>
          <p:nvPr/>
        </p:nvGrpSpPr>
        <p:grpSpPr>
          <a:xfrm>
            <a:off x="1650827" y="3276884"/>
            <a:ext cx="279076" cy="222777"/>
            <a:chOff x="1650827" y="3276884"/>
            <a:chExt cx="279076" cy="222777"/>
          </a:xfrm>
        </p:grpSpPr>
        <p:sp>
          <p:nvSpPr>
            <p:cNvPr id="659" name="Google Shape;659;p52"/>
            <p:cNvSpPr/>
            <p:nvPr/>
          </p:nvSpPr>
          <p:spPr>
            <a:xfrm>
              <a:off x="1650827" y="3337473"/>
              <a:ext cx="117530" cy="162188"/>
            </a:xfrm>
            <a:custGeom>
              <a:avLst/>
              <a:gdLst/>
              <a:ahLst/>
              <a:cxnLst/>
              <a:rect l="l" t="t" r="r" b="b"/>
              <a:pathLst>
                <a:path w="4574" h="6312" extrusionOk="0">
                  <a:moveTo>
                    <a:pt x="2311" y="667"/>
                  </a:moveTo>
                  <a:cubicBezTo>
                    <a:pt x="3216" y="667"/>
                    <a:pt x="3787" y="858"/>
                    <a:pt x="3930" y="977"/>
                  </a:cubicBezTo>
                  <a:cubicBezTo>
                    <a:pt x="3787" y="1096"/>
                    <a:pt x="3216" y="1310"/>
                    <a:pt x="2311" y="1310"/>
                  </a:cubicBezTo>
                  <a:cubicBezTo>
                    <a:pt x="1430" y="1310"/>
                    <a:pt x="858" y="1096"/>
                    <a:pt x="715" y="977"/>
                  </a:cubicBezTo>
                  <a:cubicBezTo>
                    <a:pt x="858" y="834"/>
                    <a:pt x="1430" y="667"/>
                    <a:pt x="2311" y="667"/>
                  </a:cubicBezTo>
                  <a:close/>
                  <a:moveTo>
                    <a:pt x="3954" y="1644"/>
                  </a:moveTo>
                  <a:lnTo>
                    <a:pt x="3954" y="2382"/>
                  </a:lnTo>
                  <a:cubicBezTo>
                    <a:pt x="3835" y="2501"/>
                    <a:pt x="3263" y="2739"/>
                    <a:pt x="2311" y="2739"/>
                  </a:cubicBezTo>
                  <a:cubicBezTo>
                    <a:pt x="1334" y="2739"/>
                    <a:pt x="763" y="2501"/>
                    <a:pt x="691" y="2382"/>
                  </a:cubicBezTo>
                  <a:lnTo>
                    <a:pt x="691" y="1644"/>
                  </a:lnTo>
                  <a:cubicBezTo>
                    <a:pt x="739" y="1668"/>
                    <a:pt x="763" y="1668"/>
                    <a:pt x="834" y="1691"/>
                  </a:cubicBezTo>
                  <a:cubicBezTo>
                    <a:pt x="1215" y="1810"/>
                    <a:pt x="1763" y="1906"/>
                    <a:pt x="2311" y="1906"/>
                  </a:cubicBezTo>
                  <a:cubicBezTo>
                    <a:pt x="2882" y="1906"/>
                    <a:pt x="3382" y="1858"/>
                    <a:pt x="3811" y="1691"/>
                  </a:cubicBezTo>
                  <a:cubicBezTo>
                    <a:pt x="3859" y="1668"/>
                    <a:pt x="3930" y="1668"/>
                    <a:pt x="3954" y="1644"/>
                  </a:cubicBezTo>
                  <a:close/>
                  <a:moveTo>
                    <a:pt x="3954" y="3120"/>
                  </a:moveTo>
                  <a:lnTo>
                    <a:pt x="3954" y="3882"/>
                  </a:lnTo>
                  <a:cubicBezTo>
                    <a:pt x="3859" y="4001"/>
                    <a:pt x="3311" y="4240"/>
                    <a:pt x="2311" y="4240"/>
                  </a:cubicBezTo>
                  <a:cubicBezTo>
                    <a:pt x="1334" y="4240"/>
                    <a:pt x="763" y="4001"/>
                    <a:pt x="667" y="3882"/>
                  </a:cubicBezTo>
                  <a:lnTo>
                    <a:pt x="667" y="3120"/>
                  </a:lnTo>
                  <a:lnTo>
                    <a:pt x="691" y="3120"/>
                  </a:lnTo>
                  <a:cubicBezTo>
                    <a:pt x="739" y="3168"/>
                    <a:pt x="763" y="3168"/>
                    <a:pt x="834" y="3192"/>
                  </a:cubicBezTo>
                  <a:cubicBezTo>
                    <a:pt x="1215" y="3311"/>
                    <a:pt x="1763" y="3406"/>
                    <a:pt x="2311" y="3406"/>
                  </a:cubicBezTo>
                  <a:cubicBezTo>
                    <a:pt x="2882" y="3406"/>
                    <a:pt x="3382" y="3335"/>
                    <a:pt x="3811" y="3192"/>
                  </a:cubicBezTo>
                  <a:cubicBezTo>
                    <a:pt x="3859" y="3168"/>
                    <a:pt x="3930" y="3168"/>
                    <a:pt x="3954" y="3120"/>
                  </a:cubicBezTo>
                  <a:close/>
                  <a:moveTo>
                    <a:pt x="3954" y="4597"/>
                  </a:moveTo>
                  <a:lnTo>
                    <a:pt x="3954" y="5335"/>
                  </a:lnTo>
                  <a:cubicBezTo>
                    <a:pt x="3835" y="5454"/>
                    <a:pt x="3263" y="5692"/>
                    <a:pt x="2311" y="5692"/>
                  </a:cubicBezTo>
                  <a:cubicBezTo>
                    <a:pt x="1334" y="5692"/>
                    <a:pt x="763" y="5454"/>
                    <a:pt x="691" y="5335"/>
                  </a:cubicBezTo>
                  <a:lnTo>
                    <a:pt x="691" y="4597"/>
                  </a:lnTo>
                  <a:cubicBezTo>
                    <a:pt x="739" y="4621"/>
                    <a:pt x="763" y="4621"/>
                    <a:pt x="834" y="4644"/>
                  </a:cubicBezTo>
                  <a:cubicBezTo>
                    <a:pt x="1215" y="4763"/>
                    <a:pt x="1763" y="4859"/>
                    <a:pt x="2311" y="4859"/>
                  </a:cubicBezTo>
                  <a:cubicBezTo>
                    <a:pt x="2882" y="4859"/>
                    <a:pt x="3382" y="4787"/>
                    <a:pt x="3811" y="4644"/>
                  </a:cubicBezTo>
                  <a:cubicBezTo>
                    <a:pt x="3859" y="4621"/>
                    <a:pt x="3930" y="4621"/>
                    <a:pt x="3954" y="4597"/>
                  </a:cubicBezTo>
                  <a:close/>
                  <a:moveTo>
                    <a:pt x="2287" y="1"/>
                  </a:moveTo>
                  <a:cubicBezTo>
                    <a:pt x="1715" y="1"/>
                    <a:pt x="1215" y="72"/>
                    <a:pt x="810" y="215"/>
                  </a:cubicBezTo>
                  <a:cubicBezTo>
                    <a:pt x="144" y="429"/>
                    <a:pt x="1" y="739"/>
                    <a:pt x="1" y="953"/>
                  </a:cubicBezTo>
                  <a:lnTo>
                    <a:pt x="1" y="5359"/>
                  </a:lnTo>
                  <a:cubicBezTo>
                    <a:pt x="1" y="5597"/>
                    <a:pt x="144" y="5907"/>
                    <a:pt x="810" y="6097"/>
                  </a:cubicBezTo>
                  <a:cubicBezTo>
                    <a:pt x="1191" y="6216"/>
                    <a:pt x="1715" y="6311"/>
                    <a:pt x="2287" y="6311"/>
                  </a:cubicBezTo>
                  <a:cubicBezTo>
                    <a:pt x="2858" y="6311"/>
                    <a:pt x="3358" y="6264"/>
                    <a:pt x="3787" y="6097"/>
                  </a:cubicBezTo>
                  <a:cubicBezTo>
                    <a:pt x="4430" y="5907"/>
                    <a:pt x="4573" y="5573"/>
                    <a:pt x="4573" y="5359"/>
                  </a:cubicBezTo>
                  <a:lnTo>
                    <a:pt x="4573" y="953"/>
                  </a:lnTo>
                  <a:cubicBezTo>
                    <a:pt x="4573" y="739"/>
                    <a:pt x="4430" y="429"/>
                    <a:pt x="3787" y="215"/>
                  </a:cubicBezTo>
                  <a:cubicBezTo>
                    <a:pt x="3382" y="96"/>
                    <a:pt x="2858" y="1"/>
                    <a:pt x="2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2"/>
            <p:cNvSpPr/>
            <p:nvPr/>
          </p:nvSpPr>
          <p:spPr>
            <a:xfrm>
              <a:off x="1811756" y="3337473"/>
              <a:ext cx="118147" cy="162188"/>
            </a:xfrm>
            <a:custGeom>
              <a:avLst/>
              <a:gdLst/>
              <a:ahLst/>
              <a:cxnLst/>
              <a:rect l="l" t="t" r="r" b="b"/>
              <a:pathLst>
                <a:path w="4598" h="6312" extrusionOk="0">
                  <a:moveTo>
                    <a:pt x="2311" y="667"/>
                  </a:moveTo>
                  <a:cubicBezTo>
                    <a:pt x="3192" y="667"/>
                    <a:pt x="3764" y="858"/>
                    <a:pt x="3906" y="977"/>
                  </a:cubicBezTo>
                  <a:cubicBezTo>
                    <a:pt x="3764" y="1096"/>
                    <a:pt x="3192" y="1310"/>
                    <a:pt x="2311" y="1310"/>
                  </a:cubicBezTo>
                  <a:cubicBezTo>
                    <a:pt x="1406" y="1310"/>
                    <a:pt x="858" y="1096"/>
                    <a:pt x="691" y="977"/>
                  </a:cubicBezTo>
                  <a:cubicBezTo>
                    <a:pt x="882" y="834"/>
                    <a:pt x="1406" y="667"/>
                    <a:pt x="2311" y="667"/>
                  </a:cubicBezTo>
                  <a:close/>
                  <a:moveTo>
                    <a:pt x="3930" y="1644"/>
                  </a:moveTo>
                  <a:lnTo>
                    <a:pt x="3930" y="2382"/>
                  </a:lnTo>
                  <a:cubicBezTo>
                    <a:pt x="3859" y="2501"/>
                    <a:pt x="3287" y="2739"/>
                    <a:pt x="2311" y="2739"/>
                  </a:cubicBezTo>
                  <a:cubicBezTo>
                    <a:pt x="1334" y="2739"/>
                    <a:pt x="763" y="2501"/>
                    <a:pt x="668" y="2382"/>
                  </a:cubicBezTo>
                  <a:lnTo>
                    <a:pt x="668" y="1644"/>
                  </a:lnTo>
                  <a:cubicBezTo>
                    <a:pt x="739" y="1668"/>
                    <a:pt x="763" y="1668"/>
                    <a:pt x="811" y="1691"/>
                  </a:cubicBezTo>
                  <a:cubicBezTo>
                    <a:pt x="1192" y="1810"/>
                    <a:pt x="1739" y="1906"/>
                    <a:pt x="2311" y="1906"/>
                  </a:cubicBezTo>
                  <a:cubicBezTo>
                    <a:pt x="2859" y="1906"/>
                    <a:pt x="3383" y="1858"/>
                    <a:pt x="3787" y="1691"/>
                  </a:cubicBezTo>
                  <a:cubicBezTo>
                    <a:pt x="3859" y="1668"/>
                    <a:pt x="3906" y="1668"/>
                    <a:pt x="3930" y="1644"/>
                  </a:cubicBezTo>
                  <a:close/>
                  <a:moveTo>
                    <a:pt x="3930" y="3120"/>
                  </a:moveTo>
                  <a:lnTo>
                    <a:pt x="3930" y="3882"/>
                  </a:lnTo>
                  <a:cubicBezTo>
                    <a:pt x="3859" y="4001"/>
                    <a:pt x="3287" y="4240"/>
                    <a:pt x="2311" y="4240"/>
                  </a:cubicBezTo>
                  <a:cubicBezTo>
                    <a:pt x="1334" y="4240"/>
                    <a:pt x="763" y="4001"/>
                    <a:pt x="668" y="3882"/>
                  </a:cubicBezTo>
                  <a:lnTo>
                    <a:pt x="668" y="3120"/>
                  </a:lnTo>
                  <a:cubicBezTo>
                    <a:pt x="739" y="3168"/>
                    <a:pt x="763" y="3168"/>
                    <a:pt x="811" y="3192"/>
                  </a:cubicBezTo>
                  <a:cubicBezTo>
                    <a:pt x="1192" y="3311"/>
                    <a:pt x="1739" y="3406"/>
                    <a:pt x="2311" y="3406"/>
                  </a:cubicBezTo>
                  <a:cubicBezTo>
                    <a:pt x="2859" y="3406"/>
                    <a:pt x="3383" y="3335"/>
                    <a:pt x="3787" y="3192"/>
                  </a:cubicBezTo>
                  <a:cubicBezTo>
                    <a:pt x="3859" y="3168"/>
                    <a:pt x="3906" y="3168"/>
                    <a:pt x="3930" y="3120"/>
                  </a:cubicBezTo>
                  <a:close/>
                  <a:moveTo>
                    <a:pt x="3930" y="4597"/>
                  </a:moveTo>
                  <a:lnTo>
                    <a:pt x="3930" y="5335"/>
                  </a:lnTo>
                  <a:cubicBezTo>
                    <a:pt x="3859" y="5454"/>
                    <a:pt x="3287" y="5692"/>
                    <a:pt x="2311" y="5692"/>
                  </a:cubicBezTo>
                  <a:cubicBezTo>
                    <a:pt x="1334" y="5692"/>
                    <a:pt x="763" y="5454"/>
                    <a:pt x="668" y="5335"/>
                  </a:cubicBezTo>
                  <a:lnTo>
                    <a:pt x="668" y="4597"/>
                  </a:lnTo>
                  <a:cubicBezTo>
                    <a:pt x="739" y="4621"/>
                    <a:pt x="763" y="4621"/>
                    <a:pt x="811" y="4644"/>
                  </a:cubicBezTo>
                  <a:cubicBezTo>
                    <a:pt x="1192" y="4763"/>
                    <a:pt x="1739" y="4859"/>
                    <a:pt x="2311" y="4859"/>
                  </a:cubicBezTo>
                  <a:cubicBezTo>
                    <a:pt x="2859" y="4859"/>
                    <a:pt x="3383" y="4787"/>
                    <a:pt x="3787" y="4644"/>
                  </a:cubicBezTo>
                  <a:cubicBezTo>
                    <a:pt x="3859" y="4621"/>
                    <a:pt x="3906" y="4621"/>
                    <a:pt x="3930" y="4597"/>
                  </a:cubicBezTo>
                  <a:close/>
                  <a:moveTo>
                    <a:pt x="2311" y="1"/>
                  </a:moveTo>
                  <a:cubicBezTo>
                    <a:pt x="1739" y="1"/>
                    <a:pt x="1239" y="72"/>
                    <a:pt x="811" y="215"/>
                  </a:cubicBezTo>
                  <a:cubicBezTo>
                    <a:pt x="168" y="429"/>
                    <a:pt x="1" y="739"/>
                    <a:pt x="1" y="953"/>
                  </a:cubicBezTo>
                  <a:lnTo>
                    <a:pt x="1" y="5359"/>
                  </a:lnTo>
                  <a:cubicBezTo>
                    <a:pt x="1" y="5597"/>
                    <a:pt x="168" y="5907"/>
                    <a:pt x="811" y="6097"/>
                  </a:cubicBezTo>
                  <a:cubicBezTo>
                    <a:pt x="1192" y="6216"/>
                    <a:pt x="1739" y="6311"/>
                    <a:pt x="2311" y="6311"/>
                  </a:cubicBezTo>
                  <a:cubicBezTo>
                    <a:pt x="2859" y="6311"/>
                    <a:pt x="3383" y="6264"/>
                    <a:pt x="3787" y="6097"/>
                  </a:cubicBezTo>
                  <a:cubicBezTo>
                    <a:pt x="4454" y="5907"/>
                    <a:pt x="4597" y="5573"/>
                    <a:pt x="4597" y="5359"/>
                  </a:cubicBezTo>
                  <a:lnTo>
                    <a:pt x="4597" y="953"/>
                  </a:lnTo>
                  <a:cubicBezTo>
                    <a:pt x="4597" y="739"/>
                    <a:pt x="4454" y="429"/>
                    <a:pt x="3787" y="215"/>
                  </a:cubicBezTo>
                  <a:cubicBezTo>
                    <a:pt x="3406" y="96"/>
                    <a:pt x="2859" y="1"/>
                    <a:pt x="2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2"/>
            <p:cNvSpPr/>
            <p:nvPr/>
          </p:nvSpPr>
          <p:spPr>
            <a:xfrm>
              <a:off x="1707125" y="3276884"/>
              <a:ext cx="166479" cy="47767"/>
            </a:xfrm>
            <a:custGeom>
              <a:avLst/>
              <a:gdLst/>
              <a:ahLst/>
              <a:cxnLst/>
              <a:rect l="l" t="t" r="r" b="b"/>
              <a:pathLst>
                <a:path w="6479" h="1859" extrusionOk="0">
                  <a:moveTo>
                    <a:pt x="3549" y="620"/>
                  </a:moveTo>
                  <a:cubicBezTo>
                    <a:pt x="3692" y="620"/>
                    <a:pt x="3811" y="715"/>
                    <a:pt x="3835" y="882"/>
                  </a:cubicBezTo>
                  <a:cubicBezTo>
                    <a:pt x="3882" y="1049"/>
                    <a:pt x="3739" y="1192"/>
                    <a:pt x="3573" y="1192"/>
                  </a:cubicBezTo>
                  <a:lnTo>
                    <a:pt x="2954" y="1192"/>
                  </a:lnTo>
                  <a:cubicBezTo>
                    <a:pt x="2811" y="1192"/>
                    <a:pt x="2692" y="1120"/>
                    <a:pt x="2644" y="954"/>
                  </a:cubicBezTo>
                  <a:cubicBezTo>
                    <a:pt x="2620" y="787"/>
                    <a:pt x="2763" y="620"/>
                    <a:pt x="2930" y="620"/>
                  </a:cubicBezTo>
                  <a:close/>
                  <a:moveTo>
                    <a:pt x="2930" y="1"/>
                  </a:moveTo>
                  <a:cubicBezTo>
                    <a:pt x="2549" y="1"/>
                    <a:pt x="2192" y="263"/>
                    <a:pt x="2072" y="620"/>
                  </a:cubicBezTo>
                  <a:lnTo>
                    <a:pt x="1" y="620"/>
                  </a:lnTo>
                  <a:lnTo>
                    <a:pt x="1" y="1811"/>
                  </a:lnTo>
                  <a:lnTo>
                    <a:pt x="644" y="1811"/>
                  </a:lnTo>
                  <a:lnTo>
                    <a:pt x="644" y="1263"/>
                  </a:lnTo>
                  <a:lnTo>
                    <a:pt x="2096" y="1263"/>
                  </a:lnTo>
                  <a:cubicBezTo>
                    <a:pt x="2215" y="1620"/>
                    <a:pt x="2573" y="1858"/>
                    <a:pt x="2954" y="1858"/>
                  </a:cubicBezTo>
                  <a:lnTo>
                    <a:pt x="3573" y="1858"/>
                  </a:lnTo>
                  <a:cubicBezTo>
                    <a:pt x="3978" y="1858"/>
                    <a:pt x="4335" y="1597"/>
                    <a:pt x="4430" y="1263"/>
                  </a:cubicBezTo>
                  <a:lnTo>
                    <a:pt x="5835" y="1263"/>
                  </a:lnTo>
                  <a:lnTo>
                    <a:pt x="5835" y="1811"/>
                  </a:lnTo>
                  <a:lnTo>
                    <a:pt x="6478" y="1811"/>
                  </a:lnTo>
                  <a:lnTo>
                    <a:pt x="6478" y="620"/>
                  </a:lnTo>
                  <a:lnTo>
                    <a:pt x="4406" y="620"/>
                  </a:lnTo>
                  <a:cubicBezTo>
                    <a:pt x="4287" y="287"/>
                    <a:pt x="3930" y="1"/>
                    <a:pt x="35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52"/>
          <p:cNvGrpSpPr/>
          <p:nvPr/>
        </p:nvGrpSpPr>
        <p:grpSpPr>
          <a:xfrm>
            <a:off x="2244527" y="3828670"/>
            <a:ext cx="768600" cy="770700"/>
            <a:chOff x="2244529" y="3828670"/>
            <a:chExt cx="768600" cy="770700"/>
          </a:xfrm>
        </p:grpSpPr>
        <p:sp>
          <p:nvSpPr>
            <p:cNvPr id="663" name="Google Shape;663;p52"/>
            <p:cNvSpPr/>
            <p:nvPr/>
          </p:nvSpPr>
          <p:spPr>
            <a:xfrm>
              <a:off x="2244529" y="3828670"/>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2"/>
            <p:cNvSpPr/>
            <p:nvPr/>
          </p:nvSpPr>
          <p:spPr>
            <a:xfrm flipH="1">
              <a:off x="2441779" y="4026970"/>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5" name="Google Shape;665;p52"/>
            <p:cNvGrpSpPr/>
            <p:nvPr/>
          </p:nvGrpSpPr>
          <p:grpSpPr>
            <a:xfrm>
              <a:off x="2509720" y="4094676"/>
              <a:ext cx="238218" cy="238688"/>
              <a:chOff x="3977494" y="2173070"/>
              <a:chExt cx="379449" cy="380258"/>
            </a:xfrm>
          </p:grpSpPr>
          <p:sp>
            <p:nvSpPr>
              <p:cNvPr id="666" name="Google Shape;666;p52"/>
              <p:cNvSpPr/>
              <p:nvPr/>
            </p:nvSpPr>
            <p:spPr>
              <a:xfrm>
                <a:off x="3977494" y="2173070"/>
                <a:ext cx="379449" cy="380258"/>
              </a:xfrm>
              <a:custGeom>
                <a:avLst/>
                <a:gdLst/>
                <a:ahLst/>
                <a:cxnLst/>
                <a:rect l="l" t="t" r="r" b="b"/>
                <a:pathLst>
                  <a:path w="10789" h="10812" extrusionOk="0">
                    <a:moveTo>
                      <a:pt x="10169" y="643"/>
                    </a:moveTo>
                    <a:lnTo>
                      <a:pt x="10169" y="10169"/>
                    </a:lnTo>
                    <a:lnTo>
                      <a:pt x="644" y="10169"/>
                    </a:lnTo>
                    <a:lnTo>
                      <a:pt x="644" y="643"/>
                    </a:lnTo>
                    <a:close/>
                    <a:moveTo>
                      <a:pt x="1" y="0"/>
                    </a:moveTo>
                    <a:lnTo>
                      <a:pt x="1" y="10812"/>
                    </a:lnTo>
                    <a:lnTo>
                      <a:pt x="10789" y="10812"/>
                    </a:lnTo>
                    <a:lnTo>
                      <a:pt x="107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2"/>
              <p:cNvSpPr/>
              <p:nvPr/>
            </p:nvSpPr>
            <p:spPr>
              <a:xfrm>
                <a:off x="4031093" y="2227478"/>
                <a:ext cx="271407" cy="271407"/>
              </a:xfrm>
              <a:custGeom>
                <a:avLst/>
                <a:gdLst/>
                <a:ahLst/>
                <a:cxnLst/>
                <a:rect l="l" t="t" r="r" b="b"/>
                <a:pathLst>
                  <a:path w="7717" h="7717" extrusionOk="0">
                    <a:moveTo>
                      <a:pt x="3909" y="2644"/>
                    </a:moveTo>
                    <a:cubicBezTo>
                      <a:pt x="3924" y="2644"/>
                      <a:pt x="3939" y="2644"/>
                      <a:pt x="3954" y="2644"/>
                    </a:cubicBezTo>
                    <a:cubicBezTo>
                      <a:pt x="4573" y="2668"/>
                      <a:pt x="5073" y="3168"/>
                      <a:pt x="5097" y="3811"/>
                    </a:cubicBezTo>
                    <a:cubicBezTo>
                      <a:pt x="5145" y="4478"/>
                      <a:pt x="4573" y="5073"/>
                      <a:pt x="3883" y="5073"/>
                    </a:cubicBezTo>
                    <a:cubicBezTo>
                      <a:pt x="3192" y="5050"/>
                      <a:pt x="2668" y="4526"/>
                      <a:pt x="2668" y="3859"/>
                    </a:cubicBezTo>
                    <a:cubicBezTo>
                      <a:pt x="2668" y="3183"/>
                      <a:pt x="3216" y="2644"/>
                      <a:pt x="3909" y="2644"/>
                    </a:cubicBezTo>
                    <a:close/>
                    <a:moveTo>
                      <a:pt x="2311" y="1"/>
                    </a:moveTo>
                    <a:lnTo>
                      <a:pt x="1287" y="1001"/>
                    </a:lnTo>
                    <a:lnTo>
                      <a:pt x="1739" y="1454"/>
                    </a:lnTo>
                    <a:lnTo>
                      <a:pt x="2001" y="1215"/>
                    </a:lnTo>
                    <a:lnTo>
                      <a:pt x="2001" y="3835"/>
                    </a:lnTo>
                    <a:cubicBezTo>
                      <a:pt x="2001" y="4311"/>
                      <a:pt x="2192" y="4716"/>
                      <a:pt x="2454" y="5050"/>
                    </a:cubicBezTo>
                    <a:lnTo>
                      <a:pt x="1239" y="5050"/>
                    </a:lnTo>
                    <a:lnTo>
                      <a:pt x="1477" y="4788"/>
                    </a:lnTo>
                    <a:lnTo>
                      <a:pt x="1025" y="4335"/>
                    </a:lnTo>
                    <a:lnTo>
                      <a:pt x="1" y="5359"/>
                    </a:lnTo>
                    <a:lnTo>
                      <a:pt x="1072" y="6431"/>
                    </a:lnTo>
                    <a:lnTo>
                      <a:pt x="1573" y="6002"/>
                    </a:lnTo>
                    <a:lnTo>
                      <a:pt x="1263" y="5716"/>
                    </a:lnTo>
                    <a:lnTo>
                      <a:pt x="3906" y="5716"/>
                    </a:lnTo>
                    <a:cubicBezTo>
                      <a:pt x="4359" y="5716"/>
                      <a:pt x="4811" y="5526"/>
                      <a:pt x="5097" y="5264"/>
                    </a:cubicBezTo>
                    <a:lnTo>
                      <a:pt x="5097" y="6478"/>
                    </a:lnTo>
                    <a:lnTo>
                      <a:pt x="4859" y="6240"/>
                    </a:lnTo>
                    <a:lnTo>
                      <a:pt x="4406" y="6693"/>
                    </a:lnTo>
                    <a:lnTo>
                      <a:pt x="5430" y="7717"/>
                    </a:lnTo>
                    <a:lnTo>
                      <a:pt x="6478" y="6645"/>
                    </a:lnTo>
                    <a:lnTo>
                      <a:pt x="6026" y="6193"/>
                    </a:lnTo>
                    <a:lnTo>
                      <a:pt x="5716" y="6478"/>
                    </a:lnTo>
                    <a:lnTo>
                      <a:pt x="5716" y="3835"/>
                    </a:lnTo>
                    <a:cubicBezTo>
                      <a:pt x="5716" y="3383"/>
                      <a:pt x="5550" y="2954"/>
                      <a:pt x="5288" y="2644"/>
                    </a:cubicBezTo>
                    <a:lnTo>
                      <a:pt x="6502" y="2644"/>
                    </a:lnTo>
                    <a:lnTo>
                      <a:pt x="6193" y="2954"/>
                    </a:lnTo>
                    <a:lnTo>
                      <a:pt x="6645" y="3383"/>
                    </a:lnTo>
                    <a:lnTo>
                      <a:pt x="7717" y="2359"/>
                    </a:lnTo>
                    <a:lnTo>
                      <a:pt x="6693" y="1335"/>
                    </a:lnTo>
                    <a:lnTo>
                      <a:pt x="6240" y="1787"/>
                    </a:lnTo>
                    <a:lnTo>
                      <a:pt x="6478" y="2025"/>
                    </a:lnTo>
                    <a:lnTo>
                      <a:pt x="3859" y="2025"/>
                    </a:lnTo>
                    <a:cubicBezTo>
                      <a:pt x="3382" y="2025"/>
                      <a:pt x="2954" y="2192"/>
                      <a:pt x="2620" y="2478"/>
                    </a:cubicBezTo>
                    <a:lnTo>
                      <a:pt x="2620" y="1215"/>
                    </a:lnTo>
                    <a:lnTo>
                      <a:pt x="2930" y="1525"/>
                    </a:lnTo>
                    <a:lnTo>
                      <a:pt x="3382" y="1073"/>
                    </a:lnTo>
                    <a:lnTo>
                      <a:pt x="23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8" name="Google Shape;668;p52"/>
          <p:cNvSpPr txBox="1">
            <a:spLocks noGrp="1"/>
          </p:cNvSpPr>
          <p:nvPr>
            <p:ph type="title" idx="6"/>
          </p:nvPr>
        </p:nvSpPr>
        <p:spPr>
          <a:xfrm>
            <a:off x="720000" y="539500"/>
            <a:ext cx="7704000" cy="457200"/>
          </a:xfrm>
          <a:prstGeom prst="rect">
            <a:avLst/>
          </a:prstGeom>
        </p:spPr>
        <p:txBody>
          <a:bodyPr spcFirstLastPara="1" wrap="square" lIns="91425" tIns="91425" rIns="91425" bIns="91425" anchor="ctr" anchorCtr="0">
            <a:noAutofit/>
          </a:bodyPr>
          <a:lstStyle/>
          <a:p>
            <a:pPr lvl="0"/>
            <a:r>
              <a:rPr lang="en-IN" dirty="0"/>
              <a:t>Key </a:t>
            </a:r>
            <a:r>
              <a:rPr lang="en-IN" dirty="0">
                <a:solidFill>
                  <a:schemeClr val="accent1"/>
                </a:solidFill>
              </a:rPr>
              <a:t>Finders</a:t>
            </a:r>
            <a:endParaRPr dirty="0">
              <a:solidFill>
                <a:schemeClr val="accent1"/>
              </a:solidFill>
            </a:endParaRPr>
          </a:p>
        </p:txBody>
      </p:sp>
      <p:sp>
        <p:nvSpPr>
          <p:cNvPr id="669" name="Google Shape;669;p52"/>
          <p:cNvSpPr txBox="1">
            <a:spLocks noGrp="1"/>
          </p:cNvSpPr>
          <p:nvPr>
            <p:ph type="title"/>
          </p:nvPr>
        </p:nvSpPr>
        <p:spPr>
          <a:xfrm>
            <a:off x="4573874" y="1355014"/>
            <a:ext cx="5206229" cy="365700"/>
          </a:xfrm>
          <a:prstGeom prst="rect">
            <a:avLst/>
          </a:prstGeom>
        </p:spPr>
        <p:txBody>
          <a:bodyPr spcFirstLastPara="1" wrap="square" lIns="91425" tIns="91425" rIns="91425" bIns="91425" anchor="ctr" anchorCtr="0">
            <a:noAutofit/>
          </a:bodyPr>
          <a:lstStyle/>
          <a:p>
            <a:pPr lvl="0"/>
            <a:r>
              <a:rPr lang="en" sz="1400" dirty="0"/>
              <a:t>4</a:t>
            </a:r>
            <a:r>
              <a:rPr lang="en" sz="1400" dirty="0" smtClean="0"/>
              <a:t>- </a:t>
            </a:r>
            <a:r>
              <a:rPr lang="en-US" sz="1400" dirty="0"/>
              <a:t>Sales Volume: Missing vs. Non-Missing Customer IDs:</a:t>
            </a:r>
            <a:endParaRPr sz="1400" dirty="0"/>
          </a:p>
        </p:txBody>
      </p:sp>
      <p:sp>
        <p:nvSpPr>
          <p:cNvPr id="670" name="Google Shape;670;p52"/>
          <p:cNvSpPr txBox="1">
            <a:spLocks noGrp="1"/>
          </p:cNvSpPr>
          <p:nvPr>
            <p:ph type="subTitle" idx="1"/>
          </p:nvPr>
        </p:nvSpPr>
        <p:spPr>
          <a:xfrm>
            <a:off x="4573878" y="1712004"/>
            <a:ext cx="3537000" cy="671700"/>
          </a:xfrm>
          <a:prstGeom prst="rect">
            <a:avLst/>
          </a:prstGeom>
        </p:spPr>
        <p:txBody>
          <a:bodyPr spcFirstLastPara="1" wrap="square" lIns="91425" tIns="91425" rIns="91425" bIns="91425" anchor="ctr" anchorCtr="0">
            <a:noAutofit/>
          </a:bodyPr>
          <a:lstStyle/>
          <a:p>
            <a:pPr marL="0" lvl="0" indent="0"/>
            <a:r>
              <a:rPr lang="en" sz="1000" dirty="0" smtClean="0"/>
              <a:t>i) </a:t>
            </a:r>
            <a:r>
              <a:rPr lang="en-US" sz="1000" dirty="0"/>
              <a:t>Transactions with missing customer IDs accounted for 28.6% of the total sales volume</a:t>
            </a:r>
            <a:br>
              <a:rPr lang="en-US" sz="1000" dirty="0"/>
            </a:br>
            <a:r>
              <a:rPr lang="en-US" sz="1000" dirty="0"/>
              <a:t>ii) Transactions with non-missing customer IDs accounted for 71.4% of the total sales volume</a:t>
            </a:r>
            <a:endParaRPr lang="en-US" sz="1000" dirty="0" smtClean="0"/>
          </a:p>
        </p:txBody>
      </p:sp>
      <p:sp>
        <p:nvSpPr>
          <p:cNvPr id="671" name="Google Shape;671;p52"/>
          <p:cNvSpPr txBox="1">
            <a:spLocks noGrp="1"/>
          </p:cNvSpPr>
          <p:nvPr>
            <p:ph type="title" idx="2"/>
          </p:nvPr>
        </p:nvSpPr>
        <p:spPr>
          <a:xfrm>
            <a:off x="4573878" y="2464468"/>
            <a:ext cx="3537000" cy="365700"/>
          </a:xfrm>
          <a:prstGeom prst="rect">
            <a:avLst/>
          </a:prstGeom>
        </p:spPr>
        <p:txBody>
          <a:bodyPr spcFirstLastPara="1" wrap="square" lIns="91425" tIns="91425" rIns="91425" bIns="91425" anchor="ctr" anchorCtr="0">
            <a:noAutofit/>
          </a:bodyPr>
          <a:lstStyle/>
          <a:p>
            <a:pPr lvl="0"/>
            <a:r>
              <a:rPr lang="en" sz="1400" dirty="0"/>
              <a:t>5</a:t>
            </a:r>
            <a:r>
              <a:rPr lang="en" sz="1400" dirty="0" smtClean="0"/>
              <a:t>- </a:t>
            </a:r>
            <a:r>
              <a:rPr lang="en-US" sz="1400" dirty="0"/>
              <a:t>Revenue: Missing vs. Non-Missing Customer IDs:</a:t>
            </a:r>
            <a:endParaRPr sz="1400" dirty="0"/>
          </a:p>
        </p:txBody>
      </p:sp>
      <p:sp>
        <p:nvSpPr>
          <p:cNvPr id="672" name="Google Shape;672;p52"/>
          <p:cNvSpPr txBox="1">
            <a:spLocks noGrp="1"/>
          </p:cNvSpPr>
          <p:nvPr>
            <p:ph type="subTitle" idx="3"/>
          </p:nvPr>
        </p:nvSpPr>
        <p:spPr>
          <a:xfrm>
            <a:off x="4573878" y="2821073"/>
            <a:ext cx="3537000" cy="671700"/>
          </a:xfrm>
          <a:prstGeom prst="rect">
            <a:avLst/>
          </a:prstGeom>
        </p:spPr>
        <p:txBody>
          <a:bodyPr spcFirstLastPara="1" wrap="square" lIns="91425" tIns="91425" rIns="91425" bIns="91425" anchor="ctr" anchorCtr="0">
            <a:noAutofit/>
          </a:bodyPr>
          <a:lstStyle/>
          <a:p>
            <a:pPr marL="0" lvl="0" indent="0"/>
            <a:r>
              <a:rPr lang="en-US" sz="1000" dirty="0" err="1" smtClean="0"/>
              <a:t>i</a:t>
            </a:r>
            <a:r>
              <a:rPr lang="en-US" sz="1000" dirty="0" smtClean="0"/>
              <a:t>) </a:t>
            </a:r>
            <a:r>
              <a:rPr lang="en-US" sz="1000" dirty="0"/>
              <a:t>Transactions with missing customer IDs contributed to 26.4% of the total revenue</a:t>
            </a:r>
            <a:endParaRPr lang="en-US" sz="1000" dirty="0" smtClean="0"/>
          </a:p>
          <a:p>
            <a:pPr marL="0" lvl="0" indent="0"/>
            <a:r>
              <a:rPr lang="en-US" sz="1000" dirty="0" smtClean="0"/>
              <a:t>ii) </a:t>
            </a:r>
            <a:r>
              <a:rPr lang="en-US" sz="1000" dirty="0"/>
              <a:t>Transactions with non-missing customer IDs contributed to 73.6% of the total revenue</a:t>
            </a:r>
            <a:endParaRPr lang="en-US" sz="1000" dirty="0" smtClean="0"/>
          </a:p>
        </p:txBody>
      </p:sp>
      <p:sp>
        <p:nvSpPr>
          <p:cNvPr id="673" name="Google Shape;673;p52"/>
          <p:cNvSpPr txBox="1">
            <a:spLocks noGrp="1"/>
          </p:cNvSpPr>
          <p:nvPr>
            <p:ph type="title" idx="4"/>
          </p:nvPr>
        </p:nvSpPr>
        <p:spPr>
          <a:xfrm>
            <a:off x="4573878" y="3574685"/>
            <a:ext cx="3537000" cy="365700"/>
          </a:xfrm>
          <a:prstGeom prst="rect">
            <a:avLst/>
          </a:prstGeom>
        </p:spPr>
        <p:txBody>
          <a:bodyPr spcFirstLastPara="1" wrap="square" lIns="91425" tIns="91425" rIns="91425" bIns="91425" anchor="ctr" anchorCtr="0">
            <a:noAutofit/>
          </a:bodyPr>
          <a:lstStyle/>
          <a:p>
            <a:pPr lvl="0"/>
            <a:r>
              <a:rPr lang="en" sz="1400" dirty="0"/>
              <a:t>6</a:t>
            </a:r>
            <a:r>
              <a:rPr lang="en" sz="1400" dirty="0" smtClean="0"/>
              <a:t>- </a:t>
            </a:r>
            <a:r>
              <a:rPr lang="en-IN" sz="1400" dirty="0"/>
              <a:t>Price </a:t>
            </a:r>
            <a:r>
              <a:rPr lang="en-IN" sz="1400" dirty="0" smtClean="0"/>
              <a:t>Distribution</a:t>
            </a:r>
            <a:r>
              <a:rPr lang="en-US" sz="1400" dirty="0" smtClean="0"/>
              <a:t>:</a:t>
            </a:r>
            <a:endParaRPr sz="1400" dirty="0"/>
          </a:p>
        </p:txBody>
      </p:sp>
      <p:sp>
        <p:nvSpPr>
          <p:cNvPr id="674" name="Google Shape;674;p52"/>
          <p:cNvSpPr txBox="1">
            <a:spLocks noGrp="1"/>
          </p:cNvSpPr>
          <p:nvPr>
            <p:ph type="subTitle" idx="5"/>
          </p:nvPr>
        </p:nvSpPr>
        <p:spPr>
          <a:xfrm>
            <a:off x="4573878" y="3931289"/>
            <a:ext cx="3537000" cy="671700"/>
          </a:xfrm>
          <a:prstGeom prst="rect">
            <a:avLst/>
          </a:prstGeom>
        </p:spPr>
        <p:txBody>
          <a:bodyPr spcFirstLastPara="1" wrap="square" lIns="91425" tIns="91425" rIns="91425" bIns="91425" anchor="ctr" anchorCtr="0">
            <a:noAutofit/>
          </a:bodyPr>
          <a:lstStyle/>
          <a:p>
            <a:pPr marL="0" lvl="0" indent="0"/>
            <a:r>
              <a:rPr lang="en-US" sz="1000" dirty="0" err="1" smtClean="0"/>
              <a:t>i</a:t>
            </a:r>
            <a:r>
              <a:rPr lang="en-US" sz="1000" dirty="0" smtClean="0"/>
              <a:t>) 5</a:t>
            </a:r>
            <a:r>
              <a:rPr lang="en-US" sz="1000" dirty="0"/>
              <a:t>% of products had a price above £</a:t>
            </a:r>
            <a:r>
              <a:rPr lang="en-US" sz="1000" dirty="0" smtClean="0"/>
              <a:t>50</a:t>
            </a:r>
            <a:endParaRPr lang="en-US" sz="1000" dirty="0"/>
          </a:p>
          <a:p>
            <a:pPr marL="0" lvl="0" indent="0"/>
            <a:r>
              <a:rPr lang="en-US" sz="1000" dirty="0"/>
              <a:t>ii) 10% of products had a price below £1.25</a:t>
            </a:r>
            <a:endParaRPr lang="en-US" sz="1000" dirty="0" smtClean="0"/>
          </a:p>
        </p:txBody>
      </p:sp>
      <p:cxnSp>
        <p:nvCxnSpPr>
          <p:cNvPr id="675" name="Google Shape;675;p52"/>
          <p:cNvCxnSpPr>
            <a:stCxn id="669" idx="1"/>
            <a:endCxn id="676" idx="2"/>
          </p:cNvCxnSpPr>
          <p:nvPr/>
        </p:nvCxnSpPr>
        <p:spPr>
          <a:xfrm rot="10800000" flipV="1">
            <a:off x="2815878" y="1537864"/>
            <a:ext cx="1757997" cy="206156"/>
          </a:xfrm>
          <a:prstGeom prst="bentConnector3">
            <a:avLst>
              <a:gd name="adj1" fmla="val 50000"/>
            </a:avLst>
          </a:prstGeom>
          <a:noFill/>
          <a:ln w="19050" cap="flat" cmpd="sng">
            <a:solidFill>
              <a:schemeClr val="dk1"/>
            </a:solidFill>
            <a:prstDash val="solid"/>
            <a:round/>
            <a:headEnd type="none" w="med" len="med"/>
            <a:tailEnd type="diamond" w="med" len="med"/>
          </a:ln>
        </p:spPr>
      </p:cxnSp>
      <p:cxnSp>
        <p:nvCxnSpPr>
          <p:cNvPr id="677" name="Google Shape;677;p52"/>
          <p:cNvCxnSpPr>
            <a:stCxn id="671" idx="1"/>
            <a:endCxn id="657" idx="2"/>
          </p:cNvCxnSpPr>
          <p:nvPr/>
        </p:nvCxnSpPr>
        <p:spPr>
          <a:xfrm flipH="1">
            <a:off x="1977378" y="2647318"/>
            <a:ext cx="2596500" cy="741000"/>
          </a:xfrm>
          <a:prstGeom prst="bentConnector3">
            <a:avLst>
              <a:gd name="adj1" fmla="val 49999"/>
            </a:avLst>
          </a:prstGeom>
          <a:noFill/>
          <a:ln w="19050" cap="flat" cmpd="sng">
            <a:solidFill>
              <a:schemeClr val="dk1"/>
            </a:solidFill>
            <a:prstDash val="solid"/>
            <a:round/>
            <a:headEnd type="none" w="med" len="med"/>
            <a:tailEnd type="diamond" w="med" len="med"/>
          </a:ln>
        </p:spPr>
      </p:cxnSp>
      <p:cxnSp>
        <p:nvCxnSpPr>
          <p:cNvPr id="678" name="Google Shape;678;p52"/>
          <p:cNvCxnSpPr>
            <a:stCxn id="673" idx="1"/>
            <a:endCxn id="664" idx="2"/>
          </p:cNvCxnSpPr>
          <p:nvPr/>
        </p:nvCxnSpPr>
        <p:spPr>
          <a:xfrm flipH="1">
            <a:off x="2815878" y="3757535"/>
            <a:ext cx="1758000" cy="456600"/>
          </a:xfrm>
          <a:prstGeom prst="bentConnector3">
            <a:avLst>
              <a:gd name="adj1" fmla="val 50000"/>
            </a:avLst>
          </a:prstGeom>
          <a:noFill/>
          <a:ln w="19050" cap="flat" cmpd="sng">
            <a:solidFill>
              <a:schemeClr val="dk1"/>
            </a:solidFill>
            <a:prstDash val="solid"/>
            <a:round/>
            <a:headEnd type="none" w="med" len="med"/>
            <a:tailEnd type="diamond" w="med" len="med"/>
          </a:ln>
        </p:spPr>
      </p:cxnSp>
      <p:grpSp>
        <p:nvGrpSpPr>
          <p:cNvPr id="679" name="Google Shape;679;p52"/>
          <p:cNvGrpSpPr/>
          <p:nvPr/>
        </p:nvGrpSpPr>
        <p:grpSpPr>
          <a:xfrm>
            <a:off x="567601" y="1358650"/>
            <a:ext cx="1614385" cy="3240720"/>
            <a:chOff x="567601" y="1358650"/>
            <a:chExt cx="1614385" cy="3240720"/>
          </a:xfrm>
        </p:grpSpPr>
        <p:grpSp>
          <p:nvGrpSpPr>
            <p:cNvPr id="680" name="Google Shape;680;p52"/>
            <p:cNvGrpSpPr/>
            <p:nvPr/>
          </p:nvGrpSpPr>
          <p:grpSpPr>
            <a:xfrm>
              <a:off x="574886" y="1358650"/>
              <a:ext cx="1607100" cy="770700"/>
              <a:chOff x="574886" y="1358650"/>
              <a:chExt cx="1607100" cy="770700"/>
            </a:xfrm>
          </p:grpSpPr>
          <p:sp>
            <p:nvSpPr>
              <p:cNvPr id="681" name="Google Shape;681;p52"/>
              <p:cNvSpPr/>
              <p:nvPr/>
            </p:nvSpPr>
            <p:spPr>
              <a:xfrm>
                <a:off x="574886" y="1358650"/>
                <a:ext cx="16071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2" name="Google Shape;682;p52"/>
              <p:cNvGrpSpPr/>
              <p:nvPr/>
            </p:nvGrpSpPr>
            <p:grpSpPr>
              <a:xfrm rot="5400000">
                <a:off x="1595613" y="1560963"/>
                <a:ext cx="389475" cy="366125"/>
                <a:chOff x="5787625" y="1025350"/>
                <a:chExt cx="389475" cy="366125"/>
              </a:xfrm>
            </p:grpSpPr>
            <p:sp>
              <p:nvSpPr>
                <p:cNvPr id="683" name="Google Shape;683;p52"/>
                <p:cNvSpPr/>
                <p:nvPr/>
              </p:nvSpPr>
              <p:spPr>
                <a:xfrm>
                  <a:off x="5787625" y="1025350"/>
                  <a:ext cx="389475" cy="243525"/>
                </a:xfrm>
                <a:custGeom>
                  <a:avLst/>
                  <a:gdLst/>
                  <a:ahLst/>
                  <a:cxnLst/>
                  <a:rect l="l" t="t" r="r" b="b"/>
                  <a:pathLst>
                    <a:path w="15579" h="9741" extrusionOk="0">
                      <a:moveTo>
                        <a:pt x="7773" y="0"/>
                      </a:moveTo>
                      <a:lnTo>
                        <a:pt x="1" y="7806"/>
                      </a:lnTo>
                      <a:lnTo>
                        <a:pt x="2002" y="9741"/>
                      </a:lnTo>
                      <a:lnTo>
                        <a:pt x="7773" y="3970"/>
                      </a:lnTo>
                      <a:lnTo>
                        <a:pt x="13577" y="9741"/>
                      </a:lnTo>
                      <a:lnTo>
                        <a:pt x="15579" y="7806"/>
                      </a:lnTo>
                      <a:lnTo>
                        <a:pt x="77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2"/>
                <p:cNvSpPr/>
                <p:nvPr/>
              </p:nvSpPr>
              <p:spPr>
                <a:xfrm>
                  <a:off x="5856025" y="1216325"/>
                  <a:ext cx="251025" cy="175150"/>
                </a:xfrm>
                <a:custGeom>
                  <a:avLst/>
                  <a:gdLst/>
                  <a:ahLst/>
                  <a:cxnLst/>
                  <a:rect l="l" t="t" r="r" b="b"/>
                  <a:pathLst>
                    <a:path w="10041" h="7006" extrusionOk="0">
                      <a:moveTo>
                        <a:pt x="5037" y="0"/>
                      </a:moveTo>
                      <a:lnTo>
                        <a:pt x="0" y="5004"/>
                      </a:lnTo>
                      <a:lnTo>
                        <a:pt x="2002" y="7005"/>
                      </a:lnTo>
                      <a:lnTo>
                        <a:pt x="5037" y="3903"/>
                      </a:lnTo>
                      <a:lnTo>
                        <a:pt x="8106" y="7005"/>
                      </a:lnTo>
                      <a:lnTo>
                        <a:pt x="10041" y="5004"/>
                      </a:lnTo>
                      <a:lnTo>
                        <a:pt x="5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5" name="Google Shape;685;p52"/>
            <p:cNvGrpSpPr/>
            <p:nvPr/>
          </p:nvGrpSpPr>
          <p:grpSpPr>
            <a:xfrm>
              <a:off x="567601" y="2181993"/>
              <a:ext cx="1607064" cy="2417377"/>
              <a:chOff x="567601" y="2181993"/>
              <a:chExt cx="1607064" cy="2417377"/>
            </a:xfrm>
          </p:grpSpPr>
          <p:sp>
            <p:nvSpPr>
              <p:cNvPr id="686" name="Google Shape;686;p52"/>
              <p:cNvSpPr/>
              <p:nvPr/>
            </p:nvSpPr>
            <p:spPr>
              <a:xfrm>
                <a:off x="567601" y="2181993"/>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2"/>
              <p:cNvSpPr/>
              <p:nvPr/>
            </p:nvSpPr>
            <p:spPr>
              <a:xfrm>
                <a:off x="567601" y="3005349"/>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2"/>
              <p:cNvSpPr/>
              <p:nvPr/>
            </p:nvSpPr>
            <p:spPr>
              <a:xfrm>
                <a:off x="567601" y="3828670"/>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2"/>
              <p:cNvSpPr/>
              <p:nvPr/>
            </p:nvSpPr>
            <p:spPr>
              <a:xfrm>
                <a:off x="1406065" y="3828670"/>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2"/>
              <p:cNvSpPr/>
              <p:nvPr/>
            </p:nvSpPr>
            <p:spPr>
              <a:xfrm flipH="1">
                <a:off x="812389" y="4057435"/>
                <a:ext cx="279083" cy="313168"/>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1" name="Google Shape;691;p52"/>
              <p:cNvGrpSpPr/>
              <p:nvPr/>
            </p:nvGrpSpPr>
            <p:grpSpPr>
              <a:xfrm>
                <a:off x="764857" y="2380288"/>
                <a:ext cx="374100" cy="374100"/>
                <a:chOff x="89807" y="1807888"/>
                <a:chExt cx="374100" cy="374100"/>
              </a:xfrm>
            </p:grpSpPr>
            <p:sp>
              <p:nvSpPr>
                <p:cNvPr id="692" name="Google Shape;692;p52"/>
                <p:cNvSpPr/>
                <p:nvPr/>
              </p:nvSpPr>
              <p:spPr>
                <a:xfrm flipH="1">
                  <a:off x="89807" y="1807888"/>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2"/>
                <p:cNvSpPr/>
                <p:nvPr/>
              </p:nvSpPr>
              <p:spPr>
                <a:xfrm rot="5400000" flipH="1">
                  <a:off x="170642" y="1875927"/>
                  <a:ext cx="212318" cy="238200"/>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694;p52"/>
              <p:cNvGrpSpPr/>
              <p:nvPr/>
            </p:nvGrpSpPr>
            <p:grpSpPr>
              <a:xfrm rot="10800000" flipH="1">
                <a:off x="764857" y="3203626"/>
                <a:ext cx="374100" cy="374100"/>
                <a:chOff x="89807" y="1807888"/>
                <a:chExt cx="374100" cy="374100"/>
              </a:xfrm>
            </p:grpSpPr>
            <p:sp>
              <p:nvSpPr>
                <p:cNvPr id="695" name="Google Shape;695;p52"/>
                <p:cNvSpPr/>
                <p:nvPr/>
              </p:nvSpPr>
              <p:spPr>
                <a:xfrm flipH="1">
                  <a:off x="89807" y="1807888"/>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2"/>
                <p:cNvSpPr/>
                <p:nvPr/>
              </p:nvSpPr>
              <p:spPr>
                <a:xfrm rot="5400000" flipH="1">
                  <a:off x="170642" y="1875927"/>
                  <a:ext cx="212318" cy="238200"/>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52"/>
              <p:cNvSpPr/>
              <p:nvPr/>
            </p:nvSpPr>
            <p:spPr>
              <a:xfrm>
                <a:off x="1650823" y="4057435"/>
                <a:ext cx="279083" cy="313168"/>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6" name="Google Shape;676;p52"/>
          <p:cNvSpPr/>
          <p:nvPr/>
        </p:nvSpPr>
        <p:spPr>
          <a:xfrm flipH="1">
            <a:off x="2441777" y="1556970"/>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52"/>
          <p:cNvGrpSpPr/>
          <p:nvPr/>
        </p:nvGrpSpPr>
        <p:grpSpPr>
          <a:xfrm>
            <a:off x="2517193" y="1632643"/>
            <a:ext cx="223269" cy="222769"/>
            <a:chOff x="7233075" y="2777748"/>
            <a:chExt cx="376952" cy="376108"/>
          </a:xfrm>
        </p:grpSpPr>
        <p:sp>
          <p:nvSpPr>
            <p:cNvPr id="699" name="Google Shape;699;p52"/>
            <p:cNvSpPr/>
            <p:nvPr/>
          </p:nvSpPr>
          <p:spPr>
            <a:xfrm>
              <a:off x="7233075" y="2777748"/>
              <a:ext cx="145780" cy="171735"/>
            </a:xfrm>
            <a:custGeom>
              <a:avLst/>
              <a:gdLst/>
              <a:ahLst/>
              <a:cxnLst/>
              <a:rect l="l" t="t" r="r" b="b"/>
              <a:pathLst>
                <a:path w="4145" h="4883" extrusionOk="0">
                  <a:moveTo>
                    <a:pt x="3477" y="644"/>
                  </a:moveTo>
                  <a:lnTo>
                    <a:pt x="3477" y="2859"/>
                  </a:lnTo>
                  <a:lnTo>
                    <a:pt x="620" y="2859"/>
                  </a:lnTo>
                  <a:lnTo>
                    <a:pt x="620" y="644"/>
                  </a:lnTo>
                  <a:close/>
                  <a:moveTo>
                    <a:pt x="1" y="1"/>
                  </a:moveTo>
                  <a:lnTo>
                    <a:pt x="1" y="3525"/>
                  </a:lnTo>
                  <a:lnTo>
                    <a:pt x="1763" y="3525"/>
                  </a:lnTo>
                  <a:lnTo>
                    <a:pt x="1763" y="4264"/>
                  </a:lnTo>
                  <a:lnTo>
                    <a:pt x="858" y="4264"/>
                  </a:lnTo>
                  <a:lnTo>
                    <a:pt x="858" y="4883"/>
                  </a:lnTo>
                  <a:lnTo>
                    <a:pt x="3335" y="4883"/>
                  </a:lnTo>
                  <a:lnTo>
                    <a:pt x="3335" y="4264"/>
                  </a:lnTo>
                  <a:lnTo>
                    <a:pt x="2382" y="4264"/>
                  </a:lnTo>
                  <a:lnTo>
                    <a:pt x="2382" y="3525"/>
                  </a:lnTo>
                  <a:lnTo>
                    <a:pt x="4144" y="3525"/>
                  </a:lnTo>
                  <a:lnTo>
                    <a:pt x="4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2"/>
            <p:cNvSpPr/>
            <p:nvPr/>
          </p:nvSpPr>
          <p:spPr>
            <a:xfrm>
              <a:off x="7463404" y="2777748"/>
              <a:ext cx="146624" cy="171735"/>
            </a:xfrm>
            <a:custGeom>
              <a:avLst/>
              <a:gdLst/>
              <a:ahLst/>
              <a:cxnLst/>
              <a:rect l="l" t="t" r="r" b="b"/>
              <a:pathLst>
                <a:path w="4169" h="4883" extrusionOk="0">
                  <a:moveTo>
                    <a:pt x="3525" y="644"/>
                  </a:moveTo>
                  <a:lnTo>
                    <a:pt x="3525" y="2859"/>
                  </a:lnTo>
                  <a:lnTo>
                    <a:pt x="667" y="2859"/>
                  </a:lnTo>
                  <a:lnTo>
                    <a:pt x="667" y="644"/>
                  </a:lnTo>
                  <a:close/>
                  <a:moveTo>
                    <a:pt x="1" y="1"/>
                  </a:moveTo>
                  <a:lnTo>
                    <a:pt x="1" y="3525"/>
                  </a:lnTo>
                  <a:lnTo>
                    <a:pt x="1763" y="3525"/>
                  </a:lnTo>
                  <a:lnTo>
                    <a:pt x="1763" y="4264"/>
                  </a:lnTo>
                  <a:lnTo>
                    <a:pt x="858" y="4264"/>
                  </a:lnTo>
                  <a:lnTo>
                    <a:pt x="858" y="4883"/>
                  </a:lnTo>
                  <a:lnTo>
                    <a:pt x="3335" y="4883"/>
                  </a:lnTo>
                  <a:lnTo>
                    <a:pt x="3335" y="4264"/>
                  </a:lnTo>
                  <a:lnTo>
                    <a:pt x="2382" y="4264"/>
                  </a:lnTo>
                  <a:lnTo>
                    <a:pt x="2382" y="3525"/>
                  </a:lnTo>
                  <a:lnTo>
                    <a:pt x="4168" y="3525"/>
                  </a:lnTo>
                  <a:lnTo>
                    <a:pt x="41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2"/>
            <p:cNvSpPr/>
            <p:nvPr/>
          </p:nvSpPr>
          <p:spPr>
            <a:xfrm>
              <a:off x="7348644" y="2982121"/>
              <a:ext cx="144936" cy="171735"/>
            </a:xfrm>
            <a:custGeom>
              <a:avLst/>
              <a:gdLst/>
              <a:ahLst/>
              <a:cxnLst/>
              <a:rect l="l" t="t" r="r" b="b"/>
              <a:pathLst>
                <a:path w="4121" h="4883" extrusionOk="0">
                  <a:moveTo>
                    <a:pt x="3502" y="620"/>
                  </a:moveTo>
                  <a:lnTo>
                    <a:pt x="3502" y="2858"/>
                  </a:lnTo>
                  <a:lnTo>
                    <a:pt x="644" y="2858"/>
                  </a:lnTo>
                  <a:lnTo>
                    <a:pt x="644" y="620"/>
                  </a:lnTo>
                  <a:close/>
                  <a:moveTo>
                    <a:pt x="1" y="1"/>
                  </a:moveTo>
                  <a:lnTo>
                    <a:pt x="1" y="3525"/>
                  </a:lnTo>
                  <a:lnTo>
                    <a:pt x="1739" y="3525"/>
                  </a:lnTo>
                  <a:lnTo>
                    <a:pt x="1739" y="4263"/>
                  </a:lnTo>
                  <a:lnTo>
                    <a:pt x="858" y="4263"/>
                  </a:lnTo>
                  <a:lnTo>
                    <a:pt x="858" y="4883"/>
                  </a:lnTo>
                  <a:lnTo>
                    <a:pt x="3335" y="4883"/>
                  </a:lnTo>
                  <a:lnTo>
                    <a:pt x="3335" y="4263"/>
                  </a:lnTo>
                  <a:lnTo>
                    <a:pt x="2382" y="4263"/>
                  </a:lnTo>
                  <a:lnTo>
                    <a:pt x="2382" y="3525"/>
                  </a:lnTo>
                  <a:lnTo>
                    <a:pt x="4121" y="3525"/>
                  </a:lnTo>
                  <a:lnTo>
                    <a:pt x="41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2"/>
            <p:cNvSpPr/>
            <p:nvPr/>
          </p:nvSpPr>
          <p:spPr>
            <a:xfrm>
              <a:off x="7295045" y="2972906"/>
              <a:ext cx="33552" cy="82966"/>
            </a:xfrm>
            <a:custGeom>
              <a:avLst/>
              <a:gdLst/>
              <a:ahLst/>
              <a:cxnLst/>
              <a:rect l="l" t="t" r="r" b="b"/>
              <a:pathLst>
                <a:path w="954" h="2359" extrusionOk="0">
                  <a:moveTo>
                    <a:pt x="1" y="1"/>
                  </a:moveTo>
                  <a:lnTo>
                    <a:pt x="1" y="2358"/>
                  </a:lnTo>
                  <a:lnTo>
                    <a:pt x="953" y="2358"/>
                  </a:lnTo>
                  <a:lnTo>
                    <a:pt x="953" y="1715"/>
                  </a:lnTo>
                  <a:lnTo>
                    <a:pt x="620" y="1715"/>
                  </a:lnTo>
                  <a:lnTo>
                    <a:pt x="6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7513662" y="2972906"/>
              <a:ext cx="33517" cy="82966"/>
            </a:xfrm>
            <a:custGeom>
              <a:avLst/>
              <a:gdLst/>
              <a:ahLst/>
              <a:cxnLst/>
              <a:rect l="l" t="t" r="r" b="b"/>
              <a:pathLst>
                <a:path w="953" h="2359" extrusionOk="0">
                  <a:moveTo>
                    <a:pt x="334" y="1"/>
                  </a:moveTo>
                  <a:lnTo>
                    <a:pt x="334" y="1715"/>
                  </a:lnTo>
                  <a:lnTo>
                    <a:pt x="0" y="1715"/>
                  </a:lnTo>
                  <a:lnTo>
                    <a:pt x="0" y="2358"/>
                  </a:lnTo>
                  <a:lnTo>
                    <a:pt x="953" y="2358"/>
                  </a:lnTo>
                  <a:lnTo>
                    <a:pt x="9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p:cNvSpPr/>
            <p:nvPr/>
          </p:nvSpPr>
          <p:spPr>
            <a:xfrm>
              <a:off x="7392220" y="3014794"/>
              <a:ext cx="58664" cy="58664"/>
            </a:xfrm>
            <a:custGeom>
              <a:avLst/>
              <a:gdLst/>
              <a:ahLst/>
              <a:cxnLst/>
              <a:rect l="l" t="t" r="r" b="b"/>
              <a:pathLst>
                <a:path w="1668" h="1668" extrusionOk="0">
                  <a:moveTo>
                    <a:pt x="834" y="620"/>
                  </a:moveTo>
                  <a:cubicBezTo>
                    <a:pt x="953" y="620"/>
                    <a:pt x="1048" y="715"/>
                    <a:pt x="1048" y="834"/>
                  </a:cubicBezTo>
                  <a:cubicBezTo>
                    <a:pt x="1048" y="953"/>
                    <a:pt x="953" y="1048"/>
                    <a:pt x="834" y="1048"/>
                  </a:cubicBezTo>
                  <a:cubicBezTo>
                    <a:pt x="715" y="1048"/>
                    <a:pt x="619" y="953"/>
                    <a:pt x="619" y="834"/>
                  </a:cubicBezTo>
                  <a:cubicBezTo>
                    <a:pt x="619" y="715"/>
                    <a:pt x="715" y="620"/>
                    <a:pt x="834" y="620"/>
                  </a:cubicBezTo>
                  <a:close/>
                  <a:moveTo>
                    <a:pt x="834" y="0"/>
                  </a:moveTo>
                  <a:cubicBezTo>
                    <a:pt x="381" y="0"/>
                    <a:pt x="0" y="358"/>
                    <a:pt x="0" y="834"/>
                  </a:cubicBezTo>
                  <a:cubicBezTo>
                    <a:pt x="0" y="1310"/>
                    <a:pt x="358" y="1667"/>
                    <a:pt x="834" y="1667"/>
                  </a:cubicBezTo>
                  <a:cubicBezTo>
                    <a:pt x="1286" y="1667"/>
                    <a:pt x="1667" y="1310"/>
                    <a:pt x="1667" y="834"/>
                  </a:cubicBezTo>
                  <a:cubicBezTo>
                    <a:pt x="1667" y="358"/>
                    <a:pt x="1286" y="0"/>
                    <a:pt x="8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56891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52"/>
          <p:cNvSpPr/>
          <p:nvPr/>
        </p:nvSpPr>
        <p:spPr>
          <a:xfrm>
            <a:off x="2244527" y="1358683"/>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2"/>
          <p:cNvSpPr/>
          <p:nvPr/>
        </p:nvSpPr>
        <p:spPr>
          <a:xfrm>
            <a:off x="1406065" y="3002922"/>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2"/>
          <p:cNvSpPr/>
          <p:nvPr/>
        </p:nvSpPr>
        <p:spPr>
          <a:xfrm flipH="1">
            <a:off x="1603315" y="3201222"/>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52"/>
          <p:cNvGrpSpPr/>
          <p:nvPr/>
        </p:nvGrpSpPr>
        <p:grpSpPr>
          <a:xfrm>
            <a:off x="1650827" y="3276884"/>
            <a:ext cx="279076" cy="222777"/>
            <a:chOff x="1650827" y="3276884"/>
            <a:chExt cx="279076" cy="222777"/>
          </a:xfrm>
        </p:grpSpPr>
        <p:sp>
          <p:nvSpPr>
            <p:cNvPr id="659" name="Google Shape;659;p52"/>
            <p:cNvSpPr/>
            <p:nvPr/>
          </p:nvSpPr>
          <p:spPr>
            <a:xfrm>
              <a:off x="1650827" y="3337473"/>
              <a:ext cx="117530" cy="162188"/>
            </a:xfrm>
            <a:custGeom>
              <a:avLst/>
              <a:gdLst/>
              <a:ahLst/>
              <a:cxnLst/>
              <a:rect l="l" t="t" r="r" b="b"/>
              <a:pathLst>
                <a:path w="4574" h="6312" extrusionOk="0">
                  <a:moveTo>
                    <a:pt x="2311" y="667"/>
                  </a:moveTo>
                  <a:cubicBezTo>
                    <a:pt x="3216" y="667"/>
                    <a:pt x="3787" y="858"/>
                    <a:pt x="3930" y="977"/>
                  </a:cubicBezTo>
                  <a:cubicBezTo>
                    <a:pt x="3787" y="1096"/>
                    <a:pt x="3216" y="1310"/>
                    <a:pt x="2311" y="1310"/>
                  </a:cubicBezTo>
                  <a:cubicBezTo>
                    <a:pt x="1430" y="1310"/>
                    <a:pt x="858" y="1096"/>
                    <a:pt x="715" y="977"/>
                  </a:cubicBezTo>
                  <a:cubicBezTo>
                    <a:pt x="858" y="834"/>
                    <a:pt x="1430" y="667"/>
                    <a:pt x="2311" y="667"/>
                  </a:cubicBezTo>
                  <a:close/>
                  <a:moveTo>
                    <a:pt x="3954" y="1644"/>
                  </a:moveTo>
                  <a:lnTo>
                    <a:pt x="3954" y="2382"/>
                  </a:lnTo>
                  <a:cubicBezTo>
                    <a:pt x="3835" y="2501"/>
                    <a:pt x="3263" y="2739"/>
                    <a:pt x="2311" y="2739"/>
                  </a:cubicBezTo>
                  <a:cubicBezTo>
                    <a:pt x="1334" y="2739"/>
                    <a:pt x="763" y="2501"/>
                    <a:pt x="691" y="2382"/>
                  </a:cubicBezTo>
                  <a:lnTo>
                    <a:pt x="691" y="1644"/>
                  </a:lnTo>
                  <a:cubicBezTo>
                    <a:pt x="739" y="1668"/>
                    <a:pt x="763" y="1668"/>
                    <a:pt x="834" y="1691"/>
                  </a:cubicBezTo>
                  <a:cubicBezTo>
                    <a:pt x="1215" y="1810"/>
                    <a:pt x="1763" y="1906"/>
                    <a:pt x="2311" y="1906"/>
                  </a:cubicBezTo>
                  <a:cubicBezTo>
                    <a:pt x="2882" y="1906"/>
                    <a:pt x="3382" y="1858"/>
                    <a:pt x="3811" y="1691"/>
                  </a:cubicBezTo>
                  <a:cubicBezTo>
                    <a:pt x="3859" y="1668"/>
                    <a:pt x="3930" y="1668"/>
                    <a:pt x="3954" y="1644"/>
                  </a:cubicBezTo>
                  <a:close/>
                  <a:moveTo>
                    <a:pt x="3954" y="3120"/>
                  </a:moveTo>
                  <a:lnTo>
                    <a:pt x="3954" y="3882"/>
                  </a:lnTo>
                  <a:cubicBezTo>
                    <a:pt x="3859" y="4001"/>
                    <a:pt x="3311" y="4240"/>
                    <a:pt x="2311" y="4240"/>
                  </a:cubicBezTo>
                  <a:cubicBezTo>
                    <a:pt x="1334" y="4240"/>
                    <a:pt x="763" y="4001"/>
                    <a:pt x="667" y="3882"/>
                  </a:cubicBezTo>
                  <a:lnTo>
                    <a:pt x="667" y="3120"/>
                  </a:lnTo>
                  <a:lnTo>
                    <a:pt x="691" y="3120"/>
                  </a:lnTo>
                  <a:cubicBezTo>
                    <a:pt x="739" y="3168"/>
                    <a:pt x="763" y="3168"/>
                    <a:pt x="834" y="3192"/>
                  </a:cubicBezTo>
                  <a:cubicBezTo>
                    <a:pt x="1215" y="3311"/>
                    <a:pt x="1763" y="3406"/>
                    <a:pt x="2311" y="3406"/>
                  </a:cubicBezTo>
                  <a:cubicBezTo>
                    <a:pt x="2882" y="3406"/>
                    <a:pt x="3382" y="3335"/>
                    <a:pt x="3811" y="3192"/>
                  </a:cubicBezTo>
                  <a:cubicBezTo>
                    <a:pt x="3859" y="3168"/>
                    <a:pt x="3930" y="3168"/>
                    <a:pt x="3954" y="3120"/>
                  </a:cubicBezTo>
                  <a:close/>
                  <a:moveTo>
                    <a:pt x="3954" y="4597"/>
                  </a:moveTo>
                  <a:lnTo>
                    <a:pt x="3954" y="5335"/>
                  </a:lnTo>
                  <a:cubicBezTo>
                    <a:pt x="3835" y="5454"/>
                    <a:pt x="3263" y="5692"/>
                    <a:pt x="2311" y="5692"/>
                  </a:cubicBezTo>
                  <a:cubicBezTo>
                    <a:pt x="1334" y="5692"/>
                    <a:pt x="763" y="5454"/>
                    <a:pt x="691" y="5335"/>
                  </a:cubicBezTo>
                  <a:lnTo>
                    <a:pt x="691" y="4597"/>
                  </a:lnTo>
                  <a:cubicBezTo>
                    <a:pt x="739" y="4621"/>
                    <a:pt x="763" y="4621"/>
                    <a:pt x="834" y="4644"/>
                  </a:cubicBezTo>
                  <a:cubicBezTo>
                    <a:pt x="1215" y="4763"/>
                    <a:pt x="1763" y="4859"/>
                    <a:pt x="2311" y="4859"/>
                  </a:cubicBezTo>
                  <a:cubicBezTo>
                    <a:pt x="2882" y="4859"/>
                    <a:pt x="3382" y="4787"/>
                    <a:pt x="3811" y="4644"/>
                  </a:cubicBezTo>
                  <a:cubicBezTo>
                    <a:pt x="3859" y="4621"/>
                    <a:pt x="3930" y="4621"/>
                    <a:pt x="3954" y="4597"/>
                  </a:cubicBezTo>
                  <a:close/>
                  <a:moveTo>
                    <a:pt x="2287" y="1"/>
                  </a:moveTo>
                  <a:cubicBezTo>
                    <a:pt x="1715" y="1"/>
                    <a:pt x="1215" y="72"/>
                    <a:pt x="810" y="215"/>
                  </a:cubicBezTo>
                  <a:cubicBezTo>
                    <a:pt x="144" y="429"/>
                    <a:pt x="1" y="739"/>
                    <a:pt x="1" y="953"/>
                  </a:cubicBezTo>
                  <a:lnTo>
                    <a:pt x="1" y="5359"/>
                  </a:lnTo>
                  <a:cubicBezTo>
                    <a:pt x="1" y="5597"/>
                    <a:pt x="144" y="5907"/>
                    <a:pt x="810" y="6097"/>
                  </a:cubicBezTo>
                  <a:cubicBezTo>
                    <a:pt x="1191" y="6216"/>
                    <a:pt x="1715" y="6311"/>
                    <a:pt x="2287" y="6311"/>
                  </a:cubicBezTo>
                  <a:cubicBezTo>
                    <a:pt x="2858" y="6311"/>
                    <a:pt x="3358" y="6264"/>
                    <a:pt x="3787" y="6097"/>
                  </a:cubicBezTo>
                  <a:cubicBezTo>
                    <a:pt x="4430" y="5907"/>
                    <a:pt x="4573" y="5573"/>
                    <a:pt x="4573" y="5359"/>
                  </a:cubicBezTo>
                  <a:lnTo>
                    <a:pt x="4573" y="953"/>
                  </a:lnTo>
                  <a:cubicBezTo>
                    <a:pt x="4573" y="739"/>
                    <a:pt x="4430" y="429"/>
                    <a:pt x="3787" y="215"/>
                  </a:cubicBezTo>
                  <a:cubicBezTo>
                    <a:pt x="3382" y="96"/>
                    <a:pt x="2858" y="1"/>
                    <a:pt x="2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2"/>
            <p:cNvSpPr/>
            <p:nvPr/>
          </p:nvSpPr>
          <p:spPr>
            <a:xfrm>
              <a:off x="1811756" y="3337473"/>
              <a:ext cx="118147" cy="162188"/>
            </a:xfrm>
            <a:custGeom>
              <a:avLst/>
              <a:gdLst/>
              <a:ahLst/>
              <a:cxnLst/>
              <a:rect l="l" t="t" r="r" b="b"/>
              <a:pathLst>
                <a:path w="4598" h="6312" extrusionOk="0">
                  <a:moveTo>
                    <a:pt x="2311" y="667"/>
                  </a:moveTo>
                  <a:cubicBezTo>
                    <a:pt x="3192" y="667"/>
                    <a:pt x="3764" y="858"/>
                    <a:pt x="3906" y="977"/>
                  </a:cubicBezTo>
                  <a:cubicBezTo>
                    <a:pt x="3764" y="1096"/>
                    <a:pt x="3192" y="1310"/>
                    <a:pt x="2311" y="1310"/>
                  </a:cubicBezTo>
                  <a:cubicBezTo>
                    <a:pt x="1406" y="1310"/>
                    <a:pt x="858" y="1096"/>
                    <a:pt x="691" y="977"/>
                  </a:cubicBezTo>
                  <a:cubicBezTo>
                    <a:pt x="882" y="834"/>
                    <a:pt x="1406" y="667"/>
                    <a:pt x="2311" y="667"/>
                  </a:cubicBezTo>
                  <a:close/>
                  <a:moveTo>
                    <a:pt x="3930" y="1644"/>
                  </a:moveTo>
                  <a:lnTo>
                    <a:pt x="3930" y="2382"/>
                  </a:lnTo>
                  <a:cubicBezTo>
                    <a:pt x="3859" y="2501"/>
                    <a:pt x="3287" y="2739"/>
                    <a:pt x="2311" y="2739"/>
                  </a:cubicBezTo>
                  <a:cubicBezTo>
                    <a:pt x="1334" y="2739"/>
                    <a:pt x="763" y="2501"/>
                    <a:pt x="668" y="2382"/>
                  </a:cubicBezTo>
                  <a:lnTo>
                    <a:pt x="668" y="1644"/>
                  </a:lnTo>
                  <a:cubicBezTo>
                    <a:pt x="739" y="1668"/>
                    <a:pt x="763" y="1668"/>
                    <a:pt x="811" y="1691"/>
                  </a:cubicBezTo>
                  <a:cubicBezTo>
                    <a:pt x="1192" y="1810"/>
                    <a:pt x="1739" y="1906"/>
                    <a:pt x="2311" y="1906"/>
                  </a:cubicBezTo>
                  <a:cubicBezTo>
                    <a:pt x="2859" y="1906"/>
                    <a:pt x="3383" y="1858"/>
                    <a:pt x="3787" y="1691"/>
                  </a:cubicBezTo>
                  <a:cubicBezTo>
                    <a:pt x="3859" y="1668"/>
                    <a:pt x="3906" y="1668"/>
                    <a:pt x="3930" y="1644"/>
                  </a:cubicBezTo>
                  <a:close/>
                  <a:moveTo>
                    <a:pt x="3930" y="3120"/>
                  </a:moveTo>
                  <a:lnTo>
                    <a:pt x="3930" y="3882"/>
                  </a:lnTo>
                  <a:cubicBezTo>
                    <a:pt x="3859" y="4001"/>
                    <a:pt x="3287" y="4240"/>
                    <a:pt x="2311" y="4240"/>
                  </a:cubicBezTo>
                  <a:cubicBezTo>
                    <a:pt x="1334" y="4240"/>
                    <a:pt x="763" y="4001"/>
                    <a:pt x="668" y="3882"/>
                  </a:cubicBezTo>
                  <a:lnTo>
                    <a:pt x="668" y="3120"/>
                  </a:lnTo>
                  <a:cubicBezTo>
                    <a:pt x="739" y="3168"/>
                    <a:pt x="763" y="3168"/>
                    <a:pt x="811" y="3192"/>
                  </a:cubicBezTo>
                  <a:cubicBezTo>
                    <a:pt x="1192" y="3311"/>
                    <a:pt x="1739" y="3406"/>
                    <a:pt x="2311" y="3406"/>
                  </a:cubicBezTo>
                  <a:cubicBezTo>
                    <a:pt x="2859" y="3406"/>
                    <a:pt x="3383" y="3335"/>
                    <a:pt x="3787" y="3192"/>
                  </a:cubicBezTo>
                  <a:cubicBezTo>
                    <a:pt x="3859" y="3168"/>
                    <a:pt x="3906" y="3168"/>
                    <a:pt x="3930" y="3120"/>
                  </a:cubicBezTo>
                  <a:close/>
                  <a:moveTo>
                    <a:pt x="3930" y="4597"/>
                  </a:moveTo>
                  <a:lnTo>
                    <a:pt x="3930" y="5335"/>
                  </a:lnTo>
                  <a:cubicBezTo>
                    <a:pt x="3859" y="5454"/>
                    <a:pt x="3287" y="5692"/>
                    <a:pt x="2311" y="5692"/>
                  </a:cubicBezTo>
                  <a:cubicBezTo>
                    <a:pt x="1334" y="5692"/>
                    <a:pt x="763" y="5454"/>
                    <a:pt x="668" y="5335"/>
                  </a:cubicBezTo>
                  <a:lnTo>
                    <a:pt x="668" y="4597"/>
                  </a:lnTo>
                  <a:cubicBezTo>
                    <a:pt x="739" y="4621"/>
                    <a:pt x="763" y="4621"/>
                    <a:pt x="811" y="4644"/>
                  </a:cubicBezTo>
                  <a:cubicBezTo>
                    <a:pt x="1192" y="4763"/>
                    <a:pt x="1739" y="4859"/>
                    <a:pt x="2311" y="4859"/>
                  </a:cubicBezTo>
                  <a:cubicBezTo>
                    <a:pt x="2859" y="4859"/>
                    <a:pt x="3383" y="4787"/>
                    <a:pt x="3787" y="4644"/>
                  </a:cubicBezTo>
                  <a:cubicBezTo>
                    <a:pt x="3859" y="4621"/>
                    <a:pt x="3906" y="4621"/>
                    <a:pt x="3930" y="4597"/>
                  </a:cubicBezTo>
                  <a:close/>
                  <a:moveTo>
                    <a:pt x="2311" y="1"/>
                  </a:moveTo>
                  <a:cubicBezTo>
                    <a:pt x="1739" y="1"/>
                    <a:pt x="1239" y="72"/>
                    <a:pt x="811" y="215"/>
                  </a:cubicBezTo>
                  <a:cubicBezTo>
                    <a:pt x="168" y="429"/>
                    <a:pt x="1" y="739"/>
                    <a:pt x="1" y="953"/>
                  </a:cubicBezTo>
                  <a:lnTo>
                    <a:pt x="1" y="5359"/>
                  </a:lnTo>
                  <a:cubicBezTo>
                    <a:pt x="1" y="5597"/>
                    <a:pt x="168" y="5907"/>
                    <a:pt x="811" y="6097"/>
                  </a:cubicBezTo>
                  <a:cubicBezTo>
                    <a:pt x="1192" y="6216"/>
                    <a:pt x="1739" y="6311"/>
                    <a:pt x="2311" y="6311"/>
                  </a:cubicBezTo>
                  <a:cubicBezTo>
                    <a:pt x="2859" y="6311"/>
                    <a:pt x="3383" y="6264"/>
                    <a:pt x="3787" y="6097"/>
                  </a:cubicBezTo>
                  <a:cubicBezTo>
                    <a:pt x="4454" y="5907"/>
                    <a:pt x="4597" y="5573"/>
                    <a:pt x="4597" y="5359"/>
                  </a:cubicBezTo>
                  <a:lnTo>
                    <a:pt x="4597" y="953"/>
                  </a:lnTo>
                  <a:cubicBezTo>
                    <a:pt x="4597" y="739"/>
                    <a:pt x="4454" y="429"/>
                    <a:pt x="3787" y="215"/>
                  </a:cubicBezTo>
                  <a:cubicBezTo>
                    <a:pt x="3406" y="96"/>
                    <a:pt x="2859" y="1"/>
                    <a:pt x="2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2"/>
            <p:cNvSpPr/>
            <p:nvPr/>
          </p:nvSpPr>
          <p:spPr>
            <a:xfrm>
              <a:off x="1707125" y="3276884"/>
              <a:ext cx="166479" cy="47767"/>
            </a:xfrm>
            <a:custGeom>
              <a:avLst/>
              <a:gdLst/>
              <a:ahLst/>
              <a:cxnLst/>
              <a:rect l="l" t="t" r="r" b="b"/>
              <a:pathLst>
                <a:path w="6479" h="1859" extrusionOk="0">
                  <a:moveTo>
                    <a:pt x="3549" y="620"/>
                  </a:moveTo>
                  <a:cubicBezTo>
                    <a:pt x="3692" y="620"/>
                    <a:pt x="3811" y="715"/>
                    <a:pt x="3835" y="882"/>
                  </a:cubicBezTo>
                  <a:cubicBezTo>
                    <a:pt x="3882" y="1049"/>
                    <a:pt x="3739" y="1192"/>
                    <a:pt x="3573" y="1192"/>
                  </a:cubicBezTo>
                  <a:lnTo>
                    <a:pt x="2954" y="1192"/>
                  </a:lnTo>
                  <a:cubicBezTo>
                    <a:pt x="2811" y="1192"/>
                    <a:pt x="2692" y="1120"/>
                    <a:pt x="2644" y="954"/>
                  </a:cubicBezTo>
                  <a:cubicBezTo>
                    <a:pt x="2620" y="787"/>
                    <a:pt x="2763" y="620"/>
                    <a:pt x="2930" y="620"/>
                  </a:cubicBezTo>
                  <a:close/>
                  <a:moveTo>
                    <a:pt x="2930" y="1"/>
                  </a:moveTo>
                  <a:cubicBezTo>
                    <a:pt x="2549" y="1"/>
                    <a:pt x="2192" y="263"/>
                    <a:pt x="2072" y="620"/>
                  </a:cubicBezTo>
                  <a:lnTo>
                    <a:pt x="1" y="620"/>
                  </a:lnTo>
                  <a:lnTo>
                    <a:pt x="1" y="1811"/>
                  </a:lnTo>
                  <a:lnTo>
                    <a:pt x="644" y="1811"/>
                  </a:lnTo>
                  <a:lnTo>
                    <a:pt x="644" y="1263"/>
                  </a:lnTo>
                  <a:lnTo>
                    <a:pt x="2096" y="1263"/>
                  </a:lnTo>
                  <a:cubicBezTo>
                    <a:pt x="2215" y="1620"/>
                    <a:pt x="2573" y="1858"/>
                    <a:pt x="2954" y="1858"/>
                  </a:cubicBezTo>
                  <a:lnTo>
                    <a:pt x="3573" y="1858"/>
                  </a:lnTo>
                  <a:cubicBezTo>
                    <a:pt x="3978" y="1858"/>
                    <a:pt x="4335" y="1597"/>
                    <a:pt x="4430" y="1263"/>
                  </a:cubicBezTo>
                  <a:lnTo>
                    <a:pt x="5835" y="1263"/>
                  </a:lnTo>
                  <a:lnTo>
                    <a:pt x="5835" y="1811"/>
                  </a:lnTo>
                  <a:lnTo>
                    <a:pt x="6478" y="1811"/>
                  </a:lnTo>
                  <a:lnTo>
                    <a:pt x="6478" y="620"/>
                  </a:lnTo>
                  <a:lnTo>
                    <a:pt x="4406" y="620"/>
                  </a:lnTo>
                  <a:cubicBezTo>
                    <a:pt x="4287" y="287"/>
                    <a:pt x="3930" y="1"/>
                    <a:pt x="35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52"/>
          <p:cNvGrpSpPr/>
          <p:nvPr/>
        </p:nvGrpSpPr>
        <p:grpSpPr>
          <a:xfrm>
            <a:off x="2244527" y="3828670"/>
            <a:ext cx="768600" cy="770700"/>
            <a:chOff x="2244529" y="3828670"/>
            <a:chExt cx="768600" cy="770700"/>
          </a:xfrm>
        </p:grpSpPr>
        <p:sp>
          <p:nvSpPr>
            <p:cNvPr id="663" name="Google Shape;663;p52"/>
            <p:cNvSpPr/>
            <p:nvPr/>
          </p:nvSpPr>
          <p:spPr>
            <a:xfrm>
              <a:off x="2244529" y="3828670"/>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2"/>
            <p:cNvSpPr/>
            <p:nvPr/>
          </p:nvSpPr>
          <p:spPr>
            <a:xfrm flipH="1">
              <a:off x="2441779" y="4026970"/>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5" name="Google Shape;665;p52"/>
            <p:cNvGrpSpPr/>
            <p:nvPr/>
          </p:nvGrpSpPr>
          <p:grpSpPr>
            <a:xfrm>
              <a:off x="2509720" y="4094676"/>
              <a:ext cx="238218" cy="238688"/>
              <a:chOff x="3977494" y="2173070"/>
              <a:chExt cx="379449" cy="380258"/>
            </a:xfrm>
          </p:grpSpPr>
          <p:sp>
            <p:nvSpPr>
              <p:cNvPr id="666" name="Google Shape;666;p52"/>
              <p:cNvSpPr/>
              <p:nvPr/>
            </p:nvSpPr>
            <p:spPr>
              <a:xfrm>
                <a:off x="3977494" y="2173070"/>
                <a:ext cx="379449" cy="380258"/>
              </a:xfrm>
              <a:custGeom>
                <a:avLst/>
                <a:gdLst/>
                <a:ahLst/>
                <a:cxnLst/>
                <a:rect l="l" t="t" r="r" b="b"/>
                <a:pathLst>
                  <a:path w="10789" h="10812" extrusionOk="0">
                    <a:moveTo>
                      <a:pt x="10169" y="643"/>
                    </a:moveTo>
                    <a:lnTo>
                      <a:pt x="10169" y="10169"/>
                    </a:lnTo>
                    <a:lnTo>
                      <a:pt x="644" y="10169"/>
                    </a:lnTo>
                    <a:lnTo>
                      <a:pt x="644" y="643"/>
                    </a:lnTo>
                    <a:close/>
                    <a:moveTo>
                      <a:pt x="1" y="0"/>
                    </a:moveTo>
                    <a:lnTo>
                      <a:pt x="1" y="10812"/>
                    </a:lnTo>
                    <a:lnTo>
                      <a:pt x="10789" y="10812"/>
                    </a:lnTo>
                    <a:lnTo>
                      <a:pt x="107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2"/>
              <p:cNvSpPr/>
              <p:nvPr/>
            </p:nvSpPr>
            <p:spPr>
              <a:xfrm>
                <a:off x="4031093" y="2227478"/>
                <a:ext cx="271407" cy="271407"/>
              </a:xfrm>
              <a:custGeom>
                <a:avLst/>
                <a:gdLst/>
                <a:ahLst/>
                <a:cxnLst/>
                <a:rect l="l" t="t" r="r" b="b"/>
                <a:pathLst>
                  <a:path w="7717" h="7717" extrusionOk="0">
                    <a:moveTo>
                      <a:pt x="3909" y="2644"/>
                    </a:moveTo>
                    <a:cubicBezTo>
                      <a:pt x="3924" y="2644"/>
                      <a:pt x="3939" y="2644"/>
                      <a:pt x="3954" y="2644"/>
                    </a:cubicBezTo>
                    <a:cubicBezTo>
                      <a:pt x="4573" y="2668"/>
                      <a:pt x="5073" y="3168"/>
                      <a:pt x="5097" y="3811"/>
                    </a:cubicBezTo>
                    <a:cubicBezTo>
                      <a:pt x="5145" y="4478"/>
                      <a:pt x="4573" y="5073"/>
                      <a:pt x="3883" y="5073"/>
                    </a:cubicBezTo>
                    <a:cubicBezTo>
                      <a:pt x="3192" y="5050"/>
                      <a:pt x="2668" y="4526"/>
                      <a:pt x="2668" y="3859"/>
                    </a:cubicBezTo>
                    <a:cubicBezTo>
                      <a:pt x="2668" y="3183"/>
                      <a:pt x="3216" y="2644"/>
                      <a:pt x="3909" y="2644"/>
                    </a:cubicBezTo>
                    <a:close/>
                    <a:moveTo>
                      <a:pt x="2311" y="1"/>
                    </a:moveTo>
                    <a:lnTo>
                      <a:pt x="1287" y="1001"/>
                    </a:lnTo>
                    <a:lnTo>
                      <a:pt x="1739" y="1454"/>
                    </a:lnTo>
                    <a:lnTo>
                      <a:pt x="2001" y="1215"/>
                    </a:lnTo>
                    <a:lnTo>
                      <a:pt x="2001" y="3835"/>
                    </a:lnTo>
                    <a:cubicBezTo>
                      <a:pt x="2001" y="4311"/>
                      <a:pt x="2192" y="4716"/>
                      <a:pt x="2454" y="5050"/>
                    </a:cubicBezTo>
                    <a:lnTo>
                      <a:pt x="1239" y="5050"/>
                    </a:lnTo>
                    <a:lnTo>
                      <a:pt x="1477" y="4788"/>
                    </a:lnTo>
                    <a:lnTo>
                      <a:pt x="1025" y="4335"/>
                    </a:lnTo>
                    <a:lnTo>
                      <a:pt x="1" y="5359"/>
                    </a:lnTo>
                    <a:lnTo>
                      <a:pt x="1072" y="6431"/>
                    </a:lnTo>
                    <a:lnTo>
                      <a:pt x="1573" y="6002"/>
                    </a:lnTo>
                    <a:lnTo>
                      <a:pt x="1263" y="5716"/>
                    </a:lnTo>
                    <a:lnTo>
                      <a:pt x="3906" y="5716"/>
                    </a:lnTo>
                    <a:cubicBezTo>
                      <a:pt x="4359" y="5716"/>
                      <a:pt x="4811" y="5526"/>
                      <a:pt x="5097" y="5264"/>
                    </a:cubicBezTo>
                    <a:lnTo>
                      <a:pt x="5097" y="6478"/>
                    </a:lnTo>
                    <a:lnTo>
                      <a:pt x="4859" y="6240"/>
                    </a:lnTo>
                    <a:lnTo>
                      <a:pt x="4406" y="6693"/>
                    </a:lnTo>
                    <a:lnTo>
                      <a:pt x="5430" y="7717"/>
                    </a:lnTo>
                    <a:lnTo>
                      <a:pt x="6478" y="6645"/>
                    </a:lnTo>
                    <a:lnTo>
                      <a:pt x="6026" y="6193"/>
                    </a:lnTo>
                    <a:lnTo>
                      <a:pt x="5716" y="6478"/>
                    </a:lnTo>
                    <a:lnTo>
                      <a:pt x="5716" y="3835"/>
                    </a:lnTo>
                    <a:cubicBezTo>
                      <a:pt x="5716" y="3383"/>
                      <a:pt x="5550" y="2954"/>
                      <a:pt x="5288" y="2644"/>
                    </a:cubicBezTo>
                    <a:lnTo>
                      <a:pt x="6502" y="2644"/>
                    </a:lnTo>
                    <a:lnTo>
                      <a:pt x="6193" y="2954"/>
                    </a:lnTo>
                    <a:lnTo>
                      <a:pt x="6645" y="3383"/>
                    </a:lnTo>
                    <a:lnTo>
                      <a:pt x="7717" y="2359"/>
                    </a:lnTo>
                    <a:lnTo>
                      <a:pt x="6693" y="1335"/>
                    </a:lnTo>
                    <a:lnTo>
                      <a:pt x="6240" y="1787"/>
                    </a:lnTo>
                    <a:lnTo>
                      <a:pt x="6478" y="2025"/>
                    </a:lnTo>
                    <a:lnTo>
                      <a:pt x="3859" y="2025"/>
                    </a:lnTo>
                    <a:cubicBezTo>
                      <a:pt x="3382" y="2025"/>
                      <a:pt x="2954" y="2192"/>
                      <a:pt x="2620" y="2478"/>
                    </a:cubicBezTo>
                    <a:lnTo>
                      <a:pt x="2620" y="1215"/>
                    </a:lnTo>
                    <a:lnTo>
                      <a:pt x="2930" y="1525"/>
                    </a:lnTo>
                    <a:lnTo>
                      <a:pt x="3382" y="1073"/>
                    </a:lnTo>
                    <a:lnTo>
                      <a:pt x="23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8" name="Google Shape;668;p52"/>
          <p:cNvSpPr txBox="1">
            <a:spLocks noGrp="1"/>
          </p:cNvSpPr>
          <p:nvPr>
            <p:ph type="title" idx="6"/>
          </p:nvPr>
        </p:nvSpPr>
        <p:spPr>
          <a:xfrm>
            <a:off x="720000" y="539500"/>
            <a:ext cx="7704000" cy="457200"/>
          </a:xfrm>
          <a:prstGeom prst="rect">
            <a:avLst/>
          </a:prstGeom>
        </p:spPr>
        <p:txBody>
          <a:bodyPr spcFirstLastPara="1" wrap="square" lIns="91425" tIns="91425" rIns="91425" bIns="91425" anchor="ctr" anchorCtr="0">
            <a:noAutofit/>
          </a:bodyPr>
          <a:lstStyle/>
          <a:p>
            <a:pPr lvl="0"/>
            <a:r>
              <a:rPr lang="en-IN" dirty="0" smtClean="0"/>
              <a:t>Key </a:t>
            </a:r>
            <a:r>
              <a:rPr lang="en-IN" dirty="0" smtClean="0">
                <a:solidFill>
                  <a:schemeClr val="accent1"/>
                </a:solidFill>
              </a:rPr>
              <a:t>Finders</a:t>
            </a:r>
            <a:endParaRPr dirty="0">
              <a:solidFill>
                <a:schemeClr val="accent1"/>
              </a:solidFill>
            </a:endParaRPr>
          </a:p>
        </p:txBody>
      </p:sp>
      <p:sp>
        <p:nvSpPr>
          <p:cNvPr id="669" name="Google Shape;669;p52"/>
          <p:cNvSpPr txBox="1">
            <a:spLocks noGrp="1"/>
          </p:cNvSpPr>
          <p:nvPr>
            <p:ph type="title"/>
          </p:nvPr>
        </p:nvSpPr>
        <p:spPr>
          <a:xfrm>
            <a:off x="4573874" y="1355014"/>
            <a:ext cx="5206229" cy="365700"/>
          </a:xfrm>
          <a:prstGeom prst="rect">
            <a:avLst/>
          </a:prstGeom>
        </p:spPr>
        <p:txBody>
          <a:bodyPr spcFirstLastPara="1" wrap="square" lIns="91425" tIns="91425" rIns="91425" bIns="91425" anchor="ctr" anchorCtr="0">
            <a:noAutofit/>
          </a:bodyPr>
          <a:lstStyle/>
          <a:p>
            <a:pPr lvl="0"/>
            <a:r>
              <a:rPr lang="en" sz="1400" dirty="0"/>
              <a:t>7</a:t>
            </a:r>
            <a:r>
              <a:rPr lang="en" sz="1400" dirty="0" smtClean="0"/>
              <a:t>- </a:t>
            </a:r>
            <a:r>
              <a:rPr lang="en-US" sz="1400" dirty="0"/>
              <a:t>Distribution of Transactions per </a:t>
            </a:r>
            <a:r>
              <a:rPr lang="en-US" sz="1400" dirty="0" smtClean="0"/>
              <a:t>Customer:</a:t>
            </a:r>
            <a:endParaRPr sz="1400" dirty="0"/>
          </a:p>
        </p:txBody>
      </p:sp>
      <p:sp>
        <p:nvSpPr>
          <p:cNvPr id="670" name="Google Shape;670;p52"/>
          <p:cNvSpPr txBox="1">
            <a:spLocks noGrp="1"/>
          </p:cNvSpPr>
          <p:nvPr>
            <p:ph type="subTitle" idx="1"/>
          </p:nvPr>
        </p:nvSpPr>
        <p:spPr>
          <a:xfrm>
            <a:off x="4573878" y="1712004"/>
            <a:ext cx="3537000" cy="671700"/>
          </a:xfrm>
          <a:prstGeom prst="rect">
            <a:avLst/>
          </a:prstGeom>
        </p:spPr>
        <p:txBody>
          <a:bodyPr spcFirstLastPara="1" wrap="square" lIns="91425" tIns="91425" rIns="91425" bIns="91425" anchor="ctr" anchorCtr="0">
            <a:noAutofit/>
          </a:bodyPr>
          <a:lstStyle/>
          <a:p>
            <a:pPr marL="0" lvl="0" indent="0"/>
            <a:r>
              <a:rPr lang="en" sz="1000" dirty="0" smtClean="0"/>
              <a:t>i) </a:t>
            </a:r>
            <a:r>
              <a:rPr lang="en-US" sz="1000" dirty="0"/>
              <a:t>Top 20% of customers accounted for 80% of the total transactions (Pareto principle)</a:t>
            </a:r>
            <a:endParaRPr lang="en-US" sz="1000" dirty="0" smtClean="0"/>
          </a:p>
        </p:txBody>
      </p:sp>
      <p:sp>
        <p:nvSpPr>
          <p:cNvPr id="671" name="Google Shape;671;p52"/>
          <p:cNvSpPr txBox="1">
            <a:spLocks noGrp="1"/>
          </p:cNvSpPr>
          <p:nvPr>
            <p:ph type="title" idx="2"/>
          </p:nvPr>
        </p:nvSpPr>
        <p:spPr>
          <a:xfrm>
            <a:off x="4573878" y="2464468"/>
            <a:ext cx="3537000" cy="365700"/>
          </a:xfrm>
          <a:prstGeom prst="rect">
            <a:avLst/>
          </a:prstGeom>
        </p:spPr>
        <p:txBody>
          <a:bodyPr spcFirstLastPara="1" wrap="square" lIns="91425" tIns="91425" rIns="91425" bIns="91425" anchor="ctr" anchorCtr="0">
            <a:noAutofit/>
          </a:bodyPr>
          <a:lstStyle/>
          <a:p>
            <a:pPr lvl="0"/>
            <a:r>
              <a:rPr lang="en" sz="1400" dirty="0"/>
              <a:t>8</a:t>
            </a:r>
            <a:r>
              <a:rPr lang="en" sz="1400" dirty="0" smtClean="0"/>
              <a:t>- </a:t>
            </a:r>
            <a:r>
              <a:rPr lang="en-IN" sz="1400" dirty="0"/>
              <a:t>Monthly Sales Volume:</a:t>
            </a:r>
            <a:endParaRPr sz="1400" dirty="0"/>
          </a:p>
        </p:txBody>
      </p:sp>
      <p:sp>
        <p:nvSpPr>
          <p:cNvPr id="672" name="Google Shape;672;p52"/>
          <p:cNvSpPr txBox="1">
            <a:spLocks noGrp="1"/>
          </p:cNvSpPr>
          <p:nvPr>
            <p:ph type="subTitle" idx="3"/>
          </p:nvPr>
        </p:nvSpPr>
        <p:spPr>
          <a:xfrm>
            <a:off x="4573878" y="2821073"/>
            <a:ext cx="3537000" cy="671700"/>
          </a:xfrm>
          <a:prstGeom prst="rect">
            <a:avLst/>
          </a:prstGeom>
        </p:spPr>
        <p:txBody>
          <a:bodyPr spcFirstLastPara="1" wrap="square" lIns="91425" tIns="91425" rIns="91425" bIns="91425" anchor="ctr" anchorCtr="0">
            <a:noAutofit/>
          </a:bodyPr>
          <a:lstStyle/>
          <a:p>
            <a:pPr marL="0" lvl="0" indent="0"/>
            <a:r>
              <a:rPr lang="en-US" sz="1000" dirty="0" err="1" smtClean="0"/>
              <a:t>i</a:t>
            </a:r>
            <a:r>
              <a:rPr lang="en-US" sz="1000" dirty="0" smtClean="0"/>
              <a:t>)</a:t>
            </a:r>
            <a:r>
              <a:rPr lang="en-US" sz="1000" dirty="0" smtClean="0"/>
              <a:t> The </a:t>
            </a:r>
            <a:r>
              <a:rPr lang="en-US" sz="1000" dirty="0"/>
              <a:t>highest sales volume was observed in November, accounting for 12.3% of the annual </a:t>
            </a:r>
            <a:r>
              <a:rPr lang="en-US" sz="1000" dirty="0" smtClean="0"/>
              <a:t>sales</a:t>
            </a:r>
          </a:p>
          <a:p>
            <a:pPr marL="0" lvl="0" indent="0"/>
            <a:r>
              <a:rPr lang="en-US" sz="1000" dirty="0"/>
              <a:t>ii) The lowest sales volume was in January, accounting for 5.9% of the annual sales</a:t>
            </a:r>
            <a:endParaRPr lang="en-US" sz="1000" dirty="0" smtClean="0"/>
          </a:p>
        </p:txBody>
      </p:sp>
      <p:sp>
        <p:nvSpPr>
          <p:cNvPr id="673" name="Google Shape;673;p52"/>
          <p:cNvSpPr txBox="1">
            <a:spLocks noGrp="1"/>
          </p:cNvSpPr>
          <p:nvPr>
            <p:ph type="title" idx="4"/>
          </p:nvPr>
        </p:nvSpPr>
        <p:spPr>
          <a:xfrm>
            <a:off x="4573878" y="3574685"/>
            <a:ext cx="3537000" cy="365700"/>
          </a:xfrm>
          <a:prstGeom prst="rect">
            <a:avLst/>
          </a:prstGeom>
        </p:spPr>
        <p:txBody>
          <a:bodyPr spcFirstLastPara="1" wrap="square" lIns="91425" tIns="91425" rIns="91425" bIns="91425" anchor="ctr" anchorCtr="0">
            <a:noAutofit/>
          </a:bodyPr>
          <a:lstStyle/>
          <a:p>
            <a:pPr lvl="0"/>
            <a:r>
              <a:rPr lang="en" sz="1400" dirty="0"/>
              <a:t>9</a:t>
            </a:r>
            <a:r>
              <a:rPr lang="en" sz="1400" dirty="0" smtClean="0"/>
              <a:t>- </a:t>
            </a:r>
            <a:r>
              <a:rPr lang="en-IN" sz="1400" dirty="0"/>
              <a:t>Sales Volume by Hour:</a:t>
            </a:r>
            <a:endParaRPr sz="1400" dirty="0"/>
          </a:p>
        </p:txBody>
      </p:sp>
      <p:sp>
        <p:nvSpPr>
          <p:cNvPr id="674" name="Google Shape;674;p52"/>
          <p:cNvSpPr txBox="1">
            <a:spLocks noGrp="1"/>
          </p:cNvSpPr>
          <p:nvPr>
            <p:ph type="subTitle" idx="5"/>
          </p:nvPr>
        </p:nvSpPr>
        <p:spPr>
          <a:xfrm>
            <a:off x="4573878" y="3931289"/>
            <a:ext cx="3537000" cy="671700"/>
          </a:xfrm>
          <a:prstGeom prst="rect">
            <a:avLst/>
          </a:prstGeom>
        </p:spPr>
        <p:txBody>
          <a:bodyPr spcFirstLastPara="1" wrap="square" lIns="91425" tIns="91425" rIns="91425" bIns="91425" anchor="ctr" anchorCtr="0">
            <a:noAutofit/>
          </a:bodyPr>
          <a:lstStyle/>
          <a:p>
            <a:pPr marL="0" lvl="0" indent="0"/>
            <a:r>
              <a:rPr lang="en-US" sz="1000" dirty="0" err="1" smtClean="0"/>
              <a:t>i</a:t>
            </a:r>
            <a:r>
              <a:rPr lang="en-US" sz="1000" dirty="0" smtClean="0"/>
              <a:t>) The </a:t>
            </a:r>
            <a:r>
              <a:rPr lang="en-US" sz="1000" dirty="0"/>
              <a:t>peak sales hour was between 11 AM and 12 PM, contributing to 10.2% of the daily sales volume </a:t>
            </a:r>
            <a:endParaRPr lang="en-US" sz="1000" dirty="0" smtClean="0"/>
          </a:p>
          <a:p>
            <a:pPr marL="0" lvl="0" indent="0"/>
            <a:r>
              <a:rPr lang="en-US" sz="1000" dirty="0" smtClean="0"/>
              <a:t>ii</a:t>
            </a:r>
            <a:r>
              <a:rPr lang="en-US" sz="1000" dirty="0"/>
              <a:t>) The lowest sales hour was between 4 AM and 5 AM, contributing to only 2.1% of the daily sales volume</a:t>
            </a:r>
            <a:endParaRPr lang="en-US" sz="1000" dirty="0" smtClean="0"/>
          </a:p>
        </p:txBody>
      </p:sp>
      <p:cxnSp>
        <p:nvCxnSpPr>
          <p:cNvPr id="675" name="Google Shape;675;p52"/>
          <p:cNvCxnSpPr>
            <a:stCxn id="669" idx="1"/>
            <a:endCxn id="676" idx="2"/>
          </p:cNvCxnSpPr>
          <p:nvPr/>
        </p:nvCxnSpPr>
        <p:spPr>
          <a:xfrm rot="10800000" flipV="1">
            <a:off x="2815878" y="1537864"/>
            <a:ext cx="1757997" cy="206156"/>
          </a:xfrm>
          <a:prstGeom prst="bentConnector3">
            <a:avLst>
              <a:gd name="adj1" fmla="val 50000"/>
            </a:avLst>
          </a:prstGeom>
          <a:noFill/>
          <a:ln w="19050" cap="flat" cmpd="sng">
            <a:solidFill>
              <a:schemeClr val="dk1"/>
            </a:solidFill>
            <a:prstDash val="solid"/>
            <a:round/>
            <a:headEnd type="none" w="med" len="med"/>
            <a:tailEnd type="diamond" w="med" len="med"/>
          </a:ln>
        </p:spPr>
      </p:cxnSp>
      <p:cxnSp>
        <p:nvCxnSpPr>
          <p:cNvPr id="677" name="Google Shape;677;p52"/>
          <p:cNvCxnSpPr>
            <a:stCxn id="671" idx="1"/>
            <a:endCxn id="657" idx="2"/>
          </p:cNvCxnSpPr>
          <p:nvPr/>
        </p:nvCxnSpPr>
        <p:spPr>
          <a:xfrm flipH="1">
            <a:off x="1977378" y="2647318"/>
            <a:ext cx="2596500" cy="741000"/>
          </a:xfrm>
          <a:prstGeom prst="bentConnector3">
            <a:avLst>
              <a:gd name="adj1" fmla="val 49999"/>
            </a:avLst>
          </a:prstGeom>
          <a:noFill/>
          <a:ln w="19050" cap="flat" cmpd="sng">
            <a:solidFill>
              <a:schemeClr val="dk1"/>
            </a:solidFill>
            <a:prstDash val="solid"/>
            <a:round/>
            <a:headEnd type="none" w="med" len="med"/>
            <a:tailEnd type="diamond" w="med" len="med"/>
          </a:ln>
        </p:spPr>
      </p:cxnSp>
      <p:cxnSp>
        <p:nvCxnSpPr>
          <p:cNvPr id="678" name="Google Shape;678;p52"/>
          <p:cNvCxnSpPr>
            <a:stCxn id="673" idx="1"/>
            <a:endCxn id="664" idx="2"/>
          </p:cNvCxnSpPr>
          <p:nvPr/>
        </p:nvCxnSpPr>
        <p:spPr>
          <a:xfrm flipH="1">
            <a:off x="2815878" y="3757535"/>
            <a:ext cx="1758000" cy="456600"/>
          </a:xfrm>
          <a:prstGeom prst="bentConnector3">
            <a:avLst>
              <a:gd name="adj1" fmla="val 50000"/>
            </a:avLst>
          </a:prstGeom>
          <a:noFill/>
          <a:ln w="19050" cap="flat" cmpd="sng">
            <a:solidFill>
              <a:schemeClr val="dk1"/>
            </a:solidFill>
            <a:prstDash val="solid"/>
            <a:round/>
            <a:headEnd type="none" w="med" len="med"/>
            <a:tailEnd type="diamond" w="med" len="med"/>
          </a:ln>
        </p:spPr>
      </p:cxnSp>
      <p:grpSp>
        <p:nvGrpSpPr>
          <p:cNvPr id="679" name="Google Shape;679;p52"/>
          <p:cNvGrpSpPr/>
          <p:nvPr/>
        </p:nvGrpSpPr>
        <p:grpSpPr>
          <a:xfrm>
            <a:off x="567601" y="1358650"/>
            <a:ext cx="1614385" cy="3240720"/>
            <a:chOff x="567601" y="1358650"/>
            <a:chExt cx="1614385" cy="3240720"/>
          </a:xfrm>
        </p:grpSpPr>
        <p:grpSp>
          <p:nvGrpSpPr>
            <p:cNvPr id="680" name="Google Shape;680;p52"/>
            <p:cNvGrpSpPr/>
            <p:nvPr/>
          </p:nvGrpSpPr>
          <p:grpSpPr>
            <a:xfrm>
              <a:off x="574886" y="1358650"/>
              <a:ext cx="1607100" cy="770700"/>
              <a:chOff x="574886" y="1358650"/>
              <a:chExt cx="1607100" cy="770700"/>
            </a:xfrm>
          </p:grpSpPr>
          <p:sp>
            <p:nvSpPr>
              <p:cNvPr id="681" name="Google Shape;681;p52"/>
              <p:cNvSpPr/>
              <p:nvPr/>
            </p:nvSpPr>
            <p:spPr>
              <a:xfrm>
                <a:off x="574886" y="1358650"/>
                <a:ext cx="16071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2" name="Google Shape;682;p52"/>
              <p:cNvGrpSpPr/>
              <p:nvPr/>
            </p:nvGrpSpPr>
            <p:grpSpPr>
              <a:xfrm rot="5400000">
                <a:off x="1595613" y="1560963"/>
                <a:ext cx="389475" cy="366125"/>
                <a:chOff x="5787625" y="1025350"/>
                <a:chExt cx="389475" cy="366125"/>
              </a:xfrm>
            </p:grpSpPr>
            <p:sp>
              <p:nvSpPr>
                <p:cNvPr id="683" name="Google Shape;683;p52"/>
                <p:cNvSpPr/>
                <p:nvPr/>
              </p:nvSpPr>
              <p:spPr>
                <a:xfrm>
                  <a:off x="5787625" y="1025350"/>
                  <a:ext cx="389475" cy="243525"/>
                </a:xfrm>
                <a:custGeom>
                  <a:avLst/>
                  <a:gdLst/>
                  <a:ahLst/>
                  <a:cxnLst/>
                  <a:rect l="l" t="t" r="r" b="b"/>
                  <a:pathLst>
                    <a:path w="15579" h="9741" extrusionOk="0">
                      <a:moveTo>
                        <a:pt x="7773" y="0"/>
                      </a:moveTo>
                      <a:lnTo>
                        <a:pt x="1" y="7806"/>
                      </a:lnTo>
                      <a:lnTo>
                        <a:pt x="2002" y="9741"/>
                      </a:lnTo>
                      <a:lnTo>
                        <a:pt x="7773" y="3970"/>
                      </a:lnTo>
                      <a:lnTo>
                        <a:pt x="13577" y="9741"/>
                      </a:lnTo>
                      <a:lnTo>
                        <a:pt x="15579" y="7806"/>
                      </a:lnTo>
                      <a:lnTo>
                        <a:pt x="77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2"/>
                <p:cNvSpPr/>
                <p:nvPr/>
              </p:nvSpPr>
              <p:spPr>
                <a:xfrm>
                  <a:off x="5856025" y="1216325"/>
                  <a:ext cx="251025" cy="175150"/>
                </a:xfrm>
                <a:custGeom>
                  <a:avLst/>
                  <a:gdLst/>
                  <a:ahLst/>
                  <a:cxnLst/>
                  <a:rect l="l" t="t" r="r" b="b"/>
                  <a:pathLst>
                    <a:path w="10041" h="7006" extrusionOk="0">
                      <a:moveTo>
                        <a:pt x="5037" y="0"/>
                      </a:moveTo>
                      <a:lnTo>
                        <a:pt x="0" y="5004"/>
                      </a:lnTo>
                      <a:lnTo>
                        <a:pt x="2002" y="7005"/>
                      </a:lnTo>
                      <a:lnTo>
                        <a:pt x="5037" y="3903"/>
                      </a:lnTo>
                      <a:lnTo>
                        <a:pt x="8106" y="7005"/>
                      </a:lnTo>
                      <a:lnTo>
                        <a:pt x="10041" y="5004"/>
                      </a:lnTo>
                      <a:lnTo>
                        <a:pt x="5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5" name="Google Shape;685;p52"/>
            <p:cNvGrpSpPr/>
            <p:nvPr/>
          </p:nvGrpSpPr>
          <p:grpSpPr>
            <a:xfrm>
              <a:off x="567601" y="2181993"/>
              <a:ext cx="1607064" cy="2417377"/>
              <a:chOff x="567601" y="2181993"/>
              <a:chExt cx="1607064" cy="2417377"/>
            </a:xfrm>
          </p:grpSpPr>
          <p:sp>
            <p:nvSpPr>
              <p:cNvPr id="686" name="Google Shape;686;p52"/>
              <p:cNvSpPr/>
              <p:nvPr/>
            </p:nvSpPr>
            <p:spPr>
              <a:xfrm>
                <a:off x="567601" y="2181993"/>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2"/>
              <p:cNvSpPr/>
              <p:nvPr/>
            </p:nvSpPr>
            <p:spPr>
              <a:xfrm>
                <a:off x="567601" y="3005349"/>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2"/>
              <p:cNvSpPr/>
              <p:nvPr/>
            </p:nvSpPr>
            <p:spPr>
              <a:xfrm>
                <a:off x="567601" y="3828670"/>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2"/>
              <p:cNvSpPr/>
              <p:nvPr/>
            </p:nvSpPr>
            <p:spPr>
              <a:xfrm>
                <a:off x="1406065" y="3828670"/>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2"/>
              <p:cNvSpPr/>
              <p:nvPr/>
            </p:nvSpPr>
            <p:spPr>
              <a:xfrm flipH="1">
                <a:off x="812389" y="4057435"/>
                <a:ext cx="279083" cy="313168"/>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1" name="Google Shape;691;p52"/>
              <p:cNvGrpSpPr/>
              <p:nvPr/>
            </p:nvGrpSpPr>
            <p:grpSpPr>
              <a:xfrm>
                <a:off x="764857" y="2380288"/>
                <a:ext cx="374100" cy="374100"/>
                <a:chOff x="89807" y="1807888"/>
                <a:chExt cx="374100" cy="374100"/>
              </a:xfrm>
            </p:grpSpPr>
            <p:sp>
              <p:nvSpPr>
                <p:cNvPr id="692" name="Google Shape;692;p52"/>
                <p:cNvSpPr/>
                <p:nvPr/>
              </p:nvSpPr>
              <p:spPr>
                <a:xfrm flipH="1">
                  <a:off x="89807" y="1807888"/>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2"/>
                <p:cNvSpPr/>
                <p:nvPr/>
              </p:nvSpPr>
              <p:spPr>
                <a:xfrm rot="5400000" flipH="1">
                  <a:off x="170642" y="1875927"/>
                  <a:ext cx="212318" cy="238200"/>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694;p52"/>
              <p:cNvGrpSpPr/>
              <p:nvPr/>
            </p:nvGrpSpPr>
            <p:grpSpPr>
              <a:xfrm rot="10800000" flipH="1">
                <a:off x="764857" y="3203626"/>
                <a:ext cx="374100" cy="374100"/>
                <a:chOff x="89807" y="1807888"/>
                <a:chExt cx="374100" cy="374100"/>
              </a:xfrm>
            </p:grpSpPr>
            <p:sp>
              <p:nvSpPr>
                <p:cNvPr id="695" name="Google Shape;695;p52"/>
                <p:cNvSpPr/>
                <p:nvPr/>
              </p:nvSpPr>
              <p:spPr>
                <a:xfrm flipH="1">
                  <a:off x="89807" y="1807888"/>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2"/>
                <p:cNvSpPr/>
                <p:nvPr/>
              </p:nvSpPr>
              <p:spPr>
                <a:xfrm rot="5400000" flipH="1">
                  <a:off x="170642" y="1875927"/>
                  <a:ext cx="212318" cy="238200"/>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52"/>
              <p:cNvSpPr/>
              <p:nvPr/>
            </p:nvSpPr>
            <p:spPr>
              <a:xfrm>
                <a:off x="1650823" y="4057435"/>
                <a:ext cx="279083" cy="313168"/>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6" name="Google Shape;676;p52"/>
          <p:cNvSpPr/>
          <p:nvPr/>
        </p:nvSpPr>
        <p:spPr>
          <a:xfrm flipH="1">
            <a:off x="2441777" y="1556970"/>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52"/>
          <p:cNvGrpSpPr/>
          <p:nvPr/>
        </p:nvGrpSpPr>
        <p:grpSpPr>
          <a:xfrm>
            <a:off x="2517193" y="1632643"/>
            <a:ext cx="223269" cy="222769"/>
            <a:chOff x="7233075" y="2777748"/>
            <a:chExt cx="376952" cy="376108"/>
          </a:xfrm>
        </p:grpSpPr>
        <p:sp>
          <p:nvSpPr>
            <p:cNvPr id="699" name="Google Shape;699;p52"/>
            <p:cNvSpPr/>
            <p:nvPr/>
          </p:nvSpPr>
          <p:spPr>
            <a:xfrm>
              <a:off x="7233075" y="2777748"/>
              <a:ext cx="145780" cy="171735"/>
            </a:xfrm>
            <a:custGeom>
              <a:avLst/>
              <a:gdLst/>
              <a:ahLst/>
              <a:cxnLst/>
              <a:rect l="l" t="t" r="r" b="b"/>
              <a:pathLst>
                <a:path w="4145" h="4883" extrusionOk="0">
                  <a:moveTo>
                    <a:pt x="3477" y="644"/>
                  </a:moveTo>
                  <a:lnTo>
                    <a:pt x="3477" y="2859"/>
                  </a:lnTo>
                  <a:lnTo>
                    <a:pt x="620" y="2859"/>
                  </a:lnTo>
                  <a:lnTo>
                    <a:pt x="620" y="644"/>
                  </a:lnTo>
                  <a:close/>
                  <a:moveTo>
                    <a:pt x="1" y="1"/>
                  </a:moveTo>
                  <a:lnTo>
                    <a:pt x="1" y="3525"/>
                  </a:lnTo>
                  <a:lnTo>
                    <a:pt x="1763" y="3525"/>
                  </a:lnTo>
                  <a:lnTo>
                    <a:pt x="1763" y="4264"/>
                  </a:lnTo>
                  <a:lnTo>
                    <a:pt x="858" y="4264"/>
                  </a:lnTo>
                  <a:lnTo>
                    <a:pt x="858" y="4883"/>
                  </a:lnTo>
                  <a:lnTo>
                    <a:pt x="3335" y="4883"/>
                  </a:lnTo>
                  <a:lnTo>
                    <a:pt x="3335" y="4264"/>
                  </a:lnTo>
                  <a:lnTo>
                    <a:pt x="2382" y="4264"/>
                  </a:lnTo>
                  <a:lnTo>
                    <a:pt x="2382" y="3525"/>
                  </a:lnTo>
                  <a:lnTo>
                    <a:pt x="4144" y="3525"/>
                  </a:lnTo>
                  <a:lnTo>
                    <a:pt x="4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2"/>
            <p:cNvSpPr/>
            <p:nvPr/>
          </p:nvSpPr>
          <p:spPr>
            <a:xfrm>
              <a:off x="7463404" y="2777748"/>
              <a:ext cx="146624" cy="171735"/>
            </a:xfrm>
            <a:custGeom>
              <a:avLst/>
              <a:gdLst/>
              <a:ahLst/>
              <a:cxnLst/>
              <a:rect l="l" t="t" r="r" b="b"/>
              <a:pathLst>
                <a:path w="4169" h="4883" extrusionOk="0">
                  <a:moveTo>
                    <a:pt x="3525" y="644"/>
                  </a:moveTo>
                  <a:lnTo>
                    <a:pt x="3525" y="2859"/>
                  </a:lnTo>
                  <a:lnTo>
                    <a:pt x="667" y="2859"/>
                  </a:lnTo>
                  <a:lnTo>
                    <a:pt x="667" y="644"/>
                  </a:lnTo>
                  <a:close/>
                  <a:moveTo>
                    <a:pt x="1" y="1"/>
                  </a:moveTo>
                  <a:lnTo>
                    <a:pt x="1" y="3525"/>
                  </a:lnTo>
                  <a:lnTo>
                    <a:pt x="1763" y="3525"/>
                  </a:lnTo>
                  <a:lnTo>
                    <a:pt x="1763" y="4264"/>
                  </a:lnTo>
                  <a:lnTo>
                    <a:pt x="858" y="4264"/>
                  </a:lnTo>
                  <a:lnTo>
                    <a:pt x="858" y="4883"/>
                  </a:lnTo>
                  <a:lnTo>
                    <a:pt x="3335" y="4883"/>
                  </a:lnTo>
                  <a:lnTo>
                    <a:pt x="3335" y="4264"/>
                  </a:lnTo>
                  <a:lnTo>
                    <a:pt x="2382" y="4264"/>
                  </a:lnTo>
                  <a:lnTo>
                    <a:pt x="2382" y="3525"/>
                  </a:lnTo>
                  <a:lnTo>
                    <a:pt x="4168" y="3525"/>
                  </a:lnTo>
                  <a:lnTo>
                    <a:pt x="41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2"/>
            <p:cNvSpPr/>
            <p:nvPr/>
          </p:nvSpPr>
          <p:spPr>
            <a:xfrm>
              <a:off x="7348644" y="2982121"/>
              <a:ext cx="144936" cy="171735"/>
            </a:xfrm>
            <a:custGeom>
              <a:avLst/>
              <a:gdLst/>
              <a:ahLst/>
              <a:cxnLst/>
              <a:rect l="l" t="t" r="r" b="b"/>
              <a:pathLst>
                <a:path w="4121" h="4883" extrusionOk="0">
                  <a:moveTo>
                    <a:pt x="3502" y="620"/>
                  </a:moveTo>
                  <a:lnTo>
                    <a:pt x="3502" y="2858"/>
                  </a:lnTo>
                  <a:lnTo>
                    <a:pt x="644" y="2858"/>
                  </a:lnTo>
                  <a:lnTo>
                    <a:pt x="644" y="620"/>
                  </a:lnTo>
                  <a:close/>
                  <a:moveTo>
                    <a:pt x="1" y="1"/>
                  </a:moveTo>
                  <a:lnTo>
                    <a:pt x="1" y="3525"/>
                  </a:lnTo>
                  <a:lnTo>
                    <a:pt x="1739" y="3525"/>
                  </a:lnTo>
                  <a:lnTo>
                    <a:pt x="1739" y="4263"/>
                  </a:lnTo>
                  <a:lnTo>
                    <a:pt x="858" y="4263"/>
                  </a:lnTo>
                  <a:lnTo>
                    <a:pt x="858" y="4883"/>
                  </a:lnTo>
                  <a:lnTo>
                    <a:pt x="3335" y="4883"/>
                  </a:lnTo>
                  <a:lnTo>
                    <a:pt x="3335" y="4263"/>
                  </a:lnTo>
                  <a:lnTo>
                    <a:pt x="2382" y="4263"/>
                  </a:lnTo>
                  <a:lnTo>
                    <a:pt x="2382" y="3525"/>
                  </a:lnTo>
                  <a:lnTo>
                    <a:pt x="4121" y="3525"/>
                  </a:lnTo>
                  <a:lnTo>
                    <a:pt x="41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2"/>
            <p:cNvSpPr/>
            <p:nvPr/>
          </p:nvSpPr>
          <p:spPr>
            <a:xfrm>
              <a:off x="7295045" y="2972906"/>
              <a:ext cx="33552" cy="82966"/>
            </a:xfrm>
            <a:custGeom>
              <a:avLst/>
              <a:gdLst/>
              <a:ahLst/>
              <a:cxnLst/>
              <a:rect l="l" t="t" r="r" b="b"/>
              <a:pathLst>
                <a:path w="954" h="2359" extrusionOk="0">
                  <a:moveTo>
                    <a:pt x="1" y="1"/>
                  </a:moveTo>
                  <a:lnTo>
                    <a:pt x="1" y="2358"/>
                  </a:lnTo>
                  <a:lnTo>
                    <a:pt x="953" y="2358"/>
                  </a:lnTo>
                  <a:lnTo>
                    <a:pt x="953" y="1715"/>
                  </a:lnTo>
                  <a:lnTo>
                    <a:pt x="620" y="1715"/>
                  </a:lnTo>
                  <a:lnTo>
                    <a:pt x="6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7513662" y="2972906"/>
              <a:ext cx="33517" cy="82966"/>
            </a:xfrm>
            <a:custGeom>
              <a:avLst/>
              <a:gdLst/>
              <a:ahLst/>
              <a:cxnLst/>
              <a:rect l="l" t="t" r="r" b="b"/>
              <a:pathLst>
                <a:path w="953" h="2359" extrusionOk="0">
                  <a:moveTo>
                    <a:pt x="334" y="1"/>
                  </a:moveTo>
                  <a:lnTo>
                    <a:pt x="334" y="1715"/>
                  </a:lnTo>
                  <a:lnTo>
                    <a:pt x="0" y="1715"/>
                  </a:lnTo>
                  <a:lnTo>
                    <a:pt x="0" y="2358"/>
                  </a:lnTo>
                  <a:lnTo>
                    <a:pt x="953" y="2358"/>
                  </a:lnTo>
                  <a:lnTo>
                    <a:pt x="9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p:cNvSpPr/>
            <p:nvPr/>
          </p:nvSpPr>
          <p:spPr>
            <a:xfrm>
              <a:off x="7392220" y="3014794"/>
              <a:ext cx="58664" cy="58664"/>
            </a:xfrm>
            <a:custGeom>
              <a:avLst/>
              <a:gdLst/>
              <a:ahLst/>
              <a:cxnLst/>
              <a:rect l="l" t="t" r="r" b="b"/>
              <a:pathLst>
                <a:path w="1668" h="1668" extrusionOk="0">
                  <a:moveTo>
                    <a:pt x="834" y="620"/>
                  </a:moveTo>
                  <a:cubicBezTo>
                    <a:pt x="953" y="620"/>
                    <a:pt x="1048" y="715"/>
                    <a:pt x="1048" y="834"/>
                  </a:cubicBezTo>
                  <a:cubicBezTo>
                    <a:pt x="1048" y="953"/>
                    <a:pt x="953" y="1048"/>
                    <a:pt x="834" y="1048"/>
                  </a:cubicBezTo>
                  <a:cubicBezTo>
                    <a:pt x="715" y="1048"/>
                    <a:pt x="619" y="953"/>
                    <a:pt x="619" y="834"/>
                  </a:cubicBezTo>
                  <a:cubicBezTo>
                    <a:pt x="619" y="715"/>
                    <a:pt x="715" y="620"/>
                    <a:pt x="834" y="620"/>
                  </a:cubicBezTo>
                  <a:close/>
                  <a:moveTo>
                    <a:pt x="834" y="0"/>
                  </a:moveTo>
                  <a:cubicBezTo>
                    <a:pt x="381" y="0"/>
                    <a:pt x="0" y="358"/>
                    <a:pt x="0" y="834"/>
                  </a:cubicBezTo>
                  <a:cubicBezTo>
                    <a:pt x="0" y="1310"/>
                    <a:pt x="358" y="1667"/>
                    <a:pt x="834" y="1667"/>
                  </a:cubicBezTo>
                  <a:cubicBezTo>
                    <a:pt x="1286" y="1667"/>
                    <a:pt x="1667" y="1310"/>
                    <a:pt x="1667" y="834"/>
                  </a:cubicBezTo>
                  <a:cubicBezTo>
                    <a:pt x="1667" y="358"/>
                    <a:pt x="1286" y="0"/>
                    <a:pt x="8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76152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1219" name="Google Shape;1219;p74"/>
          <p:cNvSpPr/>
          <p:nvPr/>
        </p:nvSpPr>
        <p:spPr>
          <a:xfrm>
            <a:off x="1081800" y="2972025"/>
            <a:ext cx="31752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0" name="Google Shape;1220;p74"/>
          <p:cNvGrpSpPr/>
          <p:nvPr/>
        </p:nvGrpSpPr>
        <p:grpSpPr>
          <a:xfrm>
            <a:off x="7657704" y="2972023"/>
            <a:ext cx="768600" cy="770700"/>
            <a:chOff x="7657704" y="3832845"/>
            <a:chExt cx="768600" cy="770700"/>
          </a:xfrm>
        </p:grpSpPr>
        <p:sp>
          <p:nvSpPr>
            <p:cNvPr id="1221" name="Google Shape;1221;p74"/>
            <p:cNvSpPr/>
            <p:nvPr/>
          </p:nvSpPr>
          <p:spPr>
            <a:xfrm>
              <a:off x="7657704" y="3832845"/>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74"/>
            <p:cNvSpPr/>
            <p:nvPr/>
          </p:nvSpPr>
          <p:spPr>
            <a:xfrm>
              <a:off x="7902433" y="4061610"/>
              <a:ext cx="279083" cy="313168"/>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3" name="Google Shape;1223;p74"/>
          <p:cNvGrpSpPr/>
          <p:nvPr/>
        </p:nvGrpSpPr>
        <p:grpSpPr>
          <a:xfrm>
            <a:off x="6819240" y="2972023"/>
            <a:ext cx="768600" cy="770700"/>
            <a:chOff x="6819240" y="3832845"/>
            <a:chExt cx="768600" cy="770700"/>
          </a:xfrm>
        </p:grpSpPr>
        <p:sp>
          <p:nvSpPr>
            <p:cNvPr id="1224" name="Google Shape;1224;p74"/>
            <p:cNvSpPr/>
            <p:nvPr/>
          </p:nvSpPr>
          <p:spPr>
            <a:xfrm>
              <a:off x="6819240" y="3832845"/>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74"/>
            <p:cNvSpPr/>
            <p:nvPr/>
          </p:nvSpPr>
          <p:spPr>
            <a:xfrm rot="5400000">
              <a:off x="7063946" y="4061642"/>
              <a:ext cx="279140" cy="313105"/>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6" name="Google Shape;1226;p74"/>
          <p:cNvGrpSpPr/>
          <p:nvPr/>
        </p:nvGrpSpPr>
        <p:grpSpPr>
          <a:xfrm>
            <a:off x="5980801" y="2972023"/>
            <a:ext cx="768600" cy="770700"/>
            <a:chOff x="5980776" y="3832845"/>
            <a:chExt cx="768600" cy="770700"/>
          </a:xfrm>
        </p:grpSpPr>
        <p:sp>
          <p:nvSpPr>
            <p:cNvPr id="1227" name="Google Shape;1227;p74"/>
            <p:cNvSpPr/>
            <p:nvPr/>
          </p:nvSpPr>
          <p:spPr>
            <a:xfrm>
              <a:off x="5980776" y="3832845"/>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74"/>
            <p:cNvSpPr/>
            <p:nvPr/>
          </p:nvSpPr>
          <p:spPr>
            <a:xfrm rot="10800000">
              <a:off x="6225421" y="4061642"/>
              <a:ext cx="279140" cy="313105"/>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0" name="Google Shape;1230;p74"/>
          <p:cNvSpPr txBox="1">
            <a:spLocks noGrp="1"/>
          </p:cNvSpPr>
          <p:nvPr>
            <p:ph type="title"/>
          </p:nvPr>
        </p:nvSpPr>
        <p:spPr>
          <a:xfrm>
            <a:off x="975100" y="539500"/>
            <a:ext cx="6438900" cy="10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 </a:t>
            </a:r>
            <a:r>
              <a:rPr lang="en" dirty="0">
                <a:solidFill>
                  <a:schemeClr val="accent1"/>
                </a:solidFill>
              </a:rPr>
              <a:t>you!</a:t>
            </a:r>
            <a:endParaRPr dirty="0">
              <a:solidFill>
                <a:schemeClr val="accent1"/>
              </a:solidFill>
            </a:endParaRPr>
          </a:p>
        </p:txBody>
      </p:sp>
      <p:sp>
        <p:nvSpPr>
          <p:cNvPr id="1232" name="Google Shape;1232;p74"/>
          <p:cNvSpPr/>
          <p:nvPr/>
        </p:nvSpPr>
        <p:spPr>
          <a:xfrm>
            <a:off x="1916490" y="3153865"/>
            <a:ext cx="407383" cy="407383"/>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3" name="Google Shape;1233;p74"/>
          <p:cNvGrpSpPr/>
          <p:nvPr/>
        </p:nvGrpSpPr>
        <p:grpSpPr>
          <a:xfrm>
            <a:off x="2470246" y="3153861"/>
            <a:ext cx="407432" cy="407391"/>
            <a:chOff x="812101" y="2571761"/>
            <a:chExt cx="417066" cy="417024"/>
          </a:xfrm>
        </p:grpSpPr>
        <p:sp>
          <p:nvSpPr>
            <p:cNvPr id="1234" name="Google Shape;1234;p74"/>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74"/>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74"/>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74"/>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8" name="Google Shape;1238;p74"/>
          <p:cNvGrpSpPr/>
          <p:nvPr/>
        </p:nvGrpSpPr>
        <p:grpSpPr>
          <a:xfrm>
            <a:off x="1362726" y="3153861"/>
            <a:ext cx="407391" cy="407391"/>
            <a:chOff x="5012603" y="2571753"/>
            <a:chExt cx="417024" cy="417024"/>
          </a:xfrm>
        </p:grpSpPr>
        <p:sp>
          <p:nvSpPr>
            <p:cNvPr id="1239" name="Google Shape;1239;p74"/>
            <p:cNvSpPr/>
            <p:nvPr/>
          </p:nvSpPr>
          <p:spPr>
            <a:xfrm>
              <a:off x="5133124" y="2631210"/>
              <a:ext cx="180818" cy="300048"/>
            </a:xfrm>
            <a:custGeom>
              <a:avLst/>
              <a:gdLst/>
              <a:ahLst/>
              <a:cxnLst/>
              <a:rect l="l" t="t" r="r" b="b"/>
              <a:pathLst>
                <a:path w="8664" h="14377" extrusionOk="0">
                  <a:moveTo>
                    <a:pt x="4683" y="1171"/>
                  </a:moveTo>
                  <a:lnTo>
                    <a:pt x="4683" y="3395"/>
                  </a:lnTo>
                  <a:cubicBezTo>
                    <a:pt x="4683" y="3719"/>
                    <a:pt x="4945" y="3980"/>
                    <a:pt x="5269" y="3980"/>
                  </a:cubicBezTo>
                  <a:lnTo>
                    <a:pt x="7493" y="3980"/>
                  </a:lnTo>
                  <a:lnTo>
                    <a:pt x="7493" y="5620"/>
                  </a:lnTo>
                  <a:lnTo>
                    <a:pt x="5269" y="5620"/>
                  </a:lnTo>
                  <a:cubicBezTo>
                    <a:pt x="4945" y="5620"/>
                    <a:pt x="4683" y="5882"/>
                    <a:pt x="4683" y="6206"/>
                  </a:cubicBezTo>
                  <a:lnTo>
                    <a:pt x="4683" y="9859"/>
                  </a:lnTo>
                  <a:cubicBezTo>
                    <a:pt x="4683" y="10227"/>
                    <a:pt x="4706" y="10648"/>
                    <a:pt x="4975" y="10986"/>
                  </a:cubicBezTo>
                  <a:cubicBezTo>
                    <a:pt x="5327" y="11423"/>
                    <a:pt x="5899" y="11474"/>
                    <a:pt x="6299" y="11474"/>
                  </a:cubicBezTo>
                  <a:lnTo>
                    <a:pt x="7494" y="11474"/>
                  </a:lnTo>
                  <a:lnTo>
                    <a:pt x="7494" y="13158"/>
                  </a:lnTo>
                  <a:cubicBezTo>
                    <a:pt x="7137" y="13183"/>
                    <a:pt x="6635" y="13207"/>
                    <a:pt x="6113" y="13207"/>
                  </a:cubicBezTo>
                  <a:cubicBezTo>
                    <a:pt x="3848" y="13207"/>
                    <a:pt x="3044" y="11806"/>
                    <a:pt x="3044" y="10607"/>
                  </a:cubicBezTo>
                  <a:lnTo>
                    <a:pt x="3044" y="6206"/>
                  </a:lnTo>
                  <a:cubicBezTo>
                    <a:pt x="3044" y="5882"/>
                    <a:pt x="2782" y="5620"/>
                    <a:pt x="2460" y="5620"/>
                  </a:cubicBezTo>
                  <a:lnTo>
                    <a:pt x="1172" y="5620"/>
                  </a:lnTo>
                  <a:lnTo>
                    <a:pt x="1172" y="4090"/>
                  </a:lnTo>
                  <a:cubicBezTo>
                    <a:pt x="2035" y="3913"/>
                    <a:pt x="2690" y="3487"/>
                    <a:pt x="3120" y="2820"/>
                  </a:cubicBezTo>
                  <a:cubicBezTo>
                    <a:pt x="3463" y="2289"/>
                    <a:pt x="3608" y="1697"/>
                    <a:pt x="3703" y="1171"/>
                  </a:cubicBezTo>
                  <a:close/>
                  <a:moveTo>
                    <a:pt x="3208" y="0"/>
                  </a:moveTo>
                  <a:cubicBezTo>
                    <a:pt x="2922" y="0"/>
                    <a:pt x="2677" y="207"/>
                    <a:pt x="2631" y="490"/>
                  </a:cubicBezTo>
                  <a:cubicBezTo>
                    <a:pt x="2409" y="1822"/>
                    <a:pt x="2209" y="2861"/>
                    <a:pt x="537" y="3000"/>
                  </a:cubicBezTo>
                  <a:cubicBezTo>
                    <a:pt x="234" y="3025"/>
                    <a:pt x="1" y="3278"/>
                    <a:pt x="1" y="3582"/>
                  </a:cubicBezTo>
                  <a:lnTo>
                    <a:pt x="1" y="6206"/>
                  </a:lnTo>
                  <a:cubicBezTo>
                    <a:pt x="1" y="6529"/>
                    <a:pt x="263" y="6791"/>
                    <a:pt x="586" y="6791"/>
                  </a:cubicBezTo>
                  <a:lnTo>
                    <a:pt x="1874" y="6791"/>
                  </a:lnTo>
                  <a:lnTo>
                    <a:pt x="1874" y="10607"/>
                  </a:lnTo>
                  <a:cubicBezTo>
                    <a:pt x="1874" y="12618"/>
                    <a:pt x="3355" y="14377"/>
                    <a:pt x="6111" y="14377"/>
                  </a:cubicBezTo>
                  <a:cubicBezTo>
                    <a:pt x="7158" y="14377"/>
                    <a:pt x="8098" y="14285"/>
                    <a:pt x="8137" y="14281"/>
                  </a:cubicBezTo>
                  <a:cubicBezTo>
                    <a:pt x="8436" y="14251"/>
                    <a:pt x="8664" y="14000"/>
                    <a:pt x="8664" y="13699"/>
                  </a:cubicBezTo>
                  <a:lnTo>
                    <a:pt x="8664" y="10888"/>
                  </a:lnTo>
                  <a:cubicBezTo>
                    <a:pt x="8664" y="10565"/>
                    <a:pt x="8402" y="10303"/>
                    <a:pt x="8078" y="10303"/>
                  </a:cubicBezTo>
                  <a:lnTo>
                    <a:pt x="6299" y="10303"/>
                  </a:lnTo>
                  <a:cubicBezTo>
                    <a:pt x="5828" y="10303"/>
                    <a:pt x="5855" y="10292"/>
                    <a:pt x="5855" y="9859"/>
                  </a:cubicBezTo>
                  <a:lnTo>
                    <a:pt x="5855" y="6791"/>
                  </a:lnTo>
                  <a:lnTo>
                    <a:pt x="8078" y="6791"/>
                  </a:lnTo>
                  <a:cubicBezTo>
                    <a:pt x="8402" y="6791"/>
                    <a:pt x="8664" y="6529"/>
                    <a:pt x="8664" y="6206"/>
                  </a:cubicBezTo>
                  <a:lnTo>
                    <a:pt x="8664" y="3397"/>
                  </a:lnTo>
                  <a:cubicBezTo>
                    <a:pt x="8664" y="3073"/>
                    <a:pt x="8402" y="2811"/>
                    <a:pt x="8078" y="2811"/>
                  </a:cubicBezTo>
                  <a:lnTo>
                    <a:pt x="5855" y="2811"/>
                  </a:lnTo>
                  <a:lnTo>
                    <a:pt x="5855" y="586"/>
                  </a:lnTo>
                  <a:cubicBezTo>
                    <a:pt x="5855" y="262"/>
                    <a:pt x="5593" y="0"/>
                    <a:pt x="5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74"/>
            <p:cNvSpPr/>
            <p:nvPr/>
          </p:nvSpPr>
          <p:spPr>
            <a:xfrm>
              <a:off x="5012603" y="2571753"/>
              <a:ext cx="417024" cy="417024"/>
            </a:xfrm>
            <a:custGeom>
              <a:avLst/>
              <a:gdLst/>
              <a:ahLst/>
              <a:cxnLst/>
              <a:rect l="l" t="t" r="r" b="b"/>
              <a:pathLst>
                <a:path w="19982" h="19982" extrusionOk="0">
                  <a:moveTo>
                    <a:pt x="17053" y="1172"/>
                  </a:moveTo>
                  <a:cubicBezTo>
                    <a:pt x="18007" y="1172"/>
                    <a:pt x="18810" y="1993"/>
                    <a:pt x="18810" y="2966"/>
                  </a:cubicBezTo>
                  <a:lnTo>
                    <a:pt x="18810" y="17017"/>
                  </a:lnTo>
                  <a:cubicBezTo>
                    <a:pt x="18810" y="17990"/>
                    <a:pt x="18007" y="18811"/>
                    <a:pt x="17053" y="18811"/>
                  </a:cubicBezTo>
                  <a:lnTo>
                    <a:pt x="2965" y="18811"/>
                  </a:lnTo>
                  <a:cubicBezTo>
                    <a:pt x="1992" y="18811"/>
                    <a:pt x="1169" y="17990"/>
                    <a:pt x="1169" y="17017"/>
                  </a:cubicBezTo>
                  <a:lnTo>
                    <a:pt x="1169" y="2966"/>
                  </a:lnTo>
                  <a:cubicBezTo>
                    <a:pt x="1169" y="1993"/>
                    <a:pt x="1992" y="1172"/>
                    <a:pt x="2965" y="1172"/>
                  </a:cubicBezTo>
                  <a:close/>
                  <a:moveTo>
                    <a:pt x="2965" y="1"/>
                  </a:moveTo>
                  <a:cubicBezTo>
                    <a:pt x="1346" y="1"/>
                    <a:pt x="0" y="1349"/>
                    <a:pt x="0" y="2966"/>
                  </a:cubicBezTo>
                  <a:lnTo>
                    <a:pt x="0" y="17015"/>
                  </a:lnTo>
                  <a:cubicBezTo>
                    <a:pt x="0" y="18636"/>
                    <a:pt x="1348" y="19982"/>
                    <a:pt x="2965" y="19982"/>
                  </a:cubicBezTo>
                  <a:lnTo>
                    <a:pt x="17053" y="19982"/>
                  </a:lnTo>
                  <a:cubicBezTo>
                    <a:pt x="18672" y="19982"/>
                    <a:pt x="19981" y="18634"/>
                    <a:pt x="19981" y="17015"/>
                  </a:cubicBezTo>
                  <a:lnTo>
                    <a:pt x="19981" y="2966"/>
                  </a:lnTo>
                  <a:cubicBezTo>
                    <a:pt x="19981" y="1349"/>
                    <a:pt x="18672" y="1"/>
                    <a:pt x="170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1" name="Google Shape;1241;p74"/>
          <p:cNvGrpSpPr/>
          <p:nvPr/>
        </p:nvGrpSpPr>
        <p:grpSpPr>
          <a:xfrm>
            <a:off x="3024050" y="3153861"/>
            <a:ext cx="407391" cy="407391"/>
            <a:chOff x="1323129" y="2571761"/>
            <a:chExt cx="417024" cy="417024"/>
          </a:xfrm>
        </p:grpSpPr>
        <p:sp>
          <p:nvSpPr>
            <p:cNvPr id="1242" name="Google Shape;1242;p74"/>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74"/>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74"/>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74"/>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6" name="Google Shape;1246;p74"/>
          <p:cNvGrpSpPr/>
          <p:nvPr/>
        </p:nvGrpSpPr>
        <p:grpSpPr>
          <a:xfrm>
            <a:off x="3577814" y="3157968"/>
            <a:ext cx="399178" cy="399178"/>
            <a:chOff x="2038375" y="3798025"/>
            <a:chExt cx="841792" cy="841792"/>
          </a:xfrm>
        </p:grpSpPr>
        <p:sp>
          <p:nvSpPr>
            <p:cNvPr id="1247" name="Google Shape;1247;p74"/>
            <p:cNvSpPr/>
            <p:nvPr/>
          </p:nvSpPr>
          <p:spPr>
            <a:xfrm>
              <a:off x="2186646" y="3907135"/>
              <a:ext cx="545341" cy="623694"/>
            </a:xfrm>
            <a:custGeom>
              <a:avLst/>
              <a:gdLst/>
              <a:ahLst/>
              <a:cxnLst/>
              <a:rect l="l" t="t" r="r" b="b"/>
              <a:pathLst>
                <a:path w="182541" h="208768" extrusionOk="0">
                  <a:moveTo>
                    <a:pt x="124804" y="12232"/>
                  </a:moveTo>
                  <a:cubicBezTo>
                    <a:pt x="127609" y="36012"/>
                    <a:pt x="146529" y="54932"/>
                    <a:pt x="170308" y="57737"/>
                  </a:cubicBezTo>
                  <a:lnTo>
                    <a:pt x="170308" y="78353"/>
                  </a:lnTo>
                  <a:cubicBezTo>
                    <a:pt x="157261" y="77276"/>
                    <a:pt x="144865" y="72710"/>
                    <a:pt x="134166" y="65011"/>
                  </a:cubicBezTo>
                  <a:cubicBezTo>
                    <a:pt x="133084" y="64247"/>
                    <a:pt x="131821" y="63855"/>
                    <a:pt x="130560" y="63855"/>
                  </a:cubicBezTo>
                  <a:cubicBezTo>
                    <a:pt x="129615" y="63855"/>
                    <a:pt x="128671" y="64075"/>
                    <a:pt x="127805" y="64522"/>
                  </a:cubicBezTo>
                  <a:cubicBezTo>
                    <a:pt x="125750" y="65566"/>
                    <a:pt x="124478" y="67686"/>
                    <a:pt x="124478" y="69970"/>
                  </a:cubicBezTo>
                  <a:lnTo>
                    <a:pt x="124478" y="140429"/>
                  </a:lnTo>
                  <a:cubicBezTo>
                    <a:pt x="124478" y="171352"/>
                    <a:pt x="99295" y="196535"/>
                    <a:pt x="68339" y="196535"/>
                  </a:cubicBezTo>
                  <a:cubicBezTo>
                    <a:pt x="37383" y="196535"/>
                    <a:pt x="12233" y="171352"/>
                    <a:pt x="12233" y="140429"/>
                  </a:cubicBezTo>
                  <a:cubicBezTo>
                    <a:pt x="12233" y="111527"/>
                    <a:pt x="34153" y="87682"/>
                    <a:pt x="62239" y="84616"/>
                  </a:cubicBezTo>
                  <a:lnTo>
                    <a:pt x="62239" y="105330"/>
                  </a:lnTo>
                  <a:cubicBezTo>
                    <a:pt x="45505" y="108265"/>
                    <a:pt x="32751" y="122879"/>
                    <a:pt x="32751" y="140429"/>
                  </a:cubicBezTo>
                  <a:cubicBezTo>
                    <a:pt x="32751" y="160033"/>
                    <a:pt x="48702" y="176017"/>
                    <a:pt x="68339" y="176017"/>
                  </a:cubicBezTo>
                  <a:cubicBezTo>
                    <a:pt x="87976" y="176017"/>
                    <a:pt x="103927" y="160033"/>
                    <a:pt x="103927" y="140429"/>
                  </a:cubicBezTo>
                  <a:lnTo>
                    <a:pt x="103927" y="12232"/>
                  </a:lnTo>
                  <a:close/>
                  <a:moveTo>
                    <a:pt x="97827" y="0"/>
                  </a:moveTo>
                  <a:cubicBezTo>
                    <a:pt x="94435" y="0"/>
                    <a:pt x="91695" y="2740"/>
                    <a:pt x="91695" y="6133"/>
                  </a:cubicBezTo>
                  <a:lnTo>
                    <a:pt x="91695" y="140429"/>
                  </a:lnTo>
                  <a:cubicBezTo>
                    <a:pt x="91695" y="153313"/>
                    <a:pt x="81224" y="163784"/>
                    <a:pt x="68339" y="163784"/>
                  </a:cubicBezTo>
                  <a:cubicBezTo>
                    <a:pt x="55454" y="163784"/>
                    <a:pt x="44983" y="153313"/>
                    <a:pt x="44983" y="140429"/>
                  </a:cubicBezTo>
                  <a:cubicBezTo>
                    <a:pt x="44983" y="127544"/>
                    <a:pt x="55454" y="117040"/>
                    <a:pt x="68339" y="117040"/>
                  </a:cubicBezTo>
                  <a:cubicBezTo>
                    <a:pt x="71731" y="117040"/>
                    <a:pt x="74471" y="114300"/>
                    <a:pt x="74471" y="110940"/>
                  </a:cubicBezTo>
                  <a:lnTo>
                    <a:pt x="74471" y="78190"/>
                  </a:lnTo>
                  <a:cubicBezTo>
                    <a:pt x="74471" y="74797"/>
                    <a:pt x="71731" y="72057"/>
                    <a:pt x="68339" y="72057"/>
                  </a:cubicBezTo>
                  <a:cubicBezTo>
                    <a:pt x="30663" y="72057"/>
                    <a:pt x="0" y="102720"/>
                    <a:pt x="0" y="140429"/>
                  </a:cubicBezTo>
                  <a:cubicBezTo>
                    <a:pt x="0" y="178104"/>
                    <a:pt x="30663" y="208767"/>
                    <a:pt x="68339" y="208767"/>
                  </a:cubicBezTo>
                  <a:cubicBezTo>
                    <a:pt x="106047" y="208767"/>
                    <a:pt x="136710" y="178104"/>
                    <a:pt x="136710" y="140429"/>
                  </a:cubicBezTo>
                  <a:lnTo>
                    <a:pt x="136710" y="80963"/>
                  </a:lnTo>
                  <a:cubicBezTo>
                    <a:pt x="148877" y="87454"/>
                    <a:pt x="162414" y="90846"/>
                    <a:pt x="176441" y="90846"/>
                  </a:cubicBezTo>
                  <a:cubicBezTo>
                    <a:pt x="179801" y="90846"/>
                    <a:pt x="182541" y="88106"/>
                    <a:pt x="182541" y="84746"/>
                  </a:cubicBezTo>
                  <a:lnTo>
                    <a:pt x="182541" y="51963"/>
                  </a:lnTo>
                  <a:cubicBezTo>
                    <a:pt x="182541" y="48604"/>
                    <a:pt x="179801" y="45864"/>
                    <a:pt x="176441" y="45864"/>
                  </a:cubicBezTo>
                  <a:cubicBezTo>
                    <a:pt x="154520" y="45864"/>
                    <a:pt x="136710" y="28020"/>
                    <a:pt x="136710" y="6133"/>
                  </a:cubicBezTo>
                  <a:cubicBezTo>
                    <a:pt x="136710" y="2740"/>
                    <a:pt x="133970" y="0"/>
                    <a:pt x="13057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74"/>
            <p:cNvSpPr/>
            <p:nvPr/>
          </p:nvSpPr>
          <p:spPr>
            <a:xfrm>
              <a:off x="2038375" y="3798025"/>
              <a:ext cx="841792" cy="841792"/>
            </a:xfrm>
            <a:custGeom>
              <a:avLst/>
              <a:gdLst/>
              <a:ahLst/>
              <a:cxnLst/>
              <a:rect l="l" t="t" r="r" b="b"/>
              <a:pathLst>
                <a:path w="19982" h="19982" extrusionOk="0">
                  <a:moveTo>
                    <a:pt x="17017" y="1172"/>
                  </a:moveTo>
                  <a:cubicBezTo>
                    <a:pt x="17990" y="1172"/>
                    <a:pt x="18812" y="1975"/>
                    <a:pt x="18812" y="2927"/>
                  </a:cubicBezTo>
                  <a:lnTo>
                    <a:pt x="18812" y="17017"/>
                  </a:lnTo>
                  <a:cubicBezTo>
                    <a:pt x="18812" y="17990"/>
                    <a:pt x="17990" y="18811"/>
                    <a:pt x="17017" y="18811"/>
                  </a:cubicBezTo>
                  <a:lnTo>
                    <a:pt x="2966" y="18811"/>
                  </a:lnTo>
                  <a:cubicBezTo>
                    <a:pt x="1993" y="18811"/>
                    <a:pt x="1172" y="17990"/>
                    <a:pt x="1172" y="17017"/>
                  </a:cubicBezTo>
                  <a:lnTo>
                    <a:pt x="1172" y="2927"/>
                  </a:lnTo>
                  <a:cubicBezTo>
                    <a:pt x="1172" y="1975"/>
                    <a:pt x="1993" y="1172"/>
                    <a:pt x="2966" y="1172"/>
                  </a:cubicBezTo>
                  <a:close/>
                  <a:moveTo>
                    <a:pt x="2966" y="1"/>
                  </a:moveTo>
                  <a:cubicBezTo>
                    <a:pt x="1349" y="1"/>
                    <a:pt x="1" y="1310"/>
                    <a:pt x="1" y="2927"/>
                  </a:cubicBezTo>
                  <a:lnTo>
                    <a:pt x="1" y="17015"/>
                  </a:lnTo>
                  <a:cubicBezTo>
                    <a:pt x="1" y="18636"/>
                    <a:pt x="1349" y="19982"/>
                    <a:pt x="2966" y="19982"/>
                  </a:cubicBezTo>
                  <a:lnTo>
                    <a:pt x="17017" y="19982"/>
                  </a:lnTo>
                  <a:cubicBezTo>
                    <a:pt x="18635" y="19982"/>
                    <a:pt x="19982" y="18634"/>
                    <a:pt x="19982" y="17015"/>
                  </a:cubicBezTo>
                  <a:lnTo>
                    <a:pt x="19982" y="2927"/>
                  </a:lnTo>
                  <a:cubicBezTo>
                    <a:pt x="19982" y="1310"/>
                    <a:pt x="18635" y="1"/>
                    <a:pt x="17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9" name="Google Shape;1249;p74"/>
          <p:cNvSpPr/>
          <p:nvPr/>
        </p:nvSpPr>
        <p:spPr>
          <a:xfrm>
            <a:off x="4315345" y="2972025"/>
            <a:ext cx="16071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74"/>
          <p:cNvSpPr/>
          <p:nvPr/>
        </p:nvSpPr>
        <p:spPr>
          <a:xfrm>
            <a:off x="4551595" y="3200775"/>
            <a:ext cx="1134600" cy="3132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chemeClr val="dk2"/>
                </a:solidFill>
                <a:latin typeface="Orbitron"/>
                <a:ea typeface="Orbitron"/>
                <a:cs typeface="Orbitron"/>
                <a:sym typeface="Orbitron"/>
              </a:rPr>
              <a:t>“</a:t>
            </a:r>
            <a:r>
              <a:rPr lang="en" sz="1000" dirty="0" smtClean="0">
                <a:solidFill>
                  <a:schemeClr val="dk2"/>
                </a:solidFill>
                <a:latin typeface="Orbitron"/>
                <a:ea typeface="Orbitron"/>
                <a:cs typeface="Orbitron"/>
                <a:sym typeface="Orbitron"/>
              </a:rPr>
              <a:t>By</a:t>
            </a:r>
          </a:p>
          <a:p>
            <a:pPr marL="0" lvl="0" indent="0" algn="ctr" rtl="0">
              <a:spcBef>
                <a:spcPts val="0"/>
              </a:spcBef>
              <a:spcAft>
                <a:spcPts val="0"/>
              </a:spcAft>
              <a:buNone/>
            </a:pPr>
            <a:r>
              <a:rPr lang="en" sz="1000" dirty="0" smtClean="0">
                <a:solidFill>
                  <a:schemeClr val="dk2"/>
                </a:solidFill>
                <a:latin typeface="Orbitron"/>
                <a:ea typeface="Orbitron"/>
                <a:cs typeface="Orbitron"/>
                <a:sym typeface="Orbitron"/>
              </a:rPr>
              <a:t>Aman Gupta</a:t>
            </a:r>
            <a:r>
              <a:rPr lang="en" sz="1000" dirty="0" smtClean="0">
                <a:solidFill>
                  <a:schemeClr val="dk2"/>
                </a:solidFill>
                <a:latin typeface="Orbitron"/>
                <a:ea typeface="Orbitron"/>
                <a:cs typeface="Orbitron"/>
                <a:sym typeface="Orbitron"/>
              </a:rPr>
              <a:t>”</a:t>
            </a:r>
            <a:endParaRPr sz="1000" dirty="0">
              <a:solidFill>
                <a:schemeClr val="dk2"/>
              </a:solidFill>
              <a:latin typeface="Orbitron"/>
              <a:ea typeface="Orbitron"/>
              <a:cs typeface="Orbitron"/>
              <a:sym typeface="Orbitron"/>
            </a:endParaRPr>
          </a:p>
        </p:txBody>
      </p:sp>
      <p:sp>
        <p:nvSpPr>
          <p:cNvPr id="1251" name="Google Shape;1251;p74"/>
          <p:cNvSpPr/>
          <p:nvPr/>
        </p:nvSpPr>
        <p:spPr>
          <a:xfrm>
            <a:off x="5980811" y="2148075"/>
            <a:ext cx="16071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74"/>
          <p:cNvSpPr/>
          <p:nvPr/>
        </p:nvSpPr>
        <p:spPr>
          <a:xfrm>
            <a:off x="7665036" y="1324743"/>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74"/>
          <p:cNvSpPr/>
          <p:nvPr/>
        </p:nvSpPr>
        <p:spPr>
          <a:xfrm>
            <a:off x="7665036" y="2148099"/>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4" name="Google Shape;1254;p74"/>
          <p:cNvGrpSpPr/>
          <p:nvPr/>
        </p:nvGrpSpPr>
        <p:grpSpPr>
          <a:xfrm rot="5400000">
            <a:off x="7001538" y="2350388"/>
            <a:ext cx="389475" cy="366125"/>
            <a:chOff x="5787625" y="1025350"/>
            <a:chExt cx="389475" cy="366125"/>
          </a:xfrm>
        </p:grpSpPr>
        <p:sp>
          <p:nvSpPr>
            <p:cNvPr id="1255" name="Google Shape;1255;p74"/>
            <p:cNvSpPr/>
            <p:nvPr/>
          </p:nvSpPr>
          <p:spPr>
            <a:xfrm>
              <a:off x="5787625" y="1025350"/>
              <a:ext cx="389475" cy="243525"/>
            </a:xfrm>
            <a:custGeom>
              <a:avLst/>
              <a:gdLst/>
              <a:ahLst/>
              <a:cxnLst/>
              <a:rect l="l" t="t" r="r" b="b"/>
              <a:pathLst>
                <a:path w="15579" h="9741" extrusionOk="0">
                  <a:moveTo>
                    <a:pt x="7773" y="0"/>
                  </a:moveTo>
                  <a:lnTo>
                    <a:pt x="1" y="7806"/>
                  </a:lnTo>
                  <a:lnTo>
                    <a:pt x="2002" y="9741"/>
                  </a:lnTo>
                  <a:lnTo>
                    <a:pt x="7773" y="3970"/>
                  </a:lnTo>
                  <a:lnTo>
                    <a:pt x="13577" y="9741"/>
                  </a:lnTo>
                  <a:lnTo>
                    <a:pt x="15579" y="7806"/>
                  </a:lnTo>
                  <a:lnTo>
                    <a:pt x="77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74"/>
            <p:cNvSpPr/>
            <p:nvPr/>
          </p:nvSpPr>
          <p:spPr>
            <a:xfrm>
              <a:off x="5856025" y="1216325"/>
              <a:ext cx="251025" cy="175150"/>
            </a:xfrm>
            <a:custGeom>
              <a:avLst/>
              <a:gdLst/>
              <a:ahLst/>
              <a:cxnLst/>
              <a:rect l="l" t="t" r="r" b="b"/>
              <a:pathLst>
                <a:path w="10041" h="7006" extrusionOk="0">
                  <a:moveTo>
                    <a:pt x="5037" y="0"/>
                  </a:moveTo>
                  <a:lnTo>
                    <a:pt x="0" y="5004"/>
                  </a:lnTo>
                  <a:lnTo>
                    <a:pt x="2002" y="7005"/>
                  </a:lnTo>
                  <a:lnTo>
                    <a:pt x="5037" y="3903"/>
                  </a:lnTo>
                  <a:lnTo>
                    <a:pt x="8106" y="7005"/>
                  </a:lnTo>
                  <a:lnTo>
                    <a:pt x="10041" y="5004"/>
                  </a:lnTo>
                  <a:lnTo>
                    <a:pt x="5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74"/>
          <p:cNvGrpSpPr/>
          <p:nvPr/>
        </p:nvGrpSpPr>
        <p:grpSpPr>
          <a:xfrm>
            <a:off x="7862286" y="1523038"/>
            <a:ext cx="374100" cy="374100"/>
            <a:chOff x="89807" y="1807888"/>
            <a:chExt cx="374100" cy="374100"/>
          </a:xfrm>
        </p:grpSpPr>
        <p:sp>
          <p:nvSpPr>
            <p:cNvPr id="1258" name="Google Shape;1258;p74"/>
            <p:cNvSpPr/>
            <p:nvPr/>
          </p:nvSpPr>
          <p:spPr>
            <a:xfrm flipH="1">
              <a:off x="89807" y="1807888"/>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74"/>
            <p:cNvSpPr/>
            <p:nvPr/>
          </p:nvSpPr>
          <p:spPr>
            <a:xfrm rot="5400000" flipH="1">
              <a:off x="170642" y="1875927"/>
              <a:ext cx="212318" cy="238200"/>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0" name="Google Shape;1260;p74"/>
          <p:cNvGrpSpPr/>
          <p:nvPr/>
        </p:nvGrpSpPr>
        <p:grpSpPr>
          <a:xfrm rot="10800000" flipH="1">
            <a:off x="7862286" y="2346376"/>
            <a:ext cx="374100" cy="374100"/>
            <a:chOff x="89807" y="1807888"/>
            <a:chExt cx="374100" cy="374100"/>
          </a:xfrm>
        </p:grpSpPr>
        <p:sp>
          <p:nvSpPr>
            <p:cNvPr id="1261" name="Google Shape;1261;p74"/>
            <p:cNvSpPr/>
            <p:nvPr/>
          </p:nvSpPr>
          <p:spPr>
            <a:xfrm flipH="1">
              <a:off x="89807" y="1807888"/>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74"/>
            <p:cNvSpPr/>
            <p:nvPr/>
          </p:nvSpPr>
          <p:spPr>
            <a:xfrm rot="5400000" flipH="1">
              <a:off x="170642" y="1875927"/>
              <a:ext cx="212318" cy="238200"/>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1"/>
          <p:cNvSpPr/>
          <p:nvPr/>
        </p:nvSpPr>
        <p:spPr>
          <a:xfrm>
            <a:off x="569377" y="1590524"/>
            <a:ext cx="8005245" cy="3309135"/>
          </a:xfrm>
          <a:prstGeom prst="bevel">
            <a:avLst>
              <a:gd name="adj" fmla="val 624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1"/>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Structure of the </a:t>
            </a:r>
            <a:r>
              <a:rPr lang="en" dirty="0" smtClean="0">
                <a:solidFill>
                  <a:schemeClr val="accent1"/>
                </a:solidFill>
              </a:rPr>
              <a:t>Dataset</a:t>
            </a:r>
            <a:endParaRPr dirty="0">
              <a:solidFill>
                <a:schemeClr val="accent1"/>
              </a:solidFill>
            </a:endParaRPr>
          </a:p>
        </p:txBody>
      </p:sp>
      <p:pic>
        <p:nvPicPr>
          <p:cNvPr id="3" name="Picture 2"/>
          <p:cNvPicPr>
            <a:picLocks noChangeAspect="1"/>
          </p:cNvPicPr>
          <p:nvPr/>
        </p:nvPicPr>
        <p:blipFill>
          <a:blip r:embed="rId3"/>
          <a:stretch>
            <a:fillRect/>
          </a:stretch>
        </p:blipFill>
        <p:spPr>
          <a:xfrm>
            <a:off x="799478" y="1822950"/>
            <a:ext cx="7547819" cy="2840489"/>
          </a:xfrm>
          <a:prstGeom prst="rect">
            <a:avLst/>
          </a:prstGeom>
        </p:spPr>
      </p:pic>
    </p:spTree>
    <p:extLst>
      <p:ext uri="{BB962C8B-B14F-4D97-AF65-F5344CB8AC3E}">
        <p14:creationId xmlns:p14="http://schemas.microsoft.com/office/powerpoint/2010/main" val="3777111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2"/>
          <p:cNvSpPr/>
          <p:nvPr/>
        </p:nvSpPr>
        <p:spPr>
          <a:xfrm>
            <a:off x="4223550" y="2711653"/>
            <a:ext cx="857400" cy="8595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2"/>
          <p:cNvSpPr/>
          <p:nvPr/>
        </p:nvSpPr>
        <p:spPr>
          <a:xfrm>
            <a:off x="6771450" y="2719378"/>
            <a:ext cx="857400" cy="8595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2"/>
          <p:cNvSpPr/>
          <p:nvPr/>
        </p:nvSpPr>
        <p:spPr>
          <a:xfrm>
            <a:off x="6771450" y="547228"/>
            <a:ext cx="857400" cy="8595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2"/>
          <p:cNvSpPr/>
          <p:nvPr/>
        </p:nvSpPr>
        <p:spPr>
          <a:xfrm>
            <a:off x="720003" y="1898893"/>
            <a:ext cx="2542200" cy="1348200"/>
          </a:xfrm>
          <a:prstGeom prst="bevel">
            <a:avLst>
              <a:gd name="adj" fmla="val 12800"/>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2"/>
          <p:cNvSpPr/>
          <p:nvPr/>
        </p:nvSpPr>
        <p:spPr>
          <a:xfrm>
            <a:off x="4223550" y="539649"/>
            <a:ext cx="857400" cy="8595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2"/>
          <p:cNvSpPr txBox="1">
            <a:spLocks noGrp="1"/>
          </p:cNvSpPr>
          <p:nvPr>
            <p:ph type="title"/>
          </p:nvPr>
        </p:nvSpPr>
        <p:spPr>
          <a:xfrm>
            <a:off x="3561000" y="1513810"/>
            <a:ext cx="2182500" cy="395100"/>
          </a:xfrm>
          <a:prstGeom prst="rect">
            <a:avLst/>
          </a:prstGeom>
        </p:spPr>
        <p:txBody>
          <a:bodyPr spcFirstLastPara="1" wrap="square" lIns="91425" tIns="91425" rIns="91425" bIns="91425" anchor="ctr" anchorCtr="0">
            <a:noAutofit/>
          </a:bodyPr>
          <a:lstStyle/>
          <a:p>
            <a:r>
              <a:rPr lang="en-IN" dirty="0" smtClean="0"/>
              <a:t>l</a:t>
            </a:r>
            <a:r>
              <a:rPr lang="en" dirty="0" smtClean="0"/>
              <a:t>oad DataSet</a:t>
            </a:r>
            <a:endParaRPr dirty="0"/>
          </a:p>
        </p:txBody>
      </p:sp>
      <p:sp>
        <p:nvSpPr>
          <p:cNvPr id="394" name="Google Shape;394;p42"/>
          <p:cNvSpPr txBox="1">
            <a:spLocks noGrp="1"/>
          </p:cNvSpPr>
          <p:nvPr>
            <p:ph type="title" idx="6"/>
          </p:nvPr>
        </p:nvSpPr>
        <p:spPr>
          <a:xfrm>
            <a:off x="3561000" y="3662699"/>
            <a:ext cx="2182500" cy="39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Data Cleaning</a:t>
            </a:r>
            <a:endParaRPr dirty="0"/>
          </a:p>
        </p:txBody>
      </p:sp>
      <p:sp>
        <p:nvSpPr>
          <p:cNvPr id="395" name="Google Shape;395;p42"/>
          <p:cNvSpPr txBox="1">
            <a:spLocks noGrp="1"/>
          </p:cNvSpPr>
          <p:nvPr>
            <p:ph type="subTitle" idx="8"/>
          </p:nvPr>
        </p:nvSpPr>
        <p:spPr>
          <a:xfrm>
            <a:off x="3560999" y="4109004"/>
            <a:ext cx="2276583" cy="787674"/>
          </a:xfrm>
          <a:prstGeom prst="rect">
            <a:avLst/>
          </a:prstGeom>
        </p:spPr>
        <p:txBody>
          <a:bodyPr spcFirstLastPara="1" wrap="square" lIns="91425" tIns="91425" rIns="91425" bIns="91425" anchor="ctr" anchorCtr="0">
            <a:noAutofit/>
          </a:bodyPr>
          <a:lstStyle/>
          <a:p>
            <a:r>
              <a:rPr lang="en-IN" dirty="0" smtClean="0"/>
              <a:t>Cleaning and Preparing</a:t>
            </a:r>
          </a:p>
          <a:p>
            <a:r>
              <a:rPr lang="en-IN" dirty="0" smtClean="0"/>
              <a:t>Data</a:t>
            </a:r>
            <a:endParaRPr lang="en-IN" dirty="0"/>
          </a:p>
        </p:txBody>
      </p:sp>
      <p:sp>
        <p:nvSpPr>
          <p:cNvPr id="396" name="Google Shape;396;p42"/>
          <p:cNvSpPr txBox="1">
            <a:spLocks noGrp="1"/>
          </p:cNvSpPr>
          <p:nvPr>
            <p:ph type="title" idx="9"/>
          </p:nvPr>
        </p:nvSpPr>
        <p:spPr>
          <a:xfrm>
            <a:off x="6108900" y="3667798"/>
            <a:ext cx="2182500" cy="39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Data Analysis</a:t>
            </a:r>
            <a:endParaRPr dirty="0"/>
          </a:p>
        </p:txBody>
      </p:sp>
      <p:sp>
        <p:nvSpPr>
          <p:cNvPr id="397" name="Google Shape;397;p42"/>
          <p:cNvSpPr txBox="1">
            <a:spLocks noGrp="1"/>
          </p:cNvSpPr>
          <p:nvPr>
            <p:ph type="title" idx="2"/>
          </p:nvPr>
        </p:nvSpPr>
        <p:spPr>
          <a:xfrm>
            <a:off x="4014600" y="733670"/>
            <a:ext cx="1275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01</a:t>
            </a:r>
            <a:endParaRPr dirty="0"/>
          </a:p>
        </p:txBody>
      </p:sp>
      <p:sp>
        <p:nvSpPr>
          <p:cNvPr id="398" name="Google Shape;398;p42"/>
          <p:cNvSpPr txBox="1">
            <a:spLocks noGrp="1"/>
          </p:cNvSpPr>
          <p:nvPr>
            <p:ph type="title" idx="3"/>
          </p:nvPr>
        </p:nvSpPr>
        <p:spPr>
          <a:xfrm>
            <a:off x="6108900" y="1513810"/>
            <a:ext cx="2182500" cy="448440"/>
          </a:xfrm>
          <a:prstGeom prst="rect">
            <a:avLst/>
          </a:prstGeom>
        </p:spPr>
        <p:txBody>
          <a:bodyPr spcFirstLastPara="1" wrap="square" lIns="91425" tIns="91425" rIns="91425" bIns="91425" anchor="ctr" anchorCtr="0">
            <a:noAutofit/>
          </a:bodyPr>
          <a:lstStyle/>
          <a:p>
            <a:r>
              <a:rPr lang="en" dirty="0" smtClean="0"/>
              <a:t>Data Exploration</a:t>
            </a:r>
            <a:endParaRPr dirty="0"/>
          </a:p>
        </p:txBody>
      </p:sp>
      <p:sp>
        <p:nvSpPr>
          <p:cNvPr id="399" name="Google Shape;399;p42"/>
          <p:cNvSpPr txBox="1">
            <a:spLocks noGrp="1"/>
          </p:cNvSpPr>
          <p:nvPr>
            <p:ph type="title" idx="4"/>
          </p:nvPr>
        </p:nvSpPr>
        <p:spPr>
          <a:xfrm>
            <a:off x="6562500" y="733670"/>
            <a:ext cx="1275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endParaRPr dirty="0"/>
          </a:p>
        </p:txBody>
      </p:sp>
      <p:sp>
        <p:nvSpPr>
          <p:cNvPr id="400" name="Google Shape;400;p42"/>
          <p:cNvSpPr txBox="1">
            <a:spLocks noGrp="1"/>
          </p:cNvSpPr>
          <p:nvPr>
            <p:ph type="subTitle" idx="5"/>
          </p:nvPr>
        </p:nvSpPr>
        <p:spPr>
          <a:xfrm>
            <a:off x="6108900" y="2066944"/>
            <a:ext cx="2182500" cy="571037"/>
          </a:xfrm>
          <a:prstGeom prst="rect">
            <a:avLst/>
          </a:prstGeom>
        </p:spPr>
        <p:txBody>
          <a:bodyPr spcFirstLastPara="1" wrap="square" lIns="91425" tIns="91425" rIns="91425" bIns="91425" anchor="ctr" anchorCtr="0">
            <a:noAutofit/>
          </a:bodyPr>
          <a:lstStyle/>
          <a:p>
            <a:pPr marL="0" lvl="0" indent="0"/>
            <a:r>
              <a:rPr lang="en-US" dirty="0" smtClean="0"/>
              <a:t>Overviewing Data, Checking Missing Values &amp; Duplicates Entries</a:t>
            </a:r>
            <a:endParaRPr dirty="0"/>
          </a:p>
        </p:txBody>
      </p:sp>
      <p:sp>
        <p:nvSpPr>
          <p:cNvPr id="401" name="Google Shape;401;p42"/>
          <p:cNvSpPr txBox="1">
            <a:spLocks noGrp="1"/>
          </p:cNvSpPr>
          <p:nvPr>
            <p:ph type="title" idx="7"/>
          </p:nvPr>
        </p:nvSpPr>
        <p:spPr>
          <a:xfrm>
            <a:off x="4014600" y="2915560"/>
            <a:ext cx="1275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endParaRPr dirty="0"/>
          </a:p>
        </p:txBody>
      </p:sp>
      <p:sp>
        <p:nvSpPr>
          <p:cNvPr id="402" name="Google Shape;402;p42"/>
          <p:cNvSpPr txBox="1">
            <a:spLocks noGrp="1"/>
          </p:cNvSpPr>
          <p:nvPr>
            <p:ph type="title" idx="13"/>
          </p:nvPr>
        </p:nvSpPr>
        <p:spPr>
          <a:xfrm>
            <a:off x="6562500" y="2915560"/>
            <a:ext cx="1275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403" name="Google Shape;403;p42"/>
          <p:cNvSpPr txBox="1">
            <a:spLocks noGrp="1"/>
          </p:cNvSpPr>
          <p:nvPr>
            <p:ph type="subTitle" idx="14"/>
          </p:nvPr>
        </p:nvSpPr>
        <p:spPr>
          <a:xfrm>
            <a:off x="6108900" y="4109004"/>
            <a:ext cx="2182500" cy="60214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Analyzing the Data</a:t>
            </a:r>
            <a:endParaRPr dirty="0"/>
          </a:p>
        </p:txBody>
      </p:sp>
      <p:sp>
        <p:nvSpPr>
          <p:cNvPr id="404" name="Google Shape;404;p42"/>
          <p:cNvSpPr txBox="1">
            <a:spLocks noGrp="1"/>
          </p:cNvSpPr>
          <p:nvPr>
            <p:ph type="title" idx="15"/>
          </p:nvPr>
        </p:nvSpPr>
        <p:spPr>
          <a:xfrm>
            <a:off x="892575" y="1833900"/>
            <a:ext cx="2182500" cy="1476600"/>
          </a:xfrm>
          <a:prstGeom prst="rect">
            <a:avLst/>
          </a:prstGeom>
        </p:spPr>
        <p:txBody>
          <a:bodyPr spcFirstLastPara="1" wrap="square" lIns="91425" tIns="91425" rIns="91425" bIns="91425" anchor="ctr" anchorCtr="0">
            <a:noAutofit/>
          </a:bodyPr>
          <a:lstStyle/>
          <a:p>
            <a:pPr lvl="0"/>
            <a:r>
              <a:rPr lang="en-US" sz="2000" dirty="0" smtClean="0"/>
              <a:t>OBJECTIVES</a:t>
            </a:r>
            <a:endParaRPr sz="2000" dirty="0"/>
          </a:p>
        </p:txBody>
      </p:sp>
      <p:sp>
        <p:nvSpPr>
          <p:cNvPr id="2" name="Subtitle 1"/>
          <p:cNvSpPr>
            <a:spLocks noGrp="1"/>
          </p:cNvSpPr>
          <p:nvPr>
            <p:ph type="subTitle" idx="1"/>
          </p:nvPr>
        </p:nvSpPr>
        <p:spPr>
          <a:xfrm>
            <a:off x="3561000" y="1967885"/>
            <a:ext cx="2182500" cy="621848"/>
          </a:xfrm>
        </p:spPr>
        <p:txBody>
          <a:bodyPr/>
          <a:lstStyle/>
          <a:p>
            <a:r>
              <a:rPr lang="en-US" dirty="0" smtClean="0"/>
              <a:t>Loading Dataset</a:t>
            </a:r>
          </a:p>
          <a:p>
            <a:r>
              <a:rPr lang="en-US" dirty="0" smtClean="0"/>
              <a:t>&amp; Importing Libraries</a:t>
            </a:r>
            <a:endParaRPr lang="en-US" dirty="0"/>
          </a:p>
          <a:p>
            <a:r>
              <a:rPr lang="en-US" dirty="0" smtClean="0"/>
              <a:t>for analyzing</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1"/>
          <p:cNvSpPr/>
          <p:nvPr/>
        </p:nvSpPr>
        <p:spPr>
          <a:xfrm>
            <a:off x="569377" y="1590524"/>
            <a:ext cx="8005245" cy="3309135"/>
          </a:xfrm>
          <a:prstGeom prst="bevel">
            <a:avLst>
              <a:gd name="adj" fmla="val 624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1"/>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LOADING </a:t>
            </a:r>
            <a:r>
              <a:rPr lang="en" dirty="0" smtClean="0">
                <a:solidFill>
                  <a:schemeClr val="accent1"/>
                </a:solidFill>
              </a:rPr>
              <a:t>DATASET</a:t>
            </a:r>
            <a:endParaRPr dirty="0">
              <a:solidFill>
                <a:schemeClr val="accent1"/>
              </a:solidFill>
            </a:endParaRPr>
          </a:p>
        </p:txBody>
      </p:sp>
      <p:pic>
        <p:nvPicPr>
          <p:cNvPr id="3" name="Picture 2"/>
          <p:cNvPicPr>
            <a:picLocks noChangeAspect="1"/>
          </p:cNvPicPr>
          <p:nvPr/>
        </p:nvPicPr>
        <p:blipFill>
          <a:blip r:embed="rId3"/>
          <a:stretch>
            <a:fillRect/>
          </a:stretch>
        </p:blipFill>
        <p:spPr>
          <a:xfrm>
            <a:off x="1610139" y="1833371"/>
            <a:ext cx="5923721" cy="2819559"/>
          </a:xfrm>
          <a:prstGeom prst="rect">
            <a:avLst/>
          </a:prstGeom>
        </p:spPr>
      </p:pic>
    </p:spTree>
    <p:extLst>
      <p:ext uri="{BB962C8B-B14F-4D97-AF65-F5344CB8AC3E}">
        <p14:creationId xmlns:p14="http://schemas.microsoft.com/office/powerpoint/2010/main" val="1323945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1"/>
          <p:cNvSpPr/>
          <p:nvPr/>
        </p:nvSpPr>
        <p:spPr>
          <a:xfrm>
            <a:off x="569377" y="1590524"/>
            <a:ext cx="8005245" cy="3309135"/>
          </a:xfrm>
          <a:prstGeom prst="bevel">
            <a:avLst>
              <a:gd name="adj" fmla="val 624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1"/>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r>
              <a:rPr lang="en-IN" dirty="0">
                <a:solidFill>
                  <a:schemeClr val="accent1"/>
                </a:solidFill>
              </a:rPr>
              <a:t>Data</a:t>
            </a:r>
            <a:r>
              <a:rPr lang="en-IN" dirty="0"/>
              <a:t> Exploration</a:t>
            </a:r>
            <a:endParaRPr lang="en-IN" dirty="0"/>
          </a:p>
        </p:txBody>
      </p:sp>
      <p:pic>
        <p:nvPicPr>
          <p:cNvPr id="3" name="Picture 2"/>
          <p:cNvPicPr>
            <a:picLocks noChangeAspect="1"/>
          </p:cNvPicPr>
          <p:nvPr/>
        </p:nvPicPr>
        <p:blipFill>
          <a:blip r:embed="rId3"/>
          <a:stretch>
            <a:fillRect/>
          </a:stretch>
        </p:blipFill>
        <p:spPr>
          <a:xfrm>
            <a:off x="815009" y="1816634"/>
            <a:ext cx="7520608" cy="1311432"/>
          </a:xfrm>
          <a:prstGeom prst="rect">
            <a:avLst/>
          </a:prstGeom>
        </p:spPr>
      </p:pic>
      <p:pic>
        <p:nvPicPr>
          <p:cNvPr id="4" name="Picture 3"/>
          <p:cNvPicPr>
            <a:picLocks noChangeAspect="1"/>
          </p:cNvPicPr>
          <p:nvPr/>
        </p:nvPicPr>
        <p:blipFill>
          <a:blip r:embed="rId4"/>
          <a:stretch>
            <a:fillRect/>
          </a:stretch>
        </p:blipFill>
        <p:spPr>
          <a:xfrm>
            <a:off x="5180699" y="3184431"/>
            <a:ext cx="1673024" cy="1444659"/>
          </a:xfrm>
          <a:prstGeom prst="rect">
            <a:avLst/>
          </a:prstGeom>
        </p:spPr>
      </p:pic>
      <p:pic>
        <p:nvPicPr>
          <p:cNvPr id="5" name="Picture 4"/>
          <p:cNvPicPr>
            <a:picLocks noChangeAspect="1"/>
          </p:cNvPicPr>
          <p:nvPr/>
        </p:nvPicPr>
        <p:blipFill>
          <a:blip r:embed="rId5"/>
          <a:stretch>
            <a:fillRect/>
          </a:stretch>
        </p:blipFill>
        <p:spPr>
          <a:xfrm>
            <a:off x="1894075" y="3184431"/>
            <a:ext cx="1565726" cy="1446483"/>
          </a:xfrm>
          <a:prstGeom prst="rect">
            <a:avLst/>
          </a:prstGeom>
        </p:spPr>
      </p:pic>
    </p:spTree>
    <p:extLst>
      <p:ext uri="{BB962C8B-B14F-4D97-AF65-F5344CB8AC3E}">
        <p14:creationId xmlns:p14="http://schemas.microsoft.com/office/powerpoint/2010/main" val="2143715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1"/>
          <p:cNvSpPr/>
          <p:nvPr/>
        </p:nvSpPr>
        <p:spPr>
          <a:xfrm>
            <a:off x="569377" y="1590524"/>
            <a:ext cx="8005245" cy="3309135"/>
          </a:xfrm>
          <a:prstGeom prst="bevel">
            <a:avLst>
              <a:gd name="adj" fmla="val 624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1"/>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lvl="0"/>
            <a:r>
              <a:rPr lang="en" dirty="0" smtClean="0"/>
              <a:t>Data </a:t>
            </a:r>
            <a:r>
              <a:rPr lang="en" dirty="0" smtClean="0">
                <a:solidFill>
                  <a:schemeClr val="accent1"/>
                </a:solidFill>
              </a:rPr>
              <a:t>Cleaning </a:t>
            </a:r>
            <a:r>
              <a:rPr lang="en" dirty="0" smtClean="0"/>
              <a:t>&amp; </a:t>
            </a:r>
            <a:r>
              <a:rPr lang="en" dirty="0">
                <a:solidFill>
                  <a:schemeClr val="accent1"/>
                </a:solidFill>
              </a:rPr>
              <a:t>Handling Duplicates </a:t>
            </a:r>
            <a:endParaRPr dirty="0">
              <a:solidFill>
                <a:schemeClr val="accent1"/>
              </a:solidFill>
            </a:endParaRPr>
          </a:p>
        </p:txBody>
      </p:sp>
      <p:pic>
        <p:nvPicPr>
          <p:cNvPr id="3" name="Picture 2"/>
          <p:cNvPicPr>
            <a:picLocks noChangeAspect="1"/>
          </p:cNvPicPr>
          <p:nvPr/>
        </p:nvPicPr>
        <p:blipFill>
          <a:blip r:embed="rId3"/>
          <a:stretch>
            <a:fillRect/>
          </a:stretch>
        </p:blipFill>
        <p:spPr>
          <a:xfrm>
            <a:off x="894627" y="1891209"/>
            <a:ext cx="1457528" cy="1771897"/>
          </a:xfrm>
          <a:prstGeom prst="rect">
            <a:avLst/>
          </a:prstGeom>
        </p:spPr>
      </p:pic>
      <p:pic>
        <p:nvPicPr>
          <p:cNvPr id="4" name="Picture 3"/>
          <p:cNvPicPr>
            <a:picLocks noChangeAspect="1"/>
          </p:cNvPicPr>
          <p:nvPr/>
        </p:nvPicPr>
        <p:blipFill>
          <a:blip r:embed="rId4"/>
          <a:stretch>
            <a:fillRect/>
          </a:stretch>
        </p:blipFill>
        <p:spPr>
          <a:xfrm>
            <a:off x="3207987" y="1891209"/>
            <a:ext cx="2295845" cy="1771897"/>
          </a:xfrm>
          <a:prstGeom prst="rect">
            <a:avLst/>
          </a:prstGeom>
        </p:spPr>
      </p:pic>
      <p:pic>
        <p:nvPicPr>
          <p:cNvPr id="5" name="Picture 4"/>
          <p:cNvPicPr>
            <a:picLocks noChangeAspect="1"/>
          </p:cNvPicPr>
          <p:nvPr/>
        </p:nvPicPr>
        <p:blipFill>
          <a:blip r:embed="rId5"/>
          <a:stretch>
            <a:fillRect/>
          </a:stretch>
        </p:blipFill>
        <p:spPr>
          <a:xfrm>
            <a:off x="6280154" y="1891209"/>
            <a:ext cx="1720785" cy="1771897"/>
          </a:xfrm>
          <a:prstGeom prst="rect">
            <a:avLst/>
          </a:prstGeom>
        </p:spPr>
      </p:pic>
      <p:pic>
        <p:nvPicPr>
          <p:cNvPr id="6" name="Picture 5"/>
          <p:cNvPicPr>
            <a:picLocks noChangeAspect="1"/>
          </p:cNvPicPr>
          <p:nvPr/>
        </p:nvPicPr>
        <p:blipFill>
          <a:blip r:embed="rId6"/>
          <a:stretch>
            <a:fillRect/>
          </a:stretch>
        </p:blipFill>
        <p:spPr>
          <a:xfrm>
            <a:off x="3093670" y="4152140"/>
            <a:ext cx="2524477" cy="209579"/>
          </a:xfrm>
          <a:prstGeom prst="rect">
            <a:avLst/>
          </a:prstGeom>
        </p:spPr>
      </p:pic>
    </p:spTree>
    <p:extLst>
      <p:ext uri="{BB962C8B-B14F-4D97-AF65-F5344CB8AC3E}">
        <p14:creationId xmlns:p14="http://schemas.microsoft.com/office/powerpoint/2010/main" val="1896676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1"/>
          <p:cNvSpPr/>
          <p:nvPr/>
        </p:nvSpPr>
        <p:spPr>
          <a:xfrm>
            <a:off x="569377" y="1604070"/>
            <a:ext cx="8005245" cy="3309135"/>
          </a:xfrm>
          <a:prstGeom prst="bevel">
            <a:avLst>
              <a:gd name="adj" fmla="val 624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1"/>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Data </a:t>
            </a:r>
            <a:r>
              <a:rPr lang="en" dirty="0" smtClean="0">
                <a:solidFill>
                  <a:schemeClr val="accent1"/>
                </a:solidFill>
              </a:rPr>
              <a:t>Analysis</a:t>
            </a:r>
            <a:endParaRPr dirty="0">
              <a:solidFill>
                <a:schemeClr val="accent1"/>
              </a:solidFill>
            </a:endParaRPr>
          </a:p>
        </p:txBody>
      </p:sp>
      <p:pic>
        <p:nvPicPr>
          <p:cNvPr id="8" name="Picture 7"/>
          <p:cNvPicPr>
            <a:picLocks noChangeAspect="1"/>
          </p:cNvPicPr>
          <p:nvPr/>
        </p:nvPicPr>
        <p:blipFill>
          <a:blip r:embed="rId3"/>
          <a:stretch>
            <a:fillRect/>
          </a:stretch>
        </p:blipFill>
        <p:spPr>
          <a:xfrm>
            <a:off x="795131" y="1864698"/>
            <a:ext cx="3367115" cy="1670982"/>
          </a:xfrm>
          <a:prstGeom prst="rect">
            <a:avLst/>
          </a:prstGeom>
        </p:spPr>
      </p:pic>
      <p:pic>
        <p:nvPicPr>
          <p:cNvPr id="9" name="Picture 8"/>
          <p:cNvPicPr>
            <a:picLocks noChangeAspect="1"/>
          </p:cNvPicPr>
          <p:nvPr/>
        </p:nvPicPr>
        <p:blipFill>
          <a:blip r:embed="rId4"/>
          <a:stretch>
            <a:fillRect/>
          </a:stretch>
        </p:blipFill>
        <p:spPr>
          <a:xfrm>
            <a:off x="4162246" y="1990779"/>
            <a:ext cx="4188655" cy="2673987"/>
          </a:xfrm>
          <a:prstGeom prst="rect">
            <a:avLst/>
          </a:prstGeom>
        </p:spPr>
      </p:pic>
    </p:spTree>
    <p:extLst>
      <p:ext uri="{BB962C8B-B14F-4D97-AF65-F5344CB8AC3E}">
        <p14:creationId xmlns:p14="http://schemas.microsoft.com/office/powerpoint/2010/main" val="2910254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1"/>
          <p:cNvSpPr/>
          <p:nvPr/>
        </p:nvSpPr>
        <p:spPr>
          <a:xfrm>
            <a:off x="569377" y="1590524"/>
            <a:ext cx="8005245" cy="3309135"/>
          </a:xfrm>
          <a:prstGeom prst="bevel">
            <a:avLst>
              <a:gd name="adj" fmla="val 624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1"/>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Data </a:t>
            </a:r>
            <a:r>
              <a:rPr lang="en" dirty="0" smtClean="0">
                <a:solidFill>
                  <a:schemeClr val="accent1"/>
                </a:solidFill>
              </a:rPr>
              <a:t>Analysis</a:t>
            </a:r>
            <a:endParaRPr dirty="0">
              <a:solidFill>
                <a:schemeClr val="accent1"/>
              </a:solidFill>
            </a:endParaRPr>
          </a:p>
        </p:txBody>
      </p:sp>
      <p:pic>
        <p:nvPicPr>
          <p:cNvPr id="2" name="Picture 1"/>
          <p:cNvPicPr>
            <a:picLocks noChangeAspect="1"/>
          </p:cNvPicPr>
          <p:nvPr/>
        </p:nvPicPr>
        <p:blipFill>
          <a:blip r:embed="rId3"/>
          <a:stretch>
            <a:fillRect/>
          </a:stretch>
        </p:blipFill>
        <p:spPr>
          <a:xfrm>
            <a:off x="811662" y="1839197"/>
            <a:ext cx="3404800" cy="1527150"/>
          </a:xfrm>
          <a:prstGeom prst="rect">
            <a:avLst/>
          </a:prstGeom>
        </p:spPr>
      </p:pic>
      <p:pic>
        <p:nvPicPr>
          <p:cNvPr id="3" name="Picture 2"/>
          <p:cNvPicPr>
            <a:picLocks noChangeAspect="1"/>
          </p:cNvPicPr>
          <p:nvPr/>
        </p:nvPicPr>
        <p:blipFill>
          <a:blip r:embed="rId4"/>
          <a:stretch>
            <a:fillRect/>
          </a:stretch>
        </p:blipFill>
        <p:spPr>
          <a:xfrm>
            <a:off x="4213672" y="1984587"/>
            <a:ext cx="4105614" cy="2676534"/>
          </a:xfrm>
          <a:prstGeom prst="rect">
            <a:avLst/>
          </a:prstGeom>
        </p:spPr>
      </p:pic>
    </p:spTree>
    <p:extLst>
      <p:ext uri="{BB962C8B-B14F-4D97-AF65-F5344CB8AC3E}">
        <p14:creationId xmlns:p14="http://schemas.microsoft.com/office/powerpoint/2010/main" val="3888651093"/>
      </p:ext>
    </p:extLst>
  </p:cSld>
  <p:clrMapOvr>
    <a:masterClrMapping/>
  </p:clrMapOvr>
</p:sld>
</file>

<file path=ppt/theme/theme1.xml><?xml version="1.0" encoding="utf-8"?>
<a:theme xmlns:a="http://schemas.openxmlformats.org/drawingml/2006/main" name="Data-driven Programming Class for University for College: Data Management Technology by Slidesgo">
  <a:themeElements>
    <a:clrScheme name="Simple Light">
      <a:dk1>
        <a:srgbClr val="42413F"/>
      </a:dk1>
      <a:lt1>
        <a:srgbClr val="FFFFFF"/>
      </a:lt1>
      <a:dk2>
        <a:srgbClr val="F3F3F3"/>
      </a:dk2>
      <a:lt2>
        <a:srgbClr val="CCCCCC"/>
      </a:lt2>
      <a:accent1>
        <a:srgbClr val="FF7307"/>
      </a:accent1>
      <a:accent2>
        <a:srgbClr val="E46503"/>
      </a:accent2>
      <a:accent3>
        <a:srgbClr val="FFFFFF"/>
      </a:accent3>
      <a:accent4>
        <a:srgbClr val="FFFFFF"/>
      </a:accent4>
      <a:accent5>
        <a:srgbClr val="FFFFFF"/>
      </a:accent5>
      <a:accent6>
        <a:srgbClr val="FFFFFF"/>
      </a:accent6>
      <a:hlink>
        <a:srgbClr val="FF730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468</Words>
  <Application>Microsoft Office PowerPoint</Application>
  <PresentationFormat>On-screen Show (16:9)</PresentationFormat>
  <Paragraphs>70</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Orbitron</vt:lpstr>
      <vt:lpstr>Arial</vt:lpstr>
      <vt:lpstr>Bebas Neue</vt:lpstr>
      <vt:lpstr>Nunito Light</vt:lpstr>
      <vt:lpstr>Catamaran</vt:lpstr>
      <vt:lpstr>Data-driven Programming Class for University for College: Data Management Technology by Slidesgo</vt:lpstr>
      <vt:lpstr>Online Retail Analysis</vt:lpstr>
      <vt:lpstr>Introduction</vt:lpstr>
      <vt:lpstr>Structure of the Dataset</vt:lpstr>
      <vt:lpstr>load DataSet</vt:lpstr>
      <vt:lpstr>LOADING DATASET</vt:lpstr>
      <vt:lpstr>Data Exploration</vt:lpstr>
      <vt:lpstr>Data Cleaning &amp; Handling Duplicates </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Key Finders</vt:lpstr>
      <vt:lpstr>Key Finders</vt:lpstr>
      <vt:lpstr>Key Finders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Retail Analysis</dc:title>
  <cp:lastModifiedBy>Microsoft account</cp:lastModifiedBy>
  <cp:revision>19</cp:revision>
  <dcterms:modified xsi:type="dcterms:W3CDTF">2024-05-27T14:24:46Z</dcterms:modified>
</cp:coreProperties>
</file>