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64" r:id="rId2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133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15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83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90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79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7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2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3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96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7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1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1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97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4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9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3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3129982" y="1959769"/>
            <a:ext cx="8370436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SQL Project on</a:t>
            </a:r>
            <a:b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</a:b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Social Media Analytics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995" y="4622602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519862" y="4598313"/>
            <a:ext cx="179093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Aman Gupta</a:t>
            </a:r>
            <a:endParaRPr lang="en-US" sz="2187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2138305" y="406695"/>
            <a:ext cx="10547181" cy="991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Date and Time Function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99" y="1695444"/>
            <a:ext cx="13587167" cy="1494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333"/>
          <a:stretch/>
        </p:blipFill>
        <p:spPr>
          <a:xfrm>
            <a:off x="4571999" y="4153207"/>
            <a:ext cx="4699858" cy="28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2138305" y="406695"/>
            <a:ext cx="10547181" cy="991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7545"/>
              </a:lnSpc>
            </a:pPr>
            <a:r>
              <a:rPr lang="en-US" sz="6036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Window </a:t>
            </a: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Function</a:t>
            </a:r>
            <a:endParaRPr lang="en-US" sz="6036" b="1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IN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2939"/>
          <a:stretch/>
        </p:blipFill>
        <p:spPr>
          <a:xfrm>
            <a:off x="6889666" y="4673600"/>
            <a:ext cx="4729105" cy="25245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805164"/>
            <a:ext cx="10822974" cy="203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2138305" y="406695"/>
            <a:ext cx="10547181" cy="991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7545"/>
              </a:lnSpc>
            </a:pPr>
            <a:r>
              <a:rPr lang="en-US" sz="6036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User Defined </a:t>
            </a: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Function</a:t>
            </a:r>
            <a:endParaRPr lang="en-US" sz="6036" b="1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459388"/>
            <a:ext cx="7204848" cy="4403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687" y="4424521"/>
            <a:ext cx="4584850" cy="24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2138305" y="406695"/>
            <a:ext cx="10547181" cy="991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7545"/>
              </a:lnSpc>
            </a:pPr>
            <a:r>
              <a:rPr lang="en-US" sz="6036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Control Flow </a:t>
            </a: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Function</a:t>
            </a:r>
            <a:endParaRPr lang="en-US" sz="6036" b="1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IN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33" y="1452775"/>
            <a:ext cx="9855450" cy="36245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880"/>
          <a:stretch/>
        </p:blipFill>
        <p:spPr>
          <a:xfrm>
            <a:off x="6985000" y="5546823"/>
            <a:ext cx="6281132" cy="227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2138305" y="406695"/>
            <a:ext cx="10547181" cy="991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7545"/>
              </a:lnSpc>
            </a:pP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Joins</a:t>
            </a:r>
            <a:endParaRPr lang="en-US" sz="6036" b="1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00" y="1398468"/>
            <a:ext cx="6774200" cy="3912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4100" y="5329543"/>
            <a:ext cx="5756794" cy="209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2138305" y="406695"/>
            <a:ext cx="10547181" cy="991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7545"/>
              </a:lnSpc>
            </a:pPr>
            <a:r>
              <a:rPr lang="en-US" sz="6036" b="1" kern="0" spc="-35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Subqueries</a:t>
            </a:r>
            <a:endParaRPr lang="en-US" sz="6036" b="1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IN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00" y="1569760"/>
            <a:ext cx="7790916" cy="3065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954" y="5210220"/>
            <a:ext cx="8495193" cy="20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381001" y="406695"/>
            <a:ext cx="13925550" cy="991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7545"/>
              </a:lnSpc>
            </a:pPr>
            <a:r>
              <a:rPr lang="en-US" sz="6036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Common Table Expressions(CTE)</a:t>
            </a:r>
            <a:endParaRPr lang="en-US" sz="6036" b="1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654" y="2752230"/>
            <a:ext cx="5806690" cy="2016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259" y="3958741"/>
            <a:ext cx="1233758" cy="301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381001" y="406695"/>
            <a:ext cx="13925550" cy="991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7545"/>
              </a:lnSpc>
            </a:pPr>
            <a:r>
              <a:rPr lang="en-US" sz="6036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Common Table Expressions(CTE)</a:t>
            </a:r>
            <a:endParaRPr lang="en-US" sz="6036" b="1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901" y="2850938"/>
            <a:ext cx="5806690" cy="2016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1812" y="3821712"/>
            <a:ext cx="1233758" cy="301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381001" y="406695"/>
            <a:ext cx="13925550" cy="991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7545"/>
              </a:lnSpc>
            </a:pP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Stored </a:t>
            </a:r>
            <a:r>
              <a:rPr lang="en-US" sz="6036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procedure</a:t>
            </a:r>
            <a:endParaRPr lang="en-US" sz="6036" b="1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IN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00" y="2312750"/>
            <a:ext cx="5999401" cy="43742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2787" y="3842408"/>
            <a:ext cx="2779713" cy="10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381001" y="406695"/>
            <a:ext cx="13925550" cy="991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7545"/>
              </a:lnSpc>
            </a:pPr>
            <a:r>
              <a:rPr lang="en-US" sz="6036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Trigger</a:t>
            </a:r>
            <a:endParaRPr lang="en-US" sz="6036" b="1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913" y="2025697"/>
            <a:ext cx="5351899" cy="5380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8683"/>
          <a:stretch/>
        </p:blipFill>
        <p:spPr>
          <a:xfrm>
            <a:off x="7460844" y="4173857"/>
            <a:ext cx="6463523" cy="47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3129982" y="1273076"/>
            <a:ext cx="8370436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SQL Project on</a:t>
            </a:r>
            <a:b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</a:b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Social Media Analytics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IN" sz="2000" b="1" dirty="0"/>
              <a:t>The "Social Media Analytics" project leverages SQL to </a:t>
            </a:r>
            <a:r>
              <a:rPr lang="en-IN" sz="2000" b="1" dirty="0" err="1"/>
              <a:t>analyze</a:t>
            </a:r>
            <a:r>
              <a:rPr lang="en-IN" sz="2000" b="1" dirty="0"/>
              <a:t> data from platforms like Facebook, Twitter, and </a:t>
            </a:r>
            <a:r>
              <a:rPr lang="en-IN" sz="2000" b="1" dirty="0" smtClean="0"/>
              <a:t>LinkedIn.</a:t>
            </a:r>
          </a:p>
          <a:p>
            <a:r>
              <a:rPr lang="en-IN" sz="2000" b="1" dirty="0" smtClean="0"/>
              <a:t>It </a:t>
            </a:r>
            <a:r>
              <a:rPr lang="en-IN" sz="2000" b="1" dirty="0"/>
              <a:t>aims to extract insights to enhance marketing strategies and user engagement</a:t>
            </a:r>
            <a:r>
              <a:rPr lang="en-IN" sz="2000" b="1" dirty="0" smtClean="0"/>
              <a:t>.</a:t>
            </a:r>
          </a:p>
          <a:p>
            <a:endParaRPr lang="en-IN" sz="2000" b="1" dirty="0"/>
          </a:p>
          <a:p>
            <a:r>
              <a:rPr lang="en-IN" sz="2000" b="1" dirty="0"/>
              <a:t>Project Overview:</a:t>
            </a:r>
          </a:p>
          <a:p>
            <a:r>
              <a:rPr lang="en-IN" sz="2000" b="1" dirty="0"/>
              <a:t>Data Collection: </a:t>
            </a:r>
            <a:r>
              <a:rPr lang="en-IN" sz="2000" dirty="0"/>
              <a:t>Extract user profiles, posts, comments, likes, and shares from social media platforms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r>
              <a:rPr lang="en-IN" sz="2000" b="1" dirty="0"/>
              <a:t>Data </a:t>
            </a:r>
            <a:r>
              <a:rPr lang="en-IN" sz="2000" b="1" dirty="0" err="1"/>
              <a:t>Modeling</a:t>
            </a:r>
            <a:r>
              <a:rPr lang="en-IN" sz="2000" b="1" dirty="0"/>
              <a:t>: </a:t>
            </a:r>
            <a:r>
              <a:rPr lang="en-IN" sz="2000" dirty="0"/>
              <a:t>Design a relational database schema to organize social media data efficiently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r>
              <a:rPr lang="en-IN" sz="2000" b="1" dirty="0"/>
              <a:t>Data Analysis: </a:t>
            </a:r>
            <a:r>
              <a:rPr lang="en-IN" sz="2000" dirty="0"/>
              <a:t>Use SQL queries to </a:t>
            </a:r>
            <a:r>
              <a:rPr lang="en-IN" sz="2000" dirty="0" err="1"/>
              <a:t>analyze</a:t>
            </a:r>
            <a:r>
              <a:rPr lang="en-IN" sz="2000" dirty="0"/>
              <a:t> data for trending topics, influential users, user engagement, and sentiment </a:t>
            </a:r>
            <a:r>
              <a:rPr lang="en-IN" sz="2000" dirty="0" smtClean="0"/>
              <a:t>analysis.</a:t>
            </a:r>
          </a:p>
          <a:p>
            <a:endParaRPr lang="en-IN" sz="2000" dirty="0" smtClean="0"/>
          </a:p>
          <a:p>
            <a:r>
              <a:rPr lang="en-IN" sz="2000" b="1" dirty="0" smtClean="0"/>
              <a:t>Performance Optimization: </a:t>
            </a:r>
            <a:r>
              <a:rPr lang="en-IN" sz="2000" dirty="0" smtClean="0"/>
              <a:t>Optimize SQL queries for better performance using indexing and query tuning.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790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381001" y="406695"/>
            <a:ext cx="13925550" cy="991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7545"/>
              </a:lnSpc>
            </a:pP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Indexing</a:t>
            </a:r>
            <a:endParaRPr lang="en-US" sz="6036" b="1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IN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45" y="2100313"/>
            <a:ext cx="6393055" cy="26766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639" y="4970493"/>
            <a:ext cx="5244937" cy="238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005050" y="3825805"/>
            <a:ext cx="63085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9600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Thank You</a:t>
            </a:r>
            <a:endParaRPr lang="en-US" sz="9600" dirty="0"/>
          </a:p>
        </p:txBody>
      </p:sp>
      <p:sp>
        <p:nvSpPr>
          <p:cNvPr id="6" name="Text 2"/>
          <p:cNvSpPr/>
          <p:nvPr/>
        </p:nvSpPr>
        <p:spPr>
          <a:xfrm>
            <a:off x="2348389" y="48264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5306854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5770602" y="482643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5306854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9192816" y="4826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5306973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8" y="1993225"/>
            <a:ext cx="110628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We start with Creating and Importing Data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05670" y="3347204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 dirty="0" smtClean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Create Database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3862268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3567" y="3347204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381851"/>
            <a:ext cx="36847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 dirty="0" smtClean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Use Database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862268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348389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505670" y="5010507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3070503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 dirty="0" smtClean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Create and Table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3070503" y="5525572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83567" y="5010507"/>
            <a:ext cx="18526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Optimize Performance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b="24804"/>
          <a:stretch/>
        </p:blipFill>
        <p:spPr>
          <a:xfrm>
            <a:off x="3070503" y="5704027"/>
            <a:ext cx="4130798" cy="155311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399" y="3982454"/>
            <a:ext cx="4640375" cy="44083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4468" y="3949100"/>
            <a:ext cx="3054526" cy="49183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l="-351" t="74509" r="28673" b="895"/>
          <a:stretch/>
        </p:blipFill>
        <p:spPr>
          <a:xfrm>
            <a:off x="8231399" y="5747740"/>
            <a:ext cx="5159896" cy="885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2138305" y="406695"/>
            <a:ext cx="10353789" cy="991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Entity Relationship Diagram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IN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14" y="1398365"/>
            <a:ext cx="7590970" cy="67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2138305" y="406695"/>
            <a:ext cx="10547181" cy="991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Manipulation Language</a:t>
            </a:r>
          </a:p>
          <a:p>
            <a:pPr marL="0" indent="0" algn="ctr">
              <a:lnSpc>
                <a:spcPts val="7545"/>
              </a:lnSpc>
              <a:buNone/>
            </a:pP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</a:rPr>
              <a:t>Select Statement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" t="70636" r="421" b="-1666"/>
          <a:stretch/>
        </p:blipFill>
        <p:spPr>
          <a:xfrm>
            <a:off x="1188601" y="3093284"/>
            <a:ext cx="9692583" cy="1109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648"/>
          <a:stretch/>
        </p:blipFill>
        <p:spPr>
          <a:xfrm>
            <a:off x="3851054" y="4980938"/>
            <a:ext cx="9672258" cy="183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2138305" y="406695"/>
            <a:ext cx="10547181" cy="991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String Function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IN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42" y="1665050"/>
            <a:ext cx="11550980" cy="2214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322"/>
          <a:stretch/>
        </p:blipFill>
        <p:spPr>
          <a:xfrm>
            <a:off x="5324475" y="4205508"/>
            <a:ext cx="8193710" cy="13662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1614" t="2823"/>
          <a:stretch/>
        </p:blipFill>
        <p:spPr>
          <a:xfrm>
            <a:off x="1562619" y="5571711"/>
            <a:ext cx="3032436" cy="207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2138305" y="406695"/>
            <a:ext cx="10547181" cy="991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String Functions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70464"/>
          <a:stretch/>
        </p:blipFill>
        <p:spPr>
          <a:xfrm>
            <a:off x="528068" y="2681628"/>
            <a:ext cx="12803772" cy="997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4592598"/>
            <a:ext cx="4923285" cy="29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2138305" y="406695"/>
            <a:ext cx="10547181" cy="991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Views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IN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1803"/>
          <a:stretch/>
        </p:blipFill>
        <p:spPr>
          <a:xfrm>
            <a:off x="833199" y="4533899"/>
            <a:ext cx="5446568" cy="24904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665050"/>
            <a:ext cx="13090883" cy="22482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8998" y="4533899"/>
            <a:ext cx="6205740" cy="249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5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2138305" y="406695"/>
            <a:ext cx="10547181" cy="9917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7545"/>
              </a:lnSpc>
            </a:pPr>
            <a:r>
              <a:rPr lang="en-US" sz="6036" b="1" kern="0" spc="-3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Numeric function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214312" y="3678902"/>
            <a:ext cx="14092238" cy="4061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IN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95" y="1476350"/>
            <a:ext cx="7194920" cy="34162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918" y="1428044"/>
            <a:ext cx="4614685" cy="33040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7488" y="5009700"/>
            <a:ext cx="8345788" cy="14921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3720" y="6672331"/>
            <a:ext cx="7974160" cy="14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204</Words>
  <Application>Microsoft Office PowerPoint</Application>
  <PresentationFormat>Custom</PresentationFormat>
  <Paragraphs>63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adonis-web</vt:lpstr>
      <vt:lpstr>Arial</vt:lpstr>
      <vt:lpstr>Calibri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13</cp:revision>
  <dcterms:created xsi:type="dcterms:W3CDTF">2024-04-15T11:28:29Z</dcterms:created>
  <dcterms:modified xsi:type="dcterms:W3CDTF">2024-04-15T15:06:05Z</dcterms:modified>
</cp:coreProperties>
</file>