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8" r:id="rId1"/>
  </p:sldMasterIdLst>
  <p:notesMasterIdLst>
    <p:notesMasterId r:id="rId17"/>
  </p:notesMasterIdLst>
  <p:sldIdLst>
    <p:sldId id="256" r:id="rId2"/>
    <p:sldId id="323" r:id="rId3"/>
    <p:sldId id="257" r:id="rId4"/>
    <p:sldId id="316" r:id="rId5"/>
    <p:sldId id="260" r:id="rId6"/>
    <p:sldId id="261" r:id="rId7"/>
    <p:sldId id="262" r:id="rId8"/>
    <p:sldId id="317" r:id="rId9"/>
    <p:sldId id="318" r:id="rId10"/>
    <p:sldId id="319" r:id="rId11"/>
    <p:sldId id="320" r:id="rId12"/>
    <p:sldId id="321" r:id="rId13"/>
    <p:sldId id="322" r:id="rId14"/>
    <p:sldId id="324" r:id="rId15"/>
    <p:sldId id="265" r:id="rId16"/>
  </p:sldIdLst>
  <p:sldSz cx="9144000" cy="5143500" type="screen16x9"/>
  <p:notesSz cx="6858000" cy="9144000"/>
  <p:embeddedFontLst>
    <p:embeddedFont>
      <p:font typeface="Bebas Neue" panose="020B0604020202020204" charset="0"/>
      <p:regular r:id="rId18"/>
    </p:embeddedFont>
    <p:embeddedFont>
      <p:font typeface="Montserrat" panose="00000500000000000000" pitchFamily="2" charset="0"/>
      <p:regular r:id="rId19"/>
      <p:bold r:id="rId20"/>
      <p:italic r:id="rId21"/>
      <p:boldItalic r:id="rId22"/>
    </p:embeddedFont>
    <p:embeddedFont>
      <p:font typeface="Roboto Condensed Light" panose="02000000000000000000" pitchFamily="2" charset="0"/>
      <p:regular r:id="rId23"/>
      <p:italic r:id="rId24"/>
    </p:embeddedFont>
    <p:embeddedFont>
      <p:font typeface="Titillium Web" panose="00000500000000000000" pitchFamily="2" charset="0"/>
      <p:regular r:id="rId25"/>
      <p:bold r:id="rId26"/>
      <p:italic r:id="rId27"/>
      <p:boldItalic r:id="rId28"/>
    </p:embeddedFont>
    <p:embeddedFont>
      <p:font typeface="Titillium Web Light" panose="000004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0BA92ED-C5DF-4897-902B-3D180915B156}">
  <a:tblStyle styleId="{10BA92ED-C5DF-4897-902B-3D180915B15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284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Credit Card Status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70.55</c:v>
                </c:pt>
                <c:pt idx="1">
                  <c:v>29.45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02-41C8-8A2F-3D1392D010B9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Customer</a:t>
            </a:r>
            <a:r>
              <a:rPr lang="en-US" baseline="0" dirty="0">
                <a:solidFill>
                  <a:schemeClr val="tx2">
                    <a:lumMod val="50000"/>
                  </a:schemeClr>
                </a:solidFill>
              </a:rPr>
              <a:t> by Credit Score Group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Customer By Credit Score Group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601-700</c:v>
                </c:pt>
                <c:pt idx="1">
                  <c:v>701-800</c:v>
                </c:pt>
                <c:pt idx="2">
                  <c:v>501-600</c:v>
                </c:pt>
                <c:pt idx="3">
                  <c:v>801-900</c:v>
                </c:pt>
                <c:pt idx="4">
                  <c:v>401-500</c:v>
                </c:pt>
                <c:pt idx="5">
                  <c:v>&lt;400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60</c:v>
                </c:pt>
                <c:pt idx="1">
                  <c:v>39</c:v>
                </c:pt>
                <c:pt idx="2">
                  <c:v>38</c:v>
                </c:pt>
                <c:pt idx="3">
                  <c:v>10</c:v>
                </c:pt>
                <c:pt idx="4">
                  <c:v>10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60-460B-AD51-0820757DE76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601-700</c:v>
                </c:pt>
                <c:pt idx="1">
                  <c:v>701-800</c:v>
                </c:pt>
                <c:pt idx="2">
                  <c:v>501-600</c:v>
                </c:pt>
                <c:pt idx="3">
                  <c:v>801-900</c:v>
                </c:pt>
                <c:pt idx="4">
                  <c:v>401-500</c:v>
                </c:pt>
                <c:pt idx="5">
                  <c:v>&lt;400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1-3760-460B-AD51-0820757DE76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601-700</c:v>
                </c:pt>
                <c:pt idx="1">
                  <c:v>701-800</c:v>
                </c:pt>
                <c:pt idx="2">
                  <c:v>501-600</c:v>
                </c:pt>
                <c:pt idx="3">
                  <c:v>801-900</c:v>
                </c:pt>
                <c:pt idx="4">
                  <c:v>401-500</c:v>
                </c:pt>
                <c:pt idx="5">
                  <c:v>&lt;400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2-3760-460B-AD51-0820757DE7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73440399"/>
        <c:axId val="1273444975"/>
      </c:barChart>
      <c:catAx>
        <c:axId val="1273440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3444975"/>
        <c:crosses val="autoZero"/>
        <c:auto val="1"/>
        <c:lblAlgn val="ctr"/>
        <c:lblOffset val="100"/>
        <c:noMultiLvlLbl val="0"/>
      </c:catAx>
      <c:valAx>
        <c:axId val="12734449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34403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Customer Tenure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</c:f>
              <c:numCache>
                <c:formatCode>General</c:formatCode>
                <c:ptCount val="11"/>
                <c:pt idx="0">
                  <c:v>2</c:v>
                </c:pt>
                <c:pt idx="1">
                  <c:v>1</c:v>
                </c:pt>
                <c:pt idx="2">
                  <c:v>7</c:v>
                </c:pt>
                <c:pt idx="3">
                  <c:v>8</c:v>
                </c:pt>
                <c:pt idx="4">
                  <c:v>5</c:v>
                </c:pt>
                <c:pt idx="5">
                  <c:v>3</c:v>
                </c:pt>
                <c:pt idx="6">
                  <c:v>4</c:v>
                </c:pt>
                <c:pt idx="7">
                  <c:v>9</c:v>
                </c:pt>
                <c:pt idx="8">
                  <c:v>6</c:v>
                </c:pt>
                <c:pt idx="9">
                  <c:v>10</c:v>
                </c:pt>
                <c:pt idx="10">
                  <c:v>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1048</c:v>
                </c:pt>
                <c:pt idx="1">
                  <c:v>1035</c:v>
                </c:pt>
                <c:pt idx="2">
                  <c:v>1028</c:v>
                </c:pt>
                <c:pt idx="3">
                  <c:v>1025</c:v>
                </c:pt>
                <c:pt idx="4">
                  <c:v>1012</c:v>
                </c:pt>
                <c:pt idx="5">
                  <c:v>1009</c:v>
                </c:pt>
                <c:pt idx="6">
                  <c:v>989</c:v>
                </c:pt>
                <c:pt idx="7">
                  <c:v>984</c:v>
                </c:pt>
                <c:pt idx="8">
                  <c:v>984</c:v>
                </c:pt>
                <c:pt idx="9">
                  <c:v>490</c:v>
                </c:pt>
                <c:pt idx="10">
                  <c:v>413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61-4D62-9A19-A77D229D140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</c:f>
              <c:numCache>
                <c:formatCode>General</c:formatCode>
                <c:ptCount val="11"/>
                <c:pt idx="0">
                  <c:v>2</c:v>
                </c:pt>
                <c:pt idx="1">
                  <c:v>1</c:v>
                </c:pt>
                <c:pt idx="2">
                  <c:v>7</c:v>
                </c:pt>
                <c:pt idx="3">
                  <c:v>8</c:v>
                </c:pt>
                <c:pt idx="4">
                  <c:v>5</c:v>
                </c:pt>
                <c:pt idx="5">
                  <c:v>3</c:v>
                </c:pt>
                <c:pt idx="6">
                  <c:v>4</c:v>
                </c:pt>
                <c:pt idx="7">
                  <c:v>9</c:v>
                </c:pt>
                <c:pt idx="8">
                  <c:v>6</c:v>
                </c:pt>
                <c:pt idx="9">
                  <c:v>10</c:v>
                </c:pt>
                <c:pt idx="10">
                  <c:v>0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</c:numCache>
            </c:numRef>
          </c:val>
          <c:extLst>
            <c:ext xmlns:c16="http://schemas.microsoft.com/office/drawing/2014/chart" uri="{C3380CC4-5D6E-409C-BE32-E72D297353CC}">
              <c16:uniqueId val="{00000001-6461-4D62-9A19-A77D229D140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</c:f>
              <c:numCache>
                <c:formatCode>General</c:formatCode>
                <c:ptCount val="11"/>
                <c:pt idx="0">
                  <c:v>2</c:v>
                </c:pt>
                <c:pt idx="1">
                  <c:v>1</c:v>
                </c:pt>
                <c:pt idx="2">
                  <c:v>7</c:v>
                </c:pt>
                <c:pt idx="3">
                  <c:v>8</c:v>
                </c:pt>
                <c:pt idx="4">
                  <c:v>5</c:v>
                </c:pt>
                <c:pt idx="5">
                  <c:v>3</c:v>
                </c:pt>
                <c:pt idx="6">
                  <c:v>4</c:v>
                </c:pt>
                <c:pt idx="7">
                  <c:v>9</c:v>
                </c:pt>
                <c:pt idx="8">
                  <c:v>6</c:v>
                </c:pt>
                <c:pt idx="9">
                  <c:v>10</c:v>
                </c:pt>
                <c:pt idx="10">
                  <c:v>0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</c:numCache>
            </c:numRef>
          </c:val>
          <c:extLst>
            <c:ext xmlns:c16="http://schemas.microsoft.com/office/drawing/2014/chart" uri="{C3380CC4-5D6E-409C-BE32-E72D297353CC}">
              <c16:uniqueId val="{00000002-6461-4D62-9A19-A77D229D140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85658175"/>
        <c:axId val="1285651103"/>
      </c:barChart>
      <c:catAx>
        <c:axId val="12856581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5651103"/>
        <c:crosses val="autoZero"/>
        <c:auto val="1"/>
        <c:lblAlgn val="ctr"/>
        <c:lblOffset val="100"/>
        <c:noMultiLvlLbl val="0"/>
      </c:catAx>
      <c:valAx>
        <c:axId val="1285651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56581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fad2331100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fad2331100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gcb597d6056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3" name="Google Shape;1503;gcb597d6056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58543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gcb597d6056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3" name="Google Shape;1503;gcb597d6056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49310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gcb597d6056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3" name="Google Shape;1503;gcb597d6056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4050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gcb597d6056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3" name="Google Shape;1503;gcb597d6056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32623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gcb597d6056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3" name="Google Shape;1503;gcb597d6056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86195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Google Shape;1598;gcb675c3222_0_15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9" name="Google Shape;1599;gcb675c3222_0_15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gcb597d6056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Google Shape;1533;gcb597d6056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5699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cb5b8cb8aa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Google Shape;1039;gcb5b8cb8aa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cb5b8cb8aa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Google Shape;1039;gcb5b8cb8aa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6648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gcb5b8cb8aa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7" name="Google Shape;1407;gcb5b8cb8aa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gf67d8f6e70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3" name="Google Shape;1473;gf67d8f6e70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gcb597d6056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3" name="Google Shape;1503;gcb597d6056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gcb597d6056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3" name="Google Shape;1503;gcb597d6056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9237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gcb597d6056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3" name="Google Shape;1503;gcb597d6056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2655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43475" y="1007600"/>
            <a:ext cx="4280400" cy="26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200"/>
              <a:buNone/>
              <a:defRPr sz="8500">
                <a:solidFill>
                  <a:schemeClr val="hlink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200"/>
              <a:buNone/>
              <a:defRPr sz="5200">
                <a:solidFill>
                  <a:schemeClr val="hlink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200"/>
              <a:buNone/>
              <a:defRPr sz="5200">
                <a:solidFill>
                  <a:schemeClr val="hlink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200"/>
              <a:buNone/>
              <a:defRPr sz="5200">
                <a:solidFill>
                  <a:schemeClr val="hlink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200"/>
              <a:buNone/>
              <a:defRPr sz="5200">
                <a:solidFill>
                  <a:schemeClr val="hlink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200"/>
              <a:buNone/>
              <a:defRPr sz="5200">
                <a:solidFill>
                  <a:schemeClr val="hlink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200"/>
              <a:buNone/>
              <a:defRPr sz="5200">
                <a:solidFill>
                  <a:schemeClr val="hlink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200"/>
              <a:buNone/>
              <a:defRPr sz="5200">
                <a:solidFill>
                  <a:schemeClr val="hlink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200"/>
              <a:buNone/>
              <a:defRPr sz="5200">
                <a:solidFill>
                  <a:schemeClr val="hlink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85589" y="3581675"/>
            <a:ext cx="42804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_1_1_1_1"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46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46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_1_1_1_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47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47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1_1_1_1_1_1_1"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48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8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BLANK_1_1_1_1_1_1_1_1_1_1_1_1_1_1_1"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49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49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720000" y="11871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36" name="Google Shape;36;p4"/>
          <p:cNvGrpSpPr/>
          <p:nvPr/>
        </p:nvGrpSpPr>
        <p:grpSpPr>
          <a:xfrm>
            <a:off x="47598" y="151506"/>
            <a:ext cx="9129315" cy="4417364"/>
            <a:chOff x="47598" y="151506"/>
            <a:chExt cx="9129315" cy="4417364"/>
          </a:xfrm>
        </p:grpSpPr>
        <p:sp>
          <p:nvSpPr>
            <p:cNvPr id="37" name="Google Shape;37;p4"/>
            <p:cNvSpPr/>
            <p:nvPr/>
          </p:nvSpPr>
          <p:spPr>
            <a:xfrm>
              <a:off x="8790746" y="3782430"/>
              <a:ext cx="99806" cy="99809"/>
            </a:xfrm>
            <a:custGeom>
              <a:avLst/>
              <a:gdLst/>
              <a:ahLst/>
              <a:cxnLst/>
              <a:rect l="l" t="t" r="r" b="b"/>
              <a:pathLst>
                <a:path w="1031" h="1031" fill="none" extrusionOk="0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8020376" y="904981"/>
              <a:ext cx="98644" cy="99712"/>
            </a:xfrm>
            <a:custGeom>
              <a:avLst/>
              <a:gdLst/>
              <a:ahLst/>
              <a:cxnLst/>
              <a:rect l="l" t="t" r="r" b="b"/>
              <a:pathLst>
                <a:path w="1019" h="1030" fill="none" extrusionOk="0">
                  <a:moveTo>
                    <a:pt x="1019" y="0"/>
                  </a:moveTo>
                  <a:lnTo>
                    <a:pt x="0" y="103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312551" y="1937472"/>
              <a:ext cx="142497" cy="143566"/>
            </a:xfrm>
            <a:custGeom>
              <a:avLst/>
              <a:gdLst/>
              <a:ahLst/>
              <a:cxnLst/>
              <a:rect l="l" t="t" r="r" b="b"/>
              <a:pathLst>
                <a:path w="1472" h="1483" fill="none" extrusionOk="0">
                  <a:moveTo>
                    <a:pt x="1472" y="747"/>
                  </a:moveTo>
                  <a:cubicBezTo>
                    <a:pt x="1472" y="1146"/>
                    <a:pt x="1146" y="1482"/>
                    <a:pt x="736" y="1482"/>
                  </a:cubicBezTo>
                  <a:cubicBezTo>
                    <a:pt x="327" y="1482"/>
                    <a:pt x="1" y="1146"/>
                    <a:pt x="1" y="747"/>
                  </a:cubicBezTo>
                  <a:cubicBezTo>
                    <a:pt x="1" y="337"/>
                    <a:pt x="327" y="1"/>
                    <a:pt x="736" y="1"/>
                  </a:cubicBezTo>
                  <a:cubicBezTo>
                    <a:pt x="1146" y="1"/>
                    <a:pt x="1472" y="337"/>
                    <a:pt x="1472" y="74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1470368" y="151506"/>
              <a:ext cx="168925" cy="158764"/>
            </a:xfrm>
            <a:custGeom>
              <a:avLst/>
              <a:gdLst/>
              <a:ahLst/>
              <a:cxnLst/>
              <a:rect l="l" t="t" r="r" b="b"/>
              <a:pathLst>
                <a:path w="1745" h="1640" extrusionOk="0">
                  <a:moveTo>
                    <a:pt x="1" y="0"/>
                  </a:moveTo>
                  <a:lnTo>
                    <a:pt x="642" y="1639"/>
                  </a:lnTo>
                  <a:lnTo>
                    <a:pt x="1745" y="273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8020381" y="4409138"/>
              <a:ext cx="168925" cy="159732"/>
            </a:xfrm>
            <a:custGeom>
              <a:avLst/>
              <a:gdLst/>
              <a:ahLst/>
              <a:cxnLst/>
              <a:rect l="l" t="t" r="r" b="b"/>
              <a:pathLst>
                <a:path w="1745" h="1650" extrusionOk="0">
                  <a:moveTo>
                    <a:pt x="1745" y="0"/>
                  </a:moveTo>
                  <a:lnTo>
                    <a:pt x="1" y="283"/>
                  </a:lnTo>
                  <a:lnTo>
                    <a:pt x="1115" y="1649"/>
                  </a:lnTo>
                  <a:lnTo>
                    <a:pt x="1745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47598" y="3500769"/>
              <a:ext cx="672408" cy="41724"/>
            </a:xfrm>
            <a:custGeom>
              <a:avLst/>
              <a:gdLst/>
              <a:ahLst/>
              <a:cxnLst/>
              <a:rect l="l" t="t" r="r" b="b"/>
              <a:pathLst>
                <a:path w="6946" h="431" fill="none" extrusionOk="0">
                  <a:moveTo>
                    <a:pt x="0" y="0"/>
                  </a:moveTo>
                  <a:cubicBezTo>
                    <a:pt x="578" y="0"/>
                    <a:pt x="578" y="431"/>
                    <a:pt x="1156" y="431"/>
                  </a:cubicBezTo>
                  <a:cubicBezTo>
                    <a:pt x="1734" y="431"/>
                    <a:pt x="1734" y="0"/>
                    <a:pt x="2312" y="0"/>
                  </a:cubicBezTo>
                  <a:cubicBezTo>
                    <a:pt x="2890" y="0"/>
                    <a:pt x="2890" y="431"/>
                    <a:pt x="3467" y="431"/>
                  </a:cubicBezTo>
                  <a:cubicBezTo>
                    <a:pt x="4056" y="431"/>
                    <a:pt x="4056" y="0"/>
                    <a:pt x="4634" y="0"/>
                  </a:cubicBezTo>
                  <a:cubicBezTo>
                    <a:pt x="5211" y="0"/>
                    <a:pt x="5211" y="431"/>
                    <a:pt x="5790" y="431"/>
                  </a:cubicBezTo>
                  <a:cubicBezTo>
                    <a:pt x="6367" y="431"/>
                    <a:pt x="6367" y="0"/>
                    <a:pt x="6945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8504408" y="710460"/>
              <a:ext cx="672504" cy="41821"/>
            </a:xfrm>
            <a:custGeom>
              <a:avLst/>
              <a:gdLst/>
              <a:ahLst/>
              <a:cxnLst/>
              <a:rect l="l" t="t" r="r" b="b"/>
              <a:pathLst>
                <a:path w="6947" h="432" fill="none" extrusionOk="0">
                  <a:moveTo>
                    <a:pt x="1" y="1"/>
                  </a:moveTo>
                  <a:cubicBezTo>
                    <a:pt x="579" y="1"/>
                    <a:pt x="579" y="432"/>
                    <a:pt x="1157" y="432"/>
                  </a:cubicBezTo>
                  <a:cubicBezTo>
                    <a:pt x="1735" y="432"/>
                    <a:pt x="1735" y="1"/>
                    <a:pt x="2312" y="1"/>
                  </a:cubicBezTo>
                  <a:cubicBezTo>
                    <a:pt x="2891" y="1"/>
                    <a:pt x="2891" y="432"/>
                    <a:pt x="3468" y="432"/>
                  </a:cubicBezTo>
                  <a:cubicBezTo>
                    <a:pt x="4046" y="432"/>
                    <a:pt x="4046" y="1"/>
                    <a:pt x="4624" y="1"/>
                  </a:cubicBezTo>
                  <a:cubicBezTo>
                    <a:pt x="5202" y="1"/>
                    <a:pt x="5202" y="432"/>
                    <a:pt x="5779" y="432"/>
                  </a:cubicBezTo>
                  <a:cubicBezTo>
                    <a:pt x="6358" y="432"/>
                    <a:pt x="6358" y="1"/>
                    <a:pt x="6946" y="1"/>
                  </a:cubicBez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7569767" y="298455"/>
              <a:ext cx="177056" cy="146567"/>
            </a:xfrm>
            <a:custGeom>
              <a:avLst/>
              <a:gdLst/>
              <a:ahLst/>
              <a:cxnLst/>
              <a:rect l="l" t="t" r="r" b="b"/>
              <a:pathLst>
                <a:path w="1829" h="1514" fill="none" extrusionOk="0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" name="Google Shape;45;p4"/>
            <p:cNvGrpSpPr/>
            <p:nvPr/>
          </p:nvGrpSpPr>
          <p:grpSpPr>
            <a:xfrm>
              <a:off x="586321" y="805155"/>
              <a:ext cx="99806" cy="99809"/>
              <a:chOff x="3688596" y="3879680"/>
              <a:chExt cx="99806" cy="99809"/>
            </a:xfrm>
          </p:grpSpPr>
          <p:sp>
            <p:nvSpPr>
              <p:cNvPr id="46" name="Google Shape;46;p4"/>
              <p:cNvSpPr/>
              <p:nvPr/>
            </p:nvSpPr>
            <p:spPr>
              <a:xfrm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 flipH="1"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" name="Google Shape;48;p4"/>
            <p:cNvGrpSpPr/>
            <p:nvPr/>
          </p:nvGrpSpPr>
          <p:grpSpPr>
            <a:xfrm>
              <a:off x="1019921" y="3882255"/>
              <a:ext cx="99806" cy="99809"/>
              <a:chOff x="3688596" y="3879680"/>
              <a:chExt cx="99806" cy="99809"/>
            </a:xfrm>
          </p:grpSpPr>
          <p:sp>
            <p:nvSpPr>
              <p:cNvPr id="49" name="Google Shape;49;p4"/>
              <p:cNvSpPr/>
              <p:nvPr/>
            </p:nvSpPr>
            <p:spPr>
              <a:xfrm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 flipH="1"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" name="Google Shape;51;p4"/>
            <p:cNvSpPr/>
            <p:nvPr/>
          </p:nvSpPr>
          <p:spPr>
            <a:xfrm>
              <a:off x="8756193" y="1455363"/>
              <a:ext cx="168925" cy="159732"/>
            </a:xfrm>
            <a:custGeom>
              <a:avLst/>
              <a:gdLst/>
              <a:ahLst/>
              <a:cxnLst/>
              <a:rect l="l" t="t" r="r" b="b"/>
              <a:pathLst>
                <a:path w="1745" h="1650" extrusionOk="0">
                  <a:moveTo>
                    <a:pt x="1745" y="0"/>
                  </a:moveTo>
                  <a:lnTo>
                    <a:pt x="1" y="283"/>
                  </a:lnTo>
                  <a:lnTo>
                    <a:pt x="1115" y="1649"/>
                  </a:lnTo>
                  <a:lnTo>
                    <a:pt x="1745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 txBox="1">
            <a:spLocks noGrp="1"/>
          </p:cNvSpPr>
          <p:nvPr>
            <p:ph type="subTitle" idx="1"/>
          </p:nvPr>
        </p:nvSpPr>
        <p:spPr>
          <a:xfrm>
            <a:off x="787100" y="1757450"/>
            <a:ext cx="2773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200" b="1"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subTitle" idx="2"/>
          </p:nvPr>
        </p:nvSpPr>
        <p:spPr>
          <a:xfrm>
            <a:off x="5583475" y="1757450"/>
            <a:ext cx="2773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200" b="1"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3"/>
          </p:nvPr>
        </p:nvSpPr>
        <p:spPr>
          <a:xfrm>
            <a:off x="1104750" y="2233975"/>
            <a:ext cx="2137800" cy="15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4"/>
          </p:nvPr>
        </p:nvSpPr>
        <p:spPr>
          <a:xfrm>
            <a:off x="5901300" y="2233975"/>
            <a:ext cx="2137800" cy="15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25" y="4788450"/>
            <a:ext cx="9144000" cy="35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" name="Google Shape;59;p5"/>
          <p:cNvGrpSpPr/>
          <p:nvPr/>
        </p:nvGrpSpPr>
        <p:grpSpPr>
          <a:xfrm>
            <a:off x="2167596" y="1296043"/>
            <a:ext cx="4791724" cy="3091200"/>
            <a:chOff x="2167596" y="1296043"/>
            <a:chExt cx="4791724" cy="3091200"/>
          </a:xfrm>
        </p:grpSpPr>
        <p:sp>
          <p:nvSpPr>
            <p:cNvPr id="60" name="Google Shape;60;p5"/>
            <p:cNvSpPr/>
            <p:nvPr/>
          </p:nvSpPr>
          <p:spPr>
            <a:xfrm>
              <a:off x="5731399" y="1679719"/>
              <a:ext cx="168925" cy="159732"/>
            </a:xfrm>
            <a:custGeom>
              <a:avLst/>
              <a:gdLst/>
              <a:ahLst/>
              <a:cxnLst/>
              <a:rect l="l" t="t" r="r" b="b"/>
              <a:pathLst>
                <a:path w="1745" h="1650" extrusionOk="0">
                  <a:moveTo>
                    <a:pt x="1744" y="0"/>
                  </a:moveTo>
                  <a:lnTo>
                    <a:pt x="0" y="273"/>
                  </a:lnTo>
                  <a:lnTo>
                    <a:pt x="1114" y="1649"/>
                  </a:lnTo>
                  <a:lnTo>
                    <a:pt x="1744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5690748" y="4345519"/>
              <a:ext cx="672408" cy="41724"/>
            </a:xfrm>
            <a:custGeom>
              <a:avLst/>
              <a:gdLst/>
              <a:ahLst/>
              <a:cxnLst/>
              <a:rect l="l" t="t" r="r" b="b"/>
              <a:pathLst>
                <a:path w="6946" h="431" fill="none" extrusionOk="0">
                  <a:moveTo>
                    <a:pt x="0" y="0"/>
                  </a:moveTo>
                  <a:cubicBezTo>
                    <a:pt x="578" y="0"/>
                    <a:pt x="578" y="431"/>
                    <a:pt x="1156" y="431"/>
                  </a:cubicBezTo>
                  <a:cubicBezTo>
                    <a:pt x="1734" y="431"/>
                    <a:pt x="1734" y="0"/>
                    <a:pt x="2312" y="0"/>
                  </a:cubicBezTo>
                  <a:cubicBezTo>
                    <a:pt x="2890" y="0"/>
                    <a:pt x="2890" y="431"/>
                    <a:pt x="3467" y="431"/>
                  </a:cubicBezTo>
                  <a:cubicBezTo>
                    <a:pt x="4056" y="431"/>
                    <a:pt x="4056" y="0"/>
                    <a:pt x="4634" y="0"/>
                  </a:cubicBezTo>
                  <a:cubicBezTo>
                    <a:pt x="5211" y="0"/>
                    <a:pt x="5211" y="431"/>
                    <a:pt x="5790" y="431"/>
                  </a:cubicBezTo>
                  <a:cubicBezTo>
                    <a:pt x="6367" y="431"/>
                    <a:pt x="6367" y="0"/>
                    <a:pt x="6945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2806042" y="1296043"/>
              <a:ext cx="177056" cy="146567"/>
            </a:xfrm>
            <a:custGeom>
              <a:avLst/>
              <a:gdLst/>
              <a:ahLst/>
              <a:cxnLst/>
              <a:rect l="l" t="t" r="r" b="b"/>
              <a:pathLst>
                <a:path w="1829" h="1514" fill="none" extrusionOk="0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2983101" y="4201959"/>
              <a:ext cx="142497" cy="143566"/>
            </a:xfrm>
            <a:custGeom>
              <a:avLst/>
              <a:gdLst/>
              <a:ahLst/>
              <a:cxnLst/>
              <a:rect l="l" t="t" r="r" b="b"/>
              <a:pathLst>
                <a:path w="1472" h="1483" fill="none" extrusionOk="0">
                  <a:moveTo>
                    <a:pt x="1472" y="747"/>
                  </a:moveTo>
                  <a:cubicBezTo>
                    <a:pt x="1472" y="1146"/>
                    <a:pt x="1146" y="1482"/>
                    <a:pt x="736" y="1482"/>
                  </a:cubicBezTo>
                  <a:cubicBezTo>
                    <a:pt x="327" y="1482"/>
                    <a:pt x="1" y="1146"/>
                    <a:pt x="1" y="747"/>
                  </a:cubicBezTo>
                  <a:cubicBezTo>
                    <a:pt x="1" y="337"/>
                    <a:pt x="327" y="1"/>
                    <a:pt x="736" y="1"/>
                  </a:cubicBezTo>
                  <a:cubicBezTo>
                    <a:pt x="1146" y="1"/>
                    <a:pt x="1472" y="337"/>
                    <a:pt x="1472" y="74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>
              <a:off x="3914121" y="1709680"/>
              <a:ext cx="99806" cy="99809"/>
              <a:chOff x="3688596" y="3879680"/>
              <a:chExt cx="99806" cy="99809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 flipH="1"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" name="Google Shape;67;p5"/>
            <p:cNvSpPr/>
            <p:nvPr/>
          </p:nvSpPr>
          <p:spPr>
            <a:xfrm>
              <a:off x="2167596" y="4099030"/>
              <a:ext cx="99806" cy="99809"/>
            </a:xfrm>
            <a:custGeom>
              <a:avLst/>
              <a:gdLst/>
              <a:ahLst/>
              <a:cxnLst/>
              <a:rect l="l" t="t" r="r" b="b"/>
              <a:pathLst>
                <a:path w="1031" h="1031" fill="none" extrusionOk="0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6860676" y="1567356"/>
              <a:ext cx="98644" cy="99712"/>
            </a:xfrm>
            <a:custGeom>
              <a:avLst/>
              <a:gdLst/>
              <a:ahLst/>
              <a:cxnLst/>
              <a:rect l="l" t="t" r="r" b="b"/>
              <a:pathLst>
                <a:path w="1019" h="1030" fill="none" extrusionOk="0">
                  <a:moveTo>
                    <a:pt x="1019" y="0"/>
                  </a:moveTo>
                  <a:lnTo>
                    <a:pt x="0" y="103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9"/>
          <p:cNvSpPr txBox="1">
            <a:spLocks noGrp="1"/>
          </p:cNvSpPr>
          <p:nvPr>
            <p:ph type="title"/>
          </p:nvPr>
        </p:nvSpPr>
        <p:spPr>
          <a:xfrm>
            <a:off x="3156400" y="1683438"/>
            <a:ext cx="28311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8" name="Google Shape;118;p9"/>
          <p:cNvSpPr txBox="1">
            <a:spLocks noGrp="1"/>
          </p:cNvSpPr>
          <p:nvPr>
            <p:ph type="subTitle" idx="1"/>
          </p:nvPr>
        </p:nvSpPr>
        <p:spPr>
          <a:xfrm>
            <a:off x="2215775" y="2425050"/>
            <a:ext cx="4712700" cy="12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9"/>
          <p:cNvSpPr/>
          <p:nvPr/>
        </p:nvSpPr>
        <p:spPr>
          <a:xfrm>
            <a:off x="25" y="4788450"/>
            <a:ext cx="9144000" cy="35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" name="Google Shape;120;p9"/>
          <p:cNvGrpSpPr/>
          <p:nvPr/>
        </p:nvGrpSpPr>
        <p:grpSpPr>
          <a:xfrm>
            <a:off x="485951" y="490092"/>
            <a:ext cx="7775897" cy="3768771"/>
            <a:chOff x="485951" y="490092"/>
            <a:chExt cx="7775897" cy="3768771"/>
          </a:xfrm>
        </p:grpSpPr>
        <p:grpSp>
          <p:nvGrpSpPr>
            <p:cNvPr id="121" name="Google Shape;121;p9"/>
            <p:cNvGrpSpPr/>
            <p:nvPr/>
          </p:nvGrpSpPr>
          <p:grpSpPr>
            <a:xfrm>
              <a:off x="1223481" y="490092"/>
              <a:ext cx="6384146" cy="3768771"/>
              <a:chOff x="1223481" y="490092"/>
              <a:chExt cx="6384146" cy="3768771"/>
            </a:xfrm>
          </p:grpSpPr>
          <p:sp>
            <p:nvSpPr>
              <p:cNvPr id="122" name="Google Shape;122;p9"/>
              <p:cNvSpPr/>
              <p:nvPr/>
            </p:nvSpPr>
            <p:spPr>
              <a:xfrm>
                <a:off x="4235683" y="4090560"/>
                <a:ext cx="672504" cy="41821"/>
              </a:xfrm>
              <a:custGeom>
                <a:avLst/>
                <a:gdLst/>
                <a:ahLst/>
                <a:cxnLst/>
                <a:rect l="l" t="t" r="r" b="b"/>
                <a:pathLst>
                  <a:path w="6947" h="432" fill="none" extrusionOk="0">
                    <a:moveTo>
                      <a:pt x="1" y="1"/>
                    </a:moveTo>
                    <a:cubicBezTo>
                      <a:pt x="579" y="1"/>
                      <a:pt x="579" y="432"/>
                      <a:pt x="1157" y="432"/>
                    </a:cubicBezTo>
                    <a:cubicBezTo>
                      <a:pt x="1735" y="432"/>
                      <a:pt x="1735" y="1"/>
                      <a:pt x="2312" y="1"/>
                    </a:cubicBezTo>
                    <a:cubicBezTo>
                      <a:pt x="2891" y="1"/>
                      <a:pt x="2891" y="432"/>
                      <a:pt x="3468" y="432"/>
                    </a:cubicBezTo>
                    <a:cubicBezTo>
                      <a:pt x="4046" y="432"/>
                      <a:pt x="4046" y="1"/>
                      <a:pt x="4624" y="1"/>
                    </a:cubicBezTo>
                    <a:cubicBezTo>
                      <a:pt x="5202" y="1"/>
                      <a:pt x="5202" y="432"/>
                      <a:pt x="5779" y="432"/>
                    </a:cubicBezTo>
                    <a:cubicBezTo>
                      <a:pt x="6358" y="432"/>
                      <a:pt x="6358" y="1"/>
                      <a:pt x="6946" y="1"/>
                    </a:cubicBez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9"/>
              <p:cNvSpPr/>
              <p:nvPr/>
            </p:nvSpPr>
            <p:spPr>
              <a:xfrm>
                <a:off x="2292371" y="490092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9"/>
              <p:cNvSpPr/>
              <p:nvPr/>
            </p:nvSpPr>
            <p:spPr>
              <a:xfrm>
                <a:off x="7180399" y="633744"/>
                <a:ext cx="168925" cy="15973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50" extrusionOk="0">
                    <a:moveTo>
                      <a:pt x="1744" y="0"/>
                    </a:moveTo>
                    <a:lnTo>
                      <a:pt x="0" y="273"/>
                    </a:lnTo>
                    <a:lnTo>
                      <a:pt x="1114" y="1649"/>
                    </a:lnTo>
                    <a:lnTo>
                      <a:pt x="1744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9"/>
              <p:cNvSpPr/>
              <p:nvPr/>
            </p:nvSpPr>
            <p:spPr>
              <a:xfrm>
                <a:off x="1223481" y="1411138"/>
                <a:ext cx="168925" cy="15973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50" extrusionOk="0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6" name="Google Shape;126;p9"/>
              <p:cNvGrpSpPr/>
              <p:nvPr/>
            </p:nvGrpSpPr>
            <p:grpSpPr>
              <a:xfrm>
                <a:off x="2014096" y="4159055"/>
                <a:ext cx="99806" cy="99809"/>
                <a:chOff x="3688596" y="3879680"/>
                <a:chExt cx="99806" cy="99809"/>
              </a:xfrm>
            </p:grpSpPr>
            <p:sp>
              <p:nvSpPr>
                <p:cNvPr id="127" name="Google Shape;127;p9"/>
                <p:cNvSpPr/>
                <p:nvPr/>
              </p:nvSpPr>
              <p:spPr>
                <a:xfrm>
                  <a:off x="3688596" y="3879680"/>
                  <a:ext cx="99806" cy="99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031" fill="none" extrusionOk="0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" name="Google Shape;128;p9"/>
                <p:cNvSpPr/>
                <p:nvPr/>
              </p:nvSpPr>
              <p:spPr>
                <a:xfrm flipH="1">
                  <a:off x="3688596" y="3879680"/>
                  <a:ext cx="99806" cy="99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031" fill="none" extrusionOk="0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9" name="Google Shape;129;p9"/>
              <p:cNvSpPr/>
              <p:nvPr/>
            </p:nvSpPr>
            <p:spPr>
              <a:xfrm flipH="1">
                <a:off x="7507821" y="3756755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0" name="Google Shape;130;p9"/>
            <p:cNvSpPr/>
            <p:nvPr/>
          </p:nvSpPr>
          <p:spPr>
            <a:xfrm>
              <a:off x="485951" y="2967297"/>
              <a:ext cx="142497" cy="143566"/>
            </a:xfrm>
            <a:custGeom>
              <a:avLst/>
              <a:gdLst/>
              <a:ahLst/>
              <a:cxnLst/>
              <a:rect l="l" t="t" r="r" b="b"/>
              <a:pathLst>
                <a:path w="1472" h="1483" fill="none" extrusionOk="0">
                  <a:moveTo>
                    <a:pt x="1472" y="747"/>
                  </a:moveTo>
                  <a:cubicBezTo>
                    <a:pt x="1472" y="1146"/>
                    <a:pt x="1146" y="1482"/>
                    <a:pt x="736" y="1482"/>
                  </a:cubicBezTo>
                  <a:cubicBezTo>
                    <a:pt x="327" y="1482"/>
                    <a:pt x="1" y="1146"/>
                    <a:pt x="1" y="747"/>
                  </a:cubicBezTo>
                  <a:cubicBezTo>
                    <a:pt x="1" y="337"/>
                    <a:pt x="327" y="1"/>
                    <a:pt x="736" y="1"/>
                  </a:cubicBezTo>
                  <a:cubicBezTo>
                    <a:pt x="1146" y="1"/>
                    <a:pt x="1472" y="337"/>
                    <a:pt x="1472" y="74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9"/>
            <p:cNvSpPr/>
            <p:nvPr/>
          </p:nvSpPr>
          <p:spPr>
            <a:xfrm>
              <a:off x="8084792" y="1962518"/>
              <a:ext cx="177056" cy="146567"/>
            </a:xfrm>
            <a:custGeom>
              <a:avLst/>
              <a:gdLst/>
              <a:ahLst/>
              <a:cxnLst/>
              <a:rect l="l" t="t" r="r" b="b"/>
              <a:pathLst>
                <a:path w="1829" h="1514" fill="none" extrusionOk="0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4"/>
          <p:cNvSpPr txBox="1">
            <a:spLocks noGrp="1"/>
          </p:cNvSpPr>
          <p:nvPr>
            <p:ph type="title"/>
          </p:nvPr>
        </p:nvSpPr>
        <p:spPr>
          <a:xfrm>
            <a:off x="2213700" y="3343863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91" name="Google Shape;191;p14"/>
          <p:cNvSpPr txBox="1">
            <a:spLocks noGrp="1"/>
          </p:cNvSpPr>
          <p:nvPr>
            <p:ph type="subTitle" idx="1"/>
          </p:nvPr>
        </p:nvSpPr>
        <p:spPr>
          <a:xfrm>
            <a:off x="1898500" y="1015575"/>
            <a:ext cx="5346900" cy="23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2" name="Google Shape;192;p14"/>
          <p:cNvSpPr/>
          <p:nvPr/>
        </p:nvSpPr>
        <p:spPr>
          <a:xfrm>
            <a:off x="25" y="4788450"/>
            <a:ext cx="9144000" cy="35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3" name="Google Shape;193;p14"/>
          <p:cNvGrpSpPr/>
          <p:nvPr/>
        </p:nvGrpSpPr>
        <p:grpSpPr>
          <a:xfrm>
            <a:off x="635543" y="466718"/>
            <a:ext cx="7788455" cy="4026771"/>
            <a:chOff x="635543" y="466718"/>
            <a:chExt cx="7788455" cy="4026771"/>
          </a:xfrm>
        </p:grpSpPr>
        <p:sp>
          <p:nvSpPr>
            <p:cNvPr id="194" name="Google Shape;194;p14"/>
            <p:cNvSpPr/>
            <p:nvPr/>
          </p:nvSpPr>
          <p:spPr>
            <a:xfrm>
              <a:off x="7947883" y="4393680"/>
              <a:ext cx="99806" cy="99809"/>
            </a:xfrm>
            <a:custGeom>
              <a:avLst/>
              <a:gdLst/>
              <a:ahLst/>
              <a:cxnLst/>
              <a:rect l="l" t="t" r="r" b="b"/>
              <a:pathLst>
                <a:path w="1031" h="1031" fill="none" extrusionOk="0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4"/>
            <p:cNvSpPr/>
            <p:nvPr/>
          </p:nvSpPr>
          <p:spPr>
            <a:xfrm>
              <a:off x="1434864" y="539997"/>
              <a:ext cx="142497" cy="143566"/>
            </a:xfrm>
            <a:custGeom>
              <a:avLst/>
              <a:gdLst/>
              <a:ahLst/>
              <a:cxnLst/>
              <a:rect l="l" t="t" r="r" b="b"/>
              <a:pathLst>
                <a:path w="1472" h="1483" fill="none" extrusionOk="0">
                  <a:moveTo>
                    <a:pt x="1472" y="747"/>
                  </a:moveTo>
                  <a:cubicBezTo>
                    <a:pt x="1472" y="1146"/>
                    <a:pt x="1146" y="1482"/>
                    <a:pt x="736" y="1482"/>
                  </a:cubicBezTo>
                  <a:cubicBezTo>
                    <a:pt x="327" y="1482"/>
                    <a:pt x="1" y="1146"/>
                    <a:pt x="1" y="747"/>
                  </a:cubicBezTo>
                  <a:cubicBezTo>
                    <a:pt x="1" y="337"/>
                    <a:pt x="327" y="1"/>
                    <a:pt x="736" y="1"/>
                  </a:cubicBezTo>
                  <a:cubicBezTo>
                    <a:pt x="1146" y="1"/>
                    <a:pt x="1472" y="337"/>
                    <a:pt x="1472" y="74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4"/>
            <p:cNvSpPr/>
            <p:nvPr/>
          </p:nvSpPr>
          <p:spPr>
            <a:xfrm>
              <a:off x="7913324" y="835219"/>
              <a:ext cx="168925" cy="159732"/>
            </a:xfrm>
            <a:custGeom>
              <a:avLst/>
              <a:gdLst/>
              <a:ahLst/>
              <a:cxnLst/>
              <a:rect l="l" t="t" r="r" b="b"/>
              <a:pathLst>
                <a:path w="1745" h="1650" extrusionOk="0">
                  <a:moveTo>
                    <a:pt x="1744" y="0"/>
                  </a:moveTo>
                  <a:lnTo>
                    <a:pt x="0" y="273"/>
                  </a:lnTo>
                  <a:lnTo>
                    <a:pt x="1114" y="1649"/>
                  </a:lnTo>
                  <a:lnTo>
                    <a:pt x="1744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4"/>
            <p:cNvSpPr/>
            <p:nvPr/>
          </p:nvSpPr>
          <p:spPr>
            <a:xfrm>
              <a:off x="635543" y="3067488"/>
              <a:ext cx="168925" cy="159732"/>
            </a:xfrm>
            <a:custGeom>
              <a:avLst/>
              <a:gdLst/>
              <a:ahLst/>
              <a:cxnLst/>
              <a:rect l="l" t="t" r="r" b="b"/>
              <a:pathLst>
                <a:path w="1745" h="1650" extrusionOk="0">
                  <a:moveTo>
                    <a:pt x="1745" y="0"/>
                  </a:moveTo>
                  <a:lnTo>
                    <a:pt x="1" y="283"/>
                  </a:lnTo>
                  <a:lnTo>
                    <a:pt x="1115" y="1649"/>
                  </a:lnTo>
                  <a:lnTo>
                    <a:pt x="1745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4"/>
            <p:cNvSpPr/>
            <p:nvPr/>
          </p:nvSpPr>
          <p:spPr>
            <a:xfrm>
              <a:off x="7120573" y="3657919"/>
              <a:ext cx="672408" cy="41724"/>
            </a:xfrm>
            <a:custGeom>
              <a:avLst/>
              <a:gdLst/>
              <a:ahLst/>
              <a:cxnLst/>
              <a:rect l="l" t="t" r="r" b="b"/>
              <a:pathLst>
                <a:path w="6946" h="431" fill="none" extrusionOk="0">
                  <a:moveTo>
                    <a:pt x="0" y="0"/>
                  </a:moveTo>
                  <a:cubicBezTo>
                    <a:pt x="578" y="0"/>
                    <a:pt x="578" y="431"/>
                    <a:pt x="1156" y="431"/>
                  </a:cubicBezTo>
                  <a:cubicBezTo>
                    <a:pt x="1734" y="431"/>
                    <a:pt x="1734" y="0"/>
                    <a:pt x="2312" y="0"/>
                  </a:cubicBezTo>
                  <a:cubicBezTo>
                    <a:pt x="2890" y="0"/>
                    <a:pt x="2890" y="431"/>
                    <a:pt x="3467" y="431"/>
                  </a:cubicBezTo>
                  <a:cubicBezTo>
                    <a:pt x="4056" y="431"/>
                    <a:pt x="4056" y="0"/>
                    <a:pt x="4634" y="0"/>
                  </a:cubicBezTo>
                  <a:cubicBezTo>
                    <a:pt x="5211" y="0"/>
                    <a:pt x="5211" y="431"/>
                    <a:pt x="5790" y="431"/>
                  </a:cubicBezTo>
                  <a:cubicBezTo>
                    <a:pt x="6367" y="431"/>
                    <a:pt x="6367" y="0"/>
                    <a:pt x="6945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4"/>
            <p:cNvSpPr/>
            <p:nvPr/>
          </p:nvSpPr>
          <p:spPr>
            <a:xfrm>
              <a:off x="762371" y="4085372"/>
              <a:ext cx="672504" cy="41821"/>
            </a:xfrm>
            <a:custGeom>
              <a:avLst/>
              <a:gdLst/>
              <a:ahLst/>
              <a:cxnLst/>
              <a:rect l="l" t="t" r="r" b="b"/>
              <a:pathLst>
                <a:path w="6947" h="432" fill="none" extrusionOk="0">
                  <a:moveTo>
                    <a:pt x="1" y="1"/>
                  </a:moveTo>
                  <a:cubicBezTo>
                    <a:pt x="579" y="1"/>
                    <a:pt x="579" y="432"/>
                    <a:pt x="1157" y="432"/>
                  </a:cubicBezTo>
                  <a:cubicBezTo>
                    <a:pt x="1735" y="432"/>
                    <a:pt x="1735" y="1"/>
                    <a:pt x="2312" y="1"/>
                  </a:cubicBezTo>
                  <a:cubicBezTo>
                    <a:pt x="2891" y="1"/>
                    <a:pt x="2891" y="432"/>
                    <a:pt x="3468" y="432"/>
                  </a:cubicBezTo>
                  <a:cubicBezTo>
                    <a:pt x="4046" y="432"/>
                    <a:pt x="4046" y="1"/>
                    <a:pt x="4624" y="1"/>
                  </a:cubicBezTo>
                  <a:cubicBezTo>
                    <a:pt x="5202" y="1"/>
                    <a:pt x="5202" y="432"/>
                    <a:pt x="5779" y="432"/>
                  </a:cubicBezTo>
                  <a:cubicBezTo>
                    <a:pt x="6358" y="432"/>
                    <a:pt x="6358" y="1"/>
                    <a:pt x="6946" y="1"/>
                  </a:cubicBez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5496542" y="466718"/>
              <a:ext cx="177056" cy="146567"/>
            </a:xfrm>
            <a:custGeom>
              <a:avLst/>
              <a:gdLst/>
              <a:ahLst/>
              <a:cxnLst/>
              <a:rect l="l" t="t" r="r" b="b"/>
              <a:pathLst>
                <a:path w="1829" h="1514" fill="none" extrusionOk="0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1" name="Google Shape;201;p14"/>
            <p:cNvGrpSpPr/>
            <p:nvPr/>
          </p:nvGrpSpPr>
          <p:grpSpPr>
            <a:xfrm>
              <a:off x="1563046" y="1860705"/>
              <a:ext cx="99806" cy="99809"/>
              <a:chOff x="3688596" y="3879680"/>
              <a:chExt cx="99806" cy="99809"/>
            </a:xfrm>
          </p:grpSpPr>
          <p:sp>
            <p:nvSpPr>
              <p:cNvPr id="202" name="Google Shape;202;p14"/>
              <p:cNvSpPr/>
              <p:nvPr/>
            </p:nvSpPr>
            <p:spPr>
              <a:xfrm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4"/>
              <p:cNvSpPr/>
              <p:nvPr/>
            </p:nvSpPr>
            <p:spPr>
              <a:xfrm flipH="1"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4" name="Google Shape;204;p14"/>
            <p:cNvSpPr/>
            <p:nvPr/>
          </p:nvSpPr>
          <p:spPr>
            <a:xfrm>
              <a:off x="8281501" y="2808759"/>
              <a:ext cx="142497" cy="143566"/>
            </a:xfrm>
            <a:custGeom>
              <a:avLst/>
              <a:gdLst/>
              <a:ahLst/>
              <a:cxnLst/>
              <a:rect l="l" t="t" r="r" b="b"/>
              <a:pathLst>
                <a:path w="1472" h="1483" fill="none" extrusionOk="0">
                  <a:moveTo>
                    <a:pt x="1472" y="747"/>
                  </a:moveTo>
                  <a:cubicBezTo>
                    <a:pt x="1472" y="1146"/>
                    <a:pt x="1146" y="1482"/>
                    <a:pt x="736" y="1482"/>
                  </a:cubicBezTo>
                  <a:cubicBezTo>
                    <a:pt x="327" y="1482"/>
                    <a:pt x="1" y="1146"/>
                    <a:pt x="1" y="747"/>
                  </a:cubicBezTo>
                  <a:cubicBezTo>
                    <a:pt x="1" y="337"/>
                    <a:pt x="327" y="1"/>
                    <a:pt x="736" y="1"/>
                  </a:cubicBezTo>
                  <a:cubicBezTo>
                    <a:pt x="1146" y="1"/>
                    <a:pt x="1472" y="337"/>
                    <a:pt x="1472" y="74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BLANK_1_1_1_2_1"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2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32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32"/>
          <p:cNvSpPr txBox="1">
            <a:spLocks noGrp="1"/>
          </p:cNvSpPr>
          <p:nvPr>
            <p:ph type="title"/>
          </p:nvPr>
        </p:nvSpPr>
        <p:spPr>
          <a:xfrm>
            <a:off x="1908825" y="1389225"/>
            <a:ext cx="3082500" cy="120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97" name="Google Shape;497;p32"/>
          <p:cNvSpPr txBox="1">
            <a:spLocks noGrp="1"/>
          </p:cNvSpPr>
          <p:nvPr>
            <p:ph type="subTitle" idx="1"/>
          </p:nvPr>
        </p:nvSpPr>
        <p:spPr>
          <a:xfrm>
            <a:off x="1908825" y="2684700"/>
            <a:ext cx="3082500" cy="12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_1_1_1"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42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42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42"/>
          <p:cNvSpPr txBox="1">
            <a:spLocks noGrp="1"/>
          </p:cNvSpPr>
          <p:nvPr>
            <p:ph type="title" hasCustomPrompt="1"/>
          </p:nvPr>
        </p:nvSpPr>
        <p:spPr>
          <a:xfrm>
            <a:off x="2330775" y="616200"/>
            <a:ext cx="44826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5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705" name="Google Shape;705;p42"/>
          <p:cNvSpPr txBox="1">
            <a:spLocks noGrp="1"/>
          </p:cNvSpPr>
          <p:nvPr>
            <p:ph type="subTitle" idx="1"/>
          </p:nvPr>
        </p:nvSpPr>
        <p:spPr>
          <a:xfrm>
            <a:off x="2330775" y="1322227"/>
            <a:ext cx="44826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6" name="Google Shape;706;p42"/>
          <p:cNvSpPr txBox="1">
            <a:spLocks noGrp="1"/>
          </p:cNvSpPr>
          <p:nvPr>
            <p:ph type="title" idx="2" hasCustomPrompt="1"/>
          </p:nvPr>
        </p:nvSpPr>
        <p:spPr>
          <a:xfrm>
            <a:off x="2330775" y="1996142"/>
            <a:ext cx="44826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5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707" name="Google Shape;707;p42"/>
          <p:cNvSpPr txBox="1">
            <a:spLocks noGrp="1"/>
          </p:cNvSpPr>
          <p:nvPr>
            <p:ph type="subTitle" idx="3"/>
          </p:nvPr>
        </p:nvSpPr>
        <p:spPr>
          <a:xfrm>
            <a:off x="2330775" y="2702169"/>
            <a:ext cx="44826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8" name="Google Shape;708;p42"/>
          <p:cNvSpPr txBox="1">
            <a:spLocks noGrp="1"/>
          </p:cNvSpPr>
          <p:nvPr>
            <p:ph type="title" idx="4" hasCustomPrompt="1"/>
          </p:nvPr>
        </p:nvSpPr>
        <p:spPr>
          <a:xfrm>
            <a:off x="2330775" y="3376096"/>
            <a:ext cx="44826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5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709" name="Google Shape;709;p42"/>
          <p:cNvSpPr txBox="1">
            <a:spLocks noGrp="1"/>
          </p:cNvSpPr>
          <p:nvPr>
            <p:ph type="subTitle" idx="5"/>
          </p:nvPr>
        </p:nvSpPr>
        <p:spPr>
          <a:xfrm>
            <a:off x="2330775" y="4082124"/>
            <a:ext cx="44826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10" name="Google Shape;710;p42"/>
          <p:cNvGrpSpPr/>
          <p:nvPr/>
        </p:nvGrpSpPr>
        <p:grpSpPr>
          <a:xfrm>
            <a:off x="1006471" y="882372"/>
            <a:ext cx="7210310" cy="3299075"/>
            <a:chOff x="1006471" y="882372"/>
            <a:chExt cx="7210310" cy="3299075"/>
          </a:xfrm>
        </p:grpSpPr>
        <p:sp>
          <p:nvSpPr>
            <p:cNvPr id="711" name="Google Shape;711;p42"/>
            <p:cNvSpPr/>
            <p:nvPr/>
          </p:nvSpPr>
          <p:spPr>
            <a:xfrm>
              <a:off x="1006471" y="1077605"/>
              <a:ext cx="99806" cy="99809"/>
            </a:xfrm>
            <a:custGeom>
              <a:avLst/>
              <a:gdLst/>
              <a:ahLst/>
              <a:cxnLst/>
              <a:rect l="l" t="t" r="r" b="b"/>
              <a:pathLst>
                <a:path w="1031" h="1031" fill="none" extrusionOk="0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2"/>
            <p:cNvSpPr/>
            <p:nvPr/>
          </p:nvSpPr>
          <p:spPr>
            <a:xfrm>
              <a:off x="1662649" y="2330432"/>
              <a:ext cx="168925" cy="159732"/>
            </a:xfrm>
            <a:custGeom>
              <a:avLst/>
              <a:gdLst/>
              <a:ahLst/>
              <a:cxnLst/>
              <a:rect l="l" t="t" r="r" b="b"/>
              <a:pathLst>
                <a:path w="1745" h="1650" extrusionOk="0">
                  <a:moveTo>
                    <a:pt x="1744" y="0"/>
                  </a:moveTo>
                  <a:lnTo>
                    <a:pt x="0" y="273"/>
                  </a:lnTo>
                  <a:lnTo>
                    <a:pt x="1114" y="1649"/>
                  </a:lnTo>
                  <a:lnTo>
                    <a:pt x="1744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2"/>
            <p:cNvSpPr/>
            <p:nvPr/>
          </p:nvSpPr>
          <p:spPr>
            <a:xfrm>
              <a:off x="8047856" y="2619563"/>
              <a:ext cx="168925" cy="159732"/>
            </a:xfrm>
            <a:custGeom>
              <a:avLst/>
              <a:gdLst/>
              <a:ahLst/>
              <a:cxnLst/>
              <a:rect l="l" t="t" r="r" b="b"/>
              <a:pathLst>
                <a:path w="1745" h="1650" extrusionOk="0">
                  <a:moveTo>
                    <a:pt x="1745" y="0"/>
                  </a:moveTo>
                  <a:lnTo>
                    <a:pt x="1" y="283"/>
                  </a:lnTo>
                  <a:lnTo>
                    <a:pt x="1115" y="1649"/>
                  </a:lnTo>
                  <a:lnTo>
                    <a:pt x="1745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2"/>
            <p:cNvSpPr/>
            <p:nvPr/>
          </p:nvSpPr>
          <p:spPr>
            <a:xfrm>
              <a:off x="7752292" y="4034880"/>
              <a:ext cx="177056" cy="146567"/>
            </a:xfrm>
            <a:custGeom>
              <a:avLst/>
              <a:gdLst/>
              <a:ahLst/>
              <a:cxnLst/>
              <a:rect l="l" t="t" r="r" b="b"/>
              <a:pathLst>
                <a:path w="1829" h="1514" fill="none" extrusionOk="0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2"/>
            <p:cNvSpPr/>
            <p:nvPr/>
          </p:nvSpPr>
          <p:spPr>
            <a:xfrm>
              <a:off x="7769576" y="882372"/>
              <a:ext cx="142497" cy="143566"/>
            </a:xfrm>
            <a:custGeom>
              <a:avLst/>
              <a:gdLst/>
              <a:ahLst/>
              <a:cxnLst/>
              <a:rect l="l" t="t" r="r" b="b"/>
              <a:pathLst>
                <a:path w="1472" h="1483" fill="none" extrusionOk="0">
                  <a:moveTo>
                    <a:pt x="1472" y="747"/>
                  </a:moveTo>
                  <a:cubicBezTo>
                    <a:pt x="1472" y="1146"/>
                    <a:pt x="1146" y="1482"/>
                    <a:pt x="736" y="1482"/>
                  </a:cubicBezTo>
                  <a:cubicBezTo>
                    <a:pt x="327" y="1482"/>
                    <a:pt x="1" y="1146"/>
                    <a:pt x="1" y="747"/>
                  </a:cubicBezTo>
                  <a:cubicBezTo>
                    <a:pt x="1" y="337"/>
                    <a:pt x="327" y="1"/>
                    <a:pt x="736" y="1"/>
                  </a:cubicBezTo>
                  <a:cubicBezTo>
                    <a:pt x="1146" y="1"/>
                    <a:pt x="1472" y="337"/>
                    <a:pt x="1472" y="74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6" name="Google Shape;716;p42"/>
            <p:cNvGrpSpPr/>
            <p:nvPr/>
          </p:nvGrpSpPr>
          <p:grpSpPr>
            <a:xfrm>
              <a:off x="1495921" y="4058255"/>
              <a:ext cx="99806" cy="99809"/>
              <a:chOff x="3688596" y="3879680"/>
              <a:chExt cx="99806" cy="99809"/>
            </a:xfrm>
          </p:grpSpPr>
          <p:sp>
            <p:nvSpPr>
              <p:cNvPr id="717" name="Google Shape;717;p42"/>
              <p:cNvSpPr/>
              <p:nvPr/>
            </p:nvSpPr>
            <p:spPr>
              <a:xfrm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42"/>
              <p:cNvSpPr/>
              <p:nvPr/>
            </p:nvSpPr>
            <p:spPr>
              <a:xfrm flipH="1"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19" name="Google Shape;719;p42"/>
            <p:cNvSpPr/>
            <p:nvPr/>
          </p:nvSpPr>
          <p:spPr>
            <a:xfrm flipH="1">
              <a:off x="6615371" y="2649530"/>
              <a:ext cx="99806" cy="99809"/>
            </a:xfrm>
            <a:custGeom>
              <a:avLst/>
              <a:gdLst/>
              <a:ahLst/>
              <a:cxnLst/>
              <a:rect l="l" t="t" r="r" b="b"/>
              <a:pathLst>
                <a:path w="1031" h="1031" fill="none" extrusionOk="0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2"/>
            <p:cNvSpPr/>
            <p:nvPr/>
          </p:nvSpPr>
          <p:spPr>
            <a:xfrm flipH="1">
              <a:off x="2680390" y="2146843"/>
              <a:ext cx="98644" cy="99712"/>
            </a:xfrm>
            <a:custGeom>
              <a:avLst/>
              <a:gdLst/>
              <a:ahLst/>
              <a:cxnLst/>
              <a:rect l="l" t="t" r="r" b="b"/>
              <a:pathLst>
                <a:path w="1019" h="1030" fill="none" extrusionOk="0">
                  <a:moveTo>
                    <a:pt x="1019" y="0"/>
                  </a:moveTo>
                  <a:lnTo>
                    <a:pt x="0" y="103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_1_1_1_1"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45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45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5" r:id="rId4"/>
    <p:sldLayoutId id="2147483658" r:id="rId5"/>
    <p:sldLayoutId id="2147483660" r:id="rId6"/>
    <p:sldLayoutId id="2147483678" r:id="rId7"/>
    <p:sldLayoutId id="2147483688" r:id="rId8"/>
    <p:sldLayoutId id="2147483691" r:id="rId9"/>
    <p:sldLayoutId id="2147483692" r:id="rId10"/>
    <p:sldLayoutId id="2147483693" r:id="rId11"/>
    <p:sldLayoutId id="2147483694" r:id="rId12"/>
    <p:sldLayoutId id="2147483695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pngall.com/europe-png/download/54499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ebstockreview.net/explore/clipart-images-customer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aiophotoz.com/photos/conclusion-clipart-conclusion-transparent-free-for-download.html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pngall.com/gender-png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logodix.com/green-energy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53"/>
          <p:cNvSpPr txBox="1">
            <a:spLocks noGrp="1"/>
          </p:cNvSpPr>
          <p:nvPr>
            <p:ph type="ctrTitle"/>
          </p:nvPr>
        </p:nvSpPr>
        <p:spPr>
          <a:xfrm>
            <a:off x="3432736" y="467833"/>
            <a:ext cx="4991139" cy="31884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4"/>
                </a:solidFill>
              </a:rPr>
              <a:t>Bank Customer </a:t>
            </a:r>
            <a:r>
              <a:rPr lang="en" sz="6600" dirty="0">
                <a:solidFill>
                  <a:schemeClr val="accent4"/>
                </a:solidFill>
              </a:rPr>
              <a:t>Churn Report</a:t>
            </a:r>
            <a:endParaRPr sz="4800" b="0" dirty="0">
              <a:solidFill>
                <a:schemeClr val="accent4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792" name="Google Shape;792;p53"/>
          <p:cNvSpPr txBox="1">
            <a:spLocks noGrp="1"/>
          </p:cNvSpPr>
          <p:nvPr>
            <p:ph type="subTitle" idx="1"/>
          </p:nvPr>
        </p:nvSpPr>
        <p:spPr>
          <a:xfrm>
            <a:off x="4717217" y="4390941"/>
            <a:ext cx="42804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Analysis by Anwar Ansari</a:t>
            </a:r>
            <a:endParaRPr dirty="0"/>
          </a:p>
        </p:txBody>
      </p:sp>
      <p:grpSp>
        <p:nvGrpSpPr>
          <p:cNvPr id="793" name="Google Shape;793;p53"/>
          <p:cNvGrpSpPr/>
          <p:nvPr/>
        </p:nvGrpSpPr>
        <p:grpSpPr>
          <a:xfrm>
            <a:off x="720023" y="1118374"/>
            <a:ext cx="3217179" cy="2906760"/>
            <a:chOff x="720023" y="1118374"/>
            <a:chExt cx="3217179" cy="2906760"/>
          </a:xfrm>
        </p:grpSpPr>
        <p:grpSp>
          <p:nvGrpSpPr>
            <p:cNvPr id="794" name="Google Shape;794;p53"/>
            <p:cNvGrpSpPr/>
            <p:nvPr/>
          </p:nvGrpSpPr>
          <p:grpSpPr>
            <a:xfrm>
              <a:off x="720023" y="1118374"/>
              <a:ext cx="2459727" cy="2108357"/>
              <a:chOff x="1187043" y="662769"/>
              <a:chExt cx="2921985" cy="2504582"/>
            </a:xfrm>
          </p:grpSpPr>
          <p:sp>
            <p:nvSpPr>
              <p:cNvPr id="795" name="Google Shape;795;p53"/>
              <p:cNvSpPr/>
              <p:nvPr/>
            </p:nvSpPr>
            <p:spPr>
              <a:xfrm>
                <a:off x="1930095" y="662769"/>
                <a:ext cx="2178934" cy="2500683"/>
              </a:xfrm>
              <a:custGeom>
                <a:avLst/>
                <a:gdLst/>
                <a:ahLst/>
                <a:cxnLst/>
                <a:rect l="l" t="t" r="r" b="b"/>
                <a:pathLst>
                  <a:path w="48773" h="55975" extrusionOk="0">
                    <a:moveTo>
                      <a:pt x="24489" y="0"/>
                    </a:moveTo>
                    <a:cubicBezTo>
                      <a:pt x="24370" y="0"/>
                      <a:pt x="24261" y="27"/>
                      <a:pt x="24166" y="79"/>
                    </a:cubicBezTo>
                    <a:cubicBezTo>
                      <a:pt x="16108" y="4765"/>
                      <a:pt x="8059" y="9441"/>
                      <a:pt x="0" y="14127"/>
                    </a:cubicBezTo>
                    <a:cubicBezTo>
                      <a:pt x="400" y="15009"/>
                      <a:pt x="23767" y="55040"/>
                      <a:pt x="24240" y="55975"/>
                    </a:cubicBezTo>
                    <a:cubicBezTo>
                      <a:pt x="32298" y="51289"/>
                      <a:pt x="40357" y="46614"/>
                      <a:pt x="48415" y="41928"/>
                    </a:cubicBezTo>
                    <a:cubicBezTo>
                      <a:pt x="48636" y="41802"/>
                      <a:pt x="48772" y="41518"/>
                      <a:pt x="48772" y="41129"/>
                    </a:cubicBezTo>
                    <a:lnTo>
                      <a:pt x="48772" y="15304"/>
                    </a:lnTo>
                    <a:cubicBezTo>
                      <a:pt x="48772" y="14505"/>
                      <a:pt x="48216" y="13549"/>
                      <a:pt x="47533" y="13149"/>
                    </a:cubicBezTo>
                    <a:lnTo>
                      <a:pt x="25059" y="174"/>
                    </a:lnTo>
                    <a:cubicBezTo>
                      <a:pt x="24855" y="56"/>
                      <a:pt x="24661" y="0"/>
                      <a:pt x="244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53"/>
              <p:cNvSpPr/>
              <p:nvPr/>
            </p:nvSpPr>
            <p:spPr>
              <a:xfrm>
                <a:off x="3446265" y="1856420"/>
                <a:ext cx="424859" cy="765640"/>
              </a:xfrm>
              <a:custGeom>
                <a:avLst/>
                <a:gdLst/>
                <a:ahLst/>
                <a:cxnLst/>
                <a:rect l="l" t="t" r="r" b="b"/>
                <a:pathLst>
                  <a:path w="9510" h="17138" extrusionOk="0">
                    <a:moveTo>
                      <a:pt x="5586" y="1307"/>
                    </a:moveTo>
                    <a:cubicBezTo>
                      <a:pt x="6015" y="1307"/>
                      <a:pt x="6315" y="1649"/>
                      <a:pt x="6315" y="2244"/>
                    </a:cubicBezTo>
                    <a:lnTo>
                      <a:pt x="6325" y="3746"/>
                    </a:lnTo>
                    <a:lnTo>
                      <a:pt x="3163" y="5575"/>
                    </a:lnTo>
                    <a:lnTo>
                      <a:pt x="3152" y="4073"/>
                    </a:lnTo>
                    <a:cubicBezTo>
                      <a:pt x="3152" y="3232"/>
                      <a:pt x="3740" y="2223"/>
                      <a:pt x="4466" y="1792"/>
                    </a:cubicBezTo>
                    <a:lnTo>
                      <a:pt x="5001" y="1488"/>
                    </a:lnTo>
                    <a:cubicBezTo>
                      <a:pt x="5210" y="1365"/>
                      <a:pt x="5409" y="1307"/>
                      <a:pt x="5586" y="1307"/>
                    </a:cubicBezTo>
                    <a:close/>
                    <a:moveTo>
                      <a:pt x="7746" y="4249"/>
                    </a:moveTo>
                    <a:cubicBezTo>
                      <a:pt x="8179" y="4249"/>
                      <a:pt x="8479" y="4591"/>
                      <a:pt x="8479" y="5186"/>
                    </a:cubicBezTo>
                    <a:lnTo>
                      <a:pt x="8489" y="10597"/>
                    </a:lnTo>
                    <a:cubicBezTo>
                      <a:pt x="8500" y="11437"/>
                      <a:pt x="7901" y="12446"/>
                      <a:pt x="7177" y="12866"/>
                    </a:cubicBezTo>
                    <a:lnTo>
                      <a:pt x="2354" y="15651"/>
                    </a:lnTo>
                    <a:cubicBezTo>
                      <a:pt x="2142" y="15774"/>
                      <a:pt x="1942" y="15832"/>
                      <a:pt x="1765" y="15832"/>
                    </a:cubicBezTo>
                    <a:cubicBezTo>
                      <a:pt x="1335" y="15832"/>
                      <a:pt x="1037" y="15490"/>
                      <a:pt x="1030" y="14894"/>
                    </a:cubicBezTo>
                    <a:lnTo>
                      <a:pt x="1020" y="9494"/>
                    </a:lnTo>
                    <a:cubicBezTo>
                      <a:pt x="1020" y="8653"/>
                      <a:pt x="1608" y="7634"/>
                      <a:pt x="2333" y="7214"/>
                    </a:cubicBezTo>
                    <a:lnTo>
                      <a:pt x="7156" y="4430"/>
                    </a:lnTo>
                    <a:cubicBezTo>
                      <a:pt x="7367" y="4307"/>
                      <a:pt x="7568" y="4249"/>
                      <a:pt x="7746" y="4249"/>
                    </a:cubicBezTo>
                    <a:close/>
                    <a:moveTo>
                      <a:pt x="6041" y="0"/>
                    </a:moveTo>
                    <a:cubicBezTo>
                      <a:pt x="5725" y="0"/>
                      <a:pt x="5368" y="104"/>
                      <a:pt x="4991" y="321"/>
                    </a:cubicBezTo>
                    <a:lnTo>
                      <a:pt x="4466" y="626"/>
                    </a:lnTo>
                    <a:cubicBezTo>
                      <a:pt x="3173" y="1372"/>
                      <a:pt x="2133" y="3169"/>
                      <a:pt x="2143" y="4650"/>
                    </a:cubicBezTo>
                    <a:lnTo>
                      <a:pt x="2143" y="6174"/>
                    </a:lnTo>
                    <a:cubicBezTo>
                      <a:pt x="946" y="6972"/>
                      <a:pt x="0" y="8664"/>
                      <a:pt x="0" y="10071"/>
                    </a:cubicBezTo>
                    <a:lnTo>
                      <a:pt x="21" y="15483"/>
                    </a:lnTo>
                    <a:cubicBezTo>
                      <a:pt x="21" y="16531"/>
                      <a:pt x="548" y="17138"/>
                      <a:pt x="1310" y="17138"/>
                    </a:cubicBezTo>
                    <a:cubicBezTo>
                      <a:pt x="1625" y="17138"/>
                      <a:pt x="1979" y="17035"/>
                      <a:pt x="2354" y="16817"/>
                    </a:cubicBezTo>
                    <a:lnTo>
                      <a:pt x="7187" y="14033"/>
                    </a:lnTo>
                    <a:cubicBezTo>
                      <a:pt x="8458" y="13297"/>
                      <a:pt x="9509" y="11490"/>
                      <a:pt x="9509" y="10008"/>
                    </a:cubicBezTo>
                    <a:lnTo>
                      <a:pt x="9488" y="4598"/>
                    </a:lnTo>
                    <a:cubicBezTo>
                      <a:pt x="9488" y="3554"/>
                      <a:pt x="8962" y="2954"/>
                      <a:pt x="8201" y="2954"/>
                    </a:cubicBezTo>
                    <a:cubicBezTo>
                      <a:pt x="7936" y="2954"/>
                      <a:pt x="7643" y="3027"/>
                      <a:pt x="7334" y="3179"/>
                    </a:cubicBezTo>
                    <a:lnTo>
                      <a:pt x="7334" y="1656"/>
                    </a:lnTo>
                    <a:cubicBezTo>
                      <a:pt x="7334" y="607"/>
                      <a:pt x="6807" y="0"/>
                      <a:pt x="60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50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53"/>
              <p:cNvSpPr/>
              <p:nvPr/>
            </p:nvSpPr>
            <p:spPr>
              <a:xfrm>
                <a:off x="3574843" y="2157312"/>
                <a:ext cx="167665" cy="287305"/>
              </a:xfrm>
              <a:custGeom>
                <a:avLst/>
                <a:gdLst/>
                <a:ahLst/>
                <a:cxnLst/>
                <a:rect l="l" t="t" r="r" b="b"/>
                <a:pathLst>
                  <a:path w="3753" h="6431" extrusionOk="0">
                    <a:moveTo>
                      <a:pt x="2261" y="1305"/>
                    </a:moveTo>
                    <a:cubicBezTo>
                      <a:pt x="2540" y="1305"/>
                      <a:pt x="2733" y="1523"/>
                      <a:pt x="2733" y="1908"/>
                    </a:cubicBezTo>
                    <a:cubicBezTo>
                      <a:pt x="2733" y="2454"/>
                      <a:pt x="2354" y="3116"/>
                      <a:pt x="1882" y="3400"/>
                    </a:cubicBezTo>
                    <a:cubicBezTo>
                      <a:pt x="1741" y="3479"/>
                      <a:pt x="1609" y="3517"/>
                      <a:pt x="1493" y="3517"/>
                    </a:cubicBezTo>
                    <a:cubicBezTo>
                      <a:pt x="1210" y="3517"/>
                      <a:pt x="1020" y="3293"/>
                      <a:pt x="1020" y="2906"/>
                    </a:cubicBezTo>
                    <a:cubicBezTo>
                      <a:pt x="1010" y="2360"/>
                      <a:pt x="1399" y="1697"/>
                      <a:pt x="1871" y="1424"/>
                    </a:cubicBezTo>
                    <a:cubicBezTo>
                      <a:pt x="2011" y="1343"/>
                      <a:pt x="2144" y="1305"/>
                      <a:pt x="2261" y="1305"/>
                    </a:cubicBezTo>
                    <a:close/>
                    <a:moveTo>
                      <a:pt x="2708" y="1"/>
                    </a:moveTo>
                    <a:cubicBezTo>
                      <a:pt x="2456" y="1"/>
                      <a:pt x="2171" y="84"/>
                      <a:pt x="1871" y="258"/>
                    </a:cubicBezTo>
                    <a:cubicBezTo>
                      <a:pt x="831" y="847"/>
                      <a:pt x="1" y="2307"/>
                      <a:pt x="1" y="3494"/>
                    </a:cubicBezTo>
                    <a:cubicBezTo>
                      <a:pt x="1" y="4327"/>
                      <a:pt x="421" y="4809"/>
                      <a:pt x="1033" y="4809"/>
                    </a:cubicBezTo>
                    <a:cubicBezTo>
                      <a:pt x="1139" y="4809"/>
                      <a:pt x="1251" y="4795"/>
                      <a:pt x="1367" y="4765"/>
                    </a:cubicBezTo>
                    <a:lnTo>
                      <a:pt x="1378" y="6079"/>
                    </a:lnTo>
                    <a:cubicBezTo>
                      <a:pt x="1378" y="6302"/>
                      <a:pt x="1488" y="6431"/>
                      <a:pt x="1653" y="6431"/>
                    </a:cubicBezTo>
                    <a:cubicBezTo>
                      <a:pt x="1721" y="6431"/>
                      <a:pt x="1799" y="6409"/>
                      <a:pt x="1882" y="6362"/>
                    </a:cubicBezTo>
                    <a:cubicBezTo>
                      <a:pt x="2165" y="6194"/>
                      <a:pt x="2386" y="5806"/>
                      <a:pt x="2386" y="5491"/>
                    </a:cubicBezTo>
                    <a:lnTo>
                      <a:pt x="2386" y="4177"/>
                    </a:lnTo>
                    <a:cubicBezTo>
                      <a:pt x="3174" y="3473"/>
                      <a:pt x="3752" y="2307"/>
                      <a:pt x="3752" y="1330"/>
                    </a:cubicBezTo>
                    <a:cubicBezTo>
                      <a:pt x="3744" y="489"/>
                      <a:pt x="3320" y="1"/>
                      <a:pt x="270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50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53"/>
              <p:cNvSpPr/>
              <p:nvPr/>
            </p:nvSpPr>
            <p:spPr>
              <a:xfrm>
                <a:off x="1913699" y="1289974"/>
                <a:ext cx="1115758" cy="1877378"/>
              </a:xfrm>
              <a:custGeom>
                <a:avLst/>
                <a:gdLst/>
                <a:ahLst/>
                <a:cxnLst/>
                <a:rect l="l" t="t" r="r" b="b"/>
                <a:pathLst>
                  <a:path w="24975" h="42023" extrusionOk="0">
                    <a:moveTo>
                      <a:pt x="695" y="1"/>
                    </a:moveTo>
                    <a:cubicBezTo>
                      <a:pt x="285" y="1"/>
                      <a:pt x="0" y="327"/>
                      <a:pt x="0" y="886"/>
                    </a:cubicBezTo>
                    <a:lnTo>
                      <a:pt x="0" y="26712"/>
                    </a:lnTo>
                    <a:cubicBezTo>
                      <a:pt x="0" y="27510"/>
                      <a:pt x="556" y="28477"/>
                      <a:pt x="1250" y="28876"/>
                    </a:cubicBezTo>
                    <a:lnTo>
                      <a:pt x="23724" y="41852"/>
                    </a:lnTo>
                    <a:cubicBezTo>
                      <a:pt x="23926" y="41968"/>
                      <a:pt x="24116" y="42023"/>
                      <a:pt x="24284" y="42023"/>
                    </a:cubicBezTo>
                    <a:cubicBezTo>
                      <a:pt x="24694" y="42023"/>
                      <a:pt x="24974" y="41696"/>
                      <a:pt x="24974" y="41137"/>
                    </a:cubicBezTo>
                    <a:lnTo>
                      <a:pt x="24974" y="15302"/>
                    </a:lnTo>
                    <a:cubicBezTo>
                      <a:pt x="24974" y="14513"/>
                      <a:pt x="24418" y="13547"/>
                      <a:pt x="23734" y="13147"/>
                    </a:cubicBezTo>
                    <a:lnTo>
                      <a:pt x="1250" y="172"/>
                    </a:lnTo>
                    <a:cubicBezTo>
                      <a:pt x="1051" y="56"/>
                      <a:pt x="863" y="1"/>
                      <a:pt x="6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53"/>
              <p:cNvSpPr/>
              <p:nvPr/>
            </p:nvSpPr>
            <p:spPr>
              <a:xfrm>
                <a:off x="2016945" y="1956672"/>
                <a:ext cx="897967" cy="521491"/>
              </a:xfrm>
              <a:custGeom>
                <a:avLst/>
                <a:gdLst/>
                <a:ahLst/>
                <a:cxnLst/>
                <a:rect l="l" t="t" r="r" b="b"/>
                <a:pathLst>
                  <a:path w="20100" h="11673" fill="none" extrusionOk="0">
                    <a:moveTo>
                      <a:pt x="1" y="11673"/>
                    </a:moveTo>
                    <a:cubicBezTo>
                      <a:pt x="6704" y="7785"/>
                      <a:pt x="13407" y="3888"/>
                      <a:pt x="20099" y="0"/>
                    </a:cubicBezTo>
                  </a:path>
                </a:pathLst>
              </a:custGeom>
              <a:noFill/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53"/>
              <p:cNvSpPr/>
              <p:nvPr/>
            </p:nvSpPr>
            <p:spPr>
              <a:xfrm>
                <a:off x="2007563" y="1437494"/>
                <a:ext cx="927989" cy="1582344"/>
              </a:xfrm>
              <a:custGeom>
                <a:avLst/>
                <a:gdLst/>
                <a:ahLst/>
                <a:cxnLst/>
                <a:rect l="l" t="t" r="r" b="b"/>
                <a:pathLst>
                  <a:path w="20772" h="35419" fill="none" extrusionOk="0">
                    <a:moveTo>
                      <a:pt x="0" y="725"/>
                    </a:moveTo>
                    <a:cubicBezTo>
                      <a:pt x="0" y="211"/>
                      <a:pt x="368" y="1"/>
                      <a:pt x="820" y="263"/>
                    </a:cubicBezTo>
                    <a:lnTo>
                      <a:pt x="19952" y="11306"/>
                    </a:lnTo>
                    <a:cubicBezTo>
                      <a:pt x="20393" y="11568"/>
                      <a:pt x="20762" y="12199"/>
                      <a:pt x="20762" y="12703"/>
                    </a:cubicBezTo>
                    <a:lnTo>
                      <a:pt x="20772" y="34694"/>
                    </a:lnTo>
                    <a:cubicBezTo>
                      <a:pt x="20772" y="35209"/>
                      <a:pt x="20404" y="35419"/>
                      <a:pt x="19963" y="35156"/>
                    </a:cubicBezTo>
                    <a:lnTo>
                      <a:pt x="820" y="24113"/>
                    </a:lnTo>
                    <a:cubicBezTo>
                      <a:pt x="379" y="23851"/>
                      <a:pt x="10" y="23221"/>
                      <a:pt x="10" y="22716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53"/>
              <p:cNvSpPr/>
              <p:nvPr/>
            </p:nvSpPr>
            <p:spPr>
              <a:xfrm>
                <a:off x="1187043" y="1391969"/>
                <a:ext cx="822422" cy="1756978"/>
              </a:xfrm>
              <a:custGeom>
                <a:avLst/>
                <a:gdLst/>
                <a:ahLst/>
                <a:cxnLst/>
                <a:rect l="l" t="t" r="r" b="b"/>
                <a:pathLst>
                  <a:path w="18409" h="39328" extrusionOk="0">
                    <a:moveTo>
                      <a:pt x="18394" y="1099"/>
                    </a:moveTo>
                    <a:lnTo>
                      <a:pt x="18394" y="1099"/>
                    </a:lnTo>
                    <a:cubicBezTo>
                      <a:pt x="18399" y="1101"/>
                      <a:pt x="18404" y="1102"/>
                      <a:pt x="18408" y="1104"/>
                    </a:cubicBezTo>
                    <a:cubicBezTo>
                      <a:pt x="18404" y="1102"/>
                      <a:pt x="18399" y="1100"/>
                      <a:pt x="18394" y="1099"/>
                    </a:cubicBezTo>
                    <a:close/>
                    <a:moveTo>
                      <a:pt x="15244" y="1"/>
                    </a:moveTo>
                    <a:cubicBezTo>
                      <a:pt x="15160" y="1"/>
                      <a:pt x="15059" y="48"/>
                      <a:pt x="14951" y="147"/>
                    </a:cubicBezTo>
                    <a:lnTo>
                      <a:pt x="568" y="13827"/>
                    </a:lnTo>
                    <a:cubicBezTo>
                      <a:pt x="253" y="14121"/>
                      <a:pt x="1" y="14763"/>
                      <a:pt x="1" y="15256"/>
                    </a:cubicBezTo>
                    <a:lnTo>
                      <a:pt x="64" y="37762"/>
                    </a:lnTo>
                    <a:cubicBezTo>
                      <a:pt x="64" y="38035"/>
                      <a:pt x="148" y="38203"/>
                      <a:pt x="274" y="38245"/>
                    </a:cubicBezTo>
                    <a:cubicBezTo>
                      <a:pt x="1302" y="38602"/>
                      <a:pt x="2330" y="38969"/>
                      <a:pt x="3358" y="39326"/>
                    </a:cubicBezTo>
                    <a:lnTo>
                      <a:pt x="3358" y="39326"/>
                    </a:lnTo>
                    <a:cubicBezTo>
                      <a:pt x="3235" y="39281"/>
                      <a:pt x="3163" y="39114"/>
                      <a:pt x="3163" y="38844"/>
                    </a:cubicBezTo>
                    <a:lnTo>
                      <a:pt x="3100" y="16339"/>
                    </a:lnTo>
                    <a:cubicBezTo>
                      <a:pt x="3090" y="15855"/>
                      <a:pt x="3342" y="15214"/>
                      <a:pt x="3657" y="14920"/>
                    </a:cubicBezTo>
                    <a:lnTo>
                      <a:pt x="18040" y="1240"/>
                    </a:lnTo>
                    <a:cubicBezTo>
                      <a:pt x="18146" y="1143"/>
                      <a:pt x="18245" y="1090"/>
                      <a:pt x="18333" y="1090"/>
                    </a:cubicBezTo>
                    <a:cubicBezTo>
                      <a:pt x="18354" y="1090"/>
                      <a:pt x="18375" y="1093"/>
                      <a:pt x="18394" y="1099"/>
                    </a:cubicBezTo>
                    <a:lnTo>
                      <a:pt x="18394" y="1099"/>
                    </a:lnTo>
                    <a:cubicBezTo>
                      <a:pt x="17369" y="733"/>
                      <a:pt x="16334" y="377"/>
                      <a:pt x="15309" y="11"/>
                    </a:cubicBezTo>
                    <a:cubicBezTo>
                      <a:pt x="15288" y="4"/>
                      <a:pt x="15267" y="1"/>
                      <a:pt x="15244" y="1"/>
                    </a:cubicBezTo>
                    <a:close/>
                    <a:moveTo>
                      <a:pt x="3358" y="39326"/>
                    </a:moveTo>
                    <a:lnTo>
                      <a:pt x="3358" y="39326"/>
                    </a:lnTo>
                    <a:cubicBezTo>
                      <a:pt x="3360" y="39326"/>
                      <a:pt x="3361" y="39327"/>
                      <a:pt x="3363" y="39328"/>
                    </a:cubicBezTo>
                    <a:cubicBezTo>
                      <a:pt x="3361" y="39327"/>
                      <a:pt x="3360" y="39326"/>
                      <a:pt x="3358" y="39326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53"/>
              <p:cNvSpPr/>
              <p:nvPr/>
            </p:nvSpPr>
            <p:spPr>
              <a:xfrm>
                <a:off x="1325047" y="1440710"/>
                <a:ext cx="696617" cy="1708863"/>
              </a:xfrm>
              <a:custGeom>
                <a:avLst/>
                <a:gdLst/>
                <a:ahLst/>
                <a:cxnLst/>
                <a:rect l="l" t="t" r="r" b="b"/>
                <a:pathLst>
                  <a:path w="15593" h="38251" extrusionOk="0">
                    <a:moveTo>
                      <a:pt x="15245" y="1"/>
                    </a:moveTo>
                    <a:cubicBezTo>
                      <a:pt x="15159" y="1"/>
                      <a:pt x="15059" y="49"/>
                      <a:pt x="14951" y="149"/>
                    </a:cubicBezTo>
                    <a:lnTo>
                      <a:pt x="568" y="13829"/>
                    </a:lnTo>
                    <a:cubicBezTo>
                      <a:pt x="253" y="14123"/>
                      <a:pt x="1" y="14764"/>
                      <a:pt x="11" y="15248"/>
                    </a:cubicBezTo>
                    <a:lnTo>
                      <a:pt x="74" y="37753"/>
                    </a:lnTo>
                    <a:cubicBezTo>
                      <a:pt x="74" y="38076"/>
                      <a:pt x="182" y="38250"/>
                      <a:pt x="344" y="38250"/>
                    </a:cubicBezTo>
                    <a:cubicBezTo>
                      <a:pt x="430" y="38250"/>
                      <a:pt x="532" y="38201"/>
                      <a:pt x="641" y="38099"/>
                    </a:cubicBezTo>
                    <a:lnTo>
                      <a:pt x="15025" y="24420"/>
                    </a:lnTo>
                    <a:cubicBezTo>
                      <a:pt x="15340" y="24126"/>
                      <a:pt x="15593" y="23495"/>
                      <a:pt x="15582" y="23002"/>
                    </a:cubicBezTo>
                    <a:lnTo>
                      <a:pt x="15519" y="496"/>
                    </a:lnTo>
                    <a:cubicBezTo>
                      <a:pt x="15519" y="178"/>
                      <a:pt x="15409" y="1"/>
                      <a:pt x="152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53"/>
              <p:cNvSpPr/>
              <p:nvPr/>
            </p:nvSpPr>
            <p:spPr>
              <a:xfrm>
                <a:off x="1395457" y="1562363"/>
                <a:ext cx="661905" cy="1490358"/>
              </a:xfrm>
              <a:custGeom>
                <a:avLst/>
                <a:gdLst/>
                <a:ahLst/>
                <a:cxnLst/>
                <a:rect l="l" t="t" r="r" b="b"/>
                <a:pathLst>
                  <a:path w="14816" h="33360" extrusionOk="0">
                    <a:moveTo>
                      <a:pt x="14808" y="555"/>
                    </a:moveTo>
                    <a:cubicBezTo>
                      <a:pt x="14810" y="555"/>
                      <a:pt x="14813" y="556"/>
                      <a:pt x="14815" y="557"/>
                    </a:cubicBezTo>
                    <a:cubicBezTo>
                      <a:pt x="14813" y="556"/>
                      <a:pt x="14810" y="555"/>
                      <a:pt x="14808" y="555"/>
                    </a:cubicBezTo>
                    <a:close/>
                    <a:moveTo>
                      <a:pt x="13213" y="1"/>
                    </a:moveTo>
                    <a:cubicBezTo>
                      <a:pt x="13140" y="1"/>
                      <a:pt x="13056" y="44"/>
                      <a:pt x="12966" y="127"/>
                    </a:cubicBezTo>
                    <a:lnTo>
                      <a:pt x="484" y="11768"/>
                    </a:lnTo>
                    <a:cubicBezTo>
                      <a:pt x="221" y="12020"/>
                      <a:pt x="1" y="12567"/>
                      <a:pt x="1" y="12987"/>
                    </a:cubicBezTo>
                    <a:lnTo>
                      <a:pt x="116" y="32393"/>
                    </a:lnTo>
                    <a:cubicBezTo>
                      <a:pt x="116" y="32635"/>
                      <a:pt x="190" y="32782"/>
                      <a:pt x="295" y="32813"/>
                    </a:cubicBezTo>
                    <a:cubicBezTo>
                      <a:pt x="809" y="33002"/>
                      <a:pt x="1324" y="33181"/>
                      <a:pt x="1839" y="33359"/>
                    </a:cubicBezTo>
                    <a:cubicBezTo>
                      <a:pt x="1724" y="33317"/>
                      <a:pt x="1650" y="33170"/>
                      <a:pt x="1650" y="32939"/>
                    </a:cubicBezTo>
                    <a:lnTo>
                      <a:pt x="1545" y="13533"/>
                    </a:lnTo>
                    <a:cubicBezTo>
                      <a:pt x="1535" y="13102"/>
                      <a:pt x="1755" y="12556"/>
                      <a:pt x="2028" y="12304"/>
                    </a:cubicBezTo>
                    <a:lnTo>
                      <a:pt x="14500" y="673"/>
                    </a:lnTo>
                    <a:cubicBezTo>
                      <a:pt x="14596" y="585"/>
                      <a:pt x="14680" y="546"/>
                      <a:pt x="14751" y="546"/>
                    </a:cubicBezTo>
                    <a:cubicBezTo>
                      <a:pt x="14771" y="546"/>
                      <a:pt x="14790" y="549"/>
                      <a:pt x="14808" y="555"/>
                    </a:cubicBezTo>
                    <a:lnTo>
                      <a:pt x="14808" y="555"/>
                    </a:lnTo>
                    <a:cubicBezTo>
                      <a:pt x="14295" y="377"/>
                      <a:pt x="13783" y="189"/>
                      <a:pt x="13270" y="11"/>
                    </a:cubicBezTo>
                    <a:cubicBezTo>
                      <a:pt x="13252" y="4"/>
                      <a:pt x="13233" y="1"/>
                      <a:pt x="1321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53"/>
              <p:cNvSpPr/>
              <p:nvPr/>
            </p:nvSpPr>
            <p:spPr>
              <a:xfrm>
                <a:off x="1463990" y="1586756"/>
                <a:ext cx="606508" cy="1466457"/>
              </a:xfrm>
              <a:custGeom>
                <a:avLst/>
                <a:gdLst/>
                <a:ahLst/>
                <a:cxnLst/>
                <a:rect l="l" t="t" r="r" b="b"/>
                <a:pathLst>
                  <a:path w="13576" h="32825" extrusionOk="0">
                    <a:moveTo>
                      <a:pt x="13220" y="0"/>
                    </a:moveTo>
                    <a:cubicBezTo>
                      <a:pt x="13146" y="0"/>
                      <a:pt x="13059" y="41"/>
                      <a:pt x="12966" y="127"/>
                    </a:cubicBezTo>
                    <a:lnTo>
                      <a:pt x="494" y="11758"/>
                    </a:lnTo>
                    <a:cubicBezTo>
                      <a:pt x="221" y="12010"/>
                      <a:pt x="1" y="12556"/>
                      <a:pt x="11" y="12987"/>
                    </a:cubicBezTo>
                    <a:lnTo>
                      <a:pt x="116" y="32393"/>
                    </a:lnTo>
                    <a:cubicBezTo>
                      <a:pt x="116" y="32670"/>
                      <a:pt x="217" y="32824"/>
                      <a:pt x="361" y="32824"/>
                    </a:cubicBezTo>
                    <a:cubicBezTo>
                      <a:pt x="435" y="32824"/>
                      <a:pt x="521" y="32784"/>
                      <a:pt x="610" y="32698"/>
                    </a:cubicBezTo>
                    <a:lnTo>
                      <a:pt x="13092" y="21067"/>
                    </a:lnTo>
                    <a:cubicBezTo>
                      <a:pt x="13365" y="20814"/>
                      <a:pt x="13575" y="20268"/>
                      <a:pt x="13575" y="19848"/>
                    </a:cubicBezTo>
                    <a:lnTo>
                      <a:pt x="13459" y="431"/>
                    </a:lnTo>
                    <a:cubicBezTo>
                      <a:pt x="13459" y="154"/>
                      <a:pt x="13363" y="0"/>
                      <a:pt x="132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5" name="Google Shape;805;p53"/>
            <p:cNvGrpSpPr/>
            <p:nvPr/>
          </p:nvGrpSpPr>
          <p:grpSpPr>
            <a:xfrm>
              <a:off x="2270536" y="2760030"/>
              <a:ext cx="1666666" cy="1083364"/>
              <a:chOff x="3028945" y="2612942"/>
              <a:chExt cx="1979884" cy="1286961"/>
            </a:xfrm>
          </p:grpSpPr>
          <p:grpSp>
            <p:nvGrpSpPr>
              <p:cNvPr id="806" name="Google Shape;806;p53"/>
              <p:cNvGrpSpPr/>
              <p:nvPr/>
            </p:nvGrpSpPr>
            <p:grpSpPr>
              <a:xfrm>
                <a:off x="3048248" y="2612942"/>
                <a:ext cx="1960580" cy="1159377"/>
                <a:chOff x="4923200" y="1561363"/>
                <a:chExt cx="975025" cy="576575"/>
              </a:xfrm>
            </p:grpSpPr>
            <p:sp>
              <p:nvSpPr>
                <p:cNvPr id="807" name="Google Shape;807;p53"/>
                <p:cNvSpPr/>
                <p:nvPr/>
              </p:nvSpPr>
              <p:spPr>
                <a:xfrm>
                  <a:off x="4923200" y="1561363"/>
                  <a:ext cx="975025" cy="57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01" h="23063" extrusionOk="0">
                      <a:moveTo>
                        <a:pt x="24607" y="0"/>
                      </a:moveTo>
                      <a:lnTo>
                        <a:pt x="21" y="14289"/>
                      </a:lnTo>
                      <a:cubicBezTo>
                        <a:pt x="409" y="14510"/>
                        <a:pt x="0" y="14752"/>
                        <a:pt x="388" y="14972"/>
                      </a:cubicBezTo>
                      <a:cubicBezTo>
                        <a:pt x="550" y="15068"/>
                        <a:pt x="714" y="15082"/>
                        <a:pt x="880" y="15082"/>
                      </a:cubicBezTo>
                      <a:cubicBezTo>
                        <a:pt x="953" y="15082"/>
                        <a:pt x="1026" y="15080"/>
                        <a:pt x="1099" y="15080"/>
                      </a:cubicBezTo>
                      <a:cubicBezTo>
                        <a:pt x="1259" y="15080"/>
                        <a:pt x="1419" y="15093"/>
                        <a:pt x="1576" y="15182"/>
                      </a:cubicBezTo>
                      <a:cubicBezTo>
                        <a:pt x="1964" y="15403"/>
                        <a:pt x="1544" y="15644"/>
                        <a:pt x="1933" y="15876"/>
                      </a:cubicBezTo>
                      <a:cubicBezTo>
                        <a:pt x="2086" y="15963"/>
                        <a:pt x="2244" y="15978"/>
                        <a:pt x="2403" y="15978"/>
                      </a:cubicBezTo>
                      <a:cubicBezTo>
                        <a:pt x="2489" y="15978"/>
                        <a:pt x="2575" y="15973"/>
                        <a:pt x="2661" y="15973"/>
                      </a:cubicBezTo>
                      <a:cubicBezTo>
                        <a:pt x="2820" y="15973"/>
                        <a:pt x="2978" y="15989"/>
                        <a:pt x="3131" y="16076"/>
                      </a:cubicBezTo>
                      <a:cubicBezTo>
                        <a:pt x="3519" y="16307"/>
                        <a:pt x="3099" y="16548"/>
                        <a:pt x="3488" y="16769"/>
                      </a:cubicBezTo>
                      <a:cubicBezTo>
                        <a:pt x="3645" y="16858"/>
                        <a:pt x="3806" y="16872"/>
                        <a:pt x="3969" y="16872"/>
                      </a:cubicBezTo>
                      <a:cubicBezTo>
                        <a:pt x="4043" y="16872"/>
                        <a:pt x="4117" y="16869"/>
                        <a:pt x="4191" y="16869"/>
                      </a:cubicBezTo>
                      <a:cubicBezTo>
                        <a:pt x="4358" y="16869"/>
                        <a:pt x="4525" y="16883"/>
                        <a:pt x="4686" y="16979"/>
                      </a:cubicBezTo>
                      <a:cubicBezTo>
                        <a:pt x="5074" y="17199"/>
                        <a:pt x="4654" y="17441"/>
                        <a:pt x="5043" y="17662"/>
                      </a:cubicBezTo>
                      <a:cubicBezTo>
                        <a:pt x="5204" y="17757"/>
                        <a:pt x="5371" y="17772"/>
                        <a:pt x="5538" y="17772"/>
                      </a:cubicBezTo>
                      <a:cubicBezTo>
                        <a:pt x="5612" y="17772"/>
                        <a:pt x="5686" y="17769"/>
                        <a:pt x="5760" y="17769"/>
                      </a:cubicBezTo>
                      <a:cubicBezTo>
                        <a:pt x="5923" y="17769"/>
                        <a:pt x="6084" y="17783"/>
                        <a:pt x="6241" y="17872"/>
                      </a:cubicBezTo>
                      <a:cubicBezTo>
                        <a:pt x="6629" y="18093"/>
                        <a:pt x="6209" y="18334"/>
                        <a:pt x="6598" y="18565"/>
                      </a:cubicBezTo>
                      <a:cubicBezTo>
                        <a:pt x="6754" y="18654"/>
                        <a:pt x="6916" y="18668"/>
                        <a:pt x="7078" y="18668"/>
                      </a:cubicBezTo>
                      <a:cubicBezTo>
                        <a:pt x="7153" y="18668"/>
                        <a:pt x="7228" y="18665"/>
                        <a:pt x="7303" y="18665"/>
                      </a:cubicBezTo>
                      <a:cubicBezTo>
                        <a:pt x="7469" y="18665"/>
                        <a:pt x="7635" y="18680"/>
                        <a:pt x="7796" y="18775"/>
                      </a:cubicBezTo>
                      <a:cubicBezTo>
                        <a:pt x="8184" y="18996"/>
                        <a:pt x="7764" y="19238"/>
                        <a:pt x="8153" y="19459"/>
                      </a:cubicBezTo>
                      <a:cubicBezTo>
                        <a:pt x="8314" y="19554"/>
                        <a:pt x="8479" y="19569"/>
                        <a:pt x="8646" y="19569"/>
                      </a:cubicBezTo>
                      <a:cubicBezTo>
                        <a:pt x="8721" y="19569"/>
                        <a:pt x="8796" y="19566"/>
                        <a:pt x="8871" y="19566"/>
                      </a:cubicBezTo>
                      <a:cubicBezTo>
                        <a:pt x="9033" y="19566"/>
                        <a:pt x="9195" y="19580"/>
                        <a:pt x="9351" y="19669"/>
                      </a:cubicBezTo>
                      <a:cubicBezTo>
                        <a:pt x="9739" y="19889"/>
                        <a:pt x="9319" y="20131"/>
                        <a:pt x="9708" y="20362"/>
                      </a:cubicBezTo>
                      <a:cubicBezTo>
                        <a:pt x="9861" y="20449"/>
                        <a:pt x="10019" y="20464"/>
                        <a:pt x="10177" y="20464"/>
                      </a:cubicBezTo>
                      <a:cubicBezTo>
                        <a:pt x="10264" y="20464"/>
                        <a:pt x="10350" y="20460"/>
                        <a:pt x="10436" y="20460"/>
                      </a:cubicBezTo>
                      <a:cubicBezTo>
                        <a:pt x="10595" y="20460"/>
                        <a:pt x="10753" y="20475"/>
                        <a:pt x="10906" y="20562"/>
                      </a:cubicBezTo>
                      <a:cubicBezTo>
                        <a:pt x="11294" y="20793"/>
                        <a:pt x="10874" y="21035"/>
                        <a:pt x="11263" y="21255"/>
                      </a:cubicBezTo>
                      <a:cubicBezTo>
                        <a:pt x="11424" y="21351"/>
                        <a:pt x="11591" y="21365"/>
                        <a:pt x="11758" y="21365"/>
                      </a:cubicBezTo>
                      <a:cubicBezTo>
                        <a:pt x="11832" y="21365"/>
                        <a:pt x="11906" y="21363"/>
                        <a:pt x="11980" y="21363"/>
                      </a:cubicBezTo>
                      <a:cubicBezTo>
                        <a:pt x="12143" y="21363"/>
                        <a:pt x="12304" y="21376"/>
                        <a:pt x="12461" y="21465"/>
                      </a:cubicBezTo>
                      <a:cubicBezTo>
                        <a:pt x="12849" y="21696"/>
                        <a:pt x="12440" y="21927"/>
                        <a:pt x="12828" y="22159"/>
                      </a:cubicBezTo>
                      <a:cubicBezTo>
                        <a:pt x="12985" y="22247"/>
                        <a:pt x="13145" y="22261"/>
                        <a:pt x="13305" y="22261"/>
                      </a:cubicBezTo>
                      <a:cubicBezTo>
                        <a:pt x="13379" y="22261"/>
                        <a:pt x="13453" y="22259"/>
                        <a:pt x="13526" y="22259"/>
                      </a:cubicBezTo>
                      <a:cubicBezTo>
                        <a:pt x="13691" y="22259"/>
                        <a:pt x="13855" y="22273"/>
                        <a:pt x="14016" y="22369"/>
                      </a:cubicBezTo>
                      <a:cubicBezTo>
                        <a:pt x="14415" y="22590"/>
                        <a:pt x="13995" y="22831"/>
                        <a:pt x="14383" y="23062"/>
                      </a:cubicBezTo>
                      <a:lnTo>
                        <a:pt x="38969" y="8763"/>
                      </a:lnTo>
                      <a:cubicBezTo>
                        <a:pt x="38581" y="8542"/>
                        <a:pt x="39001" y="8301"/>
                        <a:pt x="38612" y="8080"/>
                      </a:cubicBezTo>
                      <a:cubicBezTo>
                        <a:pt x="38451" y="7984"/>
                        <a:pt x="38286" y="7969"/>
                        <a:pt x="38119" y="7969"/>
                      </a:cubicBezTo>
                      <a:cubicBezTo>
                        <a:pt x="38044" y="7969"/>
                        <a:pt x="37969" y="7972"/>
                        <a:pt x="37894" y="7972"/>
                      </a:cubicBezTo>
                      <a:cubicBezTo>
                        <a:pt x="37732" y="7972"/>
                        <a:pt x="37571" y="7958"/>
                        <a:pt x="37414" y="7869"/>
                      </a:cubicBezTo>
                      <a:cubicBezTo>
                        <a:pt x="37026" y="7638"/>
                        <a:pt x="37435" y="7407"/>
                        <a:pt x="37047" y="7176"/>
                      </a:cubicBezTo>
                      <a:cubicBezTo>
                        <a:pt x="36890" y="7087"/>
                        <a:pt x="36730" y="7073"/>
                        <a:pt x="36569" y="7073"/>
                      </a:cubicBezTo>
                      <a:cubicBezTo>
                        <a:pt x="36496" y="7073"/>
                        <a:pt x="36423" y="7076"/>
                        <a:pt x="36350" y="7076"/>
                      </a:cubicBezTo>
                      <a:cubicBezTo>
                        <a:pt x="36185" y="7076"/>
                        <a:pt x="36020" y="7062"/>
                        <a:pt x="35859" y="6966"/>
                      </a:cubicBezTo>
                      <a:cubicBezTo>
                        <a:pt x="35471" y="6746"/>
                        <a:pt x="35880" y="6504"/>
                        <a:pt x="35492" y="6272"/>
                      </a:cubicBezTo>
                      <a:cubicBezTo>
                        <a:pt x="35339" y="6186"/>
                        <a:pt x="35182" y="6171"/>
                        <a:pt x="35026" y="6171"/>
                      </a:cubicBezTo>
                      <a:cubicBezTo>
                        <a:pt x="34941" y="6171"/>
                        <a:pt x="34855" y="6175"/>
                        <a:pt x="34770" y="6175"/>
                      </a:cubicBezTo>
                      <a:cubicBezTo>
                        <a:pt x="34613" y="6175"/>
                        <a:pt x="34457" y="6160"/>
                        <a:pt x="34304" y="6073"/>
                      </a:cubicBezTo>
                      <a:cubicBezTo>
                        <a:pt x="33916" y="5842"/>
                        <a:pt x="34325" y="5600"/>
                        <a:pt x="33937" y="5380"/>
                      </a:cubicBezTo>
                      <a:cubicBezTo>
                        <a:pt x="33780" y="5291"/>
                        <a:pt x="33620" y="5277"/>
                        <a:pt x="33460" y="5277"/>
                      </a:cubicBezTo>
                      <a:cubicBezTo>
                        <a:pt x="33386" y="5277"/>
                        <a:pt x="33312" y="5280"/>
                        <a:pt x="33239" y="5280"/>
                      </a:cubicBezTo>
                      <a:cubicBezTo>
                        <a:pt x="33074" y="5280"/>
                        <a:pt x="32910" y="5265"/>
                        <a:pt x="32749" y="5170"/>
                      </a:cubicBezTo>
                      <a:cubicBezTo>
                        <a:pt x="32361" y="4949"/>
                        <a:pt x="32770" y="4707"/>
                        <a:pt x="32382" y="4486"/>
                      </a:cubicBezTo>
                      <a:cubicBezTo>
                        <a:pt x="32221" y="4391"/>
                        <a:pt x="32057" y="4376"/>
                        <a:pt x="31892" y="4376"/>
                      </a:cubicBezTo>
                      <a:cubicBezTo>
                        <a:pt x="31818" y="4376"/>
                        <a:pt x="31744" y="4379"/>
                        <a:pt x="31671" y="4379"/>
                      </a:cubicBezTo>
                      <a:cubicBezTo>
                        <a:pt x="31510" y="4379"/>
                        <a:pt x="31351" y="4365"/>
                        <a:pt x="31194" y="4276"/>
                      </a:cubicBezTo>
                      <a:cubicBezTo>
                        <a:pt x="30806" y="4045"/>
                        <a:pt x="31215" y="3804"/>
                        <a:pt x="30827" y="3583"/>
                      </a:cubicBezTo>
                      <a:cubicBezTo>
                        <a:pt x="30670" y="3494"/>
                        <a:pt x="30510" y="3480"/>
                        <a:pt x="30349" y="3480"/>
                      </a:cubicBezTo>
                      <a:cubicBezTo>
                        <a:pt x="30276" y="3480"/>
                        <a:pt x="30203" y="3483"/>
                        <a:pt x="30130" y="3483"/>
                      </a:cubicBezTo>
                      <a:cubicBezTo>
                        <a:pt x="29965" y="3483"/>
                        <a:pt x="29800" y="3468"/>
                        <a:pt x="29639" y="3373"/>
                      </a:cubicBezTo>
                      <a:cubicBezTo>
                        <a:pt x="29251" y="3152"/>
                        <a:pt x="29660" y="2910"/>
                        <a:pt x="29272" y="2690"/>
                      </a:cubicBezTo>
                      <a:cubicBezTo>
                        <a:pt x="29110" y="2594"/>
                        <a:pt x="28946" y="2580"/>
                        <a:pt x="28780" y="2580"/>
                      </a:cubicBezTo>
                      <a:cubicBezTo>
                        <a:pt x="28707" y="2580"/>
                        <a:pt x="28634" y="2582"/>
                        <a:pt x="28561" y="2582"/>
                      </a:cubicBezTo>
                      <a:cubicBezTo>
                        <a:pt x="28401" y="2582"/>
                        <a:pt x="28241" y="2569"/>
                        <a:pt x="28084" y="2480"/>
                      </a:cubicBezTo>
                      <a:cubicBezTo>
                        <a:pt x="27696" y="2249"/>
                        <a:pt x="28105" y="2018"/>
                        <a:pt x="27717" y="1786"/>
                      </a:cubicBezTo>
                      <a:cubicBezTo>
                        <a:pt x="27560" y="1698"/>
                        <a:pt x="27401" y="1684"/>
                        <a:pt x="27240" y="1684"/>
                      </a:cubicBezTo>
                      <a:cubicBezTo>
                        <a:pt x="27166" y="1684"/>
                        <a:pt x="27092" y="1686"/>
                        <a:pt x="27019" y="1686"/>
                      </a:cubicBezTo>
                      <a:cubicBezTo>
                        <a:pt x="26854" y="1686"/>
                        <a:pt x="26690" y="1672"/>
                        <a:pt x="26529" y="1576"/>
                      </a:cubicBezTo>
                      <a:cubicBezTo>
                        <a:pt x="26141" y="1355"/>
                        <a:pt x="26550" y="1114"/>
                        <a:pt x="26162" y="893"/>
                      </a:cubicBezTo>
                      <a:cubicBezTo>
                        <a:pt x="25997" y="800"/>
                        <a:pt x="25829" y="787"/>
                        <a:pt x="25660" y="787"/>
                      </a:cubicBezTo>
                      <a:cubicBezTo>
                        <a:pt x="25599" y="787"/>
                        <a:pt x="25538" y="789"/>
                        <a:pt x="25477" y="789"/>
                      </a:cubicBezTo>
                      <a:cubicBezTo>
                        <a:pt x="25308" y="789"/>
                        <a:pt x="25139" y="777"/>
                        <a:pt x="24974" y="683"/>
                      </a:cubicBezTo>
                      <a:cubicBezTo>
                        <a:pt x="24586" y="463"/>
                        <a:pt x="24995" y="220"/>
                        <a:pt x="2460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350" cap="flat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8" name="Google Shape;808;p53"/>
                <p:cNvSpPr/>
                <p:nvPr/>
              </p:nvSpPr>
              <p:spPr>
                <a:xfrm>
                  <a:off x="5530725" y="1643313"/>
                  <a:ext cx="214650" cy="124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6" h="4981" fill="none" extrusionOk="0">
                      <a:moveTo>
                        <a:pt x="1" y="0"/>
                      </a:moveTo>
                      <a:lnTo>
                        <a:pt x="8585" y="4981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9" name="Google Shape;809;p53"/>
                <p:cNvSpPr/>
                <p:nvPr/>
              </p:nvSpPr>
              <p:spPr>
                <a:xfrm>
                  <a:off x="5501300" y="1661938"/>
                  <a:ext cx="214650" cy="12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6" h="4993" fill="none" extrusionOk="0">
                      <a:moveTo>
                        <a:pt x="1" y="1"/>
                      </a:moveTo>
                      <a:lnTo>
                        <a:pt x="8585" y="4992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0" name="Google Shape;810;p53"/>
                <p:cNvSpPr/>
                <p:nvPr/>
              </p:nvSpPr>
              <p:spPr>
                <a:xfrm>
                  <a:off x="5364725" y="1715813"/>
                  <a:ext cx="146075" cy="8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4" fill="none" extrusionOk="0">
                      <a:moveTo>
                        <a:pt x="0" y="0"/>
                      </a:moveTo>
                      <a:lnTo>
                        <a:pt x="5842" y="3393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1" name="Google Shape;811;p53"/>
                <p:cNvSpPr/>
                <p:nvPr/>
              </p:nvSpPr>
              <p:spPr>
                <a:xfrm>
                  <a:off x="5323500" y="1741263"/>
                  <a:ext cx="146075" cy="8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6" fill="none" extrusionOk="0">
                      <a:moveTo>
                        <a:pt x="0" y="1"/>
                      </a:moveTo>
                      <a:lnTo>
                        <a:pt x="5842" y="3395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2" name="Google Shape;812;p53"/>
                <p:cNvSpPr/>
                <p:nvPr/>
              </p:nvSpPr>
              <p:spPr>
                <a:xfrm>
                  <a:off x="5272275" y="1772013"/>
                  <a:ext cx="145800" cy="8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2" h="3394" fill="none" extrusionOk="0">
                      <a:moveTo>
                        <a:pt x="0" y="1"/>
                      </a:moveTo>
                      <a:lnTo>
                        <a:pt x="5832" y="3394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3" name="Google Shape;813;p53"/>
                <p:cNvSpPr/>
                <p:nvPr/>
              </p:nvSpPr>
              <p:spPr>
                <a:xfrm>
                  <a:off x="5225775" y="1799063"/>
                  <a:ext cx="146075" cy="8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5" fill="none" extrusionOk="0">
                      <a:moveTo>
                        <a:pt x="1" y="0"/>
                      </a:moveTo>
                      <a:lnTo>
                        <a:pt x="5843" y="3395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4" name="Google Shape;814;p53"/>
                <p:cNvSpPr/>
                <p:nvPr/>
              </p:nvSpPr>
              <p:spPr>
                <a:xfrm>
                  <a:off x="5504450" y="1699763"/>
                  <a:ext cx="149750" cy="8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90" h="3480" fill="none" extrusionOk="0">
                      <a:moveTo>
                        <a:pt x="1" y="1"/>
                      </a:moveTo>
                      <a:lnTo>
                        <a:pt x="5990" y="3479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5" name="Google Shape;815;p53"/>
                <p:cNvSpPr/>
                <p:nvPr/>
              </p:nvSpPr>
              <p:spPr>
                <a:xfrm>
                  <a:off x="5551225" y="1821913"/>
                  <a:ext cx="24700" cy="1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8" h="502" extrusionOk="0">
                      <a:moveTo>
                        <a:pt x="579" y="0"/>
                      </a:moveTo>
                      <a:cubicBezTo>
                        <a:pt x="523" y="0"/>
                        <a:pt x="466" y="13"/>
                        <a:pt x="410" y="43"/>
                      </a:cubicBezTo>
                      <a:cubicBezTo>
                        <a:pt x="294" y="116"/>
                        <a:pt x="336" y="158"/>
                        <a:pt x="441" y="253"/>
                      </a:cubicBezTo>
                      <a:cubicBezTo>
                        <a:pt x="557" y="337"/>
                        <a:pt x="568" y="368"/>
                        <a:pt x="515" y="400"/>
                      </a:cubicBezTo>
                      <a:cubicBezTo>
                        <a:pt x="482" y="421"/>
                        <a:pt x="449" y="430"/>
                        <a:pt x="417" y="430"/>
                      </a:cubicBezTo>
                      <a:cubicBezTo>
                        <a:pt x="368" y="430"/>
                        <a:pt x="319" y="410"/>
                        <a:pt x="263" y="379"/>
                      </a:cubicBezTo>
                      <a:cubicBezTo>
                        <a:pt x="200" y="337"/>
                        <a:pt x="84" y="253"/>
                        <a:pt x="84" y="253"/>
                      </a:cubicBezTo>
                      <a:lnTo>
                        <a:pt x="0" y="295"/>
                      </a:lnTo>
                      <a:cubicBezTo>
                        <a:pt x="11" y="295"/>
                        <a:pt x="116" y="379"/>
                        <a:pt x="189" y="421"/>
                      </a:cubicBezTo>
                      <a:cubicBezTo>
                        <a:pt x="270" y="471"/>
                        <a:pt x="351" y="502"/>
                        <a:pt x="431" y="502"/>
                      </a:cubicBezTo>
                      <a:cubicBezTo>
                        <a:pt x="487" y="502"/>
                        <a:pt x="543" y="487"/>
                        <a:pt x="599" y="452"/>
                      </a:cubicBezTo>
                      <a:cubicBezTo>
                        <a:pt x="715" y="389"/>
                        <a:pt x="694" y="337"/>
                        <a:pt x="568" y="232"/>
                      </a:cubicBezTo>
                      <a:cubicBezTo>
                        <a:pt x="462" y="148"/>
                        <a:pt x="441" y="127"/>
                        <a:pt x="504" y="95"/>
                      </a:cubicBezTo>
                      <a:cubicBezTo>
                        <a:pt x="533" y="79"/>
                        <a:pt x="561" y="72"/>
                        <a:pt x="589" y="72"/>
                      </a:cubicBezTo>
                      <a:cubicBezTo>
                        <a:pt x="634" y="72"/>
                        <a:pt x="680" y="90"/>
                        <a:pt x="726" y="116"/>
                      </a:cubicBezTo>
                      <a:cubicBezTo>
                        <a:pt x="799" y="158"/>
                        <a:pt x="904" y="242"/>
                        <a:pt x="915" y="242"/>
                      </a:cubicBezTo>
                      <a:lnTo>
                        <a:pt x="988" y="200"/>
                      </a:lnTo>
                      <a:cubicBezTo>
                        <a:pt x="988" y="200"/>
                        <a:pt x="894" y="116"/>
                        <a:pt x="799" y="64"/>
                      </a:cubicBezTo>
                      <a:cubicBezTo>
                        <a:pt x="736" y="27"/>
                        <a:pt x="660" y="0"/>
                        <a:pt x="57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6" name="Google Shape;816;p53"/>
                <p:cNvSpPr/>
                <p:nvPr/>
              </p:nvSpPr>
              <p:spPr>
                <a:xfrm>
                  <a:off x="5536250" y="1811938"/>
                  <a:ext cx="25775" cy="1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611" extrusionOk="0">
                      <a:moveTo>
                        <a:pt x="568" y="1"/>
                      </a:moveTo>
                      <a:lnTo>
                        <a:pt x="253" y="179"/>
                      </a:lnTo>
                      <a:cubicBezTo>
                        <a:pt x="43" y="305"/>
                        <a:pt x="1" y="368"/>
                        <a:pt x="158" y="463"/>
                      </a:cubicBezTo>
                      <a:cubicBezTo>
                        <a:pt x="253" y="515"/>
                        <a:pt x="379" y="536"/>
                        <a:pt x="389" y="536"/>
                      </a:cubicBezTo>
                      <a:lnTo>
                        <a:pt x="347" y="557"/>
                      </a:lnTo>
                      <a:lnTo>
                        <a:pt x="442" y="610"/>
                      </a:lnTo>
                      <a:lnTo>
                        <a:pt x="1030" y="274"/>
                      </a:lnTo>
                      <a:lnTo>
                        <a:pt x="946" y="221"/>
                      </a:lnTo>
                      <a:lnTo>
                        <a:pt x="463" y="494"/>
                      </a:lnTo>
                      <a:cubicBezTo>
                        <a:pt x="452" y="494"/>
                        <a:pt x="347" y="473"/>
                        <a:pt x="253" y="431"/>
                      </a:cubicBezTo>
                      <a:cubicBezTo>
                        <a:pt x="148" y="358"/>
                        <a:pt x="179" y="326"/>
                        <a:pt x="347" y="232"/>
                      </a:cubicBezTo>
                      <a:lnTo>
                        <a:pt x="652" y="53"/>
                      </a:lnTo>
                      <a:lnTo>
                        <a:pt x="56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7" name="Google Shape;817;p53"/>
                <p:cNvSpPr/>
                <p:nvPr/>
              </p:nvSpPr>
              <p:spPr>
                <a:xfrm>
                  <a:off x="5565675" y="1830488"/>
                  <a:ext cx="32325" cy="1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" h="551" extrusionOk="0">
                      <a:moveTo>
                        <a:pt x="603" y="73"/>
                      </a:moveTo>
                      <a:cubicBezTo>
                        <a:pt x="651" y="73"/>
                        <a:pt x="698" y="85"/>
                        <a:pt x="746" y="109"/>
                      </a:cubicBezTo>
                      <a:cubicBezTo>
                        <a:pt x="788" y="141"/>
                        <a:pt x="851" y="193"/>
                        <a:pt x="872" y="204"/>
                      </a:cubicBezTo>
                      <a:lnTo>
                        <a:pt x="473" y="435"/>
                      </a:lnTo>
                      <a:cubicBezTo>
                        <a:pt x="463" y="435"/>
                        <a:pt x="347" y="414"/>
                        <a:pt x="253" y="361"/>
                      </a:cubicBezTo>
                      <a:cubicBezTo>
                        <a:pt x="190" y="319"/>
                        <a:pt x="158" y="267"/>
                        <a:pt x="347" y="162"/>
                      </a:cubicBezTo>
                      <a:cubicBezTo>
                        <a:pt x="444" y="104"/>
                        <a:pt x="525" y="73"/>
                        <a:pt x="603" y="73"/>
                      </a:cubicBezTo>
                      <a:close/>
                      <a:moveTo>
                        <a:pt x="581" y="0"/>
                      </a:moveTo>
                      <a:cubicBezTo>
                        <a:pt x="478" y="0"/>
                        <a:pt x="372" y="38"/>
                        <a:pt x="253" y="109"/>
                      </a:cubicBezTo>
                      <a:cubicBezTo>
                        <a:pt x="0" y="256"/>
                        <a:pt x="53" y="340"/>
                        <a:pt x="169" y="404"/>
                      </a:cubicBezTo>
                      <a:cubicBezTo>
                        <a:pt x="253" y="456"/>
                        <a:pt x="389" y="477"/>
                        <a:pt x="400" y="477"/>
                      </a:cubicBezTo>
                      <a:lnTo>
                        <a:pt x="358" y="498"/>
                      </a:lnTo>
                      <a:lnTo>
                        <a:pt x="452" y="551"/>
                      </a:lnTo>
                      <a:lnTo>
                        <a:pt x="1292" y="57"/>
                      </a:lnTo>
                      <a:lnTo>
                        <a:pt x="1208" y="15"/>
                      </a:lnTo>
                      <a:lnTo>
                        <a:pt x="946" y="162"/>
                      </a:lnTo>
                      <a:cubicBezTo>
                        <a:pt x="935" y="151"/>
                        <a:pt x="872" y="99"/>
                        <a:pt x="820" y="67"/>
                      </a:cubicBezTo>
                      <a:cubicBezTo>
                        <a:pt x="738" y="22"/>
                        <a:pt x="660" y="0"/>
                        <a:pt x="5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8" name="Google Shape;818;p53"/>
                <p:cNvSpPr/>
                <p:nvPr/>
              </p:nvSpPr>
              <p:spPr>
                <a:xfrm>
                  <a:off x="5633975" y="1867063"/>
                  <a:ext cx="29950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614" extrusionOk="0">
                      <a:moveTo>
                        <a:pt x="768" y="73"/>
                      </a:moveTo>
                      <a:cubicBezTo>
                        <a:pt x="826" y="73"/>
                        <a:pt x="876" y="89"/>
                        <a:pt x="925" y="117"/>
                      </a:cubicBezTo>
                      <a:cubicBezTo>
                        <a:pt x="1051" y="191"/>
                        <a:pt x="1051" y="275"/>
                        <a:pt x="778" y="422"/>
                      </a:cubicBezTo>
                      <a:cubicBezTo>
                        <a:pt x="636" y="508"/>
                        <a:pt x="534" y="544"/>
                        <a:pt x="449" y="544"/>
                      </a:cubicBezTo>
                      <a:cubicBezTo>
                        <a:pt x="388" y="544"/>
                        <a:pt x="336" y="526"/>
                        <a:pt x="283" y="496"/>
                      </a:cubicBezTo>
                      <a:cubicBezTo>
                        <a:pt x="157" y="422"/>
                        <a:pt x="157" y="348"/>
                        <a:pt x="399" y="201"/>
                      </a:cubicBezTo>
                      <a:cubicBezTo>
                        <a:pt x="566" y="112"/>
                        <a:pt x="678" y="73"/>
                        <a:pt x="768" y="73"/>
                      </a:cubicBezTo>
                      <a:close/>
                      <a:moveTo>
                        <a:pt x="745" y="1"/>
                      </a:moveTo>
                      <a:cubicBezTo>
                        <a:pt x="624" y="1"/>
                        <a:pt x="486" y="44"/>
                        <a:pt x="304" y="149"/>
                      </a:cubicBezTo>
                      <a:cubicBezTo>
                        <a:pt x="0" y="327"/>
                        <a:pt x="21" y="432"/>
                        <a:pt x="199" y="538"/>
                      </a:cubicBezTo>
                      <a:cubicBezTo>
                        <a:pt x="281" y="585"/>
                        <a:pt x="366" y="613"/>
                        <a:pt x="462" y="613"/>
                      </a:cubicBezTo>
                      <a:cubicBezTo>
                        <a:pt x="579" y="613"/>
                        <a:pt x="711" y="572"/>
                        <a:pt x="872" y="474"/>
                      </a:cubicBezTo>
                      <a:cubicBezTo>
                        <a:pt x="1198" y="296"/>
                        <a:pt x="1187" y="180"/>
                        <a:pt x="1009" y="75"/>
                      </a:cubicBezTo>
                      <a:cubicBezTo>
                        <a:pt x="925" y="29"/>
                        <a:pt x="841" y="1"/>
                        <a:pt x="74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9" name="Google Shape;819;p53"/>
                <p:cNvSpPr/>
                <p:nvPr/>
              </p:nvSpPr>
              <p:spPr>
                <a:xfrm>
                  <a:off x="5610325" y="1852388"/>
                  <a:ext cx="29975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70" extrusionOk="0">
                      <a:moveTo>
                        <a:pt x="746" y="1"/>
                      </a:moveTo>
                      <a:lnTo>
                        <a:pt x="683" y="53"/>
                      </a:lnTo>
                      <a:cubicBezTo>
                        <a:pt x="694" y="53"/>
                        <a:pt x="820" y="95"/>
                        <a:pt x="925" y="158"/>
                      </a:cubicBezTo>
                      <a:cubicBezTo>
                        <a:pt x="1040" y="232"/>
                        <a:pt x="1051" y="274"/>
                        <a:pt x="967" y="326"/>
                      </a:cubicBezTo>
                      <a:cubicBezTo>
                        <a:pt x="925" y="349"/>
                        <a:pt x="875" y="358"/>
                        <a:pt x="827" y="358"/>
                      </a:cubicBezTo>
                      <a:cubicBezTo>
                        <a:pt x="766" y="358"/>
                        <a:pt x="708" y="344"/>
                        <a:pt x="673" y="326"/>
                      </a:cubicBezTo>
                      <a:lnTo>
                        <a:pt x="515" y="232"/>
                      </a:lnTo>
                      <a:lnTo>
                        <a:pt x="442" y="284"/>
                      </a:lnTo>
                      <a:lnTo>
                        <a:pt x="599" y="368"/>
                      </a:lnTo>
                      <a:cubicBezTo>
                        <a:pt x="683" y="431"/>
                        <a:pt x="725" y="494"/>
                        <a:pt x="620" y="547"/>
                      </a:cubicBezTo>
                      <a:cubicBezTo>
                        <a:pt x="570" y="577"/>
                        <a:pt x="519" y="593"/>
                        <a:pt x="468" y="593"/>
                      </a:cubicBezTo>
                      <a:cubicBezTo>
                        <a:pt x="412" y="593"/>
                        <a:pt x="355" y="575"/>
                        <a:pt x="295" y="536"/>
                      </a:cubicBezTo>
                      <a:cubicBezTo>
                        <a:pt x="179" y="473"/>
                        <a:pt x="85" y="389"/>
                        <a:pt x="85" y="389"/>
                      </a:cubicBezTo>
                      <a:lnTo>
                        <a:pt x="1" y="421"/>
                      </a:lnTo>
                      <a:cubicBezTo>
                        <a:pt x="1" y="431"/>
                        <a:pt x="95" y="515"/>
                        <a:pt x="221" y="589"/>
                      </a:cubicBezTo>
                      <a:cubicBezTo>
                        <a:pt x="313" y="643"/>
                        <a:pt x="399" y="669"/>
                        <a:pt x="482" y="669"/>
                      </a:cubicBezTo>
                      <a:cubicBezTo>
                        <a:pt x="561" y="669"/>
                        <a:pt x="638" y="645"/>
                        <a:pt x="715" y="599"/>
                      </a:cubicBezTo>
                      <a:cubicBezTo>
                        <a:pt x="841" y="526"/>
                        <a:pt x="820" y="473"/>
                        <a:pt x="767" y="410"/>
                      </a:cubicBezTo>
                      <a:lnTo>
                        <a:pt x="767" y="410"/>
                      </a:lnTo>
                      <a:cubicBezTo>
                        <a:pt x="783" y="416"/>
                        <a:pt x="825" y="426"/>
                        <a:pt x="879" y="426"/>
                      </a:cubicBezTo>
                      <a:cubicBezTo>
                        <a:pt x="933" y="426"/>
                        <a:pt x="998" y="416"/>
                        <a:pt x="1061" y="379"/>
                      </a:cubicBezTo>
                      <a:cubicBezTo>
                        <a:pt x="1198" y="295"/>
                        <a:pt x="1198" y="221"/>
                        <a:pt x="1009" y="116"/>
                      </a:cubicBezTo>
                      <a:cubicBezTo>
                        <a:pt x="893" y="43"/>
                        <a:pt x="757" y="1"/>
                        <a:pt x="7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0" name="Google Shape;820;p53"/>
                <p:cNvSpPr/>
                <p:nvPr/>
              </p:nvSpPr>
              <p:spPr>
                <a:xfrm>
                  <a:off x="5626625" y="18710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6" y="0"/>
                      </a:moveTo>
                      <a:lnTo>
                        <a:pt x="0" y="74"/>
                      </a:lnTo>
                      <a:lnTo>
                        <a:pt x="94" y="137"/>
                      </a:lnTo>
                      <a:lnTo>
                        <a:pt x="231" y="53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1" name="Google Shape;821;p53"/>
                <p:cNvSpPr/>
                <p:nvPr/>
              </p:nvSpPr>
              <p:spPr>
                <a:xfrm>
                  <a:off x="5487650" y="1840038"/>
                  <a:ext cx="26050" cy="1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2" h="610" extrusionOk="0">
                      <a:moveTo>
                        <a:pt x="568" y="0"/>
                      </a:moveTo>
                      <a:lnTo>
                        <a:pt x="264" y="180"/>
                      </a:lnTo>
                      <a:cubicBezTo>
                        <a:pt x="43" y="306"/>
                        <a:pt x="1" y="369"/>
                        <a:pt x="169" y="463"/>
                      </a:cubicBezTo>
                      <a:cubicBezTo>
                        <a:pt x="253" y="516"/>
                        <a:pt x="390" y="537"/>
                        <a:pt x="400" y="537"/>
                      </a:cubicBezTo>
                      <a:lnTo>
                        <a:pt x="358" y="558"/>
                      </a:lnTo>
                      <a:lnTo>
                        <a:pt x="453" y="610"/>
                      </a:lnTo>
                      <a:lnTo>
                        <a:pt x="1041" y="274"/>
                      </a:lnTo>
                      <a:lnTo>
                        <a:pt x="946" y="222"/>
                      </a:lnTo>
                      <a:lnTo>
                        <a:pt x="463" y="495"/>
                      </a:lnTo>
                      <a:cubicBezTo>
                        <a:pt x="463" y="495"/>
                        <a:pt x="348" y="484"/>
                        <a:pt x="264" y="432"/>
                      </a:cubicBezTo>
                      <a:cubicBezTo>
                        <a:pt x="148" y="369"/>
                        <a:pt x="190" y="327"/>
                        <a:pt x="348" y="232"/>
                      </a:cubicBezTo>
                      <a:lnTo>
                        <a:pt x="663" y="53"/>
                      </a:lnTo>
                      <a:lnTo>
                        <a:pt x="56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2" name="Google Shape;822;p53"/>
                <p:cNvSpPr/>
                <p:nvPr/>
              </p:nvSpPr>
              <p:spPr>
                <a:xfrm>
                  <a:off x="5517075" y="1858588"/>
                  <a:ext cx="32600" cy="1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4" h="552" extrusionOk="0">
                      <a:moveTo>
                        <a:pt x="595" y="76"/>
                      </a:moveTo>
                      <a:cubicBezTo>
                        <a:pt x="646" y="76"/>
                        <a:pt x="695" y="90"/>
                        <a:pt x="747" y="120"/>
                      </a:cubicBezTo>
                      <a:cubicBezTo>
                        <a:pt x="799" y="141"/>
                        <a:pt x="862" y="194"/>
                        <a:pt x="873" y="204"/>
                      </a:cubicBezTo>
                      <a:lnTo>
                        <a:pt x="474" y="446"/>
                      </a:lnTo>
                      <a:cubicBezTo>
                        <a:pt x="474" y="435"/>
                        <a:pt x="347" y="414"/>
                        <a:pt x="263" y="362"/>
                      </a:cubicBezTo>
                      <a:cubicBezTo>
                        <a:pt x="189" y="330"/>
                        <a:pt x="158" y="267"/>
                        <a:pt x="358" y="162"/>
                      </a:cubicBezTo>
                      <a:cubicBezTo>
                        <a:pt x="445" y="106"/>
                        <a:pt x="521" y="76"/>
                        <a:pt x="595" y="76"/>
                      </a:cubicBezTo>
                      <a:close/>
                      <a:moveTo>
                        <a:pt x="590" y="1"/>
                      </a:moveTo>
                      <a:cubicBezTo>
                        <a:pt x="488" y="1"/>
                        <a:pt x="383" y="38"/>
                        <a:pt x="263" y="110"/>
                      </a:cubicBezTo>
                      <a:cubicBezTo>
                        <a:pt x="0" y="257"/>
                        <a:pt x="53" y="341"/>
                        <a:pt x="168" y="404"/>
                      </a:cubicBezTo>
                      <a:cubicBezTo>
                        <a:pt x="263" y="456"/>
                        <a:pt x="400" y="477"/>
                        <a:pt x="410" y="477"/>
                      </a:cubicBezTo>
                      <a:lnTo>
                        <a:pt x="368" y="509"/>
                      </a:lnTo>
                      <a:lnTo>
                        <a:pt x="453" y="551"/>
                      </a:lnTo>
                      <a:lnTo>
                        <a:pt x="1303" y="57"/>
                      </a:lnTo>
                      <a:lnTo>
                        <a:pt x="1219" y="15"/>
                      </a:lnTo>
                      <a:lnTo>
                        <a:pt x="957" y="162"/>
                      </a:lnTo>
                      <a:cubicBezTo>
                        <a:pt x="936" y="152"/>
                        <a:pt x="873" y="99"/>
                        <a:pt x="820" y="68"/>
                      </a:cubicBezTo>
                      <a:cubicBezTo>
                        <a:pt x="743" y="23"/>
                        <a:pt x="668" y="1"/>
                        <a:pt x="59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3" name="Google Shape;823;p53"/>
                <p:cNvSpPr/>
                <p:nvPr/>
              </p:nvSpPr>
              <p:spPr>
                <a:xfrm>
                  <a:off x="5502875" y="1850088"/>
                  <a:ext cx="24725" cy="1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" h="501" extrusionOk="0">
                      <a:moveTo>
                        <a:pt x="563" y="1"/>
                      </a:moveTo>
                      <a:cubicBezTo>
                        <a:pt x="511" y="1"/>
                        <a:pt x="460" y="12"/>
                        <a:pt x="411" y="40"/>
                      </a:cubicBezTo>
                      <a:cubicBezTo>
                        <a:pt x="295" y="114"/>
                        <a:pt x="327" y="166"/>
                        <a:pt x="442" y="250"/>
                      </a:cubicBezTo>
                      <a:cubicBezTo>
                        <a:pt x="558" y="345"/>
                        <a:pt x="568" y="366"/>
                        <a:pt x="505" y="397"/>
                      </a:cubicBezTo>
                      <a:cubicBezTo>
                        <a:pt x="471" y="418"/>
                        <a:pt x="439" y="428"/>
                        <a:pt x="406" y="428"/>
                      </a:cubicBezTo>
                      <a:cubicBezTo>
                        <a:pt x="358" y="428"/>
                        <a:pt x="310" y="408"/>
                        <a:pt x="253" y="376"/>
                      </a:cubicBezTo>
                      <a:cubicBezTo>
                        <a:pt x="190" y="334"/>
                        <a:pt x="85" y="250"/>
                        <a:pt x="75" y="250"/>
                      </a:cubicBezTo>
                      <a:lnTo>
                        <a:pt x="1" y="292"/>
                      </a:lnTo>
                      <a:cubicBezTo>
                        <a:pt x="1" y="292"/>
                        <a:pt x="106" y="376"/>
                        <a:pt x="180" y="429"/>
                      </a:cubicBezTo>
                      <a:cubicBezTo>
                        <a:pt x="265" y="471"/>
                        <a:pt x="347" y="500"/>
                        <a:pt x="428" y="500"/>
                      </a:cubicBezTo>
                      <a:cubicBezTo>
                        <a:pt x="486" y="500"/>
                        <a:pt x="543" y="485"/>
                        <a:pt x="600" y="450"/>
                      </a:cubicBezTo>
                      <a:cubicBezTo>
                        <a:pt x="715" y="387"/>
                        <a:pt x="684" y="334"/>
                        <a:pt x="568" y="240"/>
                      </a:cubicBezTo>
                      <a:cubicBezTo>
                        <a:pt x="463" y="145"/>
                        <a:pt x="442" y="124"/>
                        <a:pt x="495" y="93"/>
                      </a:cubicBezTo>
                      <a:cubicBezTo>
                        <a:pt x="523" y="77"/>
                        <a:pt x="553" y="70"/>
                        <a:pt x="582" y="70"/>
                      </a:cubicBezTo>
                      <a:cubicBezTo>
                        <a:pt x="629" y="70"/>
                        <a:pt x="676" y="88"/>
                        <a:pt x="715" y="114"/>
                      </a:cubicBezTo>
                      <a:cubicBezTo>
                        <a:pt x="799" y="156"/>
                        <a:pt x="905" y="240"/>
                        <a:pt x="905" y="250"/>
                      </a:cubicBezTo>
                      <a:lnTo>
                        <a:pt x="989" y="208"/>
                      </a:lnTo>
                      <a:cubicBezTo>
                        <a:pt x="978" y="198"/>
                        <a:pt x="884" y="114"/>
                        <a:pt x="799" y="61"/>
                      </a:cubicBezTo>
                      <a:cubicBezTo>
                        <a:pt x="729" y="29"/>
                        <a:pt x="646" y="1"/>
                        <a:pt x="56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4" name="Google Shape;824;p53"/>
                <p:cNvSpPr/>
                <p:nvPr/>
              </p:nvSpPr>
              <p:spPr>
                <a:xfrm>
                  <a:off x="5585625" y="1895163"/>
                  <a:ext cx="29975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4" extrusionOk="0">
                      <a:moveTo>
                        <a:pt x="766" y="73"/>
                      </a:moveTo>
                      <a:cubicBezTo>
                        <a:pt x="826" y="73"/>
                        <a:pt x="876" y="89"/>
                        <a:pt x="926" y="118"/>
                      </a:cubicBezTo>
                      <a:cubicBezTo>
                        <a:pt x="1052" y="202"/>
                        <a:pt x="1041" y="275"/>
                        <a:pt x="778" y="422"/>
                      </a:cubicBezTo>
                      <a:cubicBezTo>
                        <a:pt x="636" y="508"/>
                        <a:pt x="531" y="544"/>
                        <a:pt x="443" y="544"/>
                      </a:cubicBezTo>
                      <a:cubicBezTo>
                        <a:pt x="380" y="544"/>
                        <a:pt x="326" y="526"/>
                        <a:pt x="274" y="496"/>
                      </a:cubicBezTo>
                      <a:cubicBezTo>
                        <a:pt x="158" y="422"/>
                        <a:pt x="158" y="349"/>
                        <a:pt x="400" y="202"/>
                      </a:cubicBezTo>
                      <a:cubicBezTo>
                        <a:pt x="560" y="112"/>
                        <a:pt x="674" y="73"/>
                        <a:pt x="766" y="73"/>
                      </a:cubicBezTo>
                      <a:close/>
                      <a:moveTo>
                        <a:pt x="739" y="1"/>
                      </a:moveTo>
                      <a:cubicBezTo>
                        <a:pt x="619" y="1"/>
                        <a:pt x="480" y="44"/>
                        <a:pt x="305" y="149"/>
                      </a:cubicBezTo>
                      <a:cubicBezTo>
                        <a:pt x="1" y="328"/>
                        <a:pt x="22" y="433"/>
                        <a:pt x="200" y="538"/>
                      </a:cubicBezTo>
                      <a:cubicBezTo>
                        <a:pt x="281" y="586"/>
                        <a:pt x="366" y="614"/>
                        <a:pt x="463" y="614"/>
                      </a:cubicBezTo>
                      <a:cubicBezTo>
                        <a:pt x="579" y="614"/>
                        <a:pt x="712" y="573"/>
                        <a:pt x="873" y="475"/>
                      </a:cubicBezTo>
                      <a:cubicBezTo>
                        <a:pt x="1199" y="296"/>
                        <a:pt x="1188" y="181"/>
                        <a:pt x="999" y="76"/>
                      </a:cubicBezTo>
                      <a:cubicBezTo>
                        <a:pt x="919" y="29"/>
                        <a:pt x="835" y="1"/>
                        <a:pt x="7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5" name="Google Shape;825;p53"/>
                <p:cNvSpPr/>
                <p:nvPr/>
              </p:nvSpPr>
              <p:spPr>
                <a:xfrm>
                  <a:off x="5578000" y="18991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8" y="1"/>
                      </a:moveTo>
                      <a:lnTo>
                        <a:pt x="1" y="85"/>
                      </a:lnTo>
                      <a:lnTo>
                        <a:pt x="106" y="137"/>
                      </a:lnTo>
                      <a:lnTo>
                        <a:pt x="232" y="64"/>
                      </a:lnTo>
                      <a:lnTo>
                        <a:pt x="1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6" name="Google Shape;826;p53"/>
                <p:cNvSpPr/>
                <p:nvPr/>
              </p:nvSpPr>
              <p:spPr>
                <a:xfrm>
                  <a:off x="5564350" y="1882863"/>
                  <a:ext cx="23950" cy="1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8" h="599" extrusionOk="0">
                      <a:moveTo>
                        <a:pt x="852" y="1"/>
                      </a:moveTo>
                      <a:lnTo>
                        <a:pt x="74" y="200"/>
                      </a:lnTo>
                      <a:lnTo>
                        <a:pt x="1" y="242"/>
                      </a:lnTo>
                      <a:lnTo>
                        <a:pt x="390" y="463"/>
                      </a:lnTo>
                      <a:lnTo>
                        <a:pt x="232" y="547"/>
                      </a:lnTo>
                      <a:lnTo>
                        <a:pt x="327" y="599"/>
                      </a:lnTo>
                      <a:lnTo>
                        <a:pt x="474" y="515"/>
                      </a:lnTo>
                      <a:lnTo>
                        <a:pt x="579" y="568"/>
                      </a:lnTo>
                      <a:lnTo>
                        <a:pt x="652" y="526"/>
                      </a:lnTo>
                      <a:lnTo>
                        <a:pt x="558" y="463"/>
                      </a:lnTo>
                      <a:lnTo>
                        <a:pt x="799" y="326"/>
                      </a:lnTo>
                      <a:lnTo>
                        <a:pt x="705" y="274"/>
                      </a:lnTo>
                      <a:lnTo>
                        <a:pt x="463" y="410"/>
                      </a:lnTo>
                      <a:lnTo>
                        <a:pt x="180" y="253"/>
                      </a:lnTo>
                      <a:lnTo>
                        <a:pt x="957" y="64"/>
                      </a:lnTo>
                      <a:lnTo>
                        <a:pt x="85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7" name="Google Shape;827;p53"/>
                <p:cNvSpPr/>
                <p:nvPr/>
              </p:nvSpPr>
              <p:spPr>
                <a:xfrm>
                  <a:off x="5439325" y="1868163"/>
                  <a:ext cx="25750" cy="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0" h="620" extrusionOk="0">
                      <a:moveTo>
                        <a:pt x="568" y="0"/>
                      </a:moveTo>
                      <a:lnTo>
                        <a:pt x="263" y="178"/>
                      </a:lnTo>
                      <a:cubicBezTo>
                        <a:pt x="42" y="304"/>
                        <a:pt x="0" y="367"/>
                        <a:pt x="168" y="473"/>
                      </a:cubicBezTo>
                      <a:cubicBezTo>
                        <a:pt x="252" y="515"/>
                        <a:pt x="389" y="536"/>
                        <a:pt x="400" y="536"/>
                      </a:cubicBezTo>
                      <a:lnTo>
                        <a:pt x="358" y="568"/>
                      </a:lnTo>
                      <a:lnTo>
                        <a:pt x="442" y="620"/>
                      </a:lnTo>
                      <a:lnTo>
                        <a:pt x="1030" y="273"/>
                      </a:lnTo>
                      <a:lnTo>
                        <a:pt x="946" y="220"/>
                      </a:lnTo>
                      <a:lnTo>
                        <a:pt x="463" y="494"/>
                      </a:lnTo>
                      <a:cubicBezTo>
                        <a:pt x="463" y="494"/>
                        <a:pt x="347" y="483"/>
                        <a:pt x="252" y="430"/>
                      </a:cubicBezTo>
                      <a:cubicBezTo>
                        <a:pt x="147" y="367"/>
                        <a:pt x="179" y="325"/>
                        <a:pt x="347" y="231"/>
                      </a:cubicBezTo>
                      <a:lnTo>
                        <a:pt x="652" y="52"/>
                      </a:lnTo>
                      <a:lnTo>
                        <a:pt x="56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8" name="Google Shape;828;p53"/>
                <p:cNvSpPr/>
                <p:nvPr/>
              </p:nvSpPr>
              <p:spPr>
                <a:xfrm>
                  <a:off x="5468750" y="1886688"/>
                  <a:ext cx="32575" cy="1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3" h="562" extrusionOk="0">
                      <a:moveTo>
                        <a:pt x="594" y="76"/>
                      </a:moveTo>
                      <a:cubicBezTo>
                        <a:pt x="645" y="76"/>
                        <a:pt x="695" y="91"/>
                        <a:pt x="746" y="121"/>
                      </a:cubicBezTo>
                      <a:cubicBezTo>
                        <a:pt x="799" y="152"/>
                        <a:pt x="862" y="194"/>
                        <a:pt x="873" y="205"/>
                      </a:cubicBezTo>
                      <a:lnTo>
                        <a:pt x="473" y="446"/>
                      </a:lnTo>
                      <a:cubicBezTo>
                        <a:pt x="462" y="436"/>
                        <a:pt x="347" y="415"/>
                        <a:pt x="263" y="373"/>
                      </a:cubicBezTo>
                      <a:cubicBezTo>
                        <a:pt x="189" y="331"/>
                        <a:pt x="158" y="278"/>
                        <a:pt x="347" y="163"/>
                      </a:cubicBezTo>
                      <a:cubicBezTo>
                        <a:pt x="440" y="106"/>
                        <a:pt x="519" y="76"/>
                        <a:pt x="594" y="76"/>
                      </a:cubicBezTo>
                      <a:close/>
                      <a:moveTo>
                        <a:pt x="581" y="0"/>
                      </a:moveTo>
                      <a:cubicBezTo>
                        <a:pt x="477" y="0"/>
                        <a:pt x="372" y="38"/>
                        <a:pt x="252" y="110"/>
                      </a:cubicBezTo>
                      <a:cubicBezTo>
                        <a:pt x="0" y="257"/>
                        <a:pt x="53" y="341"/>
                        <a:pt x="168" y="404"/>
                      </a:cubicBezTo>
                      <a:cubicBezTo>
                        <a:pt x="252" y="457"/>
                        <a:pt x="389" y="478"/>
                        <a:pt x="399" y="488"/>
                      </a:cubicBezTo>
                      <a:lnTo>
                        <a:pt x="357" y="509"/>
                      </a:lnTo>
                      <a:lnTo>
                        <a:pt x="452" y="562"/>
                      </a:lnTo>
                      <a:lnTo>
                        <a:pt x="1303" y="68"/>
                      </a:lnTo>
                      <a:lnTo>
                        <a:pt x="1209" y="16"/>
                      </a:lnTo>
                      <a:lnTo>
                        <a:pt x="946" y="163"/>
                      </a:lnTo>
                      <a:cubicBezTo>
                        <a:pt x="936" y="152"/>
                        <a:pt x="873" y="100"/>
                        <a:pt x="820" y="68"/>
                      </a:cubicBezTo>
                      <a:cubicBezTo>
                        <a:pt x="738" y="22"/>
                        <a:pt x="660" y="0"/>
                        <a:pt x="5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9" name="Google Shape;829;p53"/>
                <p:cNvSpPr/>
                <p:nvPr/>
              </p:nvSpPr>
              <p:spPr>
                <a:xfrm>
                  <a:off x="5454300" y="1878213"/>
                  <a:ext cx="24975" cy="1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" h="503" extrusionOk="0">
                      <a:moveTo>
                        <a:pt x="566" y="0"/>
                      </a:moveTo>
                      <a:cubicBezTo>
                        <a:pt x="515" y="0"/>
                        <a:pt x="462" y="12"/>
                        <a:pt x="410" y="39"/>
                      </a:cubicBezTo>
                      <a:cubicBezTo>
                        <a:pt x="295" y="113"/>
                        <a:pt x="337" y="166"/>
                        <a:pt x="452" y="250"/>
                      </a:cubicBezTo>
                      <a:cubicBezTo>
                        <a:pt x="557" y="344"/>
                        <a:pt x="578" y="365"/>
                        <a:pt x="515" y="407"/>
                      </a:cubicBezTo>
                      <a:cubicBezTo>
                        <a:pt x="484" y="422"/>
                        <a:pt x="455" y="429"/>
                        <a:pt x="425" y="429"/>
                      </a:cubicBezTo>
                      <a:cubicBezTo>
                        <a:pt x="374" y="429"/>
                        <a:pt x="323" y="409"/>
                        <a:pt x="263" y="376"/>
                      </a:cubicBezTo>
                      <a:cubicBezTo>
                        <a:pt x="200" y="344"/>
                        <a:pt x="95" y="260"/>
                        <a:pt x="85" y="250"/>
                      </a:cubicBezTo>
                      <a:lnTo>
                        <a:pt x="1" y="292"/>
                      </a:lnTo>
                      <a:cubicBezTo>
                        <a:pt x="11" y="302"/>
                        <a:pt x="116" y="386"/>
                        <a:pt x="190" y="428"/>
                      </a:cubicBezTo>
                      <a:cubicBezTo>
                        <a:pt x="266" y="475"/>
                        <a:pt x="346" y="502"/>
                        <a:pt x="426" y="502"/>
                      </a:cubicBezTo>
                      <a:cubicBezTo>
                        <a:pt x="488" y="502"/>
                        <a:pt x="550" y="486"/>
                        <a:pt x="610" y="449"/>
                      </a:cubicBezTo>
                      <a:cubicBezTo>
                        <a:pt x="715" y="386"/>
                        <a:pt x="694" y="334"/>
                        <a:pt x="568" y="239"/>
                      </a:cubicBezTo>
                      <a:cubicBezTo>
                        <a:pt x="463" y="155"/>
                        <a:pt x="452" y="123"/>
                        <a:pt x="505" y="92"/>
                      </a:cubicBezTo>
                      <a:cubicBezTo>
                        <a:pt x="533" y="75"/>
                        <a:pt x="561" y="69"/>
                        <a:pt x="589" y="69"/>
                      </a:cubicBezTo>
                      <a:cubicBezTo>
                        <a:pt x="634" y="69"/>
                        <a:pt x="680" y="87"/>
                        <a:pt x="725" y="113"/>
                      </a:cubicBezTo>
                      <a:cubicBezTo>
                        <a:pt x="799" y="155"/>
                        <a:pt x="914" y="239"/>
                        <a:pt x="914" y="250"/>
                      </a:cubicBezTo>
                      <a:lnTo>
                        <a:pt x="998" y="208"/>
                      </a:lnTo>
                      <a:cubicBezTo>
                        <a:pt x="988" y="197"/>
                        <a:pt x="893" y="123"/>
                        <a:pt x="799" y="71"/>
                      </a:cubicBezTo>
                      <a:cubicBezTo>
                        <a:pt x="734" y="31"/>
                        <a:pt x="652" y="0"/>
                        <a:pt x="56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0" name="Google Shape;830;p53"/>
                <p:cNvSpPr/>
                <p:nvPr/>
              </p:nvSpPr>
              <p:spPr>
                <a:xfrm>
                  <a:off x="5516025" y="1908613"/>
                  <a:ext cx="28925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" h="568" extrusionOk="0">
                      <a:moveTo>
                        <a:pt x="673" y="0"/>
                      </a:moveTo>
                      <a:lnTo>
                        <a:pt x="589" y="42"/>
                      </a:lnTo>
                      <a:lnTo>
                        <a:pt x="978" y="273"/>
                      </a:lnTo>
                      <a:lnTo>
                        <a:pt x="957" y="294"/>
                      </a:lnTo>
                      <a:lnTo>
                        <a:pt x="0" y="494"/>
                      </a:lnTo>
                      <a:lnTo>
                        <a:pt x="63" y="568"/>
                      </a:lnTo>
                      <a:lnTo>
                        <a:pt x="1041" y="346"/>
                      </a:lnTo>
                      <a:lnTo>
                        <a:pt x="1156" y="273"/>
                      </a:lnTo>
                      <a:lnTo>
                        <a:pt x="67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1" name="Google Shape;831;p53"/>
                <p:cNvSpPr/>
                <p:nvPr/>
              </p:nvSpPr>
              <p:spPr>
                <a:xfrm>
                  <a:off x="5537300" y="1923363"/>
                  <a:ext cx="29700" cy="1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8" h="618" extrusionOk="0">
                      <a:moveTo>
                        <a:pt x="751" y="72"/>
                      </a:moveTo>
                      <a:cubicBezTo>
                        <a:pt x="811" y="72"/>
                        <a:pt x="863" y="90"/>
                        <a:pt x="914" y="125"/>
                      </a:cubicBezTo>
                      <a:cubicBezTo>
                        <a:pt x="1051" y="198"/>
                        <a:pt x="1040" y="272"/>
                        <a:pt x="778" y="419"/>
                      </a:cubicBezTo>
                      <a:cubicBezTo>
                        <a:pt x="637" y="505"/>
                        <a:pt x="531" y="541"/>
                        <a:pt x="443" y="541"/>
                      </a:cubicBezTo>
                      <a:cubicBezTo>
                        <a:pt x="380" y="541"/>
                        <a:pt x="326" y="523"/>
                        <a:pt x="274" y="492"/>
                      </a:cubicBezTo>
                      <a:cubicBezTo>
                        <a:pt x="158" y="419"/>
                        <a:pt x="148" y="345"/>
                        <a:pt x="400" y="198"/>
                      </a:cubicBezTo>
                      <a:cubicBezTo>
                        <a:pt x="555" y="111"/>
                        <a:pt x="663" y="72"/>
                        <a:pt x="751" y="72"/>
                      </a:cubicBezTo>
                      <a:close/>
                      <a:moveTo>
                        <a:pt x="746" y="0"/>
                      </a:moveTo>
                      <a:cubicBezTo>
                        <a:pt x="623" y="0"/>
                        <a:pt x="479" y="44"/>
                        <a:pt x="295" y="146"/>
                      </a:cubicBezTo>
                      <a:cubicBezTo>
                        <a:pt x="1" y="324"/>
                        <a:pt x="11" y="440"/>
                        <a:pt x="190" y="545"/>
                      </a:cubicBezTo>
                      <a:cubicBezTo>
                        <a:pt x="273" y="591"/>
                        <a:pt x="357" y="617"/>
                        <a:pt x="450" y="617"/>
                      </a:cubicBezTo>
                      <a:cubicBezTo>
                        <a:pt x="568" y="617"/>
                        <a:pt x="702" y="576"/>
                        <a:pt x="872" y="482"/>
                      </a:cubicBezTo>
                      <a:cubicBezTo>
                        <a:pt x="1188" y="293"/>
                        <a:pt x="1188" y="177"/>
                        <a:pt x="998" y="72"/>
                      </a:cubicBezTo>
                      <a:cubicBezTo>
                        <a:pt x="921" y="26"/>
                        <a:pt x="840" y="0"/>
                        <a:pt x="74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2" name="Google Shape;832;p53"/>
                <p:cNvSpPr/>
                <p:nvPr/>
              </p:nvSpPr>
              <p:spPr>
                <a:xfrm>
                  <a:off x="5529675" y="19272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8" y="1"/>
                      </a:moveTo>
                      <a:lnTo>
                        <a:pt x="1" y="85"/>
                      </a:lnTo>
                      <a:lnTo>
                        <a:pt x="96" y="138"/>
                      </a:lnTo>
                      <a:lnTo>
                        <a:pt x="232" y="64"/>
                      </a:lnTo>
                      <a:lnTo>
                        <a:pt x="1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3" name="Google Shape;833;p53"/>
                <p:cNvSpPr/>
                <p:nvPr/>
              </p:nvSpPr>
              <p:spPr>
                <a:xfrm>
                  <a:off x="5390725" y="1896238"/>
                  <a:ext cx="26025" cy="1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1" h="622" extrusionOk="0">
                      <a:moveTo>
                        <a:pt x="578" y="1"/>
                      </a:moveTo>
                      <a:lnTo>
                        <a:pt x="263" y="180"/>
                      </a:lnTo>
                      <a:cubicBezTo>
                        <a:pt x="43" y="316"/>
                        <a:pt x="1" y="379"/>
                        <a:pt x="169" y="474"/>
                      </a:cubicBezTo>
                      <a:cubicBezTo>
                        <a:pt x="253" y="526"/>
                        <a:pt x="389" y="537"/>
                        <a:pt x="400" y="537"/>
                      </a:cubicBezTo>
                      <a:lnTo>
                        <a:pt x="358" y="568"/>
                      </a:lnTo>
                      <a:lnTo>
                        <a:pt x="452" y="621"/>
                      </a:lnTo>
                      <a:lnTo>
                        <a:pt x="1041" y="274"/>
                      </a:lnTo>
                      <a:lnTo>
                        <a:pt x="957" y="222"/>
                      </a:lnTo>
                      <a:lnTo>
                        <a:pt x="473" y="505"/>
                      </a:lnTo>
                      <a:cubicBezTo>
                        <a:pt x="463" y="495"/>
                        <a:pt x="347" y="484"/>
                        <a:pt x="263" y="432"/>
                      </a:cubicBezTo>
                      <a:cubicBezTo>
                        <a:pt x="148" y="369"/>
                        <a:pt x="190" y="327"/>
                        <a:pt x="358" y="232"/>
                      </a:cubicBezTo>
                      <a:lnTo>
                        <a:pt x="662" y="54"/>
                      </a:lnTo>
                      <a:lnTo>
                        <a:pt x="57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4" name="Google Shape;834;p53"/>
                <p:cNvSpPr/>
                <p:nvPr/>
              </p:nvSpPr>
              <p:spPr>
                <a:xfrm>
                  <a:off x="5405975" y="1906388"/>
                  <a:ext cx="24725" cy="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" h="500" extrusionOk="0">
                      <a:moveTo>
                        <a:pt x="568" y="0"/>
                      </a:moveTo>
                      <a:cubicBezTo>
                        <a:pt x="514" y="0"/>
                        <a:pt x="460" y="14"/>
                        <a:pt x="410" y="47"/>
                      </a:cubicBezTo>
                      <a:cubicBezTo>
                        <a:pt x="295" y="110"/>
                        <a:pt x="326" y="162"/>
                        <a:pt x="442" y="257"/>
                      </a:cubicBezTo>
                      <a:cubicBezTo>
                        <a:pt x="557" y="341"/>
                        <a:pt x="568" y="362"/>
                        <a:pt x="505" y="404"/>
                      </a:cubicBezTo>
                      <a:cubicBezTo>
                        <a:pt x="475" y="421"/>
                        <a:pt x="446" y="429"/>
                        <a:pt x="415" y="429"/>
                      </a:cubicBezTo>
                      <a:cubicBezTo>
                        <a:pt x="367" y="429"/>
                        <a:pt x="316" y="410"/>
                        <a:pt x="253" y="372"/>
                      </a:cubicBezTo>
                      <a:cubicBezTo>
                        <a:pt x="200" y="341"/>
                        <a:pt x="84" y="257"/>
                        <a:pt x="84" y="246"/>
                      </a:cubicBezTo>
                      <a:lnTo>
                        <a:pt x="0" y="288"/>
                      </a:lnTo>
                      <a:cubicBezTo>
                        <a:pt x="0" y="299"/>
                        <a:pt x="105" y="383"/>
                        <a:pt x="179" y="425"/>
                      </a:cubicBezTo>
                      <a:cubicBezTo>
                        <a:pt x="261" y="473"/>
                        <a:pt x="341" y="500"/>
                        <a:pt x="418" y="500"/>
                      </a:cubicBezTo>
                      <a:cubicBezTo>
                        <a:pt x="479" y="500"/>
                        <a:pt x="539" y="483"/>
                        <a:pt x="599" y="446"/>
                      </a:cubicBezTo>
                      <a:cubicBezTo>
                        <a:pt x="715" y="383"/>
                        <a:pt x="694" y="330"/>
                        <a:pt x="568" y="236"/>
                      </a:cubicBezTo>
                      <a:cubicBezTo>
                        <a:pt x="463" y="152"/>
                        <a:pt x="442" y="120"/>
                        <a:pt x="505" y="89"/>
                      </a:cubicBezTo>
                      <a:cubicBezTo>
                        <a:pt x="529" y="73"/>
                        <a:pt x="556" y="66"/>
                        <a:pt x="584" y="66"/>
                      </a:cubicBezTo>
                      <a:cubicBezTo>
                        <a:pt x="630" y="66"/>
                        <a:pt x="680" y="84"/>
                        <a:pt x="725" y="110"/>
                      </a:cubicBezTo>
                      <a:cubicBezTo>
                        <a:pt x="799" y="152"/>
                        <a:pt x="904" y="236"/>
                        <a:pt x="914" y="246"/>
                      </a:cubicBezTo>
                      <a:lnTo>
                        <a:pt x="988" y="204"/>
                      </a:lnTo>
                      <a:cubicBezTo>
                        <a:pt x="988" y="194"/>
                        <a:pt x="883" y="120"/>
                        <a:pt x="799" y="68"/>
                      </a:cubicBezTo>
                      <a:cubicBezTo>
                        <a:pt x="729" y="30"/>
                        <a:pt x="649" y="0"/>
                        <a:pt x="56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5" name="Google Shape;835;p53"/>
                <p:cNvSpPr/>
                <p:nvPr/>
              </p:nvSpPr>
              <p:spPr>
                <a:xfrm>
                  <a:off x="5420400" y="1914913"/>
                  <a:ext cx="32350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" h="557" extrusionOk="0">
                      <a:moveTo>
                        <a:pt x="602" y="74"/>
                      </a:moveTo>
                      <a:cubicBezTo>
                        <a:pt x="651" y="74"/>
                        <a:pt x="698" y="87"/>
                        <a:pt x="747" y="115"/>
                      </a:cubicBezTo>
                      <a:cubicBezTo>
                        <a:pt x="789" y="147"/>
                        <a:pt x="852" y="189"/>
                        <a:pt x="873" y="210"/>
                      </a:cubicBezTo>
                      <a:lnTo>
                        <a:pt x="474" y="442"/>
                      </a:lnTo>
                      <a:cubicBezTo>
                        <a:pt x="463" y="442"/>
                        <a:pt x="337" y="421"/>
                        <a:pt x="253" y="368"/>
                      </a:cubicBezTo>
                      <a:cubicBezTo>
                        <a:pt x="180" y="326"/>
                        <a:pt x="159" y="274"/>
                        <a:pt x="348" y="158"/>
                      </a:cubicBezTo>
                      <a:cubicBezTo>
                        <a:pt x="444" y="106"/>
                        <a:pt x="525" y="74"/>
                        <a:pt x="602" y="74"/>
                      </a:cubicBezTo>
                      <a:close/>
                      <a:moveTo>
                        <a:pt x="576" y="0"/>
                      </a:moveTo>
                      <a:cubicBezTo>
                        <a:pt x="475" y="0"/>
                        <a:pt x="371" y="35"/>
                        <a:pt x="253" y="105"/>
                      </a:cubicBezTo>
                      <a:cubicBezTo>
                        <a:pt x="1" y="253"/>
                        <a:pt x="43" y="337"/>
                        <a:pt x="169" y="410"/>
                      </a:cubicBezTo>
                      <a:cubicBezTo>
                        <a:pt x="253" y="463"/>
                        <a:pt x="390" y="484"/>
                        <a:pt x="400" y="484"/>
                      </a:cubicBezTo>
                      <a:lnTo>
                        <a:pt x="358" y="505"/>
                      </a:lnTo>
                      <a:lnTo>
                        <a:pt x="442" y="557"/>
                      </a:lnTo>
                      <a:lnTo>
                        <a:pt x="1294" y="63"/>
                      </a:lnTo>
                      <a:lnTo>
                        <a:pt x="1210" y="10"/>
                      </a:lnTo>
                      <a:lnTo>
                        <a:pt x="946" y="158"/>
                      </a:lnTo>
                      <a:cubicBezTo>
                        <a:pt x="936" y="147"/>
                        <a:pt x="862" y="94"/>
                        <a:pt x="810" y="63"/>
                      </a:cubicBezTo>
                      <a:cubicBezTo>
                        <a:pt x="732" y="22"/>
                        <a:pt x="655" y="0"/>
                        <a:pt x="57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6" name="Google Shape;836;p53"/>
                <p:cNvSpPr/>
                <p:nvPr/>
              </p:nvSpPr>
              <p:spPr>
                <a:xfrm>
                  <a:off x="5488700" y="1951463"/>
                  <a:ext cx="29975" cy="1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8" extrusionOk="0">
                      <a:moveTo>
                        <a:pt x="759" y="77"/>
                      </a:moveTo>
                      <a:cubicBezTo>
                        <a:pt x="821" y="77"/>
                        <a:pt x="874" y="95"/>
                        <a:pt x="925" y="124"/>
                      </a:cubicBezTo>
                      <a:cubicBezTo>
                        <a:pt x="1051" y="198"/>
                        <a:pt x="1041" y="272"/>
                        <a:pt x="778" y="430"/>
                      </a:cubicBezTo>
                      <a:cubicBezTo>
                        <a:pt x="639" y="508"/>
                        <a:pt x="538" y="541"/>
                        <a:pt x="453" y="541"/>
                      </a:cubicBezTo>
                      <a:cubicBezTo>
                        <a:pt x="391" y="541"/>
                        <a:pt x="338" y="524"/>
                        <a:pt x="285" y="493"/>
                      </a:cubicBezTo>
                      <a:cubicBezTo>
                        <a:pt x="159" y="419"/>
                        <a:pt x="159" y="346"/>
                        <a:pt x="400" y="208"/>
                      </a:cubicBezTo>
                      <a:cubicBezTo>
                        <a:pt x="556" y="115"/>
                        <a:pt x="668" y="77"/>
                        <a:pt x="759" y="77"/>
                      </a:cubicBezTo>
                      <a:close/>
                      <a:moveTo>
                        <a:pt x="752" y="1"/>
                      </a:moveTo>
                      <a:cubicBezTo>
                        <a:pt x="630" y="1"/>
                        <a:pt x="490" y="45"/>
                        <a:pt x="306" y="145"/>
                      </a:cubicBezTo>
                      <a:cubicBezTo>
                        <a:pt x="1" y="324"/>
                        <a:pt x="22" y="440"/>
                        <a:pt x="201" y="545"/>
                      </a:cubicBezTo>
                      <a:cubicBezTo>
                        <a:pt x="279" y="591"/>
                        <a:pt x="362" y="617"/>
                        <a:pt x="456" y="617"/>
                      </a:cubicBezTo>
                      <a:cubicBezTo>
                        <a:pt x="574" y="617"/>
                        <a:pt x="709" y="576"/>
                        <a:pt x="873" y="482"/>
                      </a:cubicBezTo>
                      <a:cubicBezTo>
                        <a:pt x="1198" y="293"/>
                        <a:pt x="1188" y="177"/>
                        <a:pt x="1009" y="72"/>
                      </a:cubicBezTo>
                      <a:cubicBezTo>
                        <a:pt x="927" y="27"/>
                        <a:pt x="845" y="1"/>
                        <a:pt x="75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7" name="Google Shape;837;p53"/>
                <p:cNvSpPr/>
                <p:nvPr/>
              </p:nvSpPr>
              <p:spPr>
                <a:xfrm>
                  <a:off x="5465050" y="1936963"/>
                  <a:ext cx="31300" cy="1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2" h="659" extrusionOk="0">
                      <a:moveTo>
                        <a:pt x="789" y="1"/>
                      </a:moveTo>
                      <a:lnTo>
                        <a:pt x="369" y="221"/>
                      </a:lnTo>
                      <a:lnTo>
                        <a:pt x="411" y="263"/>
                      </a:lnTo>
                      <a:cubicBezTo>
                        <a:pt x="421" y="263"/>
                        <a:pt x="547" y="284"/>
                        <a:pt x="652" y="347"/>
                      </a:cubicBezTo>
                      <a:cubicBezTo>
                        <a:pt x="747" y="400"/>
                        <a:pt x="778" y="463"/>
                        <a:pt x="663" y="536"/>
                      </a:cubicBezTo>
                      <a:cubicBezTo>
                        <a:pt x="600" y="568"/>
                        <a:pt x="537" y="584"/>
                        <a:pt x="475" y="584"/>
                      </a:cubicBezTo>
                      <a:cubicBezTo>
                        <a:pt x="414" y="584"/>
                        <a:pt x="353" y="568"/>
                        <a:pt x="295" y="536"/>
                      </a:cubicBezTo>
                      <a:cubicBezTo>
                        <a:pt x="190" y="473"/>
                        <a:pt x="85" y="389"/>
                        <a:pt x="85" y="379"/>
                      </a:cubicBezTo>
                      <a:lnTo>
                        <a:pt x="1" y="421"/>
                      </a:lnTo>
                      <a:cubicBezTo>
                        <a:pt x="1" y="421"/>
                        <a:pt x="106" y="515"/>
                        <a:pt x="222" y="589"/>
                      </a:cubicBezTo>
                      <a:cubicBezTo>
                        <a:pt x="304" y="635"/>
                        <a:pt x="390" y="659"/>
                        <a:pt x="479" y="659"/>
                      </a:cubicBezTo>
                      <a:cubicBezTo>
                        <a:pt x="571" y="659"/>
                        <a:pt x="666" y="632"/>
                        <a:pt x="757" y="578"/>
                      </a:cubicBezTo>
                      <a:cubicBezTo>
                        <a:pt x="926" y="484"/>
                        <a:pt x="894" y="389"/>
                        <a:pt x="747" y="305"/>
                      </a:cubicBezTo>
                      <a:cubicBezTo>
                        <a:pt x="652" y="253"/>
                        <a:pt x="516" y="232"/>
                        <a:pt x="505" y="232"/>
                      </a:cubicBezTo>
                      <a:lnTo>
                        <a:pt x="778" y="95"/>
                      </a:lnTo>
                      <a:lnTo>
                        <a:pt x="1168" y="316"/>
                      </a:lnTo>
                      <a:lnTo>
                        <a:pt x="1252" y="263"/>
                      </a:lnTo>
                      <a:lnTo>
                        <a:pt x="78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8" name="Google Shape;838;p53"/>
                <p:cNvSpPr/>
                <p:nvPr/>
              </p:nvSpPr>
              <p:spPr>
                <a:xfrm>
                  <a:off x="5481350" y="1955613"/>
                  <a:ext cx="580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27" extrusionOk="0">
                      <a:moveTo>
                        <a:pt x="126" y="0"/>
                      </a:moveTo>
                      <a:lnTo>
                        <a:pt x="0" y="74"/>
                      </a:lnTo>
                      <a:lnTo>
                        <a:pt x="95" y="127"/>
                      </a:lnTo>
                      <a:lnTo>
                        <a:pt x="232" y="53"/>
                      </a:lnTo>
                      <a:lnTo>
                        <a:pt x="12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9" name="Google Shape;839;p53"/>
                <p:cNvSpPr/>
                <p:nvPr/>
              </p:nvSpPr>
              <p:spPr>
                <a:xfrm>
                  <a:off x="5406750" y="1957988"/>
                  <a:ext cx="21825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3" h="557" extrusionOk="0">
                      <a:moveTo>
                        <a:pt x="369" y="0"/>
                      </a:moveTo>
                      <a:lnTo>
                        <a:pt x="348" y="63"/>
                      </a:lnTo>
                      <a:lnTo>
                        <a:pt x="684" y="106"/>
                      </a:lnTo>
                      <a:lnTo>
                        <a:pt x="0" y="505"/>
                      </a:lnTo>
                      <a:lnTo>
                        <a:pt x="85" y="557"/>
                      </a:lnTo>
                      <a:lnTo>
                        <a:pt x="873" y="106"/>
                      </a:lnTo>
                      <a:lnTo>
                        <a:pt x="789" y="53"/>
                      </a:lnTo>
                      <a:lnTo>
                        <a:pt x="3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0" name="Google Shape;840;p53"/>
                <p:cNvSpPr/>
                <p:nvPr/>
              </p:nvSpPr>
              <p:spPr>
                <a:xfrm>
                  <a:off x="5440375" y="1979563"/>
                  <a:ext cx="29975" cy="1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21" extrusionOk="0">
                      <a:moveTo>
                        <a:pt x="753" y="77"/>
                      </a:moveTo>
                      <a:cubicBezTo>
                        <a:pt x="816" y="77"/>
                        <a:pt x="870" y="95"/>
                        <a:pt x="925" y="125"/>
                      </a:cubicBezTo>
                      <a:cubicBezTo>
                        <a:pt x="1051" y="198"/>
                        <a:pt x="1041" y="272"/>
                        <a:pt x="778" y="429"/>
                      </a:cubicBezTo>
                      <a:cubicBezTo>
                        <a:pt x="639" y="508"/>
                        <a:pt x="534" y="542"/>
                        <a:pt x="447" y="542"/>
                      </a:cubicBezTo>
                      <a:cubicBezTo>
                        <a:pt x="382" y="542"/>
                        <a:pt x="327" y="524"/>
                        <a:pt x="274" y="492"/>
                      </a:cubicBezTo>
                      <a:cubicBezTo>
                        <a:pt x="147" y="429"/>
                        <a:pt x="147" y="345"/>
                        <a:pt x="390" y="209"/>
                      </a:cubicBezTo>
                      <a:cubicBezTo>
                        <a:pt x="552" y="115"/>
                        <a:pt x="662" y="77"/>
                        <a:pt x="753" y="77"/>
                      </a:cubicBezTo>
                      <a:close/>
                      <a:moveTo>
                        <a:pt x="746" y="1"/>
                      </a:moveTo>
                      <a:cubicBezTo>
                        <a:pt x="623" y="1"/>
                        <a:pt x="479" y="45"/>
                        <a:pt x="295" y="146"/>
                      </a:cubicBezTo>
                      <a:cubicBezTo>
                        <a:pt x="0" y="324"/>
                        <a:pt x="21" y="440"/>
                        <a:pt x="200" y="545"/>
                      </a:cubicBezTo>
                      <a:cubicBezTo>
                        <a:pt x="281" y="593"/>
                        <a:pt x="366" y="621"/>
                        <a:pt x="462" y="621"/>
                      </a:cubicBezTo>
                      <a:cubicBezTo>
                        <a:pt x="579" y="621"/>
                        <a:pt x="712" y="580"/>
                        <a:pt x="873" y="482"/>
                      </a:cubicBezTo>
                      <a:cubicBezTo>
                        <a:pt x="1198" y="293"/>
                        <a:pt x="1188" y="177"/>
                        <a:pt x="999" y="72"/>
                      </a:cubicBezTo>
                      <a:cubicBezTo>
                        <a:pt x="921" y="27"/>
                        <a:pt x="840" y="1"/>
                        <a:pt x="7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1" name="Google Shape;841;p53"/>
                <p:cNvSpPr/>
                <p:nvPr/>
              </p:nvSpPr>
              <p:spPr>
                <a:xfrm>
                  <a:off x="5432775" y="1983738"/>
                  <a:ext cx="5800" cy="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7" extrusionOk="0">
                      <a:moveTo>
                        <a:pt x="136" y="0"/>
                      </a:moveTo>
                      <a:lnTo>
                        <a:pt x="0" y="73"/>
                      </a:lnTo>
                      <a:lnTo>
                        <a:pt x="94" y="136"/>
                      </a:lnTo>
                      <a:lnTo>
                        <a:pt x="231" y="52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2" name="Google Shape;842;p53"/>
                <p:cNvSpPr/>
                <p:nvPr/>
              </p:nvSpPr>
              <p:spPr>
                <a:xfrm>
                  <a:off x="5416200" y="1966063"/>
                  <a:ext cx="30775" cy="1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" h="613" extrusionOk="0">
                      <a:moveTo>
                        <a:pt x="773" y="71"/>
                      </a:moveTo>
                      <a:cubicBezTo>
                        <a:pt x="833" y="71"/>
                        <a:pt x="894" y="87"/>
                        <a:pt x="946" y="119"/>
                      </a:cubicBezTo>
                      <a:cubicBezTo>
                        <a:pt x="1083" y="203"/>
                        <a:pt x="1020" y="297"/>
                        <a:pt x="852" y="402"/>
                      </a:cubicBezTo>
                      <a:cubicBezTo>
                        <a:pt x="841" y="402"/>
                        <a:pt x="684" y="360"/>
                        <a:pt x="610" y="318"/>
                      </a:cubicBezTo>
                      <a:cubicBezTo>
                        <a:pt x="495" y="245"/>
                        <a:pt x="484" y="192"/>
                        <a:pt x="600" y="119"/>
                      </a:cubicBezTo>
                      <a:cubicBezTo>
                        <a:pt x="653" y="87"/>
                        <a:pt x="713" y="71"/>
                        <a:pt x="773" y="71"/>
                      </a:cubicBezTo>
                      <a:close/>
                      <a:moveTo>
                        <a:pt x="747" y="0"/>
                      </a:moveTo>
                      <a:cubicBezTo>
                        <a:pt x="661" y="0"/>
                        <a:pt x="574" y="21"/>
                        <a:pt x="495" y="66"/>
                      </a:cubicBezTo>
                      <a:cubicBezTo>
                        <a:pt x="337" y="161"/>
                        <a:pt x="358" y="255"/>
                        <a:pt x="516" y="360"/>
                      </a:cubicBezTo>
                      <a:cubicBezTo>
                        <a:pt x="600" y="402"/>
                        <a:pt x="757" y="444"/>
                        <a:pt x="768" y="444"/>
                      </a:cubicBezTo>
                      <a:cubicBezTo>
                        <a:pt x="663" y="503"/>
                        <a:pt x="567" y="532"/>
                        <a:pt x="480" y="532"/>
                      </a:cubicBezTo>
                      <a:cubicBezTo>
                        <a:pt x="410" y="532"/>
                        <a:pt x="345" y="513"/>
                        <a:pt x="285" y="476"/>
                      </a:cubicBezTo>
                      <a:cubicBezTo>
                        <a:pt x="180" y="423"/>
                        <a:pt x="96" y="360"/>
                        <a:pt x="85" y="350"/>
                      </a:cubicBezTo>
                      <a:lnTo>
                        <a:pt x="1" y="392"/>
                      </a:lnTo>
                      <a:cubicBezTo>
                        <a:pt x="12" y="392"/>
                        <a:pt x="96" y="465"/>
                        <a:pt x="201" y="528"/>
                      </a:cubicBezTo>
                      <a:cubicBezTo>
                        <a:pt x="293" y="582"/>
                        <a:pt x="388" y="613"/>
                        <a:pt x="493" y="613"/>
                      </a:cubicBezTo>
                      <a:cubicBezTo>
                        <a:pt x="615" y="613"/>
                        <a:pt x="752" y="571"/>
                        <a:pt x="915" y="476"/>
                      </a:cubicBezTo>
                      <a:cubicBezTo>
                        <a:pt x="1156" y="329"/>
                        <a:pt x="1230" y="192"/>
                        <a:pt x="1030" y="77"/>
                      </a:cubicBezTo>
                      <a:cubicBezTo>
                        <a:pt x="942" y="27"/>
                        <a:pt x="844" y="0"/>
                        <a:pt x="74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3" name="Google Shape;843;p53"/>
                <p:cNvSpPr/>
                <p:nvPr/>
              </p:nvSpPr>
              <p:spPr>
                <a:xfrm>
                  <a:off x="5331900" y="1973988"/>
                  <a:ext cx="11050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" h="254" extrusionOk="0">
                      <a:moveTo>
                        <a:pt x="85" y="1"/>
                      </a:moveTo>
                      <a:lnTo>
                        <a:pt x="0" y="54"/>
                      </a:lnTo>
                      <a:lnTo>
                        <a:pt x="368" y="253"/>
                      </a:lnTo>
                      <a:lnTo>
                        <a:pt x="442" y="211"/>
                      </a:lnTo>
                      <a:lnTo>
                        <a:pt x="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4" name="Google Shape;844;p53"/>
                <p:cNvSpPr/>
                <p:nvPr/>
              </p:nvSpPr>
              <p:spPr>
                <a:xfrm>
                  <a:off x="5391800" y="2007713"/>
                  <a:ext cx="29950" cy="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620" extrusionOk="0">
                      <a:moveTo>
                        <a:pt x="758" y="76"/>
                      </a:moveTo>
                      <a:cubicBezTo>
                        <a:pt x="821" y="76"/>
                        <a:pt x="873" y="93"/>
                        <a:pt x="925" y="123"/>
                      </a:cubicBezTo>
                      <a:cubicBezTo>
                        <a:pt x="1061" y="197"/>
                        <a:pt x="1051" y="270"/>
                        <a:pt x="788" y="428"/>
                      </a:cubicBezTo>
                      <a:cubicBezTo>
                        <a:pt x="638" y="509"/>
                        <a:pt x="532" y="542"/>
                        <a:pt x="445" y="542"/>
                      </a:cubicBezTo>
                      <a:cubicBezTo>
                        <a:pt x="385" y="542"/>
                        <a:pt x="334" y="527"/>
                        <a:pt x="283" y="501"/>
                      </a:cubicBezTo>
                      <a:cubicBezTo>
                        <a:pt x="157" y="428"/>
                        <a:pt x="157" y="344"/>
                        <a:pt x="399" y="207"/>
                      </a:cubicBezTo>
                      <a:cubicBezTo>
                        <a:pt x="555" y="113"/>
                        <a:pt x="667" y="76"/>
                        <a:pt x="758" y="76"/>
                      </a:cubicBezTo>
                      <a:close/>
                      <a:moveTo>
                        <a:pt x="752" y="0"/>
                      </a:moveTo>
                      <a:cubicBezTo>
                        <a:pt x="628" y="0"/>
                        <a:pt x="485" y="46"/>
                        <a:pt x="304" y="155"/>
                      </a:cubicBezTo>
                      <a:cubicBezTo>
                        <a:pt x="0" y="323"/>
                        <a:pt x="21" y="438"/>
                        <a:pt x="199" y="543"/>
                      </a:cubicBezTo>
                      <a:cubicBezTo>
                        <a:pt x="285" y="591"/>
                        <a:pt x="371" y="619"/>
                        <a:pt x="467" y="619"/>
                      </a:cubicBezTo>
                      <a:cubicBezTo>
                        <a:pt x="584" y="619"/>
                        <a:pt x="716" y="578"/>
                        <a:pt x="883" y="480"/>
                      </a:cubicBezTo>
                      <a:cubicBezTo>
                        <a:pt x="1198" y="291"/>
                        <a:pt x="1187" y="186"/>
                        <a:pt x="1009" y="71"/>
                      </a:cubicBezTo>
                      <a:cubicBezTo>
                        <a:pt x="928" y="26"/>
                        <a:pt x="845" y="0"/>
                        <a:pt x="75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5" name="Google Shape;845;p53"/>
                <p:cNvSpPr/>
                <p:nvPr/>
              </p:nvSpPr>
              <p:spPr>
                <a:xfrm>
                  <a:off x="5384425" y="2011813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7" y="1"/>
                      </a:moveTo>
                      <a:lnTo>
                        <a:pt x="1" y="75"/>
                      </a:lnTo>
                      <a:lnTo>
                        <a:pt x="95" y="138"/>
                      </a:lnTo>
                      <a:lnTo>
                        <a:pt x="232" y="54"/>
                      </a:lnTo>
                      <a:lnTo>
                        <a:pt x="13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6" name="Google Shape;846;p53"/>
                <p:cNvSpPr/>
                <p:nvPr/>
              </p:nvSpPr>
              <p:spPr>
                <a:xfrm>
                  <a:off x="5368150" y="1993188"/>
                  <a:ext cx="31275" cy="1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1" h="664" extrusionOk="0">
                      <a:moveTo>
                        <a:pt x="788" y="0"/>
                      </a:moveTo>
                      <a:lnTo>
                        <a:pt x="368" y="221"/>
                      </a:lnTo>
                      <a:lnTo>
                        <a:pt x="410" y="263"/>
                      </a:lnTo>
                      <a:cubicBezTo>
                        <a:pt x="421" y="274"/>
                        <a:pt x="557" y="295"/>
                        <a:pt x="652" y="347"/>
                      </a:cubicBezTo>
                      <a:cubicBezTo>
                        <a:pt x="746" y="410"/>
                        <a:pt x="778" y="463"/>
                        <a:pt x="662" y="536"/>
                      </a:cubicBezTo>
                      <a:cubicBezTo>
                        <a:pt x="601" y="571"/>
                        <a:pt x="541" y="587"/>
                        <a:pt x="482" y="587"/>
                      </a:cubicBezTo>
                      <a:cubicBezTo>
                        <a:pt x="417" y="587"/>
                        <a:pt x="354" y="569"/>
                        <a:pt x="295" y="536"/>
                      </a:cubicBezTo>
                      <a:cubicBezTo>
                        <a:pt x="200" y="484"/>
                        <a:pt x="84" y="389"/>
                        <a:pt x="84" y="389"/>
                      </a:cubicBezTo>
                      <a:lnTo>
                        <a:pt x="0" y="421"/>
                      </a:lnTo>
                      <a:cubicBezTo>
                        <a:pt x="11" y="431"/>
                        <a:pt x="105" y="526"/>
                        <a:pt x="232" y="589"/>
                      </a:cubicBezTo>
                      <a:cubicBezTo>
                        <a:pt x="312" y="637"/>
                        <a:pt x="401" y="663"/>
                        <a:pt x="495" y="663"/>
                      </a:cubicBezTo>
                      <a:cubicBezTo>
                        <a:pt x="583" y="663"/>
                        <a:pt x="675" y="640"/>
                        <a:pt x="767" y="589"/>
                      </a:cubicBezTo>
                      <a:cubicBezTo>
                        <a:pt x="935" y="484"/>
                        <a:pt x="893" y="400"/>
                        <a:pt x="746" y="305"/>
                      </a:cubicBezTo>
                      <a:cubicBezTo>
                        <a:pt x="652" y="253"/>
                        <a:pt x="515" y="232"/>
                        <a:pt x="505" y="232"/>
                      </a:cubicBezTo>
                      <a:lnTo>
                        <a:pt x="788" y="94"/>
                      </a:lnTo>
                      <a:lnTo>
                        <a:pt x="1166" y="316"/>
                      </a:lnTo>
                      <a:lnTo>
                        <a:pt x="1250" y="263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7" name="Google Shape;847;p53"/>
                <p:cNvSpPr/>
                <p:nvPr/>
              </p:nvSpPr>
              <p:spPr>
                <a:xfrm>
                  <a:off x="5351075" y="1983463"/>
                  <a:ext cx="30225" cy="1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" h="736" extrusionOk="0">
                      <a:moveTo>
                        <a:pt x="767" y="0"/>
                      </a:moveTo>
                      <a:lnTo>
                        <a:pt x="704" y="53"/>
                      </a:lnTo>
                      <a:cubicBezTo>
                        <a:pt x="704" y="53"/>
                        <a:pt x="841" y="105"/>
                        <a:pt x="925" y="158"/>
                      </a:cubicBezTo>
                      <a:cubicBezTo>
                        <a:pt x="1041" y="221"/>
                        <a:pt x="1062" y="273"/>
                        <a:pt x="957" y="336"/>
                      </a:cubicBezTo>
                      <a:cubicBezTo>
                        <a:pt x="873" y="389"/>
                        <a:pt x="746" y="389"/>
                        <a:pt x="546" y="389"/>
                      </a:cubicBezTo>
                      <a:lnTo>
                        <a:pt x="74" y="399"/>
                      </a:lnTo>
                      <a:lnTo>
                        <a:pt x="0" y="441"/>
                      </a:lnTo>
                      <a:lnTo>
                        <a:pt x="504" y="736"/>
                      </a:lnTo>
                      <a:lnTo>
                        <a:pt x="578" y="684"/>
                      </a:lnTo>
                      <a:lnTo>
                        <a:pt x="189" y="462"/>
                      </a:lnTo>
                      <a:lnTo>
                        <a:pt x="609" y="452"/>
                      </a:lnTo>
                      <a:cubicBezTo>
                        <a:pt x="652" y="454"/>
                        <a:pt x="692" y="456"/>
                        <a:pt x="729" y="456"/>
                      </a:cubicBezTo>
                      <a:cubicBezTo>
                        <a:pt x="871" y="456"/>
                        <a:pt x="969" y="437"/>
                        <a:pt x="1062" y="378"/>
                      </a:cubicBezTo>
                      <a:cubicBezTo>
                        <a:pt x="1209" y="294"/>
                        <a:pt x="1188" y="210"/>
                        <a:pt x="1030" y="116"/>
                      </a:cubicBezTo>
                      <a:cubicBezTo>
                        <a:pt x="915" y="53"/>
                        <a:pt x="778" y="11"/>
                        <a:pt x="76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8" name="Google Shape;848;p53"/>
                <p:cNvSpPr/>
                <p:nvPr/>
              </p:nvSpPr>
              <p:spPr>
                <a:xfrm>
                  <a:off x="5304050" y="2013313"/>
                  <a:ext cx="30500" cy="1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" h="610" extrusionOk="0">
                      <a:moveTo>
                        <a:pt x="379" y="204"/>
                      </a:moveTo>
                      <a:cubicBezTo>
                        <a:pt x="389" y="204"/>
                        <a:pt x="526" y="235"/>
                        <a:pt x="610" y="288"/>
                      </a:cubicBezTo>
                      <a:cubicBezTo>
                        <a:pt x="725" y="351"/>
                        <a:pt x="736" y="424"/>
                        <a:pt x="631" y="487"/>
                      </a:cubicBezTo>
                      <a:cubicBezTo>
                        <a:pt x="573" y="519"/>
                        <a:pt x="513" y="535"/>
                        <a:pt x="451" y="535"/>
                      </a:cubicBezTo>
                      <a:cubicBezTo>
                        <a:pt x="389" y="535"/>
                        <a:pt x="326" y="519"/>
                        <a:pt x="263" y="487"/>
                      </a:cubicBezTo>
                      <a:cubicBezTo>
                        <a:pt x="137" y="403"/>
                        <a:pt x="211" y="298"/>
                        <a:pt x="379" y="204"/>
                      </a:cubicBezTo>
                      <a:close/>
                      <a:moveTo>
                        <a:pt x="730" y="1"/>
                      </a:moveTo>
                      <a:cubicBezTo>
                        <a:pt x="606" y="1"/>
                        <a:pt x="468" y="40"/>
                        <a:pt x="316" y="130"/>
                      </a:cubicBezTo>
                      <a:cubicBezTo>
                        <a:pt x="64" y="277"/>
                        <a:pt x="1" y="414"/>
                        <a:pt x="190" y="529"/>
                      </a:cubicBezTo>
                      <a:cubicBezTo>
                        <a:pt x="281" y="583"/>
                        <a:pt x="376" y="610"/>
                        <a:pt x="469" y="610"/>
                      </a:cubicBezTo>
                      <a:cubicBezTo>
                        <a:pt x="557" y="610"/>
                        <a:pt x="644" y="586"/>
                        <a:pt x="725" y="540"/>
                      </a:cubicBezTo>
                      <a:cubicBezTo>
                        <a:pt x="883" y="445"/>
                        <a:pt x="872" y="340"/>
                        <a:pt x="704" y="246"/>
                      </a:cubicBezTo>
                      <a:cubicBezTo>
                        <a:pt x="620" y="193"/>
                        <a:pt x="463" y="162"/>
                        <a:pt x="452" y="162"/>
                      </a:cubicBezTo>
                      <a:cubicBezTo>
                        <a:pt x="555" y="102"/>
                        <a:pt x="654" y="72"/>
                        <a:pt x="748" y="72"/>
                      </a:cubicBezTo>
                      <a:cubicBezTo>
                        <a:pt x="817" y="72"/>
                        <a:pt x="884" y="88"/>
                        <a:pt x="946" y="120"/>
                      </a:cubicBezTo>
                      <a:cubicBezTo>
                        <a:pt x="1041" y="183"/>
                        <a:pt x="1125" y="246"/>
                        <a:pt x="1136" y="256"/>
                      </a:cubicBezTo>
                      <a:lnTo>
                        <a:pt x="1220" y="214"/>
                      </a:lnTo>
                      <a:cubicBezTo>
                        <a:pt x="1209" y="214"/>
                        <a:pt x="1125" y="141"/>
                        <a:pt x="1020" y="78"/>
                      </a:cubicBezTo>
                      <a:cubicBezTo>
                        <a:pt x="932" y="29"/>
                        <a:pt x="836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9" name="Google Shape;849;p53"/>
                <p:cNvSpPr/>
                <p:nvPr/>
              </p:nvSpPr>
              <p:spPr>
                <a:xfrm>
                  <a:off x="5326900" y="2026238"/>
                  <a:ext cx="29725" cy="1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9" h="616" extrusionOk="0">
                      <a:moveTo>
                        <a:pt x="756" y="73"/>
                      </a:moveTo>
                      <a:cubicBezTo>
                        <a:pt x="815" y="73"/>
                        <a:pt x="866" y="89"/>
                        <a:pt x="915" y="117"/>
                      </a:cubicBezTo>
                      <a:cubicBezTo>
                        <a:pt x="1051" y="201"/>
                        <a:pt x="1041" y="275"/>
                        <a:pt x="778" y="422"/>
                      </a:cubicBezTo>
                      <a:cubicBezTo>
                        <a:pt x="637" y="509"/>
                        <a:pt x="531" y="544"/>
                        <a:pt x="443" y="544"/>
                      </a:cubicBezTo>
                      <a:cubicBezTo>
                        <a:pt x="380" y="544"/>
                        <a:pt x="326" y="526"/>
                        <a:pt x="274" y="496"/>
                      </a:cubicBezTo>
                      <a:cubicBezTo>
                        <a:pt x="148" y="422"/>
                        <a:pt x="148" y="349"/>
                        <a:pt x="390" y="201"/>
                      </a:cubicBezTo>
                      <a:cubicBezTo>
                        <a:pt x="550" y="112"/>
                        <a:pt x="663" y="73"/>
                        <a:pt x="756" y="73"/>
                      </a:cubicBezTo>
                      <a:close/>
                      <a:moveTo>
                        <a:pt x="739" y="1"/>
                      </a:moveTo>
                      <a:cubicBezTo>
                        <a:pt x="618" y="1"/>
                        <a:pt x="476" y="44"/>
                        <a:pt x="295" y="149"/>
                      </a:cubicBezTo>
                      <a:cubicBezTo>
                        <a:pt x="0" y="327"/>
                        <a:pt x="11" y="443"/>
                        <a:pt x="190" y="549"/>
                      </a:cubicBezTo>
                      <a:cubicBezTo>
                        <a:pt x="269" y="590"/>
                        <a:pt x="351" y="615"/>
                        <a:pt x="446" y="615"/>
                      </a:cubicBezTo>
                      <a:cubicBezTo>
                        <a:pt x="565" y="615"/>
                        <a:pt x="702" y="575"/>
                        <a:pt x="873" y="475"/>
                      </a:cubicBezTo>
                      <a:cubicBezTo>
                        <a:pt x="1188" y="296"/>
                        <a:pt x="1177" y="180"/>
                        <a:pt x="999" y="75"/>
                      </a:cubicBezTo>
                      <a:cubicBezTo>
                        <a:pt x="919" y="29"/>
                        <a:pt x="836" y="1"/>
                        <a:pt x="7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0" name="Google Shape;850;p53"/>
                <p:cNvSpPr/>
                <p:nvPr/>
              </p:nvSpPr>
              <p:spPr>
                <a:xfrm>
                  <a:off x="5319300" y="2030213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6" y="0"/>
                      </a:moveTo>
                      <a:lnTo>
                        <a:pt x="0" y="84"/>
                      </a:lnTo>
                      <a:lnTo>
                        <a:pt x="94" y="137"/>
                      </a:lnTo>
                      <a:lnTo>
                        <a:pt x="231" y="63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1" name="Google Shape;851;p53"/>
                <p:cNvSpPr/>
                <p:nvPr/>
              </p:nvSpPr>
              <p:spPr>
                <a:xfrm>
                  <a:off x="5343450" y="2035963"/>
                  <a:ext cx="29975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4" extrusionOk="0">
                      <a:moveTo>
                        <a:pt x="759" y="70"/>
                      </a:moveTo>
                      <a:cubicBezTo>
                        <a:pt x="821" y="70"/>
                        <a:pt x="874" y="87"/>
                        <a:pt x="925" y="118"/>
                      </a:cubicBezTo>
                      <a:cubicBezTo>
                        <a:pt x="1051" y="191"/>
                        <a:pt x="1041" y="275"/>
                        <a:pt x="778" y="422"/>
                      </a:cubicBezTo>
                      <a:cubicBezTo>
                        <a:pt x="636" y="508"/>
                        <a:pt x="531" y="544"/>
                        <a:pt x="444" y="544"/>
                      </a:cubicBezTo>
                      <a:cubicBezTo>
                        <a:pt x="383" y="544"/>
                        <a:pt x="332" y="526"/>
                        <a:pt x="284" y="496"/>
                      </a:cubicBezTo>
                      <a:cubicBezTo>
                        <a:pt x="158" y="422"/>
                        <a:pt x="148" y="349"/>
                        <a:pt x="400" y="202"/>
                      </a:cubicBezTo>
                      <a:cubicBezTo>
                        <a:pt x="556" y="108"/>
                        <a:pt x="667" y="70"/>
                        <a:pt x="759" y="70"/>
                      </a:cubicBezTo>
                      <a:close/>
                      <a:moveTo>
                        <a:pt x="738" y="0"/>
                      </a:moveTo>
                      <a:cubicBezTo>
                        <a:pt x="617" y="0"/>
                        <a:pt x="475" y="44"/>
                        <a:pt x="295" y="149"/>
                      </a:cubicBezTo>
                      <a:cubicBezTo>
                        <a:pt x="1" y="317"/>
                        <a:pt x="22" y="433"/>
                        <a:pt x="200" y="538"/>
                      </a:cubicBezTo>
                      <a:cubicBezTo>
                        <a:pt x="281" y="585"/>
                        <a:pt x="366" y="613"/>
                        <a:pt x="462" y="613"/>
                      </a:cubicBezTo>
                      <a:cubicBezTo>
                        <a:pt x="579" y="613"/>
                        <a:pt x="711" y="572"/>
                        <a:pt x="872" y="475"/>
                      </a:cubicBezTo>
                      <a:cubicBezTo>
                        <a:pt x="1199" y="286"/>
                        <a:pt x="1188" y="181"/>
                        <a:pt x="999" y="76"/>
                      </a:cubicBezTo>
                      <a:cubicBezTo>
                        <a:pt x="919" y="29"/>
                        <a:pt x="835" y="0"/>
                        <a:pt x="73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52" name="Google Shape;852;p53"/>
              <p:cNvGrpSpPr/>
              <p:nvPr/>
            </p:nvGrpSpPr>
            <p:grpSpPr>
              <a:xfrm>
                <a:off x="3028945" y="2740526"/>
                <a:ext cx="1960580" cy="1159377"/>
                <a:chOff x="4923200" y="1561363"/>
                <a:chExt cx="975025" cy="576575"/>
              </a:xfrm>
            </p:grpSpPr>
            <p:sp>
              <p:nvSpPr>
                <p:cNvPr id="853" name="Google Shape;853;p53"/>
                <p:cNvSpPr/>
                <p:nvPr/>
              </p:nvSpPr>
              <p:spPr>
                <a:xfrm>
                  <a:off x="4923200" y="1561363"/>
                  <a:ext cx="975025" cy="57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01" h="23063" extrusionOk="0">
                      <a:moveTo>
                        <a:pt x="24607" y="0"/>
                      </a:moveTo>
                      <a:lnTo>
                        <a:pt x="21" y="14289"/>
                      </a:lnTo>
                      <a:cubicBezTo>
                        <a:pt x="409" y="14510"/>
                        <a:pt x="0" y="14752"/>
                        <a:pt x="388" y="14972"/>
                      </a:cubicBezTo>
                      <a:cubicBezTo>
                        <a:pt x="550" y="15068"/>
                        <a:pt x="714" y="15082"/>
                        <a:pt x="880" y="15082"/>
                      </a:cubicBezTo>
                      <a:cubicBezTo>
                        <a:pt x="953" y="15082"/>
                        <a:pt x="1026" y="15080"/>
                        <a:pt x="1099" y="15080"/>
                      </a:cubicBezTo>
                      <a:cubicBezTo>
                        <a:pt x="1259" y="15080"/>
                        <a:pt x="1419" y="15093"/>
                        <a:pt x="1576" y="15182"/>
                      </a:cubicBezTo>
                      <a:cubicBezTo>
                        <a:pt x="1964" y="15403"/>
                        <a:pt x="1544" y="15644"/>
                        <a:pt x="1933" y="15876"/>
                      </a:cubicBezTo>
                      <a:cubicBezTo>
                        <a:pt x="2086" y="15963"/>
                        <a:pt x="2244" y="15978"/>
                        <a:pt x="2403" y="15978"/>
                      </a:cubicBezTo>
                      <a:cubicBezTo>
                        <a:pt x="2489" y="15978"/>
                        <a:pt x="2575" y="15973"/>
                        <a:pt x="2661" y="15973"/>
                      </a:cubicBezTo>
                      <a:cubicBezTo>
                        <a:pt x="2820" y="15973"/>
                        <a:pt x="2978" y="15989"/>
                        <a:pt x="3131" y="16076"/>
                      </a:cubicBezTo>
                      <a:cubicBezTo>
                        <a:pt x="3519" y="16307"/>
                        <a:pt x="3099" y="16548"/>
                        <a:pt x="3488" y="16769"/>
                      </a:cubicBezTo>
                      <a:cubicBezTo>
                        <a:pt x="3645" y="16858"/>
                        <a:pt x="3806" y="16872"/>
                        <a:pt x="3969" y="16872"/>
                      </a:cubicBezTo>
                      <a:cubicBezTo>
                        <a:pt x="4043" y="16872"/>
                        <a:pt x="4117" y="16869"/>
                        <a:pt x="4191" y="16869"/>
                      </a:cubicBezTo>
                      <a:cubicBezTo>
                        <a:pt x="4358" y="16869"/>
                        <a:pt x="4525" y="16883"/>
                        <a:pt x="4686" y="16979"/>
                      </a:cubicBezTo>
                      <a:cubicBezTo>
                        <a:pt x="5074" y="17199"/>
                        <a:pt x="4654" y="17441"/>
                        <a:pt x="5043" y="17662"/>
                      </a:cubicBezTo>
                      <a:cubicBezTo>
                        <a:pt x="5204" y="17757"/>
                        <a:pt x="5371" y="17772"/>
                        <a:pt x="5538" y="17772"/>
                      </a:cubicBezTo>
                      <a:cubicBezTo>
                        <a:pt x="5612" y="17772"/>
                        <a:pt x="5686" y="17769"/>
                        <a:pt x="5760" y="17769"/>
                      </a:cubicBezTo>
                      <a:cubicBezTo>
                        <a:pt x="5923" y="17769"/>
                        <a:pt x="6084" y="17783"/>
                        <a:pt x="6241" y="17872"/>
                      </a:cubicBezTo>
                      <a:cubicBezTo>
                        <a:pt x="6629" y="18093"/>
                        <a:pt x="6209" y="18334"/>
                        <a:pt x="6598" y="18565"/>
                      </a:cubicBezTo>
                      <a:cubicBezTo>
                        <a:pt x="6754" y="18654"/>
                        <a:pt x="6916" y="18668"/>
                        <a:pt x="7078" y="18668"/>
                      </a:cubicBezTo>
                      <a:cubicBezTo>
                        <a:pt x="7153" y="18668"/>
                        <a:pt x="7228" y="18665"/>
                        <a:pt x="7303" y="18665"/>
                      </a:cubicBezTo>
                      <a:cubicBezTo>
                        <a:pt x="7469" y="18665"/>
                        <a:pt x="7635" y="18680"/>
                        <a:pt x="7796" y="18775"/>
                      </a:cubicBezTo>
                      <a:cubicBezTo>
                        <a:pt x="8184" y="18996"/>
                        <a:pt x="7764" y="19238"/>
                        <a:pt x="8153" y="19459"/>
                      </a:cubicBezTo>
                      <a:cubicBezTo>
                        <a:pt x="8314" y="19554"/>
                        <a:pt x="8479" y="19569"/>
                        <a:pt x="8646" y="19569"/>
                      </a:cubicBezTo>
                      <a:cubicBezTo>
                        <a:pt x="8721" y="19569"/>
                        <a:pt x="8796" y="19566"/>
                        <a:pt x="8871" y="19566"/>
                      </a:cubicBezTo>
                      <a:cubicBezTo>
                        <a:pt x="9033" y="19566"/>
                        <a:pt x="9195" y="19580"/>
                        <a:pt x="9351" y="19669"/>
                      </a:cubicBezTo>
                      <a:cubicBezTo>
                        <a:pt x="9739" y="19889"/>
                        <a:pt x="9319" y="20131"/>
                        <a:pt x="9708" y="20362"/>
                      </a:cubicBezTo>
                      <a:cubicBezTo>
                        <a:pt x="9861" y="20449"/>
                        <a:pt x="10019" y="20464"/>
                        <a:pt x="10177" y="20464"/>
                      </a:cubicBezTo>
                      <a:cubicBezTo>
                        <a:pt x="10264" y="20464"/>
                        <a:pt x="10350" y="20460"/>
                        <a:pt x="10436" y="20460"/>
                      </a:cubicBezTo>
                      <a:cubicBezTo>
                        <a:pt x="10595" y="20460"/>
                        <a:pt x="10753" y="20475"/>
                        <a:pt x="10906" y="20562"/>
                      </a:cubicBezTo>
                      <a:cubicBezTo>
                        <a:pt x="11294" y="20793"/>
                        <a:pt x="10874" y="21035"/>
                        <a:pt x="11263" y="21255"/>
                      </a:cubicBezTo>
                      <a:cubicBezTo>
                        <a:pt x="11424" y="21351"/>
                        <a:pt x="11591" y="21365"/>
                        <a:pt x="11758" y="21365"/>
                      </a:cubicBezTo>
                      <a:cubicBezTo>
                        <a:pt x="11832" y="21365"/>
                        <a:pt x="11906" y="21363"/>
                        <a:pt x="11980" y="21363"/>
                      </a:cubicBezTo>
                      <a:cubicBezTo>
                        <a:pt x="12143" y="21363"/>
                        <a:pt x="12304" y="21376"/>
                        <a:pt x="12461" y="21465"/>
                      </a:cubicBezTo>
                      <a:cubicBezTo>
                        <a:pt x="12849" y="21696"/>
                        <a:pt x="12440" y="21927"/>
                        <a:pt x="12828" y="22159"/>
                      </a:cubicBezTo>
                      <a:cubicBezTo>
                        <a:pt x="12985" y="22247"/>
                        <a:pt x="13145" y="22261"/>
                        <a:pt x="13305" y="22261"/>
                      </a:cubicBezTo>
                      <a:cubicBezTo>
                        <a:pt x="13379" y="22261"/>
                        <a:pt x="13453" y="22259"/>
                        <a:pt x="13526" y="22259"/>
                      </a:cubicBezTo>
                      <a:cubicBezTo>
                        <a:pt x="13691" y="22259"/>
                        <a:pt x="13855" y="22273"/>
                        <a:pt x="14016" y="22369"/>
                      </a:cubicBezTo>
                      <a:cubicBezTo>
                        <a:pt x="14415" y="22590"/>
                        <a:pt x="13995" y="22831"/>
                        <a:pt x="14383" y="23062"/>
                      </a:cubicBezTo>
                      <a:lnTo>
                        <a:pt x="38969" y="8763"/>
                      </a:lnTo>
                      <a:cubicBezTo>
                        <a:pt x="38581" y="8542"/>
                        <a:pt x="39001" y="8301"/>
                        <a:pt x="38612" y="8080"/>
                      </a:cubicBezTo>
                      <a:cubicBezTo>
                        <a:pt x="38451" y="7984"/>
                        <a:pt x="38286" y="7969"/>
                        <a:pt x="38119" y="7969"/>
                      </a:cubicBezTo>
                      <a:cubicBezTo>
                        <a:pt x="38044" y="7969"/>
                        <a:pt x="37969" y="7972"/>
                        <a:pt x="37894" y="7972"/>
                      </a:cubicBezTo>
                      <a:cubicBezTo>
                        <a:pt x="37732" y="7972"/>
                        <a:pt x="37571" y="7958"/>
                        <a:pt x="37414" y="7869"/>
                      </a:cubicBezTo>
                      <a:cubicBezTo>
                        <a:pt x="37026" y="7638"/>
                        <a:pt x="37435" y="7407"/>
                        <a:pt x="37047" y="7176"/>
                      </a:cubicBezTo>
                      <a:cubicBezTo>
                        <a:pt x="36890" y="7087"/>
                        <a:pt x="36730" y="7073"/>
                        <a:pt x="36569" y="7073"/>
                      </a:cubicBezTo>
                      <a:cubicBezTo>
                        <a:pt x="36496" y="7073"/>
                        <a:pt x="36423" y="7076"/>
                        <a:pt x="36350" y="7076"/>
                      </a:cubicBezTo>
                      <a:cubicBezTo>
                        <a:pt x="36185" y="7076"/>
                        <a:pt x="36020" y="7062"/>
                        <a:pt x="35859" y="6966"/>
                      </a:cubicBezTo>
                      <a:cubicBezTo>
                        <a:pt x="35471" y="6746"/>
                        <a:pt x="35880" y="6504"/>
                        <a:pt x="35492" y="6272"/>
                      </a:cubicBezTo>
                      <a:cubicBezTo>
                        <a:pt x="35339" y="6186"/>
                        <a:pt x="35182" y="6171"/>
                        <a:pt x="35026" y="6171"/>
                      </a:cubicBezTo>
                      <a:cubicBezTo>
                        <a:pt x="34941" y="6171"/>
                        <a:pt x="34855" y="6175"/>
                        <a:pt x="34770" y="6175"/>
                      </a:cubicBezTo>
                      <a:cubicBezTo>
                        <a:pt x="34613" y="6175"/>
                        <a:pt x="34457" y="6160"/>
                        <a:pt x="34304" y="6073"/>
                      </a:cubicBezTo>
                      <a:cubicBezTo>
                        <a:pt x="33916" y="5842"/>
                        <a:pt x="34325" y="5600"/>
                        <a:pt x="33937" y="5380"/>
                      </a:cubicBezTo>
                      <a:cubicBezTo>
                        <a:pt x="33780" y="5291"/>
                        <a:pt x="33620" y="5277"/>
                        <a:pt x="33460" y="5277"/>
                      </a:cubicBezTo>
                      <a:cubicBezTo>
                        <a:pt x="33386" y="5277"/>
                        <a:pt x="33312" y="5280"/>
                        <a:pt x="33239" y="5280"/>
                      </a:cubicBezTo>
                      <a:cubicBezTo>
                        <a:pt x="33074" y="5280"/>
                        <a:pt x="32910" y="5265"/>
                        <a:pt x="32749" y="5170"/>
                      </a:cubicBezTo>
                      <a:cubicBezTo>
                        <a:pt x="32361" y="4949"/>
                        <a:pt x="32770" y="4707"/>
                        <a:pt x="32382" y="4486"/>
                      </a:cubicBezTo>
                      <a:cubicBezTo>
                        <a:pt x="32221" y="4391"/>
                        <a:pt x="32057" y="4376"/>
                        <a:pt x="31892" y="4376"/>
                      </a:cubicBezTo>
                      <a:cubicBezTo>
                        <a:pt x="31818" y="4376"/>
                        <a:pt x="31744" y="4379"/>
                        <a:pt x="31671" y="4379"/>
                      </a:cubicBezTo>
                      <a:cubicBezTo>
                        <a:pt x="31510" y="4379"/>
                        <a:pt x="31351" y="4365"/>
                        <a:pt x="31194" y="4276"/>
                      </a:cubicBezTo>
                      <a:cubicBezTo>
                        <a:pt x="30806" y="4045"/>
                        <a:pt x="31215" y="3804"/>
                        <a:pt x="30827" y="3583"/>
                      </a:cubicBezTo>
                      <a:cubicBezTo>
                        <a:pt x="30670" y="3494"/>
                        <a:pt x="30510" y="3480"/>
                        <a:pt x="30349" y="3480"/>
                      </a:cubicBezTo>
                      <a:cubicBezTo>
                        <a:pt x="30276" y="3480"/>
                        <a:pt x="30203" y="3483"/>
                        <a:pt x="30130" y="3483"/>
                      </a:cubicBezTo>
                      <a:cubicBezTo>
                        <a:pt x="29965" y="3483"/>
                        <a:pt x="29800" y="3468"/>
                        <a:pt x="29639" y="3373"/>
                      </a:cubicBezTo>
                      <a:cubicBezTo>
                        <a:pt x="29251" y="3152"/>
                        <a:pt x="29660" y="2910"/>
                        <a:pt x="29272" y="2690"/>
                      </a:cubicBezTo>
                      <a:cubicBezTo>
                        <a:pt x="29110" y="2594"/>
                        <a:pt x="28946" y="2580"/>
                        <a:pt x="28780" y="2580"/>
                      </a:cubicBezTo>
                      <a:cubicBezTo>
                        <a:pt x="28707" y="2580"/>
                        <a:pt x="28634" y="2582"/>
                        <a:pt x="28561" y="2582"/>
                      </a:cubicBezTo>
                      <a:cubicBezTo>
                        <a:pt x="28401" y="2582"/>
                        <a:pt x="28241" y="2569"/>
                        <a:pt x="28084" y="2480"/>
                      </a:cubicBezTo>
                      <a:cubicBezTo>
                        <a:pt x="27696" y="2249"/>
                        <a:pt x="28105" y="2018"/>
                        <a:pt x="27717" y="1786"/>
                      </a:cubicBezTo>
                      <a:cubicBezTo>
                        <a:pt x="27560" y="1698"/>
                        <a:pt x="27401" y="1684"/>
                        <a:pt x="27240" y="1684"/>
                      </a:cubicBezTo>
                      <a:cubicBezTo>
                        <a:pt x="27166" y="1684"/>
                        <a:pt x="27092" y="1686"/>
                        <a:pt x="27019" y="1686"/>
                      </a:cubicBezTo>
                      <a:cubicBezTo>
                        <a:pt x="26854" y="1686"/>
                        <a:pt x="26690" y="1672"/>
                        <a:pt x="26529" y="1576"/>
                      </a:cubicBezTo>
                      <a:cubicBezTo>
                        <a:pt x="26141" y="1355"/>
                        <a:pt x="26550" y="1114"/>
                        <a:pt x="26162" y="893"/>
                      </a:cubicBezTo>
                      <a:cubicBezTo>
                        <a:pt x="25997" y="800"/>
                        <a:pt x="25829" y="787"/>
                        <a:pt x="25660" y="787"/>
                      </a:cubicBezTo>
                      <a:cubicBezTo>
                        <a:pt x="25599" y="787"/>
                        <a:pt x="25538" y="789"/>
                        <a:pt x="25477" y="789"/>
                      </a:cubicBezTo>
                      <a:cubicBezTo>
                        <a:pt x="25308" y="789"/>
                        <a:pt x="25139" y="777"/>
                        <a:pt x="24974" y="683"/>
                      </a:cubicBezTo>
                      <a:cubicBezTo>
                        <a:pt x="24586" y="463"/>
                        <a:pt x="24995" y="220"/>
                        <a:pt x="2460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350" cap="flat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4" name="Google Shape;854;p53"/>
                <p:cNvSpPr/>
                <p:nvPr/>
              </p:nvSpPr>
              <p:spPr>
                <a:xfrm>
                  <a:off x="5530725" y="1643313"/>
                  <a:ext cx="214650" cy="124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6" h="4981" fill="none" extrusionOk="0">
                      <a:moveTo>
                        <a:pt x="1" y="0"/>
                      </a:moveTo>
                      <a:lnTo>
                        <a:pt x="8585" y="4981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5" name="Google Shape;855;p53"/>
                <p:cNvSpPr/>
                <p:nvPr/>
              </p:nvSpPr>
              <p:spPr>
                <a:xfrm>
                  <a:off x="5501300" y="1661938"/>
                  <a:ext cx="214650" cy="12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6" h="4993" fill="none" extrusionOk="0">
                      <a:moveTo>
                        <a:pt x="1" y="1"/>
                      </a:moveTo>
                      <a:lnTo>
                        <a:pt x="8585" y="4992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6" name="Google Shape;856;p53"/>
                <p:cNvSpPr/>
                <p:nvPr/>
              </p:nvSpPr>
              <p:spPr>
                <a:xfrm>
                  <a:off x="5364725" y="1715813"/>
                  <a:ext cx="146075" cy="8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4" fill="none" extrusionOk="0">
                      <a:moveTo>
                        <a:pt x="0" y="0"/>
                      </a:moveTo>
                      <a:lnTo>
                        <a:pt x="5842" y="3393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7" name="Google Shape;857;p53"/>
                <p:cNvSpPr/>
                <p:nvPr/>
              </p:nvSpPr>
              <p:spPr>
                <a:xfrm>
                  <a:off x="5323500" y="1741263"/>
                  <a:ext cx="146075" cy="8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6" fill="none" extrusionOk="0">
                      <a:moveTo>
                        <a:pt x="0" y="1"/>
                      </a:moveTo>
                      <a:lnTo>
                        <a:pt x="5842" y="3395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8" name="Google Shape;858;p53"/>
                <p:cNvSpPr/>
                <p:nvPr/>
              </p:nvSpPr>
              <p:spPr>
                <a:xfrm>
                  <a:off x="5272275" y="1772013"/>
                  <a:ext cx="145800" cy="8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2" h="3394" fill="none" extrusionOk="0">
                      <a:moveTo>
                        <a:pt x="0" y="1"/>
                      </a:moveTo>
                      <a:lnTo>
                        <a:pt x="5832" y="3394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9" name="Google Shape;859;p53"/>
                <p:cNvSpPr/>
                <p:nvPr/>
              </p:nvSpPr>
              <p:spPr>
                <a:xfrm>
                  <a:off x="5225775" y="1799063"/>
                  <a:ext cx="146075" cy="8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5" fill="none" extrusionOk="0">
                      <a:moveTo>
                        <a:pt x="1" y="0"/>
                      </a:moveTo>
                      <a:lnTo>
                        <a:pt x="5843" y="3395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0" name="Google Shape;860;p53"/>
                <p:cNvSpPr/>
                <p:nvPr/>
              </p:nvSpPr>
              <p:spPr>
                <a:xfrm>
                  <a:off x="5504450" y="1699763"/>
                  <a:ext cx="149750" cy="8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90" h="3480" fill="none" extrusionOk="0">
                      <a:moveTo>
                        <a:pt x="1" y="1"/>
                      </a:moveTo>
                      <a:lnTo>
                        <a:pt x="5990" y="3479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1" name="Google Shape;861;p53"/>
                <p:cNvSpPr/>
                <p:nvPr/>
              </p:nvSpPr>
              <p:spPr>
                <a:xfrm>
                  <a:off x="5551225" y="1821913"/>
                  <a:ext cx="24700" cy="1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8" h="502" extrusionOk="0">
                      <a:moveTo>
                        <a:pt x="579" y="0"/>
                      </a:moveTo>
                      <a:cubicBezTo>
                        <a:pt x="523" y="0"/>
                        <a:pt x="466" y="13"/>
                        <a:pt x="410" y="43"/>
                      </a:cubicBezTo>
                      <a:cubicBezTo>
                        <a:pt x="294" y="116"/>
                        <a:pt x="336" y="158"/>
                        <a:pt x="441" y="253"/>
                      </a:cubicBezTo>
                      <a:cubicBezTo>
                        <a:pt x="557" y="337"/>
                        <a:pt x="568" y="368"/>
                        <a:pt x="515" y="400"/>
                      </a:cubicBezTo>
                      <a:cubicBezTo>
                        <a:pt x="482" y="421"/>
                        <a:pt x="449" y="430"/>
                        <a:pt x="417" y="430"/>
                      </a:cubicBezTo>
                      <a:cubicBezTo>
                        <a:pt x="368" y="430"/>
                        <a:pt x="319" y="410"/>
                        <a:pt x="263" y="379"/>
                      </a:cubicBezTo>
                      <a:cubicBezTo>
                        <a:pt x="200" y="337"/>
                        <a:pt x="84" y="253"/>
                        <a:pt x="84" y="253"/>
                      </a:cubicBezTo>
                      <a:lnTo>
                        <a:pt x="0" y="295"/>
                      </a:lnTo>
                      <a:cubicBezTo>
                        <a:pt x="11" y="295"/>
                        <a:pt x="116" y="379"/>
                        <a:pt x="189" y="421"/>
                      </a:cubicBezTo>
                      <a:cubicBezTo>
                        <a:pt x="270" y="471"/>
                        <a:pt x="351" y="502"/>
                        <a:pt x="431" y="502"/>
                      </a:cubicBezTo>
                      <a:cubicBezTo>
                        <a:pt x="487" y="502"/>
                        <a:pt x="543" y="487"/>
                        <a:pt x="599" y="452"/>
                      </a:cubicBezTo>
                      <a:cubicBezTo>
                        <a:pt x="715" y="389"/>
                        <a:pt x="694" y="337"/>
                        <a:pt x="568" y="232"/>
                      </a:cubicBezTo>
                      <a:cubicBezTo>
                        <a:pt x="462" y="148"/>
                        <a:pt x="441" y="127"/>
                        <a:pt x="504" y="95"/>
                      </a:cubicBezTo>
                      <a:cubicBezTo>
                        <a:pt x="533" y="79"/>
                        <a:pt x="561" y="72"/>
                        <a:pt x="589" y="72"/>
                      </a:cubicBezTo>
                      <a:cubicBezTo>
                        <a:pt x="634" y="72"/>
                        <a:pt x="680" y="90"/>
                        <a:pt x="726" y="116"/>
                      </a:cubicBezTo>
                      <a:cubicBezTo>
                        <a:pt x="799" y="158"/>
                        <a:pt x="904" y="242"/>
                        <a:pt x="915" y="242"/>
                      </a:cubicBezTo>
                      <a:lnTo>
                        <a:pt x="988" y="200"/>
                      </a:lnTo>
                      <a:cubicBezTo>
                        <a:pt x="988" y="200"/>
                        <a:pt x="894" y="116"/>
                        <a:pt x="799" y="64"/>
                      </a:cubicBezTo>
                      <a:cubicBezTo>
                        <a:pt x="736" y="27"/>
                        <a:pt x="660" y="0"/>
                        <a:pt x="57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2" name="Google Shape;862;p53"/>
                <p:cNvSpPr/>
                <p:nvPr/>
              </p:nvSpPr>
              <p:spPr>
                <a:xfrm>
                  <a:off x="5536250" y="1811938"/>
                  <a:ext cx="25775" cy="1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611" extrusionOk="0">
                      <a:moveTo>
                        <a:pt x="568" y="1"/>
                      </a:moveTo>
                      <a:lnTo>
                        <a:pt x="253" y="179"/>
                      </a:lnTo>
                      <a:cubicBezTo>
                        <a:pt x="43" y="305"/>
                        <a:pt x="1" y="368"/>
                        <a:pt x="158" y="463"/>
                      </a:cubicBezTo>
                      <a:cubicBezTo>
                        <a:pt x="253" y="515"/>
                        <a:pt x="379" y="536"/>
                        <a:pt x="389" y="536"/>
                      </a:cubicBezTo>
                      <a:lnTo>
                        <a:pt x="347" y="557"/>
                      </a:lnTo>
                      <a:lnTo>
                        <a:pt x="442" y="610"/>
                      </a:lnTo>
                      <a:lnTo>
                        <a:pt x="1030" y="274"/>
                      </a:lnTo>
                      <a:lnTo>
                        <a:pt x="946" y="221"/>
                      </a:lnTo>
                      <a:lnTo>
                        <a:pt x="463" y="494"/>
                      </a:lnTo>
                      <a:cubicBezTo>
                        <a:pt x="452" y="494"/>
                        <a:pt x="347" y="473"/>
                        <a:pt x="253" y="431"/>
                      </a:cubicBezTo>
                      <a:cubicBezTo>
                        <a:pt x="148" y="358"/>
                        <a:pt x="179" y="326"/>
                        <a:pt x="347" y="232"/>
                      </a:cubicBezTo>
                      <a:lnTo>
                        <a:pt x="652" y="53"/>
                      </a:lnTo>
                      <a:lnTo>
                        <a:pt x="56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3" name="Google Shape;863;p53"/>
                <p:cNvSpPr/>
                <p:nvPr/>
              </p:nvSpPr>
              <p:spPr>
                <a:xfrm>
                  <a:off x="5565675" y="1830488"/>
                  <a:ext cx="32325" cy="1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" h="551" extrusionOk="0">
                      <a:moveTo>
                        <a:pt x="603" y="73"/>
                      </a:moveTo>
                      <a:cubicBezTo>
                        <a:pt x="651" y="73"/>
                        <a:pt x="698" y="85"/>
                        <a:pt x="746" y="109"/>
                      </a:cubicBezTo>
                      <a:cubicBezTo>
                        <a:pt x="788" y="141"/>
                        <a:pt x="851" y="193"/>
                        <a:pt x="872" y="204"/>
                      </a:cubicBezTo>
                      <a:lnTo>
                        <a:pt x="473" y="435"/>
                      </a:lnTo>
                      <a:cubicBezTo>
                        <a:pt x="463" y="435"/>
                        <a:pt x="347" y="414"/>
                        <a:pt x="253" y="361"/>
                      </a:cubicBezTo>
                      <a:cubicBezTo>
                        <a:pt x="190" y="319"/>
                        <a:pt x="158" y="267"/>
                        <a:pt x="347" y="162"/>
                      </a:cubicBezTo>
                      <a:cubicBezTo>
                        <a:pt x="444" y="104"/>
                        <a:pt x="525" y="73"/>
                        <a:pt x="603" y="73"/>
                      </a:cubicBezTo>
                      <a:close/>
                      <a:moveTo>
                        <a:pt x="581" y="0"/>
                      </a:moveTo>
                      <a:cubicBezTo>
                        <a:pt x="478" y="0"/>
                        <a:pt x="372" y="38"/>
                        <a:pt x="253" y="109"/>
                      </a:cubicBezTo>
                      <a:cubicBezTo>
                        <a:pt x="0" y="256"/>
                        <a:pt x="53" y="340"/>
                        <a:pt x="169" y="404"/>
                      </a:cubicBezTo>
                      <a:cubicBezTo>
                        <a:pt x="253" y="456"/>
                        <a:pt x="389" y="477"/>
                        <a:pt x="400" y="477"/>
                      </a:cubicBezTo>
                      <a:lnTo>
                        <a:pt x="358" y="498"/>
                      </a:lnTo>
                      <a:lnTo>
                        <a:pt x="452" y="551"/>
                      </a:lnTo>
                      <a:lnTo>
                        <a:pt x="1292" y="57"/>
                      </a:lnTo>
                      <a:lnTo>
                        <a:pt x="1208" y="15"/>
                      </a:lnTo>
                      <a:lnTo>
                        <a:pt x="946" y="162"/>
                      </a:lnTo>
                      <a:cubicBezTo>
                        <a:pt x="935" y="151"/>
                        <a:pt x="872" y="99"/>
                        <a:pt x="820" y="67"/>
                      </a:cubicBezTo>
                      <a:cubicBezTo>
                        <a:pt x="738" y="22"/>
                        <a:pt x="660" y="0"/>
                        <a:pt x="5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4" name="Google Shape;864;p53"/>
                <p:cNvSpPr/>
                <p:nvPr/>
              </p:nvSpPr>
              <p:spPr>
                <a:xfrm>
                  <a:off x="5633975" y="1867063"/>
                  <a:ext cx="29950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614" extrusionOk="0">
                      <a:moveTo>
                        <a:pt x="768" y="73"/>
                      </a:moveTo>
                      <a:cubicBezTo>
                        <a:pt x="826" y="73"/>
                        <a:pt x="876" y="89"/>
                        <a:pt x="925" y="117"/>
                      </a:cubicBezTo>
                      <a:cubicBezTo>
                        <a:pt x="1051" y="191"/>
                        <a:pt x="1051" y="275"/>
                        <a:pt x="778" y="422"/>
                      </a:cubicBezTo>
                      <a:cubicBezTo>
                        <a:pt x="636" y="508"/>
                        <a:pt x="534" y="544"/>
                        <a:pt x="449" y="544"/>
                      </a:cubicBezTo>
                      <a:cubicBezTo>
                        <a:pt x="388" y="544"/>
                        <a:pt x="336" y="526"/>
                        <a:pt x="283" y="496"/>
                      </a:cubicBezTo>
                      <a:cubicBezTo>
                        <a:pt x="157" y="422"/>
                        <a:pt x="157" y="348"/>
                        <a:pt x="399" y="201"/>
                      </a:cubicBezTo>
                      <a:cubicBezTo>
                        <a:pt x="566" y="112"/>
                        <a:pt x="678" y="73"/>
                        <a:pt x="768" y="73"/>
                      </a:cubicBezTo>
                      <a:close/>
                      <a:moveTo>
                        <a:pt x="745" y="1"/>
                      </a:moveTo>
                      <a:cubicBezTo>
                        <a:pt x="624" y="1"/>
                        <a:pt x="486" y="44"/>
                        <a:pt x="304" y="149"/>
                      </a:cubicBezTo>
                      <a:cubicBezTo>
                        <a:pt x="0" y="327"/>
                        <a:pt x="21" y="432"/>
                        <a:pt x="199" y="538"/>
                      </a:cubicBezTo>
                      <a:cubicBezTo>
                        <a:pt x="281" y="585"/>
                        <a:pt x="366" y="613"/>
                        <a:pt x="462" y="613"/>
                      </a:cubicBezTo>
                      <a:cubicBezTo>
                        <a:pt x="579" y="613"/>
                        <a:pt x="711" y="572"/>
                        <a:pt x="872" y="474"/>
                      </a:cubicBezTo>
                      <a:cubicBezTo>
                        <a:pt x="1198" y="296"/>
                        <a:pt x="1187" y="180"/>
                        <a:pt x="1009" y="75"/>
                      </a:cubicBezTo>
                      <a:cubicBezTo>
                        <a:pt x="925" y="29"/>
                        <a:pt x="841" y="1"/>
                        <a:pt x="74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5" name="Google Shape;865;p53"/>
                <p:cNvSpPr/>
                <p:nvPr/>
              </p:nvSpPr>
              <p:spPr>
                <a:xfrm>
                  <a:off x="5610325" y="1852388"/>
                  <a:ext cx="29975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70" extrusionOk="0">
                      <a:moveTo>
                        <a:pt x="746" y="1"/>
                      </a:moveTo>
                      <a:lnTo>
                        <a:pt x="683" y="53"/>
                      </a:lnTo>
                      <a:cubicBezTo>
                        <a:pt x="694" y="53"/>
                        <a:pt x="820" y="95"/>
                        <a:pt x="925" y="158"/>
                      </a:cubicBezTo>
                      <a:cubicBezTo>
                        <a:pt x="1040" y="232"/>
                        <a:pt x="1051" y="274"/>
                        <a:pt x="967" y="326"/>
                      </a:cubicBezTo>
                      <a:cubicBezTo>
                        <a:pt x="925" y="349"/>
                        <a:pt x="875" y="358"/>
                        <a:pt x="827" y="358"/>
                      </a:cubicBezTo>
                      <a:cubicBezTo>
                        <a:pt x="766" y="358"/>
                        <a:pt x="708" y="344"/>
                        <a:pt x="673" y="326"/>
                      </a:cubicBezTo>
                      <a:lnTo>
                        <a:pt x="515" y="232"/>
                      </a:lnTo>
                      <a:lnTo>
                        <a:pt x="442" y="284"/>
                      </a:lnTo>
                      <a:lnTo>
                        <a:pt x="599" y="368"/>
                      </a:lnTo>
                      <a:cubicBezTo>
                        <a:pt x="683" y="431"/>
                        <a:pt x="725" y="494"/>
                        <a:pt x="620" y="547"/>
                      </a:cubicBezTo>
                      <a:cubicBezTo>
                        <a:pt x="570" y="577"/>
                        <a:pt x="519" y="593"/>
                        <a:pt x="468" y="593"/>
                      </a:cubicBezTo>
                      <a:cubicBezTo>
                        <a:pt x="412" y="593"/>
                        <a:pt x="355" y="575"/>
                        <a:pt x="295" y="536"/>
                      </a:cubicBezTo>
                      <a:cubicBezTo>
                        <a:pt x="179" y="473"/>
                        <a:pt x="85" y="389"/>
                        <a:pt x="85" y="389"/>
                      </a:cubicBezTo>
                      <a:lnTo>
                        <a:pt x="1" y="421"/>
                      </a:lnTo>
                      <a:cubicBezTo>
                        <a:pt x="1" y="431"/>
                        <a:pt x="95" y="515"/>
                        <a:pt x="221" y="589"/>
                      </a:cubicBezTo>
                      <a:cubicBezTo>
                        <a:pt x="313" y="643"/>
                        <a:pt x="399" y="669"/>
                        <a:pt x="482" y="669"/>
                      </a:cubicBezTo>
                      <a:cubicBezTo>
                        <a:pt x="561" y="669"/>
                        <a:pt x="638" y="645"/>
                        <a:pt x="715" y="599"/>
                      </a:cubicBezTo>
                      <a:cubicBezTo>
                        <a:pt x="841" y="526"/>
                        <a:pt x="820" y="473"/>
                        <a:pt x="767" y="410"/>
                      </a:cubicBezTo>
                      <a:lnTo>
                        <a:pt x="767" y="410"/>
                      </a:lnTo>
                      <a:cubicBezTo>
                        <a:pt x="783" y="416"/>
                        <a:pt x="825" y="426"/>
                        <a:pt x="879" y="426"/>
                      </a:cubicBezTo>
                      <a:cubicBezTo>
                        <a:pt x="933" y="426"/>
                        <a:pt x="998" y="416"/>
                        <a:pt x="1061" y="379"/>
                      </a:cubicBezTo>
                      <a:cubicBezTo>
                        <a:pt x="1198" y="295"/>
                        <a:pt x="1198" y="221"/>
                        <a:pt x="1009" y="116"/>
                      </a:cubicBezTo>
                      <a:cubicBezTo>
                        <a:pt x="893" y="43"/>
                        <a:pt x="757" y="1"/>
                        <a:pt x="7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6" name="Google Shape;866;p53"/>
                <p:cNvSpPr/>
                <p:nvPr/>
              </p:nvSpPr>
              <p:spPr>
                <a:xfrm>
                  <a:off x="5626625" y="18710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6" y="0"/>
                      </a:moveTo>
                      <a:lnTo>
                        <a:pt x="0" y="74"/>
                      </a:lnTo>
                      <a:lnTo>
                        <a:pt x="94" y="137"/>
                      </a:lnTo>
                      <a:lnTo>
                        <a:pt x="231" y="53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7" name="Google Shape;867;p53"/>
                <p:cNvSpPr/>
                <p:nvPr/>
              </p:nvSpPr>
              <p:spPr>
                <a:xfrm>
                  <a:off x="5487650" y="1840038"/>
                  <a:ext cx="26050" cy="1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2" h="610" extrusionOk="0">
                      <a:moveTo>
                        <a:pt x="568" y="0"/>
                      </a:moveTo>
                      <a:lnTo>
                        <a:pt x="264" y="180"/>
                      </a:lnTo>
                      <a:cubicBezTo>
                        <a:pt x="43" y="306"/>
                        <a:pt x="1" y="369"/>
                        <a:pt x="169" y="463"/>
                      </a:cubicBezTo>
                      <a:cubicBezTo>
                        <a:pt x="253" y="516"/>
                        <a:pt x="390" y="537"/>
                        <a:pt x="400" y="537"/>
                      </a:cubicBezTo>
                      <a:lnTo>
                        <a:pt x="358" y="558"/>
                      </a:lnTo>
                      <a:lnTo>
                        <a:pt x="453" y="610"/>
                      </a:lnTo>
                      <a:lnTo>
                        <a:pt x="1041" y="274"/>
                      </a:lnTo>
                      <a:lnTo>
                        <a:pt x="946" y="222"/>
                      </a:lnTo>
                      <a:lnTo>
                        <a:pt x="463" y="495"/>
                      </a:lnTo>
                      <a:cubicBezTo>
                        <a:pt x="463" y="495"/>
                        <a:pt x="348" y="484"/>
                        <a:pt x="264" y="432"/>
                      </a:cubicBezTo>
                      <a:cubicBezTo>
                        <a:pt x="148" y="369"/>
                        <a:pt x="190" y="327"/>
                        <a:pt x="348" y="232"/>
                      </a:cubicBezTo>
                      <a:lnTo>
                        <a:pt x="663" y="53"/>
                      </a:lnTo>
                      <a:lnTo>
                        <a:pt x="56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8" name="Google Shape;868;p53"/>
                <p:cNvSpPr/>
                <p:nvPr/>
              </p:nvSpPr>
              <p:spPr>
                <a:xfrm>
                  <a:off x="5517075" y="1858588"/>
                  <a:ext cx="32600" cy="1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4" h="552" extrusionOk="0">
                      <a:moveTo>
                        <a:pt x="595" y="76"/>
                      </a:moveTo>
                      <a:cubicBezTo>
                        <a:pt x="646" y="76"/>
                        <a:pt x="695" y="90"/>
                        <a:pt x="747" y="120"/>
                      </a:cubicBezTo>
                      <a:cubicBezTo>
                        <a:pt x="799" y="141"/>
                        <a:pt x="862" y="194"/>
                        <a:pt x="873" y="204"/>
                      </a:cubicBezTo>
                      <a:lnTo>
                        <a:pt x="474" y="446"/>
                      </a:lnTo>
                      <a:cubicBezTo>
                        <a:pt x="474" y="435"/>
                        <a:pt x="347" y="414"/>
                        <a:pt x="263" y="362"/>
                      </a:cubicBezTo>
                      <a:cubicBezTo>
                        <a:pt x="189" y="330"/>
                        <a:pt x="158" y="267"/>
                        <a:pt x="358" y="162"/>
                      </a:cubicBezTo>
                      <a:cubicBezTo>
                        <a:pt x="445" y="106"/>
                        <a:pt x="521" y="76"/>
                        <a:pt x="595" y="76"/>
                      </a:cubicBezTo>
                      <a:close/>
                      <a:moveTo>
                        <a:pt x="590" y="1"/>
                      </a:moveTo>
                      <a:cubicBezTo>
                        <a:pt x="488" y="1"/>
                        <a:pt x="383" y="38"/>
                        <a:pt x="263" y="110"/>
                      </a:cubicBezTo>
                      <a:cubicBezTo>
                        <a:pt x="0" y="257"/>
                        <a:pt x="53" y="341"/>
                        <a:pt x="168" y="404"/>
                      </a:cubicBezTo>
                      <a:cubicBezTo>
                        <a:pt x="263" y="456"/>
                        <a:pt x="400" y="477"/>
                        <a:pt x="410" y="477"/>
                      </a:cubicBezTo>
                      <a:lnTo>
                        <a:pt x="368" y="509"/>
                      </a:lnTo>
                      <a:lnTo>
                        <a:pt x="453" y="551"/>
                      </a:lnTo>
                      <a:lnTo>
                        <a:pt x="1303" y="57"/>
                      </a:lnTo>
                      <a:lnTo>
                        <a:pt x="1219" y="15"/>
                      </a:lnTo>
                      <a:lnTo>
                        <a:pt x="957" y="162"/>
                      </a:lnTo>
                      <a:cubicBezTo>
                        <a:pt x="936" y="152"/>
                        <a:pt x="873" y="99"/>
                        <a:pt x="820" y="68"/>
                      </a:cubicBezTo>
                      <a:cubicBezTo>
                        <a:pt x="743" y="23"/>
                        <a:pt x="668" y="1"/>
                        <a:pt x="59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9" name="Google Shape;869;p53"/>
                <p:cNvSpPr/>
                <p:nvPr/>
              </p:nvSpPr>
              <p:spPr>
                <a:xfrm>
                  <a:off x="5502875" y="1850088"/>
                  <a:ext cx="24725" cy="1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" h="501" extrusionOk="0">
                      <a:moveTo>
                        <a:pt x="563" y="1"/>
                      </a:moveTo>
                      <a:cubicBezTo>
                        <a:pt x="511" y="1"/>
                        <a:pt x="460" y="12"/>
                        <a:pt x="411" y="40"/>
                      </a:cubicBezTo>
                      <a:cubicBezTo>
                        <a:pt x="295" y="114"/>
                        <a:pt x="327" y="166"/>
                        <a:pt x="442" y="250"/>
                      </a:cubicBezTo>
                      <a:cubicBezTo>
                        <a:pt x="558" y="345"/>
                        <a:pt x="568" y="366"/>
                        <a:pt x="505" y="397"/>
                      </a:cubicBezTo>
                      <a:cubicBezTo>
                        <a:pt x="471" y="418"/>
                        <a:pt x="439" y="428"/>
                        <a:pt x="406" y="428"/>
                      </a:cubicBezTo>
                      <a:cubicBezTo>
                        <a:pt x="358" y="428"/>
                        <a:pt x="310" y="408"/>
                        <a:pt x="253" y="376"/>
                      </a:cubicBezTo>
                      <a:cubicBezTo>
                        <a:pt x="190" y="334"/>
                        <a:pt x="85" y="250"/>
                        <a:pt x="75" y="250"/>
                      </a:cubicBezTo>
                      <a:lnTo>
                        <a:pt x="1" y="292"/>
                      </a:lnTo>
                      <a:cubicBezTo>
                        <a:pt x="1" y="292"/>
                        <a:pt x="106" y="376"/>
                        <a:pt x="180" y="429"/>
                      </a:cubicBezTo>
                      <a:cubicBezTo>
                        <a:pt x="265" y="471"/>
                        <a:pt x="347" y="500"/>
                        <a:pt x="428" y="500"/>
                      </a:cubicBezTo>
                      <a:cubicBezTo>
                        <a:pt x="486" y="500"/>
                        <a:pt x="543" y="485"/>
                        <a:pt x="600" y="450"/>
                      </a:cubicBezTo>
                      <a:cubicBezTo>
                        <a:pt x="715" y="387"/>
                        <a:pt x="684" y="334"/>
                        <a:pt x="568" y="240"/>
                      </a:cubicBezTo>
                      <a:cubicBezTo>
                        <a:pt x="463" y="145"/>
                        <a:pt x="442" y="124"/>
                        <a:pt x="495" y="93"/>
                      </a:cubicBezTo>
                      <a:cubicBezTo>
                        <a:pt x="523" y="77"/>
                        <a:pt x="553" y="70"/>
                        <a:pt x="582" y="70"/>
                      </a:cubicBezTo>
                      <a:cubicBezTo>
                        <a:pt x="629" y="70"/>
                        <a:pt x="676" y="88"/>
                        <a:pt x="715" y="114"/>
                      </a:cubicBezTo>
                      <a:cubicBezTo>
                        <a:pt x="799" y="156"/>
                        <a:pt x="905" y="240"/>
                        <a:pt x="905" y="250"/>
                      </a:cubicBezTo>
                      <a:lnTo>
                        <a:pt x="989" y="208"/>
                      </a:lnTo>
                      <a:cubicBezTo>
                        <a:pt x="978" y="198"/>
                        <a:pt x="884" y="114"/>
                        <a:pt x="799" y="61"/>
                      </a:cubicBezTo>
                      <a:cubicBezTo>
                        <a:pt x="729" y="29"/>
                        <a:pt x="646" y="1"/>
                        <a:pt x="56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0" name="Google Shape;870;p53"/>
                <p:cNvSpPr/>
                <p:nvPr/>
              </p:nvSpPr>
              <p:spPr>
                <a:xfrm>
                  <a:off x="5585625" y="1895163"/>
                  <a:ext cx="29975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4" extrusionOk="0">
                      <a:moveTo>
                        <a:pt x="766" y="73"/>
                      </a:moveTo>
                      <a:cubicBezTo>
                        <a:pt x="826" y="73"/>
                        <a:pt x="876" y="89"/>
                        <a:pt x="926" y="118"/>
                      </a:cubicBezTo>
                      <a:cubicBezTo>
                        <a:pt x="1052" y="202"/>
                        <a:pt x="1041" y="275"/>
                        <a:pt x="778" y="422"/>
                      </a:cubicBezTo>
                      <a:cubicBezTo>
                        <a:pt x="636" y="508"/>
                        <a:pt x="531" y="544"/>
                        <a:pt x="443" y="544"/>
                      </a:cubicBezTo>
                      <a:cubicBezTo>
                        <a:pt x="380" y="544"/>
                        <a:pt x="326" y="526"/>
                        <a:pt x="274" y="496"/>
                      </a:cubicBezTo>
                      <a:cubicBezTo>
                        <a:pt x="158" y="422"/>
                        <a:pt x="158" y="349"/>
                        <a:pt x="400" y="202"/>
                      </a:cubicBezTo>
                      <a:cubicBezTo>
                        <a:pt x="560" y="112"/>
                        <a:pt x="674" y="73"/>
                        <a:pt x="766" y="73"/>
                      </a:cubicBezTo>
                      <a:close/>
                      <a:moveTo>
                        <a:pt x="739" y="1"/>
                      </a:moveTo>
                      <a:cubicBezTo>
                        <a:pt x="619" y="1"/>
                        <a:pt x="480" y="44"/>
                        <a:pt x="305" y="149"/>
                      </a:cubicBezTo>
                      <a:cubicBezTo>
                        <a:pt x="1" y="328"/>
                        <a:pt x="22" y="433"/>
                        <a:pt x="200" y="538"/>
                      </a:cubicBezTo>
                      <a:cubicBezTo>
                        <a:pt x="281" y="586"/>
                        <a:pt x="366" y="614"/>
                        <a:pt x="463" y="614"/>
                      </a:cubicBezTo>
                      <a:cubicBezTo>
                        <a:pt x="579" y="614"/>
                        <a:pt x="712" y="573"/>
                        <a:pt x="873" y="475"/>
                      </a:cubicBezTo>
                      <a:cubicBezTo>
                        <a:pt x="1199" y="296"/>
                        <a:pt x="1188" y="181"/>
                        <a:pt x="999" y="76"/>
                      </a:cubicBezTo>
                      <a:cubicBezTo>
                        <a:pt x="919" y="29"/>
                        <a:pt x="835" y="1"/>
                        <a:pt x="7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1" name="Google Shape;871;p53"/>
                <p:cNvSpPr/>
                <p:nvPr/>
              </p:nvSpPr>
              <p:spPr>
                <a:xfrm>
                  <a:off x="5578000" y="18991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8" y="1"/>
                      </a:moveTo>
                      <a:lnTo>
                        <a:pt x="1" y="85"/>
                      </a:lnTo>
                      <a:lnTo>
                        <a:pt x="106" y="137"/>
                      </a:lnTo>
                      <a:lnTo>
                        <a:pt x="232" y="64"/>
                      </a:lnTo>
                      <a:lnTo>
                        <a:pt x="1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2" name="Google Shape;872;p53"/>
                <p:cNvSpPr/>
                <p:nvPr/>
              </p:nvSpPr>
              <p:spPr>
                <a:xfrm>
                  <a:off x="5564350" y="1882863"/>
                  <a:ext cx="23950" cy="1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8" h="599" extrusionOk="0">
                      <a:moveTo>
                        <a:pt x="852" y="1"/>
                      </a:moveTo>
                      <a:lnTo>
                        <a:pt x="74" y="200"/>
                      </a:lnTo>
                      <a:lnTo>
                        <a:pt x="1" y="242"/>
                      </a:lnTo>
                      <a:lnTo>
                        <a:pt x="390" y="463"/>
                      </a:lnTo>
                      <a:lnTo>
                        <a:pt x="232" y="547"/>
                      </a:lnTo>
                      <a:lnTo>
                        <a:pt x="327" y="599"/>
                      </a:lnTo>
                      <a:lnTo>
                        <a:pt x="474" y="515"/>
                      </a:lnTo>
                      <a:lnTo>
                        <a:pt x="579" y="568"/>
                      </a:lnTo>
                      <a:lnTo>
                        <a:pt x="652" y="526"/>
                      </a:lnTo>
                      <a:lnTo>
                        <a:pt x="558" y="463"/>
                      </a:lnTo>
                      <a:lnTo>
                        <a:pt x="799" y="326"/>
                      </a:lnTo>
                      <a:lnTo>
                        <a:pt x="705" y="274"/>
                      </a:lnTo>
                      <a:lnTo>
                        <a:pt x="463" y="410"/>
                      </a:lnTo>
                      <a:lnTo>
                        <a:pt x="180" y="253"/>
                      </a:lnTo>
                      <a:lnTo>
                        <a:pt x="957" y="64"/>
                      </a:lnTo>
                      <a:lnTo>
                        <a:pt x="85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3" name="Google Shape;873;p53"/>
                <p:cNvSpPr/>
                <p:nvPr/>
              </p:nvSpPr>
              <p:spPr>
                <a:xfrm>
                  <a:off x="5439325" y="1868163"/>
                  <a:ext cx="25750" cy="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0" h="620" extrusionOk="0">
                      <a:moveTo>
                        <a:pt x="568" y="0"/>
                      </a:moveTo>
                      <a:lnTo>
                        <a:pt x="263" y="178"/>
                      </a:lnTo>
                      <a:cubicBezTo>
                        <a:pt x="42" y="304"/>
                        <a:pt x="0" y="367"/>
                        <a:pt x="168" y="473"/>
                      </a:cubicBezTo>
                      <a:cubicBezTo>
                        <a:pt x="252" y="515"/>
                        <a:pt x="389" y="536"/>
                        <a:pt x="400" y="536"/>
                      </a:cubicBezTo>
                      <a:lnTo>
                        <a:pt x="358" y="568"/>
                      </a:lnTo>
                      <a:lnTo>
                        <a:pt x="442" y="620"/>
                      </a:lnTo>
                      <a:lnTo>
                        <a:pt x="1030" y="273"/>
                      </a:lnTo>
                      <a:lnTo>
                        <a:pt x="946" y="220"/>
                      </a:lnTo>
                      <a:lnTo>
                        <a:pt x="463" y="494"/>
                      </a:lnTo>
                      <a:cubicBezTo>
                        <a:pt x="463" y="494"/>
                        <a:pt x="347" y="483"/>
                        <a:pt x="252" y="430"/>
                      </a:cubicBezTo>
                      <a:cubicBezTo>
                        <a:pt x="147" y="367"/>
                        <a:pt x="179" y="325"/>
                        <a:pt x="347" y="231"/>
                      </a:cubicBezTo>
                      <a:lnTo>
                        <a:pt x="652" y="52"/>
                      </a:lnTo>
                      <a:lnTo>
                        <a:pt x="56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4" name="Google Shape;874;p53"/>
                <p:cNvSpPr/>
                <p:nvPr/>
              </p:nvSpPr>
              <p:spPr>
                <a:xfrm>
                  <a:off x="5468750" y="1886688"/>
                  <a:ext cx="32575" cy="1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3" h="562" extrusionOk="0">
                      <a:moveTo>
                        <a:pt x="594" y="76"/>
                      </a:moveTo>
                      <a:cubicBezTo>
                        <a:pt x="645" y="76"/>
                        <a:pt x="695" y="91"/>
                        <a:pt x="746" y="121"/>
                      </a:cubicBezTo>
                      <a:cubicBezTo>
                        <a:pt x="799" y="152"/>
                        <a:pt x="862" y="194"/>
                        <a:pt x="873" y="205"/>
                      </a:cubicBezTo>
                      <a:lnTo>
                        <a:pt x="473" y="446"/>
                      </a:lnTo>
                      <a:cubicBezTo>
                        <a:pt x="462" y="436"/>
                        <a:pt x="347" y="415"/>
                        <a:pt x="263" y="373"/>
                      </a:cubicBezTo>
                      <a:cubicBezTo>
                        <a:pt x="189" y="331"/>
                        <a:pt x="158" y="278"/>
                        <a:pt x="347" y="163"/>
                      </a:cubicBezTo>
                      <a:cubicBezTo>
                        <a:pt x="440" y="106"/>
                        <a:pt x="519" y="76"/>
                        <a:pt x="594" y="76"/>
                      </a:cubicBezTo>
                      <a:close/>
                      <a:moveTo>
                        <a:pt x="581" y="0"/>
                      </a:moveTo>
                      <a:cubicBezTo>
                        <a:pt x="477" y="0"/>
                        <a:pt x="372" y="38"/>
                        <a:pt x="252" y="110"/>
                      </a:cubicBezTo>
                      <a:cubicBezTo>
                        <a:pt x="0" y="257"/>
                        <a:pt x="53" y="341"/>
                        <a:pt x="168" y="404"/>
                      </a:cubicBezTo>
                      <a:cubicBezTo>
                        <a:pt x="252" y="457"/>
                        <a:pt x="389" y="478"/>
                        <a:pt x="399" y="488"/>
                      </a:cubicBezTo>
                      <a:lnTo>
                        <a:pt x="357" y="509"/>
                      </a:lnTo>
                      <a:lnTo>
                        <a:pt x="452" y="562"/>
                      </a:lnTo>
                      <a:lnTo>
                        <a:pt x="1303" y="68"/>
                      </a:lnTo>
                      <a:lnTo>
                        <a:pt x="1209" y="16"/>
                      </a:lnTo>
                      <a:lnTo>
                        <a:pt x="946" y="163"/>
                      </a:lnTo>
                      <a:cubicBezTo>
                        <a:pt x="936" y="152"/>
                        <a:pt x="873" y="100"/>
                        <a:pt x="820" y="68"/>
                      </a:cubicBezTo>
                      <a:cubicBezTo>
                        <a:pt x="738" y="22"/>
                        <a:pt x="660" y="0"/>
                        <a:pt x="5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5" name="Google Shape;875;p53"/>
                <p:cNvSpPr/>
                <p:nvPr/>
              </p:nvSpPr>
              <p:spPr>
                <a:xfrm>
                  <a:off x="5454300" y="1878213"/>
                  <a:ext cx="24975" cy="1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" h="503" extrusionOk="0">
                      <a:moveTo>
                        <a:pt x="566" y="0"/>
                      </a:moveTo>
                      <a:cubicBezTo>
                        <a:pt x="515" y="0"/>
                        <a:pt x="462" y="12"/>
                        <a:pt x="410" y="39"/>
                      </a:cubicBezTo>
                      <a:cubicBezTo>
                        <a:pt x="295" y="113"/>
                        <a:pt x="337" y="166"/>
                        <a:pt x="452" y="250"/>
                      </a:cubicBezTo>
                      <a:cubicBezTo>
                        <a:pt x="557" y="344"/>
                        <a:pt x="578" y="365"/>
                        <a:pt x="515" y="407"/>
                      </a:cubicBezTo>
                      <a:cubicBezTo>
                        <a:pt x="484" y="422"/>
                        <a:pt x="455" y="429"/>
                        <a:pt x="425" y="429"/>
                      </a:cubicBezTo>
                      <a:cubicBezTo>
                        <a:pt x="374" y="429"/>
                        <a:pt x="323" y="409"/>
                        <a:pt x="263" y="376"/>
                      </a:cubicBezTo>
                      <a:cubicBezTo>
                        <a:pt x="200" y="344"/>
                        <a:pt x="95" y="260"/>
                        <a:pt x="85" y="250"/>
                      </a:cubicBezTo>
                      <a:lnTo>
                        <a:pt x="1" y="292"/>
                      </a:lnTo>
                      <a:cubicBezTo>
                        <a:pt x="11" y="302"/>
                        <a:pt x="116" y="386"/>
                        <a:pt x="190" y="428"/>
                      </a:cubicBezTo>
                      <a:cubicBezTo>
                        <a:pt x="266" y="475"/>
                        <a:pt x="346" y="502"/>
                        <a:pt x="426" y="502"/>
                      </a:cubicBezTo>
                      <a:cubicBezTo>
                        <a:pt x="488" y="502"/>
                        <a:pt x="550" y="486"/>
                        <a:pt x="610" y="449"/>
                      </a:cubicBezTo>
                      <a:cubicBezTo>
                        <a:pt x="715" y="386"/>
                        <a:pt x="694" y="334"/>
                        <a:pt x="568" y="239"/>
                      </a:cubicBezTo>
                      <a:cubicBezTo>
                        <a:pt x="463" y="155"/>
                        <a:pt x="452" y="123"/>
                        <a:pt x="505" y="92"/>
                      </a:cubicBezTo>
                      <a:cubicBezTo>
                        <a:pt x="533" y="75"/>
                        <a:pt x="561" y="69"/>
                        <a:pt x="589" y="69"/>
                      </a:cubicBezTo>
                      <a:cubicBezTo>
                        <a:pt x="634" y="69"/>
                        <a:pt x="680" y="87"/>
                        <a:pt x="725" y="113"/>
                      </a:cubicBezTo>
                      <a:cubicBezTo>
                        <a:pt x="799" y="155"/>
                        <a:pt x="914" y="239"/>
                        <a:pt x="914" y="250"/>
                      </a:cubicBezTo>
                      <a:lnTo>
                        <a:pt x="998" y="208"/>
                      </a:lnTo>
                      <a:cubicBezTo>
                        <a:pt x="988" y="197"/>
                        <a:pt x="893" y="123"/>
                        <a:pt x="799" y="71"/>
                      </a:cubicBezTo>
                      <a:cubicBezTo>
                        <a:pt x="734" y="31"/>
                        <a:pt x="652" y="0"/>
                        <a:pt x="56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6" name="Google Shape;876;p53"/>
                <p:cNvSpPr/>
                <p:nvPr/>
              </p:nvSpPr>
              <p:spPr>
                <a:xfrm>
                  <a:off x="5516025" y="1908613"/>
                  <a:ext cx="28925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" h="568" extrusionOk="0">
                      <a:moveTo>
                        <a:pt x="673" y="0"/>
                      </a:moveTo>
                      <a:lnTo>
                        <a:pt x="589" y="42"/>
                      </a:lnTo>
                      <a:lnTo>
                        <a:pt x="978" y="273"/>
                      </a:lnTo>
                      <a:lnTo>
                        <a:pt x="957" y="294"/>
                      </a:lnTo>
                      <a:lnTo>
                        <a:pt x="0" y="494"/>
                      </a:lnTo>
                      <a:lnTo>
                        <a:pt x="63" y="568"/>
                      </a:lnTo>
                      <a:lnTo>
                        <a:pt x="1041" y="346"/>
                      </a:lnTo>
                      <a:lnTo>
                        <a:pt x="1156" y="273"/>
                      </a:lnTo>
                      <a:lnTo>
                        <a:pt x="67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7" name="Google Shape;877;p53"/>
                <p:cNvSpPr/>
                <p:nvPr/>
              </p:nvSpPr>
              <p:spPr>
                <a:xfrm>
                  <a:off x="5537300" y="1923363"/>
                  <a:ext cx="29700" cy="1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8" h="618" extrusionOk="0">
                      <a:moveTo>
                        <a:pt x="751" y="72"/>
                      </a:moveTo>
                      <a:cubicBezTo>
                        <a:pt x="811" y="72"/>
                        <a:pt x="863" y="90"/>
                        <a:pt x="914" y="125"/>
                      </a:cubicBezTo>
                      <a:cubicBezTo>
                        <a:pt x="1051" y="198"/>
                        <a:pt x="1040" y="272"/>
                        <a:pt x="778" y="419"/>
                      </a:cubicBezTo>
                      <a:cubicBezTo>
                        <a:pt x="637" y="505"/>
                        <a:pt x="531" y="541"/>
                        <a:pt x="443" y="541"/>
                      </a:cubicBezTo>
                      <a:cubicBezTo>
                        <a:pt x="380" y="541"/>
                        <a:pt x="326" y="523"/>
                        <a:pt x="274" y="492"/>
                      </a:cubicBezTo>
                      <a:cubicBezTo>
                        <a:pt x="158" y="419"/>
                        <a:pt x="148" y="345"/>
                        <a:pt x="400" y="198"/>
                      </a:cubicBezTo>
                      <a:cubicBezTo>
                        <a:pt x="555" y="111"/>
                        <a:pt x="663" y="72"/>
                        <a:pt x="751" y="72"/>
                      </a:cubicBezTo>
                      <a:close/>
                      <a:moveTo>
                        <a:pt x="746" y="0"/>
                      </a:moveTo>
                      <a:cubicBezTo>
                        <a:pt x="623" y="0"/>
                        <a:pt x="479" y="44"/>
                        <a:pt x="295" y="146"/>
                      </a:cubicBezTo>
                      <a:cubicBezTo>
                        <a:pt x="1" y="324"/>
                        <a:pt x="11" y="440"/>
                        <a:pt x="190" y="545"/>
                      </a:cubicBezTo>
                      <a:cubicBezTo>
                        <a:pt x="273" y="591"/>
                        <a:pt x="357" y="617"/>
                        <a:pt x="450" y="617"/>
                      </a:cubicBezTo>
                      <a:cubicBezTo>
                        <a:pt x="568" y="617"/>
                        <a:pt x="702" y="576"/>
                        <a:pt x="872" y="482"/>
                      </a:cubicBezTo>
                      <a:cubicBezTo>
                        <a:pt x="1188" y="293"/>
                        <a:pt x="1188" y="177"/>
                        <a:pt x="998" y="72"/>
                      </a:cubicBezTo>
                      <a:cubicBezTo>
                        <a:pt x="921" y="26"/>
                        <a:pt x="840" y="0"/>
                        <a:pt x="74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8" name="Google Shape;878;p53"/>
                <p:cNvSpPr/>
                <p:nvPr/>
              </p:nvSpPr>
              <p:spPr>
                <a:xfrm>
                  <a:off x="5529675" y="19272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8" y="1"/>
                      </a:moveTo>
                      <a:lnTo>
                        <a:pt x="1" y="85"/>
                      </a:lnTo>
                      <a:lnTo>
                        <a:pt x="96" y="138"/>
                      </a:lnTo>
                      <a:lnTo>
                        <a:pt x="232" y="64"/>
                      </a:lnTo>
                      <a:lnTo>
                        <a:pt x="1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9" name="Google Shape;879;p53"/>
                <p:cNvSpPr/>
                <p:nvPr/>
              </p:nvSpPr>
              <p:spPr>
                <a:xfrm>
                  <a:off x="5390725" y="1896238"/>
                  <a:ext cx="26025" cy="1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1" h="622" extrusionOk="0">
                      <a:moveTo>
                        <a:pt x="578" y="1"/>
                      </a:moveTo>
                      <a:lnTo>
                        <a:pt x="263" y="180"/>
                      </a:lnTo>
                      <a:cubicBezTo>
                        <a:pt x="43" y="316"/>
                        <a:pt x="1" y="379"/>
                        <a:pt x="169" y="474"/>
                      </a:cubicBezTo>
                      <a:cubicBezTo>
                        <a:pt x="253" y="526"/>
                        <a:pt x="389" y="537"/>
                        <a:pt x="400" y="537"/>
                      </a:cubicBezTo>
                      <a:lnTo>
                        <a:pt x="358" y="568"/>
                      </a:lnTo>
                      <a:lnTo>
                        <a:pt x="452" y="621"/>
                      </a:lnTo>
                      <a:lnTo>
                        <a:pt x="1041" y="274"/>
                      </a:lnTo>
                      <a:lnTo>
                        <a:pt x="957" y="222"/>
                      </a:lnTo>
                      <a:lnTo>
                        <a:pt x="473" y="505"/>
                      </a:lnTo>
                      <a:cubicBezTo>
                        <a:pt x="463" y="495"/>
                        <a:pt x="347" y="484"/>
                        <a:pt x="263" y="432"/>
                      </a:cubicBezTo>
                      <a:cubicBezTo>
                        <a:pt x="148" y="369"/>
                        <a:pt x="190" y="327"/>
                        <a:pt x="358" y="232"/>
                      </a:cubicBezTo>
                      <a:lnTo>
                        <a:pt x="662" y="54"/>
                      </a:lnTo>
                      <a:lnTo>
                        <a:pt x="57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0" name="Google Shape;880;p53"/>
                <p:cNvSpPr/>
                <p:nvPr/>
              </p:nvSpPr>
              <p:spPr>
                <a:xfrm>
                  <a:off x="5405975" y="1906388"/>
                  <a:ext cx="24725" cy="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" h="500" extrusionOk="0">
                      <a:moveTo>
                        <a:pt x="568" y="0"/>
                      </a:moveTo>
                      <a:cubicBezTo>
                        <a:pt x="514" y="0"/>
                        <a:pt x="460" y="14"/>
                        <a:pt x="410" y="47"/>
                      </a:cubicBezTo>
                      <a:cubicBezTo>
                        <a:pt x="295" y="110"/>
                        <a:pt x="326" y="162"/>
                        <a:pt x="442" y="257"/>
                      </a:cubicBezTo>
                      <a:cubicBezTo>
                        <a:pt x="557" y="341"/>
                        <a:pt x="568" y="362"/>
                        <a:pt x="505" y="404"/>
                      </a:cubicBezTo>
                      <a:cubicBezTo>
                        <a:pt x="475" y="421"/>
                        <a:pt x="446" y="429"/>
                        <a:pt x="415" y="429"/>
                      </a:cubicBezTo>
                      <a:cubicBezTo>
                        <a:pt x="367" y="429"/>
                        <a:pt x="316" y="410"/>
                        <a:pt x="253" y="372"/>
                      </a:cubicBezTo>
                      <a:cubicBezTo>
                        <a:pt x="200" y="341"/>
                        <a:pt x="84" y="257"/>
                        <a:pt x="84" y="246"/>
                      </a:cubicBezTo>
                      <a:lnTo>
                        <a:pt x="0" y="288"/>
                      </a:lnTo>
                      <a:cubicBezTo>
                        <a:pt x="0" y="299"/>
                        <a:pt x="105" y="383"/>
                        <a:pt x="179" y="425"/>
                      </a:cubicBezTo>
                      <a:cubicBezTo>
                        <a:pt x="261" y="473"/>
                        <a:pt x="341" y="500"/>
                        <a:pt x="418" y="500"/>
                      </a:cubicBezTo>
                      <a:cubicBezTo>
                        <a:pt x="479" y="500"/>
                        <a:pt x="539" y="483"/>
                        <a:pt x="599" y="446"/>
                      </a:cubicBezTo>
                      <a:cubicBezTo>
                        <a:pt x="715" y="383"/>
                        <a:pt x="694" y="330"/>
                        <a:pt x="568" y="236"/>
                      </a:cubicBezTo>
                      <a:cubicBezTo>
                        <a:pt x="463" y="152"/>
                        <a:pt x="442" y="120"/>
                        <a:pt x="505" y="89"/>
                      </a:cubicBezTo>
                      <a:cubicBezTo>
                        <a:pt x="529" y="73"/>
                        <a:pt x="556" y="66"/>
                        <a:pt x="584" y="66"/>
                      </a:cubicBezTo>
                      <a:cubicBezTo>
                        <a:pt x="630" y="66"/>
                        <a:pt x="680" y="84"/>
                        <a:pt x="725" y="110"/>
                      </a:cubicBezTo>
                      <a:cubicBezTo>
                        <a:pt x="799" y="152"/>
                        <a:pt x="904" y="236"/>
                        <a:pt x="914" y="246"/>
                      </a:cubicBezTo>
                      <a:lnTo>
                        <a:pt x="988" y="204"/>
                      </a:lnTo>
                      <a:cubicBezTo>
                        <a:pt x="988" y="194"/>
                        <a:pt x="883" y="120"/>
                        <a:pt x="799" y="68"/>
                      </a:cubicBezTo>
                      <a:cubicBezTo>
                        <a:pt x="729" y="30"/>
                        <a:pt x="649" y="0"/>
                        <a:pt x="56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1" name="Google Shape;881;p53"/>
                <p:cNvSpPr/>
                <p:nvPr/>
              </p:nvSpPr>
              <p:spPr>
                <a:xfrm>
                  <a:off x="5420400" y="1914913"/>
                  <a:ext cx="32350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" h="557" extrusionOk="0">
                      <a:moveTo>
                        <a:pt x="602" y="74"/>
                      </a:moveTo>
                      <a:cubicBezTo>
                        <a:pt x="651" y="74"/>
                        <a:pt x="698" y="87"/>
                        <a:pt x="747" y="115"/>
                      </a:cubicBezTo>
                      <a:cubicBezTo>
                        <a:pt x="789" y="147"/>
                        <a:pt x="852" y="189"/>
                        <a:pt x="873" y="210"/>
                      </a:cubicBezTo>
                      <a:lnTo>
                        <a:pt x="474" y="442"/>
                      </a:lnTo>
                      <a:cubicBezTo>
                        <a:pt x="463" y="442"/>
                        <a:pt x="337" y="421"/>
                        <a:pt x="253" y="368"/>
                      </a:cubicBezTo>
                      <a:cubicBezTo>
                        <a:pt x="180" y="326"/>
                        <a:pt x="159" y="274"/>
                        <a:pt x="348" y="158"/>
                      </a:cubicBezTo>
                      <a:cubicBezTo>
                        <a:pt x="444" y="106"/>
                        <a:pt x="525" y="74"/>
                        <a:pt x="602" y="74"/>
                      </a:cubicBezTo>
                      <a:close/>
                      <a:moveTo>
                        <a:pt x="576" y="0"/>
                      </a:moveTo>
                      <a:cubicBezTo>
                        <a:pt x="475" y="0"/>
                        <a:pt x="371" y="35"/>
                        <a:pt x="253" y="105"/>
                      </a:cubicBezTo>
                      <a:cubicBezTo>
                        <a:pt x="1" y="253"/>
                        <a:pt x="43" y="337"/>
                        <a:pt x="169" y="410"/>
                      </a:cubicBezTo>
                      <a:cubicBezTo>
                        <a:pt x="253" y="463"/>
                        <a:pt x="390" y="484"/>
                        <a:pt x="400" y="484"/>
                      </a:cubicBezTo>
                      <a:lnTo>
                        <a:pt x="358" y="505"/>
                      </a:lnTo>
                      <a:lnTo>
                        <a:pt x="442" y="557"/>
                      </a:lnTo>
                      <a:lnTo>
                        <a:pt x="1294" y="63"/>
                      </a:lnTo>
                      <a:lnTo>
                        <a:pt x="1210" y="10"/>
                      </a:lnTo>
                      <a:lnTo>
                        <a:pt x="946" y="158"/>
                      </a:lnTo>
                      <a:cubicBezTo>
                        <a:pt x="936" y="147"/>
                        <a:pt x="862" y="94"/>
                        <a:pt x="810" y="63"/>
                      </a:cubicBezTo>
                      <a:cubicBezTo>
                        <a:pt x="732" y="22"/>
                        <a:pt x="655" y="0"/>
                        <a:pt x="57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2" name="Google Shape;882;p53"/>
                <p:cNvSpPr/>
                <p:nvPr/>
              </p:nvSpPr>
              <p:spPr>
                <a:xfrm>
                  <a:off x="5488700" y="1951463"/>
                  <a:ext cx="29975" cy="1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8" extrusionOk="0">
                      <a:moveTo>
                        <a:pt x="759" y="77"/>
                      </a:moveTo>
                      <a:cubicBezTo>
                        <a:pt x="821" y="77"/>
                        <a:pt x="874" y="95"/>
                        <a:pt x="925" y="124"/>
                      </a:cubicBezTo>
                      <a:cubicBezTo>
                        <a:pt x="1051" y="198"/>
                        <a:pt x="1041" y="272"/>
                        <a:pt x="778" y="430"/>
                      </a:cubicBezTo>
                      <a:cubicBezTo>
                        <a:pt x="639" y="508"/>
                        <a:pt x="538" y="541"/>
                        <a:pt x="453" y="541"/>
                      </a:cubicBezTo>
                      <a:cubicBezTo>
                        <a:pt x="391" y="541"/>
                        <a:pt x="338" y="524"/>
                        <a:pt x="285" y="493"/>
                      </a:cubicBezTo>
                      <a:cubicBezTo>
                        <a:pt x="159" y="419"/>
                        <a:pt x="159" y="346"/>
                        <a:pt x="400" y="208"/>
                      </a:cubicBezTo>
                      <a:cubicBezTo>
                        <a:pt x="556" y="115"/>
                        <a:pt x="668" y="77"/>
                        <a:pt x="759" y="77"/>
                      </a:cubicBezTo>
                      <a:close/>
                      <a:moveTo>
                        <a:pt x="752" y="1"/>
                      </a:moveTo>
                      <a:cubicBezTo>
                        <a:pt x="630" y="1"/>
                        <a:pt x="490" y="45"/>
                        <a:pt x="306" y="145"/>
                      </a:cubicBezTo>
                      <a:cubicBezTo>
                        <a:pt x="1" y="324"/>
                        <a:pt x="22" y="440"/>
                        <a:pt x="201" y="545"/>
                      </a:cubicBezTo>
                      <a:cubicBezTo>
                        <a:pt x="279" y="591"/>
                        <a:pt x="362" y="617"/>
                        <a:pt x="456" y="617"/>
                      </a:cubicBezTo>
                      <a:cubicBezTo>
                        <a:pt x="574" y="617"/>
                        <a:pt x="709" y="576"/>
                        <a:pt x="873" y="482"/>
                      </a:cubicBezTo>
                      <a:cubicBezTo>
                        <a:pt x="1198" y="293"/>
                        <a:pt x="1188" y="177"/>
                        <a:pt x="1009" y="72"/>
                      </a:cubicBezTo>
                      <a:cubicBezTo>
                        <a:pt x="927" y="27"/>
                        <a:pt x="845" y="1"/>
                        <a:pt x="75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3" name="Google Shape;883;p53"/>
                <p:cNvSpPr/>
                <p:nvPr/>
              </p:nvSpPr>
              <p:spPr>
                <a:xfrm>
                  <a:off x="5465050" y="1936963"/>
                  <a:ext cx="31300" cy="1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2" h="659" extrusionOk="0">
                      <a:moveTo>
                        <a:pt x="789" y="1"/>
                      </a:moveTo>
                      <a:lnTo>
                        <a:pt x="369" y="221"/>
                      </a:lnTo>
                      <a:lnTo>
                        <a:pt x="411" y="263"/>
                      </a:lnTo>
                      <a:cubicBezTo>
                        <a:pt x="421" y="263"/>
                        <a:pt x="547" y="284"/>
                        <a:pt x="652" y="347"/>
                      </a:cubicBezTo>
                      <a:cubicBezTo>
                        <a:pt x="747" y="400"/>
                        <a:pt x="778" y="463"/>
                        <a:pt x="663" y="536"/>
                      </a:cubicBezTo>
                      <a:cubicBezTo>
                        <a:pt x="600" y="568"/>
                        <a:pt x="537" y="584"/>
                        <a:pt x="475" y="584"/>
                      </a:cubicBezTo>
                      <a:cubicBezTo>
                        <a:pt x="414" y="584"/>
                        <a:pt x="353" y="568"/>
                        <a:pt x="295" y="536"/>
                      </a:cubicBezTo>
                      <a:cubicBezTo>
                        <a:pt x="190" y="473"/>
                        <a:pt x="85" y="389"/>
                        <a:pt x="85" y="379"/>
                      </a:cubicBezTo>
                      <a:lnTo>
                        <a:pt x="1" y="421"/>
                      </a:lnTo>
                      <a:cubicBezTo>
                        <a:pt x="1" y="421"/>
                        <a:pt x="106" y="515"/>
                        <a:pt x="222" y="589"/>
                      </a:cubicBezTo>
                      <a:cubicBezTo>
                        <a:pt x="304" y="635"/>
                        <a:pt x="390" y="659"/>
                        <a:pt x="479" y="659"/>
                      </a:cubicBezTo>
                      <a:cubicBezTo>
                        <a:pt x="571" y="659"/>
                        <a:pt x="666" y="632"/>
                        <a:pt x="757" y="578"/>
                      </a:cubicBezTo>
                      <a:cubicBezTo>
                        <a:pt x="926" y="484"/>
                        <a:pt x="894" y="389"/>
                        <a:pt x="747" y="305"/>
                      </a:cubicBezTo>
                      <a:cubicBezTo>
                        <a:pt x="652" y="253"/>
                        <a:pt x="516" y="232"/>
                        <a:pt x="505" y="232"/>
                      </a:cubicBezTo>
                      <a:lnTo>
                        <a:pt x="778" y="95"/>
                      </a:lnTo>
                      <a:lnTo>
                        <a:pt x="1168" y="316"/>
                      </a:lnTo>
                      <a:lnTo>
                        <a:pt x="1252" y="263"/>
                      </a:lnTo>
                      <a:lnTo>
                        <a:pt x="78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4" name="Google Shape;884;p53"/>
                <p:cNvSpPr/>
                <p:nvPr/>
              </p:nvSpPr>
              <p:spPr>
                <a:xfrm>
                  <a:off x="5481350" y="1955613"/>
                  <a:ext cx="580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27" extrusionOk="0">
                      <a:moveTo>
                        <a:pt x="126" y="0"/>
                      </a:moveTo>
                      <a:lnTo>
                        <a:pt x="0" y="74"/>
                      </a:lnTo>
                      <a:lnTo>
                        <a:pt x="95" y="127"/>
                      </a:lnTo>
                      <a:lnTo>
                        <a:pt x="232" y="53"/>
                      </a:lnTo>
                      <a:lnTo>
                        <a:pt x="12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5" name="Google Shape;885;p53"/>
                <p:cNvSpPr/>
                <p:nvPr/>
              </p:nvSpPr>
              <p:spPr>
                <a:xfrm>
                  <a:off x="5406750" y="1957988"/>
                  <a:ext cx="21825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3" h="557" extrusionOk="0">
                      <a:moveTo>
                        <a:pt x="369" y="0"/>
                      </a:moveTo>
                      <a:lnTo>
                        <a:pt x="348" y="63"/>
                      </a:lnTo>
                      <a:lnTo>
                        <a:pt x="684" y="106"/>
                      </a:lnTo>
                      <a:lnTo>
                        <a:pt x="0" y="505"/>
                      </a:lnTo>
                      <a:lnTo>
                        <a:pt x="85" y="557"/>
                      </a:lnTo>
                      <a:lnTo>
                        <a:pt x="873" y="106"/>
                      </a:lnTo>
                      <a:lnTo>
                        <a:pt x="789" y="53"/>
                      </a:lnTo>
                      <a:lnTo>
                        <a:pt x="3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6" name="Google Shape;886;p53"/>
                <p:cNvSpPr/>
                <p:nvPr/>
              </p:nvSpPr>
              <p:spPr>
                <a:xfrm>
                  <a:off x="5440375" y="1979563"/>
                  <a:ext cx="29975" cy="1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21" extrusionOk="0">
                      <a:moveTo>
                        <a:pt x="753" y="77"/>
                      </a:moveTo>
                      <a:cubicBezTo>
                        <a:pt x="816" y="77"/>
                        <a:pt x="870" y="95"/>
                        <a:pt x="925" y="125"/>
                      </a:cubicBezTo>
                      <a:cubicBezTo>
                        <a:pt x="1051" y="198"/>
                        <a:pt x="1041" y="272"/>
                        <a:pt x="778" y="429"/>
                      </a:cubicBezTo>
                      <a:cubicBezTo>
                        <a:pt x="639" y="508"/>
                        <a:pt x="534" y="542"/>
                        <a:pt x="447" y="542"/>
                      </a:cubicBezTo>
                      <a:cubicBezTo>
                        <a:pt x="382" y="542"/>
                        <a:pt x="327" y="524"/>
                        <a:pt x="274" y="492"/>
                      </a:cubicBezTo>
                      <a:cubicBezTo>
                        <a:pt x="147" y="429"/>
                        <a:pt x="147" y="345"/>
                        <a:pt x="390" y="209"/>
                      </a:cubicBezTo>
                      <a:cubicBezTo>
                        <a:pt x="552" y="115"/>
                        <a:pt x="662" y="77"/>
                        <a:pt x="753" y="77"/>
                      </a:cubicBezTo>
                      <a:close/>
                      <a:moveTo>
                        <a:pt x="746" y="1"/>
                      </a:moveTo>
                      <a:cubicBezTo>
                        <a:pt x="623" y="1"/>
                        <a:pt x="479" y="45"/>
                        <a:pt x="295" y="146"/>
                      </a:cubicBezTo>
                      <a:cubicBezTo>
                        <a:pt x="0" y="324"/>
                        <a:pt x="21" y="440"/>
                        <a:pt x="200" y="545"/>
                      </a:cubicBezTo>
                      <a:cubicBezTo>
                        <a:pt x="281" y="593"/>
                        <a:pt x="366" y="621"/>
                        <a:pt x="462" y="621"/>
                      </a:cubicBezTo>
                      <a:cubicBezTo>
                        <a:pt x="579" y="621"/>
                        <a:pt x="712" y="580"/>
                        <a:pt x="873" y="482"/>
                      </a:cubicBezTo>
                      <a:cubicBezTo>
                        <a:pt x="1198" y="293"/>
                        <a:pt x="1188" y="177"/>
                        <a:pt x="999" y="72"/>
                      </a:cubicBezTo>
                      <a:cubicBezTo>
                        <a:pt x="921" y="27"/>
                        <a:pt x="840" y="1"/>
                        <a:pt x="7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7" name="Google Shape;887;p53"/>
                <p:cNvSpPr/>
                <p:nvPr/>
              </p:nvSpPr>
              <p:spPr>
                <a:xfrm>
                  <a:off x="5432775" y="1983738"/>
                  <a:ext cx="5800" cy="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7" extrusionOk="0">
                      <a:moveTo>
                        <a:pt x="136" y="0"/>
                      </a:moveTo>
                      <a:lnTo>
                        <a:pt x="0" y="73"/>
                      </a:lnTo>
                      <a:lnTo>
                        <a:pt x="94" y="136"/>
                      </a:lnTo>
                      <a:lnTo>
                        <a:pt x="231" y="52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8" name="Google Shape;888;p53"/>
                <p:cNvSpPr/>
                <p:nvPr/>
              </p:nvSpPr>
              <p:spPr>
                <a:xfrm>
                  <a:off x="5416200" y="1966063"/>
                  <a:ext cx="30775" cy="1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" h="613" extrusionOk="0">
                      <a:moveTo>
                        <a:pt x="773" y="71"/>
                      </a:moveTo>
                      <a:cubicBezTo>
                        <a:pt x="833" y="71"/>
                        <a:pt x="894" y="87"/>
                        <a:pt x="946" y="119"/>
                      </a:cubicBezTo>
                      <a:cubicBezTo>
                        <a:pt x="1083" y="203"/>
                        <a:pt x="1020" y="297"/>
                        <a:pt x="852" y="402"/>
                      </a:cubicBezTo>
                      <a:cubicBezTo>
                        <a:pt x="841" y="402"/>
                        <a:pt x="684" y="360"/>
                        <a:pt x="610" y="318"/>
                      </a:cubicBezTo>
                      <a:cubicBezTo>
                        <a:pt x="495" y="245"/>
                        <a:pt x="484" y="192"/>
                        <a:pt x="600" y="119"/>
                      </a:cubicBezTo>
                      <a:cubicBezTo>
                        <a:pt x="653" y="87"/>
                        <a:pt x="713" y="71"/>
                        <a:pt x="773" y="71"/>
                      </a:cubicBezTo>
                      <a:close/>
                      <a:moveTo>
                        <a:pt x="747" y="0"/>
                      </a:moveTo>
                      <a:cubicBezTo>
                        <a:pt x="661" y="0"/>
                        <a:pt x="574" y="21"/>
                        <a:pt x="495" y="66"/>
                      </a:cubicBezTo>
                      <a:cubicBezTo>
                        <a:pt x="337" y="161"/>
                        <a:pt x="358" y="255"/>
                        <a:pt x="516" y="360"/>
                      </a:cubicBezTo>
                      <a:cubicBezTo>
                        <a:pt x="600" y="402"/>
                        <a:pt x="757" y="444"/>
                        <a:pt x="768" y="444"/>
                      </a:cubicBezTo>
                      <a:cubicBezTo>
                        <a:pt x="663" y="503"/>
                        <a:pt x="567" y="532"/>
                        <a:pt x="480" y="532"/>
                      </a:cubicBezTo>
                      <a:cubicBezTo>
                        <a:pt x="410" y="532"/>
                        <a:pt x="345" y="513"/>
                        <a:pt x="285" y="476"/>
                      </a:cubicBezTo>
                      <a:cubicBezTo>
                        <a:pt x="180" y="423"/>
                        <a:pt x="96" y="360"/>
                        <a:pt x="85" y="350"/>
                      </a:cubicBezTo>
                      <a:lnTo>
                        <a:pt x="1" y="392"/>
                      </a:lnTo>
                      <a:cubicBezTo>
                        <a:pt x="12" y="392"/>
                        <a:pt x="96" y="465"/>
                        <a:pt x="201" y="528"/>
                      </a:cubicBezTo>
                      <a:cubicBezTo>
                        <a:pt x="293" y="582"/>
                        <a:pt x="388" y="613"/>
                        <a:pt x="493" y="613"/>
                      </a:cubicBezTo>
                      <a:cubicBezTo>
                        <a:pt x="615" y="613"/>
                        <a:pt x="752" y="571"/>
                        <a:pt x="915" y="476"/>
                      </a:cubicBezTo>
                      <a:cubicBezTo>
                        <a:pt x="1156" y="329"/>
                        <a:pt x="1230" y="192"/>
                        <a:pt x="1030" y="77"/>
                      </a:cubicBezTo>
                      <a:cubicBezTo>
                        <a:pt x="942" y="27"/>
                        <a:pt x="844" y="0"/>
                        <a:pt x="74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9" name="Google Shape;889;p53"/>
                <p:cNvSpPr/>
                <p:nvPr/>
              </p:nvSpPr>
              <p:spPr>
                <a:xfrm>
                  <a:off x="5331900" y="1973988"/>
                  <a:ext cx="11050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" h="254" extrusionOk="0">
                      <a:moveTo>
                        <a:pt x="85" y="1"/>
                      </a:moveTo>
                      <a:lnTo>
                        <a:pt x="0" y="54"/>
                      </a:lnTo>
                      <a:lnTo>
                        <a:pt x="368" y="253"/>
                      </a:lnTo>
                      <a:lnTo>
                        <a:pt x="442" y="211"/>
                      </a:lnTo>
                      <a:lnTo>
                        <a:pt x="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0" name="Google Shape;890;p53"/>
                <p:cNvSpPr/>
                <p:nvPr/>
              </p:nvSpPr>
              <p:spPr>
                <a:xfrm>
                  <a:off x="5391800" y="2007713"/>
                  <a:ext cx="29950" cy="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620" extrusionOk="0">
                      <a:moveTo>
                        <a:pt x="758" y="76"/>
                      </a:moveTo>
                      <a:cubicBezTo>
                        <a:pt x="821" y="76"/>
                        <a:pt x="873" y="93"/>
                        <a:pt x="925" y="123"/>
                      </a:cubicBezTo>
                      <a:cubicBezTo>
                        <a:pt x="1061" y="197"/>
                        <a:pt x="1051" y="270"/>
                        <a:pt x="788" y="428"/>
                      </a:cubicBezTo>
                      <a:cubicBezTo>
                        <a:pt x="638" y="509"/>
                        <a:pt x="532" y="542"/>
                        <a:pt x="445" y="542"/>
                      </a:cubicBezTo>
                      <a:cubicBezTo>
                        <a:pt x="385" y="542"/>
                        <a:pt x="334" y="527"/>
                        <a:pt x="283" y="501"/>
                      </a:cubicBezTo>
                      <a:cubicBezTo>
                        <a:pt x="157" y="428"/>
                        <a:pt x="157" y="344"/>
                        <a:pt x="399" y="207"/>
                      </a:cubicBezTo>
                      <a:cubicBezTo>
                        <a:pt x="555" y="113"/>
                        <a:pt x="667" y="76"/>
                        <a:pt x="758" y="76"/>
                      </a:cubicBezTo>
                      <a:close/>
                      <a:moveTo>
                        <a:pt x="752" y="0"/>
                      </a:moveTo>
                      <a:cubicBezTo>
                        <a:pt x="628" y="0"/>
                        <a:pt x="485" y="46"/>
                        <a:pt x="304" y="155"/>
                      </a:cubicBezTo>
                      <a:cubicBezTo>
                        <a:pt x="0" y="323"/>
                        <a:pt x="21" y="438"/>
                        <a:pt x="199" y="543"/>
                      </a:cubicBezTo>
                      <a:cubicBezTo>
                        <a:pt x="285" y="591"/>
                        <a:pt x="371" y="619"/>
                        <a:pt x="467" y="619"/>
                      </a:cubicBezTo>
                      <a:cubicBezTo>
                        <a:pt x="584" y="619"/>
                        <a:pt x="716" y="578"/>
                        <a:pt x="883" y="480"/>
                      </a:cubicBezTo>
                      <a:cubicBezTo>
                        <a:pt x="1198" y="291"/>
                        <a:pt x="1187" y="186"/>
                        <a:pt x="1009" y="71"/>
                      </a:cubicBezTo>
                      <a:cubicBezTo>
                        <a:pt x="928" y="26"/>
                        <a:pt x="845" y="0"/>
                        <a:pt x="75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1" name="Google Shape;891;p53"/>
                <p:cNvSpPr/>
                <p:nvPr/>
              </p:nvSpPr>
              <p:spPr>
                <a:xfrm>
                  <a:off x="5384425" y="2011813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7" y="1"/>
                      </a:moveTo>
                      <a:lnTo>
                        <a:pt x="1" y="75"/>
                      </a:lnTo>
                      <a:lnTo>
                        <a:pt x="95" y="138"/>
                      </a:lnTo>
                      <a:lnTo>
                        <a:pt x="232" y="54"/>
                      </a:lnTo>
                      <a:lnTo>
                        <a:pt x="13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2" name="Google Shape;892;p53"/>
                <p:cNvSpPr/>
                <p:nvPr/>
              </p:nvSpPr>
              <p:spPr>
                <a:xfrm>
                  <a:off x="5368150" y="1993188"/>
                  <a:ext cx="31275" cy="1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1" h="664" extrusionOk="0">
                      <a:moveTo>
                        <a:pt x="788" y="0"/>
                      </a:moveTo>
                      <a:lnTo>
                        <a:pt x="368" y="221"/>
                      </a:lnTo>
                      <a:lnTo>
                        <a:pt x="410" y="263"/>
                      </a:lnTo>
                      <a:cubicBezTo>
                        <a:pt x="421" y="274"/>
                        <a:pt x="557" y="295"/>
                        <a:pt x="652" y="347"/>
                      </a:cubicBezTo>
                      <a:cubicBezTo>
                        <a:pt x="746" y="410"/>
                        <a:pt x="778" y="463"/>
                        <a:pt x="662" y="536"/>
                      </a:cubicBezTo>
                      <a:cubicBezTo>
                        <a:pt x="601" y="571"/>
                        <a:pt x="541" y="587"/>
                        <a:pt x="482" y="587"/>
                      </a:cubicBezTo>
                      <a:cubicBezTo>
                        <a:pt x="417" y="587"/>
                        <a:pt x="354" y="569"/>
                        <a:pt x="295" y="536"/>
                      </a:cubicBezTo>
                      <a:cubicBezTo>
                        <a:pt x="200" y="484"/>
                        <a:pt x="84" y="389"/>
                        <a:pt x="84" y="389"/>
                      </a:cubicBezTo>
                      <a:lnTo>
                        <a:pt x="0" y="421"/>
                      </a:lnTo>
                      <a:cubicBezTo>
                        <a:pt x="11" y="431"/>
                        <a:pt x="105" y="526"/>
                        <a:pt x="232" y="589"/>
                      </a:cubicBezTo>
                      <a:cubicBezTo>
                        <a:pt x="312" y="637"/>
                        <a:pt x="401" y="663"/>
                        <a:pt x="495" y="663"/>
                      </a:cubicBezTo>
                      <a:cubicBezTo>
                        <a:pt x="583" y="663"/>
                        <a:pt x="675" y="640"/>
                        <a:pt x="767" y="589"/>
                      </a:cubicBezTo>
                      <a:cubicBezTo>
                        <a:pt x="935" y="484"/>
                        <a:pt x="893" y="400"/>
                        <a:pt x="746" y="305"/>
                      </a:cubicBezTo>
                      <a:cubicBezTo>
                        <a:pt x="652" y="253"/>
                        <a:pt x="515" y="232"/>
                        <a:pt x="505" y="232"/>
                      </a:cubicBezTo>
                      <a:lnTo>
                        <a:pt x="788" y="94"/>
                      </a:lnTo>
                      <a:lnTo>
                        <a:pt x="1166" y="316"/>
                      </a:lnTo>
                      <a:lnTo>
                        <a:pt x="1250" y="263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3" name="Google Shape;893;p53"/>
                <p:cNvSpPr/>
                <p:nvPr/>
              </p:nvSpPr>
              <p:spPr>
                <a:xfrm>
                  <a:off x="5351075" y="1983463"/>
                  <a:ext cx="30225" cy="1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" h="736" extrusionOk="0">
                      <a:moveTo>
                        <a:pt x="767" y="0"/>
                      </a:moveTo>
                      <a:lnTo>
                        <a:pt x="704" y="53"/>
                      </a:lnTo>
                      <a:cubicBezTo>
                        <a:pt x="704" y="53"/>
                        <a:pt x="841" y="105"/>
                        <a:pt x="925" y="158"/>
                      </a:cubicBezTo>
                      <a:cubicBezTo>
                        <a:pt x="1041" y="221"/>
                        <a:pt x="1062" y="273"/>
                        <a:pt x="957" y="336"/>
                      </a:cubicBezTo>
                      <a:cubicBezTo>
                        <a:pt x="873" y="389"/>
                        <a:pt x="746" y="389"/>
                        <a:pt x="546" y="389"/>
                      </a:cubicBezTo>
                      <a:lnTo>
                        <a:pt x="74" y="399"/>
                      </a:lnTo>
                      <a:lnTo>
                        <a:pt x="0" y="441"/>
                      </a:lnTo>
                      <a:lnTo>
                        <a:pt x="504" y="736"/>
                      </a:lnTo>
                      <a:lnTo>
                        <a:pt x="578" y="684"/>
                      </a:lnTo>
                      <a:lnTo>
                        <a:pt x="189" y="462"/>
                      </a:lnTo>
                      <a:lnTo>
                        <a:pt x="609" y="452"/>
                      </a:lnTo>
                      <a:cubicBezTo>
                        <a:pt x="652" y="454"/>
                        <a:pt x="692" y="456"/>
                        <a:pt x="729" y="456"/>
                      </a:cubicBezTo>
                      <a:cubicBezTo>
                        <a:pt x="871" y="456"/>
                        <a:pt x="969" y="437"/>
                        <a:pt x="1062" y="378"/>
                      </a:cubicBezTo>
                      <a:cubicBezTo>
                        <a:pt x="1209" y="294"/>
                        <a:pt x="1188" y="210"/>
                        <a:pt x="1030" y="116"/>
                      </a:cubicBezTo>
                      <a:cubicBezTo>
                        <a:pt x="915" y="53"/>
                        <a:pt x="778" y="11"/>
                        <a:pt x="76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4" name="Google Shape;894;p53"/>
                <p:cNvSpPr/>
                <p:nvPr/>
              </p:nvSpPr>
              <p:spPr>
                <a:xfrm>
                  <a:off x="5304050" y="2013313"/>
                  <a:ext cx="30500" cy="1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" h="610" extrusionOk="0">
                      <a:moveTo>
                        <a:pt x="379" y="204"/>
                      </a:moveTo>
                      <a:cubicBezTo>
                        <a:pt x="389" y="204"/>
                        <a:pt x="526" y="235"/>
                        <a:pt x="610" y="288"/>
                      </a:cubicBezTo>
                      <a:cubicBezTo>
                        <a:pt x="725" y="351"/>
                        <a:pt x="736" y="424"/>
                        <a:pt x="631" y="487"/>
                      </a:cubicBezTo>
                      <a:cubicBezTo>
                        <a:pt x="573" y="519"/>
                        <a:pt x="513" y="535"/>
                        <a:pt x="451" y="535"/>
                      </a:cubicBezTo>
                      <a:cubicBezTo>
                        <a:pt x="389" y="535"/>
                        <a:pt x="326" y="519"/>
                        <a:pt x="263" y="487"/>
                      </a:cubicBezTo>
                      <a:cubicBezTo>
                        <a:pt x="137" y="403"/>
                        <a:pt x="211" y="298"/>
                        <a:pt x="379" y="204"/>
                      </a:cubicBezTo>
                      <a:close/>
                      <a:moveTo>
                        <a:pt x="730" y="1"/>
                      </a:moveTo>
                      <a:cubicBezTo>
                        <a:pt x="606" y="1"/>
                        <a:pt x="468" y="40"/>
                        <a:pt x="316" y="130"/>
                      </a:cubicBezTo>
                      <a:cubicBezTo>
                        <a:pt x="64" y="277"/>
                        <a:pt x="1" y="414"/>
                        <a:pt x="190" y="529"/>
                      </a:cubicBezTo>
                      <a:cubicBezTo>
                        <a:pt x="281" y="583"/>
                        <a:pt x="376" y="610"/>
                        <a:pt x="469" y="610"/>
                      </a:cubicBezTo>
                      <a:cubicBezTo>
                        <a:pt x="557" y="610"/>
                        <a:pt x="644" y="586"/>
                        <a:pt x="725" y="540"/>
                      </a:cubicBezTo>
                      <a:cubicBezTo>
                        <a:pt x="883" y="445"/>
                        <a:pt x="872" y="340"/>
                        <a:pt x="704" y="246"/>
                      </a:cubicBezTo>
                      <a:cubicBezTo>
                        <a:pt x="620" y="193"/>
                        <a:pt x="463" y="162"/>
                        <a:pt x="452" y="162"/>
                      </a:cubicBezTo>
                      <a:cubicBezTo>
                        <a:pt x="555" y="102"/>
                        <a:pt x="654" y="72"/>
                        <a:pt x="748" y="72"/>
                      </a:cubicBezTo>
                      <a:cubicBezTo>
                        <a:pt x="817" y="72"/>
                        <a:pt x="884" y="88"/>
                        <a:pt x="946" y="120"/>
                      </a:cubicBezTo>
                      <a:cubicBezTo>
                        <a:pt x="1041" y="183"/>
                        <a:pt x="1125" y="246"/>
                        <a:pt x="1136" y="256"/>
                      </a:cubicBezTo>
                      <a:lnTo>
                        <a:pt x="1220" y="214"/>
                      </a:lnTo>
                      <a:cubicBezTo>
                        <a:pt x="1209" y="214"/>
                        <a:pt x="1125" y="141"/>
                        <a:pt x="1020" y="78"/>
                      </a:cubicBezTo>
                      <a:cubicBezTo>
                        <a:pt x="932" y="29"/>
                        <a:pt x="836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5" name="Google Shape;895;p53"/>
                <p:cNvSpPr/>
                <p:nvPr/>
              </p:nvSpPr>
              <p:spPr>
                <a:xfrm>
                  <a:off x="5326900" y="2026238"/>
                  <a:ext cx="29725" cy="1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9" h="616" extrusionOk="0">
                      <a:moveTo>
                        <a:pt x="756" y="73"/>
                      </a:moveTo>
                      <a:cubicBezTo>
                        <a:pt x="815" y="73"/>
                        <a:pt x="866" y="89"/>
                        <a:pt x="915" y="117"/>
                      </a:cubicBezTo>
                      <a:cubicBezTo>
                        <a:pt x="1051" y="201"/>
                        <a:pt x="1041" y="275"/>
                        <a:pt x="778" y="422"/>
                      </a:cubicBezTo>
                      <a:cubicBezTo>
                        <a:pt x="637" y="509"/>
                        <a:pt x="531" y="544"/>
                        <a:pt x="443" y="544"/>
                      </a:cubicBezTo>
                      <a:cubicBezTo>
                        <a:pt x="380" y="544"/>
                        <a:pt x="326" y="526"/>
                        <a:pt x="274" y="496"/>
                      </a:cubicBezTo>
                      <a:cubicBezTo>
                        <a:pt x="148" y="422"/>
                        <a:pt x="148" y="349"/>
                        <a:pt x="390" y="201"/>
                      </a:cubicBezTo>
                      <a:cubicBezTo>
                        <a:pt x="550" y="112"/>
                        <a:pt x="663" y="73"/>
                        <a:pt x="756" y="73"/>
                      </a:cubicBezTo>
                      <a:close/>
                      <a:moveTo>
                        <a:pt x="739" y="1"/>
                      </a:moveTo>
                      <a:cubicBezTo>
                        <a:pt x="618" y="1"/>
                        <a:pt x="476" y="44"/>
                        <a:pt x="295" y="149"/>
                      </a:cubicBezTo>
                      <a:cubicBezTo>
                        <a:pt x="0" y="327"/>
                        <a:pt x="11" y="443"/>
                        <a:pt x="190" y="549"/>
                      </a:cubicBezTo>
                      <a:cubicBezTo>
                        <a:pt x="269" y="590"/>
                        <a:pt x="351" y="615"/>
                        <a:pt x="446" y="615"/>
                      </a:cubicBezTo>
                      <a:cubicBezTo>
                        <a:pt x="565" y="615"/>
                        <a:pt x="702" y="575"/>
                        <a:pt x="873" y="475"/>
                      </a:cubicBezTo>
                      <a:cubicBezTo>
                        <a:pt x="1188" y="296"/>
                        <a:pt x="1177" y="180"/>
                        <a:pt x="999" y="75"/>
                      </a:cubicBezTo>
                      <a:cubicBezTo>
                        <a:pt x="919" y="29"/>
                        <a:pt x="836" y="1"/>
                        <a:pt x="7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6" name="Google Shape;896;p53"/>
                <p:cNvSpPr/>
                <p:nvPr/>
              </p:nvSpPr>
              <p:spPr>
                <a:xfrm>
                  <a:off x="5319300" y="2030213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6" y="0"/>
                      </a:moveTo>
                      <a:lnTo>
                        <a:pt x="0" y="84"/>
                      </a:lnTo>
                      <a:lnTo>
                        <a:pt x="94" y="137"/>
                      </a:lnTo>
                      <a:lnTo>
                        <a:pt x="231" y="63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7" name="Google Shape;897;p53"/>
                <p:cNvSpPr/>
                <p:nvPr/>
              </p:nvSpPr>
              <p:spPr>
                <a:xfrm>
                  <a:off x="5343450" y="2035963"/>
                  <a:ext cx="29975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4" extrusionOk="0">
                      <a:moveTo>
                        <a:pt x="759" y="70"/>
                      </a:moveTo>
                      <a:cubicBezTo>
                        <a:pt x="821" y="70"/>
                        <a:pt x="874" y="87"/>
                        <a:pt x="925" y="118"/>
                      </a:cubicBezTo>
                      <a:cubicBezTo>
                        <a:pt x="1051" y="191"/>
                        <a:pt x="1041" y="275"/>
                        <a:pt x="778" y="422"/>
                      </a:cubicBezTo>
                      <a:cubicBezTo>
                        <a:pt x="636" y="508"/>
                        <a:pt x="531" y="544"/>
                        <a:pt x="444" y="544"/>
                      </a:cubicBezTo>
                      <a:cubicBezTo>
                        <a:pt x="383" y="544"/>
                        <a:pt x="332" y="526"/>
                        <a:pt x="284" y="496"/>
                      </a:cubicBezTo>
                      <a:cubicBezTo>
                        <a:pt x="158" y="422"/>
                        <a:pt x="148" y="349"/>
                        <a:pt x="400" y="202"/>
                      </a:cubicBezTo>
                      <a:cubicBezTo>
                        <a:pt x="556" y="108"/>
                        <a:pt x="667" y="70"/>
                        <a:pt x="759" y="70"/>
                      </a:cubicBezTo>
                      <a:close/>
                      <a:moveTo>
                        <a:pt x="738" y="0"/>
                      </a:moveTo>
                      <a:cubicBezTo>
                        <a:pt x="617" y="0"/>
                        <a:pt x="475" y="44"/>
                        <a:pt x="295" y="149"/>
                      </a:cubicBezTo>
                      <a:cubicBezTo>
                        <a:pt x="1" y="317"/>
                        <a:pt x="22" y="433"/>
                        <a:pt x="200" y="538"/>
                      </a:cubicBezTo>
                      <a:cubicBezTo>
                        <a:pt x="281" y="585"/>
                        <a:pt x="366" y="613"/>
                        <a:pt x="462" y="613"/>
                      </a:cubicBezTo>
                      <a:cubicBezTo>
                        <a:pt x="579" y="613"/>
                        <a:pt x="711" y="572"/>
                        <a:pt x="872" y="475"/>
                      </a:cubicBezTo>
                      <a:cubicBezTo>
                        <a:pt x="1199" y="286"/>
                        <a:pt x="1188" y="181"/>
                        <a:pt x="999" y="76"/>
                      </a:cubicBezTo>
                      <a:cubicBezTo>
                        <a:pt x="919" y="29"/>
                        <a:pt x="835" y="0"/>
                        <a:pt x="73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98" name="Google Shape;898;p53"/>
            <p:cNvGrpSpPr/>
            <p:nvPr/>
          </p:nvGrpSpPr>
          <p:grpSpPr>
            <a:xfrm>
              <a:off x="1567225" y="2060158"/>
              <a:ext cx="629072" cy="735415"/>
              <a:chOff x="2193460" y="1781543"/>
              <a:chExt cx="747293" cy="873622"/>
            </a:xfrm>
          </p:grpSpPr>
          <p:sp>
            <p:nvSpPr>
              <p:cNvPr id="899" name="Google Shape;899;p53"/>
              <p:cNvSpPr/>
              <p:nvPr/>
            </p:nvSpPr>
            <p:spPr>
              <a:xfrm>
                <a:off x="2249752" y="2318547"/>
                <a:ext cx="685359" cy="323581"/>
              </a:xfrm>
              <a:custGeom>
                <a:avLst/>
                <a:gdLst/>
                <a:ahLst/>
                <a:cxnLst/>
                <a:rect l="l" t="t" r="r" b="b"/>
                <a:pathLst>
                  <a:path w="15341" h="7243" extrusionOk="0">
                    <a:moveTo>
                      <a:pt x="1" y="1"/>
                    </a:moveTo>
                    <a:lnTo>
                      <a:pt x="1" y="1724"/>
                    </a:lnTo>
                    <a:cubicBezTo>
                      <a:pt x="1" y="1829"/>
                      <a:pt x="85" y="1934"/>
                      <a:pt x="232" y="2018"/>
                    </a:cubicBezTo>
                    <a:lnTo>
                      <a:pt x="8953" y="7093"/>
                    </a:lnTo>
                    <a:cubicBezTo>
                      <a:pt x="9131" y="7193"/>
                      <a:pt x="9373" y="7243"/>
                      <a:pt x="9616" y="7243"/>
                    </a:cubicBezTo>
                    <a:cubicBezTo>
                      <a:pt x="9859" y="7243"/>
                      <a:pt x="10103" y="7193"/>
                      <a:pt x="10286" y="7093"/>
                    </a:cubicBezTo>
                    <a:lnTo>
                      <a:pt x="15341" y="4161"/>
                    </a:lnTo>
                    <a:lnTo>
                      <a:pt x="15341" y="2281"/>
                    </a:lnTo>
                    <a:lnTo>
                      <a:pt x="10424" y="5118"/>
                    </a:lnTo>
                    <a:cubicBezTo>
                      <a:pt x="10192" y="5254"/>
                      <a:pt x="9898" y="5317"/>
                      <a:pt x="9604" y="5317"/>
                    </a:cubicBezTo>
                    <a:cubicBezTo>
                      <a:pt x="9320" y="5317"/>
                      <a:pt x="9026" y="5254"/>
                      <a:pt x="8795" y="5118"/>
                    </a:cubicBezTo>
                    <a:lnTo>
                      <a:pt x="74" y="54"/>
                    </a:lnTo>
                    <a:cubicBezTo>
                      <a:pt x="53" y="43"/>
                      <a:pt x="22" y="22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53"/>
              <p:cNvSpPr/>
              <p:nvPr/>
            </p:nvSpPr>
            <p:spPr>
              <a:xfrm>
                <a:off x="2249752" y="1928035"/>
                <a:ext cx="685359" cy="614951"/>
              </a:xfrm>
              <a:custGeom>
                <a:avLst/>
                <a:gdLst/>
                <a:ahLst/>
                <a:cxnLst/>
                <a:rect l="l" t="t" r="r" b="b"/>
                <a:pathLst>
                  <a:path w="15341" h="13765" extrusionOk="0">
                    <a:moveTo>
                      <a:pt x="13975" y="0"/>
                    </a:moveTo>
                    <a:lnTo>
                      <a:pt x="232" y="7943"/>
                    </a:lnTo>
                    <a:lnTo>
                      <a:pt x="232" y="7933"/>
                    </a:lnTo>
                    <a:cubicBezTo>
                      <a:pt x="158" y="7985"/>
                      <a:pt x="106" y="8027"/>
                      <a:pt x="64" y="8080"/>
                    </a:cubicBezTo>
                    <a:cubicBezTo>
                      <a:pt x="22" y="8132"/>
                      <a:pt x="1" y="8185"/>
                      <a:pt x="1" y="8237"/>
                    </a:cubicBezTo>
                    <a:cubicBezTo>
                      <a:pt x="1" y="8290"/>
                      <a:pt x="11" y="8332"/>
                      <a:pt x="43" y="8374"/>
                    </a:cubicBezTo>
                    <a:cubicBezTo>
                      <a:pt x="85" y="8437"/>
                      <a:pt x="137" y="8489"/>
                      <a:pt x="221" y="8542"/>
                    </a:cubicBezTo>
                    <a:lnTo>
                      <a:pt x="8942" y="13607"/>
                    </a:lnTo>
                    <a:cubicBezTo>
                      <a:pt x="9120" y="13712"/>
                      <a:pt x="9365" y="13764"/>
                      <a:pt x="9609" y="13764"/>
                    </a:cubicBezTo>
                    <a:cubicBezTo>
                      <a:pt x="9853" y="13764"/>
                      <a:pt x="10098" y="13712"/>
                      <a:pt x="10276" y="13607"/>
                    </a:cubicBezTo>
                    <a:lnTo>
                      <a:pt x="15341" y="10686"/>
                    </a:lnTo>
                    <a:lnTo>
                      <a:pt x="15341" y="9488"/>
                    </a:lnTo>
                    <a:lnTo>
                      <a:pt x="11222" y="11863"/>
                    </a:lnTo>
                    <a:cubicBezTo>
                      <a:pt x="11148" y="11905"/>
                      <a:pt x="11064" y="11927"/>
                      <a:pt x="10979" y="11927"/>
                    </a:cubicBezTo>
                    <a:cubicBezTo>
                      <a:pt x="10919" y="11927"/>
                      <a:pt x="10858" y="11916"/>
                      <a:pt x="10802" y="11894"/>
                    </a:cubicBezTo>
                    <a:cubicBezTo>
                      <a:pt x="10455" y="11736"/>
                      <a:pt x="10040" y="11657"/>
                      <a:pt x="9624" y="11657"/>
                    </a:cubicBezTo>
                    <a:cubicBezTo>
                      <a:pt x="9207" y="11657"/>
                      <a:pt x="8789" y="11736"/>
                      <a:pt x="8437" y="11894"/>
                    </a:cubicBezTo>
                    <a:cubicBezTo>
                      <a:pt x="8354" y="11925"/>
                      <a:pt x="8291" y="11939"/>
                      <a:pt x="8235" y="11939"/>
                    </a:cubicBezTo>
                    <a:cubicBezTo>
                      <a:pt x="8158" y="11939"/>
                      <a:pt x="8097" y="11911"/>
                      <a:pt x="8017" y="11863"/>
                    </a:cubicBezTo>
                    <a:lnTo>
                      <a:pt x="3384" y="9173"/>
                    </a:lnTo>
                    <a:cubicBezTo>
                      <a:pt x="3247" y="9089"/>
                      <a:pt x="3205" y="9036"/>
                      <a:pt x="3342" y="8921"/>
                    </a:cubicBezTo>
                    <a:cubicBezTo>
                      <a:pt x="3783" y="8595"/>
                      <a:pt x="3856" y="8153"/>
                      <a:pt x="3573" y="7786"/>
                    </a:cubicBezTo>
                    <a:cubicBezTo>
                      <a:pt x="3541" y="7733"/>
                      <a:pt x="3499" y="7691"/>
                      <a:pt x="3457" y="7649"/>
                    </a:cubicBezTo>
                    <a:cubicBezTo>
                      <a:pt x="3426" y="7618"/>
                      <a:pt x="3384" y="7586"/>
                      <a:pt x="3342" y="7555"/>
                    </a:cubicBezTo>
                    <a:cubicBezTo>
                      <a:pt x="3331" y="7544"/>
                      <a:pt x="3331" y="7534"/>
                      <a:pt x="3321" y="7523"/>
                    </a:cubicBezTo>
                    <a:cubicBezTo>
                      <a:pt x="3258" y="7460"/>
                      <a:pt x="3279" y="7376"/>
                      <a:pt x="3384" y="7313"/>
                    </a:cubicBezTo>
                    <a:lnTo>
                      <a:pt x="14909" y="662"/>
                    </a:lnTo>
                    <a:cubicBezTo>
                      <a:pt x="14804" y="525"/>
                      <a:pt x="14668" y="410"/>
                      <a:pt x="14531" y="326"/>
                    </a:cubicBezTo>
                    <a:lnTo>
                      <a:pt x="1397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53"/>
              <p:cNvSpPr/>
              <p:nvPr/>
            </p:nvSpPr>
            <p:spPr>
              <a:xfrm>
                <a:off x="2687264" y="2066575"/>
                <a:ext cx="247857" cy="219399"/>
              </a:xfrm>
              <a:custGeom>
                <a:avLst/>
                <a:gdLst/>
                <a:ahLst/>
                <a:cxnLst/>
                <a:rect l="l" t="t" r="r" b="b"/>
                <a:pathLst>
                  <a:path w="5548" h="4911" extrusionOk="0">
                    <a:moveTo>
                      <a:pt x="4532" y="1"/>
                    </a:moveTo>
                    <a:cubicBezTo>
                      <a:pt x="3440" y="1"/>
                      <a:pt x="2346" y="243"/>
                      <a:pt x="1513" y="723"/>
                    </a:cubicBezTo>
                    <a:cubicBezTo>
                      <a:pt x="357" y="1386"/>
                      <a:pt x="0" y="2331"/>
                      <a:pt x="441" y="3172"/>
                    </a:cubicBezTo>
                    <a:cubicBezTo>
                      <a:pt x="462" y="3214"/>
                      <a:pt x="493" y="3266"/>
                      <a:pt x="515" y="3308"/>
                    </a:cubicBezTo>
                    <a:cubicBezTo>
                      <a:pt x="546" y="3350"/>
                      <a:pt x="578" y="3392"/>
                      <a:pt x="609" y="3445"/>
                    </a:cubicBezTo>
                    <a:cubicBezTo>
                      <a:pt x="820" y="3718"/>
                      <a:pt x="1103" y="3970"/>
                      <a:pt x="1492" y="4191"/>
                    </a:cubicBezTo>
                    <a:cubicBezTo>
                      <a:pt x="2312" y="4672"/>
                      <a:pt x="3393" y="4911"/>
                      <a:pt x="4477" y="4911"/>
                    </a:cubicBezTo>
                    <a:cubicBezTo>
                      <a:pt x="4837" y="4911"/>
                      <a:pt x="5197" y="4884"/>
                      <a:pt x="5548" y="4832"/>
                    </a:cubicBezTo>
                    <a:lnTo>
                      <a:pt x="5548" y="3340"/>
                    </a:lnTo>
                    <a:cubicBezTo>
                      <a:pt x="5232" y="3487"/>
                      <a:pt x="4917" y="3592"/>
                      <a:pt x="4906" y="3602"/>
                    </a:cubicBezTo>
                    <a:lnTo>
                      <a:pt x="4518" y="3319"/>
                    </a:lnTo>
                    <a:cubicBezTo>
                      <a:pt x="4539" y="3308"/>
                      <a:pt x="4896" y="3161"/>
                      <a:pt x="5190" y="3004"/>
                    </a:cubicBezTo>
                    <a:lnTo>
                      <a:pt x="4738" y="2678"/>
                    </a:lnTo>
                    <a:lnTo>
                      <a:pt x="4581" y="2552"/>
                    </a:lnTo>
                    <a:cubicBezTo>
                      <a:pt x="4497" y="2573"/>
                      <a:pt x="4402" y="2594"/>
                      <a:pt x="4318" y="2605"/>
                    </a:cubicBezTo>
                    <a:cubicBezTo>
                      <a:pt x="4129" y="2657"/>
                      <a:pt x="3961" y="2689"/>
                      <a:pt x="3804" y="2699"/>
                    </a:cubicBezTo>
                    <a:cubicBezTo>
                      <a:pt x="3752" y="2704"/>
                      <a:pt x="3701" y="2707"/>
                      <a:pt x="3652" y="2707"/>
                    </a:cubicBezTo>
                    <a:cubicBezTo>
                      <a:pt x="3512" y="2707"/>
                      <a:pt x="3382" y="2685"/>
                      <a:pt x="3257" y="2647"/>
                    </a:cubicBezTo>
                    <a:cubicBezTo>
                      <a:pt x="3152" y="2626"/>
                      <a:pt x="3057" y="2584"/>
                      <a:pt x="2963" y="2521"/>
                    </a:cubicBezTo>
                    <a:cubicBezTo>
                      <a:pt x="2396" y="2194"/>
                      <a:pt x="2522" y="1837"/>
                      <a:pt x="3078" y="1512"/>
                    </a:cubicBezTo>
                    <a:lnTo>
                      <a:pt x="3131" y="1480"/>
                    </a:lnTo>
                    <a:lnTo>
                      <a:pt x="2637" y="1102"/>
                    </a:lnTo>
                    <a:lnTo>
                      <a:pt x="2942" y="924"/>
                    </a:lnTo>
                    <a:lnTo>
                      <a:pt x="3456" y="1312"/>
                    </a:lnTo>
                    <a:cubicBezTo>
                      <a:pt x="3772" y="1165"/>
                      <a:pt x="4077" y="1060"/>
                      <a:pt x="4087" y="1050"/>
                    </a:cubicBezTo>
                    <a:lnTo>
                      <a:pt x="4486" y="1333"/>
                    </a:lnTo>
                    <a:cubicBezTo>
                      <a:pt x="4465" y="1333"/>
                      <a:pt x="4150" y="1491"/>
                      <a:pt x="3877" y="1627"/>
                    </a:cubicBezTo>
                    <a:lnTo>
                      <a:pt x="4465" y="2058"/>
                    </a:lnTo>
                    <a:cubicBezTo>
                      <a:pt x="4817" y="1951"/>
                      <a:pt x="5079" y="1900"/>
                      <a:pt x="5306" y="1900"/>
                    </a:cubicBezTo>
                    <a:cubicBezTo>
                      <a:pt x="5391" y="1900"/>
                      <a:pt x="5470" y="1907"/>
                      <a:pt x="5548" y="1921"/>
                    </a:cubicBezTo>
                    <a:lnTo>
                      <a:pt x="5548" y="72"/>
                    </a:lnTo>
                    <a:cubicBezTo>
                      <a:pt x="5215" y="25"/>
                      <a:pt x="4874" y="1"/>
                      <a:pt x="45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53"/>
              <p:cNvSpPr/>
              <p:nvPr/>
            </p:nvSpPr>
            <p:spPr>
              <a:xfrm>
                <a:off x="2236617" y="1920485"/>
                <a:ext cx="698494" cy="734680"/>
              </a:xfrm>
              <a:custGeom>
                <a:avLst/>
                <a:gdLst/>
                <a:ahLst/>
                <a:cxnLst/>
                <a:rect l="l" t="t" r="r" b="b"/>
                <a:pathLst>
                  <a:path w="15635" h="16445" extrusionOk="0">
                    <a:moveTo>
                      <a:pt x="13975" y="1"/>
                    </a:moveTo>
                    <a:lnTo>
                      <a:pt x="379" y="7850"/>
                    </a:lnTo>
                    <a:cubicBezTo>
                      <a:pt x="137" y="7997"/>
                      <a:pt x="1" y="8196"/>
                      <a:pt x="1" y="8406"/>
                    </a:cubicBezTo>
                    <a:lnTo>
                      <a:pt x="1" y="8417"/>
                    </a:lnTo>
                    <a:lnTo>
                      <a:pt x="1" y="8627"/>
                    </a:lnTo>
                    <a:lnTo>
                      <a:pt x="1" y="10634"/>
                    </a:lnTo>
                    <a:cubicBezTo>
                      <a:pt x="1" y="10855"/>
                      <a:pt x="137" y="11044"/>
                      <a:pt x="379" y="11191"/>
                    </a:cubicBezTo>
                    <a:lnTo>
                      <a:pt x="9099" y="16255"/>
                    </a:lnTo>
                    <a:cubicBezTo>
                      <a:pt x="9320" y="16381"/>
                      <a:pt x="9614" y="16444"/>
                      <a:pt x="9908" y="16444"/>
                    </a:cubicBezTo>
                    <a:cubicBezTo>
                      <a:pt x="10202" y="16444"/>
                      <a:pt x="10496" y="16381"/>
                      <a:pt x="10728" y="16255"/>
                    </a:cubicBezTo>
                    <a:lnTo>
                      <a:pt x="15635" y="13418"/>
                    </a:lnTo>
                    <a:lnTo>
                      <a:pt x="15635" y="13250"/>
                    </a:lnTo>
                    <a:lnTo>
                      <a:pt x="15635" y="13071"/>
                    </a:lnTo>
                    <a:lnTo>
                      <a:pt x="10580" y="16003"/>
                    </a:lnTo>
                    <a:cubicBezTo>
                      <a:pt x="10397" y="16103"/>
                      <a:pt x="10153" y="16153"/>
                      <a:pt x="9910" y="16153"/>
                    </a:cubicBezTo>
                    <a:cubicBezTo>
                      <a:pt x="9667" y="16153"/>
                      <a:pt x="9425" y="16103"/>
                      <a:pt x="9247" y="16003"/>
                    </a:cubicBezTo>
                    <a:lnTo>
                      <a:pt x="526" y="10928"/>
                    </a:lnTo>
                    <a:cubicBezTo>
                      <a:pt x="379" y="10844"/>
                      <a:pt x="295" y="10739"/>
                      <a:pt x="295" y="10634"/>
                    </a:cubicBezTo>
                    <a:lnTo>
                      <a:pt x="295" y="8911"/>
                    </a:lnTo>
                    <a:cubicBezTo>
                      <a:pt x="316" y="8932"/>
                      <a:pt x="347" y="8953"/>
                      <a:pt x="368" y="8964"/>
                    </a:cubicBezTo>
                    <a:lnTo>
                      <a:pt x="9089" y="14028"/>
                    </a:lnTo>
                    <a:cubicBezTo>
                      <a:pt x="9320" y="14164"/>
                      <a:pt x="9614" y="14227"/>
                      <a:pt x="9898" y="14227"/>
                    </a:cubicBezTo>
                    <a:cubicBezTo>
                      <a:pt x="10192" y="14227"/>
                      <a:pt x="10486" y="14164"/>
                      <a:pt x="10718" y="14028"/>
                    </a:cubicBezTo>
                    <a:lnTo>
                      <a:pt x="15635" y="11191"/>
                    </a:lnTo>
                    <a:lnTo>
                      <a:pt x="15635" y="11023"/>
                    </a:lnTo>
                    <a:lnTo>
                      <a:pt x="15635" y="10855"/>
                    </a:lnTo>
                    <a:lnTo>
                      <a:pt x="10570" y="13776"/>
                    </a:lnTo>
                    <a:cubicBezTo>
                      <a:pt x="10392" y="13881"/>
                      <a:pt x="10147" y="13933"/>
                      <a:pt x="9903" y="13933"/>
                    </a:cubicBezTo>
                    <a:cubicBezTo>
                      <a:pt x="9659" y="13933"/>
                      <a:pt x="9414" y="13881"/>
                      <a:pt x="9236" y="13776"/>
                    </a:cubicBezTo>
                    <a:lnTo>
                      <a:pt x="515" y="8711"/>
                    </a:lnTo>
                    <a:cubicBezTo>
                      <a:pt x="431" y="8658"/>
                      <a:pt x="379" y="8606"/>
                      <a:pt x="337" y="8543"/>
                    </a:cubicBezTo>
                    <a:cubicBezTo>
                      <a:pt x="305" y="8501"/>
                      <a:pt x="295" y="8459"/>
                      <a:pt x="295" y="8406"/>
                    </a:cubicBezTo>
                    <a:cubicBezTo>
                      <a:pt x="295" y="8354"/>
                      <a:pt x="316" y="8301"/>
                      <a:pt x="358" y="8249"/>
                    </a:cubicBezTo>
                    <a:cubicBezTo>
                      <a:pt x="400" y="8196"/>
                      <a:pt x="452" y="8154"/>
                      <a:pt x="526" y="8102"/>
                    </a:cubicBezTo>
                    <a:lnTo>
                      <a:pt x="526" y="8112"/>
                    </a:lnTo>
                    <a:lnTo>
                      <a:pt x="14269" y="169"/>
                    </a:lnTo>
                    <a:lnTo>
                      <a:pt x="14122" y="85"/>
                    </a:lnTo>
                    <a:lnTo>
                      <a:pt x="1397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53"/>
              <p:cNvSpPr/>
              <p:nvPr/>
            </p:nvSpPr>
            <p:spPr>
              <a:xfrm>
                <a:off x="2392894" y="1957610"/>
                <a:ext cx="542220" cy="503800"/>
              </a:xfrm>
              <a:custGeom>
                <a:avLst/>
                <a:gdLst/>
                <a:ahLst/>
                <a:cxnLst/>
                <a:rect l="l" t="t" r="r" b="b"/>
                <a:pathLst>
                  <a:path w="12137" h="11277" extrusionOk="0">
                    <a:moveTo>
                      <a:pt x="5113" y="7452"/>
                    </a:moveTo>
                    <a:cubicBezTo>
                      <a:pt x="5507" y="7452"/>
                      <a:pt x="5901" y="7539"/>
                      <a:pt x="6200" y="7712"/>
                    </a:cubicBezTo>
                    <a:cubicBezTo>
                      <a:pt x="6799" y="8059"/>
                      <a:pt x="6799" y="8626"/>
                      <a:pt x="6190" y="8973"/>
                    </a:cubicBezTo>
                    <a:cubicBezTo>
                      <a:pt x="5890" y="9146"/>
                      <a:pt x="5496" y="9233"/>
                      <a:pt x="5102" y="9233"/>
                    </a:cubicBezTo>
                    <a:cubicBezTo>
                      <a:pt x="4708" y="9233"/>
                      <a:pt x="4314" y="9146"/>
                      <a:pt x="4015" y="8973"/>
                    </a:cubicBezTo>
                    <a:cubicBezTo>
                      <a:pt x="3416" y="8626"/>
                      <a:pt x="3426" y="8059"/>
                      <a:pt x="4025" y="7712"/>
                    </a:cubicBezTo>
                    <a:cubicBezTo>
                      <a:pt x="4325" y="7539"/>
                      <a:pt x="4719" y="7452"/>
                      <a:pt x="5113" y="7452"/>
                    </a:cubicBezTo>
                    <a:close/>
                    <a:moveTo>
                      <a:pt x="11705" y="0"/>
                    </a:moveTo>
                    <a:lnTo>
                      <a:pt x="180" y="6651"/>
                    </a:lnTo>
                    <a:cubicBezTo>
                      <a:pt x="75" y="6714"/>
                      <a:pt x="54" y="6798"/>
                      <a:pt x="117" y="6861"/>
                    </a:cubicBezTo>
                    <a:cubicBezTo>
                      <a:pt x="127" y="6872"/>
                      <a:pt x="127" y="6882"/>
                      <a:pt x="138" y="6893"/>
                    </a:cubicBezTo>
                    <a:cubicBezTo>
                      <a:pt x="180" y="6924"/>
                      <a:pt x="222" y="6956"/>
                      <a:pt x="253" y="6987"/>
                    </a:cubicBezTo>
                    <a:cubicBezTo>
                      <a:pt x="295" y="7029"/>
                      <a:pt x="337" y="7071"/>
                      <a:pt x="369" y="7124"/>
                    </a:cubicBezTo>
                    <a:cubicBezTo>
                      <a:pt x="652" y="7491"/>
                      <a:pt x="579" y="7933"/>
                      <a:pt x="138" y="8259"/>
                    </a:cubicBezTo>
                    <a:cubicBezTo>
                      <a:pt x="1" y="8374"/>
                      <a:pt x="43" y="8427"/>
                      <a:pt x="180" y="8511"/>
                    </a:cubicBezTo>
                    <a:lnTo>
                      <a:pt x="4813" y="11201"/>
                    </a:lnTo>
                    <a:cubicBezTo>
                      <a:pt x="4893" y="11249"/>
                      <a:pt x="4954" y="11277"/>
                      <a:pt x="5031" y="11277"/>
                    </a:cubicBezTo>
                    <a:cubicBezTo>
                      <a:pt x="5087" y="11277"/>
                      <a:pt x="5150" y="11263"/>
                      <a:pt x="5233" y="11232"/>
                    </a:cubicBezTo>
                    <a:cubicBezTo>
                      <a:pt x="5585" y="11074"/>
                      <a:pt x="6003" y="10995"/>
                      <a:pt x="6420" y="10995"/>
                    </a:cubicBezTo>
                    <a:cubicBezTo>
                      <a:pt x="6836" y="10995"/>
                      <a:pt x="7251" y="11074"/>
                      <a:pt x="7598" y="11232"/>
                    </a:cubicBezTo>
                    <a:cubicBezTo>
                      <a:pt x="7654" y="11254"/>
                      <a:pt x="7715" y="11265"/>
                      <a:pt x="7775" y="11265"/>
                    </a:cubicBezTo>
                    <a:cubicBezTo>
                      <a:pt x="7860" y="11265"/>
                      <a:pt x="7944" y="11243"/>
                      <a:pt x="8018" y="11201"/>
                    </a:cubicBezTo>
                    <a:lnTo>
                      <a:pt x="12137" y="8826"/>
                    </a:lnTo>
                    <a:lnTo>
                      <a:pt x="12137" y="7271"/>
                    </a:lnTo>
                    <a:cubicBezTo>
                      <a:pt x="11786" y="7323"/>
                      <a:pt x="11426" y="7350"/>
                      <a:pt x="11066" y="7350"/>
                    </a:cubicBezTo>
                    <a:cubicBezTo>
                      <a:pt x="9982" y="7350"/>
                      <a:pt x="8901" y="7111"/>
                      <a:pt x="8081" y="6630"/>
                    </a:cubicBezTo>
                    <a:cubicBezTo>
                      <a:pt x="7692" y="6409"/>
                      <a:pt x="7409" y="6157"/>
                      <a:pt x="7198" y="5884"/>
                    </a:cubicBezTo>
                    <a:cubicBezTo>
                      <a:pt x="7167" y="5831"/>
                      <a:pt x="7135" y="5789"/>
                      <a:pt x="7104" y="5747"/>
                    </a:cubicBezTo>
                    <a:cubicBezTo>
                      <a:pt x="7082" y="5705"/>
                      <a:pt x="7051" y="5653"/>
                      <a:pt x="7030" y="5611"/>
                    </a:cubicBezTo>
                    <a:cubicBezTo>
                      <a:pt x="6589" y="4770"/>
                      <a:pt x="6946" y="3825"/>
                      <a:pt x="8102" y="3162"/>
                    </a:cubicBezTo>
                    <a:cubicBezTo>
                      <a:pt x="8935" y="2682"/>
                      <a:pt x="10029" y="2440"/>
                      <a:pt x="11121" y="2440"/>
                    </a:cubicBezTo>
                    <a:cubicBezTo>
                      <a:pt x="11463" y="2440"/>
                      <a:pt x="11804" y="2464"/>
                      <a:pt x="12137" y="2511"/>
                    </a:cubicBezTo>
                    <a:lnTo>
                      <a:pt x="12137" y="1061"/>
                    </a:lnTo>
                    <a:cubicBezTo>
                      <a:pt x="12137" y="715"/>
                      <a:pt x="11969" y="305"/>
                      <a:pt x="117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53"/>
              <p:cNvSpPr/>
              <p:nvPr/>
            </p:nvSpPr>
            <p:spPr>
              <a:xfrm>
                <a:off x="2545507" y="2290490"/>
                <a:ext cx="151180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1782" extrusionOk="0">
                    <a:moveTo>
                      <a:pt x="1697" y="1"/>
                    </a:moveTo>
                    <a:cubicBezTo>
                      <a:pt x="1303" y="1"/>
                      <a:pt x="909" y="88"/>
                      <a:pt x="609" y="261"/>
                    </a:cubicBezTo>
                    <a:cubicBezTo>
                      <a:pt x="10" y="608"/>
                      <a:pt x="0" y="1175"/>
                      <a:pt x="599" y="1522"/>
                    </a:cubicBezTo>
                    <a:cubicBezTo>
                      <a:pt x="898" y="1695"/>
                      <a:pt x="1292" y="1782"/>
                      <a:pt x="1686" y="1782"/>
                    </a:cubicBezTo>
                    <a:cubicBezTo>
                      <a:pt x="2080" y="1782"/>
                      <a:pt x="2474" y="1695"/>
                      <a:pt x="2774" y="1522"/>
                    </a:cubicBezTo>
                    <a:cubicBezTo>
                      <a:pt x="3383" y="1175"/>
                      <a:pt x="3383" y="608"/>
                      <a:pt x="2784" y="261"/>
                    </a:cubicBezTo>
                    <a:cubicBezTo>
                      <a:pt x="2485" y="88"/>
                      <a:pt x="2091" y="1"/>
                      <a:pt x="16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53"/>
              <p:cNvSpPr/>
              <p:nvPr/>
            </p:nvSpPr>
            <p:spPr>
              <a:xfrm>
                <a:off x="2794263" y="2107811"/>
                <a:ext cx="140860" cy="77020"/>
              </a:xfrm>
              <a:custGeom>
                <a:avLst/>
                <a:gdLst/>
                <a:ahLst/>
                <a:cxnLst/>
                <a:rect l="l" t="t" r="r" b="b"/>
                <a:pathLst>
                  <a:path w="3153" h="1724" extrusionOk="0">
                    <a:moveTo>
                      <a:pt x="1166" y="872"/>
                    </a:moveTo>
                    <a:lnTo>
                      <a:pt x="1671" y="1250"/>
                    </a:lnTo>
                    <a:cubicBezTo>
                      <a:pt x="1502" y="1294"/>
                      <a:pt x="1385" y="1315"/>
                      <a:pt x="1293" y="1315"/>
                    </a:cubicBezTo>
                    <a:cubicBezTo>
                      <a:pt x="1207" y="1315"/>
                      <a:pt x="1143" y="1297"/>
                      <a:pt x="1082" y="1261"/>
                    </a:cubicBezTo>
                    <a:cubicBezTo>
                      <a:pt x="914" y="1166"/>
                      <a:pt x="925" y="1030"/>
                      <a:pt x="1166" y="872"/>
                    </a:cubicBezTo>
                    <a:close/>
                    <a:moveTo>
                      <a:pt x="547" y="1"/>
                    </a:moveTo>
                    <a:lnTo>
                      <a:pt x="242" y="179"/>
                    </a:lnTo>
                    <a:lnTo>
                      <a:pt x="736" y="557"/>
                    </a:lnTo>
                    <a:lnTo>
                      <a:pt x="683" y="589"/>
                    </a:lnTo>
                    <a:cubicBezTo>
                      <a:pt x="127" y="914"/>
                      <a:pt x="1" y="1271"/>
                      <a:pt x="568" y="1598"/>
                    </a:cubicBezTo>
                    <a:cubicBezTo>
                      <a:pt x="662" y="1661"/>
                      <a:pt x="757" y="1703"/>
                      <a:pt x="862" y="1724"/>
                    </a:cubicBezTo>
                    <a:cubicBezTo>
                      <a:pt x="1619" y="1587"/>
                      <a:pt x="2385" y="1440"/>
                      <a:pt x="3153" y="1303"/>
                    </a:cubicBezTo>
                    <a:lnTo>
                      <a:pt x="3153" y="998"/>
                    </a:lnTo>
                    <a:cubicBezTo>
                      <a:pt x="3075" y="984"/>
                      <a:pt x="2996" y="977"/>
                      <a:pt x="2911" y="977"/>
                    </a:cubicBezTo>
                    <a:cubicBezTo>
                      <a:pt x="2684" y="977"/>
                      <a:pt x="2422" y="1028"/>
                      <a:pt x="2070" y="1135"/>
                    </a:cubicBezTo>
                    <a:lnTo>
                      <a:pt x="1482" y="704"/>
                    </a:lnTo>
                    <a:cubicBezTo>
                      <a:pt x="1755" y="568"/>
                      <a:pt x="2070" y="410"/>
                      <a:pt x="2091" y="410"/>
                    </a:cubicBezTo>
                    <a:lnTo>
                      <a:pt x="1692" y="127"/>
                    </a:lnTo>
                    <a:cubicBezTo>
                      <a:pt x="1682" y="137"/>
                      <a:pt x="1377" y="242"/>
                      <a:pt x="1061" y="389"/>
                    </a:cubicBezTo>
                    <a:lnTo>
                      <a:pt x="54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53"/>
              <p:cNvSpPr/>
              <p:nvPr/>
            </p:nvSpPr>
            <p:spPr>
              <a:xfrm>
                <a:off x="2832774" y="2166023"/>
                <a:ext cx="107979" cy="61517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1377" extrusionOk="0">
                    <a:moveTo>
                      <a:pt x="2291" y="0"/>
                    </a:moveTo>
                    <a:cubicBezTo>
                      <a:pt x="1523" y="137"/>
                      <a:pt x="757" y="284"/>
                      <a:pt x="0" y="421"/>
                    </a:cubicBezTo>
                    <a:cubicBezTo>
                      <a:pt x="125" y="459"/>
                      <a:pt x="255" y="481"/>
                      <a:pt x="395" y="481"/>
                    </a:cubicBezTo>
                    <a:cubicBezTo>
                      <a:pt x="444" y="481"/>
                      <a:pt x="495" y="478"/>
                      <a:pt x="547" y="473"/>
                    </a:cubicBezTo>
                    <a:cubicBezTo>
                      <a:pt x="704" y="463"/>
                      <a:pt x="872" y="431"/>
                      <a:pt x="1061" y="379"/>
                    </a:cubicBezTo>
                    <a:cubicBezTo>
                      <a:pt x="1145" y="368"/>
                      <a:pt x="1240" y="347"/>
                      <a:pt x="1324" y="326"/>
                    </a:cubicBezTo>
                    <a:lnTo>
                      <a:pt x="1481" y="452"/>
                    </a:lnTo>
                    <a:lnTo>
                      <a:pt x="1933" y="778"/>
                    </a:lnTo>
                    <a:cubicBezTo>
                      <a:pt x="1639" y="935"/>
                      <a:pt x="1282" y="1082"/>
                      <a:pt x="1261" y="1093"/>
                    </a:cubicBezTo>
                    <a:lnTo>
                      <a:pt x="1649" y="1376"/>
                    </a:lnTo>
                    <a:cubicBezTo>
                      <a:pt x="1660" y="1366"/>
                      <a:pt x="1975" y="1261"/>
                      <a:pt x="2291" y="1114"/>
                    </a:cubicBezTo>
                    <a:lnTo>
                      <a:pt x="2291" y="568"/>
                    </a:lnTo>
                    <a:cubicBezTo>
                      <a:pt x="2406" y="473"/>
                      <a:pt x="2417" y="379"/>
                      <a:pt x="2343" y="295"/>
                    </a:cubicBezTo>
                    <a:cubicBezTo>
                      <a:pt x="2322" y="274"/>
                      <a:pt x="2312" y="263"/>
                      <a:pt x="2291" y="253"/>
                    </a:cubicBezTo>
                    <a:lnTo>
                      <a:pt x="2291" y="147"/>
                    </a:lnTo>
                    <a:lnTo>
                      <a:pt x="229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53"/>
              <p:cNvSpPr/>
              <p:nvPr/>
            </p:nvSpPr>
            <p:spPr>
              <a:xfrm>
                <a:off x="2835097" y="2146768"/>
                <a:ext cx="33819" cy="19791"/>
              </a:xfrm>
              <a:custGeom>
                <a:avLst/>
                <a:gdLst/>
                <a:ahLst/>
                <a:cxnLst/>
                <a:rect l="l" t="t" r="r" b="b"/>
                <a:pathLst>
                  <a:path w="757" h="443" extrusionOk="0">
                    <a:moveTo>
                      <a:pt x="252" y="0"/>
                    </a:moveTo>
                    <a:cubicBezTo>
                      <a:pt x="11" y="158"/>
                      <a:pt x="0" y="294"/>
                      <a:pt x="168" y="389"/>
                    </a:cubicBezTo>
                    <a:cubicBezTo>
                      <a:pt x="229" y="425"/>
                      <a:pt x="293" y="443"/>
                      <a:pt x="379" y="443"/>
                    </a:cubicBezTo>
                    <a:cubicBezTo>
                      <a:pt x="471" y="443"/>
                      <a:pt x="588" y="422"/>
                      <a:pt x="757" y="378"/>
                    </a:cubicBezTo>
                    <a:lnTo>
                      <a:pt x="25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53"/>
              <p:cNvSpPr/>
              <p:nvPr/>
            </p:nvSpPr>
            <p:spPr>
              <a:xfrm>
                <a:off x="2270884" y="2178220"/>
                <a:ext cx="664228" cy="323447"/>
              </a:xfrm>
              <a:custGeom>
                <a:avLst/>
                <a:gdLst/>
                <a:ahLst/>
                <a:cxnLst/>
                <a:rect l="l" t="t" r="r" b="b"/>
                <a:pathLst>
                  <a:path w="14868" h="7240" extrusionOk="0">
                    <a:moveTo>
                      <a:pt x="0" y="1"/>
                    </a:moveTo>
                    <a:lnTo>
                      <a:pt x="0" y="1608"/>
                    </a:lnTo>
                    <a:lnTo>
                      <a:pt x="0" y="1724"/>
                    </a:lnTo>
                    <a:cubicBezTo>
                      <a:pt x="0" y="1829"/>
                      <a:pt x="84" y="1934"/>
                      <a:pt x="231" y="2018"/>
                    </a:cubicBezTo>
                    <a:lnTo>
                      <a:pt x="8952" y="7082"/>
                    </a:lnTo>
                    <a:cubicBezTo>
                      <a:pt x="9131" y="7187"/>
                      <a:pt x="9372" y="7240"/>
                      <a:pt x="9615" y="7240"/>
                    </a:cubicBezTo>
                    <a:cubicBezTo>
                      <a:pt x="9858" y="7240"/>
                      <a:pt x="10103" y="7187"/>
                      <a:pt x="10287" y="7082"/>
                    </a:cubicBezTo>
                    <a:lnTo>
                      <a:pt x="14868" y="4434"/>
                    </a:lnTo>
                    <a:lnTo>
                      <a:pt x="14868" y="2553"/>
                    </a:lnTo>
                    <a:lnTo>
                      <a:pt x="10423" y="5117"/>
                    </a:lnTo>
                    <a:cubicBezTo>
                      <a:pt x="10203" y="5254"/>
                      <a:pt x="9908" y="5317"/>
                      <a:pt x="9603" y="5317"/>
                    </a:cubicBezTo>
                    <a:cubicBezTo>
                      <a:pt x="9309" y="5317"/>
                      <a:pt x="9015" y="5254"/>
                      <a:pt x="8795" y="5117"/>
                    </a:cubicBezTo>
                    <a:lnTo>
                      <a:pt x="74" y="53"/>
                    </a:lnTo>
                    <a:cubicBezTo>
                      <a:pt x="53" y="32"/>
                      <a:pt x="21" y="22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53"/>
              <p:cNvSpPr/>
              <p:nvPr/>
            </p:nvSpPr>
            <p:spPr>
              <a:xfrm>
                <a:off x="2856229" y="2006441"/>
                <a:ext cx="33819" cy="19746"/>
              </a:xfrm>
              <a:custGeom>
                <a:avLst/>
                <a:gdLst/>
                <a:ahLst/>
                <a:cxnLst/>
                <a:rect l="l" t="t" r="r" b="b"/>
                <a:pathLst>
                  <a:path w="757" h="442" extrusionOk="0">
                    <a:moveTo>
                      <a:pt x="253" y="0"/>
                    </a:moveTo>
                    <a:cubicBezTo>
                      <a:pt x="11" y="157"/>
                      <a:pt x="1" y="283"/>
                      <a:pt x="169" y="378"/>
                    </a:cubicBezTo>
                    <a:cubicBezTo>
                      <a:pt x="232" y="420"/>
                      <a:pt x="297" y="441"/>
                      <a:pt x="388" y="441"/>
                    </a:cubicBezTo>
                    <a:cubicBezTo>
                      <a:pt x="478" y="441"/>
                      <a:pt x="594" y="420"/>
                      <a:pt x="757" y="378"/>
                    </a:cubicBezTo>
                    <a:lnTo>
                      <a:pt x="25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53"/>
              <p:cNvSpPr/>
              <p:nvPr/>
            </p:nvSpPr>
            <p:spPr>
              <a:xfrm>
                <a:off x="2708351" y="1928035"/>
                <a:ext cx="226770" cy="217523"/>
              </a:xfrm>
              <a:custGeom>
                <a:avLst/>
                <a:gdLst/>
                <a:ahLst/>
                <a:cxnLst/>
                <a:rect l="l" t="t" r="r" b="b"/>
                <a:pathLst>
                  <a:path w="5076" h="4869" extrusionOk="0">
                    <a:moveTo>
                      <a:pt x="3710" y="0"/>
                    </a:moveTo>
                    <a:cubicBezTo>
                      <a:pt x="2900" y="95"/>
                      <a:pt x="2134" y="315"/>
                      <a:pt x="1513" y="683"/>
                    </a:cubicBezTo>
                    <a:cubicBezTo>
                      <a:pt x="358" y="1345"/>
                      <a:pt x="0" y="2290"/>
                      <a:pt x="442" y="3131"/>
                    </a:cubicBezTo>
                    <a:cubicBezTo>
                      <a:pt x="463" y="3173"/>
                      <a:pt x="495" y="3215"/>
                      <a:pt x="516" y="3268"/>
                    </a:cubicBezTo>
                    <a:lnTo>
                      <a:pt x="610" y="3394"/>
                    </a:lnTo>
                    <a:cubicBezTo>
                      <a:pt x="820" y="3667"/>
                      <a:pt x="1104" y="3930"/>
                      <a:pt x="1492" y="4151"/>
                    </a:cubicBezTo>
                    <a:cubicBezTo>
                      <a:pt x="2317" y="4629"/>
                      <a:pt x="3396" y="4869"/>
                      <a:pt x="4477" y="4869"/>
                    </a:cubicBezTo>
                    <a:cubicBezTo>
                      <a:pt x="4677" y="4869"/>
                      <a:pt x="4877" y="4860"/>
                      <a:pt x="5076" y="4844"/>
                    </a:cubicBezTo>
                    <a:lnTo>
                      <a:pt x="5076" y="3499"/>
                    </a:lnTo>
                    <a:cubicBezTo>
                      <a:pt x="4981" y="3530"/>
                      <a:pt x="4908" y="3562"/>
                      <a:pt x="4897" y="3562"/>
                    </a:cubicBezTo>
                    <a:lnTo>
                      <a:pt x="4518" y="3278"/>
                    </a:lnTo>
                    <a:cubicBezTo>
                      <a:pt x="4539" y="3268"/>
                      <a:pt x="4813" y="3152"/>
                      <a:pt x="5076" y="3026"/>
                    </a:cubicBezTo>
                    <a:lnTo>
                      <a:pt x="5076" y="2879"/>
                    </a:lnTo>
                    <a:lnTo>
                      <a:pt x="4739" y="2638"/>
                    </a:lnTo>
                    <a:lnTo>
                      <a:pt x="4581" y="2512"/>
                    </a:lnTo>
                    <a:cubicBezTo>
                      <a:pt x="4497" y="2533"/>
                      <a:pt x="4413" y="2543"/>
                      <a:pt x="4319" y="2564"/>
                    </a:cubicBezTo>
                    <a:cubicBezTo>
                      <a:pt x="4130" y="2617"/>
                      <a:pt x="3962" y="2648"/>
                      <a:pt x="3804" y="2659"/>
                    </a:cubicBezTo>
                    <a:cubicBezTo>
                      <a:pt x="3753" y="2664"/>
                      <a:pt x="3702" y="2667"/>
                      <a:pt x="3654" y="2667"/>
                    </a:cubicBezTo>
                    <a:cubicBezTo>
                      <a:pt x="3513" y="2667"/>
                      <a:pt x="3382" y="2645"/>
                      <a:pt x="3258" y="2606"/>
                    </a:cubicBezTo>
                    <a:cubicBezTo>
                      <a:pt x="3152" y="2575"/>
                      <a:pt x="3058" y="2533"/>
                      <a:pt x="2963" y="2480"/>
                    </a:cubicBezTo>
                    <a:cubicBezTo>
                      <a:pt x="2396" y="2154"/>
                      <a:pt x="2522" y="1786"/>
                      <a:pt x="3079" y="1471"/>
                    </a:cubicBezTo>
                    <a:lnTo>
                      <a:pt x="3131" y="1440"/>
                    </a:lnTo>
                    <a:lnTo>
                      <a:pt x="2627" y="1062"/>
                    </a:lnTo>
                    <a:lnTo>
                      <a:pt x="2932" y="883"/>
                    </a:lnTo>
                    <a:lnTo>
                      <a:pt x="3458" y="1272"/>
                    </a:lnTo>
                    <a:cubicBezTo>
                      <a:pt x="3773" y="1125"/>
                      <a:pt x="4077" y="1009"/>
                      <a:pt x="4088" y="1009"/>
                    </a:cubicBezTo>
                    <a:lnTo>
                      <a:pt x="4487" y="1293"/>
                    </a:lnTo>
                    <a:cubicBezTo>
                      <a:pt x="4466" y="1293"/>
                      <a:pt x="4151" y="1450"/>
                      <a:pt x="3878" y="1587"/>
                    </a:cubicBezTo>
                    <a:lnTo>
                      <a:pt x="4466" y="2017"/>
                    </a:lnTo>
                    <a:cubicBezTo>
                      <a:pt x="4697" y="1944"/>
                      <a:pt x="4897" y="1902"/>
                      <a:pt x="5076" y="1870"/>
                    </a:cubicBezTo>
                    <a:lnTo>
                      <a:pt x="5076" y="1723"/>
                    </a:lnTo>
                    <a:cubicBezTo>
                      <a:pt x="5076" y="1219"/>
                      <a:pt x="4707" y="588"/>
                      <a:pt x="4266" y="326"/>
                    </a:cubicBezTo>
                    <a:lnTo>
                      <a:pt x="37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53"/>
              <p:cNvSpPr/>
              <p:nvPr/>
            </p:nvSpPr>
            <p:spPr>
              <a:xfrm>
                <a:off x="2270884" y="1864193"/>
                <a:ext cx="664228" cy="538423"/>
              </a:xfrm>
              <a:custGeom>
                <a:avLst/>
                <a:gdLst/>
                <a:ahLst/>
                <a:cxnLst/>
                <a:rect l="l" t="t" r="r" b="b"/>
                <a:pathLst>
                  <a:path w="14868" h="12052" extrusionOk="0">
                    <a:moveTo>
                      <a:pt x="11011" y="0"/>
                    </a:moveTo>
                    <a:lnTo>
                      <a:pt x="231" y="6220"/>
                    </a:lnTo>
                    <a:cubicBezTo>
                      <a:pt x="158" y="6262"/>
                      <a:pt x="105" y="6315"/>
                      <a:pt x="63" y="6367"/>
                    </a:cubicBezTo>
                    <a:cubicBezTo>
                      <a:pt x="21" y="6409"/>
                      <a:pt x="0" y="6472"/>
                      <a:pt x="0" y="6514"/>
                    </a:cubicBezTo>
                    <a:lnTo>
                      <a:pt x="0" y="6525"/>
                    </a:lnTo>
                    <a:cubicBezTo>
                      <a:pt x="0" y="6567"/>
                      <a:pt x="11" y="6619"/>
                      <a:pt x="42" y="6661"/>
                    </a:cubicBezTo>
                    <a:cubicBezTo>
                      <a:pt x="74" y="6724"/>
                      <a:pt x="137" y="6777"/>
                      <a:pt x="221" y="6829"/>
                    </a:cubicBezTo>
                    <a:lnTo>
                      <a:pt x="8942" y="11894"/>
                    </a:lnTo>
                    <a:cubicBezTo>
                      <a:pt x="9120" y="11999"/>
                      <a:pt x="9365" y="12051"/>
                      <a:pt x="9609" y="12051"/>
                    </a:cubicBezTo>
                    <a:cubicBezTo>
                      <a:pt x="9853" y="12051"/>
                      <a:pt x="10097" y="11999"/>
                      <a:pt x="10276" y="11894"/>
                    </a:cubicBezTo>
                    <a:lnTo>
                      <a:pt x="14868" y="9246"/>
                    </a:lnTo>
                    <a:lnTo>
                      <a:pt x="14868" y="8038"/>
                    </a:lnTo>
                    <a:lnTo>
                      <a:pt x="11221" y="10150"/>
                    </a:lnTo>
                    <a:cubicBezTo>
                      <a:pt x="11153" y="10190"/>
                      <a:pt x="11076" y="10208"/>
                      <a:pt x="10997" y="10208"/>
                    </a:cubicBezTo>
                    <a:cubicBezTo>
                      <a:pt x="10931" y="10208"/>
                      <a:pt x="10864" y="10195"/>
                      <a:pt x="10801" y="10171"/>
                    </a:cubicBezTo>
                    <a:cubicBezTo>
                      <a:pt x="10454" y="10019"/>
                      <a:pt x="10039" y="9942"/>
                      <a:pt x="9623" y="9942"/>
                    </a:cubicBezTo>
                    <a:cubicBezTo>
                      <a:pt x="9207" y="9942"/>
                      <a:pt x="8789" y="10019"/>
                      <a:pt x="8438" y="10171"/>
                    </a:cubicBezTo>
                    <a:cubicBezTo>
                      <a:pt x="8353" y="10206"/>
                      <a:pt x="8290" y="10221"/>
                      <a:pt x="8234" y="10221"/>
                    </a:cubicBezTo>
                    <a:cubicBezTo>
                      <a:pt x="8158" y="10221"/>
                      <a:pt x="8096" y="10192"/>
                      <a:pt x="8017" y="10150"/>
                    </a:cubicBezTo>
                    <a:lnTo>
                      <a:pt x="3383" y="7450"/>
                    </a:lnTo>
                    <a:cubicBezTo>
                      <a:pt x="3247" y="7376"/>
                      <a:pt x="3205" y="7324"/>
                      <a:pt x="3341" y="7208"/>
                    </a:cubicBezTo>
                    <a:cubicBezTo>
                      <a:pt x="3773" y="6882"/>
                      <a:pt x="3857" y="6441"/>
                      <a:pt x="3573" y="6063"/>
                    </a:cubicBezTo>
                    <a:cubicBezTo>
                      <a:pt x="3541" y="6021"/>
                      <a:pt x="3499" y="5979"/>
                      <a:pt x="3457" y="5937"/>
                    </a:cubicBezTo>
                    <a:cubicBezTo>
                      <a:pt x="3425" y="5905"/>
                      <a:pt x="3383" y="5874"/>
                      <a:pt x="3341" y="5842"/>
                    </a:cubicBezTo>
                    <a:cubicBezTo>
                      <a:pt x="3331" y="5832"/>
                      <a:pt x="3331" y="5821"/>
                      <a:pt x="3320" y="5811"/>
                    </a:cubicBezTo>
                    <a:cubicBezTo>
                      <a:pt x="3257" y="5737"/>
                      <a:pt x="3278" y="5664"/>
                      <a:pt x="3383" y="5601"/>
                    </a:cubicBezTo>
                    <a:lnTo>
                      <a:pt x="12052" y="599"/>
                    </a:lnTo>
                    <a:lnTo>
                      <a:pt x="110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53"/>
              <p:cNvSpPr/>
              <p:nvPr/>
            </p:nvSpPr>
            <p:spPr>
              <a:xfrm>
                <a:off x="2257749" y="1856643"/>
                <a:ext cx="677362" cy="658152"/>
              </a:xfrm>
              <a:custGeom>
                <a:avLst/>
                <a:gdLst/>
                <a:ahLst/>
                <a:cxnLst/>
                <a:rect l="l" t="t" r="r" b="b"/>
                <a:pathLst>
                  <a:path w="15162" h="14732" extrusionOk="0">
                    <a:moveTo>
                      <a:pt x="11011" y="1"/>
                    </a:moveTo>
                    <a:lnTo>
                      <a:pt x="378" y="6137"/>
                    </a:lnTo>
                    <a:cubicBezTo>
                      <a:pt x="126" y="6284"/>
                      <a:pt x="0" y="6473"/>
                      <a:pt x="0" y="6694"/>
                    </a:cubicBezTo>
                    <a:lnTo>
                      <a:pt x="0" y="6704"/>
                    </a:lnTo>
                    <a:lnTo>
                      <a:pt x="0" y="8806"/>
                    </a:lnTo>
                    <a:lnTo>
                      <a:pt x="0" y="8922"/>
                    </a:lnTo>
                    <a:cubicBezTo>
                      <a:pt x="0" y="9132"/>
                      <a:pt x="137" y="9331"/>
                      <a:pt x="378" y="9468"/>
                    </a:cubicBezTo>
                    <a:lnTo>
                      <a:pt x="9099" y="14542"/>
                    </a:lnTo>
                    <a:cubicBezTo>
                      <a:pt x="9320" y="14668"/>
                      <a:pt x="9614" y="14731"/>
                      <a:pt x="9908" y="14731"/>
                    </a:cubicBezTo>
                    <a:cubicBezTo>
                      <a:pt x="10202" y="14731"/>
                      <a:pt x="10497" y="14668"/>
                      <a:pt x="10728" y="14542"/>
                    </a:cubicBezTo>
                    <a:lnTo>
                      <a:pt x="15162" y="11979"/>
                    </a:lnTo>
                    <a:lnTo>
                      <a:pt x="15162" y="11801"/>
                    </a:lnTo>
                    <a:lnTo>
                      <a:pt x="15162" y="11632"/>
                    </a:lnTo>
                    <a:lnTo>
                      <a:pt x="10581" y="14280"/>
                    </a:lnTo>
                    <a:cubicBezTo>
                      <a:pt x="10397" y="14385"/>
                      <a:pt x="10152" y="14438"/>
                      <a:pt x="9909" y="14438"/>
                    </a:cubicBezTo>
                    <a:cubicBezTo>
                      <a:pt x="9666" y="14438"/>
                      <a:pt x="9425" y="14385"/>
                      <a:pt x="9246" y="14280"/>
                    </a:cubicBezTo>
                    <a:lnTo>
                      <a:pt x="525" y="9216"/>
                    </a:lnTo>
                    <a:cubicBezTo>
                      <a:pt x="378" y="9132"/>
                      <a:pt x="294" y="9027"/>
                      <a:pt x="294" y="8922"/>
                    </a:cubicBezTo>
                    <a:lnTo>
                      <a:pt x="294" y="8806"/>
                    </a:lnTo>
                    <a:lnTo>
                      <a:pt x="294" y="7199"/>
                    </a:lnTo>
                    <a:cubicBezTo>
                      <a:pt x="315" y="7220"/>
                      <a:pt x="347" y="7230"/>
                      <a:pt x="368" y="7251"/>
                    </a:cubicBezTo>
                    <a:lnTo>
                      <a:pt x="9089" y="12315"/>
                    </a:lnTo>
                    <a:cubicBezTo>
                      <a:pt x="9309" y="12452"/>
                      <a:pt x="9603" y="12515"/>
                      <a:pt x="9897" y="12515"/>
                    </a:cubicBezTo>
                    <a:cubicBezTo>
                      <a:pt x="10202" y="12515"/>
                      <a:pt x="10497" y="12452"/>
                      <a:pt x="10717" y="12315"/>
                    </a:cubicBezTo>
                    <a:lnTo>
                      <a:pt x="15162" y="9751"/>
                    </a:lnTo>
                    <a:lnTo>
                      <a:pt x="15162" y="9583"/>
                    </a:lnTo>
                    <a:lnTo>
                      <a:pt x="15162" y="9415"/>
                    </a:lnTo>
                    <a:lnTo>
                      <a:pt x="10570" y="12063"/>
                    </a:lnTo>
                    <a:cubicBezTo>
                      <a:pt x="10391" y="12168"/>
                      <a:pt x="10147" y="12220"/>
                      <a:pt x="9903" y="12220"/>
                    </a:cubicBezTo>
                    <a:cubicBezTo>
                      <a:pt x="9659" y="12220"/>
                      <a:pt x="9414" y="12168"/>
                      <a:pt x="9236" y="12063"/>
                    </a:cubicBezTo>
                    <a:lnTo>
                      <a:pt x="515" y="6998"/>
                    </a:lnTo>
                    <a:cubicBezTo>
                      <a:pt x="431" y="6946"/>
                      <a:pt x="368" y="6893"/>
                      <a:pt x="336" y="6830"/>
                    </a:cubicBezTo>
                    <a:cubicBezTo>
                      <a:pt x="305" y="6788"/>
                      <a:pt x="294" y="6736"/>
                      <a:pt x="294" y="6694"/>
                    </a:cubicBezTo>
                    <a:lnTo>
                      <a:pt x="294" y="6683"/>
                    </a:lnTo>
                    <a:cubicBezTo>
                      <a:pt x="294" y="6641"/>
                      <a:pt x="315" y="6578"/>
                      <a:pt x="357" y="6536"/>
                    </a:cubicBezTo>
                    <a:cubicBezTo>
                      <a:pt x="399" y="6484"/>
                      <a:pt x="452" y="6431"/>
                      <a:pt x="525" y="6389"/>
                    </a:cubicBezTo>
                    <a:lnTo>
                      <a:pt x="11305" y="169"/>
                    </a:lnTo>
                    <a:lnTo>
                      <a:pt x="11158" y="85"/>
                    </a:lnTo>
                    <a:lnTo>
                      <a:pt x="1101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53"/>
              <p:cNvSpPr/>
              <p:nvPr/>
            </p:nvSpPr>
            <p:spPr>
              <a:xfrm>
                <a:off x="2414070" y="1890954"/>
                <a:ext cx="521045" cy="429863"/>
              </a:xfrm>
              <a:custGeom>
                <a:avLst/>
                <a:gdLst/>
                <a:ahLst/>
                <a:cxnLst/>
                <a:rect l="l" t="t" r="r" b="b"/>
                <a:pathLst>
                  <a:path w="11663" h="9622" extrusionOk="0">
                    <a:moveTo>
                      <a:pt x="5111" y="5803"/>
                    </a:moveTo>
                    <a:cubicBezTo>
                      <a:pt x="5506" y="5803"/>
                      <a:pt x="5900" y="5889"/>
                      <a:pt x="6199" y="6062"/>
                    </a:cubicBezTo>
                    <a:cubicBezTo>
                      <a:pt x="6798" y="6410"/>
                      <a:pt x="6788" y="6977"/>
                      <a:pt x="6188" y="7323"/>
                    </a:cubicBezTo>
                    <a:cubicBezTo>
                      <a:pt x="5889" y="7497"/>
                      <a:pt x="5495" y="7584"/>
                      <a:pt x="5101" y="7584"/>
                    </a:cubicBezTo>
                    <a:cubicBezTo>
                      <a:pt x="4707" y="7584"/>
                      <a:pt x="4313" y="7497"/>
                      <a:pt x="4014" y="7323"/>
                    </a:cubicBezTo>
                    <a:cubicBezTo>
                      <a:pt x="3414" y="6977"/>
                      <a:pt x="3414" y="6410"/>
                      <a:pt x="4024" y="6062"/>
                    </a:cubicBezTo>
                    <a:cubicBezTo>
                      <a:pt x="4323" y="5889"/>
                      <a:pt x="4717" y="5803"/>
                      <a:pt x="5111" y="5803"/>
                    </a:cubicBezTo>
                    <a:close/>
                    <a:moveTo>
                      <a:pt x="8847" y="0"/>
                    </a:moveTo>
                    <a:lnTo>
                      <a:pt x="178" y="5002"/>
                    </a:lnTo>
                    <a:cubicBezTo>
                      <a:pt x="73" y="5065"/>
                      <a:pt x="52" y="5138"/>
                      <a:pt x="115" y="5212"/>
                    </a:cubicBezTo>
                    <a:cubicBezTo>
                      <a:pt x="126" y="5222"/>
                      <a:pt x="126" y="5233"/>
                      <a:pt x="136" y="5243"/>
                    </a:cubicBezTo>
                    <a:cubicBezTo>
                      <a:pt x="178" y="5275"/>
                      <a:pt x="220" y="5306"/>
                      <a:pt x="252" y="5338"/>
                    </a:cubicBezTo>
                    <a:cubicBezTo>
                      <a:pt x="294" y="5380"/>
                      <a:pt x="336" y="5422"/>
                      <a:pt x="368" y="5464"/>
                    </a:cubicBezTo>
                    <a:cubicBezTo>
                      <a:pt x="652" y="5842"/>
                      <a:pt x="568" y="6283"/>
                      <a:pt x="136" y="6609"/>
                    </a:cubicBezTo>
                    <a:cubicBezTo>
                      <a:pt x="0" y="6725"/>
                      <a:pt x="42" y="6777"/>
                      <a:pt x="178" y="6851"/>
                    </a:cubicBezTo>
                    <a:lnTo>
                      <a:pt x="4812" y="9551"/>
                    </a:lnTo>
                    <a:cubicBezTo>
                      <a:pt x="4891" y="9593"/>
                      <a:pt x="4953" y="9622"/>
                      <a:pt x="5029" y="9622"/>
                    </a:cubicBezTo>
                    <a:cubicBezTo>
                      <a:pt x="5085" y="9622"/>
                      <a:pt x="5148" y="9607"/>
                      <a:pt x="5233" y="9572"/>
                    </a:cubicBezTo>
                    <a:cubicBezTo>
                      <a:pt x="5584" y="9420"/>
                      <a:pt x="6002" y="9343"/>
                      <a:pt x="6418" y="9343"/>
                    </a:cubicBezTo>
                    <a:cubicBezTo>
                      <a:pt x="6834" y="9343"/>
                      <a:pt x="7249" y="9420"/>
                      <a:pt x="7596" y="9572"/>
                    </a:cubicBezTo>
                    <a:cubicBezTo>
                      <a:pt x="7659" y="9596"/>
                      <a:pt x="7726" y="9609"/>
                      <a:pt x="7792" y="9609"/>
                    </a:cubicBezTo>
                    <a:cubicBezTo>
                      <a:pt x="7871" y="9609"/>
                      <a:pt x="7948" y="9591"/>
                      <a:pt x="8016" y="9551"/>
                    </a:cubicBezTo>
                    <a:lnTo>
                      <a:pt x="11663" y="7439"/>
                    </a:lnTo>
                    <a:lnTo>
                      <a:pt x="11663" y="5674"/>
                    </a:lnTo>
                    <a:cubicBezTo>
                      <a:pt x="11464" y="5690"/>
                      <a:pt x="11264" y="5699"/>
                      <a:pt x="11064" y="5699"/>
                    </a:cubicBezTo>
                    <a:cubicBezTo>
                      <a:pt x="9983" y="5699"/>
                      <a:pt x="8904" y="5459"/>
                      <a:pt x="8079" y="4981"/>
                    </a:cubicBezTo>
                    <a:cubicBezTo>
                      <a:pt x="7691" y="4760"/>
                      <a:pt x="7407" y="4497"/>
                      <a:pt x="7197" y="4224"/>
                    </a:cubicBezTo>
                    <a:lnTo>
                      <a:pt x="7103" y="4098"/>
                    </a:lnTo>
                    <a:cubicBezTo>
                      <a:pt x="7082" y="4045"/>
                      <a:pt x="7050" y="4003"/>
                      <a:pt x="7029" y="3961"/>
                    </a:cubicBezTo>
                    <a:cubicBezTo>
                      <a:pt x="6587" y="3120"/>
                      <a:pt x="6945" y="2175"/>
                      <a:pt x="8100" y="1513"/>
                    </a:cubicBezTo>
                    <a:cubicBezTo>
                      <a:pt x="8721" y="1145"/>
                      <a:pt x="9487" y="925"/>
                      <a:pt x="10297" y="830"/>
                    </a:cubicBezTo>
                    <a:lnTo>
                      <a:pt x="884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53"/>
              <p:cNvSpPr/>
              <p:nvPr/>
            </p:nvSpPr>
            <p:spPr>
              <a:xfrm>
                <a:off x="2566594" y="2150164"/>
                <a:ext cx="151180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1782" extrusionOk="0">
                    <a:moveTo>
                      <a:pt x="1697" y="1"/>
                    </a:moveTo>
                    <a:cubicBezTo>
                      <a:pt x="1303" y="1"/>
                      <a:pt x="909" y="87"/>
                      <a:pt x="610" y="260"/>
                    </a:cubicBezTo>
                    <a:cubicBezTo>
                      <a:pt x="0" y="608"/>
                      <a:pt x="0" y="1175"/>
                      <a:pt x="600" y="1521"/>
                    </a:cubicBezTo>
                    <a:cubicBezTo>
                      <a:pt x="899" y="1695"/>
                      <a:pt x="1293" y="1782"/>
                      <a:pt x="1687" y="1782"/>
                    </a:cubicBezTo>
                    <a:cubicBezTo>
                      <a:pt x="2081" y="1782"/>
                      <a:pt x="2475" y="1695"/>
                      <a:pt x="2774" y="1521"/>
                    </a:cubicBezTo>
                    <a:cubicBezTo>
                      <a:pt x="3374" y="1175"/>
                      <a:pt x="3384" y="608"/>
                      <a:pt x="2785" y="260"/>
                    </a:cubicBezTo>
                    <a:cubicBezTo>
                      <a:pt x="2486" y="87"/>
                      <a:pt x="2092" y="1"/>
                      <a:pt x="16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53"/>
              <p:cNvSpPr/>
              <p:nvPr/>
            </p:nvSpPr>
            <p:spPr>
              <a:xfrm>
                <a:off x="2935082" y="2056612"/>
                <a:ext cx="5182" cy="6612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48" extrusionOk="0">
                    <a:moveTo>
                      <a:pt x="1" y="1"/>
                    </a:moveTo>
                    <a:lnTo>
                      <a:pt x="1" y="148"/>
                    </a:lnTo>
                    <a:cubicBezTo>
                      <a:pt x="43" y="127"/>
                      <a:pt x="74" y="106"/>
                      <a:pt x="116" y="85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53"/>
              <p:cNvSpPr/>
              <p:nvPr/>
            </p:nvSpPr>
            <p:spPr>
              <a:xfrm>
                <a:off x="2815395" y="1967439"/>
                <a:ext cx="124420" cy="89216"/>
              </a:xfrm>
              <a:custGeom>
                <a:avLst/>
                <a:gdLst/>
                <a:ahLst/>
                <a:cxnLst/>
                <a:rect l="l" t="t" r="r" b="b"/>
                <a:pathLst>
                  <a:path w="2785" h="1997" extrusionOk="0">
                    <a:moveTo>
                      <a:pt x="1167" y="873"/>
                    </a:moveTo>
                    <a:lnTo>
                      <a:pt x="1671" y="1251"/>
                    </a:lnTo>
                    <a:cubicBezTo>
                      <a:pt x="1508" y="1293"/>
                      <a:pt x="1392" y="1314"/>
                      <a:pt x="1302" y="1314"/>
                    </a:cubicBezTo>
                    <a:cubicBezTo>
                      <a:pt x="1211" y="1314"/>
                      <a:pt x="1146" y="1293"/>
                      <a:pt x="1083" y="1251"/>
                    </a:cubicBezTo>
                    <a:cubicBezTo>
                      <a:pt x="915" y="1156"/>
                      <a:pt x="925" y="1030"/>
                      <a:pt x="1167" y="873"/>
                    </a:cubicBezTo>
                    <a:close/>
                    <a:moveTo>
                      <a:pt x="536" y="1"/>
                    </a:moveTo>
                    <a:lnTo>
                      <a:pt x="231" y="180"/>
                    </a:lnTo>
                    <a:lnTo>
                      <a:pt x="735" y="558"/>
                    </a:lnTo>
                    <a:lnTo>
                      <a:pt x="683" y="589"/>
                    </a:lnTo>
                    <a:cubicBezTo>
                      <a:pt x="126" y="904"/>
                      <a:pt x="0" y="1272"/>
                      <a:pt x="567" y="1598"/>
                    </a:cubicBezTo>
                    <a:cubicBezTo>
                      <a:pt x="662" y="1651"/>
                      <a:pt x="756" y="1693"/>
                      <a:pt x="862" y="1724"/>
                    </a:cubicBezTo>
                    <a:cubicBezTo>
                      <a:pt x="986" y="1763"/>
                      <a:pt x="1117" y="1785"/>
                      <a:pt x="1258" y="1785"/>
                    </a:cubicBezTo>
                    <a:cubicBezTo>
                      <a:pt x="1306" y="1785"/>
                      <a:pt x="1357" y="1782"/>
                      <a:pt x="1408" y="1777"/>
                    </a:cubicBezTo>
                    <a:cubicBezTo>
                      <a:pt x="1566" y="1766"/>
                      <a:pt x="1734" y="1735"/>
                      <a:pt x="1923" y="1682"/>
                    </a:cubicBezTo>
                    <a:cubicBezTo>
                      <a:pt x="2017" y="1661"/>
                      <a:pt x="2101" y="1651"/>
                      <a:pt x="2185" y="1630"/>
                    </a:cubicBezTo>
                    <a:lnTo>
                      <a:pt x="2343" y="1756"/>
                    </a:lnTo>
                    <a:lnTo>
                      <a:pt x="2680" y="1997"/>
                    </a:lnTo>
                    <a:lnTo>
                      <a:pt x="2680" y="1693"/>
                    </a:lnTo>
                    <a:cubicBezTo>
                      <a:pt x="2711" y="1682"/>
                      <a:pt x="2753" y="1672"/>
                      <a:pt x="2785" y="1672"/>
                    </a:cubicBezTo>
                    <a:lnTo>
                      <a:pt x="2680" y="1588"/>
                    </a:lnTo>
                    <a:lnTo>
                      <a:pt x="2680" y="1546"/>
                    </a:lnTo>
                    <a:lnTo>
                      <a:pt x="2680" y="1461"/>
                    </a:lnTo>
                    <a:lnTo>
                      <a:pt x="2680" y="1387"/>
                    </a:lnTo>
                    <a:lnTo>
                      <a:pt x="2680" y="988"/>
                    </a:lnTo>
                    <a:cubicBezTo>
                      <a:pt x="2501" y="1020"/>
                      <a:pt x="2301" y="1062"/>
                      <a:pt x="2070" y="1135"/>
                    </a:cubicBezTo>
                    <a:lnTo>
                      <a:pt x="1482" y="705"/>
                    </a:lnTo>
                    <a:cubicBezTo>
                      <a:pt x="1755" y="568"/>
                      <a:pt x="2070" y="411"/>
                      <a:pt x="2091" y="411"/>
                    </a:cubicBezTo>
                    <a:lnTo>
                      <a:pt x="1692" y="127"/>
                    </a:lnTo>
                    <a:cubicBezTo>
                      <a:pt x="1681" y="127"/>
                      <a:pt x="1377" y="243"/>
                      <a:pt x="1062" y="390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53"/>
              <p:cNvSpPr/>
              <p:nvPr/>
            </p:nvSpPr>
            <p:spPr>
              <a:xfrm>
                <a:off x="2910197" y="2063180"/>
                <a:ext cx="24929" cy="24035"/>
              </a:xfrm>
              <a:custGeom>
                <a:avLst/>
                <a:gdLst/>
                <a:ahLst/>
                <a:cxnLst/>
                <a:rect l="l" t="t" r="r" b="b"/>
                <a:pathLst>
                  <a:path w="558" h="538" extrusionOk="0">
                    <a:moveTo>
                      <a:pt x="558" y="1"/>
                    </a:moveTo>
                    <a:cubicBezTo>
                      <a:pt x="295" y="127"/>
                      <a:pt x="21" y="243"/>
                      <a:pt x="0" y="253"/>
                    </a:cubicBezTo>
                    <a:lnTo>
                      <a:pt x="379" y="537"/>
                    </a:lnTo>
                    <a:cubicBezTo>
                      <a:pt x="390" y="537"/>
                      <a:pt x="463" y="505"/>
                      <a:pt x="558" y="474"/>
                    </a:cubicBezTo>
                    <a:lnTo>
                      <a:pt x="5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53"/>
              <p:cNvSpPr/>
              <p:nvPr/>
            </p:nvSpPr>
            <p:spPr>
              <a:xfrm>
                <a:off x="2206595" y="2065547"/>
                <a:ext cx="728515" cy="323492"/>
              </a:xfrm>
              <a:custGeom>
                <a:avLst/>
                <a:gdLst/>
                <a:ahLst/>
                <a:cxnLst/>
                <a:rect l="l" t="t" r="r" b="b"/>
                <a:pathLst>
                  <a:path w="16307" h="7241" extrusionOk="0">
                    <a:moveTo>
                      <a:pt x="0" y="1"/>
                    </a:moveTo>
                    <a:cubicBezTo>
                      <a:pt x="0" y="568"/>
                      <a:pt x="10" y="1146"/>
                      <a:pt x="10" y="1713"/>
                    </a:cubicBezTo>
                    <a:cubicBezTo>
                      <a:pt x="10" y="1818"/>
                      <a:pt x="94" y="1923"/>
                      <a:pt x="241" y="2018"/>
                    </a:cubicBezTo>
                    <a:lnTo>
                      <a:pt x="8952" y="7082"/>
                    </a:lnTo>
                    <a:cubicBezTo>
                      <a:pt x="9136" y="7188"/>
                      <a:pt x="9380" y="7240"/>
                      <a:pt x="9623" y="7240"/>
                    </a:cubicBezTo>
                    <a:cubicBezTo>
                      <a:pt x="9866" y="7240"/>
                      <a:pt x="10107" y="7188"/>
                      <a:pt x="10286" y="7082"/>
                    </a:cubicBezTo>
                    <a:lnTo>
                      <a:pt x="16307" y="3604"/>
                    </a:lnTo>
                    <a:lnTo>
                      <a:pt x="16307" y="1724"/>
                    </a:lnTo>
                    <a:lnTo>
                      <a:pt x="10433" y="5117"/>
                    </a:lnTo>
                    <a:cubicBezTo>
                      <a:pt x="10202" y="5243"/>
                      <a:pt x="9908" y="5306"/>
                      <a:pt x="9613" y="5306"/>
                    </a:cubicBezTo>
                    <a:cubicBezTo>
                      <a:pt x="9319" y="5306"/>
                      <a:pt x="9025" y="5243"/>
                      <a:pt x="8805" y="5117"/>
                    </a:cubicBezTo>
                    <a:lnTo>
                      <a:pt x="84" y="43"/>
                    </a:lnTo>
                    <a:cubicBezTo>
                      <a:pt x="52" y="32"/>
                      <a:pt x="31" y="11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53"/>
              <p:cNvSpPr/>
              <p:nvPr/>
            </p:nvSpPr>
            <p:spPr>
              <a:xfrm>
                <a:off x="2791895" y="1893769"/>
                <a:ext cx="34355" cy="19344"/>
              </a:xfrm>
              <a:custGeom>
                <a:avLst/>
                <a:gdLst/>
                <a:ahLst/>
                <a:cxnLst/>
                <a:rect l="l" t="t" r="r" b="b"/>
                <a:pathLst>
                  <a:path w="769" h="433" extrusionOk="0">
                    <a:moveTo>
                      <a:pt x="253" y="0"/>
                    </a:moveTo>
                    <a:cubicBezTo>
                      <a:pt x="22" y="148"/>
                      <a:pt x="1" y="284"/>
                      <a:pt x="169" y="379"/>
                    </a:cubicBezTo>
                    <a:cubicBezTo>
                      <a:pt x="235" y="414"/>
                      <a:pt x="298" y="432"/>
                      <a:pt x="384" y="432"/>
                    </a:cubicBezTo>
                    <a:cubicBezTo>
                      <a:pt x="476" y="432"/>
                      <a:pt x="594" y="411"/>
                      <a:pt x="768" y="368"/>
                    </a:cubicBezTo>
                    <a:lnTo>
                      <a:pt x="25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53"/>
              <p:cNvSpPr/>
              <p:nvPr/>
            </p:nvSpPr>
            <p:spPr>
              <a:xfrm>
                <a:off x="2206595" y="1789093"/>
                <a:ext cx="728515" cy="500405"/>
              </a:xfrm>
              <a:custGeom>
                <a:avLst/>
                <a:gdLst/>
                <a:ahLst/>
                <a:cxnLst/>
                <a:rect l="l" t="t" r="r" b="b"/>
                <a:pathLst>
                  <a:path w="16307" h="11201" extrusionOk="0">
                    <a:moveTo>
                      <a:pt x="9550" y="0"/>
                    </a:moveTo>
                    <a:lnTo>
                      <a:pt x="241" y="5379"/>
                    </a:lnTo>
                    <a:cubicBezTo>
                      <a:pt x="168" y="5422"/>
                      <a:pt x="105" y="5464"/>
                      <a:pt x="63" y="5516"/>
                    </a:cubicBezTo>
                    <a:cubicBezTo>
                      <a:pt x="31" y="5569"/>
                      <a:pt x="0" y="5622"/>
                      <a:pt x="0" y="5674"/>
                    </a:cubicBezTo>
                    <a:lnTo>
                      <a:pt x="0" y="5685"/>
                    </a:lnTo>
                    <a:cubicBezTo>
                      <a:pt x="0" y="5727"/>
                      <a:pt x="21" y="5769"/>
                      <a:pt x="42" y="5811"/>
                    </a:cubicBezTo>
                    <a:cubicBezTo>
                      <a:pt x="84" y="5874"/>
                      <a:pt x="147" y="5937"/>
                      <a:pt x="231" y="5979"/>
                    </a:cubicBezTo>
                    <a:lnTo>
                      <a:pt x="8952" y="11043"/>
                    </a:lnTo>
                    <a:cubicBezTo>
                      <a:pt x="9131" y="11148"/>
                      <a:pt x="9372" y="11201"/>
                      <a:pt x="9615" y="11201"/>
                    </a:cubicBezTo>
                    <a:cubicBezTo>
                      <a:pt x="9858" y="11201"/>
                      <a:pt x="10102" y="11148"/>
                      <a:pt x="10286" y="11043"/>
                    </a:cubicBezTo>
                    <a:lnTo>
                      <a:pt x="16307" y="7565"/>
                    </a:lnTo>
                    <a:lnTo>
                      <a:pt x="16307" y="6367"/>
                    </a:lnTo>
                    <a:lnTo>
                      <a:pt x="11221" y="9309"/>
                    </a:lnTo>
                    <a:cubicBezTo>
                      <a:pt x="11155" y="9345"/>
                      <a:pt x="11076" y="9364"/>
                      <a:pt x="10995" y="9364"/>
                    </a:cubicBezTo>
                    <a:cubicBezTo>
                      <a:pt x="10933" y="9364"/>
                      <a:pt x="10870" y="9353"/>
                      <a:pt x="10811" y="9330"/>
                    </a:cubicBezTo>
                    <a:cubicBezTo>
                      <a:pt x="10464" y="9172"/>
                      <a:pt x="10047" y="9094"/>
                      <a:pt x="9628" y="9094"/>
                    </a:cubicBezTo>
                    <a:cubicBezTo>
                      <a:pt x="9209" y="9094"/>
                      <a:pt x="8789" y="9172"/>
                      <a:pt x="8437" y="9330"/>
                    </a:cubicBezTo>
                    <a:cubicBezTo>
                      <a:pt x="8357" y="9361"/>
                      <a:pt x="8297" y="9375"/>
                      <a:pt x="8243" y="9375"/>
                    </a:cubicBezTo>
                    <a:cubicBezTo>
                      <a:pt x="8168" y="9375"/>
                      <a:pt x="8106" y="9348"/>
                      <a:pt x="8027" y="9299"/>
                    </a:cubicBezTo>
                    <a:lnTo>
                      <a:pt x="3393" y="6609"/>
                    </a:lnTo>
                    <a:cubicBezTo>
                      <a:pt x="3246" y="6525"/>
                      <a:pt x="3215" y="6483"/>
                      <a:pt x="3341" y="6367"/>
                    </a:cubicBezTo>
                    <a:cubicBezTo>
                      <a:pt x="3783" y="6031"/>
                      <a:pt x="3867" y="5590"/>
                      <a:pt x="3583" y="5222"/>
                    </a:cubicBezTo>
                    <a:cubicBezTo>
                      <a:pt x="3551" y="5180"/>
                      <a:pt x="3509" y="5127"/>
                      <a:pt x="3467" y="5085"/>
                    </a:cubicBezTo>
                    <a:cubicBezTo>
                      <a:pt x="3425" y="5054"/>
                      <a:pt x="3393" y="5022"/>
                      <a:pt x="3351" y="4991"/>
                    </a:cubicBezTo>
                    <a:cubicBezTo>
                      <a:pt x="3341" y="4980"/>
                      <a:pt x="3330" y="4970"/>
                      <a:pt x="3320" y="4970"/>
                    </a:cubicBezTo>
                    <a:cubicBezTo>
                      <a:pt x="3267" y="4896"/>
                      <a:pt x="3288" y="4812"/>
                      <a:pt x="3393" y="4749"/>
                    </a:cubicBezTo>
                    <a:lnTo>
                      <a:pt x="10580" y="599"/>
                    </a:lnTo>
                    <a:lnTo>
                      <a:pt x="95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53"/>
              <p:cNvSpPr/>
              <p:nvPr/>
            </p:nvSpPr>
            <p:spPr>
              <a:xfrm>
                <a:off x="2644509" y="1840247"/>
                <a:ext cx="290611" cy="192147"/>
              </a:xfrm>
              <a:custGeom>
                <a:avLst/>
                <a:gdLst/>
                <a:ahLst/>
                <a:cxnLst/>
                <a:rect l="l" t="t" r="r" b="b"/>
                <a:pathLst>
                  <a:path w="6505" h="4301" extrusionOk="0">
                    <a:moveTo>
                      <a:pt x="1724" y="1"/>
                    </a:moveTo>
                    <a:cubicBezTo>
                      <a:pt x="1651" y="32"/>
                      <a:pt x="1577" y="74"/>
                      <a:pt x="1503" y="116"/>
                    </a:cubicBezTo>
                    <a:cubicBezTo>
                      <a:pt x="358" y="778"/>
                      <a:pt x="1" y="1724"/>
                      <a:pt x="432" y="2564"/>
                    </a:cubicBezTo>
                    <a:cubicBezTo>
                      <a:pt x="463" y="2616"/>
                      <a:pt x="484" y="2658"/>
                      <a:pt x="516" y="2700"/>
                    </a:cubicBezTo>
                    <a:cubicBezTo>
                      <a:pt x="547" y="2753"/>
                      <a:pt x="579" y="2795"/>
                      <a:pt x="610" y="2838"/>
                    </a:cubicBezTo>
                    <a:cubicBezTo>
                      <a:pt x="810" y="3111"/>
                      <a:pt x="1104" y="3363"/>
                      <a:pt x="1482" y="3583"/>
                    </a:cubicBezTo>
                    <a:cubicBezTo>
                      <a:pt x="2306" y="4062"/>
                      <a:pt x="3389" y="4300"/>
                      <a:pt x="4474" y="4300"/>
                    </a:cubicBezTo>
                    <a:cubicBezTo>
                      <a:pt x="5174" y="4300"/>
                      <a:pt x="5874" y="4201"/>
                      <a:pt x="6505" y="4003"/>
                    </a:cubicBezTo>
                    <a:lnTo>
                      <a:pt x="6505" y="3688"/>
                    </a:lnTo>
                    <a:cubicBezTo>
                      <a:pt x="6505" y="3436"/>
                      <a:pt x="6410" y="3153"/>
                      <a:pt x="6273" y="2901"/>
                    </a:cubicBezTo>
                    <a:lnTo>
                      <a:pt x="6021" y="3027"/>
                    </a:lnTo>
                    <a:lnTo>
                      <a:pt x="5601" y="2711"/>
                    </a:lnTo>
                    <a:cubicBezTo>
                      <a:pt x="5265" y="2869"/>
                      <a:pt x="4918" y="2995"/>
                      <a:pt x="4897" y="2995"/>
                    </a:cubicBezTo>
                    <a:lnTo>
                      <a:pt x="4518" y="2711"/>
                    </a:lnTo>
                    <a:cubicBezTo>
                      <a:pt x="4539" y="2711"/>
                      <a:pt x="4887" y="2553"/>
                      <a:pt x="5181" y="2406"/>
                    </a:cubicBezTo>
                    <a:lnTo>
                      <a:pt x="4740" y="2070"/>
                    </a:lnTo>
                    <a:lnTo>
                      <a:pt x="4581" y="1955"/>
                    </a:lnTo>
                    <a:cubicBezTo>
                      <a:pt x="4487" y="1965"/>
                      <a:pt x="4403" y="1986"/>
                      <a:pt x="4319" y="1997"/>
                    </a:cubicBezTo>
                    <a:cubicBezTo>
                      <a:pt x="4119" y="2049"/>
                      <a:pt x="3951" y="2081"/>
                      <a:pt x="3804" y="2091"/>
                    </a:cubicBezTo>
                    <a:cubicBezTo>
                      <a:pt x="3737" y="2098"/>
                      <a:pt x="3673" y="2101"/>
                      <a:pt x="3612" y="2101"/>
                    </a:cubicBezTo>
                    <a:cubicBezTo>
                      <a:pt x="3481" y="2101"/>
                      <a:pt x="3362" y="2085"/>
                      <a:pt x="3248" y="2049"/>
                    </a:cubicBezTo>
                    <a:cubicBezTo>
                      <a:pt x="3153" y="2018"/>
                      <a:pt x="3058" y="1976"/>
                      <a:pt x="2963" y="1913"/>
                    </a:cubicBezTo>
                    <a:cubicBezTo>
                      <a:pt x="2386" y="1587"/>
                      <a:pt x="2522" y="1230"/>
                      <a:pt x="3069" y="904"/>
                    </a:cubicBezTo>
                    <a:lnTo>
                      <a:pt x="3132" y="872"/>
                    </a:lnTo>
                    <a:lnTo>
                      <a:pt x="2753" y="599"/>
                    </a:lnTo>
                    <a:lnTo>
                      <a:pt x="172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53"/>
              <p:cNvSpPr/>
              <p:nvPr/>
            </p:nvSpPr>
            <p:spPr>
              <a:xfrm>
                <a:off x="2193460" y="1781543"/>
                <a:ext cx="741650" cy="620580"/>
              </a:xfrm>
              <a:custGeom>
                <a:avLst/>
                <a:gdLst/>
                <a:ahLst/>
                <a:cxnLst/>
                <a:rect l="l" t="t" r="r" b="b"/>
                <a:pathLst>
                  <a:path w="16601" h="13891" extrusionOk="0">
                    <a:moveTo>
                      <a:pt x="9550" y="1"/>
                    </a:moveTo>
                    <a:lnTo>
                      <a:pt x="388" y="5286"/>
                    </a:lnTo>
                    <a:cubicBezTo>
                      <a:pt x="136" y="5433"/>
                      <a:pt x="0" y="5633"/>
                      <a:pt x="0" y="5854"/>
                    </a:cubicBezTo>
                    <a:cubicBezTo>
                      <a:pt x="0" y="6589"/>
                      <a:pt x="10" y="7335"/>
                      <a:pt x="10" y="8070"/>
                    </a:cubicBezTo>
                    <a:cubicBezTo>
                      <a:pt x="10" y="8291"/>
                      <a:pt x="136" y="8480"/>
                      <a:pt x="388" y="8627"/>
                    </a:cubicBezTo>
                    <a:lnTo>
                      <a:pt x="9099" y="13692"/>
                    </a:lnTo>
                    <a:cubicBezTo>
                      <a:pt x="9330" y="13818"/>
                      <a:pt x="9624" y="13891"/>
                      <a:pt x="9918" y="13891"/>
                    </a:cubicBezTo>
                    <a:cubicBezTo>
                      <a:pt x="10213" y="13891"/>
                      <a:pt x="10507" y="13818"/>
                      <a:pt x="10727" y="13692"/>
                    </a:cubicBezTo>
                    <a:lnTo>
                      <a:pt x="16601" y="10298"/>
                    </a:lnTo>
                    <a:lnTo>
                      <a:pt x="16601" y="10129"/>
                    </a:lnTo>
                    <a:lnTo>
                      <a:pt x="16601" y="9961"/>
                    </a:lnTo>
                    <a:lnTo>
                      <a:pt x="10580" y="13439"/>
                    </a:lnTo>
                    <a:cubicBezTo>
                      <a:pt x="10401" y="13545"/>
                      <a:pt x="10160" y="13597"/>
                      <a:pt x="9917" y="13597"/>
                    </a:cubicBezTo>
                    <a:cubicBezTo>
                      <a:pt x="9674" y="13597"/>
                      <a:pt x="9430" y="13545"/>
                      <a:pt x="9246" y="13439"/>
                    </a:cubicBezTo>
                    <a:lnTo>
                      <a:pt x="535" y="8375"/>
                    </a:lnTo>
                    <a:cubicBezTo>
                      <a:pt x="388" y="8280"/>
                      <a:pt x="304" y="8175"/>
                      <a:pt x="304" y="8070"/>
                    </a:cubicBezTo>
                    <a:cubicBezTo>
                      <a:pt x="304" y="7503"/>
                      <a:pt x="294" y="6925"/>
                      <a:pt x="294" y="6358"/>
                    </a:cubicBezTo>
                    <a:lnTo>
                      <a:pt x="294" y="6358"/>
                    </a:lnTo>
                    <a:cubicBezTo>
                      <a:pt x="325" y="6368"/>
                      <a:pt x="346" y="6389"/>
                      <a:pt x="378" y="6400"/>
                    </a:cubicBezTo>
                    <a:lnTo>
                      <a:pt x="9099" y="11474"/>
                    </a:lnTo>
                    <a:cubicBezTo>
                      <a:pt x="9319" y="11600"/>
                      <a:pt x="9613" y="11663"/>
                      <a:pt x="9907" y="11663"/>
                    </a:cubicBezTo>
                    <a:cubicBezTo>
                      <a:pt x="10202" y="11663"/>
                      <a:pt x="10496" y="11600"/>
                      <a:pt x="10727" y="11474"/>
                    </a:cubicBezTo>
                    <a:lnTo>
                      <a:pt x="16601" y="8081"/>
                    </a:lnTo>
                    <a:lnTo>
                      <a:pt x="16601" y="7913"/>
                    </a:lnTo>
                    <a:lnTo>
                      <a:pt x="16601" y="7734"/>
                    </a:lnTo>
                    <a:lnTo>
                      <a:pt x="10580" y="11212"/>
                    </a:lnTo>
                    <a:cubicBezTo>
                      <a:pt x="10396" y="11317"/>
                      <a:pt x="10152" y="11370"/>
                      <a:pt x="9909" y="11370"/>
                    </a:cubicBezTo>
                    <a:cubicBezTo>
                      <a:pt x="9666" y="11370"/>
                      <a:pt x="9425" y="11317"/>
                      <a:pt x="9246" y="11212"/>
                    </a:cubicBezTo>
                    <a:lnTo>
                      <a:pt x="525" y="6148"/>
                    </a:lnTo>
                    <a:cubicBezTo>
                      <a:pt x="441" y="6106"/>
                      <a:pt x="378" y="6043"/>
                      <a:pt x="336" y="5980"/>
                    </a:cubicBezTo>
                    <a:cubicBezTo>
                      <a:pt x="315" y="5938"/>
                      <a:pt x="294" y="5896"/>
                      <a:pt x="294" y="5854"/>
                    </a:cubicBezTo>
                    <a:lnTo>
                      <a:pt x="294" y="5843"/>
                    </a:lnTo>
                    <a:cubicBezTo>
                      <a:pt x="294" y="5791"/>
                      <a:pt x="325" y="5738"/>
                      <a:pt x="357" y="5685"/>
                    </a:cubicBezTo>
                    <a:cubicBezTo>
                      <a:pt x="399" y="5633"/>
                      <a:pt x="462" y="5591"/>
                      <a:pt x="535" y="5548"/>
                    </a:cubicBezTo>
                    <a:lnTo>
                      <a:pt x="9844" y="169"/>
                    </a:lnTo>
                    <a:lnTo>
                      <a:pt x="9697" y="85"/>
                    </a:lnTo>
                    <a:lnTo>
                      <a:pt x="95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53"/>
              <p:cNvSpPr/>
              <p:nvPr/>
            </p:nvSpPr>
            <p:spPr>
              <a:xfrm>
                <a:off x="2350228" y="1815854"/>
                <a:ext cx="584885" cy="392112"/>
              </a:xfrm>
              <a:custGeom>
                <a:avLst/>
                <a:gdLst/>
                <a:ahLst/>
                <a:cxnLst/>
                <a:rect l="l" t="t" r="r" b="b"/>
                <a:pathLst>
                  <a:path w="13092" h="8777" extrusionOk="0">
                    <a:moveTo>
                      <a:pt x="5105" y="4962"/>
                    </a:moveTo>
                    <a:cubicBezTo>
                      <a:pt x="5498" y="4962"/>
                      <a:pt x="5889" y="5049"/>
                      <a:pt x="6188" y="5222"/>
                    </a:cubicBezTo>
                    <a:cubicBezTo>
                      <a:pt x="6788" y="5569"/>
                      <a:pt x="6788" y="6125"/>
                      <a:pt x="6188" y="6472"/>
                    </a:cubicBezTo>
                    <a:cubicBezTo>
                      <a:pt x="5884" y="6651"/>
                      <a:pt x="5490" y="6740"/>
                      <a:pt x="5097" y="6740"/>
                    </a:cubicBezTo>
                    <a:cubicBezTo>
                      <a:pt x="4704" y="6740"/>
                      <a:pt x="4313" y="6651"/>
                      <a:pt x="4014" y="6472"/>
                    </a:cubicBezTo>
                    <a:cubicBezTo>
                      <a:pt x="3415" y="6125"/>
                      <a:pt x="3415" y="5569"/>
                      <a:pt x="4014" y="5222"/>
                    </a:cubicBezTo>
                    <a:cubicBezTo>
                      <a:pt x="4319" y="5049"/>
                      <a:pt x="4713" y="4962"/>
                      <a:pt x="5105" y="4962"/>
                    </a:cubicBezTo>
                    <a:close/>
                    <a:moveTo>
                      <a:pt x="7365" y="0"/>
                    </a:moveTo>
                    <a:lnTo>
                      <a:pt x="178" y="4150"/>
                    </a:lnTo>
                    <a:cubicBezTo>
                      <a:pt x="73" y="4213"/>
                      <a:pt x="52" y="4297"/>
                      <a:pt x="105" y="4371"/>
                    </a:cubicBezTo>
                    <a:cubicBezTo>
                      <a:pt x="115" y="4371"/>
                      <a:pt x="126" y="4381"/>
                      <a:pt x="136" y="4392"/>
                    </a:cubicBezTo>
                    <a:cubicBezTo>
                      <a:pt x="178" y="4423"/>
                      <a:pt x="210" y="4455"/>
                      <a:pt x="252" y="4486"/>
                    </a:cubicBezTo>
                    <a:cubicBezTo>
                      <a:pt x="294" y="4528"/>
                      <a:pt x="336" y="4581"/>
                      <a:pt x="368" y="4623"/>
                    </a:cubicBezTo>
                    <a:cubicBezTo>
                      <a:pt x="652" y="4991"/>
                      <a:pt x="568" y="5432"/>
                      <a:pt x="126" y="5768"/>
                    </a:cubicBezTo>
                    <a:cubicBezTo>
                      <a:pt x="0" y="5884"/>
                      <a:pt x="31" y="5926"/>
                      <a:pt x="178" y="6010"/>
                    </a:cubicBezTo>
                    <a:lnTo>
                      <a:pt x="4812" y="8700"/>
                    </a:lnTo>
                    <a:cubicBezTo>
                      <a:pt x="4891" y="8749"/>
                      <a:pt x="4953" y="8776"/>
                      <a:pt x="5028" y="8776"/>
                    </a:cubicBezTo>
                    <a:cubicBezTo>
                      <a:pt x="5082" y="8776"/>
                      <a:pt x="5142" y="8762"/>
                      <a:pt x="5222" y="8731"/>
                    </a:cubicBezTo>
                    <a:cubicBezTo>
                      <a:pt x="5574" y="8573"/>
                      <a:pt x="5994" y="8495"/>
                      <a:pt x="6413" y="8495"/>
                    </a:cubicBezTo>
                    <a:cubicBezTo>
                      <a:pt x="6832" y="8495"/>
                      <a:pt x="7249" y="8573"/>
                      <a:pt x="7596" y="8731"/>
                    </a:cubicBezTo>
                    <a:cubicBezTo>
                      <a:pt x="7655" y="8754"/>
                      <a:pt x="7718" y="8765"/>
                      <a:pt x="7780" y="8765"/>
                    </a:cubicBezTo>
                    <a:cubicBezTo>
                      <a:pt x="7861" y="8765"/>
                      <a:pt x="7940" y="8746"/>
                      <a:pt x="8006" y="8710"/>
                    </a:cubicBezTo>
                    <a:lnTo>
                      <a:pt x="13092" y="5768"/>
                    </a:lnTo>
                    <a:lnTo>
                      <a:pt x="13092" y="4549"/>
                    </a:lnTo>
                    <a:cubicBezTo>
                      <a:pt x="12461" y="4747"/>
                      <a:pt x="11761" y="4846"/>
                      <a:pt x="11061" y="4846"/>
                    </a:cubicBezTo>
                    <a:cubicBezTo>
                      <a:pt x="9976" y="4846"/>
                      <a:pt x="8893" y="4608"/>
                      <a:pt x="8069" y="4129"/>
                    </a:cubicBezTo>
                    <a:cubicBezTo>
                      <a:pt x="7691" y="3909"/>
                      <a:pt x="7397" y="3657"/>
                      <a:pt x="7197" y="3384"/>
                    </a:cubicBezTo>
                    <a:cubicBezTo>
                      <a:pt x="7166" y="3341"/>
                      <a:pt x="7134" y="3299"/>
                      <a:pt x="7103" y="3246"/>
                    </a:cubicBezTo>
                    <a:cubicBezTo>
                      <a:pt x="7071" y="3204"/>
                      <a:pt x="7050" y="3162"/>
                      <a:pt x="7019" y="3110"/>
                    </a:cubicBezTo>
                    <a:cubicBezTo>
                      <a:pt x="6588" y="2270"/>
                      <a:pt x="6945" y="1324"/>
                      <a:pt x="8090" y="662"/>
                    </a:cubicBezTo>
                    <a:cubicBezTo>
                      <a:pt x="8164" y="620"/>
                      <a:pt x="8238" y="578"/>
                      <a:pt x="8311" y="547"/>
                    </a:cubicBezTo>
                    <a:lnTo>
                      <a:pt x="736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53"/>
              <p:cNvSpPr/>
              <p:nvPr/>
            </p:nvSpPr>
            <p:spPr>
              <a:xfrm>
                <a:off x="2502752" y="2037536"/>
                <a:ext cx="150733" cy="79477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79" extrusionOk="0">
                    <a:moveTo>
                      <a:pt x="1691" y="0"/>
                    </a:moveTo>
                    <a:cubicBezTo>
                      <a:pt x="1299" y="0"/>
                      <a:pt x="905" y="87"/>
                      <a:pt x="600" y="260"/>
                    </a:cubicBezTo>
                    <a:cubicBezTo>
                      <a:pt x="1" y="607"/>
                      <a:pt x="1" y="1163"/>
                      <a:pt x="600" y="1510"/>
                    </a:cubicBezTo>
                    <a:cubicBezTo>
                      <a:pt x="899" y="1689"/>
                      <a:pt x="1290" y="1778"/>
                      <a:pt x="1683" y="1778"/>
                    </a:cubicBezTo>
                    <a:cubicBezTo>
                      <a:pt x="2076" y="1778"/>
                      <a:pt x="2470" y="1689"/>
                      <a:pt x="2774" y="1510"/>
                    </a:cubicBezTo>
                    <a:cubicBezTo>
                      <a:pt x="3374" y="1163"/>
                      <a:pt x="3374" y="607"/>
                      <a:pt x="2774" y="260"/>
                    </a:cubicBezTo>
                    <a:cubicBezTo>
                      <a:pt x="2475" y="87"/>
                      <a:pt x="2084" y="0"/>
                      <a:pt x="16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53"/>
              <p:cNvSpPr/>
              <p:nvPr/>
            </p:nvSpPr>
            <p:spPr>
              <a:xfrm>
                <a:off x="2751106" y="1867008"/>
                <a:ext cx="177449" cy="108471"/>
              </a:xfrm>
              <a:custGeom>
                <a:avLst/>
                <a:gdLst/>
                <a:ahLst/>
                <a:cxnLst/>
                <a:rect l="l" t="t" r="r" b="b"/>
                <a:pathLst>
                  <a:path w="3972" h="2428" extrusionOk="0">
                    <a:moveTo>
                      <a:pt x="1166" y="599"/>
                    </a:moveTo>
                    <a:lnTo>
                      <a:pt x="1681" y="967"/>
                    </a:lnTo>
                    <a:cubicBezTo>
                      <a:pt x="1507" y="1010"/>
                      <a:pt x="1389" y="1031"/>
                      <a:pt x="1297" y="1031"/>
                    </a:cubicBezTo>
                    <a:cubicBezTo>
                      <a:pt x="1211" y="1031"/>
                      <a:pt x="1148" y="1013"/>
                      <a:pt x="1082" y="978"/>
                    </a:cubicBezTo>
                    <a:cubicBezTo>
                      <a:pt x="914" y="883"/>
                      <a:pt x="935" y="747"/>
                      <a:pt x="1166" y="599"/>
                    </a:cubicBezTo>
                    <a:close/>
                    <a:moveTo>
                      <a:pt x="367" y="0"/>
                    </a:moveTo>
                    <a:lnTo>
                      <a:pt x="746" y="273"/>
                    </a:lnTo>
                    <a:lnTo>
                      <a:pt x="683" y="305"/>
                    </a:lnTo>
                    <a:cubicBezTo>
                      <a:pt x="136" y="631"/>
                      <a:pt x="0" y="988"/>
                      <a:pt x="577" y="1314"/>
                    </a:cubicBezTo>
                    <a:cubicBezTo>
                      <a:pt x="672" y="1377"/>
                      <a:pt x="767" y="1419"/>
                      <a:pt x="862" y="1450"/>
                    </a:cubicBezTo>
                    <a:cubicBezTo>
                      <a:pt x="976" y="1486"/>
                      <a:pt x="1095" y="1502"/>
                      <a:pt x="1226" y="1502"/>
                    </a:cubicBezTo>
                    <a:cubicBezTo>
                      <a:pt x="1287" y="1502"/>
                      <a:pt x="1351" y="1499"/>
                      <a:pt x="1418" y="1492"/>
                    </a:cubicBezTo>
                    <a:cubicBezTo>
                      <a:pt x="1565" y="1482"/>
                      <a:pt x="1733" y="1450"/>
                      <a:pt x="1933" y="1398"/>
                    </a:cubicBezTo>
                    <a:cubicBezTo>
                      <a:pt x="2017" y="1387"/>
                      <a:pt x="2101" y="1366"/>
                      <a:pt x="2195" y="1356"/>
                    </a:cubicBezTo>
                    <a:lnTo>
                      <a:pt x="2354" y="1471"/>
                    </a:lnTo>
                    <a:lnTo>
                      <a:pt x="2795" y="1807"/>
                    </a:lnTo>
                    <a:cubicBezTo>
                      <a:pt x="2501" y="1954"/>
                      <a:pt x="2153" y="2112"/>
                      <a:pt x="2132" y="2112"/>
                    </a:cubicBezTo>
                    <a:lnTo>
                      <a:pt x="2511" y="2396"/>
                    </a:lnTo>
                    <a:cubicBezTo>
                      <a:pt x="2532" y="2396"/>
                      <a:pt x="2879" y="2270"/>
                      <a:pt x="3215" y="2112"/>
                    </a:cubicBezTo>
                    <a:lnTo>
                      <a:pt x="3635" y="2428"/>
                    </a:lnTo>
                    <a:lnTo>
                      <a:pt x="3887" y="2302"/>
                    </a:lnTo>
                    <a:lnTo>
                      <a:pt x="3972" y="2260"/>
                    </a:lnTo>
                    <a:lnTo>
                      <a:pt x="3740" y="2091"/>
                    </a:lnTo>
                    <a:cubicBezTo>
                      <a:pt x="3698" y="2028"/>
                      <a:pt x="3645" y="1975"/>
                      <a:pt x="3593" y="1912"/>
                    </a:cubicBezTo>
                    <a:cubicBezTo>
                      <a:pt x="3498" y="1828"/>
                      <a:pt x="3404" y="1755"/>
                      <a:pt x="3309" y="1692"/>
                    </a:cubicBezTo>
                    <a:lnTo>
                      <a:pt x="3152" y="1597"/>
                    </a:lnTo>
                    <a:lnTo>
                      <a:pt x="2826" y="1419"/>
                    </a:lnTo>
                    <a:lnTo>
                      <a:pt x="2795" y="1387"/>
                    </a:lnTo>
                    <a:lnTo>
                      <a:pt x="2637" y="1272"/>
                    </a:lnTo>
                    <a:cubicBezTo>
                      <a:pt x="2616" y="1272"/>
                      <a:pt x="2606" y="1272"/>
                      <a:pt x="2595" y="1282"/>
                    </a:cubicBezTo>
                    <a:lnTo>
                      <a:pt x="2396" y="1167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53"/>
              <p:cNvSpPr/>
              <p:nvPr/>
            </p:nvSpPr>
            <p:spPr>
              <a:xfrm>
                <a:off x="2750123" y="1854767"/>
                <a:ext cx="13224" cy="7103"/>
              </a:xfrm>
              <a:custGeom>
                <a:avLst/>
                <a:gdLst/>
                <a:ahLst/>
                <a:cxnLst/>
                <a:rect l="l" t="t" r="r" b="b"/>
                <a:pathLst>
                  <a:path w="296" h="159" extrusionOk="0">
                    <a:moveTo>
                      <a:pt x="211" y="1"/>
                    </a:moveTo>
                    <a:cubicBezTo>
                      <a:pt x="137" y="22"/>
                      <a:pt x="74" y="33"/>
                      <a:pt x="1" y="43"/>
                    </a:cubicBezTo>
                    <a:lnTo>
                      <a:pt x="200" y="159"/>
                    </a:lnTo>
                    <a:cubicBezTo>
                      <a:pt x="232" y="148"/>
                      <a:pt x="263" y="148"/>
                      <a:pt x="295" y="138"/>
                    </a:cubicBezTo>
                    <a:cubicBezTo>
                      <a:pt x="263" y="96"/>
                      <a:pt x="242" y="54"/>
                      <a:pt x="2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53"/>
              <p:cNvSpPr/>
              <p:nvPr/>
            </p:nvSpPr>
            <p:spPr>
              <a:xfrm>
                <a:off x="2759058" y="1860887"/>
                <a:ext cx="8042" cy="5718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28" extrusionOk="0">
                    <a:moveTo>
                      <a:pt x="95" y="1"/>
                    </a:moveTo>
                    <a:cubicBezTo>
                      <a:pt x="63" y="11"/>
                      <a:pt x="32" y="11"/>
                      <a:pt x="0" y="22"/>
                    </a:cubicBezTo>
                    <a:lnTo>
                      <a:pt x="179" y="127"/>
                    </a:lnTo>
                    <a:cubicBezTo>
                      <a:pt x="147" y="85"/>
                      <a:pt x="116" y="43"/>
                      <a:pt x="9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53"/>
              <p:cNvSpPr/>
              <p:nvPr/>
            </p:nvSpPr>
            <p:spPr>
              <a:xfrm>
                <a:off x="2767502" y="1867008"/>
                <a:ext cx="99089" cy="56827"/>
              </a:xfrm>
              <a:custGeom>
                <a:avLst/>
                <a:gdLst/>
                <a:ahLst/>
                <a:cxnLst/>
                <a:rect l="l" t="t" r="r" b="b"/>
                <a:pathLst>
                  <a:path w="2218" h="1272" extrusionOk="0">
                    <a:moveTo>
                      <a:pt x="0" y="0"/>
                    </a:moveTo>
                    <a:cubicBezTo>
                      <a:pt x="200" y="273"/>
                      <a:pt x="495" y="525"/>
                      <a:pt x="873" y="747"/>
                    </a:cubicBezTo>
                    <a:cubicBezTo>
                      <a:pt x="1272" y="978"/>
                      <a:pt x="1723" y="1156"/>
                      <a:pt x="2218" y="1272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53"/>
              <p:cNvSpPr/>
              <p:nvPr/>
            </p:nvSpPr>
            <p:spPr>
              <a:xfrm>
                <a:off x="2767055" y="1866561"/>
                <a:ext cx="983" cy="491"/>
              </a:xfrm>
              <a:custGeom>
                <a:avLst/>
                <a:gdLst/>
                <a:ahLst/>
                <a:cxnLst/>
                <a:rect l="l" t="t" r="r" b="b"/>
                <a:pathLst>
                  <a:path w="22" h="11" extrusionOk="0">
                    <a:moveTo>
                      <a:pt x="0" y="0"/>
                    </a:moveTo>
                    <a:cubicBezTo>
                      <a:pt x="0" y="0"/>
                      <a:pt x="0" y="10"/>
                      <a:pt x="10" y="10"/>
                    </a:cubicBezTo>
                    <a:lnTo>
                      <a:pt x="21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0" name="Google Shape;930;p53"/>
            <p:cNvGrpSpPr/>
            <p:nvPr/>
          </p:nvGrpSpPr>
          <p:grpSpPr>
            <a:xfrm>
              <a:off x="945636" y="2773584"/>
              <a:ext cx="1174369" cy="1009243"/>
              <a:chOff x="1455055" y="2629044"/>
              <a:chExt cx="1395068" cy="1198910"/>
            </a:xfrm>
          </p:grpSpPr>
          <p:sp>
            <p:nvSpPr>
              <p:cNvPr id="931" name="Google Shape;931;p53"/>
              <p:cNvSpPr/>
              <p:nvPr/>
            </p:nvSpPr>
            <p:spPr>
              <a:xfrm>
                <a:off x="1502501" y="3235743"/>
                <a:ext cx="1290839" cy="592212"/>
              </a:xfrm>
              <a:custGeom>
                <a:avLst/>
                <a:gdLst/>
                <a:ahLst/>
                <a:cxnLst/>
                <a:rect l="l" t="t" r="r" b="b"/>
                <a:pathLst>
                  <a:path w="28894" h="13256" extrusionOk="0">
                    <a:moveTo>
                      <a:pt x="0" y="5370"/>
                    </a:moveTo>
                    <a:cubicBezTo>
                      <a:pt x="0" y="5370"/>
                      <a:pt x="0" y="5370"/>
                      <a:pt x="0" y="5370"/>
                    </a:cubicBezTo>
                    <a:lnTo>
                      <a:pt x="0" y="5370"/>
                    </a:lnTo>
                    <a:cubicBezTo>
                      <a:pt x="0" y="5370"/>
                      <a:pt x="0" y="5370"/>
                      <a:pt x="0" y="5370"/>
                    </a:cubicBezTo>
                    <a:close/>
                    <a:moveTo>
                      <a:pt x="28883" y="1"/>
                    </a:moveTo>
                    <a:cubicBezTo>
                      <a:pt x="28883" y="146"/>
                      <a:pt x="775" y="5373"/>
                      <a:pt x="16" y="5373"/>
                    </a:cubicBezTo>
                    <a:cubicBezTo>
                      <a:pt x="5" y="5373"/>
                      <a:pt x="0" y="5372"/>
                      <a:pt x="0" y="5370"/>
                    </a:cubicBezTo>
                    <a:lnTo>
                      <a:pt x="0" y="5370"/>
                    </a:lnTo>
                    <a:cubicBezTo>
                      <a:pt x="10" y="6106"/>
                      <a:pt x="10" y="6851"/>
                      <a:pt x="10" y="7587"/>
                    </a:cubicBezTo>
                    <a:cubicBezTo>
                      <a:pt x="10" y="7745"/>
                      <a:pt x="115" y="7902"/>
                      <a:pt x="315" y="8018"/>
                    </a:cubicBezTo>
                    <a:lnTo>
                      <a:pt x="9036" y="13082"/>
                    </a:lnTo>
                    <a:cubicBezTo>
                      <a:pt x="9236" y="13198"/>
                      <a:pt x="9503" y="13256"/>
                      <a:pt x="9773" y="13256"/>
                    </a:cubicBezTo>
                    <a:cubicBezTo>
                      <a:pt x="10042" y="13256"/>
                      <a:pt x="10312" y="13198"/>
                      <a:pt x="10517" y="13082"/>
                    </a:cubicBezTo>
                    <a:lnTo>
                      <a:pt x="28578" y="2649"/>
                    </a:lnTo>
                    <a:cubicBezTo>
                      <a:pt x="28789" y="2533"/>
                      <a:pt x="28894" y="2375"/>
                      <a:pt x="28894" y="2218"/>
                    </a:cubicBezTo>
                    <a:cubicBezTo>
                      <a:pt x="28883" y="1472"/>
                      <a:pt x="28883" y="736"/>
                      <a:pt x="288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53"/>
              <p:cNvSpPr/>
              <p:nvPr/>
            </p:nvSpPr>
            <p:spPr>
              <a:xfrm>
                <a:off x="1498256" y="2982163"/>
                <a:ext cx="1299283" cy="746609"/>
              </a:xfrm>
              <a:custGeom>
                <a:avLst/>
                <a:gdLst/>
                <a:ahLst/>
                <a:cxnLst/>
                <a:rect l="l" t="t" r="r" b="b"/>
                <a:pathLst>
                  <a:path w="29083" h="16712" extrusionOk="0">
                    <a:moveTo>
                      <a:pt x="19216" y="1"/>
                    </a:moveTo>
                    <a:cubicBezTo>
                      <a:pt x="18947" y="1"/>
                      <a:pt x="18676" y="61"/>
                      <a:pt x="18471" y="182"/>
                    </a:cubicBezTo>
                    <a:lnTo>
                      <a:pt x="410" y="10615"/>
                    </a:lnTo>
                    <a:cubicBezTo>
                      <a:pt x="0" y="10846"/>
                      <a:pt x="0" y="11235"/>
                      <a:pt x="399" y="11466"/>
                    </a:cubicBezTo>
                    <a:lnTo>
                      <a:pt x="9120" y="16531"/>
                    </a:lnTo>
                    <a:cubicBezTo>
                      <a:pt x="9325" y="16651"/>
                      <a:pt x="9593" y="16712"/>
                      <a:pt x="9861" y="16712"/>
                    </a:cubicBezTo>
                    <a:cubicBezTo>
                      <a:pt x="10129" y="16712"/>
                      <a:pt x="10397" y="16651"/>
                      <a:pt x="10602" y="16531"/>
                    </a:cubicBezTo>
                    <a:lnTo>
                      <a:pt x="28673" y="6108"/>
                    </a:lnTo>
                    <a:cubicBezTo>
                      <a:pt x="29073" y="5866"/>
                      <a:pt x="29083" y="5478"/>
                      <a:pt x="28673" y="5246"/>
                    </a:cubicBezTo>
                    <a:lnTo>
                      <a:pt x="19953" y="182"/>
                    </a:lnTo>
                    <a:cubicBezTo>
                      <a:pt x="19753" y="61"/>
                      <a:pt x="19485" y="1"/>
                      <a:pt x="192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53"/>
              <p:cNvSpPr/>
              <p:nvPr/>
            </p:nvSpPr>
            <p:spPr>
              <a:xfrm>
                <a:off x="1805225" y="3470113"/>
                <a:ext cx="151180" cy="79521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1780" extrusionOk="0">
                    <a:moveTo>
                      <a:pt x="1698" y="1"/>
                    </a:moveTo>
                    <a:cubicBezTo>
                      <a:pt x="1304" y="1"/>
                      <a:pt x="910" y="87"/>
                      <a:pt x="610" y="260"/>
                    </a:cubicBezTo>
                    <a:cubicBezTo>
                      <a:pt x="1" y="608"/>
                      <a:pt x="1" y="1164"/>
                      <a:pt x="600" y="1511"/>
                    </a:cubicBezTo>
                    <a:cubicBezTo>
                      <a:pt x="899" y="1690"/>
                      <a:pt x="1293" y="1779"/>
                      <a:pt x="1687" y="1779"/>
                    </a:cubicBezTo>
                    <a:cubicBezTo>
                      <a:pt x="2081" y="1779"/>
                      <a:pt x="2475" y="1690"/>
                      <a:pt x="2774" y="1511"/>
                    </a:cubicBezTo>
                    <a:cubicBezTo>
                      <a:pt x="3374" y="1164"/>
                      <a:pt x="3384" y="608"/>
                      <a:pt x="2785" y="260"/>
                    </a:cubicBezTo>
                    <a:cubicBezTo>
                      <a:pt x="2486" y="87"/>
                      <a:pt x="2092" y="1"/>
                      <a:pt x="16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53"/>
              <p:cNvSpPr/>
              <p:nvPr/>
            </p:nvSpPr>
            <p:spPr>
              <a:xfrm>
                <a:off x="2054026" y="3287388"/>
                <a:ext cx="187769" cy="120712"/>
              </a:xfrm>
              <a:custGeom>
                <a:avLst/>
                <a:gdLst/>
                <a:ahLst/>
                <a:cxnLst/>
                <a:rect l="l" t="t" r="r" b="b"/>
                <a:pathLst>
                  <a:path w="4203" h="2702" extrusionOk="0">
                    <a:moveTo>
                      <a:pt x="1167" y="873"/>
                    </a:moveTo>
                    <a:lnTo>
                      <a:pt x="1671" y="1240"/>
                    </a:lnTo>
                    <a:cubicBezTo>
                      <a:pt x="1497" y="1284"/>
                      <a:pt x="1379" y="1305"/>
                      <a:pt x="1287" y="1305"/>
                    </a:cubicBezTo>
                    <a:cubicBezTo>
                      <a:pt x="1202" y="1305"/>
                      <a:pt x="1138" y="1287"/>
                      <a:pt x="1072" y="1251"/>
                    </a:cubicBezTo>
                    <a:cubicBezTo>
                      <a:pt x="915" y="1156"/>
                      <a:pt x="925" y="1020"/>
                      <a:pt x="1167" y="873"/>
                    </a:cubicBezTo>
                    <a:close/>
                    <a:moveTo>
                      <a:pt x="2845" y="1441"/>
                    </a:moveTo>
                    <a:cubicBezTo>
                      <a:pt x="2946" y="1441"/>
                      <a:pt x="3019" y="1462"/>
                      <a:pt x="3089" y="1503"/>
                    </a:cubicBezTo>
                    <a:cubicBezTo>
                      <a:pt x="3278" y="1619"/>
                      <a:pt x="3310" y="1745"/>
                      <a:pt x="3110" y="1903"/>
                    </a:cubicBezTo>
                    <a:lnTo>
                      <a:pt x="2543" y="1482"/>
                    </a:lnTo>
                    <a:cubicBezTo>
                      <a:pt x="2669" y="1454"/>
                      <a:pt x="2766" y="1441"/>
                      <a:pt x="2845" y="1441"/>
                    </a:cubicBezTo>
                    <a:close/>
                    <a:moveTo>
                      <a:pt x="536" y="1"/>
                    </a:moveTo>
                    <a:lnTo>
                      <a:pt x="231" y="169"/>
                    </a:lnTo>
                    <a:lnTo>
                      <a:pt x="736" y="547"/>
                    </a:lnTo>
                    <a:lnTo>
                      <a:pt x="683" y="579"/>
                    </a:lnTo>
                    <a:cubicBezTo>
                      <a:pt x="126" y="904"/>
                      <a:pt x="0" y="1261"/>
                      <a:pt x="567" y="1588"/>
                    </a:cubicBezTo>
                    <a:cubicBezTo>
                      <a:pt x="782" y="1716"/>
                      <a:pt x="1000" y="1779"/>
                      <a:pt x="1259" y="1779"/>
                    </a:cubicBezTo>
                    <a:cubicBezTo>
                      <a:pt x="1508" y="1779"/>
                      <a:pt x="1795" y="1722"/>
                      <a:pt x="2154" y="1609"/>
                    </a:cubicBezTo>
                    <a:lnTo>
                      <a:pt x="2795" y="2081"/>
                    </a:lnTo>
                    <a:cubicBezTo>
                      <a:pt x="2501" y="2228"/>
                      <a:pt x="2144" y="2386"/>
                      <a:pt x="2122" y="2386"/>
                    </a:cubicBezTo>
                    <a:lnTo>
                      <a:pt x="2501" y="2669"/>
                    </a:lnTo>
                    <a:cubicBezTo>
                      <a:pt x="2522" y="2669"/>
                      <a:pt x="2869" y="2543"/>
                      <a:pt x="3205" y="2386"/>
                    </a:cubicBezTo>
                    <a:lnTo>
                      <a:pt x="3625" y="2701"/>
                    </a:lnTo>
                    <a:lnTo>
                      <a:pt x="3962" y="2533"/>
                    </a:lnTo>
                    <a:lnTo>
                      <a:pt x="3541" y="2218"/>
                    </a:lnTo>
                    <a:cubicBezTo>
                      <a:pt x="4077" y="1903"/>
                      <a:pt x="4203" y="1503"/>
                      <a:pt x="3604" y="1167"/>
                    </a:cubicBezTo>
                    <a:cubicBezTo>
                      <a:pt x="3371" y="1031"/>
                      <a:pt x="3168" y="966"/>
                      <a:pt x="2923" y="966"/>
                    </a:cubicBezTo>
                    <a:cubicBezTo>
                      <a:pt x="2693" y="966"/>
                      <a:pt x="2425" y="1023"/>
                      <a:pt x="2059" y="1135"/>
                    </a:cubicBezTo>
                    <a:lnTo>
                      <a:pt x="1482" y="694"/>
                    </a:lnTo>
                    <a:cubicBezTo>
                      <a:pt x="1755" y="558"/>
                      <a:pt x="2070" y="411"/>
                      <a:pt x="2080" y="400"/>
                    </a:cubicBezTo>
                    <a:lnTo>
                      <a:pt x="1692" y="117"/>
                    </a:lnTo>
                    <a:cubicBezTo>
                      <a:pt x="1671" y="127"/>
                      <a:pt x="1377" y="243"/>
                      <a:pt x="1062" y="390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53"/>
              <p:cNvSpPr/>
              <p:nvPr/>
            </p:nvSpPr>
            <p:spPr>
              <a:xfrm>
                <a:off x="1523588" y="3094924"/>
                <a:ext cx="1290839" cy="592659"/>
              </a:xfrm>
              <a:custGeom>
                <a:avLst/>
                <a:gdLst/>
                <a:ahLst/>
                <a:cxnLst/>
                <a:rect l="l" t="t" r="r" b="b"/>
                <a:pathLst>
                  <a:path w="28894" h="13266" extrusionOk="0">
                    <a:moveTo>
                      <a:pt x="1" y="5380"/>
                    </a:moveTo>
                    <a:cubicBezTo>
                      <a:pt x="1" y="5380"/>
                      <a:pt x="1" y="5380"/>
                      <a:pt x="1" y="5380"/>
                    </a:cubicBezTo>
                    <a:lnTo>
                      <a:pt x="1" y="5380"/>
                    </a:lnTo>
                    <a:cubicBezTo>
                      <a:pt x="1" y="5380"/>
                      <a:pt x="1" y="5380"/>
                      <a:pt x="1" y="5380"/>
                    </a:cubicBezTo>
                    <a:close/>
                    <a:moveTo>
                      <a:pt x="28884" y="1"/>
                    </a:moveTo>
                    <a:cubicBezTo>
                      <a:pt x="28884" y="157"/>
                      <a:pt x="776" y="5383"/>
                      <a:pt x="16" y="5383"/>
                    </a:cubicBezTo>
                    <a:cubicBezTo>
                      <a:pt x="6" y="5383"/>
                      <a:pt x="1" y="5382"/>
                      <a:pt x="1" y="5380"/>
                    </a:cubicBezTo>
                    <a:lnTo>
                      <a:pt x="1" y="5380"/>
                    </a:lnTo>
                    <a:cubicBezTo>
                      <a:pt x="11" y="6116"/>
                      <a:pt x="11" y="6862"/>
                      <a:pt x="11" y="7598"/>
                    </a:cubicBezTo>
                    <a:cubicBezTo>
                      <a:pt x="11" y="7755"/>
                      <a:pt x="117" y="7902"/>
                      <a:pt x="316" y="8018"/>
                    </a:cubicBezTo>
                    <a:lnTo>
                      <a:pt x="9026" y="13092"/>
                    </a:lnTo>
                    <a:cubicBezTo>
                      <a:pt x="9231" y="13208"/>
                      <a:pt x="9501" y="13266"/>
                      <a:pt x="9772" y="13266"/>
                    </a:cubicBezTo>
                    <a:cubicBezTo>
                      <a:pt x="10042" y="13266"/>
                      <a:pt x="10313" y="13208"/>
                      <a:pt x="10518" y="13092"/>
                    </a:cubicBezTo>
                    <a:lnTo>
                      <a:pt x="28579" y="2659"/>
                    </a:lnTo>
                    <a:cubicBezTo>
                      <a:pt x="28789" y="2533"/>
                      <a:pt x="28894" y="2386"/>
                      <a:pt x="28884" y="2228"/>
                    </a:cubicBezTo>
                    <a:lnTo>
                      <a:pt x="28884" y="1"/>
                    </a:ln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53"/>
              <p:cNvSpPr/>
              <p:nvPr/>
            </p:nvSpPr>
            <p:spPr>
              <a:xfrm>
                <a:off x="1519388" y="2841836"/>
                <a:ext cx="1299283" cy="746609"/>
              </a:xfrm>
              <a:custGeom>
                <a:avLst/>
                <a:gdLst/>
                <a:ahLst/>
                <a:cxnLst/>
                <a:rect l="l" t="t" r="r" b="b"/>
                <a:pathLst>
                  <a:path w="29083" h="16712" extrusionOk="0">
                    <a:moveTo>
                      <a:pt x="19215" y="0"/>
                    </a:moveTo>
                    <a:cubicBezTo>
                      <a:pt x="18946" y="0"/>
                      <a:pt x="18676" y="61"/>
                      <a:pt x="18471" y="181"/>
                    </a:cubicBezTo>
                    <a:lnTo>
                      <a:pt x="410" y="10604"/>
                    </a:lnTo>
                    <a:cubicBezTo>
                      <a:pt x="0" y="10846"/>
                      <a:pt x="0" y="11234"/>
                      <a:pt x="400" y="11466"/>
                    </a:cubicBezTo>
                    <a:lnTo>
                      <a:pt x="9120" y="16530"/>
                    </a:lnTo>
                    <a:cubicBezTo>
                      <a:pt x="9320" y="16651"/>
                      <a:pt x="9588" y="16711"/>
                      <a:pt x="9857" y="16711"/>
                    </a:cubicBezTo>
                    <a:cubicBezTo>
                      <a:pt x="10126" y="16711"/>
                      <a:pt x="10397" y="16651"/>
                      <a:pt x="10601" y="16530"/>
                    </a:cubicBezTo>
                    <a:lnTo>
                      <a:pt x="28673" y="6097"/>
                    </a:lnTo>
                    <a:cubicBezTo>
                      <a:pt x="29072" y="5866"/>
                      <a:pt x="29083" y="5477"/>
                      <a:pt x="28673" y="5246"/>
                    </a:cubicBezTo>
                    <a:lnTo>
                      <a:pt x="19952" y="181"/>
                    </a:lnTo>
                    <a:cubicBezTo>
                      <a:pt x="19753" y="61"/>
                      <a:pt x="19485" y="0"/>
                      <a:pt x="192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53"/>
              <p:cNvSpPr/>
              <p:nvPr/>
            </p:nvSpPr>
            <p:spPr>
              <a:xfrm>
                <a:off x="1826357" y="3329294"/>
                <a:ext cx="150733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82" extrusionOk="0">
                    <a:moveTo>
                      <a:pt x="1697" y="1"/>
                    </a:moveTo>
                    <a:cubicBezTo>
                      <a:pt x="1303" y="1"/>
                      <a:pt x="909" y="87"/>
                      <a:pt x="610" y="260"/>
                    </a:cubicBezTo>
                    <a:cubicBezTo>
                      <a:pt x="1" y="607"/>
                      <a:pt x="1" y="1175"/>
                      <a:pt x="599" y="1521"/>
                    </a:cubicBezTo>
                    <a:cubicBezTo>
                      <a:pt x="899" y="1695"/>
                      <a:pt x="1293" y="1782"/>
                      <a:pt x="1687" y="1782"/>
                    </a:cubicBezTo>
                    <a:cubicBezTo>
                      <a:pt x="2081" y="1782"/>
                      <a:pt x="2475" y="1695"/>
                      <a:pt x="2775" y="1521"/>
                    </a:cubicBezTo>
                    <a:cubicBezTo>
                      <a:pt x="3373" y="1175"/>
                      <a:pt x="3373" y="607"/>
                      <a:pt x="2785" y="260"/>
                    </a:cubicBezTo>
                    <a:cubicBezTo>
                      <a:pt x="2485" y="87"/>
                      <a:pt x="2091" y="1"/>
                      <a:pt x="16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53"/>
              <p:cNvSpPr/>
              <p:nvPr/>
            </p:nvSpPr>
            <p:spPr>
              <a:xfrm>
                <a:off x="2074666" y="3146570"/>
                <a:ext cx="188305" cy="121159"/>
              </a:xfrm>
              <a:custGeom>
                <a:avLst/>
                <a:gdLst/>
                <a:ahLst/>
                <a:cxnLst/>
                <a:rect l="l" t="t" r="r" b="b"/>
                <a:pathLst>
                  <a:path w="4215" h="2712" extrusionOk="0">
                    <a:moveTo>
                      <a:pt x="1177" y="873"/>
                    </a:moveTo>
                    <a:lnTo>
                      <a:pt x="1682" y="1251"/>
                    </a:lnTo>
                    <a:cubicBezTo>
                      <a:pt x="1508" y="1295"/>
                      <a:pt x="1390" y="1316"/>
                      <a:pt x="1299" y="1316"/>
                    </a:cubicBezTo>
                    <a:cubicBezTo>
                      <a:pt x="1212" y="1316"/>
                      <a:pt x="1149" y="1297"/>
                      <a:pt x="1083" y="1261"/>
                    </a:cubicBezTo>
                    <a:cubicBezTo>
                      <a:pt x="925" y="1167"/>
                      <a:pt x="936" y="1030"/>
                      <a:pt x="1177" y="873"/>
                    </a:cubicBezTo>
                    <a:close/>
                    <a:moveTo>
                      <a:pt x="2855" y="1451"/>
                    </a:moveTo>
                    <a:cubicBezTo>
                      <a:pt x="2956" y="1451"/>
                      <a:pt x="3030" y="1473"/>
                      <a:pt x="3100" y="1514"/>
                    </a:cubicBezTo>
                    <a:cubicBezTo>
                      <a:pt x="3289" y="1619"/>
                      <a:pt x="3321" y="1756"/>
                      <a:pt x="3121" y="1903"/>
                    </a:cubicBezTo>
                    <a:lnTo>
                      <a:pt x="2554" y="1493"/>
                    </a:lnTo>
                    <a:cubicBezTo>
                      <a:pt x="2679" y="1465"/>
                      <a:pt x="2776" y="1451"/>
                      <a:pt x="2855" y="1451"/>
                    </a:cubicBezTo>
                    <a:close/>
                    <a:moveTo>
                      <a:pt x="547" y="1"/>
                    </a:moveTo>
                    <a:lnTo>
                      <a:pt x="243" y="180"/>
                    </a:lnTo>
                    <a:lnTo>
                      <a:pt x="747" y="558"/>
                    </a:lnTo>
                    <a:lnTo>
                      <a:pt x="694" y="589"/>
                    </a:lnTo>
                    <a:cubicBezTo>
                      <a:pt x="137" y="915"/>
                      <a:pt x="0" y="1272"/>
                      <a:pt x="579" y="1598"/>
                    </a:cubicBezTo>
                    <a:cubicBezTo>
                      <a:pt x="793" y="1726"/>
                      <a:pt x="1011" y="1789"/>
                      <a:pt x="1270" y="1789"/>
                    </a:cubicBezTo>
                    <a:cubicBezTo>
                      <a:pt x="1518" y="1789"/>
                      <a:pt x="1805" y="1732"/>
                      <a:pt x="2165" y="1619"/>
                    </a:cubicBezTo>
                    <a:lnTo>
                      <a:pt x="2795" y="2081"/>
                    </a:lnTo>
                    <a:cubicBezTo>
                      <a:pt x="2512" y="2239"/>
                      <a:pt x="2155" y="2386"/>
                      <a:pt x="2134" y="2396"/>
                    </a:cubicBezTo>
                    <a:lnTo>
                      <a:pt x="2512" y="2680"/>
                    </a:lnTo>
                    <a:cubicBezTo>
                      <a:pt x="2533" y="2669"/>
                      <a:pt x="2879" y="2554"/>
                      <a:pt x="3215" y="2396"/>
                    </a:cubicBezTo>
                    <a:lnTo>
                      <a:pt x="3636" y="2711"/>
                    </a:lnTo>
                    <a:lnTo>
                      <a:pt x="3972" y="2543"/>
                    </a:lnTo>
                    <a:lnTo>
                      <a:pt x="3552" y="2228"/>
                    </a:lnTo>
                    <a:cubicBezTo>
                      <a:pt x="4088" y="1913"/>
                      <a:pt x="4214" y="1514"/>
                      <a:pt x="3615" y="1167"/>
                    </a:cubicBezTo>
                    <a:cubicBezTo>
                      <a:pt x="3381" y="1037"/>
                      <a:pt x="3179" y="974"/>
                      <a:pt x="2933" y="974"/>
                    </a:cubicBezTo>
                    <a:cubicBezTo>
                      <a:pt x="2703" y="974"/>
                      <a:pt x="2436" y="1029"/>
                      <a:pt x="2071" y="1135"/>
                    </a:cubicBezTo>
                    <a:lnTo>
                      <a:pt x="1492" y="705"/>
                    </a:lnTo>
                    <a:cubicBezTo>
                      <a:pt x="1755" y="568"/>
                      <a:pt x="2081" y="411"/>
                      <a:pt x="2092" y="411"/>
                    </a:cubicBezTo>
                    <a:lnTo>
                      <a:pt x="1703" y="127"/>
                    </a:lnTo>
                    <a:cubicBezTo>
                      <a:pt x="1682" y="138"/>
                      <a:pt x="1387" y="243"/>
                      <a:pt x="1072" y="390"/>
                    </a:cubicBezTo>
                    <a:lnTo>
                      <a:pt x="54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53"/>
              <p:cNvSpPr/>
              <p:nvPr/>
            </p:nvSpPr>
            <p:spPr>
              <a:xfrm>
                <a:off x="1459746" y="2982297"/>
                <a:ext cx="1290393" cy="592525"/>
              </a:xfrm>
              <a:custGeom>
                <a:avLst/>
                <a:gdLst/>
                <a:ahLst/>
                <a:cxnLst/>
                <a:rect l="l" t="t" r="r" b="b"/>
                <a:pathLst>
                  <a:path w="28884" h="13263" extrusionOk="0">
                    <a:moveTo>
                      <a:pt x="28873" y="0"/>
                    </a:moveTo>
                    <a:cubicBezTo>
                      <a:pt x="28873" y="156"/>
                      <a:pt x="828" y="5373"/>
                      <a:pt x="18" y="5373"/>
                    </a:cubicBezTo>
                    <a:cubicBezTo>
                      <a:pt x="7" y="5373"/>
                      <a:pt x="1" y="5372"/>
                      <a:pt x="1" y="5370"/>
                    </a:cubicBezTo>
                    <a:lnTo>
                      <a:pt x="1" y="5370"/>
                    </a:lnTo>
                    <a:cubicBezTo>
                      <a:pt x="1" y="6115"/>
                      <a:pt x="1" y="6851"/>
                      <a:pt x="12" y="7586"/>
                    </a:cubicBezTo>
                    <a:cubicBezTo>
                      <a:pt x="12" y="7744"/>
                      <a:pt x="106" y="7901"/>
                      <a:pt x="306" y="8017"/>
                    </a:cubicBezTo>
                    <a:lnTo>
                      <a:pt x="9026" y="13082"/>
                    </a:lnTo>
                    <a:cubicBezTo>
                      <a:pt x="9231" y="13202"/>
                      <a:pt x="9499" y="13262"/>
                      <a:pt x="9767" y="13262"/>
                    </a:cubicBezTo>
                    <a:cubicBezTo>
                      <a:pt x="10035" y="13262"/>
                      <a:pt x="10303" y="13202"/>
                      <a:pt x="10507" y="13082"/>
                    </a:cubicBezTo>
                    <a:lnTo>
                      <a:pt x="28579" y="2648"/>
                    </a:lnTo>
                    <a:cubicBezTo>
                      <a:pt x="28779" y="2533"/>
                      <a:pt x="28884" y="2375"/>
                      <a:pt x="28884" y="2218"/>
                    </a:cubicBezTo>
                    <a:cubicBezTo>
                      <a:pt x="28884" y="1482"/>
                      <a:pt x="28884" y="736"/>
                      <a:pt x="288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53"/>
              <p:cNvSpPr/>
              <p:nvPr/>
            </p:nvSpPr>
            <p:spPr>
              <a:xfrm>
                <a:off x="1455055" y="2729074"/>
                <a:ext cx="1299328" cy="746341"/>
              </a:xfrm>
              <a:custGeom>
                <a:avLst/>
                <a:gdLst/>
                <a:ahLst/>
                <a:cxnLst/>
                <a:rect l="l" t="t" r="r" b="b"/>
                <a:pathLst>
                  <a:path w="29084" h="16706" extrusionOk="0">
                    <a:moveTo>
                      <a:pt x="19223" y="0"/>
                    </a:moveTo>
                    <a:cubicBezTo>
                      <a:pt x="18955" y="0"/>
                      <a:pt x="18687" y="58"/>
                      <a:pt x="18482" y="174"/>
                    </a:cubicBezTo>
                    <a:lnTo>
                      <a:pt x="411" y="10606"/>
                    </a:lnTo>
                    <a:cubicBezTo>
                      <a:pt x="1" y="10838"/>
                      <a:pt x="1" y="11227"/>
                      <a:pt x="411" y="11468"/>
                    </a:cubicBezTo>
                    <a:lnTo>
                      <a:pt x="9120" y="16532"/>
                    </a:lnTo>
                    <a:cubicBezTo>
                      <a:pt x="9325" y="16648"/>
                      <a:pt x="9596" y="16706"/>
                      <a:pt x="9867" y="16706"/>
                    </a:cubicBezTo>
                    <a:cubicBezTo>
                      <a:pt x="10137" y="16706"/>
                      <a:pt x="10408" y="16648"/>
                      <a:pt x="10612" y="16532"/>
                    </a:cubicBezTo>
                    <a:lnTo>
                      <a:pt x="28674" y="6099"/>
                    </a:lnTo>
                    <a:cubicBezTo>
                      <a:pt x="29083" y="5857"/>
                      <a:pt x="29083" y="5479"/>
                      <a:pt x="28684" y="5238"/>
                    </a:cubicBezTo>
                    <a:lnTo>
                      <a:pt x="19963" y="174"/>
                    </a:lnTo>
                    <a:cubicBezTo>
                      <a:pt x="19759" y="58"/>
                      <a:pt x="19491" y="0"/>
                      <a:pt x="192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53"/>
              <p:cNvSpPr/>
              <p:nvPr/>
            </p:nvSpPr>
            <p:spPr>
              <a:xfrm>
                <a:off x="1762515" y="3216622"/>
                <a:ext cx="150733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82" extrusionOk="0">
                    <a:moveTo>
                      <a:pt x="1691" y="1"/>
                    </a:moveTo>
                    <a:cubicBezTo>
                      <a:pt x="1298" y="1"/>
                      <a:pt x="904" y="88"/>
                      <a:pt x="599" y="261"/>
                    </a:cubicBezTo>
                    <a:cubicBezTo>
                      <a:pt x="1" y="608"/>
                      <a:pt x="1" y="1175"/>
                      <a:pt x="599" y="1522"/>
                    </a:cubicBezTo>
                    <a:cubicBezTo>
                      <a:pt x="894" y="1695"/>
                      <a:pt x="1285" y="1782"/>
                      <a:pt x="1678" y="1782"/>
                    </a:cubicBezTo>
                    <a:cubicBezTo>
                      <a:pt x="2070" y="1782"/>
                      <a:pt x="2465" y="1695"/>
                      <a:pt x="2764" y="1522"/>
                    </a:cubicBezTo>
                    <a:cubicBezTo>
                      <a:pt x="3373" y="1175"/>
                      <a:pt x="3373" y="608"/>
                      <a:pt x="2775" y="261"/>
                    </a:cubicBezTo>
                    <a:cubicBezTo>
                      <a:pt x="2475" y="88"/>
                      <a:pt x="2084" y="1"/>
                      <a:pt x="16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53"/>
              <p:cNvSpPr/>
              <p:nvPr/>
            </p:nvSpPr>
            <p:spPr>
              <a:xfrm>
                <a:off x="2296215" y="2908224"/>
                <a:ext cx="151180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1782" extrusionOk="0">
                    <a:moveTo>
                      <a:pt x="1698" y="1"/>
                    </a:moveTo>
                    <a:cubicBezTo>
                      <a:pt x="1304" y="1"/>
                      <a:pt x="910" y="88"/>
                      <a:pt x="610" y="261"/>
                    </a:cubicBezTo>
                    <a:cubicBezTo>
                      <a:pt x="12" y="608"/>
                      <a:pt x="1" y="1175"/>
                      <a:pt x="600" y="1522"/>
                    </a:cubicBezTo>
                    <a:cubicBezTo>
                      <a:pt x="899" y="1695"/>
                      <a:pt x="1293" y="1782"/>
                      <a:pt x="1687" y="1782"/>
                    </a:cubicBezTo>
                    <a:cubicBezTo>
                      <a:pt x="2081" y="1782"/>
                      <a:pt x="2475" y="1695"/>
                      <a:pt x="2774" y="1522"/>
                    </a:cubicBezTo>
                    <a:cubicBezTo>
                      <a:pt x="3384" y="1175"/>
                      <a:pt x="3384" y="608"/>
                      <a:pt x="2785" y="261"/>
                    </a:cubicBezTo>
                    <a:cubicBezTo>
                      <a:pt x="2486" y="88"/>
                      <a:pt x="2092" y="1"/>
                      <a:pt x="16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53"/>
              <p:cNvSpPr/>
              <p:nvPr/>
            </p:nvSpPr>
            <p:spPr>
              <a:xfrm>
                <a:off x="2010824" y="3033897"/>
                <a:ext cx="187814" cy="120712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2702" extrusionOk="0">
                    <a:moveTo>
                      <a:pt x="1167" y="873"/>
                    </a:moveTo>
                    <a:lnTo>
                      <a:pt x="1682" y="1241"/>
                    </a:lnTo>
                    <a:cubicBezTo>
                      <a:pt x="1508" y="1290"/>
                      <a:pt x="1391" y="1313"/>
                      <a:pt x="1299" y="1313"/>
                    </a:cubicBezTo>
                    <a:cubicBezTo>
                      <a:pt x="1213" y="1313"/>
                      <a:pt x="1149" y="1292"/>
                      <a:pt x="1083" y="1252"/>
                    </a:cubicBezTo>
                    <a:cubicBezTo>
                      <a:pt x="915" y="1157"/>
                      <a:pt x="925" y="1021"/>
                      <a:pt x="1167" y="873"/>
                    </a:cubicBezTo>
                    <a:close/>
                    <a:moveTo>
                      <a:pt x="2860" y="1443"/>
                    </a:moveTo>
                    <a:cubicBezTo>
                      <a:pt x="2954" y="1443"/>
                      <a:pt x="3027" y="1464"/>
                      <a:pt x="3100" y="1504"/>
                    </a:cubicBezTo>
                    <a:cubicBezTo>
                      <a:pt x="3290" y="1619"/>
                      <a:pt x="3321" y="1756"/>
                      <a:pt x="3111" y="1903"/>
                    </a:cubicBezTo>
                    <a:lnTo>
                      <a:pt x="2554" y="1493"/>
                    </a:lnTo>
                    <a:cubicBezTo>
                      <a:pt x="2681" y="1459"/>
                      <a:pt x="2778" y="1443"/>
                      <a:pt x="2860" y="1443"/>
                    </a:cubicBezTo>
                    <a:close/>
                    <a:moveTo>
                      <a:pt x="547" y="1"/>
                    </a:moveTo>
                    <a:lnTo>
                      <a:pt x="243" y="180"/>
                    </a:lnTo>
                    <a:lnTo>
                      <a:pt x="736" y="547"/>
                    </a:lnTo>
                    <a:lnTo>
                      <a:pt x="684" y="579"/>
                    </a:lnTo>
                    <a:cubicBezTo>
                      <a:pt x="127" y="905"/>
                      <a:pt x="1" y="1262"/>
                      <a:pt x="568" y="1598"/>
                    </a:cubicBezTo>
                    <a:cubicBezTo>
                      <a:pt x="786" y="1720"/>
                      <a:pt x="1004" y="1781"/>
                      <a:pt x="1261" y="1781"/>
                    </a:cubicBezTo>
                    <a:cubicBezTo>
                      <a:pt x="1512" y="1781"/>
                      <a:pt x="1801" y="1723"/>
                      <a:pt x="2165" y="1609"/>
                    </a:cubicBezTo>
                    <a:lnTo>
                      <a:pt x="2795" y="2081"/>
                    </a:lnTo>
                    <a:cubicBezTo>
                      <a:pt x="2501" y="2228"/>
                      <a:pt x="2155" y="2386"/>
                      <a:pt x="2134" y="2396"/>
                    </a:cubicBezTo>
                    <a:lnTo>
                      <a:pt x="2512" y="2681"/>
                    </a:lnTo>
                    <a:cubicBezTo>
                      <a:pt x="2533" y="2670"/>
                      <a:pt x="2869" y="2544"/>
                      <a:pt x="3216" y="2386"/>
                    </a:cubicBezTo>
                    <a:lnTo>
                      <a:pt x="3636" y="2702"/>
                    </a:lnTo>
                    <a:lnTo>
                      <a:pt x="3972" y="2544"/>
                    </a:lnTo>
                    <a:lnTo>
                      <a:pt x="3542" y="2218"/>
                    </a:lnTo>
                    <a:cubicBezTo>
                      <a:pt x="4077" y="1903"/>
                      <a:pt x="4203" y="1514"/>
                      <a:pt x="3605" y="1168"/>
                    </a:cubicBezTo>
                    <a:cubicBezTo>
                      <a:pt x="3377" y="1032"/>
                      <a:pt x="3174" y="966"/>
                      <a:pt x="2929" y="966"/>
                    </a:cubicBezTo>
                    <a:cubicBezTo>
                      <a:pt x="2699" y="966"/>
                      <a:pt x="2431" y="1024"/>
                      <a:pt x="2071" y="1136"/>
                    </a:cubicBezTo>
                    <a:lnTo>
                      <a:pt x="1482" y="694"/>
                    </a:lnTo>
                    <a:cubicBezTo>
                      <a:pt x="1756" y="558"/>
                      <a:pt x="2071" y="411"/>
                      <a:pt x="2092" y="400"/>
                    </a:cubicBezTo>
                    <a:lnTo>
                      <a:pt x="1693" y="117"/>
                    </a:lnTo>
                    <a:cubicBezTo>
                      <a:pt x="1682" y="127"/>
                      <a:pt x="1377" y="243"/>
                      <a:pt x="1072" y="390"/>
                    </a:cubicBezTo>
                    <a:lnTo>
                      <a:pt x="54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53"/>
              <p:cNvSpPr/>
              <p:nvPr/>
            </p:nvSpPr>
            <p:spPr>
              <a:xfrm>
                <a:off x="1555531" y="2882312"/>
                <a:ext cx="1290393" cy="592525"/>
              </a:xfrm>
              <a:custGeom>
                <a:avLst/>
                <a:gdLst/>
                <a:ahLst/>
                <a:cxnLst/>
                <a:rect l="l" t="t" r="r" b="b"/>
                <a:pathLst>
                  <a:path w="28884" h="13263" extrusionOk="0">
                    <a:moveTo>
                      <a:pt x="28872" y="1"/>
                    </a:moveTo>
                    <a:cubicBezTo>
                      <a:pt x="28872" y="156"/>
                      <a:pt x="831" y="5373"/>
                      <a:pt x="18" y="5373"/>
                    </a:cubicBezTo>
                    <a:cubicBezTo>
                      <a:pt x="6" y="5373"/>
                      <a:pt x="0" y="5371"/>
                      <a:pt x="0" y="5369"/>
                    </a:cubicBezTo>
                    <a:lnTo>
                      <a:pt x="0" y="5369"/>
                    </a:lnTo>
                    <a:cubicBezTo>
                      <a:pt x="0" y="6116"/>
                      <a:pt x="0" y="6851"/>
                      <a:pt x="11" y="7597"/>
                    </a:cubicBezTo>
                    <a:cubicBezTo>
                      <a:pt x="11" y="7744"/>
                      <a:pt x="105" y="7902"/>
                      <a:pt x="305" y="8017"/>
                    </a:cubicBezTo>
                    <a:lnTo>
                      <a:pt x="9026" y="13081"/>
                    </a:lnTo>
                    <a:cubicBezTo>
                      <a:pt x="9230" y="13202"/>
                      <a:pt x="9498" y="13263"/>
                      <a:pt x="9766" y="13263"/>
                    </a:cubicBezTo>
                    <a:cubicBezTo>
                      <a:pt x="10034" y="13263"/>
                      <a:pt x="10302" y="13202"/>
                      <a:pt x="10507" y="13081"/>
                    </a:cubicBezTo>
                    <a:lnTo>
                      <a:pt x="28578" y="2648"/>
                    </a:lnTo>
                    <a:cubicBezTo>
                      <a:pt x="28778" y="2532"/>
                      <a:pt x="28883" y="2375"/>
                      <a:pt x="28883" y="2217"/>
                    </a:cubicBezTo>
                    <a:cubicBezTo>
                      <a:pt x="28883" y="1482"/>
                      <a:pt x="28883" y="736"/>
                      <a:pt x="288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53"/>
              <p:cNvSpPr/>
              <p:nvPr/>
            </p:nvSpPr>
            <p:spPr>
              <a:xfrm>
                <a:off x="1550795" y="2629044"/>
                <a:ext cx="1299328" cy="746430"/>
              </a:xfrm>
              <a:custGeom>
                <a:avLst/>
                <a:gdLst/>
                <a:ahLst/>
                <a:cxnLst/>
                <a:rect l="l" t="t" r="r" b="b"/>
                <a:pathLst>
                  <a:path w="29084" h="16708" extrusionOk="0">
                    <a:moveTo>
                      <a:pt x="19223" y="1"/>
                    </a:moveTo>
                    <a:cubicBezTo>
                      <a:pt x="18955" y="1"/>
                      <a:pt x="18687" y="59"/>
                      <a:pt x="18483" y="174"/>
                    </a:cubicBezTo>
                    <a:lnTo>
                      <a:pt x="411" y="10608"/>
                    </a:lnTo>
                    <a:cubicBezTo>
                      <a:pt x="1" y="10839"/>
                      <a:pt x="1" y="11227"/>
                      <a:pt x="411" y="11469"/>
                    </a:cubicBezTo>
                    <a:lnTo>
                      <a:pt x="9121" y="16534"/>
                    </a:lnTo>
                    <a:cubicBezTo>
                      <a:pt x="9326" y="16649"/>
                      <a:pt x="9597" y="16707"/>
                      <a:pt x="9867" y="16707"/>
                    </a:cubicBezTo>
                    <a:cubicBezTo>
                      <a:pt x="10138" y="16707"/>
                      <a:pt x="10408" y="16649"/>
                      <a:pt x="10613" y="16534"/>
                    </a:cubicBezTo>
                    <a:lnTo>
                      <a:pt x="28674" y="6100"/>
                    </a:lnTo>
                    <a:cubicBezTo>
                      <a:pt x="29084" y="5859"/>
                      <a:pt x="29084" y="5481"/>
                      <a:pt x="28684" y="5238"/>
                    </a:cubicBezTo>
                    <a:lnTo>
                      <a:pt x="19964" y="174"/>
                    </a:lnTo>
                    <a:cubicBezTo>
                      <a:pt x="19759" y="59"/>
                      <a:pt x="19491" y="1"/>
                      <a:pt x="192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53"/>
              <p:cNvSpPr/>
              <p:nvPr/>
            </p:nvSpPr>
            <p:spPr>
              <a:xfrm>
                <a:off x="1705285" y="2717369"/>
                <a:ext cx="990445" cy="569740"/>
              </a:xfrm>
              <a:custGeom>
                <a:avLst/>
                <a:gdLst/>
                <a:ahLst/>
                <a:cxnLst/>
                <a:rect l="l" t="t" r="r" b="b"/>
                <a:pathLst>
                  <a:path w="22170" h="12753" extrusionOk="0">
                    <a:moveTo>
                      <a:pt x="11099" y="3921"/>
                    </a:moveTo>
                    <a:cubicBezTo>
                      <a:pt x="12182" y="3921"/>
                      <a:pt x="13265" y="4160"/>
                      <a:pt x="14089" y="4638"/>
                    </a:cubicBezTo>
                    <a:cubicBezTo>
                      <a:pt x="15739" y="5594"/>
                      <a:pt x="15728" y="7149"/>
                      <a:pt x="14068" y="8116"/>
                    </a:cubicBezTo>
                    <a:cubicBezTo>
                      <a:pt x="13238" y="8594"/>
                      <a:pt x="12153" y="8833"/>
                      <a:pt x="11070" y="8833"/>
                    </a:cubicBezTo>
                    <a:cubicBezTo>
                      <a:pt x="9986" y="8833"/>
                      <a:pt x="8904" y="8594"/>
                      <a:pt x="8079" y="8116"/>
                    </a:cubicBezTo>
                    <a:cubicBezTo>
                      <a:pt x="6430" y="7149"/>
                      <a:pt x="6440" y="5594"/>
                      <a:pt x="8100" y="4638"/>
                    </a:cubicBezTo>
                    <a:cubicBezTo>
                      <a:pt x="8930" y="4160"/>
                      <a:pt x="10015" y="3921"/>
                      <a:pt x="11099" y="3921"/>
                    </a:cubicBezTo>
                    <a:close/>
                    <a:moveTo>
                      <a:pt x="17143" y="1"/>
                    </a:moveTo>
                    <a:cubicBezTo>
                      <a:pt x="17087" y="1"/>
                      <a:pt x="17022" y="15"/>
                      <a:pt x="16937" y="46"/>
                    </a:cubicBezTo>
                    <a:cubicBezTo>
                      <a:pt x="16585" y="199"/>
                      <a:pt x="16167" y="275"/>
                      <a:pt x="15751" y="275"/>
                    </a:cubicBezTo>
                    <a:cubicBezTo>
                      <a:pt x="15334" y="275"/>
                      <a:pt x="14919" y="199"/>
                      <a:pt x="14572" y="46"/>
                    </a:cubicBezTo>
                    <a:cubicBezTo>
                      <a:pt x="14510" y="23"/>
                      <a:pt x="14443" y="10"/>
                      <a:pt x="14378" y="10"/>
                    </a:cubicBezTo>
                    <a:cubicBezTo>
                      <a:pt x="14301" y="10"/>
                      <a:pt x="14226" y="28"/>
                      <a:pt x="14163" y="67"/>
                    </a:cubicBezTo>
                    <a:lnTo>
                      <a:pt x="189" y="8137"/>
                    </a:lnTo>
                    <a:cubicBezTo>
                      <a:pt x="63" y="8200"/>
                      <a:pt x="52" y="8295"/>
                      <a:pt x="147" y="8368"/>
                    </a:cubicBezTo>
                    <a:cubicBezTo>
                      <a:pt x="672" y="8778"/>
                      <a:pt x="672" y="9334"/>
                      <a:pt x="136" y="9745"/>
                    </a:cubicBezTo>
                    <a:cubicBezTo>
                      <a:pt x="0" y="9860"/>
                      <a:pt x="42" y="9902"/>
                      <a:pt x="178" y="9986"/>
                    </a:cubicBezTo>
                    <a:lnTo>
                      <a:pt x="4812" y="12686"/>
                    </a:lnTo>
                    <a:cubicBezTo>
                      <a:pt x="4896" y="12728"/>
                      <a:pt x="4956" y="12753"/>
                      <a:pt x="5029" y="12753"/>
                    </a:cubicBezTo>
                    <a:cubicBezTo>
                      <a:pt x="5084" y="12753"/>
                      <a:pt x="5146" y="12739"/>
                      <a:pt x="5232" y="12707"/>
                    </a:cubicBezTo>
                    <a:cubicBezTo>
                      <a:pt x="5584" y="12555"/>
                      <a:pt x="6002" y="12479"/>
                      <a:pt x="6419" y="12479"/>
                    </a:cubicBezTo>
                    <a:cubicBezTo>
                      <a:pt x="6837" y="12479"/>
                      <a:pt x="7255" y="12555"/>
                      <a:pt x="7607" y="12707"/>
                    </a:cubicBezTo>
                    <a:cubicBezTo>
                      <a:pt x="7666" y="12730"/>
                      <a:pt x="7727" y="12741"/>
                      <a:pt x="7787" y="12741"/>
                    </a:cubicBezTo>
                    <a:cubicBezTo>
                      <a:pt x="7866" y="12741"/>
                      <a:pt x="7945" y="12722"/>
                      <a:pt x="8016" y="12686"/>
                    </a:cubicBezTo>
                    <a:lnTo>
                      <a:pt x="21990" y="4617"/>
                    </a:lnTo>
                    <a:cubicBezTo>
                      <a:pt x="22106" y="4543"/>
                      <a:pt x="22127" y="4459"/>
                      <a:pt x="22032" y="4375"/>
                    </a:cubicBezTo>
                    <a:cubicBezTo>
                      <a:pt x="21497" y="3976"/>
                      <a:pt x="21507" y="3409"/>
                      <a:pt x="22032" y="3009"/>
                    </a:cubicBezTo>
                    <a:cubicBezTo>
                      <a:pt x="22169" y="2894"/>
                      <a:pt x="22127" y="2841"/>
                      <a:pt x="21990" y="2768"/>
                    </a:cubicBezTo>
                    <a:lnTo>
                      <a:pt x="17357" y="67"/>
                    </a:lnTo>
                    <a:cubicBezTo>
                      <a:pt x="17279" y="26"/>
                      <a:pt x="17218" y="1"/>
                      <a:pt x="171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53"/>
              <p:cNvSpPr/>
              <p:nvPr/>
            </p:nvSpPr>
            <p:spPr>
              <a:xfrm>
                <a:off x="1858300" y="3116637"/>
                <a:ext cx="150689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73" h="1782" extrusionOk="0">
                    <a:moveTo>
                      <a:pt x="1690" y="1"/>
                    </a:moveTo>
                    <a:cubicBezTo>
                      <a:pt x="1297" y="1"/>
                      <a:pt x="903" y="88"/>
                      <a:pt x="599" y="261"/>
                    </a:cubicBezTo>
                    <a:cubicBezTo>
                      <a:pt x="0" y="608"/>
                      <a:pt x="0" y="1175"/>
                      <a:pt x="589" y="1522"/>
                    </a:cubicBezTo>
                    <a:cubicBezTo>
                      <a:pt x="888" y="1695"/>
                      <a:pt x="1282" y="1782"/>
                      <a:pt x="1676" y="1782"/>
                    </a:cubicBezTo>
                    <a:cubicBezTo>
                      <a:pt x="2070" y="1782"/>
                      <a:pt x="2464" y="1695"/>
                      <a:pt x="2763" y="1522"/>
                    </a:cubicBezTo>
                    <a:cubicBezTo>
                      <a:pt x="3372" y="1175"/>
                      <a:pt x="3372" y="608"/>
                      <a:pt x="2774" y="261"/>
                    </a:cubicBezTo>
                    <a:cubicBezTo>
                      <a:pt x="2474" y="88"/>
                      <a:pt x="2083" y="1"/>
                      <a:pt x="16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53"/>
              <p:cNvSpPr/>
              <p:nvPr/>
            </p:nvSpPr>
            <p:spPr>
              <a:xfrm>
                <a:off x="2391956" y="2808284"/>
                <a:ext cx="151225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85" h="1782" extrusionOk="0">
                    <a:moveTo>
                      <a:pt x="1698" y="0"/>
                    </a:moveTo>
                    <a:cubicBezTo>
                      <a:pt x="1304" y="0"/>
                      <a:pt x="910" y="87"/>
                      <a:pt x="610" y="260"/>
                    </a:cubicBezTo>
                    <a:cubicBezTo>
                      <a:pt x="12" y="607"/>
                      <a:pt x="1" y="1174"/>
                      <a:pt x="600" y="1521"/>
                    </a:cubicBezTo>
                    <a:cubicBezTo>
                      <a:pt x="899" y="1694"/>
                      <a:pt x="1293" y="1781"/>
                      <a:pt x="1687" y="1781"/>
                    </a:cubicBezTo>
                    <a:cubicBezTo>
                      <a:pt x="2081" y="1781"/>
                      <a:pt x="2476" y="1694"/>
                      <a:pt x="2775" y="1521"/>
                    </a:cubicBezTo>
                    <a:cubicBezTo>
                      <a:pt x="3384" y="1174"/>
                      <a:pt x="3384" y="607"/>
                      <a:pt x="2786" y="260"/>
                    </a:cubicBezTo>
                    <a:cubicBezTo>
                      <a:pt x="2486" y="87"/>
                      <a:pt x="2092" y="0"/>
                      <a:pt x="16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53"/>
              <p:cNvSpPr/>
              <p:nvPr/>
            </p:nvSpPr>
            <p:spPr>
              <a:xfrm>
                <a:off x="2106565" y="2933957"/>
                <a:ext cx="187814" cy="120667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2701" extrusionOk="0">
                    <a:moveTo>
                      <a:pt x="1168" y="872"/>
                    </a:moveTo>
                    <a:lnTo>
                      <a:pt x="1682" y="1250"/>
                    </a:lnTo>
                    <a:cubicBezTo>
                      <a:pt x="1514" y="1292"/>
                      <a:pt x="1398" y="1313"/>
                      <a:pt x="1308" y="1313"/>
                    </a:cubicBezTo>
                    <a:cubicBezTo>
                      <a:pt x="1217" y="1313"/>
                      <a:pt x="1152" y="1292"/>
                      <a:pt x="1083" y="1250"/>
                    </a:cubicBezTo>
                    <a:cubicBezTo>
                      <a:pt x="915" y="1156"/>
                      <a:pt x="936" y="1030"/>
                      <a:pt x="1168" y="872"/>
                    </a:cubicBezTo>
                    <a:close/>
                    <a:moveTo>
                      <a:pt x="2860" y="1442"/>
                    </a:moveTo>
                    <a:cubicBezTo>
                      <a:pt x="2954" y="1442"/>
                      <a:pt x="3027" y="1463"/>
                      <a:pt x="3101" y="1502"/>
                    </a:cubicBezTo>
                    <a:cubicBezTo>
                      <a:pt x="3290" y="1618"/>
                      <a:pt x="3321" y="1755"/>
                      <a:pt x="3111" y="1902"/>
                    </a:cubicBezTo>
                    <a:lnTo>
                      <a:pt x="2554" y="1492"/>
                    </a:lnTo>
                    <a:cubicBezTo>
                      <a:pt x="2681" y="1458"/>
                      <a:pt x="2779" y="1442"/>
                      <a:pt x="2860" y="1442"/>
                    </a:cubicBezTo>
                    <a:close/>
                    <a:moveTo>
                      <a:pt x="547" y="0"/>
                    </a:moveTo>
                    <a:lnTo>
                      <a:pt x="243" y="179"/>
                    </a:lnTo>
                    <a:lnTo>
                      <a:pt x="736" y="547"/>
                    </a:lnTo>
                    <a:lnTo>
                      <a:pt x="684" y="578"/>
                    </a:lnTo>
                    <a:cubicBezTo>
                      <a:pt x="127" y="904"/>
                      <a:pt x="1" y="1261"/>
                      <a:pt x="568" y="1597"/>
                    </a:cubicBezTo>
                    <a:cubicBezTo>
                      <a:pt x="786" y="1719"/>
                      <a:pt x="1004" y="1780"/>
                      <a:pt x="1261" y="1780"/>
                    </a:cubicBezTo>
                    <a:cubicBezTo>
                      <a:pt x="1512" y="1780"/>
                      <a:pt x="1801" y="1722"/>
                      <a:pt x="2165" y="1608"/>
                    </a:cubicBezTo>
                    <a:lnTo>
                      <a:pt x="2796" y="2081"/>
                    </a:lnTo>
                    <a:cubicBezTo>
                      <a:pt x="2501" y="2228"/>
                      <a:pt x="2155" y="2385"/>
                      <a:pt x="2134" y="2396"/>
                    </a:cubicBezTo>
                    <a:lnTo>
                      <a:pt x="2512" y="2679"/>
                    </a:lnTo>
                    <a:cubicBezTo>
                      <a:pt x="2533" y="2669"/>
                      <a:pt x="2870" y="2543"/>
                      <a:pt x="3216" y="2385"/>
                    </a:cubicBezTo>
                    <a:lnTo>
                      <a:pt x="3636" y="2700"/>
                    </a:lnTo>
                    <a:lnTo>
                      <a:pt x="3972" y="2543"/>
                    </a:lnTo>
                    <a:lnTo>
                      <a:pt x="3542" y="2217"/>
                    </a:lnTo>
                    <a:cubicBezTo>
                      <a:pt x="4077" y="1913"/>
                      <a:pt x="4204" y="1513"/>
                      <a:pt x="3605" y="1166"/>
                    </a:cubicBezTo>
                    <a:cubicBezTo>
                      <a:pt x="3380" y="1032"/>
                      <a:pt x="3179" y="969"/>
                      <a:pt x="2937" y="969"/>
                    </a:cubicBezTo>
                    <a:cubicBezTo>
                      <a:pt x="2705" y="969"/>
                      <a:pt x="2436" y="1027"/>
                      <a:pt x="2071" y="1135"/>
                    </a:cubicBezTo>
                    <a:lnTo>
                      <a:pt x="1483" y="694"/>
                    </a:lnTo>
                    <a:cubicBezTo>
                      <a:pt x="1756" y="557"/>
                      <a:pt x="2071" y="410"/>
                      <a:pt x="2092" y="400"/>
                    </a:cubicBezTo>
                    <a:lnTo>
                      <a:pt x="1693" y="126"/>
                    </a:lnTo>
                    <a:cubicBezTo>
                      <a:pt x="1682" y="126"/>
                      <a:pt x="1378" y="242"/>
                      <a:pt x="1073" y="389"/>
                    </a:cubicBezTo>
                    <a:lnTo>
                      <a:pt x="54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50" name="Google Shape;950;p53"/>
            <p:cNvSpPr/>
            <p:nvPr/>
          </p:nvSpPr>
          <p:spPr>
            <a:xfrm>
              <a:off x="1441496" y="1780403"/>
              <a:ext cx="750382" cy="1294901"/>
            </a:xfrm>
            <a:custGeom>
              <a:avLst/>
              <a:gdLst/>
              <a:ahLst/>
              <a:cxnLst/>
              <a:rect l="l" t="t" r="r" b="b"/>
              <a:pathLst>
                <a:path w="19953" h="34432" fill="none" extrusionOk="0">
                  <a:moveTo>
                    <a:pt x="1" y="0"/>
                  </a:moveTo>
                  <a:lnTo>
                    <a:pt x="19133" y="11043"/>
                  </a:lnTo>
                  <a:cubicBezTo>
                    <a:pt x="19574" y="11305"/>
                    <a:pt x="19943" y="11936"/>
                    <a:pt x="19943" y="12440"/>
                  </a:cubicBezTo>
                  <a:lnTo>
                    <a:pt x="19953" y="34431"/>
                  </a:lnTo>
                </a:path>
              </a:pathLst>
            </a:custGeom>
            <a:noFill/>
            <a:ln w="73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1" name="Google Shape;951;p53"/>
            <p:cNvGrpSpPr/>
            <p:nvPr/>
          </p:nvGrpSpPr>
          <p:grpSpPr>
            <a:xfrm>
              <a:off x="1791664" y="3016450"/>
              <a:ext cx="938089" cy="1008684"/>
              <a:chOff x="2342231" y="2896027"/>
              <a:chExt cx="1114384" cy="1198247"/>
            </a:xfrm>
          </p:grpSpPr>
          <p:sp>
            <p:nvSpPr>
              <p:cNvPr id="952" name="Google Shape;952;p53"/>
              <p:cNvSpPr/>
              <p:nvPr/>
            </p:nvSpPr>
            <p:spPr>
              <a:xfrm>
                <a:off x="2845909" y="3457335"/>
                <a:ext cx="582071" cy="238833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46" extrusionOk="0">
                    <a:moveTo>
                      <a:pt x="0" y="0"/>
                    </a:moveTo>
                    <a:lnTo>
                      <a:pt x="0" y="1555"/>
                    </a:lnTo>
                    <a:cubicBezTo>
                      <a:pt x="0" y="2522"/>
                      <a:pt x="641" y="3499"/>
                      <a:pt x="1923" y="4235"/>
                    </a:cubicBezTo>
                    <a:cubicBezTo>
                      <a:pt x="3199" y="4975"/>
                      <a:pt x="4867" y="5345"/>
                      <a:pt x="6534" y="5345"/>
                    </a:cubicBezTo>
                    <a:cubicBezTo>
                      <a:pt x="8201" y="5345"/>
                      <a:pt x="9866" y="4975"/>
                      <a:pt x="11137" y="4235"/>
                    </a:cubicBezTo>
                    <a:cubicBezTo>
                      <a:pt x="12398" y="3509"/>
                      <a:pt x="13029" y="2543"/>
                      <a:pt x="13029" y="1587"/>
                    </a:cubicBezTo>
                    <a:lnTo>
                      <a:pt x="13029" y="42"/>
                    </a:lnTo>
                    <a:cubicBezTo>
                      <a:pt x="10958" y="42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53"/>
              <p:cNvSpPr/>
              <p:nvPr/>
            </p:nvSpPr>
            <p:spPr>
              <a:xfrm>
                <a:off x="2817271" y="3289756"/>
                <a:ext cx="639344" cy="337028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4" extrusionOk="0">
                    <a:moveTo>
                      <a:pt x="7142" y="0"/>
                    </a:moveTo>
                    <a:cubicBezTo>
                      <a:pt x="5474" y="0"/>
                      <a:pt x="3809" y="368"/>
                      <a:pt x="2543" y="1103"/>
                    </a:cubicBezTo>
                    <a:cubicBezTo>
                      <a:pt x="0" y="2574"/>
                      <a:pt x="21" y="4970"/>
                      <a:pt x="2575" y="6441"/>
                    </a:cubicBezTo>
                    <a:cubicBezTo>
                      <a:pt x="3846" y="7176"/>
                      <a:pt x="5514" y="7544"/>
                      <a:pt x="7180" y="7544"/>
                    </a:cubicBezTo>
                    <a:cubicBezTo>
                      <a:pt x="8847" y="7544"/>
                      <a:pt x="10512" y="7176"/>
                      <a:pt x="11778" y="6441"/>
                    </a:cubicBezTo>
                    <a:cubicBezTo>
                      <a:pt x="14310" y="4970"/>
                      <a:pt x="14300" y="2574"/>
                      <a:pt x="11757" y="1103"/>
                    </a:cubicBezTo>
                    <a:cubicBezTo>
                      <a:pt x="10481" y="368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53"/>
              <p:cNvSpPr/>
              <p:nvPr/>
            </p:nvSpPr>
            <p:spPr>
              <a:xfrm>
                <a:off x="2908812" y="3329160"/>
                <a:ext cx="456713" cy="14278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6" extrusionOk="0">
                    <a:moveTo>
                      <a:pt x="5093" y="1"/>
                    </a:moveTo>
                    <a:cubicBezTo>
                      <a:pt x="3817" y="1"/>
                      <a:pt x="2543" y="284"/>
                      <a:pt x="1576" y="852"/>
                    </a:cubicBezTo>
                    <a:cubicBezTo>
                      <a:pt x="473" y="1482"/>
                      <a:pt x="0" y="2344"/>
                      <a:pt x="147" y="3174"/>
                    </a:cubicBezTo>
                    <a:cubicBezTo>
                      <a:pt x="263" y="2544"/>
                      <a:pt x="736" y="1923"/>
                      <a:pt x="1576" y="1440"/>
                    </a:cubicBezTo>
                    <a:cubicBezTo>
                      <a:pt x="2543" y="878"/>
                      <a:pt x="3817" y="597"/>
                      <a:pt x="5093" y="597"/>
                    </a:cubicBezTo>
                    <a:cubicBezTo>
                      <a:pt x="6370" y="597"/>
                      <a:pt x="7649" y="878"/>
                      <a:pt x="8626" y="1440"/>
                    </a:cubicBezTo>
                    <a:cubicBezTo>
                      <a:pt x="9477" y="1934"/>
                      <a:pt x="9961" y="2554"/>
                      <a:pt x="10066" y="3195"/>
                    </a:cubicBezTo>
                    <a:cubicBezTo>
                      <a:pt x="10223" y="2355"/>
                      <a:pt x="9740" y="1493"/>
                      <a:pt x="8626" y="852"/>
                    </a:cubicBezTo>
                    <a:cubicBezTo>
                      <a:pt x="7649" y="284"/>
                      <a:pt x="6370" y="1"/>
                      <a:pt x="50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53"/>
              <p:cNvSpPr/>
              <p:nvPr/>
            </p:nvSpPr>
            <p:spPr>
              <a:xfrm>
                <a:off x="2915380" y="3355832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6" y="0"/>
                    </a:moveTo>
                    <a:cubicBezTo>
                      <a:pt x="3670" y="0"/>
                      <a:pt x="2396" y="281"/>
                      <a:pt x="1429" y="843"/>
                    </a:cubicBezTo>
                    <a:cubicBezTo>
                      <a:pt x="589" y="1326"/>
                      <a:pt x="116" y="1947"/>
                      <a:pt x="0" y="2577"/>
                    </a:cubicBezTo>
                    <a:cubicBezTo>
                      <a:pt x="116" y="3218"/>
                      <a:pt x="599" y="3848"/>
                      <a:pt x="1450" y="4331"/>
                    </a:cubicBezTo>
                    <a:cubicBezTo>
                      <a:pt x="2427" y="4899"/>
                      <a:pt x="3704" y="5182"/>
                      <a:pt x="4979" y="5182"/>
                    </a:cubicBezTo>
                    <a:cubicBezTo>
                      <a:pt x="6254" y="5182"/>
                      <a:pt x="7528" y="4899"/>
                      <a:pt x="8500" y="4331"/>
                    </a:cubicBezTo>
                    <a:cubicBezTo>
                      <a:pt x="9340" y="3848"/>
                      <a:pt x="9814" y="3229"/>
                      <a:pt x="9919" y="2598"/>
                    </a:cubicBezTo>
                    <a:cubicBezTo>
                      <a:pt x="9814" y="1957"/>
                      <a:pt x="9330" y="1337"/>
                      <a:pt x="8479" y="843"/>
                    </a:cubicBezTo>
                    <a:cubicBezTo>
                      <a:pt x="7502" y="281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53"/>
              <p:cNvSpPr/>
              <p:nvPr/>
            </p:nvSpPr>
            <p:spPr>
              <a:xfrm>
                <a:off x="2908812" y="3316472"/>
                <a:ext cx="456713" cy="283597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8" fill="none" extrusionOk="0">
                    <a:moveTo>
                      <a:pt x="10066" y="3479"/>
                    </a:moveTo>
                    <a:cubicBezTo>
                      <a:pt x="10223" y="2639"/>
                      <a:pt x="9740" y="1777"/>
                      <a:pt x="8626" y="1136"/>
                    </a:cubicBezTo>
                    <a:cubicBezTo>
                      <a:pt x="6672" y="1"/>
                      <a:pt x="3510" y="1"/>
                      <a:pt x="1576" y="1136"/>
                    </a:cubicBezTo>
                    <a:cubicBezTo>
                      <a:pt x="473" y="1766"/>
                      <a:pt x="0" y="2628"/>
                      <a:pt x="147" y="3458"/>
                    </a:cubicBezTo>
                    <a:cubicBezTo>
                      <a:pt x="263" y="4099"/>
                      <a:pt x="746" y="4729"/>
                      <a:pt x="1597" y="5212"/>
                    </a:cubicBezTo>
                    <a:cubicBezTo>
                      <a:pt x="3552" y="6347"/>
                      <a:pt x="6704" y="6347"/>
                      <a:pt x="8647" y="5212"/>
                    </a:cubicBezTo>
                    <a:cubicBezTo>
                      <a:pt x="9487" y="4729"/>
                      <a:pt x="9961" y="4110"/>
                      <a:pt x="10066" y="3479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53"/>
              <p:cNvSpPr/>
              <p:nvPr/>
            </p:nvSpPr>
            <p:spPr>
              <a:xfrm>
                <a:off x="2915380" y="3343278"/>
                <a:ext cx="443578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0" fill="none" extrusionOk="0">
                    <a:moveTo>
                      <a:pt x="9929" y="2889"/>
                    </a:moveTo>
                    <a:cubicBezTo>
                      <a:pt x="9929" y="2889"/>
                      <a:pt x="9929" y="2879"/>
                      <a:pt x="9919" y="2879"/>
                    </a:cubicBezTo>
                    <a:cubicBezTo>
                      <a:pt x="9814" y="2238"/>
                      <a:pt x="9330" y="1618"/>
                      <a:pt x="8479" y="1124"/>
                    </a:cubicBezTo>
                    <a:cubicBezTo>
                      <a:pt x="6525" y="0"/>
                      <a:pt x="3363" y="0"/>
                      <a:pt x="1429" y="1124"/>
                    </a:cubicBezTo>
                    <a:cubicBezTo>
                      <a:pt x="589" y="1607"/>
                      <a:pt x="116" y="2228"/>
                      <a:pt x="0" y="2858"/>
                    </a:cubicBezTo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53"/>
              <p:cNvSpPr/>
              <p:nvPr/>
            </p:nvSpPr>
            <p:spPr>
              <a:xfrm>
                <a:off x="3028946" y="3402875"/>
                <a:ext cx="216450" cy="124420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85" extrusionOk="0">
                    <a:moveTo>
                      <a:pt x="4246" y="0"/>
                    </a:moveTo>
                    <a:lnTo>
                      <a:pt x="3625" y="357"/>
                    </a:lnTo>
                    <a:cubicBezTo>
                      <a:pt x="3322" y="239"/>
                      <a:pt x="3016" y="179"/>
                      <a:pt x="2729" y="179"/>
                    </a:cubicBezTo>
                    <a:cubicBezTo>
                      <a:pt x="2429" y="179"/>
                      <a:pt x="2149" y="245"/>
                      <a:pt x="1913" y="378"/>
                    </a:cubicBezTo>
                    <a:cubicBezTo>
                      <a:pt x="863" y="988"/>
                      <a:pt x="2754" y="1713"/>
                      <a:pt x="2228" y="2018"/>
                    </a:cubicBezTo>
                    <a:cubicBezTo>
                      <a:pt x="2164" y="2058"/>
                      <a:pt x="2089" y="2077"/>
                      <a:pt x="2007" y="2077"/>
                    </a:cubicBezTo>
                    <a:cubicBezTo>
                      <a:pt x="1876" y="2077"/>
                      <a:pt x="1730" y="2028"/>
                      <a:pt x="1587" y="1944"/>
                    </a:cubicBezTo>
                    <a:cubicBezTo>
                      <a:pt x="1272" y="1765"/>
                      <a:pt x="989" y="1398"/>
                      <a:pt x="947" y="1062"/>
                    </a:cubicBezTo>
                    <a:lnTo>
                      <a:pt x="74" y="1230"/>
                    </a:lnTo>
                    <a:cubicBezTo>
                      <a:pt x="127" y="1524"/>
                      <a:pt x="337" y="1828"/>
                      <a:pt x="652" y="2081"/>
                    </a:cubicBezTo>
                    <a:lnTo>
                      <a:pt x="1" y="2470"/>
                    </a:lnTo>
                    <a:lnTo>
                      <a:pt x="557" y="2785"/>
                    </a:lnTo>
                    <a:lnTo>
                      <a:pt x="1199" y="2417"/>
                    </a:lnTo>
                    <a:cubicBezTo>
                      <a:pt x="1536" y="2571"/>
                      <a:pt x="1904" y="2661"/>
                      <a:pt x="2255" y="2661"/>
                    </a:cubicBezTo>
                    <a:cubicBezTo>
                      <a:pt x="2548" y="2661"/>
                      <a:pt x="2829" y="2598"/>
                      <a:pt x="3069" y="2459"/>
                    </a:cubicBezTo>
                    <a:cubicBezTo>
                      <a:pt x="4141" y="1839"/>
                      <a:pt x="2270" y="1093"/>
                      <a:pt x="2785" y="799"/>
                    </a:cubicBezTo>
                    <a:cubicBezTo>
                      <a:pt x="2837" y="767"/>
                      <a:pt x="2901" y="751"/>
                      <a:pt x="2970" y="751"/>
                    </a:cubicBezTo>
                    <a:cubicBezTo>
                      <a:pt x="3081" y="751"/>
                      <a:pt x="3208" y="791"/>
                      <a:pt x="3331" y="862"/>
                    </a:cubicBezTo>
                    <a:cubicBezTo>
                      <a:pt x="3573" y="999"/>
                      <a:pt x="3836" y="1303"/>
                      <a:pt x="3973" y="1587"/>
                    </a:cubicBezTo>
                    <a:lnTo>
                      <a:pt x="4844" y="1419"/>
                    </a:lnTo>
                    <a:cubicBezTo>
                      <a:pt x="4760" y="1167"/>
                      <a:pt x="4529" y="904"/>
                      <a:pt x="4204" y="673"/>
                    </a:cubicBezTo>
                    <a:lnTo>
                      <a:pt x="4813" y="315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53"/>
              <p:cNvSpPr/>
              <p:nvPr/>
            </p:nvSpPr>
            <p:spPr>
              <a:xfrm>
                <a:off x="2845909" y="3359227"/>
                <a:ext cx="582071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8" extrusionOk="0">
                    <a:moveTo>
                      <a:pt x="0" y="1"/>
                    </a:moveTo>
                    <a:lnTo>
                      <a:pt x="0" y="1545"/>
                    </a:lnTo>
                    <a:cubicBezTo>
                      <a:pt x="0" y="2522"/>
                      <a:pt x="641" y="3489"/>
                      <a:pt x="1923" y="4234"/>
                    </a:cubicBezTo>
                    <a:cubicBezTo>
                      <a:pt x="3199" y="4970"/>
                      <a:pt x="4867" y="5338"/>
                      <a:pt x="6534" y="5338"/>
                    </a:cubicBezTo>
                    <a:cubicBezTo>
                      <a:pt x="8201" y="5338"/>
                      <a:pt x="9866" y="4970"/>
                      <a:pt x="11137" y="4234"/>
                    </a:cubicBezTo>
                    <a:cubicBezTo>
                      <a:pt x="12398" y="3499"/>
                      <a:pt x="13029" y="2543"/>
                      <a:pt x="13029" y="1577"/>
                    </a:cubicBezTo>
                    <a:lnTo>
                      <a:pt x="13029" y="32"/>
                    </a:lnTo>
                    <a:cubicBezTo>
                      <a:pt x="10958" y="32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53"/>
              <p:cNvSpPr/>
              <p:nvPr/>
            </p:nvSpPr>
            <p:spPr>
              <a:xfrm>
                <a:off x="2817271" y="3191290"/>
                <a:ext cx="639344" cy="337296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0" extrusionOk="0">
                    <a:moveTo>
                      <a:pt x="7142" y="0"/>
                    </a:moveTo>
                    <a:cubicBezTo>
                      <a:pt x="5474" y="0"/>
                      <a:pt x="3809" y="371"/>
                      <a:pt x="2543" y="1112"/>
                    </a:cubicBezTo>
                    <a:cubicBezTo>
                      <a:pt x="0" y="2583"/>
                      <a:pt x="21" y="4967"/>
                      <a:pt x="2575" y="6438"/>
                    </a:cubicBezTo>
                    <a:cubicBezTo>
                      <a:pt x="3846" y="7179"/>
                      <a:pt x="5514" y="7550"/>
                      <a:pt x="7180" y="7550"/>
                    </a:cubicBezTo>
                    <a:cubicBezTo>
                      <a:pt x="8847" y="7550"/>
                      <a:pt x="10512" y="7179"/>
                      <a:pt x="11778" y="6438"/>
                    </a:cubicBezTo>
                    <a:cubicBezTo>
                      <a:pt x="14310" y="4967"/>
                      <a:pt x="14300" y="2583"/>
                      <a:pt x="11757" y="1112"/>
                    </a:cubicBezTo>
                    <a:cubicBezTo>
                      <a:pt x="10481" y="371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53"/>
              <p:cNvSpPr/>
              <p:nvPr/>
            </p:nvSpPr>
            <p:spPr>
              <a:xfrm>
                <a:off x="2908812" y="3230963"/>
                <a:ext cx="456713" cy="142379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87" extrusionOk="0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5"/>
                      <a:pt x="0" y="2346"/>
                      <a:pt x="147" y="3176"/>
                    </a:cubicBezTo>
                    <a:cubicBezTo>
                      <a:pt x="263" y="2535"/>
                      <a:pt x="736" y="1926"/>
                      <a:pt x="1576" y="1443"/>
                    </a:cubicBezTo>
                    <a:cubicBezTo>
                      <a:pt x="2543" y="875"/>
                      <a:pt x="3817" y="592"/>
                      <a:pt x="5093" y="592"/>
                    </a:cubicBezTo>
                    <a:cubicBezTo>
                      <a:pt x="6370" y="592"/>
                      <a:pt x="7649" y="875"/>
                      <a:pt x="8626" y="1443"/>
                    </a:cubicBezTo>
                    <a:cubicBezTo>
                      <a:pt x="9477" y="1926"/>
                      <a:pt x="9961" y="2556"/>
                      <a:pt x="10066" y="3187"/>
                    </a:cubicBezTo>
                    <a:cubicBezTo>
                      <a:pt x="10223" y="2356"/>
                      <a:pt x="9740" y="1485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53"/>
              <p:cNvSpPr/>
              <p:nvPr/>
            </p:nvSpPr>
            <p:spPr>
              <a:xfrm>
                <a:off x="2915380" y="3257366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6" y="1"/>
                    </a:moveTo>
                    <a:cubicBezTo>
                      <a:pt x="3670" y="1"/>
                      <a:pt x="2396" y="284"/>
                      <a:pt x="1429" y="852"/>
                    </a:cubicBezTo>
                    <a:cubicBezTo>
                      <a:pt x="589" y="1335"/>
                      <a:pt x="116" y="1944"/>
                      <a:pt x="0" y="2585"/>
                    </a:cubicBezTo>
                    <a:cubicBezTo>
                      <a:pt x="116" y="3226"/>
                      <a:pt x="599" y="3846"/>
                      <a:pt x="1450" y="4340"/>
                    </a:cubicBezTo>
                    <a:cubicBezTo>
                      <a:pt x="2427" y="4902"/>
                      <a:pt x="3704" y="5183"/>
                      <a:pt x="4979" y="5183"/>
                    </a:cubicBezTo>
                    <a:cubicBezTo>
                      <a:pt x="6254" y="5183"/>
                      <a:pt x="7528" y="4902"/>
                      <a:pt x="8500" y="4340"/>
                    </a:cubicBezTo>
                    <a:cubicBezTo>
                      <a:pt x="9340" y="3857"/>
                      <a:pt x="9814" y="3236"/>
                      <a:pt x="9919" y="2596"/>
                    </a:cubicBezTo>
                    <a:cubicBezTo>
                      <a:pt x="9814" y="1965"/>
                      <a:pt x="9330" y="1335"/>
                      <a:pt x="8479" y="852"/>
                    </a:cubicBezTo>
                    <a:cubicBezTo>
                      <a:pt x="7502" y="284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53"/>
              <p:cNvSpPr/>
              <p:nvPr/>
            </p:nvSpPr>
            <p:spPr>
              <a:xfrm>
                <a:off x="2908812" y="3218409"/>
                <a:ext cx="456713" cy="28306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36" fill="none" extrusionOk="0">
                    <a:moveTo>
                      <a:pt x="10066" y="3468"/>
                    </a:moveTo>
                    <a:cubicBezTo>
                      <a:pt x="10223" y="2637"/>
                      <a:pt x="9740" y="1766"/>
                      <a:pt x="8626" y="1124"/>
                    </a:cubicBezTo>
                    <a:cubicBezTo>
                      <a:pt x="6672" y="1"/>
                      <a:pt x="3510" y="1"/>
                      <a:pt x="1576" y="1124"/>
                    </a:cubicBezTo>
                    <a:cubicBezTo>
                      <a:pt x="473" y="1766"/>
                      <a:pt x="0" y="2627"/>
                      <a:pt x="147" y="3457"/>
                    </a:cubicBezTo>
                    <a:cubicBezTo>
                      <a:pt x="263" y="4098"/>
                      <a:pt x="746" y="4718"/>
                      <a:pt x="1597" y="5212"/>
                    </a:cubicBezTo>
                    <a:cubicBezTo>
                      <a:pt x="3552" y="6336"/>
                      <a:pt x="6704" y="6336"/>
                      <a:pt x="8647" y="5212"/>
                    </a:cubicBezTo>
                    <a:cubicBezTo>
                      <a:pt x="9487" y="4729"/>
                      <a:pt x="9961" y="4108"/>
                      <a:pt x="10066" y="3468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53"/>
              <p:cNvSpPr/>
              <p:nvPr/>
            </p:nvSpPr>
            <p:spPr>
              <a:xfrm>
                <a:off x="2915380" y="3244678"/>
                <a:ext cx="443578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0" fill="none" extrusionOk="0">
                    <a:moveTo>
                      <a:pt x="9929" y="2890"/>
                    </a:moveTo>
                    <a:lnTo>
                      <a:pt x="9919" y="2880"/>
                    </a:lnTo>
                    <a:cubicBezTo>
                      <a:pt x="9814" y="2249"/>
                      <a:pt x="9330" y="1619"/>
                      <a:pt x="8479" y="1136"/>
                    </a:cubicBezTo>
                    <a:cubicBezTo>
                      <a:pt x="6525" y="1"/>
                      <a:pt x="3363" y="1"/>
                      <a:pt x="1429" y="1136"/>
                    </a:cubicBezTo>
                    <a:cubicBezTo>
                      <a:pt x="589" y="1619"/>
                      <a:pt x="116" y="2228"/>
                      <a:pt x="0" y="2869"/>
                    </a:cubicBezTo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53"/>
              <p:cNvSpPr/>
              <p:nvPr/>
            </p:nvSpPr>
            <p:spPr>
              <a:xfrm>
                <a:off x="3028946" y="3304276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69"/>
                    </a:lnTo>
                    <a:cubicBezTo>
                      <a:pt x="3316" y="248"/>
                      <a:pt x="3003" y="185"/>
                      <a:pt x="2710" y="185"/>
                    </a:cubicBezTo>
                    <a:cubicBezTo>
                      <a:pt x="2418" y="185"/>
                      <a:pt x="2144" y="248"/>
                      <a:pt x="1913" y="379"/>
                    </a:cubicBezTo>
                    <a:cubicBezTo>
                      <a:pt x="863" y="988"/>
                      <a:pt x="2754" y="1724"/>
                      <a:pt x="2228" y="2029"/>
                    </a:cubicBezTo>
                    <a:cubicBezTo>
                      <a:pt x="2163" y="2066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7"/>
                      <a:pt x="989" y="1399"/>
                      <a:pt x="947" y="1073"/>
                    </a:cubicBezTo>
                    <a:lnTo>
                      <a:pt x="74" y="1241"/>
                    </a:lnTo>
                    <a:cubicBezTo>
                      <a:pt x="127" y="1525"/>
                      <a:pt x="337" y="1829"/>
                      <a:pt x="652" y="2092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7"/>
                    </a:lnTo>
                    <a:cubicBezTo>
                      <a:pt x="1533" y="2576"/>
                      <a:pt x="1898" y="2665"/>
                      <a:pt x="2245" y="2665"/>
                    </a:cubicBezTo>
                    <a:cubicBezTo>
                      <a:pt x="2542" y="2665"/>
                      <a:pt x="2827" y="2600"/>
                      <a:pt x="3069" y="2459"/>
                    </a:cubicBezTo>
                    <a:cubicBezTo>
                      <a:pt x="4141" y="1840"/>
                      <a:pt x="2270" y="1104"/>
                      <a:pt x="2785" y="799"/>
                    </a:cubicBezTo>
                    <a:cubicBezTo>
                      <a:pt x="2837" y="767"/>
                      <a:pt x="2901" y="752"/>
                      <a:pt x="2970" y="752"/>
                    </a:cubicBezTo>
                    <a:cubicBezTo>
                      <a:pt x="3081" y="752"/>
                      <a:pt x="3208" y="791"/>
                      <a:pt x="3331" y="862"/>
                    </a:cubicBezTo>
                    <a:cubicBezTo>
                      <a:pt x="3573" y="1009"/>
                      <a:pt x="3836" y="1304"/>
                      <a:pt x="3973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4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53"/>
              <p:cNvSpPr/>
              <p:nvPr/>
            </p:nvSpPr>
            <p:spPr>
              <a:xfrm>
                <a:off x="2845909" y="3260672"/>
                <a:ext cx="582071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8" extrusionOk="0">
                    <a:moveTo>
                      <a:pt x="0" y="0"/>
                    </a:moveTo>
                    <a:lnTo>
                      <a:pt x="0" y="1544"/>
                    </a:lnTo>
                    <a:cubicBezTo>
                      <a:pt x="0" y="2522"/>
                      <a:pt x="641" y="3498"/>
                      <a:pt x="1923" y="4234"/>
                    </a:cubicBezTo>
                    <a:cubicBezTo>
                      <a:pt x="3199" y="4969"/>
                      <a:pt x="4867" y="5337"/>
                      <a:pt x="6534" y="5337"/>
                    </a:cubicBezTo>
                    <a:cubicBezTo>
                      <a:pt x="8201" y="5337"/>
                      <a:pt x="9866" y="4969"/>
                      <a:pt x="11137" y="4234"/>
                    </a:cubicBezTo>
                    <a:cubicBezTo>
                      <a:pt x="12398" y="3498"/>
                      <a:pt x="13029" y="2543"/>
                      <a:pt x="13029" y="1586"/>
                    </a:cubicBezTo>
                    <a:lnTo>
                      <a:pt x="13029" y="31"/>
                    </a:lnTo>
                    <a:cubicBezTo>
                      <a:pt x="10958" y="31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53"/>
              <p:cNvSpPr/>
              <p:nvPr/>
            </p:nvSpPr>
            <p:spPr>
              <a:xfrm>
                <a:off x="2817271" y="3093093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42" y="0"/>
                    </a:moveTo>
                    <a:cubicBezTo>
                      <a:pt x="5474" y="0"/>
                      <a:pt x="3809" y="368"/>
                      <a:pt x="2543" y="1103"/>
                    </a:cubicBezTo>
                    <a:cubicBezTo>
                      <a:pt x="0" y="2574"/>
                      <a:pt x="21" y="4970"/>
                      <a:pt x="2575" y="6441"/>
                    </a:cubicBezTo>
                    <a:cubicBezTo>
                      <a:pt x="3846" y="7176"/>
                      <a:pt x="5514" y="7544"/>
                      <a:pt x="7180" y="7544"/>
                    </a:cubicBezTo>
                    <a:cubicBezTo>
                      <a:pt x="8847" y="7544"/>
                      <a:pt x="10512" y="7176"/>
                      <a:pt x="11778" y="6441"/>
                    </a:cubicBezTo>
                    <a:cubicBezTo>
                      <a:pt x="14310" y="4959"/>
                      <a:pt x="14300" y="2574"/>
                      <a:pt x="11757" y="1103"/>
                    </a:cubicBezTo>
                    <a:cubicBezTo>
                      <a:pt x="10481" y="368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53"/>
              <p:cNvSpPr/>
              <p:nvPr/>
            </p:nvSpPr>
            <p:spPr>
              <a:xfrm>
                <a:off x="2908812" y="3132408"/>
                <a:ext cx="456713" cy="142826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7" extrusionOk="0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4"/>
                      <a:pt x="0" y="2346"/>
                      <a:pt x="147" y="3175"/>
                    </a:cubicBezTo>
                    <a:cubicBezTo>
                      <a:pt x="263" y="2545"/>
                      <a:pt x="736" y="1926"/>
                      <a:pt x="1576" y="1442"/>
                    </a:cubicBezTo>
                    <a:cubicBezTo>
                      <a:pt x="2543" y="880"/>
                      <a:pt x="3817" y="599"/>
                      <a:pt x="5093" y="599"/>
                    </a:cubicBezTo>
                    <a:cubicBezTo>
                      <a:pt x="6370" y="599"/>
                      <a:pt x="7649" y="880"/>
                      <a:pt x="8626" y="1442"/>
                    </a:cubicBezTo>
                    <a:cubicBezTo>
                      <a:pt x="9477" y="1936"/>
                      <a:pt x="9961" y="2556"/>
                      <a:pt x="10066" y="3196"/>
                    </a:cubicBezTo>
                    <a:cubicBezTo>
                      <a:pt x="10223" y="2356"/>
                      <a:pt x="9740" y="1484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53"/>
              <p:cNvSpPr/>
              <p:nvPr/>
            </p:nvSpPr>
            <p:spPr>
              <a:xfrm>
                <a:off x="2915380" y="3159124"/>
                <a:ext cx="443131" cy="23159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4" extrusionOk="0">
                    <a:moveTo>
                      <a:pt x="4946" y="1"/>
                    </a:moveTo>
                    <a:cubicBezTo>
                      <a:pt x="3670" y="1"/>
                      <a:pt x="2396" y="282"/>
                      <a:pt x="1429" y="844"/>
                    </a:cubicBezTo>
                    <a:cubicBezTo>
                      <a:pt x="589" y="1328"/>
                      <a:pt x="116" y="1947"/>
                      <a:pt x="0" y="2577"/>
                    </a:cubicBezTo>
                    <a:cubicBezTo>
                      <a:pt x="116" y="3219"/>
                      <a:pt x="599" y="3849"/>
                      <a:pt x="1450" y="4332"/>
                    </a:cubicBezTo>
                    <a:cubicBezTo>
                      <a:pt x="2427" y="4900"/>
                      <a:pt x="3704" y="5183"/>
                      <a:pt x="4979" y="5183"/>
                    </a:cubicBezTo>
                    <a:cubicBezTo>
                      <a:pt x="6254" y="5183"/>
                      <a:pt x="7528" y="4900"/>
                      <a:pt x="8500" y="4332"/>
                    </a:cubicBezTo>
                    <a:cubicBezTo>
                      <a:pt x="9340" y="3849"/>
                      <a:pt x="9814" y="3229"/>
                      <a:pt x="9919" y="2598"/>
                    </a:cubicBezTo>
                    <a:cubicBezTo>
                      <a:pt x="9814" y="1958"/>
                      <a:pt x="9330" y="1338"/>
                      <a:pt x="8479" y="844"/>
                    </a:cubicBezTo>
                    <a:cubicBezTo>
                      <a:pt x="7502" y="282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53"/>
              <p:cNvSpPr/>
              <p:nvPr/>
            </p:nvSpPr>
            <p:spPr>
              <a:xfrm>
                <a:off x="2908812" y="3119854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7"/>
                    </a:moveTo>
                    <a:cubicBezTo>
                      <a:pt x="10223" y="2637"/>
                      <a:pt x="9740" y="1765"/>
                      <a:pt x="8626" y="1124"/>
                    </a:cubicBezTo>
                    <a:cubicBezTo>
                      <a:pt x="6672" y="0"/>
                      <a:pt x="3510" y="0"/>
                      <a:pt x="1576" y="1124"/>
                    </a:cubicBezTo>
                    <a:cubicBezTo>
                      <a:pt x="473" y="1765"/>
                      <a:pt x="0" y="2627"/>
                      <a:pt x="147" y="3456"/>
                    </a:cubicBezTo>
                    <a:cubicBezTo>
                      <a:pt x="263" y="4098"/>
                      <a:pt x="746" y="4728"/>
                      <a:pt x="1597" y="5211"/>
                    </a:cubicBezTo>
                    <a:cubicBezTo>
                      <a:pt x="3552" y="6346"/>
                      <a:pt x="6704" y="6346"/>
                      <a:pt x="8647" y="5211"/>
                    </a:cubicBezTo>
                    <a:cubicBezTo>
                      <a:pt x="9487" y="4728"/>
                      <a:pt x="9961" y="4108"/>
                      <a:pt x="10066" y="3477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53"/>
              <p:cNvSpPr/>
              <p:nvPr/>
            </p:nvSpPr>
            <p:spPr>
              <a:xfrm>
                <a:off x="2915380" y="3146570"/>
                <a:ext cx="443578" cy="129155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1" fill="none" extrusionOk="0">
                    <a:moveTo>
                      <a:pt x="9929" y="2890"/>
                    </a:moveTo>
                    <a:cubicBezTo>
                      <a:pt x="9929" y="2890"/>
                      <a:pt x="9929" y="2879"/>
                      <a:pt x="9919" y="2879"/>
                    </a:cubicBezTo>
                    <a:cubicBezTo>
                      <a:pt x="9814" y="2239"/>
                      <a:pt x="9330" y="1619"/>
                      <a:pt x="8479" y="1125"/>
                    </a:cubicBezTo>
                    <a:cubicBezTo>
                      <a:pt x="6525" y="1"/>
                      <a:pt x="3363" y="1"/>
                      <a:pt x="1429" y="1125"/>
                    </a:cubicBezTo>
                    <a:cubicBezTo>
                      <a:pt x="589" y="1609"/>
                      <a:pt x="116" y="2228"/>
                      <a:pt x="0" y="2858"/>
                    </a:cubicBezTo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53"/>
              <p:cNvSpPr/>
              <p:nvPr/>
            </p:nvSpPr>
            <p:spPr>
              <a:xfrm>
                <a:off x="3028946" y="3205721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0"/>
                    </a:moveTo>
                    <a:lnTo>
                      <a:pt x="3625" y="369"/>
                    </a:lnTo>
                    <a:cubicBezTo>
                      <a:pt x="3322" y="250"/>
                      <a:pt x="3016" y="190"/>
                      <a:pt x="2729" y="190"/>
                    </a:cubicBezTo>
                    <a:cubicBezTo>
                      <a:pt x="2429" y="190"/>
                      <a:pt x="2149" y="255"/>
                      <a:pt x="1913" y="390"/>
                    </a:cubicBezTo>
                    <a:cubicBezTo>
                      <a:pt x="863" y="999"/>
                      <a:pt x="2754" y="1724"/>
                      <a:pt x="2228" y="2029"/>
                    </a:cubicBezTo>
                    <a:cubicBezTo>
                      <a:pt x="2163" y="2065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6"/>
                      <a:pt x="989" y="1408"/>
                      <a:pt x="947" y="1072"/>
                    </a:cubicBezTo>
                    <a:lnTo>
                      <a:pt x="74" y="1240"/>
                    </a:lnTo>
                    <a:cubicBezTo>
                      <a:pt x="127" y="1534"/>
                      <a:pt x="337" y="1840"/>
                      <a:pt x="652" y="2092"/>
                    </a:cubicBezTo>
                    <a:lnTo>
                      <a:pt x="1" y="2470"/>
                    </a:lnTo>
                    <a:lnTo>
                      <a:pt x="557" y="2795"/>
                    </a:lnTo>
                    <a:lnTo>
                      <a:pt x="1199" y="2428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9" y="2671"/>
                      <a:pt x="2830" y="2609"/>
                      <a:pt x="3069" y="2470"/>
                    </a:cubicBezTo>
                    <a:cubicBezTo>
                      <a:pt x="4141" y="1840"/>
                      <a:pt x="2270" y="1104"/>
                      <a:pt x="2785" y="810"/>
                    </a:cubicBezTo>
                    <a:cubicBezTo>
                      <a:pt x="2838" y="778"/>
                      <a:pt x="2901" y="762"/>
                      <a:pt x="2970" y="762"/>
                    </a:cubicBezTo>
                    <a:cubicBezTo>
                      <a:pt x="3082" y="762"/>
                      <a:pt x="3209" y="801"/>
                      <a:pt x="3331" y="873"/>
                    </a:cubicBezTo>
                    <a:cubicBezTo>
                      <a:pt x="3573" y="1009"/>
                      <a:pt x="3836" y="1314"/>
                      <a:pt x="3973" y="1597"/>
                    </a:cubicBezTo>
                    <a:lnTo>
                      <a:pt x="4844" y="1419"/>
                    </a:lnTo>
                    <a:cubicBezTo>
                      <a:pt x="4760" y="1177"/>
                      <a:pt x="4529" y="915"/>
                      <a:pt x="4204" y="684"/>
                    </a:cubicBezTo>
                    <a:lnTo>
                      <a:pt x="4813" y="327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53"/>
              <p:cNvSpPr/>
              <p:nvPr/>
            </p:nvSpPr>
            <p:spPr>
              <a:xfrm>
                <a:off x="2845909" y="3162519"/>
                <a:ext cx="582071" cy="238520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9" extrusionOk="0">
                    <a:moveTo>
                      <a:pt x="0" y="1"/>
                    </a:moveTo>
                    <a:lnTo>
                      <a:pt x="0" y="1546"/>
                    </a:lnTo>
                    <a:cubicBezTo>
                      <a:pt x="0" y="2512"/>
                      <a:pt x="641" y="3489"/>
                      <a:pt x="1923" y="4235"/>
                    </a:cubicBezTo>
                    <a:cubicBezTo>
                      <a:pt x="3199" y="4971"/>
                      <a:pt x="4867" y="5339"/>
                      <a:pt x="6534" y="5339"/>
                    </a:cubicBezTo>
                    <a:cubicBezTo>
                      <a:pt x="8201" y="5339"/>
                      <a:pt x="9866" y="4971"/>
                      <a:pt x="11137" y="4235"/>
                    </a:cubicBezTo>
                    <a:cubicBezTo>
                      <a:pt x="12398" y="3500"/>
                      <a:pt x="13029" y="2543"/>
                      <a:pt x="13029" y="1577"/>
                    </a:cubicBezTo>
                    <a:lnTo>
                      <a:pt x="13029" y="33"/>
                    </a:lnTo>
                    <a:cubicBezTo>
                      <a:pt x="10958" y="33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53"/>
              <p:cNvSpPr/>
              <p:nvPr/>
            </p:nvSpPr>
            <p:spPr>
              <a:xfrm>
                <a:off x="2817271" y="2994493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42" y="1"/>
                    </a:moveTo>
                    <a:cubicBezTo>
                      <a:pt x="5474" y="1"/>
                      <a:pt x="3809" y="369"/>
                      <a:pt x="2543" y="1104"/>
                    </a:cubicBezTo>
                    <a:cubicBezTo>
                      <a:pt x="0" y="2585"/>
                      <a:pt x="21" y="4970"/>
                      <a:pt x="2575" y="6441"/>
                    </a:cubicBezTo>
                    <a:cubicBezTo>
                      <a:pt x="3846" y="7177"/>
                      <a:pt x="5514" y="7545"/>
                      <a:pt x="7180" y="7545"/>
                    </a:cubicBezTo>
                    <a:cubicBezTo>
                      <a:pt x="8847" y="7545"/>
                      <a:pt x="10512" y="7177"/>
                      <a:pt x="11778" y="6441"/>
                    </a:cubicBezTo>
                    <a:cubicBezTo>
                      <a:pt x="14310" y="4970"/>
                      <a:pt x="14300" y="2575"/>
                      <a:pt x="11757" y="1104"/>
                    </a:cubicBezTo>
                    <a:cubicBezTo>
                      <a:pt x="10481" y="369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53"/>
              <p:cNvSpPr/>
              <p:nvPr/>
            </p:nvSpPr>
            <p:spPr>
              <a:xfrm>
                <a:off x="2908812" y="3034121"/>
                <a:ext cx="456713" cy="142513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0" extrusionOk="0">
                    <a:moveTo>
                      <a:pt x="5102" y="0"/>
                    </a:moveTo>
                    <a:cubicBezTo>
                      <a:pt x="3822" y="0"/>
                      <a:pt x="2545" y="284"/>
                      <a:pt x="1576" y="847"/>
                    </a:cubicBezTo>
                    <a:cubicBezTo>
                      <a:pt x="473" y="1488"/>
                      <a:pt x="0" y="2339"/>
                      <a:pt x="147" y="3180"/>
                    </a:cubicBezTo>
                    <a:cubicBezTo>
                      <a:pt x="263" y="2539"/>
                      <a:pt x="736" y="1929"/>
                      <a:pt x="1576" y="1436"/>
                    </a:cubicBezTo>
                    <a:cubicBezTo>
                      <a:pt x="2543" y="873"/>
                      <a:pt x="3817" y="592"/>
                      <a:pt x="5093" y="592"/>
                    </a:cubicBezTo>
                    <a:cubicBezTo>
                      <a:pt x="6370" y="592"/>
                      <a:pt x="7649" y="873"/>
                      <a:pt x="8626" y="1436"/>
                    </a:cubicBezTo>
                    <a:cubicBezTo>
                      <a:pt x="9477" y="1929"/>
                      <a:pt x="9961" y="2549"/>
                      <a:pt x="10066" y="3190"/>
                    </a:cubicBezTo>
                    <a:cubicBezTo>
                      <a:pt x="10223" y="2360"/>
                      <a:pt x="9740" y="1488"/>
                      <a:pt x="8626" y="847"/>
                    </a:cubicBezTo>
                    <a:cubicBezTo>
                      <a:pt x="7651" y="281"/>
                      <a:pt x="6375" y="0"/>
                      <a:pt x="51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53"/>
              <p:cNvSpPr/>
              <p:nvPr/>
            </p:nvSpPr>
            <p:spPr>
              <a:xfrm>
                <a:off x="2915380" y="3060569"/>
                <a:ext cx="443131" cy="23168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6" extrusionOk="0">
                    <a:moveTo>
                      <a:pt x="4946" y="0"/>
                    </a:moveTo>
                    <a:cubicBezTo>
                      <a:pt x="3670" y="0"/>
                      <a:pt x="2396" y="281"/>
                      <a:pt x="1429" y="844"/>
                    </a:cubicBezTo>
                    <a:cubicBezTo>
                      <a:pt x="589" y="1337"/>
                      <a:pt x="116" y="1947"/>
                      <a:pt x="0" y="2588"/>
                    </a:cubicBezTo>
                    <a:cubicBezTo>
                      <a:pt x="116" y="3228"/>
                      <a:pt x="599" y="3849"/>
                      <a:pt x="1450" y="4342"/>
                    </a:cubicBezTo>
                    <a:cubicBezTo>
                      <a:pt x="2427" y="4904"/>
                      <a:pt x="3704" y="5186"/>
                      <a:pt x="4979" y="5186"/>
                    </a:cubicBezTo>
                    <a:cubicBezTo>
                      <a:pt x="6254" y="5186"/>
                      <a:pt x="7528" y="4904"/>
                      <a:pt x="8500" y="4342"/>
                    </a:cubicBezTo>
                    <a:cubicBezTo>
                      <a:pt x="9340" y="3849"/>
                      <a:pt x="9814" y="3239"/>
                      <a:pt x="9919" y="2598"/>
                    </a:cubicBezTo>
                    <a:cubicBezTo>
                      <a:pt x="9814" y="1957"/>
                      <a:pt x="9330" y="1337"/>
                      <a:pt x="8479" y="844"/>
                    </a:cubicBezTo>
                    <a:cubicBezTo>
                      <a:pt x="7502" y="281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53"/>
              <p:cNvSpPr/>
              <p:nvPr/>
            </p:nvSpPr>
            <p:spPr>
              <a:xfrm>
                <a:off x="2908812" y="3021254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8"/>
                    </a:moveTo>
                    <a:cubicBezTo>
                      <a:pt x="10223" y="2648"/>
                      <a:pt x="9740" y="1776"/>
                      <a:pt x="8626" y="1135"/>
                    </a:cubicBezTo>
                    <a:cubicBezTo>
                      <a:pt x="6672" y="1"/>
                      <a:pt x="3510" y="11"/>
                      <a:pt x="1576" y="1135"/>
                    </a:cubicBezTo>
                    <a:cubicBezTo>
                      <a:pt x="473" y="1776"/>
                      <a:pt x="0" y="2627"/>
                      <a:pt x="147" y="3468"/>
                    </a:cubicBezTo>
                    <a:cubicBezTo>
                      <a:pt x="263" y="4108"/>
                      <a:pt x="746" y="4729"/>
                      <a:pt x="1597" y="5222"/>
                    </a:cubicBezTo>
                    <a:cubicBezTo>
                      <a:pt x="3552" y="6347"/>
                      <a:pt x="6704" y="6347"/>
                      <a:pt x="8647" y="5222"/>
                    </a:cubicBezTo>
                    <a:cubicBezTo>
                      <a:pt x="9487" y="4729"/>
                      <a:pt x="9961" y="4119"/>
                      <a:pt x="10066" y="3478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53"/>
              <p:cNvSpPr/>
              <p:nvPr/>
            </p:nvSpPr>
            <p:spPr>
              <a:xfrm>
                <a:off x="2915380" y="3048015"/>
                <a:ext cx="443578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0" fill="none" extrusionOk="0">
                    <a:moveTo>
                      <a:pt x="9929" y="2890"/>
                    </a:moveTo>
                    <a:lnTo>
                      <a:pt x="9919" y="2879"/>
                    </a:lnTo>
                    <a:cubicBezTo>
                      <a:pt x="9814" y="2238"/>
                      <a:pt x="9330" y="1618"/>
                      <a:pt x="8479" y="1125"/>
                    </a:cubicBezTo>
                    <a:cubicBezTo>
                      <a:pt x="6525" y="0"/>
                      <a:pt x="3363" y="0"/>
                      <a:pt x="1429" y="1125"/>
                    </a:cubicBezTo>
                    <a:cubicBezTo>
                      <a:pt x="589" y="1618"/>
                      <a:pt x="116" y="2228"/>
                      <a:pt x="0" y="2869"/>
                    </a:cubicBezTo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53"/>
              <p:cNvSpPr/>
              <p:nvPr/>
            </p:nvSpPr>
            <p:spPr>
              <a:xfrm>
                <a:off x="3028946" y="3107612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58"/>
                    </a:lnTo>
                    <a:cubicBezTo>
                      <a:pt x="3322" y="240"/>
                      <a:pt x="3016" y="179"/>
                      <a:pt x="2729" y="179"/>
                    </a:cubicBezTo>
                    <a:cubicBezTo>
                      <a:pt x="2429" y="179"/>
                      <a:pt x="2149" y="245"/>
                      <a:pt x="1913" y="379"/>
                    </a:cubicBezTo>
                    <a:cubicBezTo>
                      <a:pt x="863" y="989"/>
                      <a:pt x="2754" y="1713"/>
                      <a:pt x="2228" y="2018"/>
                    </a:cubicBezTo>
                    <a:cubicBezTo>
                      <a:pt x="2162" y="2060"/>
                      <a:pt x="2084" y="2080"/>
                      <a:pt x="1999" y="2080"/>
                    </a:cubicBezTo>
                    <a:cubicBezTo>
                      <a:pt x="1870" y="2080"/>
                      <a:pt x="1727" y="2033"/>
                      <a:pt x="1587" y="1944"/>
                    </a:cubicBezTo>
                    <a:cubicBezTo>
                      <a:pt x="1272" y="1766"/>
                      <a:pt x="989" y="1398"/>
                      <a:pt x="947" y="1073"/>
                    </a:cubicBezTo>
                    <a:lnTo>
                      <a:pt x="74" y="1241"/>
                    </a:lnTo>
                    <a:cubicBezTo>
                      <a:pt x="127" y="1524"/>
                      <a:pt x="337" y="1829"/>
                      <a:pt x="652" y="2081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7"/>
                    </a:lnTo>
                    <a:cubicBezTo>
                      <a:pt x="1536" y="2572"/>
                      <a:pt x="1904" y="2661"/>
                      <a:pt x="2255" y="2661"/>
                    </a:cubicBezTo>
                    <a:cubicBezTo>
                      <a:pt x="2549" y="2661"/>
                      <a:pt x="2830" y="2598"/>
                      <a:pt x="3069" y="2459"/>
                    </a:cubicBezTo>
                    <a:cubicBezTo>
                      <a:pt x="4141" y="1839"/>
                      <a:pt x="2270" y="1094"/>
                      <a:pt x="2785" y="799"/>
                    </a:cubicBezTo>
                    <a:cubicBezTo>
                      <a:pt x="2838" y="767"/>
                      <a:pt x="2901" y="752"/>
                      <a:pt x="2970" y="752"/>
                    </a:cubicBezTo>
                    <a:cubicBezTo>
                      <a:pt x="3082" y="752"/>
                      <a:pt x="3209" y="791"/>
                      <a:pt x="3331" y="862"/>
                    </a:cubicBezTo>
                    <a:cubicBezTo>
                      <a:pt x="3573" y="999"/>
                      <a:pt x="3836" y="1304"/>
                      <a:pt x="3973" y="1598"/>
                    </a:cubicBezTo>
                    <a:lnTo>
                      <a:pt x="4844" y="1419"/>
                    </a:lnTo>
                    <a:cubicBezTo>
                      <a:pt x="4760" y="1178"/>
                      <a:pt x="4529" y="904"/>
                      <a:pt x="4204" y="673"/>
                    </a:cubicBezTo>
                    <a:lnTo>
                      <a:pt x="4813" y="326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53"/>
              <p:cNvSpPr/>
              <p:nvPr/>
            </p:nvSpPr>
            <p:spPr>
              <a:xfrm>
                <a:off x="2845909" y="3063964"/>
                <a:ext cx="582071" cy="238520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9" extrusionOk="0">
                    <a:moveTo>
                      <a:pt x="0" y="0"/>
                    </a:moveTo>
                    <a:lnTo>
                      <a:pt x="0" y="1545"/>
                    </a:lnTo>
                    <a:cubicBezTo>
                      <a:pt x="0" y="2522"/>
                      <a:pt x="641" y="3489"/>
                      <a:pt x="1923" y="4235"/>
                    </a:cubicBezTo>
                    <a:cubicBezTo>
                      <a:pt x="3199" y="4970"/>
                      <a:pt x="4867" y="5338"/>
                      <a:pt x="6534" y="5338"/>
                    </a:cubicBezTo>
                    <a:cubicBezTo>
                      <a:pt x="8201" y="5338"/>
                      <a:pt x="9866" y="4970"/>
                      <a:pt x="11137" y="4235"/>
                    </a:cubicBezTo>
                    <a:cubicBezTo>
                      <a:pt x="12398" y="3500"/>
                      <a:pt x="13029" y="2543"/>
                      <a:pt x="13029" y="1587"/>
                    </a:cubicBezTo>
                    <a:lnTo>
                      <a:pt x="13029" y="32"/>
                    </a:lnTo>
                    <a:cubicBezTo>
                      <a:pt x="10958" y="32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53"/>
              <p:cNvSpPr/>
              <p:nvPr/>
            </p:nvSpPr>
            <p:spPr>
              <a:xfrm>
                <a:off x="2817271" y="2896027"/>
                <a:ext cx="639344" cy="337430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3" extrusionOk="0">
                    <a:moveTo>
                      <a:pt x="7142" y="1"/>
                    </a:moveTo>
                    <a:cubicBezTo>
                      <a:pt x="5474" y="1"/>
                      <a:pt x="3809" y="371"/>
                      <a:pt x="2543" y="1112"/>
                    </a:cubicBezTo>
                    <a:cubicBezTo>
                      <a:pt x="0" y="2583"/>
                      <a:pt x="21" y="4968"/>
                      <a:pt x="2575" y="6449"/>
                    </a:cubicBezTo>
                    <a:cubicBezTo>
                      <a:pt x="3846" y="7185"/>
                      <a:pt x="5514" y="7552"/>
                      <a:pt x="7180" y="7552"/>
                    </a:cubicBezTo>
                    <a:cubicBezTo>
                      <a:pt x="8847" y="7552"/>
                      <a:pt x="10512" y="7185"/>
                      <a:pt x="11778" y="6449"/>
                    </a:cubicBezTo>
                    <a:cubicBezTo>
                      <a:pt x="14310" y="4968"/>
                      <a:pt x="14300" y="2583"/>
                      <a:pt x="11757" y="1112"/>
                    </a:cubicBezTo>
                    <a:cubicBezTo>
                      <a:pt x="10481" y="371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53"/>
              <p:cNvSpPr/>
              <p:nvPr/>
            </p:nvSpPr>
            <p:spPr>
              <a:xfrm>
                <a:off x="2908812" y="2935700"/>
                <a:ext cx="456713" cy="14287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8" extrusionOk="0">
                    <a:moveTo>
                      <a:pt x="5093" y="0"/>
                    </a:moveTo>
                    <a:cubicBezTo>
                      <a:pt x="3817" y="0"/>
                      <a:pt x="2543" y="282"/>
                      <a:pt x="1576" y="844"/>
                    </a:cubicBezTo>
                    <a:cubicBezTo>
                      <a:pt x="473" y="1484"/>
                      <a:pt x="0" y="2346"/>
                      <a:pt x="147" y="3176"/>
                    </a:cubicBezTo>
                    <a:cubicBezTo>
                      <a:pt x="263" y="2546"/>
                      <a:pt x="736" y="1926"/>
                      <a:pt x="1576" y="1442"/>
                    </a:cubicBezTo>
                    <a:cubicBezTo>
                      <a:pt x="2543" y="875"/>
                      <a:pt x="3817" y="591"/>
                      <a:pt x="5093" y="591"/>
                    </a:cubicBezTo>
                    <a:cubicBezTo>
                      <a:pt x="6370" y="591"/>
                      <a:pt x="7649" y="875"/>
                      <a:pt x="8626" y="1442"/>
                    </a:cubicBezTo>
                    <a:cubicBezTo>
                      <a:pt x="9477" y="1937"/>
                      <a:pt x="9961" y="2556"/>
                      <a:pt x="10066" y="3197"/>
                    </a:cubicBezTo>
                    <a:cubicBezTo>
                      <a:pt x="10223" y="2357"/>
                      <a:pt x="9740" y="1484"/>
                      <a:pt x="8626" y="844"/>
                    </a:cubicBezTo>
                    <a:cubicBezTo>
                      <a:pt x="7649" y="282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53"/>
              <p:cNvSpPr/>
              <p:nvPr/>
            </p:nvSpPr>
            <p:spPr>
              <a:xfrm>
                <a:off x="2915380" y="2962103"/>
                <a:ext cx="443131" cy="231908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91" extrusionOk="0">
                    <a:moveTo>
                      <a:pt x="4946" y="0"/>
                    </a:moveTo>
                    <a:cubicBezTo>
                      <a:pt x="3670" y="0"/>
                      <a:pt x="2396" y="284"/>
                      <a:pt x="1429" y="851"/>
                    </a:cubicBezTo>
                    <a:cubicBezTo>
                      <a:pt x="589" y="1335"/>
                      <a:pt x="116" y="1955"/>
                      <a:pt x="0" y="2585"/>
                    </a:cubicBezTo>
                    <a:cubicBezTo>
                      <a:pt x="116" y="3226"/>
                      <a:pt x="599" y="3856"/>
                      <a:pt x="1450" y="4340"/>
                    </a:cubicBezTo>
                    <a:cubicBezTo>
                      <a:pt x="2427" y="4907"/>
                      <a:pt x="3704" y="5191"/>
                      <a:pt x="4979" y="5191"/>
                    </a:cubicBezTo>
                    <a:cubicBezTo>
                      <a:pt x="6254" y="5191"/>
                      <a:pt x="7528" y="4907"/>
                      <a:pt x="8500" y="4340"/>
                    </a:cubicBezTo>
                    <a:cubicBezTo>
                      <a:pt x="9340" y="3856"/>
                      <a:pt x="9814" y="3237"/>
                      <a:pt x="9919" y="2606"/>
                    </a:cubicBezTo>
                    <a:cubicBezTo>
                      <a:pt x="9814" y="1965"/>
                      <a:pt x="9330" y="1346"/>
                      <a:pt x="8479" y="851"/>
                    </a:cubicBezTo>
                    <a:cubicBezTo>
                      <a:pt x="7502" y="284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53"/>
              <p:cNvSpPr/>
              <p:nvPr/>
            </p:nvSpPr>
            <p:spPr>
              <a:xfrm>
                <a:off x="2908812" y="2923146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8"/>
                    </a:moveTo>
                    <a:cubicBezTo>
                      <a:pt x="10223" y="2638"/>
                      <a:pt x="9740" y="1765"/>
                      <a:pt x="8626" y="1125"/>
                    </a:cubicBezTo>
                    <a:cubicBezTo>
                      <a:pt x="6672" y="0"/>
                      <a:pt x="3510" y="0"/>
                      <a:pt x="1576" y="1125"/>
                    </a:cubicBezTo>
                    <a:cubicBezTo>
                      <a:pt x="473" y="1765"/>
                      <a:pt x="0" y="2627"/>
                      <a:pt x="147" y="3457"/>
                    </a:cubicBezTo>
                    <a:cubicBezTo>
                      <a:pt x="263" y="4098"/>
                      <a:pt x="746" y="4728"/>
                      <a:pt x="1597" y="5212"/>
                    </a:cubicBezTo>
                    <a:cubicBezTo>
                      <a:pt x="3552" y="6346"/>
                      <a:pt x="6704" y="6346"/>
                      <a:pt x="8647" y="5212"/>
                    </a:cubicBezTo>
                    <a:cubicBezTo>
                      <a:pt x="9487" y="4728"/>
                      <a:pt x="9961" y="4109"/>
                      <a:pt x="10066" y="347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53"/>
              <p:cNvSpPr/>
              <p:nvPr/>
            </p:nvSpPr>
            <p:spPr>
              <a:xfrm>
                <a:off x="2915380" y="2949415"/>
                <a:ext cx="443578" cy="129602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901" fill="none" extrusionOk="0">
                    <a:moveTo>
                      <a:pt x="9929" y="2901"/>
                    </a:moveTo>
                    <a:cubicBezTo>
                      <a:pt x="9929" y="2901"/>
                      <a:pt x="9929" y="2890"/>
                      <a:pt x="9919" y="2890"/>
                    </a:cubicBezTo>
                    <a:cubicBezTo>
                      <a:pt x="9814" y="2249"/>
                      <a:pt x="9330" y="1630"/>
                      <a:pt x="8479" y="1135"/>
                    </a:cubicBezTo>
                    <a:cubicBezTo>
                      <a:pt x="6525" y="1"/>
                      <a:pt x="3363" y="1"/>
                      <a:pt x="1429" y="1135"/>
                    </a:cubicBezTo>
                    <a:cubicBezTo>
                      <a:pt x="589" y="1619"/>
                      <a:pt x="116" y="2239"/>
                      <a:pt x="0" y="2869"/>
                    </a:cubicBezTo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53"/>
              <p:cNvSpPr/>
              <p:nvPr/>
            </p:nvSpPr>
            <p:spPr>
              <a:xfrm>
                <a:off x="3028946" y="3009057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0"/>
                    </a:moveTo>
                    <a:lnTo>
                      <a:pt x="3625" y="368"/>
                    </a:lnTo>
                    <a:cubicBezTo>
                      <a:pt x="3316" y="247"/>
                      <a:pt x="3003" y="184"/>
                      <a:pt x="2710" y="184"/>
                    </a:cubicBezTo>
                    <a:cubicBezTo>
                      <a:pt x="2418" y="184"/>
                      <a:pt x="2144" y="247"/>
                      <a:pt x="1913" y="379"/>
                    </a:cubicBezTo>
                    <a:cubicBezTo>
                      <a:pt x="863" y="998"/>
                      <a:pt x="2754" y="1724"/>
                      <a:pt x="2228" y="2028"/>
                    </a:cubicBezTo>
                    <a:cubicBezTo>
                      <a:pt x="2163" y="2065"/>
                      <a:pt x="2087" y="2082"/>
                      <a:pt x="2005" y="2082"/>
                    </a:cubicBezTo>
                    <a:cubicBezTo>
                      <a:pt x="1874" y="2082"/>
                      <a:pt x="1729" y="2038"/>
                      <a:pt x="1587" y="1955"/>
                    </a:cubicBezTo>
                    <a:cubicBezTo>
                      <a:pt x="1272" y="1776"/>
                      <a:pt x="989" y="1408"/>
                      <a:pt x="947" y="1072"/>
                    </a:cubicBezTo>
                    <a:lnTo>
                      <a:pt x="74" y="1240"/>
                    </a:lnTo>
                    <a:cubicBezTo>
                      <a:pt x="127" y="1524"/>
                      <a:pt x="337" y="1829"/>
                      <a:pt x="652" y="2091"/>
                    </a:cubicBezTo>
                    <a:lnTo>
                      <a:pt x="1" y="2469"/>
                    </a:lnTo>
                    <a:lnTo>
                      <a:pt x="557" y="2795"/>
                    </a:lnTo>
                    <a:lnTo>
                      <a:pt x="1199" y="2427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8" y="2671"/>
                      <a:pt x="2829" y="2608"/>
                      <a:pt x="3069" y="2469"/>
                    </a:cubicBezTo>
                    <a:cubicBezTo>
                      <a:pt x="4141" y="1839"/>
                      <a:pt x="2270" y="1103"/>
                      <a:pt x="2785" y="809"/>
                    </a:cubicBezTo>
                    <a:cubicBezTo>
                      <a:pt x="2837" y="777"/>
                      <a:pt x="2901" y="762"/>
                      <a:pt x="2970" y="762"/>
                    </a:cubicBezTo>
                    <a:cubicBezTo>
                      <a:pt x="3081" y="762"/>
                      <a:pt x="3208" y="801"/>
                      <a:pt x="3331" y="872"/>
                    </a:cubicBezTo>
                    <a:cubicBezTo>
                      <a:pt x="3573" y="1009"/>
                      <a:pt x="3836" y="1313"/>
                      <a:pt x="3973" y="1598"/>
                    </a:cubicBezTo>
                    <a:lnTo>
                      <a:pt x="4844" y="1418"/>
                    </a:lnTo>
                    <a:cubicBezTo>
                      <a:pt x="4760" y="1177"/>
                      <a:pt x="4529" y="904"/>
                      <a:pt x="4204" y="683"/>
                    </a:cubicBezTo>
                    <a:lnTo>
                      <a:pt x="4813" y="326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53"/>
              <p:cNvSpPr/>
              <p:nvPr/>
            </p:nvSpPr>
            <p:spPr>
              <a:xfrm>
                <a:off x="2370377" y="3639926"/>
                <a:ext cx="582562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40" h="5338" extrusionOk="0">
                    <a:moveTo>
                      <a:pt x="12" y="1"/>
                    </a:moveTo>
                    <a:lnTo>
                      <a:pt x="1" y="1545"/>
                    </a:lnTo>
                    <a:cubicBezTo>
                      <a:pt x="1" y="2511"/>
                      <a:pt x="642" y="3489"/>
                      <a:pt x="1924" y="4234"/>
                    </a:cubicBezTo>
                    <a:cubicBezTo>
                      <a:pt x="3200" y="4970"/>
                      <a:pt x="4871" y="5338"/>
                      <a:pt x="6539" y="5338"/>
                    </a:cubicBezTo>
                    <a:cubicBezTo>
                      <a:pt x="8207" y="5338"/>
                      <a:pt x="9872" y="4970"/>
                      <a:pt x="11138" y="4234"/>
                    </a:cubicBezTo>
                    <a:cubicBezTo>
                      <a:pt x="12399" y="3499"/>
                      <a:pt x="13029" y="2543"/>
                      <a:pt x="13029" y="1577"/>
                    </a:cubicBezTo>
                    <a:lnTo>
                      <a:pt x="13040" y="32"/>
                    </a:lnTo>
                    <a:cubicBezTo>
                      <a:pt x="10960" y="32"/>
                      <a:pt x="2249" y="1"/>
                      <a:pt x="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53"/>
              <p:cNvSpPr/>
              <p:nvPr/>
            </p:nvSpPr>
            <p:spPr>
              <a:xfrm>
                <a:off x="2342231" y="3471855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32" y="1"/>
                    </a:moveTo>
                    <a:cubicBezTo>
                      <a:pt x="5464" y="1"/>
                      <a:pt x="3799" y="368"/>
                      <a:pt x="2533" y="1104"/>
                    </a:cubicBezTo>
                    <a:cubicBezTo>
                      <a:pt x="0" y="2586"/>
                      <a:pt x="11" y="4970"/>
                      <a:pt x="2564" y="6441"/>
                    </a:cubicBezTo>
                    <a:cubicBezTo>
                      <a:pt x="3841" y="7177"/>
                      <a:pt x="5509" y="7545"/>
                      <a:pt x="7174" y="7545"/>
                    </a:cubicBezTo>
                    <a:cubicBezTo>
                      <a:pt x="8839" y="7545"/>
                      <a:pt x="10502" y="7177"/>
                      <a:pt x="11768" y="6441"/>
                    </a:cubicBezTo>
                    <a:cubicBezTo>
                      <a:pt x="14310" y="4970"/>
                      <a:pt x="14300" y="2575"/>
                      <a:pt x="11747" y="1104"/>
                    </a:cubicBezTo>
                    <a:cubicBezTo>
                      <a:pt x="10470" y="368"/>
                      <a:pt x="8800" y="1"/>
                      <a:pt x="71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53"/>
              <p:cNvSpPr/>
              <p:nvPr/>
            </p:nvSpPr>
            <p:spPr>
              <a:xfrm>
                <a:off x="2433772" y="3511482"/>
                <a:ext cx="456266" cy="142558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3191" extrusionOk="0">
                    <a:moveTo>
                      <a:pt x="5096" y="0"/>
                    </a:moveTo>
                    <a:cubicBezTo>
                      <a:pt x="3818" y="0"/>
                      <a:pt x="2540" y="284"/>
                      <a:pt x="1566" y="847"/>
                    </a:cubicBezTo>
                    <a:cubicBezTo>
                      <a:pt x="473" y="1489"/>
                      <a:pt x="0" y="2339"/>
                      <a:pt x="148" y="3180"/>
                    </a:cubicBezTo>
                    <a:cubicBezTo>
                      <a:pt x="253" y="2539"/>
                      <a:pt x="725" y="1930"/>
                      <a:pt x="1566" y="1436"/>
                    </a:cubicBezTo>
                    <a:cubicBezTo>
                      <a:pt x="2538" y="874"/>
                      <a:pt x="3812" y="593"/>
                      <a:pt x="5087" y="593"/>
                    </a:cubicBezTo>
                    <a:cubicBezTo>
                      <a:pt x="6362" y="593"/>
                      <a:pt x="7639" y="874"/>
                      <a:pt x="8616" y="1436"/>
                    </a:cubicBezTo>
                    <a:cubicBezTo>
                      <a:pt x="9467" y="1930"/>
                      <a:pt x="9950" y="2549"/>
                      <a:pt x="10066" y="3191"/>
                    </a:cubicBezTo>
                    <a:cubicBezTo>
                      <a:pt x="10213" y="2360"/>
                      <a:pt x="9730" y="1489"/>
                      <a:pt x="8616" y="847"/>
                    </a:cubicBezTo>
                    <a:cubicBezTo>
                      <a:pt x="7641" y="281"/>
                      <a:pt x="6368" y="0"/>
                      <a:pt x="50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53"/>
              <p:cNvSpPr/>
              <p:nvPr/>
            </p:nvSpPr>
            <p:spPr>
              <a:xfrm>
                <a:off x="2440340" y="3537931"/>
                <a:ext cx="443131" cy="23168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6" extrusionOk="0">
                    <a:moveTo>
                      <a:pt x="4940" y="1"/>
                    </a:moveTo>
                    <a:cubicBezTo>
                      <a:pt x="3665" y="1"/>
                      <a:pt x="2391" y="282"/>
                      <a:pt x="1419" y="844"/>
                    </a:cubicBezTo>
                    <a:cubicBezTo>
                      <a:pt x="578" y="1338"/>
                      <a:pt x="106" y="1947"/>
                      <a:pt x="1" y="2588"/>
                    </a:cubicBezTo>
                    <a:cubicBezTo>
                      <a:pt x="106" y="3229"/>
                      <a:pt x="589" y="3849"/>
                      <a:pt x="1440" y="4343"/>
                    </a:cubicBezTo>
                    <a:cubicBezTo>
                      <a:pt x="2417" y="4905"/>
                      <a:pt x="3696" y="5186"/>
                      <a:pt x="4973" y="5186"/>
                    </a:cubicBezTo>
                    <a:cubicBezTo>
                      <a:pt x="6249" y="5186"/>
                      <a:pt x="7523" y="4905"/>
                      <a:pt x="8490" y="4343"/>
                    </a:cubicBezTo>
                    <a:cubicBezTo>
                      <a:pt x="9331" y="3849"/>
                      <a:pt x="9803" y="3239"/>
                      <a:pt x="9919" y="2599"/>
                    </a:cubicBezTo>
                    <a:cubicBezTo>
                      <a:pt x="9803" y="1957"/>
                      <a:pt x="9320" y="1338"/>
                      <a:pt x="8469" y="844"/>
                    </a:cubicBezTo>
                    <a:cubicBezTo>
                      <a:pt x="7492" y="282"/>
                      <a:pt x="6215" y="1"/>
                      <a:pt x="49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53"/>
              <p:cNvSpPr/>
              <p:nvPr/>
            </p:nvSpPr>
            <p:spPr>
              <a:xfrm>
                <a:off x="2433772" y="3498616"/>
                <a:ext cx="456266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6347" fill="none" extrusionOk="0">
                    <a:moveTo>
                      <a:pt x="10066" y="3479"/>
                    </a:moveTo>
                    <a:cubicBezTo>
                      <a:pt x="10213" y="2648"/>
                      <a:pt x="9730" y="1777"/>
                      <a:pt x="8616" y="1135"/>
                    </a:cubicBezTo>
                    <a:cubicBezTo>
                      <a:pt x="6662" y="1"/>
                      <a:pt x="3510" y="12"/>
                      <a:pt x="1566" y="1135"/>
                    </a:cubicBezTo>
                    <a:cubicBezTo>
                      <a:pt x="473" y="1777"/>
                      <a:pt x="0" y="2627"/>
                      <a:pt x="148" y="3468"/>
                    </a:cubicBezTo>
                    <a:cubicBezTo>
                      <a:pt x="253" y="4109"/>
                      <a:pt x="736" y="4729"/>
                      <a:pt x="1587" y="5223"/>
                    </a:cubicBezTo>
                    <a:cubicBezTo>
                      <a:pt x="3541" y="6347"/>
                      <a:pt x="6704" y="6347"/>
                      <a:pt x="8637" y="5223"/>
                    </a:cubicBezTo>
                    <a:cubicBezTo>
                      <a:pt x="9478" y="4729"/>
                      <a:pt x="9950" y="4119"/>
                      <a:pt x="10066" y="3479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53"/>
              <p:cNvSpPr/>
              <p:nvPr/>
            </p:nvSpPr>
            <p:spPr>
              <a:xfrm>
                <a:off x="2440340" y="3525377"/>
                <a:ext cx="443131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2890" fill="none" extrusionOk="0">
                    <a:moveTo>
                      <a:pt x="9919" y="2890"/>
                    </a:moveTo>
                    <a:lnTo>
                      <a:pt x="9919" y="2880"/>
                    </a:lnTo>
                    <a:cubicBezTo>
                      <a:pt x="9803" y="2238"/>
                      <a:pt x="9320" y="1619"/>
                      <a:pt x="8469" y="1125"/>
                    </a:cubicBezTo>
                    <a:cubicBezTo>
                      <a:pt x="6515" y="1"/>
                      <a:pt x="3363" y="1"/>
                      <a:pt x="1419" y="1125"/>
                    </a:cubicBezTo>
                    <a:cubicBezTo>
                      <a:pt x="578" y="1619"/>
                      <a:pt x="106" y="2228"/>
                      <a:pt x="1" y="2869"/>
                    </a:cubicBezTo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53"/>
              <p:cNvSpPr/>
              <p:nvPr/>
            </p:nvSpPr>
            <p:spPr>
              <a:xfrm>
                <a:off x="2553459" y="3584974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5" y="1"/>
                    </a:moveTo>
                    <a:lnTo>
                      <a:pt x="3626" y="358"/>
                    </a:lnTo>
                    <a:cubicBezTo>
                      <a:pt x="3322" y="240"/>
                      <a:pt x="3016" y="180"/>
                      <a:pt x="2729" y="180"/>
                    </a:cubicBezTo>
                    <a:cubicBezTo>
                      <a:pt x="2431" y="180"/>
                      <a:pt x="2154" y="245"/>
                      <a:pt x="1923" y="379"/>
                    </a:cubicBezTo>
                    <a:cubicBezTo>
                      <a:pt x="873" y="988"/>
                      <a:pt x="2764" y="1714"/>
                      <a:pt x="2239" y="2018"/>
                    </a:cubicBezTo>
                    <a:cubicBezTo>
                      <a:pt x="2167" y="2060"/>
                      <a:pt x="2088" y="2080"/>
                      <a:pt x="2003" y="2080"/>
                    </a:cubicBezTo>
                    <a:cubicBezTo>
                      <a:pt x="1874" y="2080"/>
                      <a:pt x="1733" y="2034"/>
                      <a:pt x="1587" y="1945"/>
                    </a:cubicBezTo>
                    <a:cubicBezTo>
                      <a:pt x="1272" y="1766"/>
                      <a:pt x="999" y="1399"/>
                      <a:pt x="957" y="1073"/>
                    </a:cubicBezTo>
                    <a:lnTo>
                      <a:pt x="84" y="1241"/>
                    </a:lnTo>
                    <a:cubicBezTo>
                      <a:pt x="126" y="1525"/>
                      <a:pt x="336" y="1829"/>
                      <a:pt x="663" y="2081"/>
                    </a:cubicBezTo>
                    <a:lnTo>
                      <a:pt x="0" y="2470"/>
                    </a:lnTo>
                    <a:lnTo>
                      <a:pt x="568" y="2796"/>
                    </a:lnTo>
                    <a:lnTo>
                      <a:pt x="1209" y="2417"/>
                    </a:lnTo>
                    <a:cubicBezTo>
                      <a:pt x="1546" y="2572"/>
                      <a:pt x="1911" y="2661"/>
                      <a:pt x="2259" y="2661"/>
                    </a:cubicBezTo>
                    <a:cubicBezTo>
                      <a:pt x="2550" y="2661"/>
                      <a:pt x="2829" y="2599"/>
                      <a:pt x="3068" y="2459"/>
                    </a:cubicBezTo>
                    <a:cubicBezTo>
                      <a:pt x="4140" y="1840"/>
                      <a:pt x="2270" y="1094"/>
                      <a:pt x="2785" y="799"/>
                    </a:cubicBezTo>
                    <a:cubicBezTo>
                      <a:pt x="2841" y="767"/>
                      <a:pt x="2905" y="752"/>
                      <a:pt x="2974" y="752"/>
                    </a:cubicBezTo>
                    <a:cubicBezTo>
                      <a:pt x="3085" y="752"/>
                      <a:pt x="3208" y="791"/>
                      <a:pt x="3331" y="862"/>
                    </a:cubicBezTo>
                    <a:cubicBezTo>
                      <a:pt x="3573" y="999"/>
                      <a:pt x="3846" y="1304"/>
                      <a:pt x="3972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4"/>
                      <a:pt x="4214" y="673"/>
                    </a:cubicBezTo>
                    <a:lnTo>
                      <a:pt x="4812" y="327"/>
                    </a:lnTo>
                    <a:lnTo>
                      <a:pt x="4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53"/>
              <p:cNvSpPr/>
              <p:nvPr/>
            </p:nvSpPr>
            <p:spPr>
              <a:xfrm>
                <a:off x="2370377" y="3541371"/>
                <a:ext cx="582562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40" h="5338" extrusionOk="0">
                    <a:moveTo>
                      <a:pt x="12" y="0"/>
                    </a:moveTo>
                    <a:lnTo>
                      <a:pt x="1" y="1544"/>
                    </a:lnTo>
                    <a:cubicBezTo>
                      <a:pt x="1" y="2522"/>
                      <a:pt x="642" y="3488"/>
                      <a:pt x="1924" y="4234"/>
                    </a:cubicBezTo>
                    <a:cubicBezTo>
                      <a:pt x="3200" y="4969"/>
                      <a:pt x="4871" y="5337"/>
                      <a:pt x="6539" y="5337"/>
                    </a:cubicBezTo>
                    <a:cubicBezTo>
                      <a:pt x="8207" y="5337"/>
                      <a:pt x="9872" y="4969"/>
                      <a:pt x="11138" y="4234"/>
                    </a:cubicBezTo>
                    <a:cubicBezTo>
                      <a:pt x="12399" y="3498"/>
                      <a:pt x="13029" y="2543"/>
                      <a:pt x="13029" y="1586"/>
                    </a:cubicBezTo>
                    <a:lnTo>
                      <a:pt x="13040" y="31"/>
                    </a:lnTo>
                    <a:cubicBezTo>
                      <a:pt x="10960" y="31"/>
                      <a:pt x="2249" y="0"/>
                      <a:pt x="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53"/>
              <p:cNvSpPr/>
              <p:nvPr/>
            </p:nvSpPr>
            <p:spPr>
              <a:xfrm>
                <a:off x="2342231" y="3373434"/>
                <a:ext cx="639344" cy="337430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3" extrusionOk="0">
                    <a:moveTo>
                      <a:pt x="7132" y="0"/>
                    </a:moveTo>
                    <a:cubicBezTo>
                      <a:pt x="5464" y="0"/>
                      <a:pt x="3799" y="371"/>
                      <a:pt x="2533" y="1111"/>
                    </a:cubicBezTo>
                    <a:cubicBezTo>
                      <a:pt x="0" y="2582"/>
                      <a:pt x="11" y="4967"/>
                      <a:pt x="2564" y="6449"/>
                    </a:cubicBezTo>
                    <a:cubicBezTo>
                      <a:pt x="3841" y="7184"/>
                      <a:pt x="5509" y="7552"/>
                      <a:pt x="7174" y="7552"/>
                    </a:cubicBezTo>
                    <a:cubicBezTo>
                      <a:pt x="8839" y="7552"/>
                      <a:pt x="10502" y="7184"/>
                      <a:pt x="11768" y="6449"/>
                    </a:cubicBezTo>
                    <a:cubicBezTo>
                      <a:pt x="14310" y="4967"/>
                      <a:pt x="14300" y="2582"/>
                      <a:pt x="11747" y="1111"/>
                    </a:cubicBezTo>
                    <a:cubicBezTo>
                      <a:pt x="10470" y="371"/>
                      <a:pt x="8800" y="0"/>
                      <a:pt x="71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53"/>
              <p:cNvSpPr/>
              <p:nvPr/>
            </p:nvSpPr>
            <p:spPr>
              <a:xfrm>
                <a:off x="2433772" y="3413106"/>
                <a:ext cx="456266" cy="142826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3197" extrusionOk="0">
                    <a:moveTo>
                      <a:pt x="5087" y="0"/>
                    </a:moveTo>
                    <a:cubicBezTo>
                      <a:pt x="3812" y="0"/>
                      <a:pt x="2538" y="281"/>
                      <a:pt x="1566" y="843"/>
                    </a:cubicBezTo>
                    <a:cubicBezTo>
                      <a:pt x="473" y="1484"/>
                      <a:pt x="0" y="2346"/>
                      <a:pt x="148" y="3175"/>
                    </a:cubicBezTo>
                    <a:cubicBezTo>
                      <a:pt x="253" y="2545"/>
                      <a:pt x="725" y="1926"/>
                      <a:pt x="1566" y="1442"/>
                    </a:cubicBezTo>
                    <a:cubicBezTo>
                      <a:pt x="2538" y="875"/>
                      <a:pt x="3812" y="591"/>
                      <a:pt x="5087" y="591"/>
                    </a:cubicBezTo>
                    <a:cubicBezTo>
                      <a:pt x="6362" y="591"/>
                      <a:pt x="7639" y="875"/>
                      <a:pt x="8616" y="1442"/>
                    </a:cubicBezTo>
                    <a:cubicBezTo>
                      <a:pt x="9467" y="1936"/>
                      <a:pt x="9950" y="2556"/>
                      <a:pt x="10066" y="3196"/>
                    </a:cubicBezTo>
                    <a:cubicBezTo>
                      <a:pt x="10213" y="2356"/>
                      <a:pt x="9730" y="1484"/>
                      <a:pt x="8616" y="843"/>
                    </a:cubicBezTo>
                    <a:cubicBezTo>
                      <a:pt x="7639" y="281"/>
                      <a:pt x="6362" y="0"/>
                      <a:pt x="50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53"/>
              <p:cNvSpPr/>
              <p:nvPr/>
            </p:nvSpPr>
            <p:spPr>
              <a:xfrm>
                <a:off x="2440340" y="3439510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0" y="0"/>
                    </a:moveTo>
                    <a:cubicBezTo>
                      <a:pt x="3665" y="0"/>
                      <a:pt x="2391" y="284"/>
                      <a:pt x="1419" y="851"/>
                    </a:cubicBezTo>
                    <a:cubicBezTo>
                      <a:pt x="578" y="1335"/>
                      <a:pt x="106" y="1954"/>
                      <a:pt x="1" y="2584"/>
                    </a:cubicBezTo>
                    <a:cubicBezTo>
                      <a:pt x="106" y="3226"/>
                      <a:pt x="589" y="3856"/>
                      <a:pt x="1440" y="4339"/>
                    </a:cubicBezTo>
                    <a:cubicBezTo>
                      <a:pt x="2417" y="4901"/>
                      <a:pt x="3696" y="5182"/>
                      <a:pt x="4973" y="5182"/>
                    </a:cubicBezTo>
                    <a:cubicBezTo>
                      <a:pt x="6249" y="5182"/>
                      <a:pt x="7523" y="4901"/>
                      <a:pt x="8490" y="4339"/>
                    </a:cubicBezTo>
                    <a:cubicBezTo>
                      <a:pt x="9331" y="3856"/>
                      <a:pt x="9803" y="3236"/>
                      <a:pt x="9919" y="2605"/>
                    </a:cubicBezTo>
                    <a:cubicBezTo>
                      <a:pt x="9803" y="1965"/>
                      <a:pt x="9320" y="1345"/>
                      <a:pt x="8469" y="851"/>
                    </a:cubicBezTo>
                    <a:cubicBezTo>
                      <a:pt x="7492" y="284"/>
                      <a:pt x="6215" y="0"/>
                      <a:pt x="49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53"/>
              <p:cNvSpPr/>
              <p:nvPr/>
            </p:nvSpPr>
            <p:spPr>
              <a:xfrm>
                <a:off x="2433772" y="3400552"/>
                <a:ext cx="456266" cy="283061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6336" fill="none" extrusionOk="0">
                    <a:moveTo>
                      <a:pt x="10066" y="3477"/>
                    </a:moveTo>
                    <a:cubicBezTo>
                      <a:pt x="10213" y="2637"/>
                      <a:pt x="9730" y="1765"/>
                      <a:pt x="8616" y="1124"/>
                    </a:cubicBezTo>
                    <a:cubicBezTo>
                      <a:pt x="6662" y="0"/>
                      <a:pt x="3510" y="0"/>
                      <a:pt x="1566" y="1124"/>
                    </a:cubicBezTo>
                    <a:cubicBezTo>
                      <a:pt x="473" y="1765"/>
                      <a:pt x="0" y="2627"/>
                      <a:pt x="148" y="3456"/>
                    </a:cubicBezTo>
                    <a:cubicBezTo>
                      <a:pt x="253" y="4098"/>
                      <a:pt x="736" y="4728"/>
                      <a:pt x="1587" y="5211"/>
                    </a:cubicBezTo>
                    <a:cubicBezTo>
                      <a:pt x="3541" y="6335"/>
                      <a:pt x="6704" y="6335"/>
                      <a:pt x="8637" y="5211"/>
                    </a:cubicBezTo>
                    <a:cubicBezTo>
                      <a:pt x="9478" y="4728"/>
                      <a:pt x="9950" y="4108"/>
                      <a:pt x="10066" y="3477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53"/>
              <p:cNvSpPr/>
              <p:nvPr/>
            </p:nvSpPr>
            <p:spPr>
              <a:xfrm>
                <a:off x="2440340" y="3426822"/>
                <a:ext cx="443131" cy="129602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2901" fill="none" extrusionOk="0">
                    <a:moveTo>
                      <a:pt x="9919" y="2900"/>
                    </a:moveTo>
                    <a:lnTo>
                      <a:pt x="9919" y="2889"/>
                    </a:lnTo>
                    <a:cubicBezTo>
                      <a:pt x="9803" y="2249"/>
                      <a:pt x="9320" y="1629"/>
                      <a:pt x="8469" y="1135"/>
                    </a:cubicBezTo>
                    <a:cubicBezTo>
                      <a:pt x="6515" y="1"/>
                      <a:pt x="3363" y="1"/>
                      <a:pt x="1419" y="1135"/>
                    </a:cubicBezTo>
                    <a:cubicBezTo>
                      <a:pt x="578" y="1619"/>
                      <a:pt x="106" y="2238"/>
                      <a:pt x="1" y="2868"/>
                    </a:cubicBezTo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53"/>
              <p:cNvSpPr/>
              <p:nvPr/>
            </p:nvSpPr>
            <p:spPr>
              <a:xfrm>
                <a:off x="2553459" y="3486419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5" y="0"/>
                    </a:moveTo>
                    <a:lnTo>
                      <a:pt x="3626" y="369"/>
                    </a:lnTo>
                    <a:cubicBezTo>
                      <a:pt x="3315" y="248"/>
                      <a:pt x="3003" y="185"/>
                      <a:pt x="2711" y="185"/>
                    </a:cubicBezTo>
                    <a:cubicBezTo>
                      <a:pt x="2420" y="185"/>
                      <a:pt x="2149" y="248"/>
                      <a:pt x="1923" y="379"/>
                    </a:cubicBezTo>
                    <a:cubicBezTo>
                      <a:pt x="873" y="999"/>
                      <a:pt x="2764" y="1724"/>
                      <a:pt x="2239" y="2029"/>
                    </a:cubicBezTo>
                    <a:cubicBezTo>
                      <a:pt x="2169" y="2065"/>
                      <a:pt x="2092" y="2083"/>
                      <a:pt x="2010" y="2083"/>
                    </a:cubicBezTo>
                    <a:cubicBezTo>
                      <a:pt x="1879" y="2083"/>
                      <a:pt x="1735" y="2039"/>
                      <a:pt x="1587" y="1955"/>
                    </a:cubicBezTo>
                    <a:cubicBezTo>
                      <a:pt x="1272" y="1777"/>
                      <a:pt x="999" y="1408"/>
                      <a:pt x="957" y="1072"/>
                    </a:cubicBezTo>
                    <a:lnTo>
                      <a:pt x="84" y="1240"/>
                    </a:lnTo>
                    <a:cubicBezTo>
                      <a:pt x="126" y="1524"/>
                      <a:pt x="336" y="1829"/>
                      <a:pt x="663" y="2092"/>
                    </a:cubicBezTo>
                    <a:lnTo>
                      <a:pt x="0" y="2470"/>
                    </a:lnTo>
                    <a:lnTo>
                      <a:pt x="568" y="2795"/>
                    </a:lnTo>
                    <a:lnTo>
                      <a:pt x="1209" y="2428"/>
                    </a:lnTo>
                    <a:cubicBezTo>
                      <a:pt x="1546" y="2582"/>
                      <a:pt x="1911" y="2671"/>
                      <a:pt x="2259" y="2671"/>
                    </a:cubicBezTo>
                    <a:cubicBezTo>
                      <a:pt x="2550" y="2671"/>
                      <a:pt x="2829" y="2609"/>
                      <a:pt x="3068" y="2470"/>
                    </a:cubicBezTo>
                    <a:cubicBezTo>
                      <a:pt x="4140" y="1840"/>
                      <a:pt x="2270" y="1104"/>
                      <a:pt x="2785" y="810"/>
                    </a:cubicBezTo>
                    <a:cubicBezTo>
                      <a:pt x="2842" y="778"/>
                      <a:pt x="2906" y="762"/>
                      <a:pt x="2975" y="762"/>
                    </a:cubicBezTo>
                    <a:cubicBezTo>
                      <a:pt x="3085" y="762"/>
                      <a:pt x="3208" y="802"/>
                      <a:pt x="3331" y="873"/>
                    </a:cubicBezTo>
                    <a:cubicBezTo>
                      <a:pt x="3573" y="1009"/>
                      <a:pt x="3846" y="1314"/>
                      <a:pt x="3972" y="1597"/>
                    </a:cubicBezTo>
                    <a:lnTo>
                      <a:pt x="4844" y="1419"/>
                    </a:lnTo>
                    <a:cubicBezTo>
                      <a:pt x="4760" y="1177"/>
                      <a:pt x="4529" y="904"/>
                      <a:pt x="4214" y="673"/>
                    </a:cubicBezTo>
                    <a:lnTo>
                      <a:pt x="4812" y="327"/>
                    </a:lnTo>
                    <a:lnTo>
                      <a:pt x="424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53"/>
              <p:cNvSpPr/>
              <p:nvPr/>
            </p:nvSpPr>
            <p:spPr>
              <a:xfrm>
                <a:off x="2370377" y="3442771"/>
                <a:ext cx="582562" cy="238922"/>
              </a:xfrm>
              <a:custGeom>
                <a:avLst/>
                <a:gdLst/>
                <a:ahLst/>
                <a:cxnLst/>
                <a:rect l="l" t="t" r="r" b="b"/>
                <a:pathLst>
                  <a:path w="13040" h="5348" extrusionOk="0">
                    <a:moveTo>
                      <a:pt x="12" y="1"/>
                    </a:moveTo>
                    <a:lnTo>
                      <a:pt x="1" y="1556"/>
                    </a:lnTo>
                    <a:cubicBezTo>
                      <a:pt x="1" y="2522"/>
                      <a:pt x="642" y="3499"/>
                      <a:pt x="1924" y="4245"/>
                    </a:cubicBezTo>
                    <a:cubicBezTo>
                      <a:pt x="3198" y="4980"/>
                      <a:pt x="4865" y="5347"/>
                      <a:pt x="6529" y="5347"/>
                    </a:cubicBezTo>
                    <a:cubicBezTo>
                      <a:pt x="8200" y="5347"/>
                      <a:pt x="9870" y="4977"/>
                      <a:pt x="11138" y="4235"/>
                    </a:cubicBezTo>
                    <a:cubicBezTo>
                      <a:pt x="12399" y="3510"/>
                      <a:pt x="13029" y="2543"/>
                      <a:pt x="13029" y="1587"/>
                    </a:cubicBezTo>
                    <a:lnTo>
                      <a:pt x="13040" y="43"/>
                    </a:lnTo>
                    <a:cubicBezTo>
                      <a:pt x="10960" y="43"/>
                      <a:pt x="2249" y="1"/>
                      <a:pt x="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53"/>
              <p:cNvSpPr/>
              <p:nvPr/>
            </p:nvSpPr>
            <p:spPr>
              <a:xfrm>
                <a:off x="2342231" y="3275192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32" y="1"/>
                    </a:moveTo>
                    <a:cubicBezTo>
                      <a:pt x="5464" y="1"/>
                      <a:pt x="3799" y="369"/>
                      <a:pt x="2533" y="1104"/>
                    </a:cubicBezTo>
                    <a:cubicBezTo>
                      <a:pt x="0" y="2575"/>
                      <a:pt x="11" y="4971"/>
                      <a:pt x="2564" y="6441"/>
                    </a:cubicBezTo>
                    <a:cubicBezTo>
                      <a:pt x="3841" y="7177"/>
                      <a:pt x="5509" y="7545"/>
                      <a:pt x="7174" y="7545"/>
                    </a:cubicBezTo>
                    <a:cubicBezTo>
                      <a:pt x="8839" y="7545"/>
                      <a:pt x="10502" y="7177"/>
                      <a:pt x="11768" y="6441"/>
                    </a:cubicBezTo>
                    <a:cubicBezTo>
                      <a:pt x="14310" y="4971"/>
                      <a:pt x="14300" y="2575"/>
                      <a:pt x="11747" y="1104"/>
                    </a:cubicBezTo>
                    <a:cubicBezTo>
                      <a:pt x="10470" y="369"/>
                      <a:pt x="8800" y="1"/>
                      <a:pt x="71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53"/>
              <p:cNvSpPr/>
              <p:nvPr/>
            </p:nvSpPr>
            <p:spPr>
              <a:xfrm>
                <a:off x="2433772" y="3314640"/>
                <a:ext cx="456266" cy="142737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3195" extrusionOk="0">
                    <a:moveTo>
                      <a:pt x="5087" y="0"/>
                    </a:moveTo>
                    <a:cubicBezTo>
                      <a:pt x="3812" y="0"/>
                      <a:pt x="2538" y="284"/>
                      <a:pt x="1566" y="851"/>
                    </a:cubicBezTo>
                    <a:cubicBezTo>
                      <a:pt x="473" y="1482"/>
                      <a:pt x="0" y="2343"/>
                      <a:pt x="148" y="3184"/>
                    </a:cubicBezTo>
                    <a:cubicBezTo>
                      <a:pt x="253" y="2543"/>
                      <a:pt x="725" y="1923"/>
                      <a:pt x="1566" y="1440"/>
                    </a:cubicBezTo>
                    <a:cubicBezTo>
                      <a:pt x="2538" y="877"/>
                      <a:pt x="3812" y="596"/>
                      <a:pt x="5087" y="596"/>
                    </a:cubicBezTo>
                    <a:cubicBezTo>
                      <a:pt x="6362" y="596"/>
                      <a:pt x="7639" y="877"/>
                      <a:pt x="8616" y="1440"/>
                    </a:cubicBezTo>
                    <a:cubicBezTo>
                      <a:pt x="9467" y="1933"/>
                      <a:pt x="9950" y="2554"/>
                      <a:pt x="10066" y="3194"/>
                    </a:cubicBezTo>
                    <a:cubicBezTo>
                      <a:pt x="10213" y="2364"/>
                      <a:pt x="9730" y="1492"/>
                      <a:pt x="8616" y="851"/>
                    </a:cubicBezTo>
                    <a:cubicBezTo>
                      <a:pt x="7639" y="284"/>
                      <a:pt x="6362" y="0"/>
                      <a:pt x="50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53"/>
              <p:cNvSpPr/>
              <p:nvPr/>
            </p:nvSpPr>
            <p:spPr>
              <a:xfrm>
                <a:off x="2440340" y="3341267"/>
                <a:ext cx="443131" cy="23159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4" extrusionOk="0">
                    <a:moveTo>
                      <a:pt x="4940" y="0"/>
                    </a:moveTo>
                    <a:cubicBezTo>
                      <a:pt x="3665" y="0"/>
                      <a:pt x="2391" y="281"/>
                      <a:pt x="1419" y="844"/>
                    </a:cubicBezTo>
                    <a:cubicBezTo>
                      <a:pt x="578" y="1327"/>
                      <a:pt x="106" y="1947"/>
                      <a:pt x="1" y="2588"/>
                    </a:cubicBezTo>
                    <a:cubicBezTo>
                      <a:pt x="106" y="3228"/>
                      <a:pt x="589" y="3849"/>
                      <a:pt x="1440" y="4332"/>
                    </a:cubicBezTo>
                    <a:cubicBezTo>
                      <a:pt x="2417" y="4899"/>
                      <a:pt x="3696" y="5183"/>
                      <a:pt x="4973" y="5183"/>
                    </a:cubicBezTo>
                    <a:cubicBezTo>
                      <a:pt x="6249" y="5183"/>
                      <a:pt x="7523" y="4899"/>
                      <a:pt x="8490" y="4332"/>
                    </a:cubicBezTo>
                    <a:cubicBezTo>
                      <a:pt x="9331" y="3849"/>
                      <a:pt x="9803" y="3239"/>
                      <a:pt x="9919" y="2598"/>
                    </a:cubicBezTo>
                    <a:cubicBezTo>
                      <a:pt x="9803" y="1958"/>
                      <a:pt x="9320" y="1337"/>
                      <a:pt x="8469" y="844"/>
                    </a:cubicBezTo>
                    <a:cubicBezTo>
                      <a:pt x="7492" y="281"/>
                      <a:pt x="6215" y="0"/>
                      <a:pt x="49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53"/>
              <p:cNvSpPr/>
              <p:nvPr/>
            </p:nvSpPr>
            <p:spPr>
              <a:xfrm>
                <a:off x="2433772" y="3301952"/>
                <a:ext cx="456266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6347" fill="none" extrusionOk="0">
                    <a:moveTo>
                      <a:pt x="10066" y="3478"/>
                    </a:moveTo>
                    <a:cubicBezTo>
                      <a:pt x="10213" y="2648"/>
                      <a:pt x="9730" y="1776"/>
                      <a:pt x="8616" y="1135"/>
                    </a:cubicBezTo>
                    <a:cubicBezTo>
                      <a:pt x="6662" y="1"/>
                      <a:pt x="3510" y="1"/>
                      <a:pt x="1566" y="1135"/>
                    </a:cubicBezTo>
                    <a:cubicBezTo>
                      <a:pt x="473" y="1766"/>
                      <a:pt x="0" y="2627"/>
                      <a:pt x="148" y="3468"/>
                    </a:cubicBezTo>
                    <a:cubicBezTo>
                      <a:pt x="253" y="4108"/>
                      <a:pt x="736" y="4729"/>
                      <a:pt x="1587" y="5212"/>
                    </a:cubicBezTo>
                    <a:cubicBezTo>
                      <a:pt x="3541" y="6347"/>
                      <a:pt x="6704" y="6347"/>
                      <a:pt x="8637" y="5212"/>
                    </a:cubicBezTo>
                    <a:cubicBezTo>
                      <a:pt x="9478" y="4729"/>
                      <a:pt x="9950" y="4119"/>
                      <a:pt x="10066" y="3478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53"/>
              <p:cNvSpPr/>
              <p:nvPr/>
            </p:nvSpPr>
            <p:spPr>
              <a:xfrm>
                <a:off x="2440340" y="3328713"/>
                <a:ext cx="443131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2890" fill="none" extrusionOk="0">
                    <a:moveTo>
                      <a:pt x="9919" y="2890"/>
                    </a:moveTo>
                    <a:lnTo>
                      <a:pt x="9919" y="2879"/>
                    </a:lnTo>
                    <a:cubicBezTo>
                      <a:pt x="9803" y="2239"/>
                      <a:pt x="9320" y="1618"/>
                      <a:pt x="8469" y="1125"/>
                    </a:cubicBezTo>
                    <a:cubicBezTo>
                      <a:pt x="6515" y="0"/>
                      <a:pt x="3363" y="0"/>
                      <a:pt x="1419" y="1125"/>
                    </a:cubicBezTo>
                    <a:cubicBezTo>
                      <a:pt x="578" y="1608"/>
                      <a:pt x="106" y="2228"/>
                      <a:pt x="1" y="2869"/>
                    </a:cubicBezTo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53"/>
              <p:cNvSpPr/>
              <p:nvPr/>
            </p:nvSpPr>
            <p:spPr>
              <a:xfrm>
                <a:off x="2553459" y="3388311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5" y="1"/>
                    </a:moveTo>
                    <a:lnTo>
                      <a:pt x="3626" y="358"/>
                    </a:lnTo>
                    <a:cubicBezTo>
                      <a:pt x="3322" y="240"/>
                      <a:pt x="3016" y="179"/>
                      <a:pt x="2729" y="179"/>
                    </a:cubicBezTo>
                    <a:cubicBezTo>
                      <a:pt x="2431" y="179"/>
                      <a:pt x="2154" y="245"/>
                      <a:pt x="1923" y="379"/>
                    </a:cubicBezTo>
                    <a:cubicBezTo>
                      <a:pt x="873" y="989"/>
                      <a:pt x="2764" y="1713"/>
                      <a:pt x="2239" y="2018"/>
                    </a:cubicBezTo>
                    <a:cubicBezTo>
                      <a:pt x="2170" y="2059"/>
                      <a:pt x="2094" y="2077"/>
                      <a:pt x="2012" y="2077"/>
                    </a:cubicBezTo>
                    <a:cubicBezTo>
                      <a:pt x="1881" y="2077"/>
                      <a:pt x="1736" y="2029"/>
                      <a:pt x="1587" y="1944"/>
                    </a:cubicBezTo>
                    <a:cubicBezTo>
                      <a:pt x="1272" y="1766"/>
                      <a:pt x="999" y="1398"/>
                      <a:pt x="957" y="1062"/>
                    </a:cubicBezTo>
                    <a:lnTo>
                      <a:pt x="84" y="1230"/>
                    </a:lnTo>
                    <a:cubicBezTo>
                      <a:pt x="126" y="1524"/>
                      <a:pt x="336" y="1829"/>
                      <a:pt x="663" y="2081"/>
                    </a:cubicBezTo>
                    <a:lnTo>
                      <a:pt x="0" y="2470"/>
                    </a:lnTo>
                    <a:lnTo>
                      <a:pt x="568" y="2796"/>
                    </a:lnTo>
                    <a:lnTo>
                      <a:pt x="1209" y="2418"/>
                    </a:lnTo>
                    <a:cubicBezTo>
                      <a:pt x="1546" y="2572"/>
                      <a:pt x="1911" y="2661"/>
                      <a:pt x="2259" y="2661"/>
                    </a:cubicBezTo>
                    <a:cubicBezTo>
                      <a:pt x="2550" y="2661"/>
                      <a:pt x="2829" y="2598"/>
                      <a:pt x="3068" y="2460"/>
                    </a:cubicBezTo>
                    <a:cubicBezTo>
                      <a:pt x="4140" y="1839"/>
                      <a:pt x="2270" y="1094"/>
                      <a:pt x="2785" y="799"/>
                    </a:cubicBezTo>
                    <a:cubicBezTo>
                      <a:pt x="2842" y="767"/>
                      <a:pt x="2906" y="752"/>
                      <a:pt x="2975" y="752"/>
                    </a:cubicBezTo>
                    <a:cubicBezTo>
                      <a:pt x="3085" y="752"/>
                      <a:pt x="3208" y="791"/>
                      <a:pt x="3331" y="863"/>
                    </a:cubicBezTo>
                    <a:cubicBezTo>
                      <a:pt x="3573" y="999"/>
                      <a:pt x="3846" y="1304"/>
                      <a:pt x="3972" y="1598"/>
                    </a:cubicBezTo>
                    <a:lnTo>
                      <a:pt x="4844" y="1419"/>
                    </a:lnTo>
                    <a:cubicBezTo>
                      <a:pt x="4760" y="1167"/>
                      <a:pt x="4529" y="905"/>
                      <a:pt x="4214" y="673"/>
                    </a:cubicBezTo>
                    <a:lnTo>
                      <a:pt x="4812" y="316"/>
                    </a:lnTo>
                    <a:lnTo>
                      <a:pt x="4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53"/>
              <p:cNvSpPr/>
              <p:nvPr/>
            </p:nvSpPr>
            <p:spPr>
              <a:xfrm>
                <a:off x="2845909" y="3855353"/>
                <a:ext cx="582071" cy="238922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48" extrusionOk="0">
                    <a:moveTo>
                      <a:pt x="0" y="1"/>
                    </a:moveTo>
                    <a:lnTo>
                      <a:pt x="0" y="1556"/>
                    </a:lnTo>
                    <a:cubicBezTo>
                      <a:pt x="0" y="2522"/>
                      <a:pt x="641" y="3500"/>
                      <a:pt x="1923" y="4245"/>
                    </a:cubicBezTo>
                    <a:cubicBezTo>
                      <a:pt x="3197" y="4980"/>
                      <a:pt x="4862" y="5347"/>
                      <a:pt x="6526" y="5347"/>
                    </a:cubicBezTo>
                    <a:cubicBezTo>
                      <a:pt x="8195" y="5347"/>
                      <a:pt x="9864" y="4977"/>
                      <a:pt x="11137" y="4235"/>
                    </a:cubicBezTo>
                    <a:cubicBezTo>
                      <a:pt x="12398" y="3510"/>
                      <a:pt x="13029" y="2554"/>
                      <a:pt x="13029" y="1588"/>
                    </a:cubicBezTo>
                    <a:lnTo>
                      <a:pt x="13029" y="43"/>
                    </a:lnTo>
                    <a:cubicBezTo>
                      <a:pt x="10958" y="43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53"/>
              <p:cNvSpPr/>
              <p:nvPr/>
            </p:nvSpPr>
            <p:spPr>
              <a:xfrm>
                <a:off x="2817271" y="3687773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42" y="1"/>
                    </a:moveTo>
                    <a:cubicBezTo>
                      <a:pt x="5474" y="1"/>
                      <a:pt x="3809" y="369"/>
                      <a:pt x="2543" y="1104"/>
                    </a:cubicBezTo>
                    <a:cubicBezTo>
                      <a:pt x="0" y="2575"/>
                      <a:pt x="21" y="4971"/>
                      <a:pt x="2575" y="6441"/>
                    </a:cubicBezTo>
                    <a:cubicBezTo>
                      <a:pt x="3846" y="7177"/>
                      <a:pt x="5514" y="7545"/>
                      <a:pt x="7180" y="7545"/>
                    </a:cubicBezTo>
                    <a:cubicBezTo>
                      <a:pt x="8847" y="7545"/>
                      <a:pt x="10512" y="7177"/>
                      <a:pt x="11778" y="6441"/>
                    </a:cubicBezTo>
                    <a:cubicBezTo>
                      <a:pt x="14310" y="4971"/>
                      <a:pt x="14300" y="2575"/>
                      <a:pt x="11757" y="1104"/>
                    </a:cubicBezTo>
                    <a:cubicBezTo>
                      <a:pt x="10481" y="369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53"/>
              <p:cNvSpPr/>
              <p:nvPr/>
            </p:nvSpPr>
            <p:spPr>
              <a:xfrm>
                <a:off x="2908812" y="3727401"/>
                <a:ext cx="456713" cy="142558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1" extrusionOk="0">
                    <a:moveTo>
                      <a:pt x="5102" y="0"/>
                    </a:moveTo>
                    <a:cubicBezTo>
                      <a:pt x="3823" y="0"/>
                      <a:pt x="2545" y="284"/>
                      <a:pt x="1576" y="847"/>
                    </a:cubicBezTo>
                    <a:cubicBezTo>
                      <a:pt x="473" y="1478"/>
                      <a:pt x="0" y="2339"/>
                      <a:pt x="147" y="3180"/>
                    </a:cubicBezTo>
                    <a:cubicBezTo>
                      <a:pt x="263" y="2539"/>
                      <a:pt x="736" y="1930"/>
                      <a:pt x="1576" y="1436"/>
                    </a:cubicBezTo>
                    <a:cubicBezTo>
                      <a:pt x="2543" y="874"/>
                      <a:pt x="3817" y="593"/>
                      <a:pt x="5093" y="593"/>
                    </a:cubicBezTo>
                    <a:cubicBezTo>
                      <a:pt x="6370" y="593"/>
                      <a:pt x="7649" y="874"/>
                      <a:pt x="8626" y="1436"/>
                    </a:cubicBezTo>
                    <a:cubicBezTo>
                      <a:pt x="9477" y="1930"/>
                      <a:pt x="9961" y="2550"/>
                      <a:pt x="10066" y="3191"/>
                    </a:cubicBezTo>
                    <a:cubicBezTo>
                      <a:pt x="10223" y="2360"/>
                      <a:pt x="9740" y="1489"/>
                      <a:pt x="8626" y="847"/>
                    </a:cubicBezTo>
                    <a:cubicBezTo>
                      <a:pt x="7651" y="281"/>
                      <a:pt x="6376" y="0"/>
                      <a:pt x="51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53"/>
              <p:cNvSpPr/>
              <p:nvPr/>
            </p:nvSpPr>
            <p:spPr>
              <a:xfrm>
                <a:off x="2915380" y="3753849"/>
                <a:ext cx="443131" cy="23168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6" extrusionOk="0">
                    <a:moveTo>
                      <a:pt x="4946" y="1"/>
                    </a:moveTo>
                    <a:cubicBezTo>
                      <a:pt x="3670" y="1"/>
                      <a:pt x="2396" y="282"/>
                      <a:pt x="1429" y="844"/>
                    </a:cubicBezTo>
                    <a:cubicBezTo>
                      <a:pt x="589" y="1338"/>
                      <a:pt x="116" y="1947"/>
                      <a:pt x="0" y="2588"/>
                    </a:cubicBezTo>
                    <a:cubicBezTo>
                      <a:pt x="116" y="3229"/>
                      <a:pt x="599" y="3849"/>
                      <a:pt x="1450" y="4343"/>
                    </a:cubicBezTo>
                    <a:cubicBezTo>
                      <a:pt x="2427" y="4905"/>
                      <a:pt x="3704" y="5186"/>
                      <a:pt x="4979" y="5186"/>
                    </a:cubicBezTo>
                    <a:cubicBezTo>
                      <a:pt x="6254" y="5186"/>
                      <a:pt x="7528" y="4905"/>
                      <a:pt x="8500" y="4343"/>
                    </a:cubicBezTo>
                    <a:cubicBezTo>
                      <a:pt x="9340" y="3849"/>
                      <a:pt x="9814" y="3239"/>
                      <a:pt x="9919" y="2599"/>
                    </a:cubicBezTo>
                    <a:cubicBezTo>
                      <a:pt x="9814" y="1958"/>
                      <a:pt x="9330" y="1338"/>
                      <a:pt x="8479" y="844"/>
                    </a:cubicBezTo>
                    <a:cubicBezTo>
                      <a:pt x="7502" y="282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53"/>
              <p:cNvSpPr/>
              <p:nvPr/>
            </p:nvSpPr>
            <p:spPr>
              <a:xfrm>
                <a:off x="2908812" y="3714534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9"/>
                    </a:moveTo>
                    <a:cubicBezTo>
                      <a:pt x="10223" y="2648"/>
                      <a:pt x="9740" y="1777"/>
                      <a:pt x="8626" y="1135"/>
                    </a:cubicBezTo>
                    <a:cubicBezTo>
                      <a:pt x="6672" y="1"/>
                      <a:pt x="3510" y="12"/>
                      <a:pt x="1576" y="1135"/>
                    </a:cubicBezTo>
                    <a:cubicBezTo>
                      <a:pt x="473" y="1766"/>
                      <a:pt x="0" y="2627"/>
                      <a:pt x="147" y="3468"/>
                    </a:cubicBezTo>
                    <a:cubicBezTo>
                      <a:pt x="263" y="4109"/>
                      <a:pt x="746" y="4729"/>
                      <a:pt x="1597" y="5223"/>
                    </a:cubicBezTo>
                    <a:cubicBezTo>
                      <a:pt x="3552" y="6347"/>
                      <a:pt x="6704" y="6347"/>
                      <a:pt x="8647" y="5223"/>
                    </a:cubicBezTo>
                    <a:cubicBezTo>
                      <a:pt x="9487" y="4729"/>
                      <a:pt x="9961" y="4119"/>
                      <a:pt x="10066" y="3479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53"/>
              <p:cNvSpPr/>
              <p:nvPr/>
            </p:nvSpPr>
            <p:spPr>
              <a:xfrm>
                <a:off x="2915380" y="3741340"/>
                <a:ext cx="443578" cy="129066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89" fill="none" extrusionOk="0">
                    <a:moveTo>
                      <a:pt x="9929" y="2889"/>
                    </a:moveTo>
                    <a:cubicBezTo>
                      <a:pt x="9929" y="2889"/>
                      <a:pt x="9929" y="2879"/>
                      <a:pt x="9919" y="2879"/>
                    </a:cubicBezTo>
                    <a:cubicBezTo>
                      <a:pt x="9814" y="2238"/>
                      <a:pt x="9330" y="1618"/>
                      <a:pt x="8479" y="1124"/>
                    </a:cubicBezTo>
                    <a:cubicBezTo>
                      <a:pt x="6525" y="0"/>
                      <a:pt x="3363" y="0"/>
                      <a:pt x="1429" y="1124"/>
                    </a:cubicBezTo>
                    <a:cubicBezTo>
                      <a:pt x="589" y="1618"/>
                      <a:pt x="116" y="2227"/>
                      <a:pt x="0" y="2868"/>
                    </a:cubicBezTo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53"/>
              <p:cNvSpPr/>
              <p:nvPr/>
            </p:nvSpPr>
            <p:spPr>
              <a:xfrm>
                <a:off x="3028946" y="3800893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58"/>
                    </a:lnTo>
                    <a:cubicBezTo>
                      <a:pt x="3322" y="240"/>
                      <a:pt x="3016" y="180"/>
                      <a:pt x="2729" y="180"/>
                    </a:cubicBezTo>
                    <a:cubicBezTo>
                      <a:pt x="2429" y="180"/>
                      <a:pt x="2149" y="245"/>
                      <a:pt x="1913" y="379"/>
                    </a:cubicBezTo>
                    <a:cubicBezTo>
                      <a:pt x="863" y="989"/>
                      <a:pt x="2754" y="1714"/>
                      <a:pt x="2228" y="2018"/>
                    </a:cubicBezTo>
                    <a:cubicBezTo>
                      <a:pt x="2164" y="2059"/>
                      <a:pt x="2089" y="2077"/>
                      <a:pt x="2007" y="2077"/>
                    </a:cubicBezTo>
                    <a:cubicBezTo>
                      <a:pt x="1876" y="2077"/>
                      <a:pt x="1730" y="2029"/>
                      <a:pt x="1587" y="1945"/>
                    </a:cubicBezTo>
                    <a:cubicBezTo>
                      <a:pt x="1272" y="1766"/>
                      <a:pt x="989" y="1399"/>
                      <a:pt x="947" y="1073"/>
                    </a:cubicBezTo>
                    <a:lnTo>
                      <a:pt x="74" y="1231"/>
                    </a:lnTo>
                    <a:cubicBezTo>
                      <a:pt x="127" y="1525"/>
                      <a:pt x="337" y="1829"/>
                      <a:pt x="652" y="2081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8"/>
                    </a:lnTo>
                    <a:cubicBezTo>
                      <a:pt x="1536" y="2572"/>
                      <a:pt x="1904" y="2661"/>
                      <a:pt x="2255" y="2661"/>
                    </a:cubicBezTo>
                    <a:cubicBezTo>
                      <a:pt x="2548" y="2661"/>
                      <a:pt x="2829" y="2599"/>
                      <a:pt x="3069" y="2460"/>
                    </a:cubicBezTo>
                    <a:cubicBezTo>
                      <a:pt x="4141" y="1840"/>
                      <a:pt x="2270" y="1094"/>
                      <a:pt x="2785" y="799"/>
                    </a:cubicBezTo>
                    <a:cubicBezTo>
                      <a:pt x="2837" y="767"/>
                      <a:pt x="2901" y="752"/>
                      <a:pt x="2970" y="752"/>
                    </a:cubicBezTo>
                    <a:cubicBezTo>
                      <a:pt x="3081" y="752"/>
                      <a:pt x="3208" y="791"/>
                      <a:pt x="3331" y="863"/>
                    </a:cubicBezTo>
                    <a:cubicBezTo>
                      <a:pt x="3573" y="1000"/>
                      <a:pt x="3836" y="1304"/>
                      <a:pt x="3973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5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53"/>
              <p:cNvSpPr/>
              <p:nvPr/>
            </p:nvSpPr>
            <p:spPr>
              <a:xfrm>
                <a:off x="2845909" y="3757289"/>
                <a:ext cx="582071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8" extrusionOk="0">
                    <a:moveTo>
                      <a:pt x="0" y="0"/>
                    </a:moveTo>
                    <a:lnTo>
                      <a:pt x="0" y="1544"/>
                    </a:lnTo>
                    <a:cubicBezTo>
                      <a:pt x="0" y="2522"/>
                      <a:pt x="641" y="3488"/>
                      <a:pt x="1923" y="4234"/>
                    </a:cubicBezTo>
                    <a:cubicBezTo>
                      <a:pt x="3199" y="4970"/>
                      <a:pt x="4867" y="5337"/>
                      <a:pt x="6534" y="5337"/>
                    </a:cubicBezTo>
                    <a:cubicBezTo>
                      <a:pt x="8201" y="5337"/>
                      <a:pt x="9866" y="4970"/>
                      <a:pt x="11137" y="4234"/>
                    </a:cubicBezTo>
                    <a:cubicBezTo>
                      <a:pt x="12398" y="3499"/>
                      <a:pt x="13029" y="2543"/>
                      <a:pt x="13029" y="1586"/>
                    </a:cubicBezTo>
                    <a:lnTo>
                      <a:pt x="13029" y="31"/>
                    </a:lnTo>
                    <a:cubicBezTo>
                      <a:pt x="10958" y="31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53"/>
              <p:cNvSpPr/>
              <p:nvPr/>
            </p:nvSpPr>
            <p:spPr>
              <a:xfrm>
                <a:off x="2817271" y="3589352"/>
                <a:ext cx="639344" cy="337341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1" extrusionOk="0">
                    <a:moveTo>
                      <a:pt x="7142" y="0"/>
                    </a:moveTo>
                    <a:cubicBezTo>
                      <a:pt x="5474" y="0"/>
                      <a:pt x="3809" y="371"/>
                      <a:pt x="2543" y="1112"/>
                    </a:cubicBezTo>
                    <a:cubicBezTo>
                      <a:pt x="0" y="2582"/>
                      <a:pt x="21" y="4967"/>
                      <a:pt x="2575" y="6449"/>
                    </a:cubicBezTo>
                    <a:cubicBezTo>
                      <a:pt x="3844" y="7183"/>
                      <a:pt x="5508" y="7551"/>
                      <a:pt x="7171" y="7551"/>
                    </a:cubicBezTo>
                    <a:cubicBezTo>
                      <a:pt x="8841" y="7551"/>
                      <a:pt x="10510" y="7180"/>
                      <a:pt x="11778" y="6438"/>
                    </a:cubicBezTo>
                    <a:cubicBezTo>
                      <a:pt x="14310" y="4967"/>
                      <a:pt x="14300" y="2582"/>
                      <a:pt x="11757" y="1112"/>
                    </a:cubicBezTo>
                    <a:cubicBezTo>
                      <a:pt x="10481" y="371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53"/>
              <p:cNvSpPr/>
              <p:nvPr/>
            </p:nvSpPr>
            <p:spPr>
              <a:xfrm>
                <a:off x="2908812" y="3629025"/>
                <a:ext cx="456713" cy="142826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7" extrusionOk="0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4"/>
                      <a:pt x="0" y="2346"/>
                      <a:pt x="147" y="3176"/>
                    </a:cubicBezTo>
                    <a:cubicBezTo>
                      <a:pt x="263" y="2545"/>
                      <a:pt x="736" y="1926"/>
                      <a:pt x="1576" y="1442"/>
                    </a:cubicBezTo>
                    <a:cubicBezTo>
                      <a:pt x="2543" y="875"/>
                      <a:pt x="3817" y="591"/>
                      <a:pt x="5093" y="591"/>
                    </a:cubicBezTo>
                    <a:cubicBezTo>
                      <a:pt x="6370" y="591"/>
                      <a:pt x="7649" y="875"/>
                      <a:pt x="8626" y="1442"/>
                    </a:cubicBezTo>
                    <a:cubicBezTo>
                      <a:pt x="9477" y="1936"/>
                      <a:pt x="9961" y="2556"/>
                      <a:pt x="10066" y="3197"/>
                    </a:cubicBezTo>
                    <a:cubicBezTo>
                      <a:pt x="10223" y="2356"/>
                      <a:pt x="9740" y="1484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53"/>
              <p:cNvSpPr/>
              <p:nvPr/>
            </p:nvSpPr>
            <p:spPr>
              <a:xfrm>
                <a:off x="2915380" y="3655428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6" y="0"/>
                    </a:moveTo>
                    <a:cubicBezTo>
                      <a:pt x="3670" y="0"/>
                      <a:pt x="2396" y="284"/>
                      <a:pt x="1429" y="851"/>
                    </a:cubicBezTo>
                    <a:cubicBezTo>
                      <a:pt x="589" y="1335"/>
                      <a:pt x="116" y="1954"/>
                      <a:pt x="0" y="2585"/>
                    </a:cubicBezTo>
                    <a:cubicBezTo>
                      <a:pt x="116" y="3226"/>
                      <a:pt x="599" y="3845"/>
                      <a:pt x="1450" y="4340"/>
                    </a:cubicBezTo>
                    <a:cubicBezTo>
                      <a:pt x="2427" y="4901"/>
                      <a:pt x="3704" y="5182"/>
                      <a:pt x="4979" y="5182"/>
                    </a:cubicBezTo>
                    <a:cubicBezTo>
                      <a:pt x="6254" y="5182"/>
                      <a:pt x="7528" y="4901"/>
                      <a:pt x="8500" y="4340"/>
                    </a:cubicBezTo>
                    <a:cubicBezTo>
                      <a:pt x="9340" y="3856"/>
                      <a:pt x="9814" y="3236"/>
                      <a:pt x="9919" y="2606"/>
                    </a:cubicBezTo>
                    <a:cubicBezTo>
                      <a:pt x="9814" y="1965"/>
                      <a:pt x="9330" y="1345"/>
                      <a:pt x="8479" y="851"/>
                    </a:cubicBezTo>
                    <a:cubicBezTo>
                      <a:pt x="7502" y="284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53"/>
              <p:cNvSpPr/>
              <p:nvPr/>
            </p:nvSpPr>
            <p:spPr>
              <a:xfrm>
                <a:off x="2908812" y="3616471"/>
                <a:ext cx="456713" cy="28306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36" fill="none" extrusionOk="0">
                    <a:moveTo>
                      <a:pt x="10066" y="3478"/>
                    </a:moveTo>
                    <a:cubicBezTo>
                      <a:pt x="10223" y="2637"/>
                      <a:pt x="9740" y="1765"/>
                      <a:pt x="8626" y="1124"/>
                    </a:cubicBezTo>
                    <a:cubicBezTo>
                      <a:pt x="6672" y="0"/>
                      <a:pt x="3510" y="0"/>
                      <a:pt x="1576" y="1124"/>
                    </a:cubicBezTo>
                    <a:cubicBezTo>
                      <a:pt x="473" y="1765"/>
                      <a:pt x="0" y="2627"/>
                      <a:pt x="147" y="3457"/>
                    </a:cubicBezTo>
                    <a:cubicBezTo>
                      <a:pt x="263" y="4098"/>
                      <a:pt x="746" y="4717"/>
                      <a:pt x="1597" y="5212"/>
                    </a:cubicBezTo>
                    <a:cubicBezTo>
                      <a:pt x="3552" y="6335"/>
                      <a:pt x="6704" y="6335"/>
                      <a:pt x="8647" y="5212"/>
                    </a:cubicBezTo>
                    <a:cubicBezTo>
                      <a:pt x="9487" y="4728"/>
                      <a:pt x="9961" y="4108"/>
                      <a:pt x="10066" y="3478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53"/>
              <p:cNvSpPr/>
              <p:nvPr/>
            </p:nvSpPr>
            <p:spPr>
              <a:xfrm>
                <a:off x="2915380" y="3642740"/>
                <a:ext cx="443578" cy="129602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901" fill="none" extrusionOk="0">
                    <a:moveTo>
                      <a:pt x="9929" y="2900"/>
                    </a:moveTo>
                    <a:cubicBezTo>
                      <a:pt x="9929" y="2890"/>
                      <a:pt x="9929" y="2890"/>
                      <a:pt x="9919" y="2890"/>
                    </a:cubicBezTo>
                    <a:cubicBezTo>
                      <a:pt x="9814" y="2249"/>
                      <a:pt x="9330" y="1629"/>
                      <a:pt x="8479" y="1135"/>
                    </a:cubicBezTo>
                    <a:cubicBezTo>
                      <a:pt x="6525" y="1"/>
                      <a:pt x="3363" y="1"/>
                      <a:pt x="1429" y="1135"/>
                    </a:cubicBezTo>
                    <a:cubicBezTo>
                      <a:pt x="589" y="1619"/>
                      <a:pt x="116" y="2238"/>
                      <a:pt x="0" y="2869"/>
                    </a:cubicBezTo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53"/>
              <p:cNvSpPr/>
              <p:nvPr/>
            </p:nvSpPr>
            <p:spPr>
              <a:xfrm>
                <a:off x="3028946" y="3702338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69"/>
                    </a:lnTo>
                    <a:cubicBezTo>
                      <a:pt x="3316" y="248"/>
                      <a:pt x="3003" y="185"/>
                      <a:pt x="2710" y="185"/>
                    </a:cubicBezTo>
                    <a:cubicBezTo>
                      <a:pt x="2418" y="185"/>
                      <a:pt x="2144" y="248"/>
                      <a:pt x="1913" y="379"/>
                    </a:cubicBezTo>
                    <a:cubicBezTo>
                      <a:pt x="863" y="988"/>
                      <a:pt x="2754" y="1724"/>
                      <a:pt x="2228" y="2029"/>
                    </a:cubicBezTo>
                    <a:cubicBezTo>
                      <a:pt x="2163" y="2065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7"/>
                      <a:pt x="989" y="1398"/>
                      <a:pt x="947" y="1072"/>
                    </a:cubicBezTo>
                    <a:lnTo>
                      <a:pt x="74" y="1240"/>
                    </a:lnTo>
                    <a:cubicBezTo>
                      <a:pt x="127" y="1524"/>
                      <a:pt x="337" y="1829"/>
                      <a:pt x="652" y="2092"/>
                    </a:cubicBezTo>
                    <a:lnTo>
                      <a:pt x="1" y="2470"/>
                    </a:lnTo>
                    <a:lnTo>
                      <a:pt x="557" y="2795"/>
                    </a:lnTo>
                    <a:lnTo>
                      <a:pt x="1199" y="2428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9" y="2671"/>
                      <a:pt x="2830" y="2609"/>
                      <a:pt x="3069" y="2470"/>
                    </a:cubicBezTo>
                    <a:cubicBezTo>
                      <a:pt x="4141" y="1840"/>
                      <a:pt x="2270" y="1104"/>
                      <a:pt x="2785" y="799"/>
                    </a:cubicBezTo>
                    <a:cubicBezTo>
                      <a:pt x="2835" y="768"/>
                      <a:pt x="2895" y="754"/>
                      <a:pt x="2961" y="754"/>
                    </a:cubicBezTo>
                    <a:cubicBezTo>
                      <a:pt x="3075" y="754"/>
                      <a:pt x="3205" y="796"/>
                      <a:pt x="3331" y="862"/>
                    </a:cubicBezTo>
                    <a:cubicBezTo>
                      <a:pt x="3573" y="1009"/>
                      <a:pt x="3836" y="1314"/>
                      <a:pt x="3973" y="1598"/>
                    </a:cubicBezTo>
                    <a:lnTo>
                      <a:pt x="4844" y="1419"/>
                    </a:lnTo>
                    <a:cubicBezTo>
                      <a:pt x="4760" y="1177"/>
                      <a:pt x="4529" y="904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2" name="Google Shape;1022;p53"/>
          <p:cNvGrpSpPr/>
          <p:nvPr/>
        </p:nvGrpSpPr>
        <p:grpSpPr>
          <a:xfrm>
            <a:off x="842917" y="602581"/>
            <a:ext cx="7314413" cy="3794550"/>
            <a:chOff x="842917" y="602581"/>
            <a:chExt cx="7314413" cy="3794550"/>
          </a:xfrm>
        </p:grpSpPr>
        <p:grpSp>
          <p:nvGrpSpPr>
            <p:cNvPr id="1023" name="Google Shape;1023;p53"/>
            <p:cNvGrpSpPr/>
            <p:nvPr/>
          </p:nvGrpSpPr>
          <p:grpSpPr>
            <a:xfrm>
              <a:off x="842917" y="602581"/>
              <a:ext cx="7314413" cy="3794550"/>
              <a:chOff x="842917" y="602581"/>
              <a:chExt cx="7314413" cy="3794550"/>
            </a:xfrm>
          </p:grpSpPr>
          <p:sp>
            <p:nvSpPr>
              <p:cNvPr id="1024" name="Google Shape;1024;p53"/>
              <p:cNvSpPr/>
              <p:nvPr/>
            </p:nvSpPr>
            <p:spPr>
              <a:xfrm>
                <a:off x="3079946" y="4203655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53"/>
              <p:cNvSpPr/>
              <p:nvPr/>
            </p:nvSpPr>
            <p:spPr>
              <a:xfrm>
                <a:off x="7103076" y="602581"/>
                <a:ext cx="98644" cy="99712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1030" fill="none" extrusionOk="0">
                    <a:moveTo>
                      <a:pt x="1019" y="0"/>
                    </a:moveTo>
                    <a:lnTo>
                      <a:pt x="0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53"/>
              <p:cNvSpPr/>
              <p:nvPr/>
            </p:nvSpPr>
            <p:spPr>
              <a:xfrm>
                <a:off x="7977768" y="4211747"/>
                <a:ext cx="142497" cy="143566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1483" fill="none" extrusionOk="0">
                    <a:moveTo>
                      <a:pt x="1472" y="747"/>
                    </a:moveTo>
                    <a:cubicBezTo>
                      <a:pt x="1472" y="1146"/>
                      <a:pt x="1146" y="1482"/>
                      <a:pt x="736" y="1482"/>
                    </a:cubicBezTo>
                    <a:cubicBezTo>
                      <a:pt x="327" y="1482"/>
                      <a:pt x="1" y="1146"/>
                      <a:pt x="1" y="747"/>
                    </a:cubicBezTo>
                    <a:cubicBezTo>
                      <a:pt x="1" y="337"/>
                      <a:pt x="327" y="1"/>
                      <a:pt x="736" y="1"/>
                    </a:cubicBezTo>
                    <a:cubicBezTo>
                      <a:pt x="1146" y="1"/>
                      <a:pt x="1472" y="337"/>
                      <a:pt x="1472" y="747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53"/>
              <p:cNvSpPr/>
              <p:nvPr/>
            </p:nvSpPr>
            <p:spPr>
              <a:xfrm>
                <a:off x="5386256" y="702306"/>
                <a:ext cx="168925" cy="158764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40" extrusionOk="0">
                    <a:moveTo>
                      <a:pt x="1" y="0"/>
                    </a:moveTo>
                    <a:lnTo>
                      <a:pt x="642" y="1639"/>
                    </a:lnTo>
                    <a:lnTo>
                      <a:pt x="1745" y="273"/>
                    </a:lnTo>
                    <a:lnTo>
                      <a:pt x="1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53"/>
              <p:cNvSpPr/>
              <p:nvPr/>
            </p:nvSpPr>
            <p:spPr>
              <a:xfrm>
                <a:off x="842924" y="4203657"/>
                <a:ext cx="168925" cy="15973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50" extrusionOk="0">
                    <a:moveTo>
                      <a:pt x="1744" y="0"/>
                    </a:moveTo>
                    <a:lnTo>
                      <a:pt x="0" y="273"/>
                    </a:lnTo>
                    <a:lnTo>
                      <a:pt x="1114" y="1649"/>
                    </a:lnTo>
                    <a:lnTo>
                      <a:pt x="1744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53"/>
              <p:cNvSpPr/>
              <p:nvPr/>
            </p:nvSpPr>
            <p:spPr>
              <a:xfrm>
                <a:off x="3499281" y="2092675"/>
                <a:ext cx="168925" cy="15973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50" extrusionOk="0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53"/>
              <p:cNvSpPr/>
              <p:nvPr/>
            </p:nvSpPr>
            <p:spPr>
              <a:xfrm>
                <a:off x="7484923" y="2407006"/>
                <a:ext cx="672408" cy="41724"/>
              </a:xfrm>
              <a:custGeom>
                <a:avLst/>
                <a:gdLst/>
                <a:ahLst/>
                <a:cxnLst/>
                <a:rect l="l" t="t" r="r" b="b"/>
                <a:pathLst>
                  <a:path w="6946" h="431" fill="none" extrusionOk="0">
                    <a:moveTo>
                      <a:pt x="0" y="0"/>
                    </a:moveTo>
                    <a:cubicBezTo>
                      <a:pt x="578" y="0"/>
                      <a:pt x="578" y="431"/>
                      <a:pt x="1156" y="431"/>
                    </a:cubicBezTo>
                    <a:cubicBezTo>
                      <a:pt x="1734" y="431"/>
                      <a:pt x="1734" y="0"/>
                      <a:pt x="2312" y="0"/>
                    </a:cubicBezTo>
                    <a:cubicBezTo>
                      <a:pt x="2890" y="0"/>
                      <a:pt x="2890" y="431"/>
                      <a:pt x="3467" y="431"/>
                    </a:cubicBezTo>
                    <a:cubicBezTo>
                      <a:pt x="4056" y="431"/>
                      <a:pt x="4056" y="0"/>
                      <a:pt x="4634" y="0"/>
                    </a:cubicBezTo>
                    <a:cubicBezTo>
                      <a:pt x="5211" y="0"/>
                      <a:pt x="5211" y="431"/>
                      <a:pt x="5790" y="431"/>
                    </a:cubicBezTo>
                    <a:cubicBezTo>
                      <a:pt x="6367" y="431"/>
                      <a:pt x="6367" y="0"/>
                      <a:pt x="6945" y="0"/>
                    </a:cubicBezTo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53"/>
              <p:cNvSpPr/>
              <p:nvPr/>
            </p:nvSpPr>
            <p:spPr>
              <a:xfrm>
                <a:off x="2640896" y="832122"/>
                <a:ext cx="672504" cy="41821"/>
              </a:xfrm>
              <a:custGeom>
                <a:avLst/>
                <a:gdLst/>
                <a:ahLst/>
                <a:cxnLst/>
                <a:rect l="l" t="t" r="r" b="b"/>
                <a:pathLst>
                  <a:path w="6947" h="432" fill="none" extrusionOk="0">
                    <a:moveTo>
                      <a:pt x="1" y="1"/>
                    </a:moveTo>
                    <a:cubicBezTo>
                      <a:pt x="579" y="1"/>
                      <a:pt x="579" y="432"/>
                      <a:pt x="1157" y="432"/>
                    </a:cubicBezTo>
                    <a:cubicBezTo>
                      <a:pt x="1735" y="432"/>
                      <a:pt x="1735" y="1"/>
                      <a:pt x="2312" y="1"/>
                    </a:cubicBezTo>
                    <a:cubicBezTo>
                      <a:pt x="2891" y="1"/>
                      <a:pt x="2891" y="432"/>
                      <a:pt x="3468" y="432"/>
                    </a:cubicBezTo>
                    <a:cubicBezTo>
                      <a:pt x="4046" y="432"/>
                      <a:pt x="4046" y="1"/>
                      <a:pt x="4624" y="1"/>
                    </a:cubicBezTo>
                    <a:cubicBezTo>
                      <a:pt x="5202" y="1"/>
                      <a:pt x="5202" y="432"/>
                      <a:pt x="5779" y="432"/>
                    </a:cubicBezTo>
                    <a:cubicBezTo>
                      <a:pt x="6358" y="432"/>
                      <a:pt x="6358" y="1"/>
                      <a:pt x="6946" y="1"/>
                    </a:cubicBez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53"/>
              <p:cNvSpPr/>
              <p:nvPr/>
            </p:nvSpPr>
            <p:spPr>
              <a:xfrm>
                <a:off x="4235803" y="4355310"/>
                <a:ext cx="672408" cy="41821"/>
              </a:xfrm>
              <a:custGeom>
                <a:avLst/>
                <a:gdLst/>
                <a:ahLst/>
                <a:cxnLst/>
                <a:rect l="l" t="t" r="r" b="b"/>
                <a:pathLst>
                  <a:path w="6946" h="432" fill="none" extrusionOk="0">
                    <a:moveTo>
                      <a:pt x="0" y="0"/>
                    </a:moveTo>
                    <a:cubicBezTo>
                      <a:pt x="578" y="0"/>
                      <a:pt x="578" y="432"/>
                      <a:pt x="1156" y="432"/>
                    </a:cubicBezTo>
                    <a:cubicBezTo>
                      <a:pt x="1734" y="432"/>
                      <a:pt x="1734" y="0"/>
                      <a:pt x="2312" y="0"/>
                    </a:cubicBezTo>
                    <a:cubicBezTo>
                      <a:pt x="2890" y="0"/>
                      <a:pt x="2890" y="432"/>
                      <a:pt x="3467" y="432"/>
                    </a:cubicBezTo>
                    <a:cubicBezTo>
                      <a:pt x="4046" y="432"/>
                      <a:pt x="4046" y="0"/>
                      <a:pt x="4623" y="0"/>
                    </a:cubicBezTo>
                    <a:cubicBezTo>
                      <a:pt x="5201" y="0"/>
                      <a:pt x="5201" y="432"/>
                      <a:pt x="5790" y="432"/>
                    </a:cubicBezTo>
                    <a:cubicBezTo>
                      <a:pt x="6367" y="432"/>
                      <a:pt x="6367" y="0"/>
                      <a:pt x="6945" y="0"/>
                    </a:cubicBezTo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53"/>
              <p:cNvSpPr/>
              <p:nvPr/>
            </p:nvSpPr>
            <p:spPr>
              <a:xfrm>
                <a:off x="842917" y="1282380"/>
                <a:ext cx="177056" cy="146567"/>
              </a:xfrm>
              <a:custGeom>
                <a:avLst/>
                <a:gdLst/>
                <a:ahLst/>
                <a:cxnLst/>
                <a:rect l="l" t="t" r="r" b="b"/>
                <a:pathLst>
                  <a:path w="1829" h="1514" fill="none" extrusionOk="0">
                    <a:moveTo>
                      <a:pt x="914" y="1513"/>
                    </a:moveTo>
                    <a:lnTo>
                      <a:pt x="641" y="1335"/>
                    </a:lnTo>
                    <a:cubicBezTo>
                      <a:pt x="0" y="915"/>
                      <a:pt x="0" y="610"/>
                      <a:pt x="0" y="495"/>
                    </a:cubicBezTo>
                    <a:cubicBezTo>
                      <a:pt x="0" y="222"/>
                      <a:pt x="221" y="0"/>
                      <a:pt x="494" y="0"/>
                    </a:cubicBezTo>
                    <a:cubicBezTo>
                      <a:pt x="673" y="0"/>
                      <a:pt x="820" y="85"/>
                      <a:pt x="914" y="222"/>
                    </a:cubicBezTo>
                    <a:cubicBezTo>
                      <a:pt x="998" y="85"/>
                      <a:pt x="1156" y="0"/>
                      <a:pt x="1324" y="0"/>
                    </a:cubicBezTo>
                    <a:cubicBezTo>
                      <a:pt x="1607" y="0"/>
                      <a:pt x="1828" y="222"/>
                      <a:pt x="1828" y="495"/>
                    </a:cubicBezTo>
                    <a:cubicBezTo>
                      <a:pt x="1828" y="610"/>
                      <a:pt x="1828" y="915"/>
                      <a:pt x="1187" y="1335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4" name="Google Shape;1034;p53"/>
            <p:cNvGrpSpPr/>
            <p:nvPr/>
          </p:nvGrpSpPr>
          <p:grpSpPr>
            <a:xfrm>
              <a:off x="1553321" y="707255"/>
              <a:ext cx="99806" cy="99809"/>
              <a:chOff x="3688596" y="3879680"/>
              <a:chExt cx="99806" cy="99809"/>
            </a:xfrm>
          </p:grpSpPr>
          <p:sp>
            <p:nvSpPr>
              <p:cNvPr id="1035" name="Google Shape;1035;p53"/>
              <p:cNvSpPr/>
              <p:nvPr/>
            </p:nvSpPr>
            <p:spPr>
              <a:xfrm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53"/>
              <p:cNvSpPr/>
              <p:nvPr/>
            </p:nvSpPr>
            <p:spPr>
              <a:xfrm flipH="1"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p59"/>
          <p:cNvSpPr txBox="1">
            <a:spLocks noGrp="1"/>
          </p:cNvSpPr>
          <p:nvPr>
            <p:ph type="subTitle" idx="1"/>
          </p:nvPr>
        </p:nvSpPr>
        <p:spPr>
          <a:xfrm>
            <a:off x="5879805" y="675333"/>
            <a:ext cx="2800990" cy="34786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Most of the customer Credit Score are 601 to 800.</a:t>
            </a:r>
            <a:endParaRPr b="1" dirty="0">
              <a:solidFill>
                <a:schemeClr val="tx2">
                  <a:lumMod val="50000"/>
                </a:schemeClr>
              </a:solidFill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9C94B7A-4C3C-4C0C-8A5D-DB1B8B49FE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6651565"/>
              </p:ext>
            </p:extLst>
          </p:nvPr>
        </p:nvGraphicFramePr>
        <p:xfrm>
          <a:off x="776177" y="539750"/>
          <a:ext cx="4550735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14479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p59"/>
          <p:cNvSpPr txBox="1">
            <a:spLocks noGrp="1"/>
          </p:cNvSpPr>
          <p:nvPr>
            <p:ph type="subTitle" idx="1"/>
          </p:nvPr>
        </p:nvSpPr>
        <p:spPr>
          <a:xfrm>
            <a:off x="5879805" y="675333"/>
            <a:ext cx="2800990" cy="34786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Our Customer belongs to Spain, Germany and France</a:t>
            </a:r>
            <a:endParaRPr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926218-E982-491F-9F2F-E1BBBB2307A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63204" y="308344"/>
            <a:ext cx="4672321" cy="405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171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p59"/>
          <p:cNvSpPr txBox="1">
            <a:spLocks noGrp="1"/>
          </p:cNvSpPr>
          <p:nvPr>
            <p:ph type="subTitle" idx="1"/>
          </p:nvPr>
        </p:nvSpPr>
        <p:spPr>
          <a:xfrm>
            <a:off x="5879805" y="675333"/>
            <a:ext cx="2800990" cy="34786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Our customers stay with Bank Service for long-term tenure. </a:t>
            </a:r>
            <a:endParaRPr b="1" dirty="0">
              <a:solidFill>
                <a:schemeClr val="tx2">
                  <a:lumMod val="50000"/>
                </a:schemeClr>
              </a:solidFill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95E4938-1CAF-4DB1-A168-8067FAC3FA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0885742"/>
              </p:ext>
            </p:extLst>
          </p:nvPr>
        </p:nvGraphicFramePr>
        <p:xfrm>
          <a:off x="223284" y="255181"/>
          <a:ext cx="5422604" cy="4348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5573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p59"/>
          <p:cNvSpPr txBox="1">
            <a:spLocks noGrp="1"/>
          </p:cNvSpPr>
          <p:nvPr>
            <p:ph type="subTitle" idx="1"/>
          </p:nvPr>
        </p:nvSpPr>
        <p:spPr>
          <a:xfrm>
            <a:off x="5879805" y="675333"/>
            <a:ext cx="2800990" cy="34786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In Our Analysis 51-60 age Group of customers churn rate is so high.</a:t>
            </a:r>
            <a:endParaRPr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AF3435-029E-4E16-ACD3-D11D6035C4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63205" y="512776"/>
            <a:ext cx="5143500" cy="380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267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p59"/>
          <p:cNvSpPr txBox="1">
            <a:spLocks noGrp="1"/>
          </p:cNvSpPr>
          <p:nvPr>
            <p:ph type="subTitle" idx="1"/>
          </p:nvPr>
        </p:nvSpPr>
        <p:spPr>
          <a:xfrm>
            <a:off x="3955312" y="675333"/>
            <a:ext cx="4725483" cy="34786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In Our Analysis, the Customer Churn rate is very high. Take an Immediate Action to control them. Increase Female Customer in our bank. Provide more offers to the customer.</a:t>
            </a:r>
            <a:endParaRPr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881ABE-0EAE-48D2-B21A-9626CA1F3B3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98364" y="457199"/>
            <a:ext cx="3756948" cy="322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942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p62"/>
          <p:cNvSpPr txBox="1">
            <a:spLocks noGrp="1"/>
          </p:cNvSpPr>
          <p:nvPr>
            <p:ph type="title" idx="2"/>
          </p:nvPr>
        </p:nvSpPr>
        <p:spPr>
          <a:xfrm>
            <a:off x="2330775" y="1996142"/>
            <a:ext cx="44826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  <p:sp>
        <p:nvSpPr>
          <p:cNvPr id="1607" name="Google Shape;1607;p62"/>
          <p:cNvSpPr/>
          <p:nvPr/>
        </p:nvSpPr>
        <p:spPr>
          <a:xfrm>
            <a:off x="4235746" y="1899897"/>
            <a:ext cx="672504" cy="41821"/>
          </a:xfrm>
          <a:custGeom>
            <a:avLst/>
            <a:gdLst/>
            <a:ahLst/>
            <a:cxnLst/>
            <a:rect l="l" t="t" r="r" b="b"/>
            <a:pathLst>
              <a:path w="6947" h="432" fill="none" extrusionOk="0">
                <a:moveTo>
                  <a:pt x="1" y="1"/>
                </a:moveTo>
                <a:cubicBezTo>
                  <a:pt x="579" y="1"/>
                  <a:pt x="579" y="432"/>
                  <a:pt x="1157" y="432"/>
                </a:cubicBezTo>
                <a:cubicBezTo>
                  <a:pt x="1735" y="432"/>
                  <a:pt x="1735" y="1"/>
                  <a:pt x="2312" y="1"/>
                </a:cubicBezTo>
                <a:cubicBezTo>
                  <a:pt x="2891" y="1"/>
                  <a:pt x="2891" y="432"/>
                  <a:pt x="3468" y="432"/>
                </a:cubicBezTo>
                <a:cubicBezTo>
                  <a:pt x="4046" y="432"/>
                  <a:pt x="4046" y="1"/>
                  <a:pt x="4624" y="1"/>
                </a:cubicBezTo>
                <a:cubicBezTo>
                  <a:pt x="5202" y="1"/>
                  <a:pt x="5202" y="432"/>
                  <a:pt x="5779" y="432"/>
                </a:cubicBezTo>
                <a:cubicBezTo>
                  <a:pt x="6358" y="432"/>
                  <a:pt x="6358" y="1"/>
                  <a:pt x="6946" y="1"/>
                </a:cubicBezTo>
              </a:path>
            </a:pathLst>
          </a:custGeom>
          <a:noFill/>
          <a:ln w="190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8" name="Google Shape;1608;p62"/>
          <p:cNvSpPr/>
          <p:nvPr/>
        </p:nvSpPr>
        <p:spPr>
          <a:xfrm>
            <a:off x="4235746" y="3320397"/>
            <a:ext cx="672504" cy="41821"/>
          </a:xfrm>
          <a:custGeom>
            <a:avLst/>
            <a:gdLst/>
            <a:ahLst/>
            <a:cxnLst/>
            <a:rect l="l" t="t" r="r" b="b"/>
            <a:pathLst>
              <a:path w="6947" h="432" fill="none" extrusionOk="0">
                <a:moveTo>
                  <a:pt x="1" y="1"/>
                </a:moveTo>
                <a:cubicBezTo>
                  <a:pt x="579" y="1"/>
                  <a:pt x="579" y="432"/>
                  <a:pt x="1157" y="432"/>
                </a:cubicBezTo>
                <a:cubicBezTo>
                  <a:pt x="1735" y="432"/>
                  <a:pt x="1735" y="1"/>
                  <a:pt x="2312" y="1"/>
                </a:cubicBezTo>
                <a:cubicBezTo>
                  <a:pt x="2891" y="1"/>
                  <a:pt x="2891" y="432"/>
                  <a:pt x="3468" y="432"/>
                </a:cubicBezTo>
                <a:cubicBezTo>
                  <a:pt x="4046" y="432"/>
                  <a:pt x="4046" y="1"/>
                  <a:pt x="4624" y="1"/>
                </a:cubicBezTo>
                <a:cubicBezTo>
                  <a:pt x="5202" y="1"/>
                  <a:pt x="5202" y="432"/>
                  <a:pt x="5779" y="432"/>
                </a:cubicBezTo>
                <a:cubicBezTo>
                  <a:pt x="6358" y="432"/>
                  <a:pt x="6358" y="1"/>
                  <a:pt x="6946" y="1"/>
                </a:cubicBezTo>
              </a:path>
            </a:pathLst>
          </a:custGeom>
          <a:noFill/>
          <a:ln w="190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p61"/>
          <p:cNvSpPr txBox="1">
            <a:spLocks noGrp="1"/>
          </p:cNvSpPr>
          <p:nvPr>
            <p:ph type="subTitle" idx="1"/>
          </p:nvPr>
        </p:nvSpPr>
        <p:spPr>
          <a:xfrm>
            <a:off x="720000" y="818695"/>
            <a:ext cx="5618260" cy="157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 fontAlgn="base"/>
            <a:endParaRPr lang="en-US" i="0" dirty="0">
              <a:solidFill>
                <a:schemeClr val="tx2">
                  <a:lumMod val="50000"/>
                </a:schemeClr>
              </a:solidFill>
              <a:effectLst/>
              <a:latin typeface="zeitung"/>
            </a:endParaRPr>
          </a:p>
          <a:p>
            <a:r>
              <a:rPr lang="en-US" i="0" dirty="0">
                <a:solidFill>
                  <a:schemeClr val="tx2">
                    <a:lumMod val="50000"/>
                  </a:schemeClr>
                </a:solidFill>
                <a:effectLst/>
                <a:latin typeface="Inter"/>
              </a:rPr>
              <a:t>Bank Customer Data for Predicting Customer Churn</a:t>
            </a:r>
          </a:p>
        </p:txBody>
      </p:sp>
      <p:sp>
        <p:nvSpPr>
          <p:cNvPr id="1537" name="Google Shape;1537;p61"/>
          <p:cNvSpPr txBox="1">
            <a:spLocks noGrp="1"/>
          </p:cNvSpPr>
          <p:nvPr>
            <p:ph type="subTitle" idx="3"/>
          </p:nvPr>
        </p:nvSpPr>
        <p:spPr>
          <a:xfrm>
            <a:off x="1104749" y="2233975"/>
            <a:ext cx="5233511" cy="15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dirty="0">
              <a:solidFill>
                <a:schemeClr val="tx2">
                  <a:lumMod val="50000"/>
                </a:schemeClr>
              </a:solidFill>
              <a:latin typeface="Inter"/>
            </a:endParaRP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Inter"/>
              </a:rPr>
              <a:t>This data set is taken from Kaggle :-</a:t>
            </a: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Inter"/>
              </a:rPr>
              <a:t>https://www.kaggle.com/datasets/gauravtopre/bank-customer-churn-dataset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540" name="Google Shape;1540;p61"/>
          <p:cNvGrpSpPr/>
          <p:nvPr/>
        </p:nvGrpSpPr>
        <p:grpSpPr>
          <a:xfrm>
            <a:off x="6656964" y="1683085"/>
            <a:ext cx="1767036" cy="2128590"/>
            <a:chOff x="3749364" y="1970436"/>
            <a:chExt cx="1767036" cy="2128590"/>
          </a:xfrm>
        </p:grpSpPr>
        <p:grpSp>
          <p:nvGrpSpPr>
            <p:cNvPr id="1541" name="Google Shape;1541;p61"/>
            <p:cNvGrpSpPr/>
            <p:nvPr/>
          </p:nvGrpSpPr>
          <p:grpSpPr>
            <a:xfrm>
              <a:off x="3749364" y="2777222"/>
              <a:ext cx="1645191" cy="1154430"/>
              <a:chOff x="1030114" y="2391922"/>
              <a:chExt cx="1645191" cy="1154430"/>
            </a:xfrm>
          </p:grpSpPr>
          <p:sp>
            <p:nvSpPr>
              <p:cNvPr id="1542" name="Google Shape;1542;p61"/>
              <p:cNvSpPr/>
              <p:nvPr/>
            </p:nvSpPr>
            <p:spPr>
              <a:xfrm>
                <a:off x="1080351" y="2441453"/>
                <a:ext cx="1502948" cy="1020978"/>
              </a:xfrm>
              <a:custGeom>
                <a:avLst/>
                <a:gdLst/>
                <a:ahLst/>
                <a:cxnLst/>
                <a:rect l="l" t="t" r="r" b="b"/>
                <a:pathLst>
                  <a:path w="46850" h="31826" extrusionOk="0">
                    <a:moveTo>
                      <a:pt x="1492" y="0"/>
                    </a:moveTo>
                    <a:cubicBezTo>
                      <a:pt x="672" y="0"/>
                      <a:pt x="0" y="673"/>
                      <a:pt x="0" y="1492"/>
                    </a:cubicBezTo>
                    <a:lnTo>
                      <a:pt x="0" y="30323"/>
                    </a:lnTo>
                    <a:cubicBezTo>
                      <a:pt x="0" y="31100"/>
                      <a:pt x="588" y="31741"/>
                      <a:pt x="1345" y="31815"/>
                    </a:cubicBezTo>
                    <a:cubicBezTo>
                      <a:pt x="1387" y="31815"/>
                      <a:pt x="1450" y="31826"/>
                      <a:pt x="1492" y="31826"/>
                    </a:cubicBezTo>
                    <a:lnTo>
                      <a:pt x="1912" y="31826"/>
                    </a:lnTo>
                    <a:cubicBezTo>
                      <a:pt x="1881" y="31678"/>
                      <a:pt x="1870" y="31531"/>
                      <a:pt x="1870" y="31384"/>
                    </a:cubicBezTo>
                    <a:lnTo>
                      <a:pt x="1870" y="3972"/>
                    </a:lnTo>
                    <a:cubicBezTo>
                      <a:pt x="1870" y="2375"/>
                      <a:pt x="3173" y="1083"/>
                      <a:pt x="4770" y="1083"/>
                    </a:cubicBezTo>
                    <a:lnTo>
                      <a:pt x="45935" y="1083"/>
                    </a:lnTo>
                    <a:cubicBezTo>
                      <a:pt x="46440" y="1083"/>
                      <a:pt x="46850" y="841"/>
                      <a:pt x="46850" y="547"/>
                    </a:cubicBezTo>
                    <a:cubicBezTo>
                      <a:pt x="46850" y="242"/>
                      <a:pt x="46440" y="0"/>
                      <a:pt x="459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61"/>
              <p:cNvSpPr/>
              <p:nvPr/>
            </p:nvSpPr>
            <p:spPr>
              <a:xfrm>
                <a:off x="1035536" y="2397312"/>
                <a:ext cx="1634380" cy="1143331"/>
              </a:xfrm>
              <a:custGeom>
                <a:avLst/>
                <a:gdLst/>
                <a:ahLst/>
                <a:cxnLst/>
                <a:rect l="l" t="t" r="r" b="b"/>
                <a:pathLst>
                  <a:path w="50947" h="35640" extrusionOk="0">
                    <a:moveTo>
                      <a:pt x="2889" y="0"/>
                    </a:moveTo>
                    <a:cubicBezTo>
                      <a:pt x="1303" y="0"/>
                      <a:pt x="0" y="1303"/>
                      <a:pt x="0" y="2900"/>
                    </a:cubicBezTo>
                    <a:lnTo>
                      <a:pt x="0" y="30302"/>
                    </a:lnTo>
                    <a:cubicBezTo>
                      <a:pt x="0" y="31846"/>
                      <a:pt x="1208" y="33117"/>
                      <a:pt x="2742" y="33191"/>
                    </a:cubicBezTo>
                    <a:cubicBezTo>
                      <a:pt x="1985" y="33117"/>
                      <a:pt x="1397" y="32476"/>
                      <a:pt x="1397" y="31699"/>
                    </a:cubicBezTo>
                    <a:lnTo>
                      <a:pt x="1397" y="2868"/>
                    </a:lnTo>
                    <a:cubicBezTo>
                      <a:pt x="1397" y="2049"/>
                      <a:pt x="2069" y="1376"/>
                      <a:pt x="2889" y="1376"/>
                    </a:cubicBezTo>
                    <a:lnTo>
                      <a:pt x="47332" y="1376"/>
                    </a:lnTo>
                    <a:cubicBezTo>
                      <a:pt x="47837" y="1376"/>
                      <a:pt x="48247" y="1618"/>
                      <a:pt x="48247" y="1923"/>
                    </a:cubicBezTo>
                    <a:cubicBezTo>
                      <a:pt x="48247" y="2217"/>
                      <a:pt x="47837" y="2459"/>
                      <a:pt x="47332" y="2459"/>
                    </a:cubicBezTo>
                    <a:lnTo>
                      <a:pt x="6167" y="2459"/>
                    </a:lnTo>
                    <a:cubicBezTo>
                      <a:pt x="4570" y="2459"/>
                      <a:pt x="3267" y="3751"/>
                      <a:pt x="3267" y="5348"/>
                    </a:cubicBezTo>
                    <a:lnTo>
                      <a:pt x="3267" y="32760"/>
                    </a:lnTo>
                    <a:cubicBezTo>
                      <a:pt x="3267" y="32907"/>
                      <a:pt x="3278" y="33054"/>
                      <a:pt x="3309" y="33202"/>
                    </a:cubicBezTo>
                    <a:cubicBezTo>
                      <a:pt x="3509" y="34535"/>
                      <a:pt x="4633" y="35576"/>
                      <a:pt x="6010" y="35639"/>
                    </a:cubicBezTo>
                    <a:cubicBezTo>
                      <a:pt x="5253" y="35565"/>
                      <a:pt x="4665" y="34935"/>
                      <a:pt x="4665" y="34157"/>
                    </a:cubicBezTo>
                    <a:lnTo>
                      <a:pt x="4665" y="5327"/>
                    </a:lnTo>
                    <a:cubicBezTo>
                      <a:pt x="4665" y="4507"/>
                      <a:pt x="5337" y="3825"/>
                      <a:pt x="6167" y="3825"/>
                    </a:cubicBezTo>
                    <a:lnTo>
                      <a:pt x="47700" y="3825"/>
                    </a:lnTo>
                    <a:cubicBezTo>
                      <a:pt x="48593" y="3825"/>
                      <a:pt x="49403" y="3615"/>
                      <a:pt x="49991" y="3267"/>
                    </a:cubicBezTo>
                    <a:cubicBezTo>
                      <a:pt x="50579" y="2931"/>
                      <a:pt x="50947" y="2448"/>
                      <a:pt x="50947" y="1923"/>
                    </a:cubicBezTo>
                    <a:cubicBezTo>
                      <a:pt x="50947" y="862"/>
                      <a:pt x="49497" y="0"/>
                      <a:pt x="477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61"/>
              <p:cNvSpPr/>
              <p:nvPr/>
            </p:nvSpPr>
            <p:spPr>
              <a:xfrm>
                <a:off x="1185186" y="2458968"/>
                <a:ext cx="1484727" cy="1081994"/>
              </a:xfrm>
              <a:custGeom>
                <a:avLst/>
                <a:gdLst/>
                <a:ahLst/>
                <a:cxnLst/>
                <a:rect l="l" t="t" r="r" b="b"/>
                <a:pathLst>
                  <a:path w="46282" h="33728" extrusionOk="0">
                    <a:moveTo>
                      <a:pt x="46282" y="1"/>
                    </a:moveTo>
                    <a:cubicBezTo>
                      <a:pt x="46282" y="526"/>
                      <a:pt x="45914" y="1009"/>
                      <a:pt x="45326" y="1345"/>
                    </a:cubicBezTo>
                    <a:cubicBezTo>
                      <a:pt x="44738" y="1693"/>
                      <a:pt x="43928" y="1903"/>
                      <a:pt x="43035" y="1903"/>
                    </a:cubicBezTo>
                    <a:lnTo>
                      <a:pt x="1502" y="1903"/>
                    </a:lnTo>
                    <a:cubicBezTo>
                      <a:pt x="672" y="1903"/>
                      <a:pt x="0" y="2585"/>
                      <a:pt x="0" y="3405"/>
                    </a:cubicBezTo>
                    <a:lnTo>
                      <a:pt x="0" y="32235"/>
                    </a:lnTo>
                    <a:cubicBezTo>
                      <a:pt x="0" y="33013"/>
                      <a:pt x="588" y="33643"/>
                      <a:pt x="1345" y="33717"/>
                    </a:cubicBezTo>
                    <a:cubicBezTo>
                      <a:pt x="1397" y="33727"/>
                      <a:pt x="1450" y="33727"/>
                      <a:pt x="1502" y="33727"/>
                    </a:cubicBezTo>
                    <a:lnTo>
                      <a:pt x="43035" y="33727"/>
                    </a:lnTo>
                    <a:cubicBezTo>
                      <a:pt x="44832" y="33727"/>
                      <a:pt x="46282" y="32877"/>
                      <a:pt x="46282" y="31815"/>
                    </a:cubicBezTo>
                    <a:lnTo>
                      <a:pt x="4628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61"/>
              <p:cNvSpPr/>
              <p:nvPr/>
            </p:nvSpPr>
            <p:spPr>
              <a:xfrm>
                <a:off x="1227948" y="2453579"/>
                <a:ext cx="1447353" cy="1092773"/>
              </a:xfrm>
              <a:custGeom>
                <a:avLst/>
                <a:gdLst/>
                <a:ahLst/>
                <a:cxnLst/>
                <a:rect l="l" t="t" r="r" b="b"/>
                <a:pathLst>
                  <a:path w="45117" h="34064" extrusionOk="0">
                    <a:moveTo>
                      <a:pt x="44949" y="0"/>
                    </a:moveTo>
                    <a:cubicBezTo>
                      <a:pt x="44855" y="0"/>
                      <a:pt x="44781" y="74"/>
                      <a:pt x="44781" y="169"/>
                    </a:cubicBezTo>
                    <a:lnTo>
                      <a:pt x="44781" y="31983"/>
                    </a:lnTo>
                    <a:cubicBezTo>
                      <a:pt x="44781" y="32950"/>
                      <a:pt x="43394" y="33727"/>
                      <a:pt x="41702" y="33727"/>
                    </a:cubicBezTo>
                    <a:lnTo>
                      <a:pt x="169" y="33727"/>
                    </a:lnTo>
                    <a:cubicBezTo>
                      <a:pt x="75" y="33727"/>
                      <a:pt x="1" y="33801"/>
                      <a:pt x="1" y="33895"/>
                    </a:cubicBezTo>
                    <a:cubicBezTo>
                      <a:pt x="1" y="33990"/>
                      <a:pt x="75" y="34063"/>
                      <a:pt x="169" y="34063"/>
                    </a:cubicBezTo>
                    <a:lnTo>
                      <a:pt x="41702" y="34063"/>
                    </a:lnTo>
                    <a:cubicBezTo>
                      <a:pt x="43615" y="34063"/>
                      <a:pt x="45117" y="33150"/>
                      <a:pt x="45117" y="31983"/>
                    </a:cubicBezTo>
                    <a:lnTo>
                      <a:pt x="45117" y="169"/>
                    </a:lnTo>
                    <a:cubicBezTo>
                      <a:pt x="45117" y="74"/>
                      <a:pt x="45044" y="0"/>
                      <a:pt x="449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61"/>
              <p:cNvSpPr/>
              <p:nvPr/>
            </p:nvSpPr>
            <p:spPr>
              <a:xfrm>
                <a:off x="1030114" y="2391922"/>
                <a:ext cx="1645191" cy="1154110"/>
              </a:xfrm>
              <a:custGeom>
                <a:avLst/>
                <a:gdLst/>
                <a:ahLst/>
                <a:cxnLst/>
                <a:rect l="l" t="t" r="r" b="b"/>
                <a:pathLst>
                  <a:path w="51284" h="35976" extrusionOk="0">
                    <a:moveTo>
                      <a:pt x="3058" y="0"/>
                    </a:moveTo>
                    <a:cubicBezTo>
                      <a:pt x="1377" y="0"/>
                      <a:pt x="1" y="1376"/>
                      <a:pt x="1" y="3068"/>
                    </a:cubicBezTo>
                    <a:lnTo>
                      <a:pt x="1" y="30470"/>
                    </a:lnTo>
                    <a:cubicBezTo>
                      <a:pt x="1" y="32109"/>
                      <a:pt x="1272" y="33443"/>
                      <a:pt x="2901" y="33527"/>
                    </a:cubicBezTo>
                    <a:cubicBezTo>
                      <a:pt x="2995" y="33527"/>
                      <a:pt x="3069" y="33454"/>
                      <a:pt x="3079" y="33370"/>
                    </a:cubicBezTo>
                    <a:cubicBezTo>
                      <a:pt x="3079" y="33275"/>
                      <a:pt x="3006" y="33191"/>
                      <a:pt x="2911" y="33191"/>
                    </a:cubicBezTo>
                    <a:cubicBezTo>
                      <a:pt x="1472" y="33117"/>
                      <a:pt x="337" y="31930"/>
                      <a:pt x="337" y="30470"/>
                    </a:cubicBezTo>
                    <a:lnTo>
                      <a:pt x="337" y="3068"/>
                    </a:lnTo>
                    <a:cubicBezTo>
                      <a:pt x="337" y="1565"/>
                      <a:pt x="1556" y="336"/>
                      <a:pt x="3058" y="336"/>
                    </a:cubicBezTo>
                    <a:lnTo>
                      <a:pt x="47869" y="336"/>
                    </a:lnTo>
                    <a:cubicBezTo>
                      <a:pt x="49561" y="336"/>
                      <a:pt x="50948" y="1124"/>
                      <a:pt x="50948" y="2091"/>
                    </a:cubicBezTo>
                    <a:cubicBezTo>
                      <a:pt x="50948" y="2543"/>
                      <a:pt x="50643" y="2963"/>
                      <a:pt x="50076" y="3299"/>
                    </a:cubicBezTo>
                    <a:cubicBezTo>
                      <a:pt x="49488" y="3635"/>
                      <a:pt x="48699" y="3835"/>
                      <a:pt x="47869" y="3835"/>
                    </a:cubicBezTo>
                    <a:lnTo>
                      <a:pt x="6336" y="3835"/>
                    </a:lnTo>
                    <a:cubicBezTo>
                      <a:pt x="5411" y="3835"/>
                      <a:pt x="4666" y="4581"/>
                      <a:pt x="4666" y="5495"/>
                    </a:cubicBezTo>
                    <a:lnTo>
                      <a:pt x="4666" y="34325"/>
                    </a:lnTo>
                    <a:cubicBezTo>
                      <a:pt x="4666" y="35177"/>
                      <a:pt x="5317" y="35891"/>
                      <a:pt x="6168" y="35975"/>
                    </a:cubicBezTo>
                    <a:lnTo>
                      <a:pt x="6179" y="35975"/>
                    </a:lnTo>
                    <a:cubicBezTo>
                      <a:pt x="6263" y="35975"/>
                      <a:pt x="6336" y="35912"/>
                      <a:pt x="6347" y="35828"/>
                    </a:cubicBezTo>
                    <a:cubicBezTo>
                      <a:pt x="6357" y="35733"/>
                      <a:pt x="6284" y="35649"/>
                      <a:pt x="6200" y="35639"/>
                    </a:cubicBezTo>
                    <a:cubicBezTo>
                      <a:pt x="5517" y="35576"/>
                      <a:pt x="5002" y="35009"/>
                      <a:pt x="5002" y="34325"/>
                    </a:cubicBezTo>
                    <a:lnTo>
                      <a:pt x="5002" y="5495"/>
                    </a:lnTo>
                    <a:cubicBezTo>
                      <a:pt x="5002" y="4759"/>
                      <a:pt x="5601" y="4161"/>
                      <a:pt x="6336" y="4161"/>
                    </a:cubicBezTo>
                    <a:lnTo>
                      <a:pt x="47869" y="4161"/>
                    </a:lnTo>
                    <a:cubicBezTo>
                      <a:pt x="48762" y="4161"/>
                      <a:pt x="49614" y="3961"/>
                      <a:pt x="50254" y="3582"/>
                    </a:cubicBezTo>
                    <a:cubicBezTo>
                      <a:pt x="50916" y="3194"/>
                      <a:pt x="51284" y="2658"/>
                      <a:pt x="51284" y="2091"/>
                    </a:cubicBezTo>
                    <a:cubicBezTo>
                      <a:pt x="51284" y="935"/>
                      <a:pt x="49750" y="0"/>
                      <a:pt x="478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61"/>
              <p:cNvSpPr/>
              <p:nvPr/>
            </p:nvSpPr>
            <p:spPr>
              <a:xfrm>
                <a:off x="1074929" y="2436064"/>
                <a:ext cx="1513759" cy="1110289"/>
              </a:xfrm>
              <a:custGeom>
                <a:avLst/>
                <a:gdLst/>
                <a:ahLst/>
                <a:cxnLst/>
                <a:rect l="l" t="t" r="r" b="b"/>
                <a:pathLst>
                  <a:path w="47187" h="34610" extrusionOk="0">
                    <a:moveTo>
                      <a:pt x="46104" y="336"/>
                    </a:moveTo>
                    <a:cubicBezTo>
                      <a:pt x="46525" y="336"/>
                      <a:pt x="46851" y="536"/>
                      <a:pt x="46851" y="715"/>
                    </a:cubicBezTo>
                    <a:cubicBezTo>
                      <a:pt x="46851" y="883"/>
                      <a:pt x="46546" y="1083"/>
                      <a:pt x="46104" y="1083"/>
                    </a:cubicBezTo>
                    <a:lnTo>
                      <a:pt x="4939" y="1083"/>
                    </a:lnTo>
                    <a:cubicBezTo>
                      <a:pt x="3248" y="1083"/>
                      <a:pt x="1882" y="2459"/>
                      <a:pt x="1882" y="4140"/>
                    </a:cubicBezTo>
                    <a:lnTo>
                      <a:pt x="1882" y="31552"/>
                    </a:lnTo>
                    <a:cubicBezTo>
                      <a:pt x="1882" y="31646"/>
                      <a:pt x="1882" y="31730"/>
                      <a:pt x="1892" y="31825"/>
                    </a:cubicBezTo>
                    <a:lnTo>
                      <a:pt x="1661" y="31825"/>
                    </a:lnTo>
                    <a:cubicBezTo>
                      <a:pt x="1619" y="31825"/>
                      <a:pt x="1577" y="31815"/>
                      <a:pt x="1525" y="31815"/>
                    </a:cubicBezTo>
                    <a:cubicBezTo>
                      <a:pt x="852" y="31741"/>
                      <a:pt x="337" y="31174"/>
                      <a:pt x="337" y="30491"/>
                    </a:cubicBezTo>
                    <a:lnTo>
                      <a:pt x="337" y="1660"/>
                    </a:lnTo>
                    <a:cubicBezTo>
                      <a:pt x="337" y="936"/>
                      <a:pt x="936" y="336"/>
                      <a:pt x="1661" y="336"/>
                    </a:cubicBezTo>
                    <a:close/>
                    <a:moveTo>
                      <a:pt x="1661" y="0"/>
                    </a:moveTo>
                    <a:cubicBezTo>
                      <a:pt x="747" y="0"/>
                      <a:pt x="1" y="746"/>
                      <a:pt x="1" y="1660"/>
                    </a:cubicBezTo>
                    <a:lnTo>
                      <a:pt x="1" y="30491"/>
                    </a:lnTo>
                    <a:cubicBezTo>
                      <a:pt x="1" y="31352"/>
                      <a:pt x="642" y="32067"/>
                      <a:pt x="1493" y="32151"/>
                    </a:cubicBezTo>
                    <a:cubicBezTo>
                      <a:pt x="1546" y="32151"/>
                      <a:pt x="1609" y="32162"/>
                      <a:pt x="1661" y="32162"/>
                    </a:cubicBezTo>
                    <a:lnTo>
                      <a:pt x="1934" y="32162"/>
                    </a:lnTo>
                    <a:cubicBezTo>
                      <a:pt x="2207" y="33507"/>
                      <a:pt x="3374" y="34525"/>
                      <a:pt x="4761" y="34599"/>
                    </a:cubicBezTo>
                    <a:cubicBezTo>
                      <a:pt x="4824" y="34609"/>
                      <a:pt x="4876" y="34609"/>
                      <a:pt x="4939" y="34609"/>
                    </a:cubicBezTo>
                    <a:cubicBezTo>
                      <a:pt x="5034" y="34609"/>
                      <a:pt x="5107" y="34536"/>
                      <a:pt x="5107" y="34441"/>
                    </a:cubicBezTo>
                    <a:cubicBezTo>
                      <a:pt x="5107" y="34347"/>
                      <a:pt x="5034" y="34273"/>
                      <a:pt x="4939" y="34273"/>
                    </a:cubicBezTo>
                    <a:lnTo>
                      <a:pt x="4813" y="34273"/>
                    </a:lnTo>
                    <a:cubicBezTo>
                      <a:pt x="4813" y="34263"/>
                      <a:pt x="4803" y="34263"/>
                      <a:pt x="4792" y="34263"/>
                    </a:cubicBezTo>
                    <a:cubicBezTo>
                      <a:pt x="3510" y="34200"/>
                      <a:pt x="2438" y="33233"/>
                      <a:pt x="2249" y="31973"/>
                    </a:cubicBezTo>
                    <a:cubicBezTo>
                      <a:pt x="2249" y="31962"/>
                      <a:pt x="2249" y="31962"/>
                      <a:pt x="2239" y="31962"/>
                    </a:cubicBezTo>
                    <a:cubicBezTo>
                      <a:pt x="2218" y="31836"/>
                      <a:pt x="2207" y="31699"/>
                      <a:pt x="2207" y="31552"/>
                    </a:cubicBezTo>
                    <a:lnTo>
                      <a:pt x="2207" y="4140"/>
                    </a:lnTo>
                    <a:cubicBezTo>
                      <a:pt x="2207" y="2638"/>
                      <a:pt x="3437" y="1419"/>
                      <a:pt x="4939" y="1419"/>
                    </a:cubicBezTo>
                    <a:lnTo>
                      <a:pt x="46104" y="1419"/>
                    </a:lnTo>
                    <a:cubicBezTo>
                      <a:pt x="46704" y="1419"/>
                      <a:pt x="47187" y="1104"/>
                      <a:pt x="47187" y="715"/>
                    </a:cubicBezTo>
                    <a:cubicBezTo>
                      <a:pt x="47187" y="315"/>
                      <a:pt x="46704" y="0"/>
                      <a:pt x="461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61"/>
              <p:cNvSpPr/>
              <p:nvPr/>
            </p:nvSpPr>
            <p:spPr>
              <a:xfrm>
                <a:off x="1349305" y="2745824"/>
                <a:ext cx="246439" cy="508308"/>
              </a:xfrm>
              <a:custGeom>
                <a:avLst/>
                <a:gdLst/>
                <a:ahLst/>
                <a:cxnLst/>
                <a:rect l="l" t="t" r="r" b="b"/>
                <a:pathLst>
                  <a:path w="7682" h="15845" extrusionOk="0">
                    <a:moveTo>
                      <a:pt x="3752" y="4318"/>
                    </a:moveTo>
                    <a:lnTo>
                      <a:pt x="3468" y="6661"/>
                    </a:lnTo>
                    <a:cubicBezTo>
                      <a:pt x="2491" y="6283"/>
                      <a:pt x="2239" y="6020"/>
                      <a:pt x="2239" y="5474"/>
                    </a:cubicBezTo>
                    <a:cubicBezTo>
                      <a:pt x="2239" y="4801"/>
                      <a:pt x="2722" y="4360"/>
                      <a:pt x="3752" y="4318"/>
                    </a:cubicBezTo>
                    <a:close/>
                    <a:moveTo>
                      <a:pt x="4392" y="9288"/>
                    </a:moveTo>
                    <a:cubicBezTo>
                      <a:pt x="5202" y="9613"/>
                      <a:pt x="5443" y="9929"/>
                      <a:pt x="5443" y="10454"/>
                    </a:cubicBezTo>
                    <a:cubicBezTo>
                      <a:pt x="5443" y="11231"/>
                      <a:pt x="5023" y="11768"/>
                      <a:pt x="4077" y="11862"/>
                    </a:cubicBezTo>
                    <a:lnTo>
                      <a:pt x="4392" y="9288"/>
                    </a:lnTo>
                    <a:close/>
                    <a:moveTo>
                      <a:pt x="4308" y="0"/>
                    </a:moveTo>
                    <a:lnTo>
                      <a:pt x="4004" y="2322"/>
                    </a:lnTo>
                    <a:lnTo>
                      <a:pt x="3794" y="2322"/>
                    </a:lnTo>
                    <a:cubicBezTo>
                      <a:pt x="1534" y="2322"/>
                      <a:pt x="0" y="3320"/>
                      <a:pt x="0" y="5632"/>
                    </a:cubicBezTo>
                    <a:cubicBezTo>
                      <a:pt x="0" y="7344"/>
                      <a:pt x="873" y="8227"/>
                      <a:pt x="3184" y="8920"/>
                    </a:cubicBezTo>
                    <a:lnTo>
                      <a:pt x="2806" y="11852"/>
                    </a:lnTo>
                    <a:cubicBezTo>
                      <a:pt x="1681" y="11778"/>
                      <a:pt x="348" y="11600"/>
                      <a:pt x="348" y="11600"/>
                    </a:cubicBezTo>
                    <a:lnTo>
                      <a:pt x="126" y="13354"/>
                    </a:lnTo>
                    <a:cubicBezTo>
                      <a:pt x="126" y="13354"/>
                      <a:pt x="1324" y="13638"/>
                      <a:pt x="2554" y="13774"/>
                    </a:cubicBezTo>
                    <a:lnTo>
                      <a:pt x="2323" y="15728"/>
                    </a:lnTo>
                    <a:cubicBezTo>
                      <a:pt x="2323" y="15791"/>
                      <a:pt x="3573" y="15844"/>
                      <a:pt x="3573" y="15844"/>
                    </a:cubicBezTo>
                    <a:lnTo>
                      <a:pt x="3825" y="13858"/>
                    </a:lnTo>
                    <a:lnTo>
                      <a:pt x="3836" y="13858"/>
                    </a:lnTo>
                    <a:cubicBezTo>
                      <a:pt x="6031" y="13858"/>
                      <a:pt x="7681" y="12723"/>
                      <a:pt x="7681" y="10297"/>
                    </a:cubicBezTo>
                    <a:cubicBezTo>
                      <a:pt x="7681" y="8479"/>
                      <a:pt x="6977" y="7806"/>
                      <a:pt x="4665" y="7061"/>
                    </a:cubicBezTo>
                    <a:lnTo>
                      <a:pt x="5002" y="4350"/>
                    </a:lnTo>
                    <a:cubicBezTo>
                      <a:pt x="6052" y="4413"/>
                      <a:pt x="7282" y="4549"/>
                      <a:pt x="7282" y="4549"/>
                    </a:cubicBezTo>
                    <a:lnTo>
                      <a:pt x="7460" y="2763"/>
                    </a:lnTo>
                    <a:cubicBezTo>
                      <a:pt x="7460" y="2763"/>
                      <a:pt x="6399" y="2543"/>
                      <a:pt x="5254" y="2427"/>
                    </a:cubicBezTo>
                    <a:lnTo>
                      <a:pt x="55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61"/>
              <p:cNvSpPr/>
              <p:nvPr/>
            </p:nvSpPr>
            <p:spPr>
              <a:xfrm>
                <a:off x="1345616" y="2742103"/>
                <a:ext cx="253817" cy="515718"/>
              </a:xfrm>
              <a:custGeom>
                <a:avLst/>
                <a:gdLst/>
                <a:ahLst/>
                <a:cxnLst/>
                <a:rect l="l" t="t" r="r" b="b"/>
                <a:pathLst>
                  <a:path w="7912" h="16076" extrusionOk="0">
                    <a:moveTo>
                      <a:pt x="3741" y="4550"/>
                    </a:moveTo>
                    <a:lnTo>
                      <a:pt x="3488" y="6619"/>
                    </a:lnTo>
                    <a:cubicBezTo>
                      <a:pt x="2616" y="6262"/>
                      <a:pt x="2469" y="6021"/>
                      <a:pt x="2469" y="5590"/>
                    </a:cubicBezTo>
                    <a:cubicBezTo>
                      <a:pt x="2469" y="4833"/>
                      <a:pt x="3131" y="4602"/>
                      <a:pt x="3741" y="4550"/>
                    </a:cubicBezTo>
                    <a:close/>
                    <a:moveTo>
                      <a:pt x="3867" y="4319"/>
                    </a:moveTo>
                    <a:cubicBezTo>
                      <a:pt x="2448" y="4392"/>
                      <a:pt x="2238" y="5148"/>
                      <a:pt x="2238" y="5590"/>
                    </a:cubicBezTo>
                    <a:cubicBezTo>
                      <a:pt x="2238" y="6199"/>
                      <a:pt x="2543" y="6504"/>
                      <a:pt x="3541" y="6883"/>
                    </a:cubicBezTo>
                    <a:lnTo>
                      <a:pt x="3583" y="6883"/>
                    </a:lnTo>
                    <a:cubicBezTo>
                      <a:pt x="3604" y="6883"/>
                      <a:pt x="3625" y="6883"/>
                      <a:pt x="3646" y="6872"/>
                    </a:cubicBezTo>
                    <a:cubicBezTo>
                      <a:pt x="3667" y="6851"/>
                      <a:pt x="3688" y="6819"/>
                      <a:pt x="3699" y="6788"/>
                    </a:cubicBezTo>
                    <a:lnTo>
                      <a:pt x="3982" y="4445"/>
                    </a:lnTo>
                    <a:cubicBezTo>
                      <a:pt x="3982" y="4413"/>
                      <a:pt x="3972" y="4382"/>
                      <a:pt x="3951" y="4350"/>
                    </a:cubicBezTo>
                    <a:cubicBezTo>
                      <a:pt x="3930" y="4329"/>
                      <a:pt x="3898" y="4319"/>
                      <a:pt x="3867" y="4319"/>
                    </a:cubicBezTo>
                    <a:close/>
                    <a:moveTo>
                      <a:pt x="4602" y="9561"/>
                    </a:moveTo>
                    <a:cubicBezTo>
                      <a:pt x="5306" y="9866"/>
                      <a:pt x="5443" y="10161"/>
                      <a:pt x="5443" y="10570"/>
                    </a:cubicBezTo>
                    <a:cubicBezTo>
                      <a:pt x="5443" y="11284"/>
                      <a:pt x="5054" y="11726"/>
                      <a:pt x="4318" y="11852"/>
                    </a:cubicBezTo>
                    <a:lnTo>
                      <a:pt x="4602" y="9561"/>
                    </a:lnTo>
                    <a:close/>
                    <a:moveTo>
                      <a:pt x="4510" y="9292"/>
                    </a:moveTo>
                    <a:cubicBezTo>
                      <a:pt x="4491" y="9292"/>
                      <a:pt x="4473" y="9297"/>
                      <a:pt x="4455" y="9309"/>
                    </a:cubicBezTo>
                    <a:cubicBezTo>
                      <a:pt x="4423" y="9330"/>
                      <a:pt x="4402" y="9351"/>
                      <a:pt x="4402" y="9393"/>
                    </a:cubicBezTo>
                    <a:lnTo>
                      <a:pt x="4077" y="11968"/>
                    </a:lnTo>
                    <a:cubicBezTo>
                      <a:pt x="4077" y="11999"/>
                      <a:pt x="4087" y="12041"/>
                      <a:pt x="4108" y="12062"/>
                    </a:cubicBezTo>
                    <a:cubicBezTo>
                      <a:pt x="4129" y="12083"/>
                      <a:pt x="4161" y="12094"/>
                      <a:pt x="4192" y="12094"/>
                    </a:cubicBezTo>
                    <a:lnTo>
                      <a:pt x="4203" y="12094"/>
                    </a:lnTo>
                    <a:cubicBezTo>
                      <a:pt x="5148" y="11989"/>
                      <a:pt x="5663" y="11453"/>
                      <a:pt x="5663" y="10570"/>
                    </a:cubicBezTo>
                    <a:cubicBezTo>
                      <a:pt x="5663" y="9961"/>
                      <a:pt x="5369" y="9624"/>
                      <a:pt x="4549" y="9299"/>
                    </a:cubicBezTo>
                    <a:cubicBezTo>
                      <a:pt x="4536" y="9295"/>
                      <a:pt x="4523" y="9292"/>
                      <a:pt x="4510" y="9292"/>
                    </a:cubicBezTo>
                    <a:close/>
                    <a:moveTo>
                      <a:pt x="5548" y="221"/>
                    </a:moveTo>
                    <a:lnTo>
                      <a:pt x="5264" y="2533"/>
                    </a:lnTo>
                    <a:cubicBezTo>
                      <a:pt x="5254" y="2554"/>
                      <a:pt x="5264" y="2585"/>
                      <a:pt x="5285" y="2606"/>
                    </a:cubicBezTo>
                    <a:cubicBezTo>
                      <a:pt x="5306" y="2638"/>
                      <a:pt x="5327" y="2648"/>
                      <a:pt x="5359" y="2648"/>
                    </a:cubicBezTo>
                    <a:cubicBezTo>
                      <a:pt x="6283" y="2753"/>
                      <a:pt x="7166" y="2911"/>
                      <a:pt x="7460" y="2963"/>
                    </a:cubicBezTo>
                    <a:lnTo>
                      <a:pt x="7292" y="4539"/>
                    </a:lnTo>
                    <a:cubicBezTo>
                      <a:pt x="6966" y="4508"/>
                      <a:pt x="5978" y="4403"/>
                      <a:pt x="5127" y="4350"/>
                    </a:cubicBezTo>
                    <a:cubicBezTo>
                      <a:pt x="5064" y="4350"/>
                      <a:pt x="5011" y="4392"/>
                      <a:pt x="5011" y="4455"/>
                    </a:cubicBezTo>
                    <a:lnTo>
                      <a:pt x="4665" y="7166"/>
                    </a:lnTo>
                    <a:cubicBezTo>
                      <a:pt x="4665" y="7219"/>
                      <a:pt x="4696" y="7271"/>
                      <a:pt x="4749" y="7282"/>
                    </a:cubicBezTo>
                    <a:cubicBezTo>
                      <a:pt x="7061" y="8027"/>
                      <a:pt x="7691" y="8700"/>
                      <a:pt x="7691" y="10413"/>
                    </a:cubicBezTo>
                    <a:cubicBezTo>
                      <a:pt x="7691" y="12577"/>
                      <a:pt x="6293" y="13859"/>
                      <a:pt x="3951" y="13859"/>
                    </a:cubicBezTo>
                    <a:lnTo>
                      <a:pt x="3940" y="13859"/>
                    </a:lnTo>
                    <a:cubicBezTo>
                      <a:pt x="3877" y="13859"/>
                      <a:pt x="3835" y="13901"/>
                      <a:pt x="3825" y="13964"/>
                    </a:cubicBezTo>
                    <a:lnTo>
                      <a:pt x="3583" y="15844"/>
                    </a:lnTo>
                    <a:cubicBezTo>
                      <a:pt x="3162" y="15823"/>
                      <a:pt x="2732" y="15792"/>
                      <a:pt x="2564" y="15771"/>
                    </a:cubicBezTo>
                    <a:lnTo>
                      <a:pt x="2784" y="13901"/>
                    </a:lnTo>
                    <a:cubicBezTo>
                      <a:pt x="2784" y="13869"/>
                      <a:pt x="2784" y="13838"/>
                      <a:pt x="2763" y="13817"/>
                    </a:cubicBezTo>
                    <a:cubicBezTo>
                      <a:pt x="2742" y="13796"/>
                      <a:pt x="2711" y="13785"/>
                      <a:pt x="2690" y="13775"/>
                    </a:cubicBezTo>
                    <a:cubicBezTo>
                      <a:pt x="1681" y="13670"/>
                      <a:pt x="683" y="13449"/>
                      <a:pt x="368" y="13386"/>
                    </a:cubicBezTo>
                    <a:lnTo>
                      <a:pt x="557" y="11842"/>
                    </a:lnTo>
                    <a:cubicBezTo>
                      <a:pt x="904" y="11884"/>
                      <a:pt x="1986" y="12020"/>
                      <a:pt x="2921" y="12083"/>
                    </a:cubicBezTo>
                    <a:cubicBezTo>
                      <a:pt x="2984" y="12083"/>
                      <a:pt x="3026" y="12041"/>
                      <a:pt x="3036" y="11978"/>
                    </a:cubicBezTo>
                    <a:lnTo>
                      <a:pt x="3404" y="9047"/>
                    </a:lnTo>
                    <a:cubicBezTo>
                      <a:pt x="3414" y="8994"/>
                      <a:pt x="3383" y="8942"/>
                      <a:pt x="3330" y="8921"/>
                    </a:cubicBezTo>
                    <a:cubicBezTo>
                      <a:pt x="1040" y="8237"/>
                      <a:pt x="220" y="7408"/>
                      <a:pt x="220" y="5748"/>
                    </a:cubicBezTo>
                    <a:cubicBezTo>
                      <a:pt x="220" y="4287"/>
                      <a:pt x="862" y="2554"/>
                      <a:pt x="3909" y="2554"/>
                    </a:cubicBezTo>
                    <a:lnTo>
                      <a:pt x="4119" y="2554"/>
                    </a:lnTo>
                    <a:cubicBezTo>
                      <a:pt x="4182" y="2554"/>
                      <a:pt x="4224" y="2512"/>
                      <a:pt x="4234" y="2459"/>
                    </a:cubicBezTo>
                    <a:lnTo>
                      <a:pt x="4528" y="221"/>
                    </a:lnTo>
                    <a:close/>
                    <a:moveTo>
                      <a:pt x="4423" y="0"/>
                    </a:moveTo>
                    <a:cubicBezTo>
                      <a:pt x="4371" y="0"/>
                      <a:pt x="4329" y="42"/>
                      <a:pt x="4318" y="95"/>
                    </a:cubicBezTo>
                    <a:lnTo>
                      <a:pt x="4024" y="2333"/>
                    </a:lnTo>
                    <a:lnTo>
                      <a:pt x="3909" y="2333"/>
                    </a:lnTo>
                    <a:cubicBezTo>
                      <a:pt x="1387" y="2333"/>
                      <a:pt x="0" y="3541"/>
                      <a:pt x="0" y="5748"/>
                    </a:cubicBezTo>
                    <a:cubicBezTo>
                      <a:pt x="0" y="7481"/>
                      <a:pt x="862" y="8406"/>
                      <a:pt x="3173" y="9110"/>
                    </a:cubicBezTo>
                    <a:lnTo>
                      <a:pt x="2826" y="11852"/>
                    </a:lnTo>
                    <a:cubicBezTo>
                      <a:pt x="1744" y="11779"/>
                      <a:pt x="494" y="11611"/>
                      <a:pt x="484" y="11600"/>
                    </a:cubicBezTo>
                    <a:cubicBezTo>
                      <a:pt x="452" y="11600"/>
                      <a:pt x="420" y="11611"/>
                      <a:pt x="399" y="11621"/>
                    </a:cubicBezTo>
                    <a:cubicBezTo>
                      <a:pt x="368" y="11642"/>
                      <a:pt x="357" y="11674"/>
                      <a:pt x="357" y="11705"/>
                    </a:cubicBezTo>
                    <a:lnTo>
                      <a:pt x="136" y="13449"/>
                    </a:lnTo>
                    <a:cubicBezTo>
                      <a:pt x="126" y="13512"/>
                      <a:pt x="168" y="13565"/>
                      <a:pt x="220" y="13575"/>
                    </a:cubicBezTo>
                    <a:cubicBezTo>
                      <a:pt x="231" y="13575"/>
                      <a:pt x="1366" y="13848"/>
                      <a:pt x="2553" y="13985"/>
                    </a:cubicBezTo>
                    <a:lnTo>
                      <a:pt x="2322" y="15834"/>
                    </a:lnTo>
                    <a:lnTo>
                      <a:pt x="2322" y="15844"/>
                    </a:lnTo>
                    <a:cubicBezTo>
                      <a:pt x="2322" y="15960"/>
                      <a:pt x="2322" y="16023"/>
                      <a:pt x="3678" y="16076"/>
                    </a:cubicBezTo>
                    <a:lnTo>
                      <a:pt x="3688" y="16076"/>
                    </a:lnTo>
                    <a:cubicBezTo>
                      <a:pt x="3741" y="16076"/>
                      <a:pt x="3793" y="16033"/>
                      <a:pt x="3793" y="15981"/>
                    </a:cubicBezTo>
                    <a:lnTo>
                      <a:pt x="4035" y="14079"/>
                    </a:lnTo>
                    <a:cubicBezTo>
                      <a:pt x="6461" y="14058"/>
                      <a:pt x="7911" y="12692"/>
                      <a:pt x="7911" y="10413"/>
                    </a:cubicBezTo>
                    <a:cubicBezTo>
                      <a:pt x="7911" y="8616"/>
                      <a:pt x="7239" y="7859"/>
                      <a:pt x="4906" y="7103"/>
                    </a:cubicBezTo>
                    <a:lnTo>
                      <a:pt x="5212" y="4581"/>
                    </a:lnTo>
                    <a:cubicBezTo>
                      <a:pt x="6220" y="4655"/>
                      <a:pt x="7365" y="4770"/>
                      <a:pt x="7386" y="4781"/>
                    </a:cubicBezTo>
                    <a:cubicBezTo>
                      <a:pt x="7407" y="4781"/>
                      <a:pt x="7439" y="4770"/>
                      <a:pt x="7460" y="4749"/>
                    </a:cubicBezTo>
                    <a:cubicBezTo>
                      <a:pt x="7491" y="4739"/>
                      <a:pt x="7502" y="4707"/>
                      <a:pt x="7502" y="4676"/>
                    </a:cubicBezTo>
                    <a:lnTo>
                      <a:pt x="7691" y="2890"/>
                    </a:lnTo>
                    <a:cubicBezTo>
                      <a:pt x="7701" y="2837"/>
                      <a:pt x="7659" y="2785"/>
                      <a:pt x="7607" y="2774"/>
                    </a:cubicBezTo>
                    <a:cubicBezTo>
                      <a:pt x="7596" y="2764"/>
                      <a:pt x="6587" y="2564"/>
                      <a:pt x="5495" y="2438"/>
                    </a:cubicBezTo>
                    <a:lnTo>
                      <a:pt x="5789" y="126"/>
                    </a:lnTo>
                    <a:cubicBezTo>
                      <a:pt x="5789" y="95"/>
                      <a:pt x="5779" y="63"/>
                      <a:pt x="5758" y="42"/>
                    </a:cubicBezTo>
                    <a:cubicBezTo>
                      <a:pt x="5737" y="11"/>
                      <a:pt x="5705" y="0"/>
                      <a:pt x="56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61"/>
              <p:cNvSpPr/>
              <p:nvPr/>
            </p:nvSpPr>
            <p:spPr>
              <a:xfrm>
                <a:off x="1238759" y="2470774"/>
                <a:ext cx="1252532" cy="10811"/>
              </a:xfrm>
              <a:custGeom>
                <a:avLst/>
                <a:gdLst/>
                <a:ahLst/>
                <a:cxnLst/>
                <a:rect l="l" t="t" r="r" b="b"/>
                <a:pathLst>
                  <a:path w="39044" h="337" extrusionOk="0">
                    <a:moveTo>
                      <a:pt x="168" y="1"/>
                    </a:moveTo>
                    <a:cubicBezTo>
                      <a:pt x="74" y="1"/>
                      <a:pt x="0" y="74"/>
                      <a:pt x="0" y="169"/>
                    </a:cubicBezTo>
                    <a:cubicBezTo>
                      <a:pt x="0" y="263"/>
                      <a:pt x="74" y="337"/>
                      <a:pt x="168" y="337"/>
                    </a:cubicBezTo>
                    <a:lnTo>
                      <a:pt x="38875" y="337"/>
                    </a:lnTo>
                    <a:cubicBezTo>
                      <a:pt x="38970" y="337"/>
                      <a:pt x="39043" y="263"/>
                      <a:pt x="39043" y="169"/>
                    </a:cubicBezTo>
                    <a:cubicBezTo>
                      <a:pt x="39043" y="74"/>
                      <a:pt x="38970" y="1"/>
                      <a:pt x="388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61"/>
              <p:cNvSpPr/>
              <p:nvPr/>
            </p:nvSpPr>
            <p:spPr>
              <a:xfrm>
                <a:off x="1846794" y="2473468"/>
                <a:ext cx="3400" cy="35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1" extrusionOk="0">
                    <a:moveTo>
                      <a:pt x="0" y="1"/>
                    </a:moveTo>
                    <a:lnTo>
                      <a:pt x="74" y="11"/>
                    </a:lnTo>
                    <a:cubicBezTo>
                      <a:pt x="84" y="1"/>
                      <a:pt x="95" y="1"/>
                      <a:pt x="105" y="1"/>
                    </a:cubicBezTo>
                    <a:close/>
                  </a:path>
                </a:pathLst>
              </a:custGeom>
              <a:solidFill>
                <a:srgbClr val="D7E9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2" name="Google Shape;1552;p61"/>
            <p:cNvGrpSpPr/>
            <p:nvPr/>
          </p:nvGrpSpPr>
          <p:grpSpPr>
            <a:xfrm>
              <a:off x="3799243" y="1970436"/>
              <a:ext cx="1402092" cy="885514"/>
              <a:chOff x="4361525" y="543750"/>
              <a:chExt cx="1106100" cy="698575"/>
            </a:xfrm>
          </p:grpSpPr>
          <p:sp>
            <p:nvSpPr>
              <p:cNvPr id="1553" name="Google Shape;1553;p61"/>
              <p:cNvSpPr/>
              <p:nvPr/>
            </p:nvSpPr>
            <p:spPr>
              <a:xfrm>
                <a:off x="4720325" y="586600"/>
                <a:ext cx="739425" cy="6557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26229" extrusionOk="0">
                    <a:moveTo>
                      <a:pt x="20500" y="1"/>
                    </a:moveTo>
                    <a:cubicBezTo>
                      <a:pt x="20247" y="1"/>
                      <a:pt x="19990" y="33"/>
                      <a:pt x="19732" y="98"/>
                    </a:cubicBezTo>
                    <a:lnTo>
                      <a:pt x="2364" y="4574"/>
                    </a:lnTo>
                    <a:cubicBezTo>
                      <a:pt x="1587" y="4774"/>
                      <a:pt x="935" y="5267"/>
                      <a:pt x="526" y="5961"/>
                    </a:cubicBezTo>
                    <a:cubicBezTo>
                      <a:pt x="116" y="6654"/>
                      <a:pt x="1" y="7464"/>
                      <a:pt x="200" y="8241"/>
                    </a:cubicBezTo>
                    <a:lnTo>
                      <a:pt x="4235" y="23896"/>
                    </a:lnTo>
                    <a:lnTo>
                      <a:pt x="6021" y="24401"/>
                    </a:lnTo>
                    <a:lnTo>
                      <a:pt x="6021" y="24401"/>
                    </a:lnTo>
                    <a:lnTo>
                      <a:pt x="1923" y="8514"/>
                    </a:lnTo>
                    <a:cubicBezTo>
                      <a:pt x="1640" y="7401"/>
                      <a:pt x="2322" y="6234"/>
                      <a:pt x="3447" y="5951"/>
                    </a:cubicBezTo>
                    <a:lnTo>
                      <a:pt x="19448" y="1821"/>
                    </a:lnTo>
                    <a:cubicBezTo>
                      <a:pt x="19620" y="1778"/>
                      <a:pt x="19793" y="1757"/>
                      <a:pt x="19963" y="1757"/>
                    </a:cubicBezTo>
                    <a:cubicBezTo>
                      <a:pt x="20906" y="1757"/>
                      <a:pt x="21774" y="2392"/>
                      <a:pt x="22023" y="3345"/>
                    </a:cubicBezTo>
                    <a:lnTo>
                      <a:pt x="27917" y="26229"/>
                    </a:lnTo>
                    <a:lnTo>
                      <a:pt x="29577" y="26229"/>
                    </a:lnTo>
                    <a:lnTo>
                      <a:pt x="23399" y="2262"/>
                    </a:lnTo>
                    <a:cubicBezTo>
                      <a:pt x="23126" y="1181"/>
                      <a:pt x="22296" y="392"/>
                      <a:pt x="21297" y="109"/>
                    </a:cubicBezTo>
                    <a:cubicBezTo>
                      <a:pt x="21041" y="38"/>
                      <a:pt x="20774" y="1"/>
                      <a:pt x="205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61"/>
              <p:cNvSpPr/>
              <p:nvPr/>
            </p:nvSpPr>
            <p:spPr>
              <a:xfrm>
                <a:off x="4712175" y="578850"/>
                <a:ext cx="755450" cy="663475"/>
              </a:xfrm>
              <a:custGeom>
                <a:avLst/>
                <a:gdLst/>
                <a:ahLst/>
                <a:cxnLst/>
                <a:rect l="l" t="t" r="r" b="b"/>
                <a:pathLst>
                  <a:path w="30218" h="26539" extrusionOk="0">
                    <a:moveTo>
                      <a:pt x="20803" y="0"/>
                    </a:moveTo>
                    <a:cubicBezTo>
                      <a:pt x="20533" y="0"/>
                      <a:pt x="20258" y="34"/>
                      <a:pt x="19984" y="104"/>
                    </a:cubicBezTo>
                    <a:lnTo>
                      <a:pt x="2606" y="4580"/>
                    </a:lnTo>
                    <a:cubicBezTo>
                      <a:pt x="1756" y="4800"/>
                      <a:pt x="1041" y="5346"/>
                      <a:pt x="589" y="6114"/>
                    </a:cubicBezTo>
                    <a:cubicBezTo>
                      <a:pt x="127" y="6880"/>
                      <a:pt x="1" y="7774"/>
                      <a:pt x="222" y="8624"/>
                    </a:cubicBezTo>
                    <a:lnTo>
                      <a:pt x="4214" y="24111"/>
                    </a:lnTo>
                    <a:lnTo>
                      <a:pt x="4382" y="24153"/>
                    </a:lnTo>
                    <a:lnTo>
                      <a:pt x="4561" y="24206"/>
                    </a:lnTo>
                    <a:lnTo>
                      <a:pt x="526" y="8551"/>
                    </a:lnTo>
                    <a:cubicBezTo>
                      <a:pt x="327" y="7774"/>
                      <a:pt x="442" y="6964"/>
                      <a:pt x="852" y="6271"/>
                    </a:cubicBezTo>
                    <a:cubicBezTo>
                      <a:pt x="1261" y="5577"/>
                      <a:pt x="1913" y="5084"/>
                      <a:pt x="2690" y="4884"/>
                    </a:cubicBezTo>
                    <a:lnTo>
                      <a:pt x="20058" y="408"/>
                    </a:lnTo>
                    <a:cubicBezTo>
                      <a:pt x="20316" y="343"/>
                      <a:pt x="20573" y="311"/>
                      <a:pt x="20826" y="311"/>
                    </a:cubicBezTo>
                    <a:cubicBezTo>
                      <a:pt x="21100" y="311"/>
                      <a:pt x="21367" y="348"/>
                      <a:pt x="21623" y="419"/>
                    </a:cubicBezTo>
                    <a:cubicBezTo>
                      <a:pt x="22622" y="702"/>
                      <a:pt x="23452" y="1491"/>
                      <a:pt x="23725" y="2572"/>
                    </a:cubicBezTo>
                    <a:lnTo>
                      <a:pt x="29903" y="26539"/>
                    </a:lnTo>
                    <a:lnTo>
                      <a:pt x="30218" y="26539"/>
                    </a:lnTo>
                    <a:lnTo>
                      <a:pt x="24030" y="2488"/>
                    </a:lnTo>
                    <a:cubicBezTo>
                      <a:pt x="23639" y="997"/>
                      <a:pt x="22280" y="0"/>
                      <a:pt x="208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61"/>
              <p:cNvSpPr/>
              <p:nvPr/>
            </p:nvSpPr>
            <p:spPr>
              <a:xfrm>
                <a:off x="4761300" y="630525"/>
                <a:ext cx="656950" cy="611800"/>
              </a:xfrm>
              <a:custGeom>
                <a:avLst/>
                <a:gdLst/>
                <a:ahLst/>
                <a:cxnLst/>
                <a:rect l="l" t="t" r="r" b="b"/>
                <a:pathLst>
                  <a:path w="26278" h="24472" extrusionOk="0">
                    <a:moveTo>
                      <a:pt x="18324" y="0"/>
                    </a:moveTo>
                    <a:cubicBezTo>
                      <a:pt x="18154" y="0"/>
                      <a:pt x="17981" y="21"/>
                      <a:pt x="17809" y="64"/>
                    </a:cubicBezTo>
                    <a:lnTo>
                      <a:pt x="1808" y="4194"/>
                    </a:lnTo>
                    <a:cubicBezTo>
                      <a:pt x="683" y="4477"/>
                      <a:pt x="1" y="5644"/>
                      <a:pt x="284" y="6757"/>
                    </a:cubicBezTo>
                    <a:lnTo>
                      <a:pt x="4382" y="22644"/>
                    </a:lnTo>
                    <a:lnTo>
                      <a:pt x="6735" y="23305"/>
                    </a:lnTo>
                    <a:lnTo>
                      <a:pt x="3121" y="9300"/>
                    </a:lnTo>
                    <a:cubicBezTo>
                      <a:pt x="4813" y="8869"/>
                      <a:pt x="5832" y="7136"/>
                      <a:pt x="5401" y="5444"/>
                    </a:cubicBezTo>
                    <a:lnTo>
                      <a:pt x="15278" y="2901"/>
                    </a:lnTo>
                    <a:cubicBezTo>
                      <a:pt x="15641" y="4331"/>
                      <a:pt x="16936" y="5280"/>
                      <a:pt x="18349" y="5280"/>
                    </a:cubicBezTo>
                    <a:cubicBezTo>
                      <a:pt x="18608" y="5280"/>
                      <a:pt x="18871" y="5248"/>
                      <a:pt x="19133" y="5181"/>
                    </a:cubicBezTo>
                    <a:lnTo>
                      <a:pt x="24103" y="24472"/>
                    </a:lnTo>
                    <a:lnTo>
                      <a:pt x="26278" y="24472"/>
                    </a:lnTo>
                    <a:lnTo>
                      <a:pt x="20384" y="1588"/>
                    </a:lnTo>
                    <a:cubicBezTo>
                      <a:pt x="20135" y="635"/>
                      <a:pt x="19267" y="0"/>
                      <a:pt x="183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61"/>
              <p:cNvSpPr/>
              <p:nvPr/>
            </p:nvSpPr>
            <p:spPr>
              <a:xfrm>
                <a:off x="5036825" y="1140850"/>
                <a:ext cx="206500" cy="101475"/>
              </a:xfrm>
              <a:custGeom>
                <a:avLst/>
                <a:gdLst/>
                <a:ahLst/>
                <a:cxnLst/>
                <a:rect l="l" t="t" r="r" b="b"/>
                <a:pathLst>
                  <a:path w="8260" h="4059" extrusionOk="0">
                    <a:moveTo>
                      <a:pt x="5202" y="0"/>
                    </a:moveTo>
                    <a:cubicBezTo>
                      <a:pt x="5065" y="0"/>
                      <a:pt x="4925" y="18"/>
                      <a:pt x="4782" y="55"/>
                    </a:cubicBezTo>
                    <a:cubicBezTo>
                      <a:pt x="2807" y="560"/>
                      <a:pt x="4162" y="3354"/>
                      <a:pt x="3164" y="3607"/>
                    </a:cubicBezTo>
                    <a:cubicBezTo>
                      <a:pt x="3121" y="3618"/>
                      <a:pt x="3079" y="3624"/>
                      <a:pt x="3039" y="3624"/>
                    </a:cubicBezTo>
                    <a:cubicBezTo>
                      <a:pt x="2785" y="3624"/>
                      <a:pt x="2591" y="3398"/>
                      <a:pt x="2491" y="3008"/>
                    </a:cubicBezTo>
                    <a:cubicBezTo>
                      <a:pt x="2344" y="2430"/>
                      <a:pt x="2459" y="1484"/>
                      <a:pt x="2817" y="781"/>
                    </a:cubicBezTo>
                    <a:lnTo>
                      <a:pt x="1577" y="507"/>
                    </a:lnTo>
                    <a:cubicBezTo>
                      <a:pt x="1294" y="1127"/>
                      <a:pt x="1168" y="1894"/>
                      <a:pt x="1241" y="2640"/>
                    </a:cubicBezTo>
                    <a:lnTo>
                      <a:pt x="1" y="2955"/>
                    </a:lnTo>
                    <a:lnTo>
                      <a:pt x="274" y="4006"/>
                    </a:lnTo>
                    <a:lnTo>
                      <a:pt x="1472" y="3702"/>
                    </a:lnTo>
                    <a:cubicBezTo>
                      <a:pt x="1525" y="3828"/>
                      <a:pt x="1577" y="3943"/>
                      <a:pt x="1640" y="4059"/>
                    </a:cubicBezTo>
                    <a:lnTo>
                      <a:pt x="4719" y="4059"/>
                    </a:lnTo>
                    <a:cubicBezTo>
                      <a:pt x="5034" y="3039"/>
                      <a:pt x="4635" y="1673"/>
                      <a:pt x="5296" y="1505"/>
                    </a:cubicBezTo>
                    <a:cubicBezTo>
                      <a:pt x="5329" y="1498"/>
                      <a:pt x="5360" y="1494"/>
                      <a:pt x="5390" y="1494"/>
                    </a:cubicBezTo>
                    <a:cubicBezTo>
                      <a:pt x="5613" y="1494"/>
                      <a:pt x="5771" y="1696"/>
                      <a:pt x="5864" y="2020"/>
                    </a:cubicBezTo>
                    <a:cubicBezTo>
                      <a:pt x="5980" y="2472"/>
                      <a:pt x="5927" y="3270"/>
                      <a:pt x="5738" y="3954"/>
                    </a:cubicBezTo>
                    <a:lnTo>
                      <a:pt x="6263" y="4059"/>
                    </a:lnTo>
                    <a:lnTo>
                      <a:pt x="7019" y="4059"/>
                    </a:lnTo>
                    <a:cubicBezTo>
                      <a:pt x="7177" y="3522"/>
                      <a:pt x="7219" y="2871"/>
                      <a:pt x="7124" y="2241"/>
                    </a:cubicBezTo>
                    <a:lnTo>
                      <a:pt x="8259" y="1946"/>
                    </a:lnTo>
                    <a:lnTo>
                      <a:pt x="7997" y="896"/>
                    </a:lnTo>
                    <a:lnTo>
                      <a:pt x="6809" y="1201"/>
                    </a:lnTo>
                    <a:cubicBezTo>
                      <a:pt x="6451" y="440"/>
                      <a:pt x="5875" y="0"/>
                      <a:pt x="520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61"/>
              <p:cNvSpPr/>
              <p:nvPr/>
            </p:nvSpPr>
            <p:spPr>
              <a:xfrm>
                <a:off x="4839300" y="703025"/>
                <a:ext cx="524600" cy="539300"/>
              </a:xfrm>
              <a:custGeom>
                <a:avLst/>
                <a:gdLst/>
                <a:ahLst/>
                <a:cxnLst/>
                <a:rect l="l" t="t" r="r" b="b"/>
                <a:pathLst>
                  <a:path w="20984" h="21572" extrusionOk="0">
                    <a:moveTo>
                      <a:pt x="8770" y="4699"/>
                    </a:moveTo>
                    <a:cubicBezTo>
                      <a:pt x="9915" y="4699"/>
                      <a:pt x="10963" y="5471"/>
                      <a:pt x="11264" y="6631"/>
                    </a:cubicBezTo>
                    <a:cubicBezTo>
                      <a:pt x="11611" y="8007"/>
                      <a:pt x="10781" y="9415"/>
                      <a:pt x="9405" y="9772"/>
                    </a:cubicBezTo>
                    <a:cubicBezTo>
                      <a:pt x="9189" y="9828"/>
                      <a:pt x="8972" y="9855"/>
                      <a:pt x="8758" y="9855"/>
                    </a:cubicBezTo>
                    <a:cubicBezTo>
                      <a:pt x="7612" y="9855"/>
                      <a:pt x="6564" y="9082"/>
                      <a:pt x="6263" y="7913"/>
                    </a:cubicBezTo>
                    <a:cubicBezTo>
                      <a:pt x="5906" y="6536"/>
                      <a:pt x="6736" y="5128"/>
                      <a:pt x="8123" y="4782"/>
                    </a:cubicBezTo>
                    <a:cubicBezTo>
                      <a:pt x="8339" y="4726"/>
                      <a:pt x="8556" y="4699"/>
                      <a:pt x="8770" y="4699"/>
                    </a:cubicBezTo>
                    <a:close/>
                    <a:moveTo>
                      <a:pt x="12158" y="1"/>
                    </a:moveTo>
                    <a:lnTo>
                      <a:pt x="2281" y="2544"/>
                    </a:lnTo>
                    <a:cubicBezTo>
                      <a:pt x="2712" y="4236"/>
                      <a:pt x="1693" y="5969"/>
                      <a:pt x="1" y="6400"/>
                    </a:cubicBezTo>
                    <a:lnTo>
                      <a:pt x="3615" y="20405"/>
                    </a:lnTo>
                    <a:lnTo>
                      <a:pt x="4971" y="20794"/>
                    </a:lnTo>
                    <a:cubicBezTo>
                      <a:pt x="4530" y="17295"/>
                      <a:pt x="6746" y="13944"/>
                      <a:pt x="10245" y="13040"/>
                    </a:cubicBezTo>
                    <a:cubicBezTo>
                      <a:pt x="10844" y="12885"/>
                      <a:pt x="11444" y="12811"/>
                      <a:pt x="12034" y="12811"/>
                    </a:cubicBezTo>
                    <a:cubicBezTo>
                      <a:pt x="15197" y="12811"/>
                      <a:pt x="18079" y="14941"/>
                      <a:pt x="18903" y="18147"/>
                    </a:cubicBezTo>
                    <a:cubicBezTo>
                      <a:pt x="19207" y="19312"/>
                      <a:pt x="19197" y="20479"/>
                      <a:pt x="18934" y="21572"/>
                    </a:cubicBezTo>
                    <a:lnTo>
                      <a:pt x="20983" y="21572"/>
                    </a:lnTo>
                    <a:lnTo>
                      <a:pt x="16013" y="2281"/>
                    </a:lnTo>
                    <a:cubicBezTo>
                      <a:pt x="15751" y="2348"/>
                      <a:pt x="15488" y="2380"/>
                      <a:pt x="15229" y="2380"/>
                    </a:cubicBezTo>
                    <a:cubicBezTo>
                      <a:pt x="13816" y="2380"/>
                      <a:pt x="12521" y="1431"/>
                      <a:pt x="121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61"/>
              <p:cNvSpPr/>
              <p:nvPr/>
            </p:nvSpPr>
            <p:spPr>
              <a:xfrm>
                <a:off x="4952525" y="1023275"/>
                <a:ext cx="366975" cy="219050"/>
              </a:xfrm>
              <a:custGeom>
                <a:avLst/>
                <a:gdLst/>
                <a:ahLst/>
                <a:cxnLst/>
                <a:rect l="l" t="t" r="r" b="b"/>
                <a:pathLst>
                  <a:path w="14679" h="8762" extrusionOk="0">
                    <a:moveTo>
                      <a:pt x="7505" y="1"/>
                    </a:moveTo>
                    <a:cubicBezTo>
                      <a:pt x="6915" y="1"/>
                      <a:pt x="6315" y="75"/>
                      <a:pt x="5716" y="230"/>
                    </a:cubicBezTo>
                    <a:cubicBezTo>
                      <a:pt x="2217" y="1134"/>
                      <a:pt x="1" y="4485"/>
                      <a:pt x="442" y="7984"/>
                    </a:cubicBezTo>
                    <a:lnTo>
                      <a:pt x="3174" y="8762"/>
                    </a:lnTo>
                    <a:lnTo>
                      <a:pt x="5012" y="8762"/>
                    </a:lnTo>
                    <a:cubicBezTo>
                      <a:pt x="4949" y="8646"/>
                      <a:pt x="4897" y="8531"/>
                      <a:pt x="4844" y="8405"/>
                    </a:cubicBezTo>
                    <a:lnTo>
                      <a:pt x="3646" y="8709"/>
                    </a:lnTo>
                    <a:lnTo>
                      <a:pt x="3373" y="7658"/>
                    </a:lnTo>
                    <a:lnTo>
                      <a:pt x="4613" y="7343"/>
                    </a:lnTo>
                    <a:cubicBezTo>
                      <a:pt x="4540" y="6597"/>
                      <a:pt x="4666" y="5830"/>
                      <a:pt x="4949" y="5210"/>
                    </a:cubicBezTo>
                    <a:lnTo>
                      <a:pt x="6189" y="5484"/>
                    </a:lnTo>
                    <a:cubicBezTo>
                      <a:pt x="5831" y="6187"/>
                      <a:pt x="5716" y="7133"/>
                      <a:pt x="5863" y="7711"/>
                    </a:cubicBezTo>
                    <a:cubicBezTo>
                      <a:pt x="5963" y="8101"/>
                      <a:pt x="6157" y="8327"/>
                      <a:pt x="6411" y="8327"/>
                    </a:cubicBezTo>
                    <a:cubicBezTo>
                      <a:pt x="6451" y="8327"/>
                      <a:pt x="6493" y="8321"/>
                      <a:pt x="6536" y="8310"/>
                    </a:cubicBezTo>
                    <a:cubicBezTo>
                      <a:pt x="7534" y="8057"/>
                      <a:pt x="6179" y="5263"/>
                      <a:pt x="8154" y="4758"/>
                    </a:cubicBezTo>
                    <a:cubicBezTo>
                      <a:pt x="8297" y="4721"/>
                      <a:pt x="8437" y="4703"/>
                      <a:pt x="8574" y="4703"/>
                    </a:cubicBezTo>
                    <a:cubicBezTo>
                      <a:pt x="9247" y="4703"/>
                      <a:pt x="9823" y="5143"/>
                      <a:pt x="10181" y="5904"/>
                    </a:cubicBezTo>
                    <a:lnTo>
                      <a:pt x="11369" y="5599"/>
                    </a:lnTo>
                    <a:lnTo>
                      <a:pt x="11631" y="6649"/>
                    </a:lnTo>
                    <a:lnTo>
                      <a:pt x="10496" y="6944"/>
                    </a:lnTo>
                    <a:cubicBezTo>
                      <a:pt x="10591" y="7574"/>
                      <a:pt x="10549" y="8225"/>
                      <a:pt x="10391" y="8762"/>
                    </a:cubicBezTo>
                    <a:lnTo>
                      <a:pt x="14405" y="8762"/>
                    </a:lnTo>
                    <a:cubicBezTo>
                      <a:pt x="14668" y="7669"/>
                      <a:pt x="14678" y="6502"/>
                      <a:pt x="14374" y="5337"/>
                    </a:cubicBezTo>
                    <a:cubicBezTo>
                      <a:pt x="13550" y="2131"/>
                      <a:pt x="10668" y="1"/>
                      <a:pt x="750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61"/>
              <p:cNvSpPr/>
              <p:nvPr/>
            </p:nvSpPr>
            <p:spPr>
              <a:xfrm>
                <a:off x="5152675" y="1178200"/>
                <a:ext cx="40725" cy="64125"/>
              </a:xfrm>
              <a:custGeom>
                <a:avLst/>
                <a:gdLst/>
                <a:ahLst/>
                <a:cxnLst/>
                <a:rect l="l" t="t" r="r" b="b"/>
                <a:pathLst>
                  <a:path w="1629" h="2565" extrusionOk="0">
                    <a:moveTo>
                      <a:pt x="756" y="0"/>
                    </a:moveTo>
                    <a:cubicBezTo>
                      <a:pt x="726" y="0"/>
                      <a:pt x="695" y="4"/>
                      <a:pt x="662" y="11"/>
                    </a:cubicBezTo>
                    <a:cubicBezTo>
                      <a:pt x="1" y="179"/>
                      <a:pt x="400" y="1545"/>
                      <a:pt x="85" y="2565"/>
                    </a:cubicBezTo>
                    <a:lnTo>
                      <a:pt x="1629" y="2565"/>
                    </a:lnTo>
                    <a:lnTo>
                      <a:pt x="1104" y="2460"/>
                    </a:lnTo>
                    <a:cubicBezTo>
                      <a:pt x="1293" y="1776"/>
                      <a:pt x="1346" y="978"/>
                      <a:pt x="1230" y="526"/>
                    </a:cubicBezTo>
                    <a:cubicBezTo>
                      <a:pt x="1137" y="202"/>
                      <a:pt x="979" y="0"/>
                      <a:pt x="7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61"/>
              <p:cNvSpPr/>
              <p:nvPr/>
            </p:nvSpPr>
            <p:spPr>
              <a:xfrm>
                <a:off x="4986925" y="820475"/>
                <a:ext cx="142675" cy="128950"/>
              </a:xfrm>
              <a:custGeom>
                <a:avLst/>
                <a:gdLst/>
                <a:ahLst/>
                <a:cxnLst/>
                <a:rect l="l" t="t" r="r" b="b"/>
                <a:pathLst>
                  <a:path w="5707" h="5158" extrusionOk="0">
                    <a:moveTo>
                      <a:pt x="2865" y="1"/>
                    </a:moveTo>
                    <a:cubicBezTo>
                      <a:pt x="2651" y="1"/>
                      <a:pt x="2434" y="28"/>
                      <a:pt x="2218" y="84"/>
                    </a:cubicBezTo>
                    <a:cubicBezTo>
                      <a:pt x="831" y="430"/>
                      <a:pt x="1" y="1838"/>
                      <a:pt x="358" y="3215"/>
                    </a:cubicBezTo>
                    <a:cubicBezTo>
                      <a:pt x="659" y="4384"/>
                      <a:pt x="1707" y="5157"/>
                      <a:pt x="2853" y="5157"/>
                    </a:cubicBezTo>
                    <a:cubicBezTo>
                      <a:pt x="3067" y="5157"/>
                      <a:pt x="3284" y="5130"/>
                      <a:pt x="3500" y="5074"/>
                    </a:cubicBezTo>
                    <a:cubicBezTo>
                      <a:pt x="4876" y="4717"/>
                      <a:pt x="5706" y="3309"/>
                      <a:pt x="5359" y="1933"/>
                    </a:cubicBezTo>
                    <a:cubicBezTo>
                      <a:pt x="5058" y="773"/>
                      <a:pt x="4010" y="1"/>
                      <a:pt x="28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61"/>
              <p:cNvSpPr/>
              <p:nvPr/>
            </p:nvSpPr>
            <p:spPr>
              <a:xfrm>
                <a:off x="4546175" y="551525"/>
                <a:ext cx="825325" cy="690800"/>
              </a:xfrm>
              <a:custGeom>
                <a:avLst/>
                <a:gdLst/>
                <a:ahLst/>
                <a:cxnLst/>
                <a:rect l="l" t="t" r="r" b="b"/>
                <a:pathLst>
                  <a:path w="33013" h="27632" extrusionOk="0">
                    <a:moveTo>
                      <a:pt x="19703" y="1"/>
                    </a:moveTo>
                    <a:cubicBezTo>
                      <a:pt x="19323" y="1"/>
                      <a:pt x="18934" y="76"/>
                      <a:pt x="18555" y="230"/>
                    </a:cubicBezTo>
                    <a:lnTo>
                      <a:pt x="1955" y="7017"/>
                    </a:lnTo>
                    <a:cubicBezTo>
                      <a:pt x="1209" y="7322"/>
                      <a:pt x="631" y="7889"/>
                      <a:pt x="326" y="8636"/>
                    </a:cubicBezTo>
                    <a:cubicBezTo>
                      <a:pt x="11" y="9381"/>
                      <a:pt x="0" y="10201"/>
                      <a:pt x="305" y="10936"/>
                    </a:cubicBezTo>
                    <a:lnTo>
                      <a:pt x="6430" y="25909"/>
                    </a:lnTo>
                    <a:lnTo>
                      <a:pt x="8270" y="26171"/>
                    </a:lnTo>
                    <a:lnTo>
                      <a:pt x="2060" y="10989"/>
                    </a:lnTo>
                    <a:cubicBezTo>
                      <a:pt x="1618" y="9906"/>
                      <a:pt x="2134" y="8678"/>
                      <a:pt x="3215" y="8236"/>
                    </a:cubicBezTo>
                    <a:lnTo>
                      <a:pt x="18513" y="1974"/>
                    </a:lnTo>
                    <a:cubicBezTo>
                      <a:pt x="18770" y="1871"/>
                      <a:pt x="19036" y="1822"/>
                      <a:pt x="19299" y="1822"/>
                    </a:cubicBezTo>
                    <a:cubicBezTo>
                      <a:pt x="20133" y="1822"/>
                      <a:pt x="20930" y="2315"/>
                      <a:pt x="21266" y="3130"/>
                    </a:cubicBezTo>
                    <a:lnTo>
                      <a:pt x="31279" y="27632"/>
                    </a:lnTo>
                    <a:lnTo>
                      <a:pt x="33012" y="27632"/>
                    </a:lnTo>
                    <a:lnTo>
                      <a:pt x="22485" y="1869"/>
                    </a:lnTo>
                    <a:cubicBezTo>
                      <a:pt x="22064" y="850"/>
                      <a:pt x="21140" y="177"/>
                      <a:pt x="20110" y="30"/>
                    </a:cubicBezTo>
                    <a:cubicBezTo>
                      <a:pt x="19976" y="11"/>
                      <a:pt x="19840" y="1"/>
                      <a:pt x="197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61"/>
              <p:cNvSpPr/>
              <p:nvPr/>
            </p:nvSpPr>
            <p:spPr>
              <a:xfrm>
                <a:off x="4538300" y="543750"/>
                <a:ext cx="841600" cy="698575"/>
              </a:xfrm>
              <a:custGeom>
                <a:avLst/>
                <a:gdLst/>
                <a:ahLst/>
                <a:cxnLst/>
                <a:rect l="l" t="t" r="r" b="b"/>
                <a:pathLst>
                  <a:path w="33664" h="27943" extrusionOk="0">
                    <a:moveTo>
                      <a:pt x="20004" y="0"/>
                    </a:moveTo>
                    <a:cubicBezTo>
                      <a:pt x="19587" y="0"/>
                      <a:pt x="19164" y="79"/>
                      <a:pt x="18755" y="247"/>
                    </a:cubicBezTo>
                    <a:lnTo>
                      <a:pt x="2154" y="7044"/>
                    </a:lnTo>
                    <a:cubicBezTo>
                      <a:pt x="1335" y="7371"/>
                      <a:pt x="694" y="8011"/>
                      <a:pt x="347" y="8831"/>
                    </a:cubicBezTo>
                    <a:cubicBezTo>
                      <a:pt x="11" y="9650"/>
                      <a:pt x="0" y="10554"/>
                      <a:pt x="336" y="11373"/>
                    </a:cubicBezTo>
                    <a:lnTo>
                      <a:pt x="6388" y="26167"/>
                    </a:lnTo>
                    <a:lnTo>
                      <a:pt x="6567" y="26199"/>
                    </a:lnTo>
                    <a:lnTo>
                      <a:pt x="6745" y="26220"/>
                    </a:lnTo>
                    <a:lnTo>
                      <a:pt x="6745" y="26220"/>
                    </a:lnTo>
                    <a:lnTo>
                      <a:pt x="620" y="11247"/>
                    </a:lnTo>
                    <a:cubicBezTo>
                      <a:pt x="315" y="10512"/>
                      <a:pt x="326" y="9692"/>
                      <a:pt x="641" y="8947"/>
                    </a:cubicBezTo>
                    <a:cubicBezTo>
                      <a:pt x="946" y="8200"/>
                      <a:pt x="1524" y="7633"/>
                      <a:pt x="2270" y="7328"/>
                    </a:cubicBezTo>
                    <a:lnTo>
                      <a:pt x="18870" y="541"/>
                    </a:lnTo>
                    <a:cubicBezTo>
                      <a:pt x="19249" y="387"/>
                      <a:pt x="19638" y="312"/>
                      <a:pt x="20018" y="312"/>
                    </a:cubicBezTo>
                    <a:cubicBezTo>
                      <a:pt x="20155" y="312"/>
                      <a:pt x="20291" y="322"/>
                      <a:pt x="20425" y="341"/>
                    </a:cubicBezTo>
                    <a:cubicBezTo>
                      <a:pt x="21455" y="488"/>
                      <a:pt x="22379" y="1161"/>
                      <a:pt x="22800" y="2180"/>
                    </a:cubicBezTo>
                    <a:lnTo>
                      <a:pt x="33327" y="27943"/>
                    </a:lnTo>
                    <a:lnTo>
                      <a:pt x="33664" y="27943"/>
                    </a:lnTo>
                    <a:lnTo>
                      <a:pt x="23084" y="2064"/>
                    </a:lnTo>
                    <a:cubicBezTo>
                      <a:pt x="22558" y="781"/>
                      <a:pt x="21312" y="0"/>
                      <a:pt x="200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61"/>
              <p:cNvSpPr/>
              <p:nvPr/>
            </p:nvSpPr>
            <p:spPr>
              <a:xfrm>
                <a:off x="4586625" y="597050"/>
                <a:ext cx="741550" cy="645275"/>
              </a:xfrm>
              <a:custGeom>
                <a:avLst/>
                <a:gdLst/>
                <a:ahLst/>
                <a:cxnLst/>
                <a:rect l="l" t="t" r="r" b="b"/>
                <a:pathLst>
                  <a:path w="29662" h="25811" extrusionOk="0">
                    <a:moveTo>
                      <a:pt x="17681" y="1"/>
                    </a:moveTo>
                    <a:cubicBezTo>
                      <a:pt x="17418" y="1"/>
                      <a:pt x="17152" y="50"/>
                      <a:pt x="16895" y="153"/>
                    </a:cubicBezTo>
                    <a:lnTo>
                      <a:pt x="1597" y="6415"/>
                    </a:lnTo>
                    <a:cubicBezTo>
                      <a:pt x="516" y="6857"/>
                      <a:pt x="0" y="8085"/>
                      <a:pt x="442" y="9168"/>
                    </a:cubicBezTo>
                    <a:lnTo>
                      <a:pt x="6652" y="24350"/>
                    </a:lnTo>
                    <a:lnTo>
                      <a:pt x="9068" y="24686"/>
                    </a:lnTo>
                    <a:lnTo>
                      <a:pt x="3594" y="11300"/>
                    </a:lnTo>
                    <a:cubicBezTo>
                      <a:pt x="5212" y="10639"/>
                      <a:pt x="5989" y="8790"/>
                      <a:pt x="5328" y="7172"/>
                    </a:cubicBezTo>
                    <a:lnTo>
                      <a:pt x="14763" y="3305"/>
                    </a:lnTo>
                    <a:cubicBezTo>
                      <a:pt x="15264" y="4531"/>
                      <a:pt x="16447" y="5275"/>
                      <a:pt x="17695" y="5275"/>
                    </a:cubicBezTo>
                    <a:cubicBezTo>
                      <a:pt x="18094" y="5275"/>
                      <a:pt x="18500" y="5199"/>
                      <a:pt x="18891" y="5038"/>
                    </a:cubicBezTo>
                    <a:lnTo>
                      <a:pt x="27381" y="25811"/>
                    </a:lnTo>
                    <a:lnTo>
                      <a:pt x="29661" y="25811"/>
                    </a:lnTo>
                    <a:lnTo>
                      <a:pt x="19648" y="1309"/>
                    </a:lnTo>
                    <a:cubicBezTo>
                      <a:pt x="19312" y="494"/>
                      <a:pt x="18515" y="1"/>
                      <a:pt x="176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61"/>
              <p:cNvSpPr/>
              <p:nvPr/>
            </p:nvSpPr>
            <p:spPr>
              <a:xfrm>
                <a:off x="4919675" y="1109900"/>
                <a:ext cx="201250" cy="132425"/>
              </a:xfrm>
              <a:custGeom>
                <a:avLst/>
                <a:gdLst/>
                <a:ahLst/>
                <a:cxnLst/>
                <a:rect l="l" t="t" r="r" b="b"/>
                <a:pathLst>
                  <a:path w="8050" h="5297" extrusionOk="0">
                    <a:moveTo>
                      <a:pt x="4963" y="0"/>
                    </a:moveTo>
                    <a:cubicBezTo>
                      <a:pt x="4762" y="0"/>
                      <a:pt x="4557" y="42"/>
                      <a:pt x="4351" y="127"/>
                    </a:cubicBezTo>
                    <a:cubicBezTo>
                      <a:pt x="2459" y="894"/>
                      <a:pt x="4172" y="3479"/>
                      <a:pt x="3227" y="3868"/>
                    </a:cubicBezTo>
                    <a:cubicBezTo>
                      <a:pt x="3166" y="3893"/>
                      <a:pt x="3107" y="3905"/>
                      <a:pt x="3050" y="3905"/>
                    </a:cubicBezTo>
                    <a:cubicBezTo>
                      <a:pt x="2821" y="3905"/>
                      <a:pt x="2624" y="3708"/>
                      <a:pt x="2480" y="3363"/>
                    </a:cubicBezTo>
                    <a:cubicBezTo>
                      <a:pt x="2260" y="2806"/>
                      <a:pt x="2239" y="1861"/>
                      <a:pt x="2491" y="1115"/>
                    </a:cubicBezTo>
                    <a:lnTo>
                      <a:pt x="1241" y="1010"/>
                    </a:lnTo>
                    <a:cubicBezTo>
                      <a:pt x="1031" y="1661"/>
                      <a:pt x="1010" y="2439"/>
                      <a:pt x="1189" y="3163"/>
                    </a:cubicBezTo>
                    <a:lnTo>
                      <a:pt x="1" y="3647"/>
                    </a:lnTo>
                    <a:lnTo>
                      <a:pt x="411" y="4655"/>
                    </a:lnTo>
                    <a:lnTo>
                      <a:pt x="1567" y="4183"/>
                    </a:lnTo>
                    <a:cubicBezTo>
                      <a:pt x="1777" y="4582"/>
                      <a:pt x="2050" y="4897"/>
                      <a:pt x="2354" y="5108"/>
                    </a:cubicBezTo>
                    <a:lnTo>
                      <a:pt x="3699" y="5297"/>
                    </a:lnTo>
                    <a:lnTo>
                      <a:pt x="3804" y="5297"/>
                    </a:lnTo>
                    <a:cubicBezTo>
                      <a:pt x="3825" y="5286"/>
                      <a:pt x="3857" y="5276"/>
                      <a:pt x="3878" y="5265"/>
                    </a:cubicBezTo>
                    <a:cubicBezTo>
                      <a:pt x="5812" y="4477"/>
                      <a:pt x="4130" y="1872"/>
                      <a:pt x="5055" y="1503"/>
                    </a:cubicBezTo>
                    <a:cubicBezTo>
                      <a:pt x="5105" y="1480"/>
                      <a:pt x="5154" y="1470"/>
                      <a:pt x="5202" y="1470"/>
                    </a:cubicBezTo>
                    <a:cubicBezTo>
                      <a:pt x="5395" y="1470"/>
                      <a:pt x="5565" y="1646"/>
                      <a:pt x="5675" y="1924"/>
                    </a:cubicBezTo>
                    <a:cubicBezTo>
                      <a:pt x="5854" y="2355"/>
                      <a:pt x="5917" y="3163"/>
                      <a:pt x="5822" y="3857"/>
                    </a:cubicBezTo>
                    <a:lnTo>
                      <a:pt x="7093" y="3941"/>
                    </a:lnTo>
                    <a:cubicBezTo>
                      <a:pt x="7198" y="3353"/>
                      <a:pt x="7156" y="2649"/>
                      <a:pt x="6967" y="1977"/>
                    </a:cubicBezTo>
                    <a:lnTo>
                      <a:pt x="8049" y="1535"/>
                    </a:lnTo>
                    <a:lnTo>
                      <a:pt x="7640" y="527"/>
                    </a:lnTo>
                    <a:lnTo>
                      <a:pt x="6515" y="989"/>
                    </a:lnTo>
                    <a:cubicBezTo>
                      <a:pt x="6100" y="354"/>
                      <a:pt x="5551" y="0"/>
                      <a:pt x="496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61"/>
              <p:cNvSpPr/>
              <p:nvPr/>
            </p:nvSpPr>
            <p:spPr>
              <a:xfrm>
                <a:off x="4676450" y="679675"/>
                <a:ext cx="594700" cy="562650"/>
              </a:xfrm>
              <a:custGeom>
                <a:avLst/>
                <a:gdLst/>
                <a:ahLst/>
                <a:cxnLst/>
                <a:rect l="l" t="t" r="r" b="b"/>
                <a:pathLst>
                  <a:path w="23788" h="22506" extrusionOk="0">
                    <a:moveTo>
                      <a:pt x="8804" y="5088"/>
                    </a:moveTo>
                    <a:cubicBezTo>
                      <a:pt x="9818" y="5088"/>
                      <a:pt x="10775" y="5692"/>
                      <a:pt x="11180" y="6693"/>
                    </a:cubicBezTo>
                    <a:cubicBezTo>
                      <a:pt x="11726" y="8006"/>
                      <a:pt x="11096" y="9519"/>
                      <a:pt x="9772" y="10055"/>
                    </a:cubicBezTo>
                    <a:cubicBezTo>
                      <a:pt x="9452" y="10185"/>
                      <a:pt x="9121" y="10246"/>
                      <a:pt x="8796" y="10246"/>
                    </a:cubicBezTo>
                    <a:cubicBezTo>
                      <a:pt x="7778" y="10246"/>
                      <a:pt x="6816" y="9643"/>
                      <a:pt x="6410" y="8647"/>
                    </a:cubicBezTo>
                    <a:cubicBezTo>
                      <a:pt x="5874" y="7323"/>
                      <a:pt x="6505" y="5821"/>
                      <a:pt x="7818" y="5285"/>
                    </a:cubicBezTo>
                    <a:cubicBezTo>
                      <a:pt x="8141" y="5151"/>
                      <a:pt x="8475" y="5088"/>
                      <a:pt x="8804" y="5088"/>
                    </a:cubicBezTo>
                    <a:close/>
                    <a:moveTo>
                      <a:pt x="11170" y="0"/>
                    </a:moveTo>
                    <a:lnTo>
                      <a:pt x="1735" y="3867"/>
                    </a:lnTo>
                    <a:cubicBezTo>
                      <a:pt x="2396" y="5485"/>
                      <a:pt x="1619" y="7334"/>
                      <a:pt x="1" y="7995"/>
                    </a:cubicBezTo>
                    <a:lnTo>
                      <a:pt x="5475" y="21381"/>
                    </a:lnTo>
                    <a:lnTo>
                      <a:pt x="6872" y="21581"/>
                    </a:lnTo>
                    <a:cubicBezTo>
                      <a:pt x="5958" y="18177"/>
                      <a:pt x="7703" y="14542"/>
                      <a:pt x="11054" y="13176"/>
                    </a:cubicBezTo>
                    <a:cubicBezTo>
                      <a:pt x="11933" y="12817"/>
                      <a:pt x="12842" y="12646"/>
                      <a:pt x="13737" y="12646"/>
                    </a:cubicBezTo>
                    <a:cubicBezTo>
                      <a:pt x="16535" y="12646"/>
                      <a:pt x="19190" y="14309"/>
                      <a:pt x="20321" y="17063"/>
                    </a:cubicBezTo>
                    <a:cubicBezTo>
                      <a:pt x="21056" y="18880"/>
                      <a:pt x="20993" y="20825"/>
                      <a:pt x="20290" y="22506"/>
                    </a:cubicBezTo>
                    <a:lnTo>
                      <a:pt x="23788" y="22506"/>
                    </a:lnTo>
                    <a:lnTo>
                      <a:pt x="15298" y="1733"/>
                    </a:lnTo>
                    <a:cubicBezTo>
                      <a:pt x="14907" y="1894"/>
                      <a:pt x="14501" y="1970"/>
                      <a:pt x="14102" y="1970"/>
                    </a:cubicBezTo>
                    <a:cubicBezTo>
                      <a:pt x="12854" y="1970"/>
                      <a:pt x="11671" y="1226"/>
                      <a:pt x="111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61"/>
              <p:cNvSpPr/>
              <p:nvPr/>
            </p:nvSpPr>
            <p:spPr>
              <a:xfrm>
                <a:off x="4825400" y="995825"/>
                <a:ext cx="377475" cy="246500"/>
              </a:xfrm>
              <a:custGeom>
                <a:avLst/>
                <a:gdLst/>
                <a:ahLst/>
                <a:cxnLst/>
                <a:rect l="l" t="t" r="r" b="b"/>
                <a:pathLst>
                  <a:path w="15099" h="9860" extrusionOk="0">
                    <a:moveTo>
                      <a:pt x="7779" y="0"/>
                    </a:moveTo>
                    <a:cubicBezTo>
                      <a:pt x="6884" y="0"/>
                      <a:pt x="5975" y="171"/>
                      <a:pt x="5096" y="530"/>
                    </a:cubicBezTo>
                    <a:cubicBezTo>
                      <a:pt x="1745" y="1896"/>
                      <a:pt x="0" y="5531"/>
                      <a:pt x="914" y="8935"/>
                    </a:cubicBezTo>
                    <a:lnTo>
                      <a:pt x="6125" y="9671"/>
                    </a:lnTo>
                    <a:cubicBezTo>
                      <a:pt x="5821" y="9460"/>
                      <a:pt x="5548" y="9145"/>
                      <a:pt x="5338" y="8746"/>
                    </a:cubicBezTo>
                    <a:lnTo>
                      <a:pt x="4182" y="9218"/>
                    </a:lnTo>
                    <a:lnTo>
                      <a:pt x="3772" y="8210"/>
                    </a:lnTo>
                    <a:lnTo>
                      <a:pt x="4960" y="7726"/>
                    </a:lnTo>
                    <a:cubicBezTo>
                      <a:pt x="4781" y="7002"/>
                      <a:pt x="4802" y="6224"/>
                      <a:pt x="5012" y="5573"/>
                    </a:cubicBezTo>
                    <a:lnTo>
                      <a:pt x="6262" y="5678"/>
                    </a:lnTo>
                    <a:cubicBezTo>
                      <a:pt x="6010" y="6424"/>
                      <a:pt x="6031" y="7369"/>
                      <a:pt x="6251" y="7926"/>
                    </a:cubicBezTo>
                    <a:cubicBezTo>
                      <a:pt x="6395" y="8271"/>
                      <a:pt x="6592" y="8468"/>
                      <a:pt x="6821" y="8468"/>
                    </a:cubicBezTo>
                    <a:cubicBezTo>
                      <a:pt x="6878" y="8468"/>
                      <a:pt x="6937" y="8456"/>
                      <a:pt x="6998" y="8431"/>
                    </a:cubicBezTo>
                    <a:cubicBezTo>
                      <a:pt x="7943" y="8042"/>
                      <a:pt x="6230" y="5457"/>
                      <a:pt x="8122" y="4690"/>
                    </a:cubicBezTo>
                    <a:cubicBezTo>
                      <a:pt x="8328" y="4605"/>
                      <a:pt x="8533" y="4563"/>
                      <a:pt x="8734" y="4563"/>
                    </a:cubicBezTo>
                    <a:cubicBezTo>
                      <a:pt x="9322" y="4563"/>
                      <a:pt x="9871" y="4917"/>
                      <a:pt x="10286" y="5552"/>
                    </a:cubicBezTo>
                    <a:lnTo>
                      <a:pt x="11411" y="5090"/>
                    </a:lnTo>
                    <a:lnTo>
                      <a:pt x="11820" y="6098"/>
                    </a:lnTo>
                    <a:lnTo>
                      <a:pt x="10738" y="6540"/>
                    </a:lnTo>
                    <a:cubicBezTo>
                      <a:pt x="10927" y="7212"/>
                      <a:pt x="10969" y="7916"/>
                      <a:pt x="10864" y="8504"/>
                    </a:cubicBezTo>
                    <a:lnTo>
                      <a:pt x="9593" y="8420"/>
                    </a:lnTo>
                    <a:cubicBezTo>
                      <a:pt x="9688" y="7726"/>
                      <a:pt x="9625" y="6918"/>
                      <a:pt x="9446" y="6487"/>
                    </a:cubicBezTo>
                    <a:cubicBezTo>
                      <a:pt x="9336" y="6209"/>
                      <a:pt x="9166" y="6033"/>
                      <a:pt x="8973" y="6033"/>
                    </a:cubicBezTo>
                    <a:cubicBezTo>
                      <a:pt x="8925" y="6033"/>
                      <a:pt x="8876" y="6043"/>
                      <a:pt x="8826" y="6066"/>
                    </a:cubicBezTo>
                    <a:cubicBezTo>
                      <a:pt x="7901" y="6435"/>
                      <a:pt x="9583" y="9040"/>
                      <a:pt x="7649" y="9828"/>
                    </a:cubicBezTo>
                    <a:cubicBezTo>
                      <a:pt x="7628" y="9839"/>
                      <a:pt x="7596" y="9849"/>
                      <a:pt x="7575" y="9860"/>
                    </a:cubicBezTo>
                    <a:lnTo>
                      <a:pt x="14332" y="9860"/>
                    </a:lnTo>
                    <a:cubicBezTo>
                      <a:pt x="15035" y="8179"/>
                      <a:pt x="15098" y="6234"/>
                      <a:pt x="14363" y="4417"/>
                    </a:cubicBezTo>
                    <a:cubicBezTo>
                      <a:pt x="13232" y="1663"/>
                      <a:pt x="10577" y="0"/>
                      <a:pt x="777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61"/>
              <p:cNvSpPr/>
              <p:nvPr/>
            </p:nvSpPr>
            <p:spPr>
              <a:xfrm>
                <a:off x="4823300" y="806850"/>
                <a:ext cx="146325" cy="129000"/>
              </a:xfrm>
              <a:custGeom>
                <a:avLst/>
                <a:gdLst/>
                <a:ahLst/>
                <a:cxnLst/>
                <a:rect l="l" t="t" r="r" b="b"/>
                <a:pathLst>
                  <a:path w="5853" h="5160" extrusionOk="0">
                    <a:moveTo>
                      <a:pt x="2930" y="1"/>
                    </a:moveTo>
                    <a:cubicBezTo>
                      <a:pt x="2601" y="1"/>
                      <a:pt x="2267" y="64"/>
                      <a:pt x="1944" y="198"/>
                    </a:cubicBezTo>
                    <a:cubicBezTo>
                      <a:pt x="631" y="734"/>
                      <a:pt x="0" y="2236"/>
                      <a:pt x="536" y="3560"/>
                    </a:cubicBezTo>
                    <a:cubicBezTo>
                      <a:pt x="942" y="4556"/>
                      <a:pt x="1904" y="5159"/>
                      <a:pt x="2922" y="5159"/>
                    </a:cubicBezTo>
                    <a:cubicBezTo>
                      <a:pt x="3247" y="5159"/>
                      <a:pt x="3578" y="5098"/>
                      <a:pt x="3898" y="4968"/>
                    </a:cubicBezTo>
                    <a:cubicBezTo>
                      <a:pt x="5222" y="4432"/>
                      <a:pt x="5852" y="2919"/>
                      <a:pt x="5306" y="1606"/>
                    </a:cubicBezTo>
                    <a:cubicBezTo>
                      <a:pt x="4901" y="605"/>
                      <a:pt x="3944" y="1"/>
                      <a:pt x="293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61"/>
              <p:cNvSpPr/>
              <p:nvPr/>
            </p:nvSpPr>
            <p:spPr>
              <a:xfrm>
                <a:off x="4369400" y="553850"/>
                <a:ext cx="910175" cy="688475"/>
              </a:xfrm>
              <a:custGeom>
                <a:avLst/>
                <a:gdLst/>
                <a:ahLst/>
                <a:cxnLst/>
                <a:rect l="l" t="t" r="r" b="b"/>
                <a:pathLst>
                  <a:path w="36407" h="27539" extrusionOk="0">
                    <a:moveTo>
                      <a:pt x="18608" y="0"/>
                    </a:moveTo>
                    <a:cubicBezTo>
                      <a:pt x="18093" y="0"/>
                      <a:pt x="17568" y="137"/>
                      <a:pt x="17095" y="410"/>
                    </a:cubicBezTo>
                    <a:lnTo>
                      <a:pt x="1598" y="9456"/>
                    </a:lnTo>
                    <a:cubicBezTo>
                      <a:pt x="904" y="9855"/>
                      <a:pt x="410" y="10507"/>
                      <a:pt x="211" y="11295"/>
                    </a:cubicBezTo>
                    <a:cubicBezTo>
                      <a:pt x="1" y="12073"/>
                      <a:pt x="106" y="12881"/>
                      <a:pt x="515" y="13575"/>
                    </a:cubicBezTo>
                    <a:lnTo>
                      <a:pt x="8658" y="27539"/>
                    </a:lnTo>
                    <a:lnTo>
                      <a:pt x="10518" y="27539"/>
                    </a:lnTo>
                    <a:lnTo>
                      <a:pt x="2259" y="13376"/>
                    </a:lnTo>
                    <a:cubicBezTo>
                      <a:pt x="1671" y="12367"/>
                      <a:pt x="2007" y="11074"/>
                      <a:pt x="3016" y="10486"/>
                    </a:cubicBezTo>
                    <a:lnTo>
                      <a:pt x="17295" y="2154"/>
                    </a:lnTo>
                    <a:cubicBezTo>
                      <a:pt x="17625" y="1959"/>
                      <a:pt x="17989" y="1867"/>
                      <a:pt x="18350" y="1867"/>
                    </a:cubicBezTo>
                    <a:cubicBezTo>
                      <a:pt x="19076" y="1867"/>
                      <a:pt x="19787" y="2243"/>
                      <a:pt x="20174" y="2911"/>
                    </a:cubicBezTo>
                    <a:lnTo>
                      <a:pt x="34547" y="27539"/>
                    </a:lnTo>
                    <a:lnTo>
                      <a:pt x="36406" y="27539"/>
                    </a:lnTo>
                    <a:lnTo>
                      <a:pt x="21213" y="1503"/>
                    </a:lnTo>
                    <a:cubicBezTo>
                      <a:pt x="20646" y="536"/>
                      <a:pt x="19637" y="0"/>
                      <a:pt x="186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61"/>
              <p:cNvSpPr/>
              <p:nvPr/>
            </p:nvSpPr>
            <p:spPr>
              <a:xfrm>
                <a:off x="4361525" y="546200"/>
                <a:ext cx="926975" cy="696125"/>
              </a:xfrm>
              <a:custGeom>
                <a:avLst/>
                <a:gdLst/>
                <a:ahLst/>
                <a:cxnLst/>
                <a:rect l="l" t="t" r="r" b="b"/>
                <a:pathLst>
                  <a:path w="37079" h="27845" extrusionOk="0">
                    <a:moveTo>
                      <a:pt x="18917" y="0"/>
                    </a:moveTo>
                    <a:cubicBezTo>
                      <a:pt x="18350" y="0"/>
                      <a:pt x="17776" y="146"/>
                      <a:pt x="17253" y="453"/>
                    </a:cubicBezTo>
                    <a:lnTo>
                      <a:pt x="1755" y="9489"/>
                    </a:lnTo>
                    <a:cubicBezTo>
                      <a:pt x="998" y="9941"/>
                      <a:pt x="452" y="10656"/>
                      <a:pt x="221" y="11517"/>
                    </a:cubicBezTo>
                    <a:cubicBezTo>
                      <a:pt x="1" y="12379"/>
                      <a:pt x="116" y="13271"/>
                      <a:pt x="557" y="14039"/>
                    </a:cubicBezTo>
                    <a:lnTo>
                      <a:pt x="8616" y="27845"/>
                    </a:lnTo>
                    <a:lnTo>
                      <a:pt x="8973" y="27845"/>
                    </a:lnTo>
                    <a:lnTo>
                      <a:pt x="830" y="13881"/>
                    </a:lnTo>
                    <a:cubicBezTo>
                      <a:pt x="421" y="13187"/>
                      <a:pt x="316" y="12379"/>
                      <a:pt x="526" y="11601"/>
                    </a:cubicBezTo>
                    <a:cubicBezTo>
                      <a:pt x="725" y="10813"/>
                      <a:pt x="1219" y="10161"/>
                      <a:pt x="1913" y="9762"/>
                    </a:cubicBezTo>
                    <a:lnTo>
                      <a:pt x="17410" y="716"/>
                    </a:lnTo>
                    <a:cubicBezTo>
                      <a:pt x="17883" y="443"/>
                      <a:pt x="18408" y="306"/>
                      <a:pt x="18923" y="306"/>
                    </a:cubicBezTo>
                    <a:cubicBezTo>
                      <a:pt x="19952" y="306"/>
                      <a:pt x="20961" y="842"/>
                      <a:pt x="21528" y="1809"/>
                    </a:cubicBezTo>
                    <a:lnTo>
                      <a:pt x="36721" y="27845"/>
                    </a:lnTo>
                    <a:lnTo>
                      <a:pt x="37078" y="27845"/>
                    </a:lnTo>
                    <a:lnTo>
                      <a:pt x="21791" y="1651"/>
                    </a:lnTo>
                    <a:cubicBezTo>
                      <a:pt x="21174" y="591"/>
                      <a:pt x="20059" y="0"/>
                      <a:pt x="189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61"/>
              <p:cNvSpPr/>
              <p:nvPr/>
            </p:nvSpPr>
            <p:spPr>
              <a:xfrm>
                <a:off x="4411150" y="600525"/>
                <a:ext cx="821925" cy="641800"/>
              </a:xfrm>
              <a:custGeom>
                <a:avLst/>
                <a:gdLst/>
                <a:ahLst/>
                <a:cxnLst/>
                <a:rect l="l" t="t" r="r" b="b"/>
                <a:pathLst>
                  <a:path w="32877" h="25672" extrusionOk="0">
                    <a:moveTo>
                      <a:pt x="16680" y="0"/>
                    </a:moveTo>
                    <a:cubicBezTo>
                      <a:pt x="16319" y="0"/>
                      <a:pt x="15955" y="92"/>
                      <a:pt x="15625" y="287"/>
                    </a:cubicBezTo>
                    <a:lnTo>
                      <a:pt x="1346" y="8619"/>
                    </a:lnTo>
                    <a:cubicBezTo>
                      <a:pt x="337" y="9207"/>
                      <a:pt x="1" y="10500"/>
                      <a:pt x="589" y="11509"/>
                    </a:cubicBezTo>
                    <a:lnTo>
                      <a:pt x="8848" y="25672"/>
                    </a:lnTo>
                    <a:lnTo>
                      <a:pt x="11296" y="25672"/>
                    </a:lnTo>
                    <a:lnTo>
                      <a:pt x="4004" y="13179"/>
                    </a:lnTo>
                    <a:cubicBezTo>
                      <a:pt x="5517" y="12296"/>
                      <a:pt x="6022" y="10353"/>
                      <a:pt x="5139" y="8850"/>
                    </a:cubicBezTo>
                    <a:lnTo>
                      <a:pt x="13954" y="3702"/>
                    </a:lnTo>
                    <a:cubicBezTo>
                      <a:pt x="14544" y="4713"/>
                      <a:pt x="15604" y="5279"/>
                      <a:pt x="16693" y="5279"/>
                    </a:cubicBezTo>
                    <a:cubicBezTo>
                      <a:pt x="17234" y="5279"/>
                      <a:pt x="17781" y="5140"/>
                      <a:pt x="18283" y="4847"/>
                    </a:cubicBezTo>
                    <a:lnTo>
                      <a:pt x="30428" y="25672"/>
                    </a:lnTo>
                    <a:lnTo>
                      <a:pt x="32877" y="25672"/>
                    </a:lnTo>
                    <a:lnTo>
                      <a:pt x="18504" y="1044"/>
                    </a:lnTo>
                    <a:cubicBezTo>
                      <a:pt x="18117" y="376"/>
                      <a:pt x="17406" y="0"/>
                      <a:pt x="166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61"/>
              <p:cNvSpPr/>
              <p:nvPr/>
            </p:nvSpPr>
            <p:spPr>
              <a:xfrm>
                <a:off x="4797025" y="1106475"/>
                <a:ext cx="192025" cy="135850"/>
              </a:xfrm>
              <a:custGeom>
                <a:avLst/>
                <a:gdLst/>
                <a:ahLst/>
                <a:cxnLst/>
                <a:rect l="l" t="t" r="r" b="b"/>
                <a:pathLst>
                  <a:path w="7681" h="5434" extrusionOk="0">
                    <a:moveTo>
                      <a:pt x="4605" y="0"/>
                    </a:moveTo>
                    <a:cubicBezTo>
                      <a:pt x="4338" y="0"/>
                      <a:pt x="4071" y="72"/>
                      <a:pt x="3814" y="222"/>
                    </a:cubicBezTo>
                    <a:cubicBezTo>
                      <a:pt x="2049" y="1252"/>
                      <a:pt x="4108" y="3574"/>
                      <a:pt x="3226" y="4089"/>
                    </a:cubicBezTo>
                    <a:cubicBezTo>
                      <a:pt x="3152" y="4133"/>
                      <a:pt x="3077" y="4154"/>
                      <a:pt x="3003" y="4154"/>
                    </a:cubicBezTo>
                    <a:cubicBezTo>
                      <a:pt x="2794" y="4154"/>
                      <a:pt x="2588" y="3985"/>
                      <a:pt x="2417" y="3690"/>
                    </a:cubicBezTo>
                    <a:cubicBezTo>
                      <a:pt x="2112" y="3174"/>
                      <a:pt x="1965" y="2229"/>
                      <a:pt x="2112" y="1462"/>
                    </a:cubicBezTo>
                    <a:lnTo>
                      <a:pt x="2112" y="1462"/>
                    </a:lnTo>
                    <a:lnTo>
                      <a:pt x="851" y="1535"/>
                    </a:lnTo>
                    <a:cubicBezTo>
                      <a:pt x="746" y="2208"/>
                      <a:pt x="830" y="2985"/>
                      <a:pt x="1103" y="3679"/>
                    </a:cubicBezTo>
                    <a:lnTo>
                      <a:pt x="1" y="4320"/>
                    </a:lnTo>
                    <a:lnTo>
                      <a:pt x="547" y="5255"/>
                    </a:lnTo>
                    <a:lnTo>
                      <a:pt x="1619" y="4635"/>
                    </a:lnTo>
                    <a:cubicBezTo>
                      <a:pt x="1892" y="4992"/>
                      <a:pt x="2207" y="5266"/>
                      <a:pt x="2532" y="5434"/>
                    </a:cubicBezTo>
                    <a:lnTo>
                      <a:pt x="3972" y="5434"/>
                    </a:lnTo>
                    <a:cubicBezTo>
                      <a:pt x="4003" y="5413"/>
                      <a:pt x="4035" y="5402"/>
                      <a:pt x="4066" y="5381"/>
                    </a:cubicBezTo>
                    <a:cubicBezTo>
                      <a:pt x="5863" y="4330"/>
                      <a:pt x="3846" y="1988"/>
                      <a:pt x="4697" y="1483"/>
                    </a:cubicBezTo>
                    <a:cubicBezTo>
                      <a:pt x="4758" y="1449"/>
                      <a:pt x="4820" y="1432"/>
                      <a:pt x="4881" y="1432"/>
                    </a:cubicBezTo>
                    <a:cubicBezTo>
                      <a:pt x="5062" y="1432"/>
                      <a:pt x="5239" y="1576"/>
                      <a:pt x="5380" y="1819"/>
                    </a:cubicBezTo>
                    <a:cubicBezTo>
                      <a:pt x="5621" y="2229"/>
                      <a:pt x="5789" y="3006"/>
                      <a:pt x="5789" y="3721"/>
                    </a:cubicBezTo>
                    <a:lnTo>
                      <a:pt x="7061" y="3616"/>
                    </a:lnTo>
                    <a:cubicBezTo>
                      <a:pt x="7082" y="3027"/>
                      <a:pt x="6945" y="2324"/>
                      <a:pt x="6662" y="1693"/>
                    </a:cubicBezTo>
                    <a:lnTo>
                      <a:pt x="7681" y="1105"/>
                    </a:lnTo>
                    <a:lnTo>
                      <a:pt x="7134" y="159"/>
                    </a:lnTo>
                    <a:lnTo>
                      <a:pt x="6084" y="779"/>
                    </a:lnTo>
                    <a:cubicBezTo>
                      <a:pt x="5640" y="273"/>
                      <a:pt x="5123" y="0"/>
                      <a:pt x="46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61"/>
              <p:cNvSpPr/>
              <p:nvPr/>
            </p:nvSpPr>
            <p:spPr>
              <a:xfrm>
                <a:off x="4511250" y="693050"/>
                <a:ext cx="660625" cy="549275"/>
              </a:xfrm>
              <a:custGeom>
                <a:avLst/>
                <a:gdLst/>
                <a:ahLst/>
                <a:cxnLst/>
                <a:rect l="l" t="t" r="r" b="b"/>
                <a:pathLst>
                  <a:path w="26425" h="21971" extrusionOk="0">
                    <a:moveTo>
                      <a:pt x="8655" y="5347"/>
                    </a:moveTo>
                    <a:cubicBezTo>
                      <a:pt x="9544" y="5347"/>
                      <a:pt x="10410" y="5808"/>
                      <a:pt x="10895" y="6631"/>
                    </a:cubicBezTo>
                    <a:cubicBezTo>
                      <a:pt x="11610" y="7860"/>
                      <a:pt x="11201" y="9436"/>
                      <a:pt x="9961" y="10150"/>
                    </a:cubicBezTo>
                    <a:cubicBezTo>
                      <a:pt x="9551" y="10392"/>
                      <a:pt x="9104" y="10506"/>
                      <a:pt x="8662" y="10506"/>
                    </a:cubicBezTo>
                    <a:cubicBezTo>
                      <a:pt x="7777" y="10506"/>
                      <a:pt x="6917" y="10046"/>
                      <a:pt x="6441" y="9226"/>
                    </a:cubicBezTo>
                    <a:cubicBezTo>
                      <a:pt x="5716" y="7997"/>
                      <a:pt x="6136" y="6421"/>
                      <a:pt x="7365" y="5695"/>
                    </a:cubicBezTo>
                    <a:cubicBezTo>
                      <a:pt x="7772" y="5459"/>
                      <a:pt x="8216" y="5347"/>
                      <a:pt x="8655" y="5347"/>
                    </a:cubicBezTo>
                    <a:close/>
                    <a:moveTo>
                      <a:pt x="9950" y="1"/>
                    </a:moveTo>
                    <a:lnTo>
                      <a:pt x="1135" y="5149"/>
                    </a:lnTo>
                    <a:cubicBezTo>
                      <a:pt x="2018" y="6652"/>
                      <a:pt x="1513" y="8595"/>
                      <a:pt x="0" y="9478"/>
                    </a:cubicBezTo>
                    <a:lnTo>
                      <a:pt x="7292" y="21971"/>
                    </a:lnTo>
                    <a:lnTo>
                      <a:pt x="8700" y="21971"/>
                    </a:lnTo>
                    <a:cubicBezTo>
                      <a:pt x="7323" y="18724"/>
                      <a:pt x="8542" y="14889"/>
                      <a:pt x="11663" y="13071"/>
                    </a:cubicBezTo>
                    <a:cubicBezTo>
                      <a:pt x="12792" y="12411"/>
                      <a:pt x="14027" y="12096"/>
                      <a:pt x="15245" y="12096"/>
                    </a:cubicBezTo>
                    <a:cubicBezTo>
                      <a:pt x="17688" y="12096"/>
                      <a:pt x="20063" y="13360"/>
                      <a:pt x="21381" y="15625"/>
                    </a:cubicBezTo>
                    <a:cubicBezTo>
                      <a:pt x="22558" y="17631"/>
                      <a:pt x="22632" y="19985"/>
                      <a:pt x="21791" y="21971"/>
                    </a:cubicBezTo>
                    <a:lnTo>
                      <a:pt x="26424" y="21971"/>
                    </a:lnTo>
                    <a:lnTo>
                      <a:pt x="14279" y="1146"/>
                    </a:lnTo>
                    <a:cubicBezTo>
                      <a:pt x="13777" y="1439"/>
                      <a:pt x="13230" y="1578"/>
                      <a:pt x="12689" y="1578"/>
                    </a:cubicBezTo>
                    <a:cubicBezTo>
                      <a:pt x="11600" y="1578"/>
                      <a:pt x="10540" y="1012"/>
                      <a:pt x="99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61"/>
              <p:cNvSpPr/>
              <p:nvPr/>
            </p:nvSpPr>
            <p:spPr>
              <a:xfrm>
                <a:off x="4694325" y="995450"/>
                <a:ext cx="382725" cy="246875"/>
              </a:xfrm>
              <a:custGeom>
                <a:avLst/>
                <a:gdLst/>
                <a:ahLst/>
                <a:cxnLst/>
                <a:rect l="l" t="t" r="r" b="b"/>
                <a:pathLst>
                  <a:path w="15309" h="9875" extrusionOk="0">
                    <a:moveTo>
                      <a:pt x="7922" y="0"/>
                    </a:moveTo>
                    <a:cubicBezTo>
                      <a:pt x="6704" y="0"/>
                      <a:pt x="5469" y="315"/>
                      <a:pt x="4340" y="975"/>
                    </a:cubicBezTo>
                    <a:cubicBezTo>
                      <a:pt x="1219" y="2793"/>
                      <a:pt x="0" y="6628"/>
                      <a:pt x="1377" y="9875"/>
                    </a:cubicBezTo>
                    <a:lnTo>
                      <a:pt x="6640" y="9875"/>
                    </a:lnTo>
                    <a:cubicBezTo>
                      <a:pt x="6315" y="9707"/>
                      <a:pt x="6000" y="9433"/>
                      <a:pt x="5727" y="9076"/>
                    </a:cubicBezTo>
                    <a:lnTo>
                      <a:pt x="4655" y="9696"/>
                    </a:lnTo>
                    <a:lnTo>
                      <a:pt x="4109" y="8761"/>
                    </a:lnTo>
                    <a:lnTo>
                      <a:pt x="5211" y="8120"/>
                    </a:lnTo>
                    <a:cubicBezTo>
                      <a:pt x="4938" y="7426"/>
                      <a:pt x="4854" y="6649"/>
                      <a:pt x="4959" y="5976"/>
                    </a:cubicBezTo>
                    <a:lnTo>
                      <a:pt x="6220" y="5903"/>
                    </a:lnTo>
                    <a:lnTo>
                      <a:pt x="6220" y="5903"/>
                    </a:lnTo>
                    <a:cubicBezTo>
                      <a:pt x="6073" y="6670"/>
                      <a:pt x="6220" y="7615"/>
                      <a:pt x="6525" y="8131"/>
                    </a:cubicBezTo>
                    <a:cubicBezTo>
                      <a:pt x="6696" y="8426"/>
                      <a:pt x="6902" y="8595"/>
                      <a:pt x="7111" y="8595"/>
                    </a:cubicBezTo>
                    <a:cubicBezTo>
                      <a:pt x="7185" y="8595"/>
                      <a:pt x="7260" y="8574"/>
                      <a:pt x="7334" y="8530"/>
                    </a:cubicBezTo>
                    <a:cubicBezTo>
                      <a:pt x="8216" y="8015"/>
                      <a:pt x="6157" y="5693"/>
                      <a:pt x="7922" y="4663"/>
                    </a:cubicBezTo>
                    <a:cubicBezTo>
                      <a:pt x="8179" y="4513"/>
                      <a:pt x="8446" y="4441"/>
                      <a:pt x="8713" y="4441"/>
                    </a:cubicBezTo>
                    <a:cubicBezTo>
                      <a:pt x="9231" y="4441"/>
                      <a:pt x="9748" y="4714"/>
                      <a:pt x="10192" y="5220"/>
                    </a:cubicBezTo>
                    <a:lnTo>
                      <a:pt x="11242" y="4600"/>
                    </a:lnTo>
                    <a:lnTo>
                      <a:pt x="11789" y="5546"/>
                    </a:lnTo>
                    <a:lnTo>
                      <a:pt x="10770" y="6134"/>
                    </a:lnTo>
                    <a:cubicBezTo>
                      <a:pt x="11053" y="6765"/>
                      <a:pt x="11190" y="7468"/>
                      <a:pt x="11169" y="8057"/>
                    </a:cubicBezTo>
                    <a:lnTo>
                      <a:pt x="9897" y="8162"/>
                    </a:lnTo>
                    <a:cubicBezTo>
                      <a:pt x="9897" y="7447"/>
                      <a:pt x="9729" y="6670"/>
                      <a:pt x="9488" y="6260"/>
                    </a:cubicBezTo>
                    <a:cubicBezTo>
                      <a:pt x="9347" y="6017"/>
                      <a:pt x="9170" y="5873"/>
                      <a:pt x="8989" y="5873"/>
                    </a:cubicBezTo>
                    <a:cubicBezTo>
                      <a:pt x="8928" y="5873"/>
                      <a:pt x="8866" y="5890"/>
                      <a:pt x="8805" y="5924"/>
                    </a:cubicBezTo>
                    <a:cubicBezTo>
                      <a:pt x="7954" y="6429"/>
                      <a:pt x="9971" y="8771"/>
                      <a:pt x="8174" y="9822"/>
                    </a:cubicBezTo>
                    <a:cubicBezTo>
                      <a:pt x="8143" y="9843"/>
                      <a:pt x="8111" y="9854"/>
                      <a:pt x="8080" y="9875"/>
                    </a:cubicBezTo>
                    <a:lnTo>
                      <a:pt x="14468" y="9875"/>
                    </a:lnTo>
                    <a:cubicBezTo>
                      <a:pt x="15309" y="7889"/>
                      <a:pt x="15235" y="5535"/>
                      <a:pt x="14058" y="3529"/>
                    </a:cubicBezTo>
                    <a:cubicBezTo>
                      <a:pt x="12740" y="1264"/>
                      <a:pt x="10365" y="0"/>
                      <a:pt x="79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61"/>
              <p:cNvSpPr/>
              <p:nvPr/>
            </p:nvSpPr>
            <p:spPr>
              <a:xfrm>
                <a:off x="4654150" y="826725"/>
                <a:ext cx="147350" cy="129000"/>
              </a:xfrm>
              <a:custGeom>
                <a:avLst/>
                <a:gdLst/>
                <a:ahLst/>
                <a:cxnLst/>
                <a:rect l="l" t="t" r="r" b="b"/>
                <a:pathLst>
                  <a:path w="5894" h="5160" extrusionOk="0">
                    <a:moveTo>
                      <a:pt x="2939" y="0"/>
                    </a:moveTo>
                    <a:cubicBezTo>
                      <a:pt x="2500" y="0"/>
                      <a:pt x="2056" y="112"/>
                      <a:pt x="1649" y="348"/>
                    </a:cubicBezTo>
                    <a:cubicBezTo>
                      <a:pt x="420" y="1074"/>
                      <a:pt x="0" y="2650"/>
                      <a:pt x="725" y="3879"/>
                    </a:cubicBezTo>
                    <a:cubicBezTo>
                      <a:pt x="1201" y="4699"/>
                      <a:pt x="2061" y="5159"/>
                      <a:pt x="2946" y="5159"/>
                    </a:cubicBezTo>
                    <a:cubicBezTo>
                      <a:pt x="3388" y="5159"/>
                      <a:pt x="3835" y="5045"/>
                      <a:pt x="4245" y="4803"/>
                    </a:cubicBezTo>
                    <a:cubicBezTo>
                      <a:pt x="5485" y="4089"/>
                      <a:pt x="5894" y="2513"/>
                      <a:pt x="5179" y="1284"/>
                    </a:cubicBezTo>
                    <a:cubicBezTo>
                      <a:pt x="4694" y="461"/>
                      <a:pt x="3828" y="0"/>
                      <a:pt x="29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5" name="Google Shape;1575;p61"/>
            <p:cNvGrpSpPr/>
            <p:nvPr/>
          </p:nvGrpSpPr>
          <p:grpSpPr>
            <a:xfrm>
              <a:off x="4877056" y="3495817"/>
              <a:ext cx="639344" cy="603209"/>
              <a:chOff x="5127806" y="3642167"/>
              <a:chExt cx="639344" cy="603209"/>
            </a:xfrm>
          </p:grpSpPr>
          <p:sp>
            <p:nvSpPr>
              <p:cNvPr id="1576" name="Google Shape;1576;p61"/>
              <p:cNvSpPr/>
              <p:nvPr/>
            </p:nvSpPr>
            <p:spPr>
              <a:xfrm>
                <a:off x="5155952" y="4006901"/>
                <a:ext cx="582562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40" h="5338" extrusionOk="0">
                    <a:moveTo>
                      <a:pt x="12" y="1"/>
                    </a:moveTo>
                    <a:lnTo>
                      <a:pt x="1" y="1545"/>
                    </a:lnTo>
                    <a:cubicBezTo>
                      <a:pt x="1" y="2511"/>
                      <a:pt x="642" y="3489"/>
                      <a:pt x="1924" y="4234"/>
                    </a:cubicBezTo>
                    <a:cubicBezTo>
                      <a:pt x="3200" y="4970"/>
                      <a:pt x="4871" y="5338"/>
                      <a:pt x="6539" y="5338"/>
                    </a:cubicBezTo>
                    <a:cubicBezTo>
                      <a:pt x="8207" y="5338"/>
                      <a:pt x="9872" y="4970"/>
                      <a:pt x="11138" y="4234"/>
                    </a:cubicBezTo>
                    <a:cubicBezTo>
                      <a:pt x="12399" y="3499"/>
                      <a:pt x="13029" y="2543"/>
                      <a:pt x="13029" y="1577"/>
                    </a:cubicBezTo>
                    <a:lnTo>
                      <a:pt x="13040" y="32"/>
                    </a:lnTo>
                    <a:cubicBezTo>
                      <a:pt x="10960" y="32"/>
                      <a:pt x="2249" y="1"/>
                      <a:pt x="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61"/>
              <p:cNvSpPr/>
              <p:nvPr/>
            </p:nvSpPr>
            <p:spPr>
              <a:xfrm>
                <a:off x="5127806" y="3838830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32" y="1"/>
                    </a:moveTo>
                    <a:cubicBezTo>
                      <a:pt x="5464" y="1"/>
                      <a:pt x="3799" y="368"/>
                      <a:pt x="2533" y="1104"/>
                    </a:cubicBezTo>
                    <a:cubicBezTo>
                      <a:pt x="0" y="2586"/>
                      <a:pt x="11" y="4970"/>
                      <a:pt x="2564" y="6441"/>
                    </a:cubicBezTo>
                    <a:cubicBezTo>
                      <a:pt x="3841" y="7177"/>
                      <a:pt x="5509" y="7545"/>
                      <a:pt x="7174" y="7545"/>
                    </a:cubicBezTo>
                    <a:cubicBezTo>
                      <a:pt x="8839" y="7545"/>
                      <a:pt x="10502" y="7177"/>
                      <a:pt x="11768" y="6441"/>
                    </a:cubicBezTo>
                    <a:cubicBezTo>
                      <a:pt x="14310" y="4970"/>
                      <a:pt x="14300" y="2575"/>
                      <a:pt x="11747" y="1104"/>
                    </a:cubicBezTo>
                    <a:cubicBezTo>
                      <a:pt x="10470" y="368"/>
                      <a:pt x="8800" y="1"/>
                      <a:pt x="71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61"/>
              <p:cNvSpPr/>
              <p:nvPr/>
            </p:nvSpPr>
            <p:spPr>
              <a:xfrm>
                <a:off x="5219347" y="3878457"/>
                <a:ext cx="456266" cy="142558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3191" extrusionOk="0">
                    <a:moveTo>
                      <a:pt x="5096" y="0"/>
                    </a:moveTo>
                    <a:cubicBezTo>
                      <a:pt x="3818" y="0"/>
                      <a:pt x="2540" y="284"/>
                      <a:pt x="1566" y="847"/>
                    </a:cubicBezTo>
                    <a:cubicBezTo>
                      <a:pt x="473" y="1489"/>
                      <a:pt x="0" y="2339"/>
                      <a:pt x="148" y="3180"/>
                    </a:cubicBezTo>
                    <a:cubicBezTo>
                      <a:pt x="253" y="2539"/>
                      <a:pt x="725" y="1930"/>
                      <a:pt x="1566" y="1436"/>
                    </a:cubicBezTo>
                    <a:cubicBezTo>
                      <a:pt x="2538" y="874"/>
                      <a:pt x="3812" y="593"/>
                      <a:pt x="5087" y="593"/>
                    </a:cubicBezTo>
                    <a:cubicBezTo>
                      <a:pt x="6362" y="593"/>
                      <a:pt x="7639" y="874"/>
                      <a:pt x="8616" y="1436"/>
                    </a:cubicBezTo>
                    <a:cubicBezTo>
                      <a:pt x="9467" y="1930"/>
                      <a:pt x="9950" y="2549"/>
                      <a:pt x="10066" y="3191"/>
                    </a:cubicBezTo>
                    <a:cubicBezTo>
                      <a:pt x="10213" y="2360"/>
                      <a:pt x="9730" y="1489"/>
                      <a:pt x="8616" y="847"/>
                    </a:cubicBezTo>
                    <a:cubicBezTo>
                      <a:pt x="7641" y="281"/>
                      <a:pt x="6368" y="0"/>
                      <a:pt x="50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61"/>
              <p:cNvSpPr/>
              <p:nvPr/>
            </p:nvSpPr>
            <p:spPr>
              <a:xfrm>
                <a:off x="5225915" y="3904906"/>
                <a:ext cx="443131" cy="23168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6" extrusionOk="0">
                    <a:moveTo>
                      <a:pt x="4940" y="1"/>
                    </a:moveTo>
                    <a:cubicBezTo>
                      <a:pt x="3665" y="1"/>
                      <a:pt x="2391" y="282"/>
                      <a:pt x="1419" y="844"/>
                    </a:cubicBezTo>
                    <a:cubicBezTo>
                      <a:pt x="578" y="1338"/>
                      <a:pt x="106" y="1947"/>
                      <a:pt x="1" y="2588"/>
                    </a:cubicBezTo>
                    <a:cubicBezTo>
                      <a:pt x="106" y="3229"/>
                      <a:pt x="589" y="3849"/>
                      <a:pt x="1440" y="4343"/>
                    </a:cubicBezTo>
                    <a:cubicBezTo>
                      <a:pt x="2417" y="4905"/>
                      <a:pt x="3696" y="5186"/>
                      <a:pt x="4973" y="5186"/>
                    </a:cubicBezTo>
                    <a:cubicBezTo>
                      <a:pt x="6249" y="5186"/>
                      <a:pt x="7523" y="4905"/>
                      <a:pt x="8490" y="4343"/>
                    </a:cubicBezTo>
                    <a:cubicBezTo>
                      <a:pt x="9331" y="3849"/>
                      <a:pt x="9803" y="3239"/>
                      <a:pt x="9919" y="2599"/>
                    </a:cubicBezTo>
                    <a:cubicBezTo>
                      <a:pt x="9803" y="1957"/>
                      <a:pt x="9320" y="1338"/>
                      <a:pt x="8469" y="844"/>
                    </a:cubicBezTo>
                    <a:cubicBezTo>
                      <a:pt x="7492" y="282"/>
                      <a:pt x="6215" y="1"/>
                      <a:pt x="49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61"/>
              <p:cNvSpPr/>
              <p:nvPr/>
            </p:nvSpPr>
            <p:spPr>
              <a:xfrm>
                <a:off x="5219347" y="3865591"/>
                <a:ext cx="456266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6347" fill="none" extrusionOk="0">
                    <a:moveTo>
                      <a:pt x="10066" y="3479"/>
                    </a:moveTo>
                    <a:cubicBezTo>
                      <a:pt x="10213" y="2648"/>
                      <a:pt x="9730" y="1777"/>
                      <a:pt x="8616" y="1135"/>
                    </a:cubicBezTo>
                    <a:cubicBezTo>
                      <a:pt x="6662" y="1"/>
                      <a:pt x="3510" y="12"/>
                      <a:pt x="1566" y="1135"/>
                    </a:cubicBezTo>
                    <a:cubicBezTo>
                      <a:pt x="473" y="1777"/>
                      <a:pt x="0" y="2627"/>
                      <a:pt x="148" y="3468"/>
                    </a:cubicBezTo>
                    <a:cubicBezTo>
                      <a:pt x="253" y="4109"/>
                      <a:pt x="736" y="4729"/>
                      <a:pt x="1587" y="5223"/>
                    </a:cubicBezTo>
                    <a:cubicBezTo>
                      <a:pt x="3541" y="6347"/>
                      <a:pt x="6704" y="6347"/>
                      <a:pt x="8637" y="5223"/>
                    </a:cubicBezTo>
                    <a:cubicBezTo>
                      <a:pt x="9478" y="4729"/>
                      <a:pt x="9950" y="4119"/>
                      <a:pt x="10066" y="3479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61"/>
              <p:cNvSpPr/>
              <p:nvPr/>
            </p:nvSpPr>
            <p:spPr>
              <a:xfrm>
                <a:off x="5225915" y="3892352"/>
                <a:ext cx="443131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2890" fill="none" extrusionOk="0">
                    <a:moveTo>
                      <a:pt x="9919" y="2890"/>
                    </a:moveTo>
                    <a:lnTo>
                      <a:pt x="9919" y="2880"/>
                    </a:lnTo>
                    <a:cubicBezTo>
                      <a:pt x="9803" y="2238"/>
                      <a:pt x="9320" y="1619"/>
                      <a:pt x="8469" y="1125"/>
                    </a:cubicBezTo>
                    <a:cubicBezTo>
                      <a:pt x="6515" y="1"/>
                      <a:pt x="3363" y="1"/>
                      <a:pt x="1419" y="1125"/>
                    </a:cubicBezTo>
                    <a:cubicBezTo>
                      <a:pt x="578" y="1619"/>
                      <a:pt x="106" y="2228"/>
                      <a:pt x="1" y="2869"/>
                    </a:cubicBezTo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61"/>
              <p:cNvSpPr/>
              <p:nvPr/>
            </p:nvSpPr>
            <p:spPr>
              <a:xfrm>
                <a:off x="5339034" y="3951949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5" y="1"/>
                    </a:moveTo>
                    <a:lnTo>
                      <a:pt x="3626" y="358"/>
                    </a:lnTo>
                    <a:cubicBezTo>
                      <a:pt x="3322" y="240"/>
                      <a:pt x="3016" y="180"/>
                      <a:pt x="2729" y="180"/>
                    </a:cubicBezTo>
                    <a:cubicBezTo>
                      <a:pt x="2431" y="180"/>
                      <a:pt x="2154" y="245"/>
                      <a:pt x="1923" y="379"/>
                    </a:cubicBezTo>
                    <a:cubicBezTo>
                      <a:pt x="873" y="988"/>
                      <a:pt x="2764" y="1714"/>
                      <a:pt x="2239" y="2018"/>
                    </a:cubicBezTo>
                    <a:cubicBezTo>
                      <a:pt x="2167" y="2060"/>
                      <a:pt x="2088" y="2080"/>
                      <a:pt x="2003" y="2080"/>
                    </a:cubicBezTo>
                    <a:cubicBezTo>
                      <a:pt x="1874" y="2080"/>
                      <a:pt x="1733" y="2034"/>
                      <a:pt x="1587" y="1945"/>
                    </a:cubicBezTo>
                    <a:cubicBezTo>
                      <a:pt x="1272" y="1766"/>
                      <a:pt x="999" y="1399"/>
                      <a:pt x="957" y="1073"/>
                    </a:cubicBezTo>
                    <a:lnTo>
                      <a:pt x="84" y="1241"/>
                    </a:lnTo>
                    <a:cubicBezTo>
                      <a:pt x="126" y="1525"/>
                      <a:pt x="336" y="1829"/>
                      <a:pt x="663" y="2081"/>
                    </a:cubicBezTo>
                    <a:lnTo>
                      <a:pt x="0" y="2470"/>
                    </a:lnTo>
                    <a:lnTo>
                      <a:pt x="568" y="2796"/>
                    </a:lnTo>
                    <a:lnTo>
                      <a:pt x="1209" y="2417"/>
                    </a:lnTo>
                    <a:cubicBezTo>
                      <a:pt x="1546" y="2572"/>
                      <a:pt x="1911" y="2661"/>
                      <a:pt x="2259" y="2661"/>
                    </a:cubicBezTo>
                    <a:cubicBezTo>
                      <a:pt x="2550" y="2661"/>
                      <a:pt x="2829" y="2599"/>
                      <a:pt x="3068" y="2459"/>
                    </a:cubicBezTo>
                    <a:cubicBezTo>
                      <a:pt x="4140" y="1840"/>
                      <a:pt x="2270" y="1094"/>
                      <a:pt x="2785" y="799"/>
                    </a:cubicBezTo>
                    <a:cubicBezTo>
                      <a:pt x="2841" y="767"/>
                      <a:pt x="2905" y="752"/>
                      <a:pt x="2974" y="752"/>
                    </a:cubicBezTo>
                    <a:cubicBezTo>
                      <a:pt x="3085" y="752"/>
                      <a:pt x="3208" y="791"/>
                      <a:pt x="3331" y="862"/>
                    </a:cubicBezTo>
                    <a:cubicBezTo>
                      <a:pt x="3573" y="999"/>
                      <a:pt x="3846" y="1304"/>
                      <a:pt x="3972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4"/>
                      <a:pt x="4214" y="673"/>
                    </a:cubicBezTo>
                    <a:lnTo>
                      <a:pt x="4812" y="327"/>
                    </a:lnTo>
                    <a:lnTo>
                      <a:pt x="4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61"/>
              <p:cNvSpPr/>
              <p:nvPr/>
            </p:nvSpPr>
            <p:spPr>
              <a:xfrm>
                <a:off x="5155952" y="3908346"/>
                <a:ext cx="582562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40" h="5338" extrusionOk="0">
                    <a:moveTo>
                      <a:pt x="12" y="0"/>
                    </a:moveTo>
                    <a:lnTo>
                      <a:pt x="1" y="1544"/>
                    </a:lnTo>
                    <a:cubicBezTo>
                      <a:pt x="1" y="2522"/>
                      <a:pt x="642" y="3488"/>
                      <a:pt x="1924" y="4234"/>
                    </a:cubicBezTo>
                    <a:cubicBezTo>
                      <a:pt x="3200" y="4969"/>
                      <a:pt x="4871" y="5337"/>
                      <a:pt x="6539" y="5337"/>
                    </a:cubicBezTo>
                    <a:cubicBezTo>
                      <a:pt x="8207" y="5337"/>
                      <a:pt x="9872" y="4969"/>
                      <a:pt x="11138" y="4234"/>
                    </a:cubicBezTo>
                    <a:cubicBezTo>
                      <a:pt x="12399" y="3498"/>
                      <a:pt x="13029" y="2543"/>
                      <a:pt x="13029" y="1586"/>
                    </a:cubicBezTo>
                    <a:lnTo>
                      <a:pt x="13040" y="31"/>
                    </a:lnTo>
                    <a:cubicBezTo>
                      <a:pt x="10960" y="31"/>
                      <a:pt x="2249" y="0"/>
                      <a:pt x="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61"/>
              <p:cNvSpPr/>
              <p:nvPr/>
            </p:nvSpPr>
            <p:spPr>
              <a:xfrm>
                <a:off x="5127806" y="3740409"/>
                <a:ext cx="639344" cy="337430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3" extrusionOk="0">
                    <a:moveTo>
                      <a:pt x="7132" y="0"/>
                    </a:moveTo>
                    <a:cubicBezTo>
                      <a:pt x="5464" y="0"/>
                      <a:pt x="3799" y="371"/>
                      <a:pt x="2533" y="1111"/>
                    </a:cubicBezTo>
                    <a:cubicBezTo>
                      <a:pt x="0" y="2582"/>
                      <a:pt x="11" y="4967"/>
                      <a:pt x="2564" y="6449"/>
                    </a:cubicBezTo>
                    <a:cubicBezTo>
                      <a:pt x="3841" y="7184"/>
                      <a:pt x="5509" y="7552"/>
                      <a:pt x="7174" y="7552"/>
                    </a:cubicBezTo>
                    <a:cubicBezTo>
                      <a:pt x="8839" y="7552"/>
                      <a:pt x="10502" y="7184"/>
                      <a:pt x="11768" y="6449"/>
                    </a:cubicBezTo>
                    <a:cubicBezTo>
                      <a:pt x="14310" y="4967"/>
                      <a:pt x="14300" y="2582"/>
                      <a:pt x="11747" y="1111"/>
                    </a:cubicBezTo>
                    <a:cubicBezTo>
                      <a:pt x="10470" y="371"/>
                      <a:pt x="8800" y="0"/>
                      <a:pt x="71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61"/>
              <p:cNvSpPr/>
              <p:nvPr/>
            </p:nvSpPr>
            <p:spPr>
              <a:xfrm>
                <a:off x="5219347" y="3780081"/>
                <a:ext cx="456266" cy="142826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3197" extrusionOk="0">
                    <a:moveTo>
                      <a:pt x="5087" y="0"/>
                    </a:moveTo>
                    <a:cubicBezTo>
                      <a:pt x="3812" y="0"/>
                      <a:pt x="2538" y="281"/>
                      <a:pt x="1566" y="843"/>
                    </a:cubicBezTo>
                    <a:cubicBezTo>
                      <a:pt x="473" y="1484"/>
                      <a:pt x="0" y="2346"/>
                      <a:pt x="148" y="3175"/>
                    </a:cubicBezTo>
                    <a:cubicBezTo>
                      <a:pt x="253" y="2545"/>
                      <a:pt x="725" y="1926"/>
                      <a:pt x="1566" y="1442"/>
                    </a:cubicBezTo>
                    <a:cubicBezTo>
                      <a:pt x="2538" y="875"/>
                      <a:pt x="3812" y="591"/>
                      <a:pt x="5087" y="591"/>
                    </a:cubicBezTo>
                    <a:cubicBezTo>
                      <a:pt x="6362" y="591"/>
                      <a:pt x="7639" y="875"/>
                      <a:pt x="8616" y="1442"/>
                    </a:cubicBezTo>
                    <a:cubicBezTo>
                      <a:pt x="9467" y="1936"/>
                      <a:pt x="9950" y="2556"/>
                      <a:pt x="10066" y="3196"/>
                    </a:cubicBezTo>
                    <a:cubicBezTo>
                      <a:pt x="10213" y="2356"/>
                      <a:pt x="9730" y="1484"/>
                      <a:pt x="8616" y="843"/>
                    </a:cubicBezTo>
                    <a:cubicBezTo>
                      <a:pt x="7639" y="281"/>
                      <a:pt x="6362" y="0"/>
                      <a:pt x="50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61"/>
              <p:cNvSpPr/>
              <p:nvPr/>
            </p:nvSpPr>
            <p:spPr>
              <a:xfrm>
                <a:off x="5225915" y="3806485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0" y="0"/>
                    </a:moveTo>
                    <a:cubicBezTo>
                      <a:pt x="3665" y="0"/>
                      <a:pt x="2391" y="284"/>
                      <a:pt x="1419" y="851"/>
                    </a:cubicBezTo>
                    <a:cubicBezTo>
                      <a:pt x="578" y="1335"/>
                      <a:pt x="106" y="1954"/>
                      <a:pt x="1" y="2584"/>
                    </a:cubicBezTo>
                    <a:cubicBezTo>
                      <a:pt x="106" y="3226"/>
                      <a:pt x="589" y="3856"/>
                      <a:pt x="1440" y="4339"/>
                    </a:cubicBezTo>
                    <a:cubicBezTo>
                      <a:pt x="2417" y="4901"/>
                      <a:pt x="3696" y="5182"/>
                      <a:pt x="4973" y="5182"/>
                    </a:cubicBezTo>
                    <a:cubicBezTo>
                      <a:pt x="6249" y="5182"/>
                      <a:pt x="7523" y="4901"/>
                      <a:pt x="8490" y="4339"/>
                    </a:cubicBezTo>
                    <a:cubicBezTo>
                      <a:pt x="9331" y="3856"/>
                      <a:pt x="9803" y="3236"/>
                      <a:pt x="9919" y="2605"/>
                    </a:cubicBezTo>
                    <a:cubicBezTo>
                      <a:pt x="9803" y="1965"/>
                      <a:pt x="9320" y="1345"/>
                      <a:pt x="8469" y="851"/>
                    </a:cubicBezTo>
                    <a:cubicBezTo>
                      <a:pt x="7492" y="284"/>
                      <a:pt x="6215" y="0"/>
                      <a:pt x="49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61"/>
              <p:cNvSpPr/>
              <p:nvPr/>
            </p:nvSpPr>
            <p:spPr>
              <a:xfrm>
                <a:off x="5219347" y="3767527"/>
                <a:ext cx="456266" cy="283061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6336" fill="none" extrusionOk="0">
                    <a:moveTo>
                      <a:pt x="10066" y="3477"/>
                    </a:moveTo>
                    <a:cubicBezTo>
                      <a:pt x="10213" y="2637"/>
                      <a:pt x="9730" y="1765"/>
                      <a:pt x="8616" y="1124"/>
                    </a:cubicBezTo>
                    <a:cubicBezTo>
                      <a:pt x="6662" y="0"/>
                      <a:pt x="3510" y="0"/>
                      <a:pt x="1566" y="1124"/>
                    </a:cubicBezTo>
                    <a:cubicBezTo>
                      <a:pt x="473" y="1765"/>
                      <a:pt x="0" y="2627"/>
                      <a:pt x="148" y="3456"/>
                    </a:cubicBezTo>
                    <a:cubicBezTo>
                      <a:pt x="253" y="4098"/>
                      <a:pt x="736" y="4728"/>
                      <a:pt x="1587" y="5211"/>
                    </a:cubicBezTo>
                    <a:cubicBezTo>
                      <a:pt x="3541" y="6335"/>
                      <a:pt x="6704" y="6335"/>
                      <a:pt x="8637" y="5211"/>
                    </a:cubicBezTo>
                    <a:cubicBezTo>
                      <a:pt x="9478" y="4728"/>
                      <a:pt x="9950" y="4108"/>
                      <a:pt x="10066" y="3477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61"/>
              <p:cNvSpPr/>
              <p:nvPr/>
            </p:nvSpPr>
            <p:spPr>
              <a:xfrm>
                <a:off x="5225915" y="3793797"/>
                <a:ext cx="443131" cy="129602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2901" fill="none" extrusionOk="0">
                    <a:moveTo>
                      <a:pt x="9919" y="2900"/>
                    </a:moveTo>
                    <a:lnTo>
                      <a:pt x="9919" y="2889"/>
                    </a:lnTo>
                    <a:cubicBezTo>
                      <a:pt x="9803" y="2249"/>
                      <a:pt x="9320" y="1629"/>
                      <a:pt x="8469" y="1135"/>
                    </a:cubicBezTo>
                    <a:cubicBezTo>
                      <a:pt x="6515" y="1"/>
                      <a:pt x="3363" y="1"/>
                      <a:pt x="1419" y="1135"/>
                    </a:cubicBezTo>
                    <a:cubicBezTo>
                      <a:pt x="578" y="1619"/>
                      <a:pt x="106" y="2238"/>
                      <a:pt x="1" y="2868"/>
                    </a:cubicBezTo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61"/>
              <p:cNvSpPr/>
              <p:nvPr/>
            </p:nvSpPr>
            <p:spPr>
              <a:xfrm>
                <a:off x="5339034" y="3853394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5" y="0"/>
                    </a:moveTo>
                    <a:lnTo>
                      <a:pt x="3626" y="369"/>
                    </a:lnTo>
                    <a:cubicBezTo>
                      <a:pt x="3315" y="248"/>
                      <a:pt x="3003" y="185"/>
                      <a:pt x="2711" y="185"/>
                    </a:cubicBezTo>
                    <a:cubicBezTo>
                      <a:pt x="2420" y="185"/>
                      <a:pt x="2149" y="248"/>
                      <a:pt x="1923" y="379"/>
                    </a:cubicBezTo>
                    <a:cubicBezTo>
                      <a:pt x="873" y="999"/>
                      <a:pt x="2764" y="1724"/>
                      <a:pt x="2239" y="2029"/>
                    </a:cubicBezTo>
                    <a:cubicBezTo>
                      <a:pt x="2169" y="2065"/>
                      <a:pt x="2092" y="2083"/>
                      <a:pt x="2010" y="2083"/>
                    </a:cubicBezTo>
                    <a:cubicBezTo>
                      <a:pt x="1879" y="2083"/>
                      <a:pt x="1735" y="2039"/>
                      <a:pt x="1587" y="1955"/>
                    </a:cubicBezTo>
                    <a:cubicBezTo>
                      <a:pt x="1272" y="1777"/>
                      <a:pt x="999" y="1408"/>
                      <a:pt x="957" y="1072"/>
                    </a:cubicBezTo>
                    <a:lnTo>
                      <a:pt x="84" y="1240"/>
                    </a:lnTo>
                    <a:cubicBezTo>
                      <a:pt x="126" y="1524"/>
                      <a:pt x="336" y="1829"/>
                      <a:pt x="663" y="2092"/>
                    </a:cubicBezTo>
                    <a:lnTo>
                      <a:pt x="0" y="2470"/>
                    </a:lnTo>
                    <a:lnTo>
                      <a:pt x="568" y="2795"/>
                    </a:lnTo>
                    <a:lnTo>
                      <a:pt x="1209" y="2428"/>
                    </a:lnTo>
                    <a:cubicBezTo>
                      <a:pt x="1546" y="2582"/>
                      <a:pt x="1911" y="2671"/>
                      <a:pt x="2259" y="2671"/>
                    </a:cubicBezTo>
                    <a:cubicBezTo>
                      <a:pt x="2550" y="2671"/>
                      <a:pt x="2829" y="2609"/>
                      <a:pt x="3068" y="2470"/>
                    </a:cubicBezTo>
                    <a:cubicBezTo>
                      <a:pt x="4140" y="1840"/>
                      <a:pt x="2270" y="1104"/>
                      <a:pt x="2785" y="810"/>
                    </a:cubicBezTo>
                    <a:cubicBezTo>
                      <a:pt x="2842" y="778"/>
                      <a:pt x="2906" y="762"/>
                      <a:pt x="2975" y="762"/>
                    </a:cubicBezTo>
                    <a:cubicBezTo>
                      <a:pt x="3085" y="762"/>
                      <a:pt x="3208" y="802"/>
                      <a:pt x="3331" y="873"/>
                    </a:cubicBezTo>
                    <a:cubicBezTo>
                      <a:pt x="3573" y="1009"/>
                      <a:pt x="3846" y="1314"/>
                      <a:pt x="3972" y="1597"/>
                    </a:cubicBezTo>
                    <a:lnTo>
                      <a:pt x="4844" y="1419"/>
                    </a:lnTo>
                    <a:cubicBezTo>
                      <a:pt x="4760" y="1177"/>
                      <a:pt x="4529" y="904"/>
                      <a:pt x="4214" y="673"/>
                    </a:cubicBezTo>
                    <a:lnTo>
                      <a:pt x="4812" y="327"/>
                    </a:lnTo>
                    <a:lnTo>
                      <a:pt x="424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61"/>
              <p:cNvSpPr/>
              <p:nvPr/>
            </p:nvSpPr>
            <p:spPr>
              <a:xfrm>
                <a:off x="5155952" y="3809746"/>
                <a:ext cx="582562" cy="238922"/>
              </a:xfrm>
              <a:custGeom>
                <a:avLst/>
                <a:gdLst/>
                <a:ahLst/>
                <a:cxnLst/>
                <a:rect l="l" t="t" r="r" b="b"/>
                <a:pathLst>
                  <a:path w="13040" h="5348" extrusionOk="0">
                    <a:moveTo>
                      <a:pt x="12" y="1"/>
                    </a:moveTo>
                    <a:lnTo>
                      <a:pt x="1" y="1556"/>
                    </a:lnTo>
                    <a:cubicBezTo>
                      <a:pt x="1" y="2522"/>
                      <a:pt x="642" y="3499"/>
                      <a:pt x="1924" y="4245"/>
                    </a:cubicBezTo>
                    <a:cubicBezTo>
                      <a:pt x="3198" y="4980"/>
                      <a:pt x="4865" y="5347"/>
                      <a:pt x="6529" y="5347"/>
                    </a:cubicBezTo>
                    <a:cubicBezTo>
                      <a:pt x="8200" y="5347"/>
                      <a:pt x="9870" y="4977"/>
                      <a:pt x="11138" y="4235"/>
                    </a:cubicBezTo>
                    <a:cubicBezTo>
                      <a:pt x="12399" y="3510"/>
                      <a:pt x="13029" y="2543"/>
                      <a:pt x="13029" y="1587"/>
                    </a:cubicBezTo>
                    <a:lnTo>
                      <a:pt x="13040" y="43"/>
                    </a:lnTo>
                    <a:cubicBezTo>
                      <a:pt x="10960" y="43"/>
                      <a:pt x="2249" y="1"/>
                      <a:pt x="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61"/>
              <p:cNvSpPr/>
              <p:nvPr/>
            </p:nvSpPr>
            <p:spPr>
              <a:xfrm>
                <a:off x="5127806" y="3642167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32" y="1"/>
                    </a:moveTo>
                    <a:cubicBezTo>
                      <a:pt x="5464" y="1"/>
                      <a:pt x="3799" y="369"/>
                      <a:pt x="2533" y="1104"/>
                    </a:cubicBezTo>
                    <a:cubicBezTo>
                      <a:pt x="0" y="2575"/>
                      <a:pt x="11" y="4971"/>
                      <a:pt x="2564" y="6441"/>
                    </a:cubicBezTo>
                    <a:cubicBezTo>
                      <a:pt x="3841" y="7177"/>
                      <a:pt x="5509" y="7545"/>
                      <a:pt x="7174" y="7545"/>
                    </a:cubicBezTo>
                    <a:cubicBezTo>
                      <a:pt x="8839" y="7545"/>
                      <a:pt x="10502" y="7177"/>
                      <a:pt x="11768" y="6441"/>
                    </a:cubicBezTo>
                    <a:cubicBezTo>
                      <a:pt x="14310" y="4971"/>
                      <a:pt x="14300" y="2575"/>
                      <a:pt x="11747" y="1104"/>
                    </a:cubicBezTo>
                    <a:cubicBezTo>
                      <a:pt x="10470" y="369"/>
                      <a:pt x="8800" y="1"/>
                      <a:pt x="71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61"/>
              <p:cNvSpPr/>
              <p:nvPr/>
            </p:nvSpPr>
            <p:spPr>
              <a:xfrm>
                <a:off x="5219347" y="3681615"/>
                <a:ext cx="456266" cy="142737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3195" extrusionOk="0">
                    <a:moveTo>
                      <a:pt x="5087" y="0"/>
                    </a:moveTo>
                    <a:cubicBezTo>
                      <a:pt x="3812" y="0"/>
                      <a:pt x="2538" y="284"/>
                      <a:pt x="1566" y="851"/>
                    </a:cubicBezTo>
                    <a:cubicBezTo>
                      <a:pt x="473" y="1482"/>
                      <a:pt x="0" y="2343"/>
                      <a:pt x="148" y="3184"/>
                    </a:cubicBezTo>
                    <a:cubicBezTo>
                      <a:pt x="253" y="2543"/>
                      <a:pt x="725" y="1923"/>
                      <a:pt x="1566" y="1440"/>
                    </a:cubicBezTo>
                    <a:cubicBezTo>
                      <a:pt x="2538" y="877"/>
                      <a:pt x="3812" y="596"/>
                      <a:pt x="5087" y="596"/>
                    </a:cubicBezTo>
                    <a:cubicBezTo>
                      <a:pt x="6362" y="596"/>
                      <a:pt x="7639" y="877"/>
                      <a:pt x="8616" y="1440"/>
                    </a:cubicBezTo>
                    <a:cubicBezTo>
                      <a:pt x="9467" y="1933"/>
                      <a:pt x="9950" y="2554"/>
                      <a:pt x="10066" y="3194"/>
                    </a:cubicBezTo>
                    <a:cubicBezTo>
                      <a:pt x="10213" y="2364"/>
                      <a:pt x="9730" y="1492"/>
                      <a:pt x="8616" y="851"/>
                    </a:cubicBezTo>
                    <a:cubicBezTo>
                      <a:pt x="7639" y="284"/>
                      <a:pt x="6362" y="0"/>
                      <a:pt x="50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61"/>
              <p:cNvSpPr/>
              <p:nvPr/>
            </p:nvSpPr>
            <p:spPr>
              <a:xfrm>
                <a:off x="5225915" y="3708242"/>
                <a:ext cx="443131" cy="23159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4" extrusionOk="0">
                    <a:moveTo>
                      <a:pt x="4940" y="0"/>
                    </a:moveTo>
                    <a:cubicBezTo>
                      <a:pt x="3665" y="0"/>
                      <a:pt x="2391" y="281"/>
                      <a:pt x="1419" y="844"/>
                    </a:cubicBezTo>
                    <a:cubicBezTo>
                      <a:pt x="578" y="1327"/>
                      <a:pt x="106" y="1947"/>
                      <a:pt x="1" y="2588"/>
                    </a:cubicBezTo>
                    <a:cubicBezTo>
                      <a:pt x="106" y="3228"/>
                      <a:pt x="589" y="3849"/>
                      <a:pt x="1440" y="4332"/>
                    </a:cubicBezTo>
                    <a:cubicBezTo>
                      <a:pt x="2417" y="4899"/>
                      <a:pt x="3696" y="5183"/>
                      <a:pt x="4973" y="5183"/>
                    </a:cubicBezTo>
                    <a:cubicBezTo>
                      <a:pt x="6249" y="5183"/>
                      <a:pt x="7523" y="4899"/>
                      <a:pt x="8490" y="4332"/>
                    </a:cubicBezTo>
                    <a:cubicBezTo>
                      <a:pt x="9331" y="3849"/>
                      <a:pt x="9803" y="3239"/>
                      <a:pt x="9919" y="2598"/>
                    </a:cubicBezTo>
                    <a:cubicBezTo>
                      <a:pt x="9803" y="1958"/>
                      <a:pt x="9320" y="1337"/>
                      <a:pt x="8469" y="844"/>
                    </a:cubicBezTo>
                    <a:cubicBezTo>
                      <a:pt x="7492" y="281"/>
                      <a:pt x="6215" y="0"/>
                      <a:pt x="49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61"/>
              <p:cNvSpPr/>
              <p:nvPr/>
            </p:nvSpPr>
            <p:spPr>
              <a:xfrm>
                <a:off x="5219347" y="3668927"/>
                <a:ext cx="456266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6347" fill="none" extrusionOk="0">
                    <a:moveTo>
                      <a:pt x="10066" y="3478"/>
                    </a:moveTo>
                    <a:cubicBezTo>
                      <a:pt x="10213" y="2648"/>
                      <a:pt x="9730" y="1776"/>
                      <a:pt x="8616" y="1135"/>
                    </a:cubicBezTo>
                    <a:cubicBezTo>
                      <a:pt x="6662" y="1"/>
                      <a:pt x="3510" y="1"/>
                      <a:pt x="1566" y="1135"/>
                    </a:cubicBezTo>
                    <a:cubicBezTo>
                      <a:pt x="473" y="1766"/>
                      <a:pt x="0" y="2627"/>
                      <a:pt x="148" y="3468"/>
                    </a:cubicBezTo>
                    <a:cubicBezTo>
                      <a:pt x="253" y="4108"/>
                      <a:pt x="736" y="4729"/>
                      <a:pt x="1587" y="5212"/>
                    </a:cubicBezTo>
                    <a:cubicBezTo>
                      <a:pt x="3541" y="6347"/>
                      <a:pt x="6704" y="6347"/>
                      <a:pt x="8637" y="5212"/>
                    </a:cubicBezTo>
                    <a:cubicBezTo>
                      <a:pt x="9478" y="4729"/>
                      <a:pt x="9950" y="4119"/>
                      <a:pt x="10066" y="3478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61"/>
              <p:cNvSpPr/>
              <p:nvPr/>
            </p:nvSpPr>
            <p:spPr>
              <a:xfrm>
                <a:off x="5225915" y="3695688"/>
                <a:ext cx="443131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2890" fill="none" extrusionOk="0">
                    <a:moveTo>
                      <a:pt x="9919" y="2890"/>
                    </a:moveTo>
                    <a:lnTo>
                      <a:pt x="9919" y="2879"/>
                    </a:lnTo>
                    <a:cubicBezTo>
                      <a:pt x="9803" y="2239"/>
                      <a:pt x="9320" y="1618"/>
                      <a:pt x="8469" y="1125"/>
                    </a:cubicBezTo>
                    <a:cubicBezTo>
                      <a:pt x="6515" y="0"/>
                      <a:pt x="3363" y="0"/>
                      <a:pt x="1419" y="1125"/>
                    </a:cubicBezTo>
                    <a:cubicBezTo>
                      <a:pt x="578" y="1608"/>
                      <a:pt x="106" y="2228"/>
                      <a:pt x="1" y="2869"/>
                    </a:cubicBezTo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61"/>
              <p:cNvSpPr/>
              <p:nvPr/>
            </p:nvSpPr>
            <p:spPr>
              <a:xfrm>
                <a:off x="5339034" y="3755286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5" y="1"/>
                    </a:moveTo>
                    <a:lnTo>
                      <a:pt x="3626" y="358"/>
                    </a:lnTo>
                    <a:cubicBezTo>
                      <a:pt x="3322" y="240"/>
                      <a:pt x="3016" y="179"/>
                      <a:pt x="2729" y="179"/>
                    </a:cubicBezTo>
                    <a:cubicBezTo>
                      <a:pt x="2431" y="179"/>
                      <a:pt x="2154" y="245"/>
                      <a:pt x="1923" y="379"/>
                    </a:cubicBezTo>
                    <a:cubicBezTo>
                      <a:pt x="873" y="989"/>
                      <a:pt x="2764" y="1713"/>
                      <a:pt x="2239" y="2018"/>
                    </a:cubicBezTo>
                    <a:cubicBezTo>
                      <a:pt x="2170" y="2059"/>
                      <a:pt x="2094" y="2077"/>
                      <a:pt x="2012" y="2077"/>
                    </a:cubicBezTo>
                    <a:cubicBezTo>
                      <a:pt x="1881" y="2077"/>
                      <a:pt x="1736" y="2029"/>
                      <a:pt x="1587" y="1944"/>
                    </a:cubicBezTo>
                    <a:cubicBezTo>
                      <a:pt x="1272" y="1766"/>
                      <a:pt x="999" y="1398"/>
                      <a:pt x="957" y="1062"/>
                    </a:cubicBezTo>
                    <a:lnTo>
                      <a:pt x="84" y="1230"/>
                    </a:lnTo>
                    <a:cubicBezTo>
                      <a:pt x="126" y="1524"/>
                      <a:pt x="336" y="1829"/>
                      <a:pt x="663" y="2081"/>
                    </a:cubicBezTo>
                    <a:lnTo>
                      <a:pt x="0" y="2470"/>
                    </a:lnTo>
                    <a:lnTo>
                      <a:pt x="568" y="2796"/>
                    </a:lnTo>
                    <a:lnTo>
                      <a:pt x="1209" y="2418"/>
                    </a:lnTo>
                    <a:cubicBezTo>
                      <a:pt x="1546" y="2572"/>
                      <a:pt x="1911" y="2661"/>
                      <a:pt x="2259" y="2661"/>
                    </a:cubicBezTo>
                    <a:cubicBezTo>
                      <a:pt x="2550" y="2661"/>
                      <a:pt x="2829" y="2598"/>
                      <a:pt x="3068" y="2460"/>
                    </a:cubicBezTo>
                    <a:cubicBezTo>
                      <a:pt x="4140" y="1839"/>
                      <a:pt x="2270" y="1094"/>
                      <a:pt x="2785" y="799"/>
                    </a:cubicBezTo>
                    <a:cubicBezTo>
                      <a:pt x="2842" y="767"/>
                      <a:pt x="2906" y="752"/>
                      <a:pt x="2975" y="752"/>
                    </a:cubicBezTo>
                    <a:cubicBezTo>
                      <a:pt x="3085" y="752"/>
                      <a:pt x="3208" y="791"/>
                      <a:pt x="3331" y="863"/>
                    </a:cubicBezTo>
                    <a:cubicBezTo>
                      <a:pt x="3573" y="999"/>
                      <a:pt x="3846" y="1304"/>
                      <a:pt x="3972" y="1598"/>
                    </a:cubicBezTo>
                    <a:lnTo>
                      <a:pt x="4844" y="1419"/>
                    </a:lnTo>
                    <a:cubicBezTo>
                      <a:pt x="4760" y="1167"/>
                      <a:pt x="4529" y="905"/>
                      <a:pt x="4214" y="673"/>
                    </a:cubicBezTo>
                    <a:lnTo>
                      <a:pt x="4812" y="316"/>
                    </a:lnTo>
                    <a:lnTo>
                      <a:pt x="4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96054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54"/>
          <p:cNvSpPr txBox="1">
            <a:spLocks noGrp="1"/>
          </p:cNvSpPr>
          <p:nvPr>
            <p:ph type="title"/>
          </p:nvPr>
        </p:nvSpPr>
        <p:spPr>
          <a:xfrm>
            <a:off x="720000" y="22388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tx2">
                    <a:lumMod val="50000"/>
                  </a:schemeClr>
                </a:solidFill>
              </a:rPr>
              <a:t>Objective</a:t>
            </a:r>
            <a:endParaRPr sz="3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42" name="Google Shape;1042;p54"/>
          <p:cNvSpPr txBox="1">
            <a:spLocks noGrp="1"/>
          </p:cNvSpPr>
          <p:nvPr>
            <p:ph type="body" idx="1"/>
          </p:nvPr>
        </p:nvSpPr>
        <p:spPr>
          <a:xfrm>
            <a:off x="301875" y="850605"/>
            <a:ext cx="8735799" cy="40403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                                             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Objective: Analyzing Customer Dynamics and Behavior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solidFill>
                  <a:schemeClr val="tx2">
                    <a:lumMod val="25000"/>
                  </a:schemeClr>
                </a:solidFill>
              </a:rPr>
              <a:t>1. **Total Number of Customers:**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   - Obtain a comprehensive count of the total number of customers currently engaged with the bank.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solidFill>
                  <a:schemeClr val="tx2">
                    <a:lumMod val="25000"/>
                  </a:schemeClr>
                </a:solidFill>
              </a:rPr>
              <a:t>2. **Customer Churn Percentage:**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/>
              <a:t>  - Calculate the churn percentage by determining the ratio of customers who have discontinued their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 services to the total number of customers.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solidFill>
                  <a:schemeClr val="tx2">
                    <a:lumMod val="25000"/>
                  </a:schemeClr>
                </a:solidFill>
              </a:rPr>
              <a:t>3. **Churn Rate:**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   - Assess the churn rate, which is the frequency at which customers discontinue their association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 with the business over a specific period, often expressed as a percentage.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solidFill>
                  <a:schemeClr val="tx2">
                    <a:lumMod val="25000"/>
                  </a:schemeClr>
                </a:solidFill>
              </a:rPr>
              <a:t>4. **Customer Distribution by Gender:**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   - Analyze the customer base by gender to identify any gender-based patterns or preferences.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solidFill>
                  <a:schemeClr val="tx2">
                    <a:lumMod val="25000"/>
                  </a:schemeClr>
                </a:solidFill>
              </a:rPr>
              <a:t>5. **Active Status:**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   - Determine the proportion of active customers to understand the current engagement levels and identify factors contributing to customer retention.</a:t>
            </a:r>
          </a:p>
        </p:txBody>
      </p:sp>
      <p:grpSp>
        <p:nvGrpSpPr>
          <p:cNvPr id="1043" name="Google Shape;1043;p54"/>
          <p:cNvGrpSpPr/>
          <p:nvPr/>
        </p:nvGrpSpPr>
        <p:grpSpPr>
          <a:xfrm>
            <a:off x="7818831" y="1871577"/>
            <a:ext cx="1114384" cy="1198247"/>
            <a:chOff x="2342231" y="2896027"/>
            <a:chExt cx="1114384" cy="1198247"/>
          </a:xfrm>
        </p:grpSpPr>
        <p:sp>
          <p:nvSpPr>
            <p:cNvPr id="1044" name="Google Shape;1044;p54"/>
            <p:cNvSpPr/>
            <p:nvPr/>
          </p:nvSpPr>
          <p:spPr>
            <a:xfrm>
              <a:off x="2845909" y="3457335"/>
              <a:ext cx="582071" cy="238833"/>
            </a:xfrm>
            <a:custGeom>
              <a:avLst/>
              <a:gdLst/>
              <a:ahLst/>
              <a:cxnLst/>
              <a:rect l="l" t="t" r="r" b="b"/>
              <a:pathLst>
                <a:path w="13029" h="5346" extrusionOk="0">
                  <a:moveTo>
                    <a:pt x="0" y="0"/>
                  </a:moveTo>
                  <a:lnTo>
                    <a:pt x="0" y="1555"/>
                  </a:lnTo>
                  <a:cubicBezTo>
                    <a:pt x="0" y="2522"/>
                    <a:pt x="641" y="3499"/>
                    <a:pt x="1923" y="4235"/>
                  </a:cubicBezTo>
                  <a:cubicBezTo>
                    <a:pt x="3199" y="4975"/>
                    <a:pt x="4867" y="5345"/>
                    <a:pt x="6534" y="5345"/>
                  </a:cubicBezTo>
                  <a:cubicBezTo>
                    <a:pt x="8201" y="5345"/>
                    <a:pt x="9866" y="4975"/>
                    <a:pt x="11137" y="4235"/>
                  </a:cubicBezTo>
                  <a:cubicBezTo>
                    <a:pt x="12398" y="3509"/>
                    <a:pt x="13029" y="2543"/>
                    <a:pt x="13029" y="1587"/>
                  </a:cubicBezTo>
                  <a:lnTo>
                    <a:pt x="13029" y="42"/>
                  </a:lnTo>
                  <a:cubicBezTo>
                    <a:pt x="10958" y="42"/>
                    <a:pt x="2249" y="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54"/>
            <p:cNvSpPr/>
            <p:nvPr/>
          </p:nvSpPr>
          <p:spPr>
            <a:xfrm>
              <a:off x="2817271" y="3289756"/>
              <a:ext cx="639344" cy="337028"/>
            </a:xfrm>
            <a:custGeom>
              <a:avLst/>
              <a:gdLst/>
              <a:ahLst/>
              <a:cxnLst/>
              <a:rect l="l" t="t" r="r" b="b"/>
              <a:pathLst>
                <a:path w="14311" h="7544" extrusionOk="0">
                  <a:moveTo>
                    <a:pt x="7142" y="0"/>
                  </a:moveTo>
                  <a:cubicBezTo>
                    <a:pt x="5474" y="0"/>
                    <a:pt x="3809" y="368"/>
                    <a:pt x="2543" y="1103"/>
                  </a:cubicBezTo>
                  <a:cubicBezTo>
                    <a:pt x="0" y="2574"/>
                    <a:pt x="21" y="4970"/>
                    <a:pt x="2575" y="6441"/>
                  </a:cubicBezTo>
                  <a:cubicBezTo>
                    <a:pt x="3846" y="7176"/>
                    <a:pt x="5514" y="7544"/>
                    <a:pt x="7180" y="7544"/>
                  </a:cubicBezTo>
                  <a:cubicBezTo>
                    <a:pt x="8847" y="7544"/>
                    <a:pt x="10512" y="7176"/>
                    <a:pt x="11778" y="6441"/>
                  </a:cubicBezTo>
                  <a:cubicBezTo>
                    <a:pt x="14310" y="4970"/>
                    <a:pt x="14300" y="2574"/>
                    <a:pt x="11757" y="1103"/>
                  </a:cubicBezTo>
                  <a:cubicBezTo>
                    <a:pt x="10481" y="368"/>
                    <a:pt x="8810" y="0"/>
                    <a:pt x="7142" y="0"/>
                  </a:cubicBezTo>
                  <a:close/>
                </a:path>
              </a:pathLst>
            </a:custGeom>
            <a:solidFill>
              <a:schemeClr val="lt1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54"/>
            <p:cNvSpPr/>
            <p:nvPr/>
          </p:nvSpPr>
          <p:spPr>
            <a:xfrm>
              <a:off x="2908812" y="3329160"/>
              <a:ext cx="456713" cy="142781"/>
            </a:xfrm>
            <a:custGeom>
              <a:avLst/>
              <a:gdLst/>
              <a:ahLst/>
              <a:cxnLst/>
              <a:rect l="l" t="t" r="r" b="b"/>
              <a:pathLst>
                <a:path w="10223" h="3196" extrusionOk="0">
                  <a:moveTo>
                    <a:pt x="5093" y="1"/>
                  </a:moveTo>
                  <a:cubicBezTo>
                    <a:pt x="3817" y="1"/>
                    <a:pt x="2543" y="284"/>
                    <a:pt x="1576" y="852"/>
                  </a:cubicBezTo>
                  <a:cubicBezTo>
                    <a:pt x="473" y="1482"/>
                    <a:pt x="0" y="2344"/>
                    <a:pt x="147" y="3174"/>
                  </a:cubicBezTo>
                  <a:cubicBezTo>
                    <a:pt x="263" y="2544"/>
                    <a:pt x="736" y="1923"/>
                    <a:pt x="1576" y="1440"/>
                  </a:cubicBezTo>
                  <a:cubicBezTo>
                    <a:pt x="2543" y="878"/>
                    <a:pt x="3817" y="597"/>
                    <a:pt x="5093" y="597"/>
                  </a:cubicBezTo>
                  <a:cubicBezTo>
                    <a:pt x="6370" y="597"/>
                    <a:pt x="7649" y="878"/>
                    <a:pt x="8626" y="1440"/>
                  </a:cubicBezTo>
                  <a:cubicBezTo>
                    <a:pt x="9477" y="1934"/>
                    <a:pt x="9961" y="2554"/>
                    <a:pt x="10066" y="3195"/>
                  </a:cubicBezTo>
                  <a:cubicBezTo>
                    <a:pt x="10223" y="2355"/>
                    <a:pt x="9740" y="1493"/>
                    <a:pt x="8626" y="852"/>
                  </a:cubicBezTo>
                  <a:cubicBezTo>
                    <a:pt x="7649" y="284"/>
                    <a:pt x="6370" y="1"/>
                    <a:pt x="50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54"/>
            <p:cNvSpPr/>
            <p:nvPr/>
          </p:nvSpPr>
          <p:spPr>
            <a:xfrm>
              <a:off x="2915380" y="3355832"/>
              <a:ext cx="443131" cy="231551"/>
            </a:xfrm>
            <a:custGeom>
              <a:avLst/>
              <a:gdLst/>
              <a:ahLst/>
              <a:cxnLst/>
              <a:rect l="l" t="t" r="r" b="b"/>
              <a:pathLst>
                <a:path w="9919" h="5183" extrusionOk="0">
                  <a:moveTo>
                    <a:pt x="4946" y="0"/>
                  </a:moveTo>
                  <a:cubicBezTo>
                    <a:pt x="3670" y="0"/>
                    <a:pt x="2396" y="281"/>
                    <a:pt x="1429" y="843"/>
                  </a:cubicBezTo>
                  <a:cubicBezTo>
                    <a:pt x="589" y="1326"/>
                    <a:pt x="116" y="1947"/>
                    <a:pt x="0" y="2577"/>
                  </a:cubicBezTo>
                  <a:cubicBezTo>
                    <a:pt x="116" y="3218"/>
                    <a:pt x="599" y="3848"/>
                    <a:pt x="1450" y="4331"/>
                  </a:cubicBezTo>
                  <a:cubicBezTo>
                    <a:pt x="2427" y="4899"/>
                    <a:pt x="3704" y="5182"/>
                    <a:pt x="4979" y="5182"/>
                  </a:cubicBezTo>
                  <a:cubicBezTo>
                    <a:pt x="6254" y="5182"/>
                    <a:pt x="7528" y="4899"/>
                    <a:pt x="8500" y="4331"/>
                  </a:cubicBezTo>
                  <a:cubicBezTo>
                    <a:pt x="9340" y="3848"/>
                    <a:pt x="9814" y="3229"/>
                    <a:pt x="9919" y="2598"/>
                  </a:cubicBezTo>
                  <a:cubicBezTo>
                    <a:pt x="9814" y="1957"/>
                    <a:pt x="9330" y="1337"/>
                    <a:pt x="8479" y="843"/>
                  </a:cubicBezTo>
                  <a:cubicBezTo>
                    <a:pt x="7502" y="281"/>
                    <a:pt x="6223" y="0"/>
                    <a:pt x="49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54"/>
            <p:cNvSpPr/>
            <p:nvPr/>
          </p:nvSpPr>
          <p:spPr>
            <a:xfrm>
              <a:off x="2908812" y="3316472"/>
              <a:ext cx="456713" cy="283597"/>
            </a:xfrm>
            <a:custGeom>
              <a:avLst/>
              <a:gdLst/>
              <a:ahLst/>
              <a:cxnLst/>
              <a:rect l="l" t="t" r="r" b="b"/>
              <a:pathLst>
                <a:path w="10223" h="6348" fill="none" extrusionOk="0">
                  <a:moveTo>
                    <a:pt x="10066" y="3479"/>
                  </a:moveTo>
                  <a:cubicBezTo>
                    <a:pt x="10223" y="2639"/>
                    <a:pt x="9740" y="1777"/>
                    <a:pt x="8626" y="1136"/>
                  </a:cubicBezTo>
                  <a:cubicBezTo>
                    <a:pt x="6672" y="1"/>
                    <a:pt x="3510" y="1"/>
                    <a:pt x="1576" y="1136"/>
                  </a:cubicBezTo>
                  <a:cubicBezTo>
                    <a:pt x="473" y="1766"/>
                    <a:pt x="0" y="2628"/>
                    <a:pt x="147" y="3458"/>
                  </a:cubicBezTo>
                  <a:cubicBezTo>
                    <a:pt x="263" y="4099"/>
                    <a:pt x="746" y="4729"/>
                    <a:pt x="1597" y="5212"/>
                  </a:cubicBezTo>
                  <a:cubicBezTo>
                    <a:pt x="3552" y="6347"/>
                    <a:pt x="6704" y="6347"/>
                    <a:pt x="8647" y="5212"/>
                  </a:cubicBezTo>
                  <a:cubicBezTo>
                    <a:pt x="9487" y="4729"/>
                    <a:pt x="9961" y="4110"/>
                    <a:pt x="10066" y="3479"/>
                  </a:cubicBezTo>
                  <a:close/>
                </a:path>
              </a:pathLst>
            </a:custGeom>
            <a:noFill/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54"/>
            <p:cNvSpPr/>
            <p:nvPr/>
          </p:nvSpPr>
          <p:spPr>
            <a:xfrm>
              <a:off x="2915380" y="3343278"/>
              <a:ext cx="443578" cy="129111"/>
            </a:xfrm>
            <a:custGeom>
              <a:avLst/>
              <a:gdLst/>
              <a:ahLst/>
              <a:cxnLst/>
              <a:rect l="l" t="t" r="r" b="b"/>
              <a:pathLst>
                <a:path w="9929" h="2890" fill="none" extrusionOk="0">
                  <a:moveTo>
                    <a:pt x="9929" y="2889"/>
                  </a:moveTo>
                  <a:cubicBezTo>
                    <a:pt x="9929" y="2889"/>
                    <a:pt x="9929" y="2879"/>
                    <a:pt x="9919" y="2879"/>
                  </a:cubicBezTo>
                  <a:cubicBezTo>
                    <a:pt x="9814" y="2238"/>
                    <a:pt x="9330" y="1618"/>
                    <a:pt x="8479" y="1124"/>
                  </a:cubicBezTo>
                  <a:cubicBezTo>
                    <a:pt x="6525" y="0"/>
                    <a:pt x="3363" y="0"/>
                    <a:pt x="1429" y="1124"/>
                  </a:cubicBezTo>
                  <a:cubicBezTo>
                    <a:pt x="589" y="1607"/>
                    <a:pt x="116" y="2228"/>
                    <a:pt x="0" y="2858"/>
                  </a:cubicBezTo>
                </a:path>
              </a:pathLst>
            </a:custGeom>
            <a:noFill/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54"/>
            <p:cNvSpPr/>
            <p:nvPr/>
          </p:nvSpPr>
          <p:spPr>
            <a:xfrm>
              <a:off x="3028946" y="3402875"/>
              <a:ext cx="216450" cy="124420"/>
            </a:xfrm>
            <a:custGeom>
              <a:avLst/>
              <a:gdLst/>
              <a:ahLst/>
              <a:cxnLst/>
              <a:rect l="l" t="t" r="r" b="b"/>
              <a:pathLst>
                <a:path w="4845" h="2785" extrusionOk="0">
                  <a:moveTo>
                    <a:pt x="4246" y="0"/>
                  </a:moveTo>
                  <a:lnTo>
                    <a:pt x="3625" y="357"/>
                  </a:lnTo>
                  <a:cubicBezTo>
                    <a:pt x="3322" y="239"/>
                    <a:pt x="3016" y="179"/>
                    <a:pt x="2729" y="179"/>
                  </a:cubicBezTo>
                  <a:cubicBezTo>
                    <a:pt x="2429" y="179"/>
                    <a:pt x="2149" y="245"/>
                    <a:pt x="1913" y="378"/>
                  </a:cubicBezTo>
                  <a:cubicBezTo>
                    <a:pt x="863" y="988"/>
                    <a:pt x="2754" y="1713"/>
                    <a:pt x="2228" y="2018"/>
                  </a:cubicBezTo>
                  <a:cubicBezTo>
                    <a:pt x="2164" y="2058"/>
                    <a:pt x="2089" y="2077"/>
                    <a:pt x="2007" y="2077"/>
                  </a:cubicBezTo>
                  <a:cubicBezTo>
                    <a:pt x="1876" y="2077"/>
                    <a:pt x="1730" y="2028"/>
                    <a:pt x="1587" y="1944"/>
                  </a:cubicBezTo>
                  <a:cubicBezTo>
                    <a:pt x="1272" y="1765"/>
                    <a:pt x="989" y="1398"/>
                    <a:pt x="947" y="1062"/>
                  </a:cubicBezTo>
                  <a:lnTo>
                    <a:pt x="74" y="1230"/>
                  </a:lnTo>
                  <a:cubicBezTo>
                    <a:pt x="127" y="1524"/>
                    <a:pt x="337" y="1828"/>
                    <a:pt x="652" y="2081"/>
                  </a:cubicBezTo>
                  <a:lnTo>
                    <a:pt x="1" y="2470"/>
                  </a:lnTo>
                  <a:lnTo>
                    <a:pt x="557" y="2785"/>
                  </a:lnTo>
                  <a:lnTo>
                    <a:pt x="1199" y="2417"/>
                  </a:lnTo>
                  <a:cubicBezTo>
                    <a:pt x="1536" y="2571"/>
                    <a:pt x="1904" y="2661"/>
                    <a:pt x="2255" y="2661"/>
                  </a:cubicBezTo>
                  <a:cubicBezTo>
                    <a:pt x="2548" y="2661"/>
                    <a:pt x="2829" y="2598"/>
                    <a:pt x="3069" y="2459"/>
                  </a:cubicBezTo>
                  <a:cubicBezTo>
                    <a:pt x="4141" y="1839"/>
                    <a:pt x="2270" y="1093"/>
                    <a:pt x="2785" y="799"/>
                  </a:cubicBezTo>
                  <a:cubicBezTo>
                    <a:pt x="2837" y="767"/>
                    <a:pt x="2901" y="751"/>
                    <a:pt x="2970" y="751"/>
                  </a:cubicBezTo>
                  <a:cubicBezTo>
                    <a:pt x="3081" y="751"/>
                    <a:pt x="3208" y="791"/>
                    <a:pt x="3331" y="862"/>
                  </a:cubicBezTo>
                  <a:cubicBezTo>
                    <a:pt x="3573" y="999"/>
                    <a:pt x="3836" y="1303"/>
                    <a:pt x="3973" y="1587"/>
                  </a:cubicBezTo>
                  <a:lnTo>
                    <a:pt x="4844" y="1419"/>
                  </a:lnTo>
                  <a:cubicBezTo>
                    <a:pt x="4760" y="1167"/>
                    <a:pt x="4529" y="904"/>
                    <a:pt x="4204" y="673"/>
                  </a:cubicBezTo>
                  <a:lnTo>
                    <a:pt x="4813" y="315"/>
                  </a:lnTo>
                  <a:lnTo>
                    <a:pt x="42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54"/>
            <p:cNvSpPr/>
            <p:nvPr/>
          </p:nvSpPr>
          <p:spPr>
            <a:xfrm>
              <a:off x="2845909" y="3359227"/>
              <a:ext cx="582071" cy="238475"/>
            </a:xfrm>
            <a:custGeom>
              <a:avLst/>
              <a:gdLst/>
              <a:ahLst/>
              <a:cxnLst/>
              <a:rect l="l" t="t" r="r" b="b"/>
              <a:pathLst>
                <a:path w="13029" h="5338" extrusionOk="0">
                  <a:moveTo>
                    <a:pt x="0" y="1"/>
                  </a:moveTo>
                  <a:lnTo>
                    <a:pt x="0" y="1545"/>
                  </a:lnTo>
                  <a:cubicBezTo>
                    <a:pt x="0" y="2522"/>
                    <a:pt x="641" y="3489"/>
                    <a:pt x="1923" y="4234"/>
                  </a:cubicBezTo>
                  <a:cubicBezTo>
                    <a:pt x="3199" y="4970"/>
                    <a:pt x="4867" y="5338"/>
                    <a:pt x="6534" y="5338"/>
                  </a:cubicBezTo>
                  <a:cubicBezTo>
                    <a:pt x="8201" y="5338"/>
                    <a:pt x="9866" y="4970"/>
                    <a:pt x="11137" y="4234"/>
                  </a:cubicBezTo>
                  <a:cubicBezTo>
                    <a:pt x="12398" y="3499"/>
                    <a:pt x="13029" y="2543"/>
                    <a:pt x="13029" y="1577"/>
                  </a:cubicBezTo>
                  <a:lnTo>
                    <a:pt x="13029" y="32"/>
                  </a:lnTo>
                  <a:cubicBezTo>
                    <a:pt x="10958" y="32"/>
                    <a:pt x="2249" y="1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54"/>
            <p:cNvSpPr/>
            <p:nvPr/>
          </p:nvSpPr>
          <p:spPr>
            <a:xfrm>
              <a:off x="2817271" y="3191290"/>
              <a:ext cx="639344" cy="337296"/>
            </a:xfrm>
            <a:custGeom>
              <a:avLst/>
              <a:gdLst/>
              <a:ahLst/>
              <a:cxnLst/>
              <a:rect l="l" t="t" r="r" b="b"/>
              <a:pathLst>
                <a:path w="14311" h="7550" extrusionOk="0">
                  <a:moveTo>
                    <a:pt x="7142" y="0"/>
                  </a:moveTo>
                  <a:cubicBezTo>
                    <a:pt x="5474" y="0"/>
                    <a:pt x="3809" y="371"/>
                    <a:pt x="2543" y="1112"/>
                  </a:cubicBezTo>
                  <a:cubicBezTo>
                    <a:pt x="0" y="2583"/>
                    <a:pt x="21" y="4967"/>
                    <a:pt x="2575" y="6438"/>
                  </a:cubicBezTo>
                  <a:cubicBezTo>
                    <a:pt x="3846" y="7179"/>
                    <a:pt x="5514" y="7550"/>
                    <a:pt x="7180" y="7550"/>
                  </a:cubicBezTo>
                  <a:cubicBezTo>
                    <a:pt x="8847" y="7550"/>
                    <a:pt x="10512" y="7179"/>
                    <a:pt x="11778" y="6438"/>
                  </a:cubicBezTo>
                  <a:cubicBezTo>
                    <a:pt x="14310" y="4967"/>
                    <a:pt x="14300" y="2583"/>
                    <a:pt x="11757" y="1112"/>
                  </a:cubicBezTo>
                  <a:cubicBezTo>
                    <a:pt x="10481" y="371"/>
                    <a:pt x="8810" y="0"/>
                    <a:pt x="7142" y="0"/>
                  </a:cubicBezTo>
                  <a:close/>
                </a:path>
              </a:pathLst>
            </a:custGeom>
            <a:solidFill>
              <a:schemeClr val="lt1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54"/>
            <p:cNvSpPr/>
            <p:nvPr/>
          </p:nvSpPr>
          <p:spPr>
            <a:xfrm>
              <a:off x="2908812" y="3230963"/>
              <a:ext cx="456713" cy="142379"/>
            </a:xfrm>
            <a:custGeom>
              <a:avLst/>
              <a:gdLst/>
              <a:ahLst/>
              <a:cxnLst/>
              <a:rect l="l" t="t" r="r" b="b"/>
              <a:pathLst>
                <a:path w="10223" h="3187" extrusionOk="0">
                  <a:moveTo>
                    <a:pt x="5093" y="0"/>
                  </a:moveTo>
                  <a:cubicBezTo>
                    <a:pt x="3817" y="0"/>
                    <a:pt x="2543" y="281"/>
                    <a:pt x="1576" y="843"/>
                  </a:cubicBezTo>
                  <a:cubicBezTo>
                    <a:pt x="473" y="1485"/>
                    <a:pt x="0" y="2346"/>
                    <a:pt x="147" y="3176"/>
                  </a:cubicBezTo>
                  <a:cubicBezTo>
                    <a:pt x="263" y="2535"/>
                    <a:pt x="736" y="1926"/>
                    <a:pt x="1576" y="1443"/>
                  </a:cubicBezTo>
                  <a:cubicBezTo>
                    <a:pt x="2543" y="875"/>
                    <a:pt x="3817" y="592"/>
                    <a:pt x="5093" y="592"/>
                  </a:cubicBezTo>
                  <a:cubicBezTo>
                    <a:pt x="6370" y="592"/>
                    <a:pt x="7649" y="875"/>
                    <a:pt x="8626" y="1443"/>
                  </a:cubicBezTo>
                  <a:cubicBezTo>
                    <a:pt x="9477" y="1926"/>
                    <a:pt x="9961" y="2556"/>
                    <a:pt x="10066" y="3187"/>
                  </a:cubicBezTo>
                  <a:cubicBezTo>
                    <a:pt x="10223" y="2356"/>
                    <a:pt x="9740" y="1485"/>
                    <a:pt x="8626" y="843"/>
                  </a:cubicBezTo>
                  <a:cubicBezTo>
                    <a:pt x="7649" y="281"/>
                    <a:pt x="6370" y="0"/>
                    <a:pt x="50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54"/>
            <p:cNvSpPr/>
            <p:nvPr/>
          </p:nvSpPr>
          <p:spPr>
            <a:xfrm>
              <a:off x="2915380" y="3257366"/>
              <a:ext cx="443131" cy="231551"/>
            </a:xfrm>
            <a:custGeom>
              <a:avLst/>
              <a:gdLst/>
              <a:ahLst/>
              <a:cxnLst/>
              <a:rect l="l" t="t" r="r" b="b"/>
              <a:pathLst>
                <a:path w="9919" h="5183" extrusionOk="0">
                  <a:moveTo>
                    <a:pt x="4946" y="1"/>
                  </a:moveTo>
                  <a:cubicBezTo>
                    <a:pt x="3670" y="1"/>
                    <a:pt x="2396" y="284"/>
                    <a:pt x="1429" y="852"/>
                  </a:cubicBezTo>
                  <a:cubicBezTo>
                    <a:pt x="589" y="1335"/>
                    <a:pt x="116" y="1944"/>
                    <a:pt x="0" y="2585"/>
                  </a:cubicBezTo>
                  <a:cubicBezTo>
                    <a:pt x="116" y="3226"/>
                    <a:pt x="599" y="3846"/>
                    <a:pt x="1450" y="4340"/>
                  </a:cubicBezTo>
                  <a:cubicBezTo>
                    <a:pt x="2427" y="4902"/>
                    <a:pt x="3704" y="5183"/>
                    <a:pt x="4979" y="5183"/>
                  </a:cubicBezTo>
                  <a:cubicBezTo>
                    <a:pt x="6254" y="5183"/>
                    <a:pt x="7528" y="4902"/>
                    <a:pt x="8500" y="4340"/>
                  </a:cubicBezTo>
                  <a:cubicBezTo>
                    <a:pt x="9340" y="3857"/>
                    <a:pt x="9814" y="3236"/>
                    <a:pt x="9919" y="2596"/>
                  </a:cubicBezTo>
                  <a:cubicBezTo>
                    <a:pt x="9814" y="1965"/>
                    <a:pt x="9330" y="1335"/>
                    <a:pt x="8479" y="852"/>
                  </a:cubicBezTo>
                  <a:cubicBezTo>
                    <a:pt x="7502" y="284"/>
                    <a:pt x="6223" y="1"/>
                    <a:pt x="4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54"/>
            <p:cNvSpPr/>
            <p:nvPr/>
          </p:nvSpPr>
          <p:spPr>
            <a:xfrm>
              <a:off x="2908812" y="3218409"/>
              <a:ext cx="456713" cy="283061"/>
            </a:xfrm>
            <a:custGeom>
              <a:avLst/>
              <a:gdLst/>
              <a:ahLst/>
              <a:cxnLst/>
              <a:rect l="l" t="t" r="r" b="b"/>
              <a:pathLst>
                <a:path w="10223" h="6336" fill="none" extrusionOk="0">
                  <a:moveTo>
                    <a:pt x="10066" y="3468"/>
                  </a:moveTo>
                  <a:cubicBezTo>
                    <a:pt x="10223" y="2637"/>
                    <a:pt x="9740" y="1766"/>
                    <a:pt x="8626" y="1124"/>
                  </a:cubicBezTo>
                  <a:cubicBezTo>
                    <a:pt x="6672" y="1"/>
                    <a:pt x="3510" y="1"/>
                    <a:pt x="1576" y="1124"/>
                  </a:cubicBezTo>
                  <a:cubicBezTo>
                    <a:pt x="473" y="1766"/>
                    <a:pt x="0" y="2627"/>
                    <a:pt x="147" y="3457"/>
                  </a:cubicBezTo>
                  <a:cubicBezTo>
                    <a:pt x="263" y="4098"/>
                    <a:pt x="746" y="4718"/>
                    <a:pt x="1597" y="5212"/>
                  </a:cubicBezTo>
                  <a:cubicBezTo>
                    <a:pt x="3552" y="6336"/>
                    <a:pt x="6704" y="6336"/>
                    <a:pt x="8647" y="5212"/>
                  </a:cubicBezTo>
                  <a:cubicBezTo>
                    <a:pt x="9487" y="4729"/>
                    <a:pt x="9961" y="4108"/>
                    <a:pt x="10066" y="3468"/>
                  </a:cubicBezTo>
                  <a:close/>
                </a:path>
              </a:pathLst>
            </a:custGeom>
            <a:noFill/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54"/>
            <p:cNvSpPr/>
            <p:nvPr/>
          </p:nvSpPr>
          <p:spPr>
            <a:xfrm>
              <a:off x="2915380" y="3244678"/>
              <a:ext cx="443578" cy="129111"/>
            </a:xfrm>
            <a:custGeom>
              <a:avLst/>
              <a:gdLst/>
              <a:ahLst/>
              <a:cxnLst/>
              <a:rect l="l" t="t" r="r" b="b"/>
              <a:pathLst>
                <a:path w="9929" h="2890" fill="none" extrusionOk="0">
                  <a:moveTo>
                    <a:pt x="9929" y="2890"/>
                  </a:moveTo>
                  <a:lnTo>
                    <a:pt x="9919" y="2880"/>
                  </a:lnTo>
                  <a:cubicBezTo>
                    <a:pt x="9814" y="2249"/>
                    <a:pt x="9330" y="1619"/>
                    <a:pt x="8479" y="1136"/>
                  </a:cubicBezTo>
                  <a:cubicBezTo>
                    <a:pt x="6525" y="1"/>
                    <a:pt x="3363" y="1"/>
                    <a:pt x="1429" y="1136"/>
                  </a:cubicBezTo>
                  <a:cubicBezTo>
                    <a:pt x="589" y="1619"/>
                    <a:pt x="116" y="2228"/>
                    <a:pt x="0" y="2869"/>
                  </a:cubicBezTo>
                </a:path>
              </a:pathLst>
            </a:custGeom>
            <a:noFill/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54"/>
            <p:cNvSpPr/>
            <p:nvPr/>
          </p:nvSpPr>
          <p:spPr>
            <a:xfrm>
              <a:off x="3028946" y="3304276"/>
              <a:ext cx="216450" cy="124911"/>
            </a:xfrm>
            <a:custGeom>
              <a:avLst/>
              <a:gdLst/>
              <a:ahLst/>
              <a:cxnLst/>
              <a:rect l="l" t="t" r="r" b="b"/>
              <a:pathLst>
                <a:path w="4845" h="2796" extrusionOk="0">
                  <a:moveTo>
                    <a:pt x="4246" y="1"/>
                  </a:moveTo>
                  <a:lnTo>
                    <a:pt x="3625" y="369"/>
                  </a:lnTo>
                  <a:cubicBezTo>
                    <a:pt x="3316" y="248"/>
                    <a:pt x="3003" y="185"/>
                    <a:pt x="2710" y="185"/>
                  </a:cubicBezTo>
                  <a:cubicBezTo>
                    <a:pt x="2418" y="185"/>
                    <a:pt x="2144" y="248"/>
                    <a:pt x="1913" y="379"/>
                  </a:cubicBezTo>
                  <a:cubicBezTo>
                    <a:pt x="863" y="988"/>
                    <a:pt x="2754" y="1724"/>
                    <a:pt x="2228" y="2029"/>
                  </a:cubicBezTo>
                  <a:cubicBezTo>
                    <a:pt x="2163" y="2066"/>
                    <a:pt x="2087" y="2083"/>
                    <a:pt x="2005" y="2083"/>
                  </a:cubicBezTo>
                  <a:cubicBezTo>
                    <a:pt x="1874" y="2083"/>
                    <a:pt x="1729" y="2039"/>
                    <a:pt x="1587" y="1955"/>
                  </a:cubicBezTo>
                  <a:cubicBezTo>
                    <a:pt x="1272" y="1777"/>
                    <a:pt x="989" y="1399"/>
                    <a:pt x="947" y="1073"/>
                  </a:cubicBezTo>
                  <a:lnTo>
                    <a:pt x="74" y="1241"/>
                  </a:lnTo>
                  <a:cubicBezTo>
                    <a:pt x="127" y="1525"/>
                    <a:pt x="337" y="1829"/>
                    <a:pt x="652" y="2092"/>
                  </a:cubicBezTo>
                  <a:lnTo>
                    <a:pt x="1" y="2470"/>
                  </a:lnTo>
                  <a:lnTo>
                    <a:pt x="557" y="2796"/>
                  </a:lnTo>
                  <a:lnTo>
                    <a:pt x="1199" y="2417"/>
                  </a:lnTo>
                  <a:cubicBezTo>
                    <a:pt x="1533" y="2576"/>
                    <a:pt x="1898" y="2665"/>
                    <a:pt x="2245" y="2665"/>
                  </a:cubicBezTo>
                  <a:cubicBezTo>
                    <a:pt x="2542" y="2665"/>
                    <a:pt x="2827" y="2600"/>
                    <a:pt x="3069" y="2459"/>
                  </a:cubicBezTo>
                  <a:cubicBezTo>
                    <a:pt x="4141" y="1840"/>
                    <a:pt x="2270" y="1104"/>
                    <a:pt x="2785" y="799"/>
                  </a:cubicBezTo>
                  <a:cubicBezTo>
                    <a:pt x="2837" y="767"/>
                    <a:pt x="2901" y="752"/>
                    <a:pt x="2970" y="752"/>
                  </a:cubicBezTo>
                  <a:cubicBezTo>
                    <a:pt x="3081" y="752"/>
                    <a:pt x="3208" y="791"/>
                    <a:pt x="3331" y="862"/>
                  </a:cubicBezTo>
                  <a:cubicBezTo>
                    <a:pt x="3573" y="1009"/>
                    <a:pt x="3836" y="1304"/>
                    <a:pt x="3973" y="1598"/>
                  </a:cubicBezTo>
                  <a:lnTo>
                    <a:pt x="4844" y="1420"/>
                  </a:lnTo>
                  <a:cubicBezTo>
                    <a:pt x="4760" y="1178"/>
                    <a:pt x="4529" y="904"/>
                    <a:pt x="4204" y="673"/>
                  </a:cubicBezTo>
                  <a:lnTo>
                    <a:pt x="4813" y="327"/>
                  </a:lnTo>
                  <a:lnTo>
                    <a:pt x="4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54"/>
            <p:cNvSpPr/>
            <p:nvPr/>
          </p:nvSpPr>
          <p:spPr>
            <a:xfrm>
              <a:off x="2845909" y="3260672"/>
              <a:ext cx="582071" cy="238475"/>
            </a:xfrm>
            <a:custGeom>
              <a:avLst/>
              <a:gdLst/>
              <a:ahLst/>
              <a:cxnLst/>
              <a:rect l="l" t="t" r="r" b="b"/>
              <a:pathLst>
                <a:path w="13029" h="5338" extrusionOk="0">
                  <a:moveTo>
                    <a:pt x="0" y="0"/>
                  </a:moveTo>
                  <a:lnTo>
                    <a:pt x="0" y="1544"/>
                  </a:lnTo>
                  <a:cubicBezTo>
                    <a:pt x="0" y="2522"/>
                    <a:pt x="641" y="3498"/>
                    <a:pt x="1923" y="4234"/>
                  </a:cubicBezTo>
                  <a:cubicBezTo>
                    <a:pt x="3199" y="4969"/>
                    <a:pt x="4867" y="5337"/>
                    <a:pt x="6534" y="5337"/>
                  </a:cubicBezTo>
                  <a:cubicBezTo>
                    <a:pt x="8201" y="5337"/>
                    <a:pt x="9866" y="4969"/>
                    <a:pt x="11137" y="4234"/>
                  </a:cubicBezTo>
                  <a:cubicBezTo>
                    <a:pt x="12398" y="3498"/>
                    <a:pt x="13029" y="2543"/>
                    <a:pt x="13029" y="1586"/>
                  </a:cubicBezTo>
                  <a:lnTo>
                    <a:pt x="13029" y="31"/>
                  </a:lnTo>
                  <a:cubicBezTo>
                    <a:pt x="10958" y="31"/>
                    <a:pt x="2249" y="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54"/>
            <p:cNvSpPr/>
            <p:nvPr/>
          </p:nvSpPr>
          <p:spPr>
            <a:xfrm>
              <a:off x="2817271" y="3093093"/>
              <a:ext cx="639344" cy="337073"/>
            </a:xfrm>
            <a:custGeom>
              <a:avLst/>
              <a:gdLst/>
              <a:ahLst/>
              <a:cxnLst/>
              <a:rect l="l" t="t" r="r" b="b"/>
              <a:pathLst>
                <a:path w="14311" h="7545" extrusionOk="0">
                  <a:moveTo>
                    <a:pt x="7142" y="0"/>
                  </a:moveTo>
                  <a:cubicBezTo>
                    <a:pt x="5474" y="0"/>
                    <a:pt x="3809" y="368"/>
                    <a:pt x="2543" y="1103"/>
                  </a:cubicBezTo>
                  <a:cubicBezTo>
                    <a:pt x="0" y="2574"/>
                    <a:pt x="21" y="4970"/>
                    <a:pt x="2575" y="6441"/>
                  </a:cubicBezTo>
                  <a:cubicBezTo>
                    <a:pt x="3846" y="7176"/>
                    <a:pt x="5514" y="7544"/>
                    <a:pt x="7180" y="7544"/>
                  </a:cubicBezTo>
                  <a:cubicBezTo>
                    <a:pt x="8847" y="7544"/>
                    <a:pt x="10512" y="7176"/>
                    <a:pt x="11778" y="6441"/>
                  </a:cubicBezTo>
                  <a:cubicBezTo>
                    <a:pt x="14310" y="4959"/>
                    <a:pt x="14300" y="2574"/>
                    <a:pt x="11757" y="1103"/>
                  </a:cubicBezTo>
                  <a:cubicBezTo>
                    <a:pt x="10481" y="368"/>
                    <a:pt x="8810" y="0"/>
                    <a:pt x="7142" y="0"/>
                  </a:cubicBezTo>
                  <a:close/>
                </a:path>
              </a:pathLst>
            </a:custGeom>
            <a:solidFill>
              <a:schemeClr val="lt1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54"/>
            <p:cNvSpPr/>
            <p:nvPr/>
          </p:nvSpPr>
          <p:spPr>
            <a:xfrm>
              <a:off x="2908812" y="3132408"/>
              <a:ext cx="456713" cy="142826"/>
            </a:xfrm>
            <a:custGeom>
              <a:avLst/>
              <a:gdLst/>
              <a:ahLst/>
              <a:cxnLst/>
              <a:rect l="l" t="t" r="r" b="b"/>
              <a:pathLst>
                <a:path w="10223" h="3197" extrusionOk="0">
                  <a:moveTo>
                    <a:pt x="5093" y="0"/>
                  </a:moveTo>
                  <a:cubicBezTo>
                    <a:pt x="3817" y="0"/>
                    <a:pt x="2543" y="281"/>
                    <a:pt x="1576" y="843"/>
                  </a:cubicBezTo>
                  <a:cubicBezTo>
                    <a:pt x="473" y="1484"/>
                    <a:pt x="0" y="2346"/>
                    <a:pt x="147" y="3175"/>
                  </a:cubicBezTo>
                  <a:cubicBezTo>
                    <a:pt x="263" y="2545"/>
                    <a:pt x="736" y="1926"/>
                    <a:pt x="1576" y="1442"/>
                  </a:cubicBezTo>
                  <a:cubicBezTo>
                    <a:pt x="2543" y="880"/>
                    <a:pt x="3817" y="599"/>
                    <a:pt x="5093" y="599"/>
                  </a:cubicBezTo>
                  <a:cubicBezTo>
                    <a:pt x="6370" y="599"/>
                    <a:pt x="7649" y="880"/>
                    <a:pt x="8626" y="1442"/>
                  </a:cubicBezTo>
                  <a:cubicBezTo>
                    <a:pt x="9477" y="1936"/>
                    <a:pt x="9961" y="2556"/>
                    <a:pt x="10066" y="3196"/>
                  </a:cubicBezTo>
                  <a:cubicBezTo>
                    <a:pt x="10223" y="2356"/>
                    <a:pt x="9740" y="1484"/>
                    <a:pt x="8626" y="843"/>
                  </a:cubicBezTo>
                  <a:cubicBezTo>
                    <a:pt x="7649" y="281"/>
                    <a:pt x="6370" y="0"/>
                    <a:pt x="50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54"/>
            <p:cNvSpPr/>
            <p:nvPr/>
          </p:nvSpPr>
          <p:spPr>
            <a:xfrm>
              <a:off x="2915380" y="3159124"/>
              <a:ext cx="443131" cy="231595"/>
            </a:xfrm>
            <a:custGeom>
              <a:avLst/>
              <a:gdLst/>
              <a:ahLst/>
              <a:cxnLst/>
              <a:rect l="l" t="t" r="r" b="b"/>
              <a:pathLst>
                <a:path w="9919" h="5184" extrusionOk="0">
                  <a:moveTo>
                    <a:pt x="4946" y="1"/>
                  </a:moveTo>
                  <a:cubicBezTo>
                    <a:pt x="3670" y="1"/>
                    <a:pt x="2396" y="282"/>
                    <a:pt x="1429" y="844"/>
                  </a:cubicBezTo>
                  <a:cubicBezTo>
                    <a:pt x="589" y="1328"/>
                    <a:pt x="116" y="1947"/>
                    <a:pt x="0" y="2577"/>
                  </a:cubicBezTo>
                  <a:cubicBezTo>
                    <a:pt x="116" y="3219"/>
                    <a:pt x="599" y="3849"/>
                    <a:pt x="1450" y="4332"/>
                  </a:cubicBezTo>
                  <a:cubicBezTo>
                    <a:pt x="2427" y="4900"/>
                    <a:pt x="3704" y="5183"/>
                    <a:pt x="4979" y="5183"/>
                  </a:cubicBezTo>
                  <a:cubicBezTo>
                    <a:pt x="6254" y="5183"/>
                    <a:pt x="7528" y="4900"/>
                    <a:pt x="8500" y="4332"/>
                  </a:cubicBezTo>
                  <a:cubicBezTo>
                    <a:pt x="9340" y="3849"/>
                    <a:pt x="9814" y="3229"/>
                    <a:pt x="9919" y="2598"/>
                  </a:cubicBezTo>
                  <a:cubicBezTo>
                    <a:pt x="9814" y="1958"/>
                    <a:pt x="9330" y="1338"/>
                    <a:pt x="8479" y="844"/>
                  </a:cubicBezTo>
                  <a:cubicBezTo>
                    <a:pt x="7502" y="282"/>
                    <a:pt x="6223" y="1"/>
                    <a:pt x="4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54"/>
            <p:cNvSpPr/>
            <p:nvPr/>
          </p:nvSpPr>
          <p:spPr>
            <a:xfrm>
              <a:off x="2908812" y="3119854"/>
              <a:ext cx="456713" cy="283552"/>
            </a:xfrm>
            <a:custGeom>
              <a:avLst/>
              <a:gdLst/>
              <a:ahLst/>
              <a:cxnLst/>
              <a:rect l="l" t="t" r="r" b="b"/>
              <a:pathLst>
                <a:path w="10223" h="6347" fill="none" extrusionOk="0">
                  <a:moveTo>
                    <a:pt x="10066" y="3477"/>
                  </a:moveTo>
                  <a:cubicBezTo>
                    <a:pt x="10223" y="2637"/>
                    <a:pt x="9740" y="1765"/>
                    <a:pt x="8626" y="1124"/>
                  </a:cubicBezTo>
                  <a:cubicBezTo>
                    <a:pt x="6672" y="0"/>
                    <a:pt x="3510" y="0"/>
                    <a:pt x="1576" y="1124"/>
                  </a:cubicBezTo>
                  <a:cubicBezTo>
                    <a:pt x="473" y="1765"/>
                    <a:pt x="0" y="2627"/>
                    <a:pt x="147" y="3456"/>
                  </a:cubicBezTo>
                  <a:cubicBezTo>
                    <a:pt x="263" y="4098"/>
                    <a:pt x="746" y="4728"/>
                    <a:pt x="1597" y="5211"/>
                  </a:cubicBezTo>
                  <a:cubicBezTo>
                    <a:pt x="3552" y="6346"/>
                    <a:pt x="6704" y="6346"/>
                    <a:pt x="8647" y="5211"/>
                  </a:cubicBezTo>
                  <a:cubicBezTo>
                    <a:pt x="9487" y="4728"/>
                    <a:pt x="9961" y="4108"/>
                    <a:pt x="10066" y="3477"/>
                  </a:cubicBezTo>
                  <a:close/>
                </a:path>
              </a:pathLst>
            </a:custGeom>
            <a:noFill/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54"/>
            <p:cNvSpPr/>
            <p:nvPr/>
          </p:nvSpPr>
          <p:spPr>
            <a:xfrm>
              <a:off x="2915380" y="3146570"/>
              <a:ext cx="443578" cy="129155"/>
            </a:xfrm>
            <a:custGeom>
              <a:avLst/>
              <a:gdLst/>
              <a:ahLst/>
              <a:cxnLst/>
              <a:rect l="l" t="t" r="r" b="b"/>
              <a:pathLst>
                <a:path w="9929" h="2891" fill="none" extrusionOk="0">
                  <a:moveTo>
                    <a:pt x="9929" y="2890"/>
                  </a:moveTo>
                  <a:cubicBezTo>
                    <a:pt x="9929" y="2890"/>
                    <a:pt x="9929" y="2879"/>
                    <a:pt x="9919" y="2879"/>
                  </a:cubicBezTo>
                  <a:cubicBezTo>
                    <a:pt x="9814" y="2239"/>
                    <a:pt x="9330" y="1619"/>
                    <a:pt x="8479" y="1125"/>
                  </a:cubicBezTo>
                  <a:cubicBezTo>
                    <a:pt x="6525" y="1"/>
                    <a:pt x="3363" y="1"/>
                    <a:pt x="1429" y="1125"/>
                  </a:cubicBezTo>
                  <a:cubicBezTo>
                    <a:pt x="589" y="1609"/>
                    <a:pt x="116" y="2228"/>
                    <a:pt x="0" y="2858"/>
                  </a:cubicBezTo>
                </a:path>
              </a:pathLst>
            </a:custGeom>
            <a:noFill/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54"/>
            <p:cNvSpPr/>
            <p:nvPr/>
          </p:nvSpPr>
          <p:spPr>
            <a:xfrm>
              <a:off x="3028946" y="3205721"/>
              <a:ext cx="216450" cy="124911"/>
            </a:xfrm>
            <a:custGeom>
              <a:avLst/>
              <a:gdLst/>
              <a:ahLst/>
              <a:cxnLst/>
              <a:rect l="l" t="t" r="r" b="b"/>
              <a:pathLst>
                <a:path w="4845" h="2796" extrusionOk="0">
                  <a:moveTo>
                    <a:pt x="4246" y="0"/>
                  </a:moveTo>
                  <a:lnTo>
                    <a:pt x="3625" y="369"/>
                  </a:lnTo>
                  <a:cubicBezTo>
                    <a:pt x="3322" y="250"/>
                    <a:pt x="3016" y="190"/>
                    <a:pt x="2729" y="190"/>
                  </a:cubicBezTo>
                  <a:cubicBezTo>
                    <a:pt x="2429" y="190"/>
                    <a:pt x="2149" y="255"/>
                    <a:pt x="1913" y="390"/>
                  </a:cubicBezTo>
                  <a:cubicBezTo>
                    <a:pt x="863" y="999"/>
                    <a:pt x="2754" y="1724"/>
                    <a:pt x="2228" y="2029"/>
                  </a:cubicBezTo>
                  <a:cubicBezTo>
                    <a:pt x="2163" y="2065"/>
                    <a:pt x="2087" y="2083"/>
                    <a:pt x="2005" y="2083"/>
                  </a:cubicBezTo>
                  <a:cubicBezTo>
                    <a:pt x="1874" y="2083"/>
                    <a:pt x="1729" y="2039"/>
                    <a:pt x="1587" y="1955"/>
                  </a:cubicBezTo>
                  <a:cubicBezTo>
                    <a:pt x="1272" y="1776"/>
                    <a:pt x="989" y="1408"/>
                    <a:pt x="947" y="1072"/>
                  </a:cubicBezTo>
                  <a:lnTo>
                    <a:pt x="74" y="1240"/>
                  </a:lnTo>
                  <a:cubicBezTo>
                    <a:pt x="127" y="1534"/>
                    <a:pt x="337" y="1840"/>
                    <a:pt x="652" y="2092"/>
                  </a:cubicBezTo>
                  <a:lnTo>
                    <a:pt x="1" y="2470"/>
                  </a:lnTo>
                  <a:lnTo>
                    <a:pt x="557" y="2795"/>
                  </a:lnTo>
                  <a:lnTo>
                    <a:pt x="1199" y="2428"/>
                  </a:lnTo>
                  <a:cubicBezTo>
                    <a:pt x="1536" y="2582"/>
                    <a:pt x="1904" y="2671"/>
                    <a:pt x="2255" y="2671"/>
                  </a:cubicBezTo>
                  <a:cubicBezTo>
                    <a:pt x="2549" y="2671"/>
                    <a:pt x="2830" y="2609"/>
                    <a:pt x="3069" y="2470"/>
                  </a:cubicBezTo>
                  <a:cubicBezTo>
                    <a:pt x="4141" y="1840"/>
                    <a:pt x="2270" y="1104"/>
                    <a:pt x="2785" y="810"/>
                  </a:cubicBezTo>
                  <a:cubicBezTo>
                    <a:pt x="2838" y="778"/>
                    <a:pt x="2901" y="762"/>
                    <a:pt x="2970" y="762"/>
                  </a:cubicBezTo>
                  <a:cubicBezTo>
                    <a:pt x="3082" y="762"/>
                    <a:pt x="3209" y="801"/>
                    <a:pt x="3331" y="873"/>
                  </a:cubicBezTo>
                  <a:cubicBezTo>
                    <a:pt x="3573" y="1009"/>
                    <a:pt x="3836" y="1314"/>
                    <a:pt x="3973" y="1597"/>
                  </a:cubicBezTo>
                  <a:lnTo>
                    <a:pt x="4844" y="1419"/>
                  </a:lnTo>
                  <a:cubicBezTo>
                    <a:pt x="4760" y="1177"/>
                    <a:pt x="4529" y="915"/>
                    <a:pt x="4204" y="684"/>
                  </a:cubicBezTo>
                  <a:lnTo>
                    <a:pt x="4813" y="327"/>
                  </a:lnTo>
                  <a:lnTo>
                    <a:pt x="42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54"/>
            <p:cNvSpPr/>
            <p:nvPr/>
          </p:nvSpPr>
          <p:spPr>
            <a:xfrm>
              <a:off x="2845909" y="3162519"/>
              <a:ext cx="582071" cy="238520"/>
            </a:xfrm>
            <a:custGeom>
              <a:avLst/>
              <a:gdLst/>
              <a:ahLst/>
              <a:cxnLst/>
              <a:rect l="l" t="t" r="r" b="b"/>
              <a:pathLst>
                <a:path w="13029" h="5339" extrusionOk="0">
                  <a:moveTo>
                    <a:pt x="0" y="1"/>
                  </a:moveTo>
                  <a:lnTo>
                    <a:pt x="0" y="1546"/>
                  </a:lnTo>
                  <a:cubicBezTo>
                    <a:pt x="0" y="2512"/>
                    <a:pt x="641" y="3489"/>
                    <a:pt x="1923" y="4235"/>
                  </a:cubicBezTo>
                  <a:cubicBezTo>
                    <a:pt x="3199" y="4971"/>
                    <a:pt x="4867" y="5339"/>
                    <a:pt x="6534" y="5339"/>
                  </a:cubicBezTo>
                  <a:cubicBezTo>
                    <a:pt x="8201" y="5339"/>
                    <a:pt x="9866" y="4971"/>
                    <a:pt x="11137" y="4235"/>
                  </a:cubicBezTo>
                  <a:cubicBezTo>
                    <a:pt x="12398" y="3500"/>
                    <a:pt x="13029" y="2543"/>
                    <a:pt x="13029" y="1577"/>
                  </a:cubicBezTo>
                  <a:lnTo>
                    <a:pt x="13029" y="33"/>
                  </a:lnTo>
                  <a:cubicBezTo>
                    <a:pt x="10958" y="33"/>
                    <a:pt x="2249" y="1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54"/>
            <p:cNvSpPr/>
            <p:nvPr/>
          </p:nvSpPr>
          <p:spPr>
            <a:xfrm>
              <a:off x="2817271" y="2994493"/>
              <a:ext cx="639344" cy="337073"/>
            </a:xfrm>
            <a:custGeom>
              <a:avLst/>
              <a:gdLst/>
              <a:ahLst/>
              <a:cxnLst/>
              <a:rect l="l" t="t" r="r" b="b"/>
              <a:pathLst>
                <a:path w="14311" h="7545" extrusionOk="0">
                  <a:moveTo>
                    <a:pt x="7142" y="1"/>
                  </a:moveTo>
                  <a:cubicBezTo>
                    <a:pt x="5474" y="1"/>
                    <a:pt x="3809" y="369"/>
                    <a:pt x="2543" y="1104"/>
                  </a:cubicBezTo>
                  <a:cubicBezTo>
                    <a:pt x="0" y="2585"/>
                    <a:pt x="21" y="4970"/>
                    <a:pt x="2575" y="6441"/>
                  </a:cubicBezTo>
                  <a:cubicBezTo>
                    <a:pt x="3846" y="7177"/>
                    <a:pt x="5514" y="7545"/>
                    <a:pt x="7180" y="7545"/>
                  </a:cubicBezTo>
                  <a:cubicBezTo>
                    <a:pt x="8847" y="7545"/>
                    <a:pt x="10512" y="7177"/>
                    <a:pt x="11778" y="6441"/>
                  </a:cubicBezTo>
                  <a:cubicBezTo>
                    <a:pt x="14310" y="4970"/>
                    <a:pt x="14300" y="2575"/>
                    <a:pt x="11757" y="1104"/>
                  </a:cubicBezTo>
                  <a:cubicBezTo>
                    <a:pt x="10481" y="369"/>
                    <a:pt x="8810" y="1"/>
                    <a:pt x="7142" y="1"/>
                  </a:cubicBezTo>
                  <a:close/>
                </a:path>
              </a:pathLst>
            </a:custGeom>
            <a:solidFill>
              <a:schemeClr val="lt1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54"/>
            <p:cNvSpPr/>
            <p:nvPr/>
          </p:nvSpPr>
          <p:spPr>
            <a:xfrm>
              <a:off x="2908812" y="3034121"/>
              <a:ext cx="456713" cy="142513"/>
            </a:xfrm>
            <a:custGeom>
              <a:avLst/>
              <a:gdLst/>
              <a:ahLst/>
              <a:cxnLst/>
              <a:rect l="l" t="t" r="r" b="b"/>
              <a:pathLst>
                <a:path w="10223" h="3190" extrusionOk="0">
                  <a:moveTo>
                    <a:pt x="5102" y="0"/>
                  </a:moveTo>
                  <a:cubicBezTo>
                    <a:pt x="3822" y="0"/>
                    <a:pt x="2545" y="284"/>
                    <a:pt x="1576" y="847"/>
                  </a:cubicBezTo>
                  <a:cubicBezTo>
                    <a:pt x="473" y="1488"/>
                    <a:pt x="0" y="2339"/>
                    <a:pt x="147" y="3180"/>
                  </a:cubicBezTo>
                  <a:cubicBezTo>
                    <a:pt x="263" y="2539"/>
                    <a:pt x="736" y="1929"/>
                    <a:pt x="1576" y="1436"/>
                  </a:cubicBezTo>
                  <a:cubicBezTo>
                    <a:pt x="2543" y="873"/>
                    <a:pt x="3817" y="592"/>
                    <a:pt x="5093" y="592"/>
                  </a:cubicBezTo>
                  <a:cubicBezTo>
                    <a:pt x="6370" y="592"/>
                    <a:pt x="7649" y="873"/>
                    <a:pt x="8626" y="1436"/>
                  </a:cubicBezTo>
                  <a:cubicBezTo>
                    <a:pt x="9477" y="1929"/>
                    <a:pt x="9961" y="2549"/>
                    <a:pt x="10066" y="3190"/>
                  </a:cubicBezTo>
                  <a:cubicBezTo>
                    <a:pt x="10223" y="2360"/>
                    <a:pt x="9740" y="1488"/>
                    <a:pt x="8626" y="847"/>
                  </a:cubicBezTo>
                  <a:cubicBezTo>
                    <a:pt x="7651" y="281"/>
                    <a:pt x="6375" y="0"/>
                    <a:pt x="51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54"/>
            <p:cNvSpPr/>
            <p:nvPr/>
          </p:nvSpPr>
          <p:spPr>
            <a:xfrm>
              <a:off x="2915380" y="3060569"/>
              <a:ext cx="443131" cy="231685"/>
            </a:xfrm>
            <a:custGeom>
              <a:avLst/>
              <a:gdLst/>
              <a:ahLst/>
              <a:cxnLst/>
              <a:rect l="l" t="t" r="r" b="b"/>
              <a:pathLst>
                <a:path w="9919" h="5186" extrusionOk="0">
                  <a:moveTo>
                    <a:pt x="4946" y="0"/>
                  </a:moveTo>
                  <a:cubicBezTo>
                    <a:pt x="3670" y="0"/>
                    <a:pt x="2396" y="281"/>
                    <a:pt x="1429" y="844"/>
                  </a:cubicBezTo>
                  <a:cubicBezTo>
                    <a:pt x="589" y="1337"/>
                    <a:pt x="116" y="1947"/>
                    <a:pt x="0" y="2588"/>
                  </a:cubicBezTo>
                  <a:cubicBezTo>
                    <a:pt x="116" y="3228"/>
                    <a:pt x="599" y="3849"/>
                    <a:pt x="1450" y="4342"/>
                  </a:cubicBezTo>
                  <a:cubicBezTo>
                    <a:pt x="2427" y="4904"/>
                    <a:pt x="3704" y="5186"/>
                    <a:pt x="4979" y="5186"/>
                  </a:cubicBezTo>
                  <a:cubicBezTo>
                    <a:pt x="6254" y="5186"/>
                    <a:pt x="7528" y="4904"/>
                    <a:pt x="8500" y="4342"/>
                  </a:cubicBezTo>
                  <a:cubicBezTo>
                    <a:pt x="9340" y="3849"/>
                    <a:pt x="9814" y="3239"/>
                    <a:pt x="9919" y="2598"/>
                  </a:cubicBezTo>
                  <a:cubicBezTo>
                    <a:pt x="9814" y="1957"/>
                    <a:pt x="9330" y="1337"/>
                    <a:pt x="8479" y="844"/>
                  </a:cubicBezTo>
                  <a:cubicBezTo>
                    <a:pt x="7502" y="281"/>
                    <a:pt x="6223" y="0"/>
                    <a:pt x="49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54"/>
            <p:cNvSpPr/>
            <p:nvPr/>
          </p:nvSpPr>
          <p:spPr>
            <a:xfrm>
              <a:off x="2908812" y="3021254"/>
              <a:ext cx="456713" cy="283552"/>
            </a:xfrm>
            <a:custGeom>
              <a:avLst/>
              <a:gdLst/>
              <a:ahLst/>
              <a:cxnLst/>
              <a:rect l="l" t="t" r="r" b="b"/>
              <a:pathLst>
                <a:path w="10223" h="6347" fill="none" extrusionOk="0">
                  <a:moveTo>
                    <a:pt x="10066" y="3478"/>
                  </a:moveTo>
                  <a:cubicBezTo>
                    <a:pt x="10223" y="2648"/>
                    <a:pt x="9740" y="1776"/>
                    <a:pt x="8626" y="1135"/>
                  </a:cubicBezTo>
                  <a:cubicBezTo>
                    <a:pt x="6672" y="1"/>
                    <a:pt x="3510" y="11"/>
                    <a:pt x="1576" y="1135"/>
                  </a:cubicBezTo>
                  <a:cubicBezTo>
                    <a:pt x="473" y="1776"/>
                    <a:pt x="0" y="2627"/>
                    <a:pt x="147" y="3468"/>
                  </a:cubicBezTo>
                  <a:cubicBezTo>
                    <a:pt x="263" y="4108"/>
                    <a:pt x="746" y="4729"/>
                    <a:pt x="1597" y="5222"/>
                  </a:cubicBezTo>
                  <a:cubicBezTo>
                    <a:pt x="3552" y="6347"/>
                    <a:pt x="6704" y="6347"/>
                    <a:pt x="8647" y="5222"/>
                  </a:cubicBezTo>
                  <a:cubicBezTo>
                    <a:pt x="9487" y="4729"/>
                    <a:pt x="9961" y="4119"/>
                    <a:pt x="10066" y="3478"/>
                  </a:cubicBezTo>
                  <a:close/>
                </a:path>
              </a:pathLst>
            </a:custGeom>
            <a:noFill/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54"/>
            <p:cNvSpPr/>
            <p:nvPr/>
          </p:nvSpPr>
          <p:spPr>
            <a:xfrm>
              <a:off x="2915380" y="3048015"/>
              <a:ext cx="443578" cy="129111"/>
            </a:xfrm>
            <a:custGeom>
              <a:avLst/>
              <a:gdLst/>
              <a:ahLst/>
              <a:cxnLst/>
              <a:rect l="l" t="t" r="r" b="b"/>
              <a:pathLst>
                <a:path w="9929" h="2890" fill="none" extrusionOk="0">
                  <a:moveTo>
                    <a:pt x="9929" y="2890"/>
                  </a:moveTo>
                  <a:lnTo>
                    <a:pt x="9919" y="2879"/>
                  </a:lnTo>
                  <a:cubicBezTo>
                    <a:pt x="9814" y="2238"/>
                    <a:pt x="9330" y="1618"/>
                    <a:pt x="8479" y="1125"/>
                  </a:cubicBezTo>
                  <a:cubicBezTo>
                    <a:pt x="6525" y="0"/>
                    <a:pt x="3363" y="0"/>
                    <a:pt x="1429" y="1125"/>
                  </a:cubicBezTo>
                  <a:cubicBezTo>
                    <a:pt x="589" y="1618"/>
                    <a:pt x="116" y="2228"/>
                    <a:pt x="0" y="2869"/>
                  </a:cubicBezTo>
                </a:path>
              </a:pathLst>
            </a:custGeom>
            <a:noFill/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54"/>
            <p:cNvSpPr/>
            <p:nvPr/>
          </p:nvSpPr>
          <p:spPr>
            <a:xfrm>
              <a:off x="3028946" y="3107612"/>
              <a:ext cx="216450" cy="124911"/>
            </a:xfrm>
            <a:custGeom>
              <a:avLst/>
              <a:gdLst/>
              <a:ahLst/>
              <a:cxnLst/>
              <a:rect l="l" t="t" r="r" b="b"/>
              <a:pathLst>
                <a:path w="4845" h="2796" extrusionOk="0">
                  <a:moveTo>
                    <a:pt x="4246" y="1"/>
                  </a:moveTo>
                  <a:lnTo>
                    <a:pt x="3625" y="358"/>
                  </a:lnTo>
                  <a:cubicBezTo>
                    <a:pt x="3322" y="240"/>
                    <a:pt x="3016" y="179"/>
                    <a:pt x="2729" y="179"/>
                  </a:cubicBezTo>
                  <a:cubicBezTo>
                    <a:pt x="2429" y="179"/>
                    <a:pt x="2149" y="245"/>
                    <a:pt x="1913" y="379"/>
                  </a:cubicBezTo>
                  <a:cubicBezTo>
                    <a:pt x="863" y="989"/>
                    <a:pt x="2754" y="1713"/>
                    <a:pt x="2228" y="2018"/>
                  </a:cubicBezTo>
                  <a:cubicBezTo>
                    <a:pt x="2162" y="2060"/>
                    <a:pt x="2084" y="2080"/>
                    <a:pt x="1999" y="2080"/>
                  </a:cubicBezTo>
                  <a:cubicBezTo>
                    <a:pt x="1870" y="2080"/>
                    <a:pt x="1727" y="2033"/>
                    <a:pt x="1587" y="1944"/>
                  </a:cubicBezTo>
                  <a:cubicBezTo>
                    <a:pt x="1272" y="1766"/>
                    <a:pt x="989" y="1398"/>
                    <a:pt x="947" y="1073"/>
                  </a:cubicBezTo>
                  <a:lnTo>
                    <a:pt x="74" y="1241"/>
                  </a:lnTo>
                  <a:cubicBezTo>
                    <a:pt x="127" y="1524"/>
                    <a:pt x="337" y="1829"/>
                    <a:pt x="652" y="2081"/>
                  </a:cubicBezTo>
                  <a:lnTo>
                    <a:pt x="1" y="2470"/>
                  </a:lnTo>
                  <a:lnTo>
                    <a:pt x="557" y="2796"/>
                  </a:lnTo>
                  <a:lnTo>
                    <a:pt x="1199" y="2417"/>
                  </a:lnTo>
                  <a:cubicBezTo>
                    <a:pt x="1536" y="2572"/>
                    <a:pt x="1904" y="2661"/>
                    <a:pt x="2255" y="2661"/>
                  </a:cubicBezTo>
                  <a:cubicBezTo>
                    <a:pt x="2549" y="2661"/>
                    <a:pt x="2830" y="2598"/>
                    <a:pt x="3069" y="2459"/>
                  </a:cubicBezTo>
                  <a:cubicBezTo>
                    <a:pt x="4141" y="1839"/>
                    <a:pt x="2270" y="1094"/>
                    <a:pt x="2785" y="799"/>
                  </a:cubicBezTo>
                  <a:cubicBezTo>
                    <a:pt x="2838" y="767"/>
                    <a:pt x="2901" y="752"/>
                    <a:pt x="2970" y="752"/>
                  </a:cubicBezTo>
                  <a:cubicBezTo>
                    <a:pt x="3082" y="752"/>
                    <a:pt x="3209" y="791"/>
                    <a:pt x="3331" y="862"/>
                  </a:cubicBezTo>
                  <a:cubicBezTo>
                    <a:pt x="3573" y="999"/>
                    <a:pt x="3836" y="1304"/>
                    <a:pt x="3973" y="1598"/>
                  </a:cubicBezTo>
                  <a:lnTo>
                    <a:pt x="4844" y="1419"/>
                  </a:lnTo>
                  <a:cubicBezTo>
                    <a:pt x="4760" y="1178"/>
                    <a:pt x="4529" y="904"/>
                    <a:pt x="4204" y="673"/>
                  </a:cubicBezTo>
                  <a:lnTo>
                    <a:pt x="4813" y="326"/>
                  </a:lnTo>
                  <a:lnTo>
                    <a:pt x="4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54"/>
            <p:cNvSpPr/>
            <p:nvPr/>
          </p:nvSpPr>
          <p:spPr>
            <a:xfrm>
              <a:off x="2845909" y="3063964"/>
              <a:ext cx="582071" cy="238520"/>
            </a:xfrm>
            <a:custGeom>
              <a:avLst/>
              <a:gdLst/>
              <a:ahLst/>
              <a:cxnLst/>
              <a:rect l="l" t="t" r="r" b="b"/>
              <a:pathLst>
                <a:path w="13029" h="5339" extrusionOk="0">
                  <a:moveTo>
                    <a:pt x="0" y="0"/>
                  </a:moveTo>
                  <a:lnTo>
                    <a:pt x="0" y="1545"/>
                  </a:lnTo>
                  <a:cubicBezTo>
                    <a:pt x="0" y="2522"/>
                    <a:pt x="641" y="3489"/>
                    <a:pt x="1923" y="4235"/>
                  </a:cubicBezTo>
                  <a:cubicBezTo>
                    <a:pt x="3199" y="4970"/>
                    <a:pt x="4867" y="5338"/>
                    <a:pt x="6534" y="5338"/>
                  </a:cubicBezTo>
                  <a:cubicBezTo>
                    <a:pt x="8201" y="5338"/>
                    <a:pt x="9866" y="4970"/>
                    <a:pt x="11137" y="4235"/>
                  </a:cubicBezTo>
                  <a:cubicBezTo>
                    <a:pt x="12398" y="3500"/>
                    <a:pt x="13029" y="2543"/>
                    <a:pt x="13029" y="1587"/>
                  </a:cubicBezTo>
                  <a:lnTo>
                    <a:pt x="13029" y="32"/>
                  </a:lnTo>
                  <a:cubicBezTo>
                    <a:pt x="10958" y="32"/>
                    <a:pt x="2249" y="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54"/>
            <p:cNvSpPr/>
            <p:nvPr/>
          </p:nvSpPr>
          <p:spPr>
            <a:xfrm>
              <a:off x="2817271" y="2896027"/>
              <a:ext cx="639344" cy="337430"/>
            </a:xfrm>
            <a:custGeom>
              <a:avLst/>
              <a:gdLst/>
              <a:ahLst/>
              <a:cxnLst/>
              <a:rect l="l" t="t" r="r" b="b"/>
              <a:pathLst>
                <a:path w="14311" h="7553" extrusionOk="0">
                  <a:moveTo>
                    <a:pt x="7142" y="1"/>
                  </a:moveTo>
                  <a:cubicBezTo>
                    <a:pt x="5474" y="1"/>
                    <a:pt x="3809" y="371"/>
                    <a:pt x="2543" y="1112"/>
                  </a:cubicBezTo>
                  <a:cubicBezTo>
                    <a:pt x="0" y="2583"/>
                    <a:pt x="21" y="4968"/>
                    <a:pt x="2575" y="6449"/>
                  </a:cubicBezTo>
                  <a:cubicBezTo>
                    <a:pt x="3846" y="7185"/>
                    <a:pt x="5514" y="7552"/>
                    <a:pt x="7180" y="7552"/>
                  </a:cubicBezTo>
                  <a:cubicBezTo>
                    <a:pt x="8847" y="7552"/>
                    <a:pt x="10512" y="7185"/>
                    <a:pt x="11778" y="6449"/>
                  </a:cubicBezTo>
                  <a:cubicBezTo>
                    <a:pt x="14310" y="4968"/>
                    <a:pt x="14300" y="2583"/>
                    <a:pt x="11757" y="1112"/>
                  </a:cubicBezTo>
                  <a:cubicBezTo>
                    <a:pt x="10481" y="371"/>
                    <a:pt x="8810" y="1"/>
                    <a:pt x="7142" y="1"/>
                  </a:cubicBezTo>
                  <a:close/>
                </a:path>
              </a:pathLst>
            </a:custGeom>
            <a:solidFill>
              <a:schemeClr val="lt1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54"/>
            <p:cNvSpPr/>
            <p:nvPr/>
          </p:nvSpPr>
          <p:spPr>
            <a:xfrm>
              <a:off x="2908812" y="2935700"/>
              <a:ext cx="456713" cy="142871"/>
            </a:xfrm>
            <a:custGeom>
              <a:avLst/>
              <a:gdLst/>
              <a:ahLst/>
              <a:cxnLst/>
              <a:rect l="l" t="t" r="r" b="b"/>
              <a:pathLst>
                <a:path w="10223" h="3198" extrusionOk="0">
                  <a:moveTo>
                    <a:pt x="5093" y="0"/>
                  </a:moveTo>
                  <a:cubicBezTo>
                    <a:pt x="3817" y="0"/>
                    <a:pt x="2543" y="282"/>
                    <a:pt x="1576" y="844"/>
                  </a:cubicBezTo>
                  <a:cubicBezTo>
                    <a:pt x="473" y="1484"/>
                    <a:pt x="0" y="2346"/>
                    <a:pt x="147" y="3176"/>
                  </a:cubicBezTo>
                  <a:cubicBezTo>
                    <a:pt x="263" y="2546"/>
                    <a:pt x="736" y="1926"/>
                    <a:pt x="1576" y="1442"/>
                  </a:cubicBezTo>
                  <a:cubicBezTo>
                    <a:pt x="2543" y="875"/>
                    <a:pt x="3817" y="591"/>
                    <a:pt x="5093" y="591"/>
                  </a:cubicBezTo>
                  <a:cubicBezTo>
                    <a:pt x="6370" y="591"/>
                    <a:pt x="7649" y="875"/>
                    <a:pt x="8626" y="1442"/>
                  </a:cubicBezTo>
                  <a:cubicBezTo>
                    <a:pt x="9477" y="1937"/>
                    <a:pt x="9961" y="2556"/>
                    <a:pt x="10066" y="3197"/>
                  </a:cubicBezTo>
                  <a:cubicBezTo>
                    <a:pt x="10223" y="2357"/>
                    <a:pt x="9740" y="1484"/>
                    <a:pt x="8626" y="844"/>
                  </a:cubicBezTo>
                  <a:cubicBezTo>
                    <a:pt x="7649" y="282"/>
                    <a:pt x="6370" y="0"/>
                    <a:pt x="50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54"/>
            <p:cNvSpPr/>
            <p:nvPr/>
          </p:nvSpPr>
          <p:spPr>
            <a:xfrm>
              <a:off x="2915380" y="2962103"/>
              <a:ext cx="443131" cy="231908"/>
            </a:xfrm>
            <a:custGeom>
              <a:avLst/>
              <a:gdLst/>
              <a:ahLst/>
              <a:cxnLst/>
              <a:rect l="l" t="t" r="r" b="b"/>
              <a:pathLst>
                <a:path w="9919" h="5191" extrusionOk="0">
                  <a:moveTo>
                    <a:pt x="4946" y="0"/>
                  </a:moveTo>
                  <a:cubicBezTo>
                    <a:pt x="3670" y="0"/>
                    <a:pt x="2396" y="284"/>
                    <a:pt x="1429" y="851"/>
                  </a:cubicBezTo>
                  <a:cubicBezTo>
                    <a:pt x="589" y="1335"/>
                    <a:pt x="116" y="1955"/>
                    <a:pt x="0" y="2585"/>
                  </a:cubicBezTo>
                  <a:cubicBezTo>
                    <a:pt x="116" y="3226"/>
                    <a:pt x="599" y="3856"/>
                    <a:pt x="1450" y="4340"/>
                  </a:cubicBezTo>
                  <a:cubicBezTo>
                    <a:pt x="2427" y="4907"/>
                    <a:pt x="3704" y="5191"/>
                    <a:pt x="4979" y="5191"/>
                  </a:cubicBezTo>
                  <a:cubicBezTo>
                    <a:pt x="6254" y="5191"/>
                    <a:pt x="7528" y="4907"/>
                    <a:pt x="8500" y="4340"/>
                  </a:cubicBezTo>
                  <a:cubicBezTo>
                    <a:pt x="9340" y="3856"/>
                    <a:pt x="9814" y="3237"/>
                    <a:pt x="9919" y="2606"/>
                  </a:cubicBezTo>
                  <a:cubicBezTo>
                    <a:pt x="9814" y="1965"/>
                    <a:pt x="9330" y="1346"/>
                    <a:pt x="8479" y="851"/>
                  </a:cubicBezTo>
                  <a:cubicBezTo>
                    <a:pt x="7502" y="284"/>
                    <a:pt x="6223" y="0"/>
                    <a:pt x="49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54"/>
            <p:cNvSpPr/>
            <p:nvPr/>
          </p:nvSpPr>
          <p:spPr>
            <a:xfrm>
              <a:off x="2908812" y="2923146"/>
              <a:ext cx="456713" cy="283552"/>
            </a:xfrm>
            <a:custGeom>
              <a:avLst/>
              <a:gdLst/>
              <a:ahLst/>
              <a:cxnLst/>
              <a:rect l="l" t="t" r="r" b="b"/>
              <a:pathLst>
                <a:path w="10223" h="6347" fill="none" extrusionOk="0">
                  <a:moveTo>
                    <a:pt x="10066" y="3478"/>
                  </a:moveTo>
                  <a:cubicBezTo>
                    <a:pt x="10223" y="2638"/>
                    <a:pt x="9740" y="1765"/>
                    <a:pt x="8626" y="1125"/>
                  </a:cubicBezTo>
                  <a:cubicBezTo>
                    <a:pt x="6672" y="0"/>
                    <a:pt x="3510" y="0"/>
                    <a:pt x="1576" y="1125"/>
                  </a:cubicBezTo>
                  <a:cubicBezTo>
                    <a:pt x="473" y="1765"/>
                    <a:pt x="0" y="2627"/>
                    <a:pt x="147" y="3457"/>
                  </a:cubicBezTo>
                  <a:cubicBezTo>
                    <a:pt x="263" y="4098"/>
                    <a:pt x="746" y="4728"/>
                    <a:pt x="1597" y="5212"/>
                  </a:cubicBezTo>
                  <a:cubicBezTo>
                    <a:pt x="3552" y="6346"/>
                    <a:pt x="6704" y="6346"/>
                    <a:pt x="8647" y="5212"/>
                  </a:cubicBezTo>
                  <a:cubicBezTo>
                    <a:pt x="9487" y="4728"/>
                    <a:pt x="9961" y="4109"/>
                    <a:pt x="10066" y="3478"/>
                  </a:cubicBezTo>
                  <a:close/>
                </a:path>
              </a:pathLst>
            </a:custGeom>
            <a:solidFill>
              <a:schemeClr val="accent6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54"/>
            <p:cNvSpPr/>
            <p:nvPr/>
          </p:nvSpPr>
          <p:spPr>
            <a:xfrm>
              <a:off x="2915380" y="2949415"/>
              <a:ext cx="443578" cy="129602"/>
            </a:xfrm>
            <a:custGeom>
              <a:avLst/>
              <a:gdLst/>
              <a:ahLst/>
              <a:cxnLst/>
              <a:rect l="l" t="t" r="r" b="b"/>
              <a:pathLst>
                <a:path w="9929" h="2901" fill="none" extrusionOk="0">
                  <a:moveTo>
                    <a:pt x="9929" y="2901"/>
                  </a:moveTo>
                  <a:cubicBezTo>
                    <a:pt x="9929" y="2901"/>
                    <a:pt x="9929" y="2890"/>
                    <a:pt x="9919" y="2890"/>
                  </a:cubicBezTo>
                  <a:cubicBezTo>
                    <a:pt x="9814" y="2249"/>
                    <a:pt x="9330" y="1630"/>
                    <a:pt x="8479" y="1135"/>
                  </a:cubicBezTo>
                  <a:cubicBezTo>
                    <a:pt x="6525" y="1"/>
                    <a:pt x="3363" y="1"/>
                    <a:pt x="1429" y="1135"/>
                  </a:cubicBezTo>
                  <a:cubicBezTo>
                    <a:pt x="589" y="1619"/>
                    <a:pt x="116" y="2239"/>
                    <a:pt x="0" y="2869"/>
                  </a:cubicBezTo>
                </a:path>
              </a:pathLst>
            </a:custGeom>
            <a:solidFill>
              <a:schemeClr val="accent6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54"/>
            <p:cNvSpPr/>
            <p:nvPr/>
          </p:nvSpPr>
          <p:spPr>
            <a:xfrm>
              <a:off x="3028946" y="3009057"/>
              <a:ext cx="216450" cy="124911"/>
            </a:xfrm>
            <a:custGeom>
              <a:avLst/>
              <a:gdLst/>
              <a:ahLst/>
              <a:cxnLst/>
              <a:rect l="l" t="t" r="r" b="b"/>
              <a:pathLst>
                <a:path w="4845" h="2796" extrusionOk="0">
                  <a:moveTo>
                    <a:pt x="4246" y="0"/>
                  </a:moveTo>
                  <a:lnTo>
                    <a:pt x="3625" y="368"/>
                  </a:lnTo>
                  <a:cubicBezTo>
                    <a:pt x="3316" y="247"/>
                    <a:pt x="3003" y="184"/>
                    <a:pt x="2710" y="184"/>
                  </a:cubicBezTo>
                  <a:cubicBezTo>
                    <a:pt x="2418" y="184"/>
                    <a:pt x="2144" y="247"/>
                    <a:pt x="1913" y="379"/>
                  </a:cubicBezTo>
                  <a:cubicBezTo>
                    <a:pt x="863" y="998"/>
                    <a:pt x="2754" y="1724"/>
                    <a:pt x="2228" y="2028"/>
                  </a:cubicBezTo>
                  <a:cubicBezTo>
                    <a:pt x="2163" y="2065"/>
                    <a:pt x="2087" y="2082"/>
                    <a:pt x="2005" y="2082"/>
                  </a:cubicBezTo>
                  <a:cubicBezTo>
                    <a:pt x="1874" y="2082"/>
                    <a:pt x="1729" y="2038"/>
                    <a:pt x="1587" y="1955"/>
                  </a:cubicBezTo>
                  <a:cubicBezTo>
                    <a:pt x="1272" y="1776"/>
                    <a:pt x="989" y="1408"/>
                    <a:pt x="947" y="1072"/>
                  </a:cubicBezTo>
                  <a:lnTo>
                    <a:pt x="74" y="1240"/>
                  </a:lnTo>
                  <a:cubicBezTo>
                    <a:pt x="127" y="1524"/>
                    <a:pt x="337" y="1829"/>
                    <a:pt x="652" y="2091"/>
                  </a:cubicBezTo>
                  <a:lnTo>
                    <a:pt x="1" y="2469"/>
                  </a:lnTo>
                  <a:lnTo>
                    <a:pt x="557" y="2795"/>
                  </a:lnTo>
                  <a:lnTo>
                    <a:pt x="1199" y="2427"/>
                  </a:lnTo>
                  <a:cubicBezTo>
                    <a:pt x="1536" y="2582"/>
                    <a:pt x="1904" y="2671"/>
                    <a:pt x="2255" y="2671"/>
                  </a:cubicBezTo>
                  <a:cubicBezTo>
                    <a:pt x="2548" y="2671"/>
                    <a:pt x="2829" y="2608"/>
                    <a:pt x="3069" y="2469"/>
                  </a:cubicBezTo>
                  <a:cubicBezTo>
                    <a:pt x="4141" y="1839"/>
                    <a:pt x="2270" y="1103"/>
                    <a:pt x="2785" y="809"/>
                  </a:cubicBezTo>
                  <a:cubicBezTo>
                    <a:pt x="2837" y="777"/>
                    <a:pt x="2901" y="762"/>
                    <a:pt x="2970" y="762"/>
                  </a:cubicBezTo>
                  <a:cubicBezTo>
                    <a:pt x="3081" y="762"/>
                    <a:pt x="3208" y="801"/>
                    <a:pt x="3331" y="872"/>
                  </a:cubicBezTo>
                  <a:cubicBezTo>
                    <a:pt x="3573" y="1009"/>
                    <a:pt x="3836" y="1313"/>
                    <a:pt x="3973" y="1598"/>
                  </a:cubicBezTo>
                  <a:lnTo>
                    <a:pt x="4844" y="1418"/>
                  </a:lnTo>
                  <a:cubicBezTo>
                    <a:pt x="4760" y="1177"/>
                    <a:pt x="4529" y="904"/>
                    <a:pt x="4204" y="683"/>
                  </a:cubicBezTo>
                  <a:lnTo>
                    <a:pt x="4813" y="326"/>
                  </a:lnTo>
                  <a:lnTo>
                    <a:pt x="42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54"/>
            <p:cNvSpPr/>
            <p:nvPr/>
          </p:nvSpPr>
          <p:spPr>
            <a:xfrm>
              <a:off x="2370377" y="3639926"/>
              <a:ext cx="582562" cy="238475"/>
            </a:xfrm>
            <a:custGeom>
              <a:avLst/>
              <a:gdLst/>
              <a:ahLst/>
              <a:cxnLst/>
              <a:rect l="l" t="t" r="r" b="b"/>
              <a:pathLst>
                <a:path w="13040" h="5338" extrusionOk="0">
                  <a:moveTo>
                    <a:pt x="12" y="1"/>
                  </a:moveTo>
                  <a:lnTo>
                    <a:pt x="1" y="1545"/>
                  </a:lnTo>
                  <a:cubicBezTo>
                    <a:pt x="1" y="2511"/>
                    <a:pt x="642" y="3489"/>
                    <a:pt x="1924" y="4234"/>
                  </a:cubicBezTo>
                  <a:cubicBezTo>
                    <a:pt x="3200" y="4970"/>
                    <a:pt x="4871" y="5338"/>
                    <a:pt x="6539" y="5338"/>
                  </a:cubicBezTo>
                  <a:cubicBezTo>
                    <a:pt x="8207" y="5338"/>
                    <a:pt x="9872" y="4970"/>
                    <a:pt x="11138" y="4234"/>
                  </a:cubicBezTo>
                  <a:cubicBezTo>
                    <a:pt x="12399" y="3499"/>
                    <a:pt x="13029" y="2543"/>
                    <a:pt x="13029" y="1577"/>
                  </a:cubicBezTo>
                  <a:lnTo>
                    <a:pt x="13040" y="32"/>
                  </a:lnTo>
                  <a:cubicBezTo>
                    <a:pt x="10960" y="32"/>
                    <a:pt x="2249" y="1"/>
                    <a:pt x="12" y="1"/>
                  </a:cubicBezTo>
                  <a:close/>
                </a:path>
              </a:pathLst>
            </a:custGeom>
            <a:solidFill>
              <a:schemeClr val="accent6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54"/>
            <p:cNvSpPr/>
            <p:nvPr/>
          </p:nvSpPr>
          <p:spPr>
            <a:xfrm>
              <a:off x="2342231" y="3471855"/>
              <a:ext cx="639344" cy="337073"/>
            </a:xfrm>
            <a:custGeom>
              <a:avLst/>
              <a:gdLst/>
              <a:ahLst/>
              <a:cxnLst/>
              <a:rect l="l" t="t" r="r" b="b"/>
              <a:pathLst>
                <a:path w="14311" h="7545" extrusionOk="0">
                  <a:moveTo>
                    <a:pt x="7132" y="1"/>
                  </a:moveTo>
                  <a:cubicBezTo>
                    <a:pt x="5464" y="1"/>
                    <a:pt x="3799" y="368"/>
                    <a:pt x="2533" y="1104"/>
                  </a:cubicBezTo>
                  <a:cubicBezTo>
                    <a:pt x="0" y="2586"/>
                    <a:pt x="11" y="4970"/>
                    <a:pt x="2564" y="6441"/>
                  </a:cubicBezTo>
                  <a:cubicBezTo>
                    <a:pt x="3841" y="7177"/>
                    <a:pt x="5509" y="7545"/>
                    <a:pt x="7174" y="7545"/>
                  </a:cubicBezTo>
                  <a:cubicBezTo>
                    <a:pt x="8839" y="7545"/>
                    <a:pt x="10502" y="7177"/>
                    <a:pt x="11768" y="6441"/>
                  </a:cubicBezTo>
                  <a:cubicBezTo>
                    <a:pt x="14310" y="4970"/>
                    <a:pt x="14300" y="2575"/>
                    <a:pt x="11747" y="1104"/>
                  </a:cubicBezTo>
                  <a:cubicBezTo>
                    <a:pt x="10470" y="368"/>
                    <a:pt x="8800" y="1"/>
                    <a:pt x="7132" y="1"/>
                  </a:cubicBezTo>
                  <a:close/>
                </a:path>
              </a:pathLst>
            </a:custGeom>
            <a:solidFill>
              <a:srgbClr val="FFFFFF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54"/>
            <p:cNvSpPr/>
            <p:nvPr/>
          </p:nvSpPr>
          <p:spPr>
            <a:xfrm>
              <a:off x="2433772" y="3511482"/>
              <a:ext cx="456266" cy="142558"/>
            </a:xfrm>
            <a:custGeom>
              <a:avLst/>
              <a:gdLst/>
              <a:ahLst/>
              <a:cxnLst/>
              <a:rect l="l" t="t" r="r" b="b"/>
              <a:pathLst>
                <a:path w="10213" h="3191" extrusionOk="0">
                  <a:moveTo>
                    <a:pt x="5096" y="0"/>
                  </a:moveTo>
                  <a:cubicBezTo>
                    <a:pt x="3818" y="0"/>
                    <a:pt x="2540" y="284"/>
                    <a:pt x="1566" y="847"/>
                  </a:cubicBezTo>
                  <a:cubicBezTo>
                    <a:pt x="473" y="1489"/>
                    <a:pt x="0" y="2339"/>
                    <a:pt x="148" y="3180"/>
                  </a:cubicBezTo>
                  <a:cubicBezTo>
                    <a:pt x="253" y="2539"/>
                    <a:pt x="725" y="1930"/>
                    <a:pt x="1566" y="1436"/>
                  </a:cubicBezTo>
                  <a:cubicBezTo>
                    <a:pt x="2538" y="874"/>
                    <a:pt x="3812" y="593"/>
                    <a:pt x="5087" y="593"/>
                  </a:cubicBezTo>
                  <a:cubicBezTo>
                    <a:pt x="6362" y="593"/>
                    <a:pt x="7639" y="874"/>
                    <a:pt x="8616" y="1436"/>
                  </a:cubicBezTo>
                  <a:cubicBezTo>
                    <a:pt x="9467" y="1930"/>
                    <a:pt x="9950" y="2549"/>
                    <a:pt x="10066" y="3191"/>
                  </a:cubicBezTo>
                  <a:cubicBezTo>
                    <a:pt x="10213" y="2360"/>
                    <a:pt x="9730" y="1489"/>
                    <a:pt x="8616" y="847"/>
                  </a:cubicBezTo>
                  <a:cubicBezTo>
                    <a:pt x="7641" y="281"/>
                    <a:pt x="6368" y="0"/>
                    <a:pt x="50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54"/>
            <p:cNvSpPr/>
            <p:nvPr/>
          </p:nvSpPr>
          <p:spPr>
            <a:xfrm>
              <a:off x="2440340" y="3537931"/>
              <a:ext cx="443131" cy="231685"/>
            </a:xfrm>
            <a:custGeom>
              <a:avLst/>
              <a:gdLst/>
              <a:ahLst/>
              <a:cxnLst/>
              <a:rect l="l" t="t" r="r" b="b"/>
              <a:pathLst>
                <a:path w="9919" h="5186" extrusionOk="0">
                  <a:moveTo>
                    <a:pt x="4940" y="1"/>
                  </a:moveTo>
                  <a:cubicBezTo>
                    <a:pt x="3665" y="1"/>
                    <a:pt x="2391" y="282"/>
                    <a:pt x="1419" y="844"/>
                  </a:cubicBezTo>
                  <a:cubicBezTo>
                    <a:pt x="578" y="1338"/>
                    <a:pt x="106" y="1947"/>
                    <a:pt x="1" y="2588"/>
                  </a:cubicBezTo>
                  <a:cubicBezTo>
                    <a:pt x="106" y="3229"/>
                    <a:pt x="589" y="3849"/>
                    <a:pt x="1440" y="4343"/>
                  </a:cubicBezTo>
                  <a:cubicBezTo>
                    <a:pt x="2417" y="4905"/>
                    <a:pt x="3696" y="5186"/>
                    <a:pt x="4973" y="5186"/>
                  </a:cubicBezTo>
                  <a:cubicBezTo>
                    <a:pt x="6249" y="5186"/>
                    <a:pt x="7523" y="4905"/>
                    <a:pt x="8490" y="4343"/>
                  </a:cubicBezTo>
                  <a:cubicBezTo>
                    <a:pt x="9331" y="3849"/>
                    <a:pt x="9803" y="3239"/>
                    <a:pt x="9919" y="2599"/>
                  </a:cubicBezTo>
                  <a:cubicBezTo>
                    <a:pt x="9803" y="1957"/>
                    <a:pt x="9320" y="1338"/>
                    <a:pt x="8469" y="844"/>
                  </a:cubicBezTo>
                  <a:cubicBezTo>
                    <a:pt x="7492" y="282"/>
                    <a:pt x="6215" y="1"/>
                    <a:pt x="49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54"/>
            <p:cNvSpPr/>
            <p:nvPr/>
          </p:nvSpPr>
          <p:spPr>
            <a:xfrm>
              <a:off x="2433772" y="3498616"/>
              <a:ext cx="456266" cy="283552"/>
            </a:xfrm>
            <a:custGeom>
              <a:avLst/>
              <a:gdLst/>
              <a:ahLst/>
              <a:cxnLst/>
              <a:rect l="l" t="t" r="r" b="b"/>
              <a:pathLst>
                <a:path w="10213" h="6347" fill="none" extrusionOk="0">
                  <a:moveTo>
                    <a:pt x="10066" y="3479"/>
                  </a:moveTo>
                  <a:cubicBezTo>
                    <a:pt x="10213" y="2648"/>
                    <a:pt x="9730" y="1777"/>
                    <a:pt x="8616" y="1135"/>
                  </a:cubicBezTo>
                  <a:cubicBezTo>
                    <a:pt x="6662" y="1"/>
                    <a:pt x="3510" y="12"/>
                    <a:pt x="1566" y="1135"/>
                  </a:cubicBezTo>
                  <a:cubicBezTo>
                    <a:pt x="473" y="1777"/>
                    <a:pt x="0" y="2627"/>
                    <a:pt x="148" y="3468"/>
                  </a:cubicBezTo>
                  <a:cubicBezTo>
                    <a:pt x="253" y="4109"/>
                    <a:pt x="736" y="4729"/>
                    <a:pt x="1587" y="5223"/>
                  </a:cubicBezTo>
                  <a:cubicBezTo>
                    <a:pt x="3541" y="6347"/>
                    <a:pt x="6704" y="6347"/>
                    <a:pt x="8637" y="5223"/>
                  </a:cubicBezTo>
                  <a:cubicBezTo>
                    <a:pt x="9478" y="4729"/>
                    <a:pt x="9950" y="4119"/>
                    <a:pt x="10066" y="3479"/>
                  </a:cubicBezTo>
                  <a:close/>
                </a:path>
              </a:pathLst>
            </a:custGeom>
            <a:noFill/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54"/>
            <p:cNvSpPr/>
            <p:nvPr/>
          </p:nvSpPr>
          <p:spPr>
            <a:xfrm>
              <a:off x="2440340" y="3525377"/>
              <a:ext cx="443131" cy="129111"/>
            </a:xfrm>
            <a:custGeom>
              <a:avLst/>
              <a:gdLst/>
              <a:ahLst/>
              <a:cxnLst/>
              <a:rect l="l" t="t" r="r" b="b"/>
              <a:pathLst>
                <a:path w="9919" h="2890" fill="none" extrusionOk="0">
                  <a:moveTo>
                    <a:pt x="9919" y="2890"/>
                  </a:moveTo>
                  <a:lnTo>
                    <a:pt x="9919" y="2880"/>
                  </a:lnTo>
                  <a:cubicBezTo>
                    <a:pt x="9803" y="2238"/>
                    <a:pt x="9320" y="1619"/>
                    <a:pt x="8469" y="1125"/>
                  </a:cubicBezTo>
                  <a:cubicBezTo>
                    <a:pt x="6515" y="1"/>
                    <a:pt x="3363" y="1"/>
                    <a:pt x="1419" y="1125"/>
                  </a:cubicBezTo>
                  <a:cubicBezTo>
                    <a:pt x="578" y="1619"/>
                    <a:pt x="106" y="2228"/>
                    <a:pt x="1" y="2869"/>
                  </a:cubicBezTo>
                </a:path>
              </a:pathLst>
            </a:custGeom>
            <a:noFill/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54"/>
            <p:cNvSpPr/>
            <p:nvPr/>
          </p:nvSpPr>
          <p:spPr>
            <a:xfrm>
              <a:off x="2553459" y="3584974"/>
              <a:ext cx="216450" cy="124911"/>
            </a:xfrm>
            <a:custGeom>
              <a:avLst/>
              <a:gdLst/>
              <a:ahLst/>
              <a:cxnLst/>
              <a:rect l="l" t="t" r="r" b="b"/>
              <a:pathLst>
                <a:path w="4845" h="2796" extrusionOk="0">
                  <a:moveTo>
                    <a:pt x="4245" y="1"/>
                  </a:moveTo>
                  <a:lnTo>
                    <a:pt x="3626" y="358"/>
                  </a:lnTo>
                  <a:cubicBezTo>
                    <a:pt x="3322" y="240"/>
                    <a:pt x="3016" y="180"/>
                    <a:pt x="2729" y="180"/>
                  </a:cubicBezTo>
                  <a:cubicBezTo>
                    <a:pt x="2431" y="180"/>
                    <a:pt x="2154" y="245"/>
                    <a:pt x="1923" y="379"/>
                  </a:cubicBezTo>
                  <a:cubicBezTo>
                    <a:pt x="873" y="988"/>
                    <a:pt x="2764" y="1714"/>
                    <a:pt x="2239" y="2018"/>
                  </a:cubicBezTo>
                  <a:cubicBezTo>
                    <a:pt x="2167" y="2060"/>
                    <a:pt x="2088" y="2080"/>
                    <a:pt x="2003" y="2080"/>
                  </a:cubicBezTo>
                  <a:cubicBezTo>
                    <a:pt x="1874" y="2080"/>
                    <a:pt x="1733" y="2034"/>
                    <a:pt x="1587" y="1945"/>
                  </a:cubicBezTo>
                  <a:cubicBezTo>
                    <a:pt x="1272" y="1766"/>
                    <a:pt x="999" y="1399"/>
                    <a:pt x="957" y="1073"/>
                  </a:cubicBezTo>
                  <a:lnTo>
                    <a:pt x="84" y="1241"/>
                  </a:lnTo>
                  <a:cubicBezTo>
                    <a:pt x="126" y="1525"/>
                    <a:pt x="336" y="1829"/>
                    <a:pt x="663" y="2081"/>
                  </a:cubicBezTo>
                  <a:lnTo>
                    <a:pt x="0" y="2470"/>
                  </a:lnTo>
                  <a:lnTo>
                    <a:pt x="568" y="2796"/>
                  </a:lnTo>
                  <a:lnTo>
                    <a:pt x="1209" y="2417"/>
                  </a:lnTo>
                  <a:cubicBezTo>
                    <a:pt x="1546" y="2572"/>
                    <a:pt x="1911" y="2661"/>
                    <a:pt x="2259" y="2661"/>
                  </a:cubicBezTo>
                  <a:cubicBezTo>
                    <a:pt x="2550" y="2661"/>
                    <a:pt x="2829" y="2599"/>
                    <a:pt x="3068" y="2459"/>
                  </a:cubicBezTo>
                  <a:cubicBezTo>
                    <a:pt x="4140" y="1840"/>
                    <a:pt x="2270" y="1094"/>
                    <a:pt x="2785" y="799"/>
                  </a:cubicBezTo>
                  <a:cubicBezTo>
                    <a:pt x="2841" y="767"/>
                    <a:pt x="2905" y="752"/>
                    <a:pt x="2974" y="752"/>
                  </a:cubicBezTo>
                  <a:cubicBezTo>
                    <a:pt x="3085" y="752"/>
                    <a:pt x="3208" y="791"/>
                    <a:pt x="3331" y="862"/>
                  </a:cubicBezTo>
                  <a:cubicBezTo>
                    <a:pt x="3573" y="999"/>
                    <a:pt x="3846" y="1304"/>
                    <a:pt x="3972" y="1598"/>
                  </a:cubicBezTo>
                  <a:lnTo>
                    <a:pt x="4844" y="1420"/>
                  </a:lnTo>
                  <a:cubicBezTo>
                    <a:pt x="4760" y="1178"/>
                    <a:pt x="4529" y="904"/>
                    <a:pt x="4214" y="673"/>
                  </a:cubicBezTo>
                  <a:lnTo>
                    <a:pt x="4812" y="327"/>
                  </a:lnTo>
                  <a:lnTo>
                    <a:pt x="4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54"/>
            <p:cNvSpPr/>
            <p:nvPr/>
          </p:nvSpPr>
          <p:spPr>
            <a:xfrm>
              <a:off x="2370377" y="3541371"/>
              <a:ext cx="582562" cy="238475"/>
            </a:xfrm>
            <a:custGeom>
              <a:avLst/>
              <a:gdLst/>
              <a:ahLst/>
              <a:cxnLst/>
              <a:rect l="l" t="t" r="r" b="b"/>
              <a:pathLst>
                <a:path w="13040" h="5338" extrusionOk="0">
                  <a:moveTo>
                    <a:pt x="12" y="0"/>
                  </a:moveTo>
                  <a:lnTo>
                    <a:pt x="1" y="1544"/>
                  </a:lnTo>
                  <a:cubicBezTo>
                    <a:pt x="1" y="2522"/>
                    <a:pt x="642" y="3488"/>
                    <a:pt x="1924" y="4234"/>
                  </a:cubicBezTo>
                  <a:cubicBezTo>
                    <a:pt x="3200" y="4969"/>
                    <a:pt x="4871" y="5337"/>
                    <a:pt x="6539" y="5337"/>
                  </a:cubicBezTo>
                  <a:cubicBezTo>
                    <a:pt x="8207" y="5337"/>
                    <a:pt x="9872" y="4969"/>
                    <a:pt x="11138" y="4234"/>
                  </a:cubicBezTo>
                  <a:cubicBezTo>
                    <a:pt x="12399" y="3498"/>
                    <a:pt x="13029" y="2543"/>
                    <a:pt x="13029" y="1586"/>
                  </a:cubicBezTo>
                  <a:lnTo>
                    <a:pt x="13040" y="31"/>
                  </a:lnTo>
                  <a:cubicBezTo>
                    <a:pt x="10960" y="31"/>
                    <a:pt x="2249" y="0"/>
                    <a:pt x="12" y="0"/>
                  </a:cubicBezTo>
                  <a:close/>
                </a:path>
              </a:pathLst>
            </a:custGeom>
            <a:solidFill>
              <a:schemeClr val="accent6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54"/>
            <p:cNvSpPr/>
            <p:nvPr/>
          </p:nvSpPr>
          <p:spPr>
            <a:xfrm>
              <a:off x="2342231" y="3373434"/>
              <a:ext cx="639344" cy="337430"/>
            </a:xfrm>
            <a:custGeom>
              <a:avLst/>
              <a:gdLst/>
              <a:ahLst/>
              <a:cxnLst/>
              <a:rect l="l" t="t" r="r" b="b"/>
              <a:pathLst>
                <a:path w="14311" h="7553" extrusionOk="0">
                  <a:moveTo>
                    <a:pt x="7132" y="0"/>
                  </a:moveTo>
                  <a:cubicBezTo>
                    <a:pt x="5464" y="0"/>
                    <a:pt x="3799" y="371"/>
                    <a:pt x="2533" y="1111"/>
                  </a:cubicBezTo>
                  <a:cubicBezTo>
                    <a:pt x="0" y="2582"/>
                    <a:pt x="11" y="4967"/>
                    <a:pt x="2564" y="6449"/>
                  </a:cubicBezTo>
                  <a:cubicBezTo>
                    <a:pt x="3841" y="7184"/>
                    <a:pt x="5509" y="7552"/>
                    <a:pt x="7174" y="7552"/>
                  </a:cubicBezTo>
                  <a:cubicBezTo>
                    <a:pt x="8839" y="7552"/>
                    <a:pt x="10502" y="7184"/>
                    <a:pt x="11768" y="6449"/>
                  </a:cubicBezTo>
                  <a:cubicBezTo>
                    <a:pt x="14310" y="4967"/>
                    <a:pt x="14300" y="2582"/>
                    <a:pt x="11747" y="1111"/>
                  </a:cubicBezTo>
                  <a:cubicBezTo>
                    <a:pt x="10470" y="371"/>
                    <a:pt x="8800" y="0"/>
                    <a:pt x="7132" y="0"/>
                  </a:cubicBezTo>
                  <a:close/>
                </a:path>
              </a:pathLst>
            </a:custGeom>
            <a:solidFill>
              <a:srgbClr val="FFFFFF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54"/>
            <p:cNvSpPr/>
            <p:nvPr/>
          </p:nvSpPr>
          <p:spPr>
            <a:xfrm>
              <a:off x="2433772" y="3413106"/>
              <a:ext cx="456266" cy="142826"/>
            </a:xfrm>
            <a:custGeom>
              <a:avLst/>
              <a:gdLst/>
              <a:ahLst/>
              <a:cxnLst/>
              <a:rect l="l" t="t" r="r" b="b"/>
              <a:pathLst>
                <a:path w="10213" h="3197" extrusionOk="0">
                  <a:moveTo>
                    <a:pt x="5087" y="0"/>
                  </a:moveTo>
                  <a:cubicBezTo>
                    <a:pt x="3812" y="0"/>
                    <a:pt x="2538" y="281"/>
                    <a:pt x="1566" y="843"/>
                  </a:cubicBezTo>
                  <a:cubicBezTo>
                    <a:pt x="473" y="1484"/>
                    <a:pt x="0" y="2346"/>
                    <a:pt x="148" y="3175"/>
                  </a:cubicBezTo>
                  <a:cubicBezTo>
                    <a:pt x="253" y="2545"/>
                    <a:pt x="725" y="1926"/>
                    <a:pt x="1566" y="1442"/>
                  </a:cubicBezTo>
                  <a:cubicBezTo>
                    <a:pt x="2538" y="875"/>
                    <a:pt x="3812" y="591"/>
                    <a:pt x="5087" y="591"/>
                  </a:cubicBezTo>
                  <a:cubicBezTo>
                    <a:pt x="6362" y="591"/>
                    <a:pt x="7639" y="875"/>
                    <a:pt x="8616" y="1442"/>
                  </a:cubicBezTo>
                  <a:cubicBezTo>
                    <a:pt x="9467" y="1936"/>
                    <a:pt x="9950" y="2556"/>
                    <a:pt x="10066" y="3196"/>
                  </a:cubicBezTo>
                  <a:cubicBezTo>
                    <a:pt x="10213" y="2356"/>
                    <a:pt x="9730" y="1484"/>
                    <a:pt x="8616" y="843"/>
                  </a:cubicBezTo>
                  <a:cubicBezTo>
                    <a:pt x="7639" y="281"/>
                    <a:pt x="6362" y="0"/>
                    <a:pt x="50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54"/>
            <p:cNvSpPr/>
            <p:nvPr/>
          </p:nvSpPr>
          <p:spPr>
            <a:xfrm>
              <a:off x="2440340" y="3439510"/>
              <a:ext cx="443131" cy="231551"/>
            </a:xfrm>
            <a:custGeom>
              <a:avLst/>
              <a:gdLst/>
              <a:ahLst/>
              <a:cxnLst/>
              <a:rect l="l" t="t" r="r" b="b"/>
              <a:pathLst>
                <a:path w="9919" h="5183" extrusionOk="0">
                  <a:moveTo>
                    <a:pt x="4940" y="0"/>
                  </a:moveTo>
                  <a:cubicBezTo>
                    <a:pt x="3665" y="0"/>
                    <a:pt x="2391" y="284"/>
                    <a:pt x="1419" y="851"/>
                  </a:cubicBezTo>
                  <a:cubicBezTo>
                    <a:pt x="578" y="1335"/>
                    <a:pt x="106" y="1954"/>
                    <a:pt x="1" y="2584"/>
                  </a:cubicBezTo>
                  <a:cubicBezTo>
                    <a:pt x="106" y="3226"/>
                    <a:pt x="589" y="3856"/>
                    <a:pt x="1440" y="4339"/>
                  </a:cubicBezTo>
                  <a:cubicBezTo>
                    <a:pt x="2417" y="4901"/>
                    <a:pt x="3696" y="5182"/>
                    <a:pt x="4973" y="5182"/>
                  </a:cubicBezTo>
                  <a:cubicBezTo>
                    <a:pt x="6249" y="5182"/>
                    <a:pt x="7523" y="4901"/>
                    <a:pt x="8490" y="4339"/>
                  </a:cubicBezTo>
                  <a:cubicBezTo>
                    <a:pt x="9331" y="3856"/>
                    <a:pt x="9803" y="3236"/>
                    <a:pt x="9919" y="2605"/>
                  </a:cubicBezTo>
                  <a:cubicBezTo>
                    <a:pt x="9803" y="1965"/>
                    <a:pt x="9320" y="1345"/>
                    <a:pt x="8469" y="851"/>
                  </a:cubicBezTo>
                  <a:cubicBezTo>
                    <a:pt x="7492" y="284"/>
                    <a:pt x="6215" y="0"/>
                    <a:pt x="49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54"/>
            <p:cNvSpPr/>
            <p:nvPr/>
          </p:nvSpPr>
          <p:spPr>
            <a:xfrm>
              <a:off x="2433772" y="3400552"/>
              <a:ext cx="456266" cy="283061"/>
            </a:xfrm>
            <a:custGeom>
              <a:avLst/>
              <a:gdLst/>
              <a:ahLst/>
              <a:cxnLst/>
              <a:rect l="l" t="t" r="r" b="b"/>
              <a:pathLst>
                <a:path w="10213" h="6336" fill="none" extrusionOk="0">
                  <a:moveTo>
                    <a:pt x="10066" y="3477"/>
                  </a:moveTo>
                  <a:cubicBezTo>
                    <a:pt x="10213" y="2637"/>
                    <a:pt x="9730" y="1765"/>
                    <a:pt x="8616" y="1124"/>
                  </a:cubicBezTo>
                  <a:cubicBezTo>
                    <a:pt x="6662" y="0"/>
                    <a:pt x="3510" y="0"/>
                    <a:pt x="1566" y="1124"/>
                  </a:cubicBezTo>
                  <a:cubicBezTo>
                    <a:pt x="473" y="1765"/>
                    <a:pt x="0" y="2627"/>
                    <a:pt x="148" y="3456"/>
                  </a:cubicBezTo>
                  <a:cubicBezTo>
                    <a:pt x="253" y="4098"/>
                    <a:pt x="736" y="4728"/>
                    <a:pt x="1587" y="5211"/>
                  </a:cubicBezTo>
                  <a:cubicBezTo>
                    <a:pt x="3541" y="6335"/>
                    <a:pt x="6704" y="6335"/>
                    <a:pt x="8637" y="5211"/>
                  </a:cubicBezTo>
                  <a:cubicBezTo>
                    <a:pt x="9478" y="4728"/>
                    <a:pt x="9950" y="4108"/>
                    <a:pt x="10066" y="3477"/>
                  </a:cubicBezTo>
                  <a:close/>
                </a:path>
              </a:pathLst>
            </a:custGeom>
            <a:noFill/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54"/>
            <p:cNvSpPr/>
            <p:nvPr/>
          </p:nvSpPr>
          <p:spPr>
            <a:xfrm>
              <a:off x="2440340" y="3426822"/>
              <a:ext cx="443131" cy="129602"/>
            </a:xfrm>
            <a:custGeom>
              <a:avLst/>
              <a:gdLst/>
              <a:ahLst/>
              <a:cxnLst/>
              <a:rect l="l" t="t" r="r" b="b"/>
              <a:pathLst>
                <a:path w="9919" h="2901" fill="none" extrusionOk="0">
                  <a:moveTo>
                    <a:pt x="9919" y="2900"/>
                  </a:moveTo>
                  <a:lnTo>
                    <a:pt x="9919" y="2889"/>
                  </a:lnTo>
                  <a:cubicBezTo>
                    <a:pt x="9803" y="2249"/>
                    <a:pt x="9320" y="1629"/>
                    <a:pt x="8469" y="1135"/>
                  </a:cubicBezTo>
                  <a:cubicBezTo>
                    <a:pt x="6515" y="1"/>
                    <a:pt x="3363" y="1"/>
                    <a:pt x="1419" y="1135"/>
                  </a:cubicBezTo>
                  <a:cubicBezTo>
                    <a:pt x="578" y="1619"/>
                    <a:pt x="106" y="2238"/>
                    <a:pt x="1" y="2868"/>
                  </a:cubicBezTo>
                </a:path>
              </a:pathLst>
            </a:custGeom>
            <a:noFill/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54"/>
            <p:cNvSpPr/>
            <p:nvPr/>
          </p:nvSpPr>
          <p:spPr>
            <a:xfrm>
              <a:off x="2553459" y="3486419"/>
              <a:ext cx="216450" cy="124911"/>
            </a:xfrm>
            <a:custGeom>
              <a:avLst/>
              <a:gdLst/>
              <a:ahLst/>
              <a:cxnLst/>
              <a:rect l="l" t="t" r="r" b="b"/>
              <a:pathLst>
                <a:path w="4845" h="2796" extrusionOk="0">
                  <a:moveTo>
                    <a:pt x="4245" y="0"/>
                  </a:moveTo>
                  <a:lnTo>
                    <a:pt x="3626" y="369"/>
                  </a:lnTo>
                  <a:cubicBezTo>
                    <a:pt x="3315" y="248"/>
                    <a:pt x="3003" y="185"/>
                    <a:pt x="2711" y="185"/>
                  </a:cubicBezTo>
                  <a:cubicBezTo>
                    <a:pt x="2420" y="185"/>
                    <a:pt x="2149" y="248"/>
                    <a:pt x="1923" y="379"/>
                  </a:cubicBezTo>
                  <a:cubicBezTo>
                    <a:pt x="873" y="999"/>
                    <a:pt x="2764" y="1724"/>
                    <a:pt x="2239" y="2029"/>
                  </a:cubicBezTo>
                  <a:cubicBezTo>
                    <a:pt x="2169" y="2065"/>
                    <a:pt x="2092" y="2083"/>
                    <a:pt x="2010" y="2083"/>
                  </a:cubicBezTo>
                  <a:cubicBezTo>
                    <a:pt x="1879" y="2083"/>
                    <a:pt x="1735" y="2039"/>
                    <a:pt x="1587" y="1955"/>
                  </a:cubicBezTo>
                  <a:cubicBezTo>
                    <a:pt x="1272" y="1777"/>
                    <a:pt x="999" y="1408"/>
                    <a:pt x="957" y="1072"/>
                  </a:cubicBezTo>
                  <a:lnTo>
                    <a:pt x="84" y="1240"/>
                  </a:lnTo>
                  <a:cubicBezTo>
                    <a:pt x="126" y="1524"/>
                    <a:pt x="336" y="1829"/>
                    <a:pt x="663" y="2092"/>
                  </a:cubicBezTo>
                  <a:lnTo>
                    <a:pt x="0" y="2470"/>
                  </a:lnTo>
                  <a:lnTo>
                    <a:pt x="568" y="2795"/>
                  </a:lnTo>
                  <a:lnTo>
                    <a:pt x="1209" y="2428"/>
                  </a:lnTo>
                  <a:cubicBezTo>
                    <a:pt x="1546" y="2582"/>
                    <a:pt x="1911" y="2671"/>
                    <a:pt x="2259" y="2671"/>
                  </a:cubicBezTo>
                  <a:cubicBezTo>
                    <a:pt x="2550" y="2671"/>
                    <a:pt x="2829" y="2609"/>
                    <a:pt x="3068" y="2470"/>
                  </a:cubicBezTo>
                  <a:cubicBezTo>
                    <a:pt x="4140" y="1840"/>
                    <a:pt x="2270" y="1104"/>
                    <a:pt x="2785" y="810"/>
                  </a:cubicBezTo>
                  <a:cubicBezTo>
                    <a:pt x="2842" y="778"/>
                    <a:pt x="2906" y="762"/>
                    <a:pt x="2975" y="762"/>
                  </a:cubicBezTo>
                  <a:cubicBezTo>
                    <a:pt x="3085" y="762"/>
                    <a:pt x="3208" y="802"/>
                    <a:pt x="3331" y="873"/>
                  </a:cubicBezTo>
                  <a:cubicBezTo>
                    <a:pt x="3573" y="1009"/>
                    <a:pt x="3846" y="1314"/>
                    <a:pt x="3972" y="1597"/>
                  </a:cubicBezTo>
                  <a:lnTo>
                    <a:pt x="4844" y="1419"/>
                  </a:lnTo>
                  <a:cubicBezTo>
                    <a:pt x="4760" y="1177"/>
                    <a:pt x="4529" y="904"/>
                    <a:pt x="4214" y="673"/>
                  </a:cubicBezTo>
                  <a:lnTo>
                    <a:pt x="4812" y="327"/>
                  </a:lnTo>
                  <a:lnTo>
                    <a:pt x="424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54"/>
            <p:cNvSpPr/>
            <p:nvPr/>
          </p:nvSpPr>
          <p:spPr>
            <a:xfrm>
              <a:off x="2370377" y="3442771"/>
              <a:ext cx="582562" cy="238922"/>
            </a:xfrm>
            <a:custGeom>
              <a:avLst/>
              <a:gdLst/>
              <a:ahLst/>
              <a:cxnLst/>
              <a:rect l="l" t="t" r="r" b="b"/>
              <a:pathLst>
                <a:path w="13040" h="5348" extrusionOk="0">
                  <a:moveTo>
                    <a:pt x="12" y="1"/>
                  </a:moveTo>
                  <a:lnTo>
                    <a:pt x="1" y="1556"/>
                  </a:lnTo>
                  <a:cubicBezTo>
                    <a:pt x="1" y="2522"/>
                    <a:pt x="642" y="3499"/>
                    <a:pt x="1924" y="4245"/>
                  </a:cubicBezTo>
                  <a:cubicBezTo>
                    <a:pt x="3198" y="4980"/>
                    <a:pt x="4865" y="5347"/>
                    <a:pt x="6529" y="5347"/>
                  </a:cubicBezTo>
                  <a:cubicBezTo>
                    <a:pt x="8200" y="5347"/>
                    <a:pt x="9870" y="4977"/>
                    <a:pt x="11138" y="4235"/>
                  </a:cubicBezTo>
                  <a:cubicBezTo>
                    <a:pt x="12399" y="3510"/>
                    <a:pt x="13029" y="2543"/>
                    <a:pt x="13029" y="1587"/>
                  </a:cubicBezTo>
                  <a:lnTo>
                    <a:pt x="13040" y="43"/>
                  </a:lnTo>
                  <a:cubicBezTo>
                    <a:pt x="10960" y="43"/>
                    <a:pt x="2249" y="1"/>
                    <a:pt x="12" y="1"/>
                  </a:cubicBezTo>
                  <a:close/>
                </a:path>
              </a:pathLst>
            </a:custGeom>
            <a:solidFill>
              <a:schemeClr val="accent6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54"/>
            <p:cNvSpPr/>
            <p:nvPr/>
          </p:nvSpPr>
          <p:spPr>
            <a:xfrm>
              <a:off x="2342231" y="3275192"/>
              <a:ext cx="639344" cy="337073"/>
            </a:xfrm>
            <a:custGeom>
              <a:avLst/>
              <a:gdLst/>
              <a:ahLst/>
              <a:cxnLst/>
              <a:rect l="l" t="t" r="r" b="b"/>
              <a:pathLst>
                <a:path w="14311" h="7545" extrusionOk="0">
                  <a:moveTo>
                    <a:pt x="7132" y="1"/>
                  </a:moveTo>
                  <a:cubicBezTo>
                    <a:pt x="5464" y="1"/>
                    <a:pt x="3799" y="369"/>
                    <a:pt x="2533" y="1104"/>
                  </a:cubicBezTo>
                  <a:cubicBezTo>
                    <a:pt x="0" y="2575"/>
                    <a:pt x="11" y="4971"/>
                    <a:pt x="2564" y="6441"/>
                  </a:cubicBezTo>
                  <a:cubicBezTo>
                    <a:pt x="3841" y="7177"/>
                    <a:pt x="5509" y="7545"/>
                    <a:pt x="7174" y="7545"/>
                  </a:cubicBezTo>
                  <a:cubicBezTo>
                    <a:pt x="8839" y="7545"/>
                    <a:pt x="10502" y="7177"/>
                    <a:pt x="11768" y="6441"/>
                  </a:cubicBezTo>
                  <a:cubicBezTo>
                    <a:pt x="14310" y="4971"/>
                    <a:pt x="14300" y="2575"/>
                    <a:pt x="11747" y="1104"/>
                  </a:cubicBezTo>
                  <a:cubicBezTo>
                    <a:pt x="10470" y="369"/>
                    <a:pt x="8800" y="1"/>
                    <a:pt x="7132" y="1"/>
                  </a:cubicBezTo>
                  <a:close/>
                </a:path>
              </a:pathLst>
            </a:custGeom>
            <a:solidFill>
              <a:schemeClr val="lt1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54"/>
            <p:cNvSpPr/>
            <p:nvPr/>
          </p:nvSpPr>
          <p:spPr>
            <a:xfrm>
              <a:off x="2433772" y="3314640"/>
              <a:ext cx="456266" cy="142737"/>
            </a:xfrm>
            <a:custGeom>
              <a:avLst/>
              <a:gdLst/>
              <a:ahLst/>
              <a:cxnLst/>
              <a:rect l="l" t="t" r="r" b="b"/>
              <a:pathLst>
                <a:path w="10213" h="3195" extrusionOk="0">
                  <a:moveTo>
                    <a:pt x="5087" y="0"/>
                  </a:moveTo>
                  <a:cubicBezTo>
                    <a:pt x="3812" y="0"/>
                    <a:pt x="2538" y="284"/>
                    <a:pt x="1566" y="851"/>
                  </a:cubicBezTo>
                  <a:cubicBezTo>
                    <a:pt x="473" y="1482"/>
                    <a:pt x="0" y="2343"/>
                    <a:pt x="148" y="3184"/>
                  </a:cubicBezTo>
                  <a:cubicBezTo>
                    <a:pt x="253" y="2543"/>
                    <a:pt x="725" y="1923"/>
                    <a:pt x="1566" y="1440"/>
                  </a:cubicBezTo>
                  <a:cubicBezTo>
                    <a:pt x="2538" y="877"/>
                    <a:pt x="3812" y="596"/>
                    <a:pt x="5087" y="596"/>
                  </a:cubicBezTo>
                  <a:cubicBezTo>
                    <a:pt x="6362" y="596"/>
                    <a:pt x="7639" y="877"/>
                    <a:pt x="8616" y="1440"/>
                  </a:cubicBezTo>
                  <a:cubicBezTo>
                    <a:pt x="9467" y="1933"/>
                    <a:pt x="9950" y="2554"/>
                    <a:pt x="10066" y="3194"/>
                  </a:cubicBezTo>
                  <a:cubicBezTo>
                    <a:pt x="10213" y="2364"/>
                    <a:pt x="9730" y="1492"/>
                    <a:pt x="8616" y="851"/>
                  </a:cubicBezTo>
                  <a:cubicBezTo>
                    <a:pt x="7639" y="284"/>
                    <a:pt x="6362" y="0"/>
                    <a:pt x="50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54"/>
            <p:cNvSpPr/>
            <p:nvPr/>
          </p:nvSpPr>
          <p:spPr>
            <a:xfrm>
              <a:off x="2440340" y="3341267"/>
              <a:ext cx="443131" cy="231595"/>
            </a:xfrm>
            <a:custGeom>
              <a:avLst/>
              <a:gdLst/>
              <a:ahLst/>
              <a:cxnLst/>
              <a:rect l="l" t="t" r="r" b="b"/>
              <a:pathLst>
                <a:path w="9919" h="5184" extrusionOk="0">
                  <a:moveTo>
                    <a:pt x="4940" y="0"/>
                  </a:moveTo>
                  <a:cubicBezTo>
                    <a:pt x="3665" y="0"/>
                    <a:pt x="2391" y="281"/>
                    <a:pt x="1419" y="844"/>
                  </a:cubicBezTo>
                  <a:cubicBezTo>
                    <a:pt x="578" y="1327"/>
                    <a:pt x="106" y="1947"/>
                    <a:pt x="1" y="2588"/>
                  </a:cubicBezTo>
                  <a:cubicBezTo>
                    <a:pt x="106" y="3228"/>
                    <a:pt x="589" y="3849"/>
                    <a:pt x="1440" y="4332"/>
                  </a:cubicBezTo>
                  <a:cubicBezTo>
                    <a:pt x="2417" y="4899"/>
                    <a:pt x="3696" y="5183"/>
                    <a:pt x="4973" y="5183"/>
                  </a:cubicBezTo>
                  <a:cubicBezTo>
                    <a:pt x="6249" y="5183"/>
                    <a:pt x="7523" y="4899"/>
                    <a:pt x="8490" y="4332"/>
                  </a:cubicBezTo>
                  <a:cubicBezTo>
                    <a:pt x="9331" y="3849"/>
                    <a:pt x="9803" y="3239"/>
                    <a:pt x="9919" y="2598"/>
                  </a:cubicBezTo>
                  <a:cubicBezTo>
                    <a:pt x="9803" y="1958"/>
                    <a:pt x="9320" y="1337"/>
                    <a:pt x="8469" y="844"/>
                  </a:cubicBezTo>
                  <a:cubicBezTo>
                    <a:pt x="7492" y="281"/>
                    <a:pt x="6215" y="0"/>
                    <a:pt x="49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54"/>
            <p:cNvSpPr/>
            <p:nvPr/>
          </p:nvSpPr>
          <p:spPr>
            <a:xfrm>
              <a:off x="2433772" y="3301952"/>
              <a:ext cx="456266" cy="283552"/>
            </a:xfrm>
            <a:custGeom>
              <a:avLst/>
              <a:gdLst/>
              <a:ahLst/>
              <a:cxnLst/>
              <a:rect l="l" t="t" r="r" b="b"/>
              <a:pathLst>
                <a:path w="10213" h="6347" fill="none" extrusionOk="0">
                  <a:moveTo>
                    <a:pt x="10066" y="3478"/>
                  </a:moveTo>
                  <a:cubicBezTo>
                    <a:pt x="10213" y="2648"/>
                    <a:pt x="9730" y="1776"/>
                    <a:pt x="8616" y="1135"/>
                  </a:cubicBezTo>
                  <a:cubicBezTo>
                    <a:pt x="6662" y="1"/>
                    <a:pt x="3510" y="1"/>
                    <a:pt x="1566" y="1135"/>
                  </a:cubicBezTo>
                  <a:cubicBezTo>
                    <a:pt x="473" y="1766"/>
                    <a:pt x="0" y="2627"/>
                    <a:pt x="148" y="3468"/>
                  </a:cubicBezTo>
                  <a:cubicBezTo>
                    <a:pt x="253" y="4108"/>
                    <a:pt x="736" y="4729"/>
                    <a:pt x="1587" y="5212"/>
                  </a:cubicBezTo>
                  <a:cubicBezTo>
                    <a:pt x="3541" y="6347"/>
                    <a:pt x="6704" y="6347"/>
                    <a:pt x="8637" y="5212"/>
                  </a:cubicBezTo>
                  <a:cubicBezTo>
                    <a:pt x="9478" y="4729"/>
                    <a:pt x="9950" y="4119"/>
                    <a:pt x="10066" y="3478"/>
                  </a:cubicBezTo>
                  <a:close/>
                </a:path>
              </a:pathLst>
            </a:custGeom>
            <a:solidFill>
              <a:schemeClr val="lt1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54"/>
            <p:cNvSpPr/>
            <p:nvPr/>
          </p:nvSpPr>
          <p:spPr>
            <a:xfrm>
              <a:off x="2440340" y="3328713"/>
              <a:ext cx="443131" cy="129111"/>
            </a:xfrm>
            <a:custGeom>
              <a:avLst/>
              <a:gdLst/>
              <a:ahLst/>
              <a:cxnLst/>
              <a:rect l="l" t="t" r="r" b="b"/>
              <a:pathLst>
                <a:path w="9919" h="2890" fill="none" extrusionOk="0">
                  <a:moveTo>
                    <a:pt x="9919" y="2890"/>
                  </a:moveTo>
                  <a:lnTo>
                    <a:pt x="9919" y="2879"/>
                  </a:lnTo>
                  <a:cubicBezTo>
                    <a:pt x="9803" y="2239"/>
                    <a:pt x="9320" y="1618"/>
                    <a:pt x="8469" y="1125"/>
                  </a:cubicBezTo>
                  <a:cubicBezTo>
                    <a:pt x="6515" y="0"/>
                    <a:pt x="3363" y="0"/>
                    <a:pt x="1419" y="1125"/>
                  </a:cubicBezTo>
                  <a:cubicBezTo>
                    <a:pt x="578" y="1608"/>
                    <a:pt x="106" y="2228"/>
                    <a:pt x="1" y="2869"/>
                  </a:cubicBezTo>
                </a:path>
              </a:pathLst>
            </a:custGeom>
            <a:noFill/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54"/>
            <p:cNvSpPr/>
            <p:nvPr/>
          </p:nvSpPr>
          <p:spPr>
            <a:xfrm>
              <a:off x="2553459" y="3388311"/>
              <a:ext cx="216450" cy="124911"/>
            </a:xfrm>
            <a:custGeom>
              <a:avLst/>
              <a:gdLst/>
              <a:ahLst/>
              <a:cxnLst/>
              <a:rect l="l" t="t" r="r" b="b"/>
              <a:pathLst>
                <a:path w="4845" h="2796" extrusionOk="0">
                  <a:moveTo>
                    <a:pt x="4245" y="1"/>
                  </a:moveTo>
                  <a:lnTo>
                    <a:pt x="3626" y="358"/>
                  </a:lnTo>
                  <a:cubicBezTo>
                    <a:pt x="3322" y="240"/>
                    <a:pt x="3016" y="179"/>
                    <a:pt x="2729" y="179"/>
                  </a:cubicBezTo>
                  <a:cubicBezTo>
                    <a:pt x="2431" y="179"/>
                    <a:pt x="2154" y="245"/>
                    <a:pt x="1923" y="379"/>
                  </a:cubicBezTo>
                  <a:cubicBezTo>
                    <a:pt x="873" y="989"/>
                    <a:pt x="2764" y="1713"/>
                    <a:pt x="2239" y="2018"/>
                  </a:cubicBezTo>
                  <a:cubicBezTo>
                    <a:pt x="2170" y="2059"/>
                    <a:pt x="2094" y="2077"/>
                    <a:pt x="2012" y="2077"/>
                  </a:cubicBezTo>
                  <a:cubicBezTo>
                    <a:pt x="1881" y="2077"/>
                    <a:pt x="1736" y="2029"/>
                    <a:pt x="1587" y="1944"/>
                  </a:cubicBezTo>
                  <a:cubicBezTo>
                    <a:pt x="1272" y="1766"/>
                    <a:pt x="999" y="1398"/>
                    <a:pt x="957" y="1062"/>
                  </a:cubicBezTo>
                  <a:lnTo>
                    <a:pt x="84" y="1230"/>
                  </a:lnTo>
                  <a:cubicBezTo>
                    <a:pt x="126" y="1524"/>
                    <a:pt x="336" y="1829"/>
                    <a:pt x="663" y="2081"/>
                  </a:cubicBezTo>
                  <a:lnTo>
                    <a:pt x="0" y="2470"/>
                  </a:lnTo>
                  <a:lnTo>
                    <a:pt x="568" y="2796"/>
                  </a:lnTo>
                  <a:lnTo>
                    <a:pt x="1209" y="2418"/>
                  </a:lnTo>
                  <a:cubicBezTo>
                    <a:pt x="1546" y="2572"/>
                    <a:pt x="1911" y="2661"/>
                    <a:pt x="2259" y="2661"/>
                  </a:cubicBezTo>
                  <a:cubicBezTo>
                    <a:pt x="2550" y="2661"/>
                    <a:pt x="2829" y="2598"/>
                    <a:pt x="3068" y="2460"/>
                  </a:cubicBezTo>
                  <a:cubicBezTo>
                    <a:pt x="4140" y="1839"/>
                    <a:pt x="2270" y="1094"/>
                    <a:pt x="2785" y="799"/>
                  </a:cubicBezTo>
                  <a:cubicBezTo>
                    <a:pt x="2842" y="767"/>
                    <a:pt x="2906" y="752"/>
                    <a:pt x="2975" y="752"/>
                  </a:cubicBezTo>
                  <a:cubicBezTo>
                    <a:pt x="3085" y="752"/>
                    <a:pt x="3208" y="791"/>
                    <a:pt x="3331" y="863"/>
                  </a:cubicBezTo>
                  <a:cubicBezTo>
                    <a:pt x="3573" y="999"/>
                    <a:pt x="3846" y="1304"/>
                    <a:pt x="3972" y="1598"/>
                  </a:cubicBezTo>
                  <a:lnTo>
                    <a:pt x="4844" y="1419"/>
                  </a:lnTo>
                  <a:cubicBezTo>
                    <a:pt x="4760" y="1167"/>
                    <a:pt x="4529" y="905"/>
                    <a:pt x="4214" y="673"/>
                  </a:cubicBezTo>
                  <a:lnTo>
                    <a:pt x="4812" y="316"/>
                  </a:lnTo>
                  <a:lnTo>
                    <a:pt x="4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54"/>
            <p:cNvSpPr/>
            <p:nvPr/>
          </p:nvSpPr>
          <p:spPr>
            <a:xfrm>
              <a:off x="2845909" y="3855353"/>
              <a:ext cx="582071" cy="238922"/>
            </a:xfrm>
            <a:custGeom>
              <a:avLst/>
              <a:gdLst/>
              <a:ahLst/>
              <a:cxnLst/>
              <a:rect l="l" t="t" r="r" b="b"/>
              <a:pathLst>
                <a:path w="13029" h="5348" extrusionOk="0">
                  <a:moveTo>
                    <a:pt x="0" y="1"/>
                  </a:moveTo>
                  <a:lnTo>
                    <a:pt x="0" y="1556"/>
                  </a:lnTo>
                  <a:cubicBezTo>
                    <a:pt x="0" y="2522"/>
                    <a:pt x="641" y="3500"/>
                    <a:pt x="1923" y="4245"/>
                  </a:cubicBezTo>
                  <a:cubicBezTo>
                    <a:pt x="3197" y="4980"/>
                    <a:pt x="4862" y="5347"/>
                    <a:pt x="6526" y="5347"/>
                  </a:cubicBezTo>
                  <a:cubicBezTo>
                    <a:pt x="8195" y="5347"/>
                    <a:pt x="9864" y="4977"/>
                    <a:pt x="11137" y="4235"/>
                  </a:cubicBezTo>
                  <a:cubicBezTo>
                    <a:pt x="12398" y="3510"/>
                    <a:pt x="13029" y="2554"/>
                    <a:pt x="13029" y="1588"/>
                  </a:cubicBezTo>
                  <a:lnTo>
                    <a:pt x="13029" y="43"/>
                  </a:lnTo>
                  <a:cubicBezTo>
                    <a:pt x="10958" y="43"/>
                    <a:pt x="2249" y="1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54"/>
            <p:cNvSpPr/>
            <p:nvPr/>
          </p:nvSpPr>
          <p:spPr>
            <a:xfrm>
              <a:off x="2817271" y="3687773"/>
              <a:ext cx="639344" cy="337073"/>
            </a:xfrm>
            <a:custGeom>
              <a:avLst/>
              <a:gdLst/>
              <a:ahLst/>
              <a:cxnLst/>
              <a:rect l="l" t="t" r="r" b="b"/>
              <a:pathLst>
                <a:path w="14311" h="7545" extrusionOk="0">
                  <a:moveTo>
                    <a:pt x="7142" y="1"/>
                  </a:moveTo>
                  <a:cubicBezTo>
                    <a:pt x="5474" y="1"/>
                    <a:pt x="3809" y="369"/>
                    <a:pt x="2543" y="1104"/>
                  </a:cubicBezTo>
                  <a:cubicBezTo>
                    <a:pt x="0" y="2575"/>
                    <a:pt x="21" y="4971"/>
                    <a:pt x="2575" y="6441"/>
                  </a:cubicBezTo>
                  <a:cubicBezTo>
                    <a:pt x="3846" y="7177"/>
                    <a:pt x="5514" y="7545"/>
                    <a:pt x="7180" y="7545"/>
                  </a:cubicBezTo>
                  <a:cubicBezTo>
                    <a:pt x="8847" y="7545"/>
                    <a:pt x="10512" y="7177"/>
                    <a:pt x="11778" y="6441"/>
                  </a:cubicBezTo>
                  <a:cubicBezTo>
                    <a:pt x="14310" y="4971"/>
                    <a:pt x="14300" y="2575"/>
                    <a:pt x="11757" y="1104"/>
                  </a:cubicBezTo>
                  <a:cubicBezTo>
                    <a:pt x="10481" y="369"/>
                    <a:pt x="8810" y="1"/>
                    <a:pt x="7142" y="1"/>
                  </a:cubicBezTo>
                  <a:close/>
                </a:path>
              </a:pathLst>
            </a:custGeom>
            <a:solidFill>
              <a:srgbClr val="FFFFFF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54"/>
            <p:cNvSpPr/>
            <p:nvPr/>
          </p:nvSpPr>
          <p:spPr>
            <a:xfrm>
              <a:off x="2908812" y="3727401"/>
              <a:ext cx="456713" cy="142558"/>
            </a:xfrm>
            <a:custGeom>
              <a:avLst/>
              <a:gdLst/>
              <a:ahLst/>
              <a:cxnLst/>
              <a:rect l="l" t="t" r="r" b="b"/>
              <a:pathLst>
                <a:path w="10223" h="3191" extrusionOk="0">
                  <a:moveTo>
                    <a:pt x="5102" y="0"/>
                  </a:moveTo>
                  <a:cubicBezTo>
                    <a:pt x="3823" y="0"/>
                    <a:pt x="2545" y="284"/>
                    <a:pt x="1576" y="847"/>
                  </a:cubicBezTo>
                  <a:cubicBezTo>
                    <a:pt x="473" y="1478"/>
                    <a:pt x="0" y="2339"/>
                    <a:pt x="147" y="3180"/>
                  </a:cubicBezTo>
                  <a:cubicBezTo>
                    <a:pt x="263" y="2539"/>
                    <a:pt x="736" y="1930"/>
                    <a:pt x="1576" y="1436"/>
                  </a:cubicBezTo>
                  <a:cubicBezTo>
                    <a:pt x="2543" y="874"/>
                    <a:pt x="3817" y="593"/>
                    <a:pt x="5093" y="593"/>
                  </a:cubicBezTo>
                  <a:cubicBezTo>
                    <a:pt x="6370" y="593"/>
                    <a:pt x="7649" y="874"/>
                    <a:pt x="8626" y="1436"/>
                  </a:cubicBezTo>
                  <a:cubicBezTo>
                    <a:pt x="9477" y="1930"/>
                    <a:pt x="9961" y="2550"/>
                    <a:pt x="10066" y="3191"/>
                  </a:cubicBezTo>
                  <a:cubicBezTo>
                    <a:pt x="10223" y="2360"/>
                    <a:pt x="9740" y="1489"/>
                    <a:pt x="8626" y="847"/>
                  </a:cubicBezTo>
                  <a:cubicBezTo>
                    <a:pt x="7651" y="281"/>
                    <a:pt x="6376" y="0"/>
                    <a:pt x="51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54"/>
            <p:cNvSpPr/>
            <p:nvPr/>
          </p:nvSpPr>
          <p:spPr>
            <a:xfrm>
              <a:off x="2915380" y="3753849"/>
              <a:ext cx="443131" cy="231685"/>
            </a:xfrm>
            <a:custGeom>
              <a:avLst/>
              <a:gdLst/>
              <a:ahLst/>
              <a:cxnLst/>
              <a:rect l="l" t="t" r="r" b="b"/>
              <a:pathLst>
                <a:path w="9919" h="5186" extrusionOk="0">
                  <a:moveTo>
                    <a:pt x="4946" y="1"/>
                  </a:moveTo>
                  <a:cubicBezTo>
                    <a:pt x="3670" y="1"/>
                    <a:pt x="2396" y="282"/>
                    <a:pt x="1429" y="844"/>
                  </a:cubicBezTo>
                  <a:cubicBezTo>
                    <a:pt x="589" y="1338"/>
                    <a:pt x="116" y="1947"/>
                    <a:pt x="0" y="2588"/>
                  </a:cubicBezTo>
                  <a:cubicBezTo>
                    <a:pt x="116" y="3229"/>
                    <a:pt x="599" y="3849"/>
                    <a:pt x="1450" y="4343"/>
                  </a:cubicBezTo>
                  <a:cubicBezTo>
                    <a:pt x="2427" y="4905"/>
                    <a:pt x="3704" y="5186"/>
                    <a:pt x="4979" y="5186"/>
                  </a:cubicBezTo>
                  <a:cubicBezTo>
                    <a:pt x="6254" y="5186"/>
                    <a:pt x="7528" y="4905"/>
                    <a:pt x="8500" y="4343"/>
                  </a:cubicBezTo>
                  <a:cubicBezTo>
                    <a:pt x="9340" y="3849"/>
                    <a:pt x="9814" y="3239"/>
                    <a:pt x="9919" y="2599"/>
                  </a:cubicBezTo>
                  <a:cubicBezTo>
                    <a:pt x="9814" y="1958"/>
                    <a:pt x="9330" y="1338"/>
                    <a:pt x="8479" y="844"/>
                  </a:cubicBezTo>
                  <a:cubicBezTo>
                    <a:pt x="7502" y="282"/>
                    <a:pt x="6223" y="1"/>
                    <a:pt x="4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54"/>
            <p:cNvSpPr/>
            <p:nvPr/>
          </p:nvSpPr>
          <p:spPr>
            <a:xfrm>
              <a:off x="2908812" y="3714534"/>
              <a:ext cx="456713" cy="283552"/>
            </a:xfrm>
            <a:custGeom>
              <a:avLst/>
              <a:gdLst/>
              <a:ahLst/>
              <a:cxnLst/>
              <a:rect l="l" t="t" r="r" b="b"/>
              <a:pathLst>
                <a:path w="10223" h="6347" fill="none" extrusionOk="0">
                  <a:moveTo>
                    <a:pt x="10066" y="3479"/>
                  </a:moveTo>
                  <a:cubicBezTo>
                    <a:pt x="10223" y="2648"/>
                    <a:pt x="9740" y="1777"/>
                    <a:pt x="8626" y="1135"/>
                  </a:cubicBezTo>
                  <a:cubicBezTo>
                    <a:pt x="6672" y="1"/>
                    <a:pt x="3510" y="12"/>
                    <a:pt x="1576" y="1135"/>
                  </a:cubicBezTo>
                  <a:cubicBezTo>
                    <a:pt x="473" y="1766"/>
                    <a:pt x="0" y="2627"/>
                    <a:pt x="147" y="3468"/>
                  </a:cubicBezTo>
                  <a:cubicBezTo>
                    <a:pt x="263" y="4109"/>
                    <a:pt x="746" y="4729"/>
                    <a:pt x="1597" y="5223"/>
                  </a:cubicBezTo>
                  <a:cubicBezTo>
                    <a:pt x="3552" y="6347"/>
                    <a:pt x="6704" y="6347"/>
                    <a:pt x="8647" y="5223"/>
                  </a:cubicBezTo>
                  <a:cubicBezTo>
                    <a:pt x="9487" y="4729"/>
                    <a:pt x="9961" y="4119"/>
                    <a:pt x="10066" y="3479"/>
                  </a:cubicBezTo>
                  <a:close/>
                </a:path>
              </a:pathLst>
            </a:custGeom>
            <a:noFill/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54"/>
            <p:cNvSpPr/>
            <p:nvPr/>
          </p:nvSpPr>
          <p:spPr>
            <a:xfrm>
              <a:off x="2915380" y="3741340"/>
              <a:ext cx="443578" cy="129066"/>
            </a:xfrm>
            <a:custGeom>
              <a:avLst/>
              <a:gdLst/>
              <a:ahLst/>
              <a:cxnLst/>
              <a:rect l="l" t="t" r="r" b="b"/>
              <a:pathLst>
                <a:path w="9929" h="2889" fill="none" extrusionOk="0">
                  <a:moveTo>
                    <a:pt x="9929" y="2889"/>
                  </a:moveTo>
                  <a:cubicBezTo>
                    <a:pt x="9929" y="2889"/>
                    <a:pt x="9929" y="2879"/>
                    <a:pt x="9919" y="2879"/>
                  </a:cubicBezTo>
                  <a:cubicBezTo>
                    <a:pt x="9814" y="2238"/>
                    <a:pt x="9330" y="1618"/>
                    <a:pt x="8479" y="1124"/>
                  </a:cubicBezTo>
                  <a:cubicBezTo>
                    <a:pt x="6525" y="0"/>
                    <a:pt x="3363" y="0"/>
                    <a:pt x="1429" y="1124"/>
                  </a:cubicBezTo>
                  <a:cubicBezTo>
                    <a:pt x="589" y="1618"/>
                    <a:pt x="116" y="2227"/>
                    <a:pt x="0" y="2868"/>
                  </a:cubicBezTo>
                </a:path>
              </a:pathLst>
            </a:custGeom>
            <a:noFill/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54"/>
            <p:cNvSpPr/>
            <p:nvPr/>
          </p:nvSpPr>
          <p:spPr>
            <a:xfrm>
              <a:off x="3028946" y="3800893"/>
              <a:ext cx="216450" cy="124911"/>
            </a:xfrm>
            <a:custGeom>
              <a:avLst/>
              <a:gdLst/>
              <a:ahLst/>
              <a:cxnLst/>
              <a:rect l="l" t="t" r="r" b="b"/>
              <a:pathLst>
                <a:path w="4845" h="2796" extrusionOk="0">
                  <a:moveTo>
                    <a:pt x="4246" y="1"/>
                  </a:moveTo>
                  <a:lnTo>
                    <a:pt x="3625" y="358"/>
                  </a:lnTo>
                  <a:cubicBezTo>
                    <a:pt x="3322" y="240"/>
                    <a:pt x="3016" y="180"/>
                    <a:pt x="2729" y="180"/>
                  </a:cubicBezTo>
                  <a:cubicBezTo>
                    <a:pt x="2429" y="180"/>
                    <a:pt x="2149" y="245"/>
                    <a:pt x="1913" y="379"/>
                  </a:cubicBezTo>
                  <a:cubicBezTo>
                    <a:pt x="863" y="989"/>
                    <a:pt x="2754" y="1714"/>
                    <a:pt x="2228" y="2018"/>
                  </a:cubicBezTo>
                  <a:cubicBezTo>
                    <a:pt x="2164" y="2059"/>
                    <a:pt x="2089" y="2077"/>
                    <a:pt x="2007" y="2077"/>
                  </a:cubicBezTo>
                  <a:cubicBezTo>
                    <a:pt x="1876" y="2077"/>
                    <a:pt x="1730" y="2029"/>
                    <a:pt x="1587" y="1945"/>
                  </a:cubicBezTo>
                  <a:cubicBezTo>
                    <a:pt x="1272" y="1766"/>
                    <a:pt x="989" y="1399"/>
                    <a:pt x="947" y="1073"/>
                  </a:cubicBezTo>
                  <a:lnTo>
                    <a:pt x="74" y="1231"/>
                  </a:lnTo>
                  <a:cubicBezTo>
                    <a:pt x="127" y="1525"/>
                    <a:pt x="337" y="1829"/>
                    <a:pt x="652" y="2081"/>
                  </a:cubicBezTo>
                  <a:lnTo>
                    <a:pt x="1" y="2470"/>
                  </a:lnTo>
                  <a:lnTo>
                    <a:pt x="557" y="2796"/>
                  </a:lnTo>
                  <a:lnTo>
                    <a:pt x="1199" y="2418"/>
                  </a:lnTo>
                  <a:cubicBezTo>
                    <a:pt x="1536" y="2572"/>
                    <a:pt x="1904" y="2661"/>
                    <a:pt x="2255" y="2661"/>
                  </a:cubicBezTo>
                  <a:cubicBezTo>
                    <a:pt x="2548" y="2661"/>
                    <a:pt x="2829" y="2599"/>
                    <a:pt x="3069" y="2460"/>
                  </a:cubicBezTo>
                  <a:cubicBezTo>
                    <a:pt x="4141" y="1840"/>
                    <a:pt x="2270" y="1094"/>
                    <a:pt x="2785" y="799"/>
                  </a:cubicBezTo>
                  <a:cubicBezTo>
                    <a:pt x="2837" y="767"/>
                    <a:pt x="2901" y="752"/>
                    <a:pt x="2970" y="752"/>
                  </a:cubicBezTo>
                  <a:cubicBezTo>
                    <a:pt x="3081" y="752"/>
                    <a:pt x="3208" y="791"/>
                    <a:pt x="3331" y="863"/>
                  </a:cubicBezTo>
                  <a:cubicBezTo>
                    <a:pt x="3573" y="1000"/>
                    <a:pt x="3836" y="1304"/>
                    <a:pt x="3973" y="1598"/>
                  </a:cubicBezTo>
                  <a:lnTo>
                    <a:pt x="4844" y="1420"/>
                  </a:lnTo>
                  <a:cubicBezTo>
                    <a:pt x="4760" y="1178"/>
                    <a:pt x="4529" y="905"/>
                    <a:pt x="4204" y="673"/>
                  </a:cubicBezTo>
                  <a:lnTo>
                    <a:pt x="4813" y="327"/>
                  </a:lnTo>
                  <a:lnTo>
                    <a:pt x="4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54"/>
            <p:cNvSpPr/>
            <p:nvPr/>
          </p:nvSpPr>
          <p:spPr>
            <a:xfrm>
              <a:off x="2845909" y="3757289"/>
              <a:ext cx="582071" cy="238475"/>
            </a:xfrm>
            <a:custGeom>
              <a:avLst/>
              <a:gdLst/>
              <a:ahLst/>
              <a:cxnLst/>
              <a:rect l="l" t="t" r="r" b="b"/>
              <a:pathLst>
                <a:path w="13029" h="5338" extrusionOk="0">
                  <a:moveTo>
                    <a:pt x="0" y="0"/>
                  </a:moveTo>
                  <a:lnTo>
                    <a:pt x="0" y="1544"/>
                  </a:lnTo>
                  <a:cubicBezTo>
                    <a:pt x="0" y="2522"/>
                    <a:pt x="641" y="3488"/>
                    <a:pt x="1923" y="4234"/>
                  </a:cubicBezTo>
                  <a:cubicBezTo>
                    <a:pt x="3199" y="4970"/>
                    <a:pt x="4867" y="5337"/>
                    <a:pt x="6534" y="5337"/>
                  </a:cubicBezTo>
                  <a:cubicBezTo>
                    <a:pt x="8201" y="5337"/>
                    <a:pt x="9866" y="4970"/>
                    <a:pt x="11137" y="4234"/>
                  </a:cubicBezTo>
                  <a:cubicBezTo>
                    <a:pt x="12398" y="3499"/>
                    <a:pt x="13029" y="2543"/>
                    <a:pt x="13029" y="1586"/>
                  </a:cubicBezTo>
                  <a:lnTo>
                    <a:pt x="13029" y="31"/>
                  </a:lnTo>
                  <a:cubicBezTo>
                    <a:pt x="10958" y="31"/>
                    <a:pt x="2249" y="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54"/>
            <p:cNvSpPr/>
            <p:nvPr/>
          </p:nvSpPr>
          <p:spPr>
            <a:xfrm>
              <a:off x="2817271" y="3589352"/>
              <a:ext cx="639344" cy="337341"/>
            </a:xfrm>
            <a:custGeom>
              <a:avLst/>
              <a:gdLst/>
              <a:ahLst/>
              <a:cxnLst/>
              <a:rect l="l" t="t" r="r" b="b"/>
              <a:pathLst>
                <a:path w="14311" h="7551" extrusionOk="0">
                  <a:moveTo>
                    <a:pt x="7142" y="0"/>
                  </a:moveTo>
                  <a:cubicBezTo>
                    <a:pt x="5474" y="0"/>
                    <a:pt x="3809" y="371"/>
                    <a:pt x="2543" y="1112"/>
                  </a:cubicBezTo>
                  <a:cubicBezTo>
                    <a:pt x="0" y="2582"/>
                    <a:pt x="21" y="4967"/>
                    <a:pt x="2575" y="6449"/>
                  </a:cubicBezTo>
                  <a:cubicBezTo>
                    <a:pt x="3844" y="7183"/>
                    <a:pt x="5508" y="7551"/>
                    <a:pt x="7171" y="7551"/>
                  </a:cubicBezTo>
                  <a:cubicBezTo>
                    <a:pt x="8841" y="7551"/>
                    <a:pt x="10510" y="7180"/>
                    <a:pt x="11778" y="6438"/>
                  </a:cubicBezTo>
                  <a:cubicBezTo>
                    <a:pt x="14310" y="4967"/>
                    <a:pt x="14300" y="2582"/>
                    <a:pt x="11757" y="1112"/>
                  </a:cubicBezTo>
                  <a:cubicBezTo>
                    <a:pt x="10481" y="371"/>
                    <a:pt x="8810" y="0"/>
                    <a:pt x="7142" y="0"/>
                  </a:cubicBezTo>
                  <a:close/>
                </a:path>
              </a:pathLst>
            </a:custGeom>
            <a:solidFill>
              <a:schemeClr val="lt1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54"/>
            <p:cNvSpPr/>
            <p:nvPr/>
          </p:nvSpPr>
          <p:spPr>
            <a:xfrm>
              <a:off x="2908812" y="3629025"/>
              <a:ext cx="456713" cy="142826"/>
            </a:xfrm>
            <a:custGeom>
              <a:avLst/>
              <a:gdLst/>
              <a:ahLst/>
              <a:cxnLst/>
              <a:rect l="l" t="t" r="r" b="b"/>
              <a:pathLst>
                <a:path w="10223" h="3197" extrusionOk="0">
                  <a:moveTo>
                    <a:pt x="5093" y="0"/>
                  </a:moveTo>
                  <a:cubicBezTo>
                    <a:pt x="3817" y="0"/>
                    <a:pt x="2543" y="281"/>
                    <a:pt x="1576" y="843"/>
                  </a:cubicBezTo>
                  <a:cubicBezTo>
                    <a:pt x="473" y="1484"/>
                    <a:pt x="0" y="2346"/>
                    <a:pt x="147" y="3176"/>
                  </a:cubicBezTo>
                  <a:cubicBezTo>
                    <a:pt x="263" y="2545"/>
                    <a:pt x="736" y="1926"/>
                    <a:pt x="1576" y="1442"/>
                  </a:cubicBezTo>
                  <a:cubicBezTo>
                    <a:pt x="2543" y="875"/>
                    <a:pt x="3817" y="591"/>
                    <a:pt x="5093" y="591"/>
                  </a:cubicBezTo>
                  <a:cubicBezTo>
                    <a:pt x="6370" y="591"/>
                    <a:pt x="7649" y="875"/>
                    <a:pt x="8626" y="1442"/>
                  </a:cubicBezTo>
                  <a:cubicBezTo>
                    <a:pt x="9477" y="1936"/>
                    <a:pt x="9961" y="2556"/>
                    <a:pt x="10066" y="3197"/>
                  </a:cubicBezTo>
                  <a:cubicBezTo>
                    <a:pt x="10223" y="2356"/>
                    <a:pt x="9740" y="1484"/>
                    <a:pt x="8626" y="843"/>
                  </a:cubicBezTo>
                  <a:cubicBezTo>
                    <a:pt x="7649" y="281"/>
                    <a:pt x="6370" y="0"/>
                    <a:pt x="509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54"/>
            <p:cNvSpPr/>
            <p:nvPr/>
          </p:nvSpPr>
          <p:spPr>
            <a:xfrm>
              <a:off x="2915380" y="3655428"/>
              <a:ext cx="443131" cy="231551"/>
            </a:xfrm>
            <a:custGeom>
              <a:avLst/>
              <a:gdLst/>
              <a:ahLst/>
              <a:cxnLst/>
              <a:rect l="l" t="t" r="r" b="b"/>
              <a:pathLst>
                <a:path w="9919" h="5183" extrusionOk="0">
                  <a:moveTo>
                    <a:pt x="4946" y="0"/>
                  </a:moveTo>
                  <a:cubicBezTo>
                    <a:pt x="3670" y="0"/>
                    <a:pt x="2396" y="284"/>
                    <a:pt x="1429" y="851"/>
                  </a:cubicBezTo>
                  <a:cubicBezTo>
                    <a:pt x="589" y="1335"/>
                    <a:pt x="116" y="1954"/>
                    <a:pt x="0" y="2585"/>
                  </a:cubicBezTo>
                  <a:cubicBezTo>
                    <a:pt x="116" y="3226"/>
                    <a:pt x="599" y="3845"/>
                    <a:pt x="1450" y="4340"/>
                  </a:cubicBezTo>
                  <a:cubicBezTo>
                    <a:pt x="2427" y="4901"/>
                    <a:pt x="3704" y="5182"/>
                    <a:pt x="4979" y="5182"/>
                  </a:cubicBezTo>
                  <a:cubicBezTo>
                    <a:pt x="6254" y="5182"/>
                    <a:pt x="7528" y="4901"/>
                    <a:pt x="8500" y="4340"/>
                  </a:cubicBezTo>
                  <a:cubicBezTo>
                    <a:pt x="9340" y="3856"/>
                    <a:pt x="9814" y="3236"/>
                    <a:pt x="9919" y="2606"/>
                  </a:cubicBezTo>
                  <a:cubicBezTo>
                    <a:pt x="9814" y="1965"/>
                    <a:pt x="9330" y="1345"/>
                    <a:pt x="8479" y="851"/>
                  </a:cubicBezTo>
                  <a:cubicBezTo>
                    <a:pt x="7502" y="284"/>
                    <a:pt x="6223" y="0"/>
                    <a:pt x="49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54"/>
            <p:cNvSpPr/>
            <p:nvPr/>
          </p:nvSpPr>
          <p:spPr>
            <a:xfrm>
              <a:off x="2908812" y="3616471"/>
              <a:ext cx="456713" cy="283061"/>
            </a:xfrm>
            <a:custGeom>
              <a:avLst/>
              <a:gdLst/>
              <a:ahLst/>
              <a:cxnLst/>
              <a:rect l="l" t="t" r="r" b="b"/>
              <a:pathLst>
                <a:path w="10223" h="6336" fill="none" extrusionOk="0">
                  <a:moveTo>
                    <a:pt x="10066" y="3478"/>
                  </a:moveTo>
                  <a:cubicBezTo>
                    <a:pt x="10223" y="2637"/>
                    <a:pt x="9740" y="1765"/>
                    <a:pt x="8626" y="1124"/>
                  </a:cubicBezTo>
                  <a:cubicBezTo>
                    <a:pt x="6672" y="0"/>
                    <a:pt x="3510" y="0"/>
                    <a:pt x="1576" y="1124"/>
                  </a:cubicBezTo>
                  <a:cubicBezTo>
                    <a:pt x="473" y="1765"/>
                    <a:pt x="0" y="2627"/>
                    <a:pt x="147" y="3457"/>
                  </a:cubicBezTo>
                  <a:cubicBezTo>
                    <a:pt x="263" y="4098"/>
                    <a:pt x="746" y="4717"/>
                    <a:pt x="1597" y="5212"/>
                  </a:cubicBezTo>
                  <a:cubicBezTo>
                    <a:pt x="3552" y="6335"/>
                    <a:pt x="6704" y="6335"/>
                    <a:pt x="8647" y="5212"/>
                  </a:cubicBezTo>
                  <a:cubicBezTo>
                    <a:pt x="9487" y="4728"/>
                    <a:pt x="9961" y="4108"/>
                    <a:pt x="10066" y="3478"/>
                  </a:cubicBezTo>
                  <a:close/>
                </a:path>
              </a:pathLst>
            </a:custGeom>
            <a:noFill/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54"/>
            <p:cNvSpPr/>
            <p:nvPr/>
          </p:nvSpPr>
          <p:spPr>
            <a:xfrm>
              <a:off x="2915380" y="3642740"/>
              <a:ext cx="443578" cy="129602"/>
            </a:xfrm>
            <a:custGeom>
              <a:avLst/>
              <a:gdLst/>
              <a:ahLst/>
              <a:cxnLst/>
              <a:rect l="l" t="t" r="r" b="b"/>
              <a:pathLst>
                <a:path w="9929" h="2901" fill="none" extrusionOk="0">
                  <a:moveTo>
                    <a:pt x="9929" y="2900"/>
                  </a:moveTo>
                  <a:cubicBezTo>
                    <a:pt x="9929" y="2890"/>
                    <a:pt x="9929" y="2890"/>
                    <a:pt x="9919" y="2890"/>
                  </a:cubicBezTo>
                  <a:cubicBezTo>
                    <a:pt x="9814" y="2249"/>
                    <a:pt x="9330" y="1629"/>
                    <a:pt x="8479" y="1135"/>
                  </a:cubicBezTo>
                  <a:cubicBezTo>
                    <a:pt x="6525" y="1"/>
                    <a:pt x="3363" y="1"/>
                    <a:pt x="1429" y="1135"/>
                  </a:cubicBezTo>
                  <a:cubicBezTo>
                    <a:pt x="589" y="1619"/>
                    <a:pt x="116" y="2238"/>
                    <a:pt x="0" y="2869"/>
                  </a:cubicBezTo>
                </a:path>
              </a:pathLst>
            </a:custGeom>
            <a:noFill/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54"/>
            <p:cNvSpPr/>
            <p:nvPr/>
          </p:nvSpPr>
          <p:spPr>
            <a:xfrm>
              <a:off x="3028946" y="3702338"/>
              <a:ext cx="216450" cy="124911"/>
            </a:xfrm>
            <a:custGeom>
              <a:avLst/>
              <a:gdLst/>
              <a:ahLst/>
              <a:cxnLst/>
              <a:rect l="l" t="t" r="r" b="b"/>
              <a:pathLst>
                <a:path w="4845" h="2796" extrusionOk="0">
                  <a:moveTo>
                    <a:pt x="4246" y="1"/>
                  </a:moveTo>
                  <a:lnTo>
                    <a:pt x="3625" y="369"/>
                  </a:lnTo>
                  <a:cubicBezTo>
                    <a:pt x="3316" y="248"/>
                    <a:pt x="3003" y="185"/>
                    <a:pt x="2710" y="185"/>
                  </a:cubicBezTo>
                  <a:cubicBezTo>
                    <a:pt x="2418" y="185"/>
                    <a:pt x="2144" y="248"/>
                    <a:pt x="1913" y="379"/>
                  </a:cubicBezTo>
                  <a:cubicBezTo>
                    <a:pt x="863" y="988"/>
                    <a:pt x="2754" y="1724"/>
                    <a:pt x="2228" y="2029"/>
                  </a:cubicBezTo>
                  <a:cubicBezTo>
                    <a:pt x="2163" y="2065"/>
                    <a:pt x="2087" y="2083"/>
                    <a:pt x="2005" y="2083"/>
                  </a:cubicBezTo>
                  <a:cubicBezTo>
                    <a:pt x="1874" y="2083"/>
                    <a:pt x="1729" y="2039"/>
                    <a:pt x="1587" y="1955"/>
                  </a:cubicBezTo>
                  <a:cubicBezTo>
                    <a:pt x="1272" y="1777"/>
                    <a:pt x="989" y="1398"/>
                    <a:pt x="947" y="1072"/>
                  </a:cubicBezTo>
                  <a:lnTo>
                    <a:pt x="74" y="1240"/>
                  </a:lnTo>
                  <a:cubicBezTo>
                    <a:pt x="127" y="1524"/>
                    <a:pt x="337" y="1829"/>
                    <a:pt x="652" y="2092"/>
                  </a:cubicBezTo>
                  <a:lnTo>
                    <a:pt x="1" y="2470"/>
                  </a:lnTo>
                  <a:lnTo>
                    <a:pt x="557" y="2795"/>
                  </a:lnTo>
                  <a:lnTo>
                    <a:pt x="1199" y="2428"/>
                  </a:lnTo>
                  <a:cubicBezTo>
                    <a:pt x="1536" y="2582"/>
                    <a:pt x="1904" y="2671"/>
                    <a:pt x="2255" y="2671"/>
                  </a:cubicBezTo>
                  <a:cubicBezTo>
                    <a:pt x="2549" y="2671"/>
                    <a:pt x="2830" y="2609"/>
                    <a:pt x="3069" y="2470"/>
                  </a:cubicBezTo>
                  <a:cubicBezTo>
                    <a:pt x="4141" y="1840"/>
                    <a:pt x="2270" y="1104"/>
                    <a:pt x="2785" y="799"/>
                  </a:cubicBezTo>
                  <a:cubicBezTo>
                    <a:pt x="2835" y="768"/>
                    <a:pt x="2895" y="754"/>
                    <a:pt x="2961" y="754"/>
                  </a:cubicBezTo>
                  <a:cubicBezTo>
                    <a:pt x="3075" y="754"/>
                    <a:pt x="3205" y="796"/>
                    <a:pt x="3331" y="862"/>
                  </a:cubicBezTo>
                  <a:cubicBezTo>
                    <a:pt x="3573" y="1009"/>
                    <a:pt x="3836" y="1314"/>
                    <a:pt x="3973" y="1598"/>
                  </a:cubicBezTo>
                  <a:lnTo>
                    <a:pt x="4844" y="1419"/>
                  </a:lnTo>
                  <a:cubicBezTo>
                    <a:pt x="4760" y="1177"/>
                    <a:pt x="4529" y="904"/>
                    <a:pt x="4204" y="673"/>
                  </a:cubicBezTo>
                  <a:lnTo>
                    <a:pt x="4813" y="327"/>
                  </a:lnTo>
                  <a:lnTo>
                    <a:pt x="4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54"/>
          <p:cNvSpPr txBox="1">
            <a:spLocks noGrp="1"/>
          </p:cNvSpPr>
          <p:nvPr>
            <p:ph type="title"/>
          </p:nvPr>
        </p:nvSpPr>
        <p:spPr>
          <a:xfrm>
            <a:off x="720000" y="22388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tx2">
                    <a:lumMod val="50000"/>
                  </a:schemeClr>
                </a:solidFill>
              </a:rPr>
              <a:t>Objective</a:t>
            </a:r>
            <a:endParaRPr sz="3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42" name="Google Shape;1042;p54"/>
          <p:cNvSpPr txBox="1">
            <a:spLocks noGrp="1"/>
          </p:cNvSpPr>
          <p:nvPr>
            <p:ph type="body" idx="1"/>
          </p:nvPr>
        </p:nvSpPr>
        <p:spPr>
          <a:xfrm>
            <a:off x="301875" y="850605"/>
            <a:ext cx="8735799" cy="40403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 dirty="0"/>
              <a:t>                                                                       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</a:rPr>
              <a:t>Objective: Analyzing Customer Dynamics and Behavior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000" b="1" dirty="0">
              <a:solidFill>
                <a:schemeClr val="tx2">
                  <a:lumMod val="2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dirty="0">
                <a:solidFill>
                  <a:schemeClr val="tx2">
                    <a:lumMod val="25000"/>
                  </a:schemeClr>
                </a:solidFill>
              </a:rPr>
              <a:t>6. **Credit Card Status:**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dirty="0"/>
              <a:t>   - Categorize customers based on their credit card status, differentiating between those who possess a credit card and those who do not.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000" b="1" dirty="0">
              <a:solidFill>
                <a:schemeClr val="tx2">
                  <a:lumMod val="2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dirty="0">
                <a:solidFill>
                  <a:schemeClr val="tx2">
                    <a:lumMod val="25000"/>
                  </a:schemeClr>
                </a:solidFill>
              </a:rPr>
              <a:t>7. **Customer Distribution by Credit Card Score Group:**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dirty="0"/>
              <a:t>   - Group customers based on their credit card scores to gain insights into creditworthiness patterns and assess the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dirty="0"/>
              <a:t> impact on customer behavior.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000" b="1" dirty="0">
              <a:solidFill>
                <a:schemeClr val="tx2">
                  <a:lumMod val="2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dirty="0">
                <a:solidFill>
                  <a:schemeClr val="tx2">
                    <a:lumMod val="25000"/>
                  </a:schemeClr>
                </a:solidFill>
              </a:rPr>
              <a:t>8. **Identification of Important Locations:**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dirty="0"/>
              <a:t>   - Identify key locations or regions where customer engagement is notably high or low, aiding in targeted marketing and service improvement strategies.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dirty="0">
                <a:solidFill>
                  <a:schemeClr val="tx2">
                    <a:lumMod val="25000"/>
                  </a:schemeClr>
                </a:solidFill>
              </a:rPr>
              <a:t>9. **Customer Tenure:**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dirty="0"/>
              <a:t>   - Evaluate the average tenure of customers, providing insights into the sustainability of customer relationships and potential areas for improvement.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000" b="1" dirty="0">
              <a:solidFill>
                <a:schemeClr val="tx2">
                  <a:lumMod val="2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dirty="0">
                <a:solidFill>
                  <a:schemeClr val="tx2">
                    <a:lumMod val="25000"/>
                  </a:schemeClr>
                </a:solidFill>
              </a:rPr>
              <a:t>10. **Customer Churn Rate by Age Group:**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dirty="0"/>
              <a:t>    - Analyze the churn rate within different age groups to understand whether certain age demographics are more prone to disengagement.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000" b="1" dirty="0">
              <a:solidFill>
                <a:schemeClr val="tx2">
                  <a:lumMod val="2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dirty="0">
                <a:solidFill>
                  <a:schemeClr val="tx2">
                    <a:lumMod val="25000"/>
                  </a:schemeClr>
                </a:solidFill>
              </a:rPr>
              <a:t>11. **Age Group Distribution:**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dirty="0"/>
              <a:t>    - Categorize customers into different age groups to identify any age-related trends or preferences that may impact customer behavior.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900" dirty="0"/>
          </a:p>
        </p:txBody>
      </p:sp>
      <p:grpSp>
        <p:nvGrpSpPr>
          <p:cNvPr id="1043" name="Google Shape;1043;p54"/>
          <p:cNvGrpSpPr/>
          <p:nvPr/>
        </p:nvGrpSpPr>
        <p:grpSpPr>
          <a:xfrm>
            <a:off x="7818831" y="1871577"/>
            <a:ext cx="1114384" cy="1198247"/>
            <a:chOff x="2342231" y="2896027"/>
            <a:chExt cx="1114384" cy="1198247"/>
          </a:xfrm>
        </p:grpSpPr>
        <p:sp>
          <p:nvSpPr>
            <p:cNvPr id="1044" name="Google Shape;1044;p54"/>
            <p:cNvSpPr/>
            <p:nvPr/>
          </p:nvSpPr>
          <p:spPr>
            <a:xfrm>
              <a:off x="2845909" y="3457335"/>
              <a:ext cx="582071" cy="238833"/>
            </a:xfrm>
            <a:custGeom>
              <a:avLst/>
              <a:gdLst/>
              <a:ahLst/>
              <a:cxnLst/>
              <a:rect l="l" t="t" r="r" b="b"/>
              <a:pathLst>
                <a:path w="13029" h="5346" extrusionOk="0">
                  <a:moveTo>
                    <a:pt x="0" y="0"/>
                  </a:moveTo>
                  <a:lnTo>
                    <a:pt x="0" y="1555"/>
                  </a:lnTo>
                  <a:cubicBezTo>
                    <a:pt x="0" y="2522"/>
                    <a:pt x="641" y="3499"/>
                    <a:pt x="1923" y="4235"/>
                  </a:cubicBezTo>
                  <a:cubicBezTo>
                    <a:pt x="3199" y="4975"/>
                    <a:pt x="4867" y="5345"/>
                    <a:pt x="6534" y="5345"/>
                  </a:cubicBezTo>
                  <a:cubicBezTo>
                    <a:pt x="8201" y="5345"/>
                    <a:pt x="9866" y="4975"/>
                    <a:pt x="11137" y="4235"/>
                  </a:cubicBezTo>
                  <a:cubicBezTo>
                    <a:pt x="12398" y="3509"/>
                    <a:pt x="13029" y="2543"/>
                    <a:pt x="13029" y="1587"/>
                  </a:cubicBezTo>
                  <a:lnTo>
                    <a:pt x="13029" y="42"/>
                  </a:lnTo>
                  <a:cubicBezTo>
                    <a:pt x="10958" y="42"/>
                    <a:pt x="2249" y="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54"/>
            <p:cNvSpPr/>
            <p:nvPr/>
          </p:nvSpPr>
          <p:spPr>
            <a:xfrm>
              <a:off x="2817271" y="3289756"/>
              <a:ext cx="639344" cy="337028"/>
            </a:xfrm>
            <a:custGeom>
              <a:avLst/>
              <a:gdLst/>
              <a:ahLst/>
              <a:cxnLst/>
              <a:rect l="l" t="t" r="r" b="b"/>
              <a:pathLst>
                <a:path w="14311" h="7544" extrusionOk="0">
                  <a:moveTo>
                    <a:pt x="7142" y="0"/>
                  </a:moveTo>
                  <a:cubicBezTo>
                    <a:pt x="5474" y="0"/>
                    <a:pt x="3809" y="368"/>
                    <a:pt x="2543" y="1103"/>
                  </a:cubicBezTo>
                  <a:cubicBezTo>
                    <a:pt x="0" y="2574"/>
                    <a:pt x="21" y="4970"/>
                    <a:pt x="2575" y="6441"/>
                  </a:cubicBezTo>
                  <a:cubicBezTo>
                    <a:pt x="3846" y="7176"/>
                    <a:pt x="5514" y="7544"/>
                    <a:pt x="7180" y="7544"/>
                  </a:cubicBezTo>
                  <a:cubicBezTo>
                    <a:pt x="8847" y="7544"/>
                    <a:pt x="10512" y="7176"/>
                    <a:pt x="11778" y="6441"/>
                  </a:cubicBezTo>
                  <a:cubicBezTo>
                    <a:pt x="14310" y="4970"/>
                    <a:pt x="14300" y="2574"/>
                    <a:pt x="11757" y="1103"/>
                  </a:cubicBezTo>
                  <a:cubicBezTo>
                    <a:pt x="10481" y="368"/>
                    <a:pt x="8810" y="0"/>
                    <a:pt x="7142" y="0"/>
                  </a:cubicBezTo>
                  <a:close/>
                </a:path>
              </a:pathLst>
            </a:custGeom>
            <a:solidFill>
              <a:schemeClr val="lt1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54"/>
            <p:cNvSpPr/>
            <p:nvPr/>
          </p:nvSpPr>
          <p:spPr>
            <a:xfrm>
              <a:off x="2908812" y="3329160"/>
              <a:ext cx="456713" cy="142781"/>
            </a:xfrm>
            <a:custGeom>
              <a:avLst/>
              <a:gdLst/>
              <a:ahLst/>
              <a:cxnLst/>
              <a:rect l="l" t="t" r="r" b="b"/>
              <a:pathLst>
                <a:path w="10223" h="3196" extrusionOk="0">
                  <a:moveTo>
                    <a:pt x="5093" y="1"/>
                  </a:moveTo>
                  <a:cubicBezTo>
                    <a:pt x="3817" y="1"/>
                    <a:pt x="2543" y="284"/>
                    <a:pt x="1576" y="852"/>
                  </a:cubicBezTo>
                  <a:cubicBezTo>
                    <a:pt x="473" y="1482"/>
                    <a:pt x="0" y="2344"/>
                    <a:pt x="147" y="3174"/>
                  </a:cubicBezTo>
                  <a:cubicBezTo>
                    <a:pt x="263" y="2544"/>
                    <a:pt x="736" y="1923"/>
                    <a:pt x="1576" y="1440"/>
                  </a:cubicBezTo>
                  <a:cubicBezTo>
                    <a:pt x="2543" y="878"/>
                    <a:pt x="3817" y="597"/>
                    <a:pt x="5093" y="597"/>
                  </a:cubicBezTo>
                  <a:cubicBezTo>
                    <a:pt x="6370" y="597"/>
                    <a:pt x="7649" y="878"/>
                    <a:pt x="8626" y="1440"/>
                  </a:cubicBezTo>
                  <a:cubicBezTo>
                    <a:pt x="9477" y="1934"/>
                    <a:pt x="9961" y="2554"/>
                    <a:pt x="10066" y="3195"/>
                  </a:cubicBezTo>
                  <a:cubicBezTo>
                    <a:pt x="10223" y="2355"/>
                    <a:pt x="9740" y="1493"/>
                    <a:pt x="8626" y="852"/>
                  </a:cubicBezTo>
                  <a:cubicBezTo>
                    <a:pt x="7649" y="284"/>
                    <a:pt x="6370" y="1"/>
                    <a:pt x="50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54"/>
            <p:cNvSpPr/>
            <p:nvPr/>
          </p:nvSpPr>
          <p:spPr>
            <a:xfrm>
              <a:off x="2915380" y="3355832"/>
              <a:ext cx="443131" cy="231551"/>
            </a:xfrm>
            <a:custGeom>
              <a:avLst/>
              <a:gdLst/>
              <a:ahLst/>
              <a:cxnLst/>
              <a:rect l="l" t="t" r="r" b="b"/>
              <a:pathLst>
                <a:path w="9919" h="5183" extrusionOk="0">
                  <a:moveTo>
                    <a:pt x="4946" y="0"/>
                  </a:moveTo>
                  <a:cubicBezTo>
                    <a:pt x="3670" y="0"/>
                    <a:pt x="2396" y="281"/>
                    <a:pt x="1429" y="843"/>
                  </a:cubicBezTo>
                  <a:cubicBezTo>
                    <a:pt x="589" y="1326"/>
                    <a:pt x="116" y="1947"/>
                    <a:pt x="0" y="2577"/>
                  </a:cubicBezTo>
                  <a:cubicBezTo>
                    <a:pt x="116" y="3218"/>
                    <a:pt x="599" y="3848"/>
                    <a:pt x="1450" y="4331"/>
                  </a:cubicBezTo>
                  <a:cubicBezTo>
                    <a:pt x="2427" y="4899"/>
                    <a:pt x="3704" y="5182"/>
                    <a:pt x="4979" y="5182"/>
                  </a:cubicBezTo>
                  <a:cubicBezTo>
                    <a:pt x="6254" y="5182"/>
                    <a:pt x="7528" y="4899"/>
                    <a:pt x="8500" y="4331"/>
                  </a:cubicBezTo>
                  <a:cubicBezTo>
                    <a:pt x="9340" y="3848"/>
                    <a:pt x="9814" y="3229"/>
                    <a:pt x="9919" y="2598"/>
                  </a:cubicBezTo>
                  <a:cubicBezTo>
                    <a:pt x="9814" y="1957"/>
                    <a:pt x="9330" y="1337"/>
                    <a:pt x="8479" y="843"/>
                  </a:cubicBezTo>
                  <a:cubicBezTo>
                    <a:pt x="7502" y="281"/>
                    <a:pt x="6223" y="0"/>
                    <a:pt x="49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54"/>
            <p:cNvSpPr/>
            <p:nvPr/>
          </p:nvSpPr>
          <p:spPr>
            <a:xfrm>
              <a:off x="2908812" y="3316472"/>
              <a:ext cx="456713" cy="283597"/>
            </a:xfrm>
            <a:custGeom>
              <a:avLst/>
              <a:gdLst/>
              <a:ahLst/>
              <a:cxnLst/>
              <a:rect l="l" t="t" r="r" b="b"/>
              <a:pathLst>
                <a:path w="10223" h="6348" fill="none" extrusionOk="0">
                  <a:moveTo>
                    <a:pt x="10066" y="3479"/>
                  </a:moveTo>
                  <a:cubicBezTo>
                    <a:pt x="10223" y="2639"/>
                    <a:pt x="9740" y="1777"/>
                    <a:pt x="8626" y="1136"/>
                  </a:cubicBezTo>
                  <a:cubicBezTo>
                    <a:pt x="6672" y="1"/>
                    <a:pt x="3510" y="1"/>
                    <a:pt x="1576" y="1136"/>
                  </a:cubicBezTo>
                  <a:cubicBezTo>
                    <a:pt x="473" y="1766"/>
                    <a:pt x="0" y="2628"/>
                    <a:pt x="147" y="3458"/>
                  </a:cubicBezTo>
                  <a:cubicBezTo>
                    <a:pt x="263" y="4099"/>
                    <a:pt x="746" y="4729"/>
                    <a:pt x="1597" y="5212"/>
                  </a:cubicBezTo>
                  <a:cubicBezTo>
                    <a:pt x="3552" y="6347"/>
                    <a:pt x="6704" y="6347"/>
                    <a:pt x="8647" y="5212"/>
                  </a:cubicBezTo>
                  <a:cubicBezTo>
                    <a:pt x="9487" y="4729"/>
                    <a:pt x="9961" y="4110"/>
                    <a:pt x="10066" y="3479"/>
                  </a:cubicBezTo>
                  <a:close/>
                </a:path>
              </a:pathLst>
            </a:custGeom>
            <a:noFill/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54"/>
            <p:cNvSpPr/>
            <p:nvPr/>
          </p:nvSpPr>
          <p:spPr>
            <a:xfrm>
              <a:off x="2915380" y="3343278"/>
              <a:ext cx="443578" cy="129111"/>
            </a:xfrm>
            <a:custGeom>
              <a:avLst/>
              <a:gdLst/>
              <a:ahLst/>
              <a:cxnLst/>
              <a:rect l="l" t="t" r="r" b="b"/>
              <a:pathLst>
                <a:path w="9929" h="2890" fill="none" extrusionOk="0">
                  <a:moveTo>
                    <a:pt x="9929" y="2889"/>
                  </a:moveTo>
                  <a:cubicBezTo>
                    <a:pt x="9929" y="2889"/>
                    <a:pt x="9929" y="2879"/>
                    <a:pt x="9919" y="2879"/>
                  </a:cubicBezTo>
                  <a:cubicBezTo>
                    <a:pt x="9814" y="2238"/>
                    <a:pt x="9330" y="1618"/>
                    <a:pt x="8479" y="1124"/>
                  </a:cubicBezTo>
                  <a:cubicBezTo>
                    <a:pt x="6525" y="0"/>
                    <a:pt x="3363" y="0"/>
                    <a:pt x="1429" y="1124"/>
                  </a:cubicBezTo>
                  <a:cubicBezTo>
                    <a:pt x="589" y="1607"/>
                    <a:pt x="116" y="2228"/>
                    <a:pt x="0" y="2858"/>
                  </a:cubicBezTo>
                </a:path>
              </a:pathLst>
            </a:custGeom>
            <a:noFill/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54"/>
            <p:cNvSpPr/>
            <p:nvPr/>
          </p:nvSpPr>
          <p:spPr>
            <a:xfrm>
              <a:off x="3028946" y="3402875"/>
              <a:ext cx="216450" cy="124420"/>
            </a:xfrm>
            <a:custGeom>
              <a:avLst/>
              <a:gdLst/>
              <a:ahLst/>
              <a:cxnLst/>
              <a:rect l="l" t="t" r="r" b="b"/>
              <a:pathLst>
                <a:path w="4845" h="2785" extrusionOk="0">
                  <a:moveTo>
                    <a:pt x="4246" y="0"/>
                  </a:moveTo>
                  <a:lnTo>
                    <a:pt x="3625" y="357"/>
                  </a:lnTo>
                  <a:cubicBezTo>
                    <a:pt x="3322" y="239"/>
                    <a:pt x="3016" y="179"/>
                    <a:pt x="2729" y="179"/>
                  </a:cubicBezTo>
                  <a:cubicBezTo>
                    <a:pt x="2429" y="179"/>
                    <a:pt x="2149" y="245"/>
                    <a:pt x="1913" y="378"/>
                  </a:cubicBezTo>
                  <a:cubicBezTo>
                    <a:pt x="863" y="988"/>
                    <a:pt x="2754" y="1713"/>
                    <a:pt x="2228" y="2018"/>
                  </a:cubicBezTo>
                  <a:cubicBezTo>
                    <a:pt x="2164" y="2058"/>
                    <a:pt x="2089" y="2077"/>
                    <a:pt x="2007" y="2077"/>
                  </a:cubicBezTo>
                  <a:cubicBezTo>
                    <a:pt x="1876" y="2077"/>
                    <a:pt x="1730" y="2028"/>
                    <a:pt x="1587" y="1944"/>
                  </a:cubicBezTo>
                  <a:cubicBezTo>
                    <a:pt x="1272" y="1765"/>
                    <a:pt x="989" y="1398"/>
                    <a:pt x="947" y="1062"/>
                  </a:cubicBezTo>
                  <a:lnTo>
                    <a:pt x="74" y="1230"/>
                  </a:lnTo>
                  <a:cubicBezTo>
                    <a:pt x="127" y="1524"/>
                    <a:pt x="337" y="1828"/>
                    <a:pt x="652" y="2081"/>
                  </a:cubicBezTo>
                  <a:lnTo>
                    <a:pt x="1" y="2470"/>
                  </a:lnTo>
                  <a:lnTo>
                    <a:pt x="557" y="2785"/>
                  </a:lnTo>
                  <a:lnTo>
                    <a:pt x="1199" y="2417"/>
                  </a:lnTo>
                  <a:cubicBezTo>
                    <a:pt x="1536" y="2571"/>
                    <a:pt x="1904" y="2661"/>
                    <a:pt x="2255" y="2661"/>
                  </a:cubicBezTo>
                  <a:cubicBezTo>
                    <a:pt x="2548" y="2661"/>
                    <a:pt x="2829" y="2598"/>
                    <a:pt x="3069" y="2459"/>
                  </a:cubicBezTo>
                  <a:cubicBezTo>
                    <a:pt x="4141" y="1839"/>
                    <a:pt x="2270" y="1093"/>
                    <a:pt x="2785" y="799"/>
                  </a:cubicBezTo>
                  <a:cubicBezTo>
                    <a:pt x="2837" y="767"/>
                    <a:pt x="2901" y="751"/>
                    <a:pt x="2970" y="751"/>
                  </a:cubicBezTo>
                  <a:cubicBezTo>
                    <a:pt x="3081" y="751"/>
                    <a:pt x="3208" y="791"/>
                    <a:pt x="3331" y="862"/>
                  </a:cubicBezTo>
                  <a:cubicBezTo>
                    <a:pt x="3573" y="999"/>
                    <a:pt x="3836" y="1303"/>
                    <a:pt x="3973" y="1587"/>
                  </a:cubicBezTo>
                  <a:lnTo>
                    <a:pt x="4844" y="1419"/>
                  </a:lnTo>
                  <a:cubicBezTo>
                    <a:pt x="4760" y="1167"/>
                    <a:pt x="4529" y="904"/>
                    <a:pt x="4204" y="673"/>
                  </a:cubicBezTo>
                  <a:lnTo>
                    <a:pt x="4813" y="315"/>
                  </a:lnTo>
                  <a:lnTo>
                    <a:pt x="42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54"/>
            <p:cNvSpPr/>
            <p:nvPr/>
          </p:nvSpPr>
          <p:spPr>
            <a:xfrm>
              <a:off x="2845909" y="3359227"/>
              <a:ext cx="582071" cy="238475"/>
            </a:xfrm>
            <a:custGeom>
              <a:avLst/>
              <a:gdLst/>
              <a:ahLst/>
              <a:cxnLst/>
              <a:rect l="l" t="t" r="r" b="b"/>
              <a:pathLst>
                <a:path w="13029" h="5338" extrusionOk="0">
                  <a:moveTo>
                    <a:pt x="0" y="1"/>
                  </a:moveTo>
                  <a:lnTo>
                    <a:pt x="0" y="1545"/>
                  </a:lnTo>
                  <a:cubicBezTo>
                    <a:pt x="0" y="2522"/>
                    <a:pt x="641" y="3489"/>
                    <a:pt x="1923" y="4234"/>
                  </a:cubicBezTo>
                  <a:cubicBezTo>
                    <a:pt x="3199" y="4970"/>
                    <a:pt x="4867" y="5338"/>
                    <a:pt x="6534" y="5338"/>
                  </a:cubicBezTo>
                  <a:cubicBezTo>
                    <a:pt x="8201" y="5338"/>
                    <a:pt x="9866" y="4970"/>
                    <a:pt x="11137" y="4234"/>
                  </a:cubicBezTo>
                  <a:cubicBezTo>
                    <a:pt x="12398" y="3499"/>
                    <a:pt x="13029" y="2543"/>
                    <a:pt x="13029" y="1577"/>
                  </a:cubicBezTo>
                  <a:lnTo>
                    <a:pt x="13029" y="32"/>
                  </a:lnTo>
                  <a:cubicBezTo>
                    <a:pt x="10958" y="32"/>
                    <a:pt x="2249" y="1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54"/>
            <p:cNvSpPr/>
            <p:nvPr/>
          </p:nvSpPr>
          <p:spPr>
            <a:xfrm>
              <a:off x="2817271" y="3191290"/>
              <a:ext cx="639344" cy="337296"/>
            </a:xfrm>
            <a:custGeom>
              <a:avLst/>
              <a:gdLst/>
              <a:ahLst/>
              <a:cxnLst/>
              <a:rect l="l" t="t" r="r" b="b"/>
              <a:pathLst>
                <a:path w="14311" h="7550" extrusionOk="0">
                  <a:moveTo>
                    <a:pt x="7142" y="0"/>
                  </a:moveTo>
                  <a:cubicBezTo>
                    <a:pt x="5474" y="0"/>
                    <a:pt x="3809" y="371"/>
                    <a:pt x="2543" y="1112"/>
                  </a:cubicBezTo>
                  <a:cubicBezTo>
                    <a:pt x="0" y="2583"/>
                    <a:pt x="21" y="4967"/>
                    <a:pt x="2575" y="6438"/>
                  </a:cubicBezTo>
                  <a:cubicBezTo>
                    <a:pt x="3846" y="7179"/>
                    <a:pt x="5514" y="7550"/>
                    <a:pt x="7180" y="7550"/>
                  </a:cubicBezTo>
                  <a:cubicBezTo>
                    <a:pt x="8847" y="7550"/>
                    <a:pt x="10512" y="7179"/>
                    <a:pt x="11778" y="6438"/>
                  </a:cubicBezTo>
                  <a:cubicBezTo>
                    <a:pt x="14310" y="4967"/>
                    <a:pt x="14300" y="2583"/>
                    <a:pt x="11757" y="1112"/>
                  </a:cubicBezTo>
                  <a:cubicBezTo>
                    <a:pt x="10481" y="371"/>
                    <a:pt x="8810" y="0"/>
                    <a:pt x="7142" y="0"/>
                  </a:cubicBezTo>
                  <a:close/>
                </a:path>
              </a:pathLst>
            </a:custGeom>
            <a:solidFill>
              <a:schemeClr val="lt1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54"/>
            <p:cNvSpPr/>
            <p:nvPr/>
          </p:nvSpPr>
          <p:spPr>
            <a:xfrm>
              <a:off x="2908812" y="3230963"/>
              <a:ext cx="456713" cy="142379"/>
            </a:xfrm>
            <a:custGeom>
              <a:avLst/>
              <a:gdLst/>
              <a:ahLst/>
              <a:cxnLst/>
              <a:rect l="l" t="t" r="r" b="b"/>
              <a:pathLst>
                <a:path w="10223" h="3187" extrusionOk="0">
                  <a:moveTo>
                    <a:pt x="5093" y="0"/>
                  </a:moveTo>
                  <a:cubicBezTo>
                    <a:pt x="3817" y="0"/>
                    <a:pt x="2543" y="281"/>
                    <a:pt x="1576" y="843"/>
                  </a:cubicBezTo>
                  <a:cubicBezTo>
                    <a:pt x="473" y="1485"/>
                    <a:pt x="0" y="2346"/>
                    <a:pt x="147" y="3176"/>
                  </a:cubicBezTo>
                  <a:cubicBezTo>
                    <a:pt x="263" y="2535"/>
                    <a:pt x="736" y="1926"/>
                    <a:pt x="1576" y="1443"/>
                  </a:cubicBezTo>
                  <a:cubicBezTo>
                    <a:pt x="2543" y="875"/>
                    <a:pt x="3817" y="592"/>
                    <a:pt x="5093" y="592"/>
                  </a:cubicBezTo>
                  <a:cubicBezTo>
                    <a:pt x="6370" y="592"/>
                    <a:pt x="7649" y="875"/>
                    <a:pt x="8626" y="1443"/>
                  </a:cubicBezTo>
                  <a:cubicBezTo>
                    <a:pt x="9477" y="1926"/>
                    <a:pt x="9961" y="2556"/>
                    <a:pt x="10066" y="3187"/>
                  </a:cubicBezTo>
                  <a:cubicBezTo>
                    <a:pt x="10223" y="2356"/>
                    <a:pt x="9740" y="1485"/>
                    <a:pt x="8626" y="843"/>
                  </a:cubicBezTo>
                  <a:cubicBezTo>
                    <a:pt x="7649" y="281"/>
                    <a:pt x="6370" y="0"/>
                    <a:pt x="50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54"/>
            <p:cNvSpPr/>
            <p:nvPr/>
          </p:nvSpPr>
          <p:spPr>
            <a:xfrm>
              <a:off x="2915380" y="3257366"/>
              <a:ext cx="443131" cy="231551"/>
            </a:xfrm>
            <a:custGeom>
              <a:avLst/>
              <a:gdLst/>
              <a:ahLst/>
              <a:cxnLst/>
              <a:rect l="l" t="t" r="r" b="b"/>
              <a:pathLst>
                <a:path w="9919" h="5183" extrusionOk="0">
                  <a:moveTo>
                    <a:pt x="4946" y="1"/>
                  </a:moveTo>
                  <a:cubicBezTo>
                    <a:pt x="3670" y="1"/>
                    <a:pt x="2396" y="284"/>
                    <a:pt x="1429" y="852"/>
                  </a:cubicBezTo>
                  <a:cubicBezTo>
                    <a:pt x="589" y="1335"/>
                    <a:pt x="116" y="1944"/>
                    <a:pt x="0" y="2585"/>
                  </a:cubicBezTo>
                  <a:cubicBezTo>
                    <a:pt x="116" y="3226"/>
                    <a:pt x="599" y="3846"/>
                    <a:pt x="1450" y="4340"/>
                  </a:cubicBezTo>
                  <a:cubicBezTo>
                    <a:pt x="2427" y="4902"/>
                    <a:pt x="3704" y="5183"/>
                    <a:pt x="4979" y="5183"/>
                  </a:cubicBezTo>
                  <a:cubicBezTo>
                    <a:pt x="6254" y="5183"/>
                    <a:pt x="7528" y="4902"/>
                    <a:pt x="8500" y="4340"/>
                  </a:cubicBezTo>
                  <a:cubicBezTo>
                    <a:pt x="9340" y="3857"/>
                    <a:pt x="9814" y="3236"/>
                    <a:pt x="9919" y="2596"/>
                  </a:cubicBezTo>
                  <a:cubicBezTo>
                    <a:pt x="9814" y="1965"/>
                    <a:pt x="9330" y="1335"/>
                    <a:pt x="8479" y="852"/>
                  </a:cubicBezTo>
                  <a:cubicBezTo>
                    <a:pt x="7502" y="284"/>
                    <a:pt x="6223" y="1"/>
                    <a:pt x="4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54"/>
            <p:cNvSpPr/>
            <p:nvPr/>
          </p:nvSpPr>
          <p:spPr>
            <a:xfrm>
              <a:off x="2908812" y="3218409"/>
              <a:ext cx="456713" cy="283061"/>
            </a:xfrm>
            <a:custGeom>
              <a:avLst/>
              <a:gdLst/>
              <a:ahLst/>
              <a:cxnLst/>
              <a:rect l="l" t="t" r="r" b="b"/>
              <a:pathLst>
                <a:path w="10223" h="6336" fill="none" extrusionOk="0">
                  <a:moveTo>
                    <a:pt x="10066" y="3468"/>
                  </a:moveTo>
                  <a:cubicBezTo>
                    <a:pt x="10223" y="2637"/>
                    <a:pt x="9740" y="1766"/>
                    <a:pt x="8626" y="1124"/>
                  </a:cubicBezTo>
                  <a:cubicBezTo>
                    <a:pt x="6672" y="1"/>
                    <a:pt x="3510" y="1"/>
                    <a:pt x="1576" y="1124"/>
                  </a:cubicBezTo>
                  <a:cubicBezTo>
                    <a:pt x="473" y="1766"/>
                    <a:pt x="0" y="2627"/>
                    <a:pt x="147" y="3457"/>
                  </a:cubicBezTo>
                  <a:cubicBezTo>
                    <a:pt x="263" y="4098"/>
                    <a:pt x="746" y="4718"/>
                    <a:pt x="1597" y="5212"/>
                  </a:cubicBezTo>
                  <a:cubicBezTo>
                    <a:pt x="3552" y="6336"/>
                    <a:pt x="6704" y="6336"/>
                    <a:pt x="8647" y="5212"/>
                  </a:cubicBezTo>
                  <a:cubicBezTo>
                    <a:pt x="9487" y="4729"/>
                    <a:pt x="9961" y="4108"/>
                    <a:pt x="10066" y="3468"/>
                  </a:cubicBezTo>
                  <a:close/>
                </a:path>
              </a:pathLst>
            </a:custGeom>
            <a:noFill/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54"/>
            <p:cNvSpPr/>
            <p:nvPr/>
          </p:nvSpPr>
          <p:spPr>
            <a:xfrm>
              <a:off x="2915380" y="3244678"/>
              <a:ext cx="443578" cy="129111"/>
            </a:xfrm>
            <a:custGeom>
              <a:avLst/>
              <a:gdLst/>
              <a:ahLst/>
              <a:cxnLst/>
              <a:rect l="l" t="t" r="r" b="b"/>
              <a:pathLst>
                <a:path w="9929" h="2890" fill="none" extrusionOk="0">
                  <a:moveTo>
                    <a:pt x="9929" y="2890"/>
                  </a:moveTo>
                  <a:lnTo>
                    <a:pt x="9919" y="2880"/>
                  </a:lnTo>
                  <a:cubicBezTo>
                    <a:pt x="9814" y="2249"/>
                    <a:pt x="9330" y="1619"/>
                    <a:pt x="8479" y="1136"/>
                  </a:cubicBezTo>
                  <a:cubicBezTo>
                    <a:pt x="6525" y="1"/>
                    <a:pt x="3363" y="1"/>
                    <a:pt x="1429" y="1136"/>
                  </a:cubicBezTo>
                  <a:cubicBezTo>
                    <a:pt x="589" y="1619"/>
                    <a:pt x="116" y="2228"/>
                    <a:pt x="0" y="2869"/>
                  </a:cubicBezTo>
                </a:path>
              </a:pathLst>
            </a:custGeom>
            <a:noFill/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54"/>
            <p:cNvSpPr/>
            <p:nvPr/>
          </p:nvSpPr>
          <p:spPr>
            <a:xfrm>
              <a:off x="3028946" y="3304276"/>
              <a:ext cx="216450" cy="124911"/>
            </a:xfrm>
            <a:custGeom>
              <a:avLst/>
              <a:gdLst/>
              <a:ahLst/>
              <a:cxnLst/>
              <a:rect l="l" t="t" r="r" b="b"/>
              <a:pathLst>
                <a:path w="4845" h="2796" extrusionOk="0">
                  <a:moveTo>
                    <a:pt x="4246" y="1"/>
                  </a:moveTo>
                  <a:lnTo>
                    <a:pt x="3625" y="369"/>
                  </a:lnTo>
                  <a:cubicBezTo>
                    <a:pt x="3316" y="248"/>
                    <a:pt x="3003" y="185"/>
                    <a:pt x="2710" y="185"/>
                  </a:cubicBezTo>
                  <a:cubicBezTo>
                    <a:pt x="2418" y="185"/>
                    <a:pt x="2144" y="248"/>
                    <a:pt x="1913" y="379"/>
                  </a:cubicBezTo>
                  <a:cubicBezTo>
                    <a:pt x="863" y="988"/>
                    <a:pt x="2754" y="1724"/>
                    <a:pt x="2228" y="2029"/>
                  </a:cubicBezTo>
                  <a:cubicBezTo>
                    <a:pt x="2163" y="2066"/>
                    <a:pt x="2087" y="2083"/>
                    <a:pt x="2005" y="2083"/>
                  </a:cubicBezTo>
                  <a:cubicBezTo>
                    <a:pt x="1874" y="2083"/>
                    <a:pt x="1729" y="2039"/>
                    <a:pt x="1587" y="1955"/>
                  </a:cubicBezTo>
                  <a:cubicBezTo>
                    <a:pt x="1272" y="1777"/>
                    <a:pt x="989" y="1399"/>
                    <a:pt x="947" y="1073"/>
                  </a:cubicBezTo>
                  <a:lnTo>
                    <a:pt x="74" y="1241"/>
                  </a:lnTo>
                  <a:cubicBezTo>
                    <a:pt x="127" y="1525"/>
                    <a:pt x="337" y="1829"/>
                    <a:pt x="652" y="2092"/>
                  </a:cubicBezTo>
                  <a:lnTo>
                    <a:pt x="1" y="2470"/>
                  </a:lnTo>
                  <a:lnTo>
                    <a:pt x="557" y="2796"/>
                  </a:lnTo>
                  <a:lnTo>
                    <a:pt x="1199" y="2417"/>
                  </a:lnTo>
                  <a:cubicBezTo>
                    <a:pt x="1533" y="2576"/>
                    <a:pt x="1898" y="2665"/>
                    <a:pt x="2245" y="2665"/>
                  </a:cubicBezTo>
                  <a:cubicBezTo>
                    <a:pt x="2542" y="2665"/>
                    <a:pt x="2827" y="2600"/>
                    <a:pt x="3069" y="2459"/>
                  </a:cubicBezTo>
                  <a:cubicBezTo>
                    <a:pt x="4141" y="1840"/>
                    <a:pt x="2270" y="1104"/>
                    <a:pt x="2785" y="799"/>
                  </a:cubicBezTo>
                  <a:cubicBezTo>
                    <a:pt x="2837" y="767"/>
                    <a:pt x="2901" y="752"/>
                    <a:pt x="2970" y="752"/>
                  </a:cubicBezTo>
                  <a:cubicBezTo>
                    <a:pt x="3081" y="752"/>
                    <a:pt x="3208" y="791"/>
                    <a:pt x="3331" y="862"/>
                  </a:cubicBezTo>
                  <a:cubicBezTo>
                    <a:pt x="3573" y="1009"/>
                    <a:pt x="3836" y="1304"/>
                    <a:pt x="3973" y="1598"/>
                  </a:cubicBezTo>
                  <a:lnTo>
                    <a:pt x="4844" y="1420"/>
                  </a:lnTo>
                  <a:cubicBezTo>
                    <a:pt x="4760" y="1178"/>
                    <a:pt x="4529" y="904"/>
                    <a:pt x="4204" y="673"/>
                  </a:cubicBezTo>
                  <a:lnTo>
                    <a:pt x="4813" y="327"/>
                  </a:lnTo>
                  <a:lnTo>
                    <a:pt x="4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54"/>
            <p:cNvSpPr/>
            <p:nvPr/>
          </p:nvSpPr>
          <p:spPr>
            <a:xfrm>
              <a:off x="2845909" y="3260672"/>
              <a:ext cx="582071" cy="238475"/>
            </a:xfrm>
            <a:custGeom>
              <a:avLst/>
              <a:gdLst/>
              <a:ahLst/>
              <a:cxnLst/>
              <a:rect l="l" t="t" r="r" b="b"/>
              <a:pathLst>
                <a:path w="13029" h="5338" extrusionOk="0">
                  <a:moveTo>
                    <a:pt x="0" y="0"/>
                  </a:moveTo>
                  <a:lnTo>
                    <a:pt x="0" y="1544"/>
                  </a:lnTo>
                  <a:cubicBezTo>
                    <a:pt x="0" y="2522"/>
                    <a:pt x="641" y="3498"/>
                    <a:pt x="1923" y="4234"/>
                  </a:cubicBezTo>
                  <a:cubicBezTo>
                    <a:pt x="3199" y="4969"/>
                    <a:pt x="4867" y="5337"/>
                    <a:pt x="6534" y="5337"/>
                  </a:cubicBezTo>
                  <a:cubicBezTo>
                    <a:pt x="8201" y="5337"/>
                    <a:pt x="9866" y="4969"/>
                    <a:pt x="11137" y="4234"/>
                  </a:cubicBezTo>
                  <a:cubicBezTo>
                    <a:pt x="12398" y="3498"/>
                    <a:pt x="13029" y="2543"/>
                    <a:pt x="13029" y="1586"/>
                  </a:cubicBezTo>
                  <a:lnTo>
                    <a:pt x="13029" y="31"/>
                  </a:lnTo>
                  <a:cubicBezTo>
                    <a:pt x="10958" y="31"/>
                    <a:pt x="2249" y="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54"/>
            <p:cNvSpPr/>
            <p:nvPr/>
          </p:nvSpPr>
          <p:spPr>
            <a:xfrm>
              <a:off x="2817271" y="3093093"/>
              <a:ext cx="639344" cy="337073"/>
            </a:xfrm>
            <a:custGeom>
              <a:avLst/>
              <a:gdLst/>
              <a:ahLst/>
              <a:cxnLst/>
              <a:rect l="l" t="t" r="r" b="b"/>
              <a:pathLst>
                <a:path w="14311" h="7545" extrusionOk="0">
                  <a:moveTo>
                    <a:pt x="7142" y="0"/>
                  </a:moveTo>
                  <a:cubicBezTo>
                    <a:pt x="5474" y="0"/>
                    <a:pt x="3809" y="368"/>
                    <a:pt x="2543" y="1103"/>
                  </a:cubicBezTo>
                  <a:cubicBezTo>
                    <a:pt x="0" y="2574"/>
                    <a:pt x="21" y="4970"/>
                    <a:pt x="2575" y="6441"/>
                  </a:cubicBezTo>
                  <a:cubicBezTo>
                    <a:pt x="3846" y="7176"/>
                    <a:pt x="5514" y="7544"/>
                    <a:pt x="7180" y="7544"/>
                  </a:cubicBezTo>
                  <a:cubicBezTo>
                    <a:pt x="8847" y="7544"/>
                    <a:pt x="10512" y="7176"/>
                    <a:pt x="11778" y="6441"/>
                  </a:cubicBezTo>
                  <a:cubicBezTo>
                    <a:pt x="14310" y="4959"/>
                    <a:pt x="14300" y="2574"/>
                    <a:pt x="11757" y="1103"/>
                  </a:cubicBezTo>
                  <a:cubicBezTo>
                    <a:pt x="10481" y="368"/>
                    <a:pt x="8810" y="0"/>
                    <a:pt x="7142" y="0"/>
                  </a:cubicBezTo>
                  <a:close/>
                </a:path>
              </a:pathLst>
            </a:custGeom>
            <a:solidFill>
              <a:schemeClr val="lt1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54"/>
            <p:cNvSpPr/>
            <p:nvPr/>
          </p:nvSpPr>
          <p:spPr>
            <a:xfrm>
              <a:off x="2908812" y="3132408"/>
              <a:ext cx="456713" cy="142826"/>
            </a:xfrm>
            <a:custGeom>
              <a:avLst/>
              <a:gdLst/>
              <a:ahLst/>
              <a:cxnLst/>
              <a:rect l="l" t="t" r="r" b="b"/>
              <a:pathLst>
                <a:path w="10223" h="3197" extrusionOk="0">
                  <a:moveTo>
                    <a:pt x="5093" y="0"/>
                  </a:moveTo>
                  <a:cubicBezTo>
                    <a:pt x="3817" y="0"/>
                    <a:pt x="2543" y="281"/>
                    <a:pt x="1576" y="843"/>
                  </a:cubicBezTo>
                  <a:cubicBezTo>
                    <a:pt x="473" y="1484"/>
                    <a:pt x="0" y="2346"/>
                    <a:pt x="147" y="3175"/>
                  </a:cubicBezTo>
                  <a:cubicBezTo>
                    <a:pt x="263" y="2545"/>
                    <a:pt x="736" y="1926"/>
                    <a:pt x="1576" y="1442"/>
                  </a:cubicBezTo>
                  <a:cubicBezTo>
                    <a:pt x="2543" y="880"/>
                    <a:pt x="3817" y="599"/>
                    <a:pt x="5093" y="599"/>
                  </a:cubicBezTo>
                  <a:cubicBezTo>
                    <a:pt x="6370" y="599"/>
                    <a:pt x="7649" y="880"/>
                    <a:pt x="8626" y="1442"/>
                  </a:cubicBezTo>
                  <a:cubicBezTo>
                    <a:pt x="9477" y="1936"/>
                    <a:pt x="9961" y="2556"/>
                    <a:pt x="10066" y="3196"/>
                  </a:cubicBezTo>
                  <a:cubicBezTo>
                    <a:pt x="10223" y="2356"/>
                    <a:pt x="9740" y="1484"/>
                    <a:pt x="8626" y="843"/>
                  </a:cubicBezTo>
                  <a:cubicBezTo>
                    <a:pt x="7649" y="281"/>
                    <a:pt x="6370" y="0"/>
                    <a:pt x="50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54"/>
            <p:cNvSpPr/>
            <p:nvPr/>
          </p:nvSpPr>
          <p:spPr>
            <a:xfrm>
              <a:off x="2915380" y="3159124"/>
              <a:ext cx="443131" cy="231595"/>
            </a:xfrm>
            <a:custGeom>
              <a:avLst/>
              <a:gdLst/>
              <a:ahLst/>
              <a:cxnLst/>
              <a:rect l="l" t="t" r="r" b="b"/>
              <a:pathLst>
                <a:path w="9919" h="5184" extrusionOk="0">
                  <a:moveTo>
                    <a:pt x="4946" y="1"/>
                  </a:moveTo>
                  <a:cubicBezTo>
                    <a:pt x="3670" y="1"/>
                    <a:pt x="2396" y="282"/>
                    <a:pt x="1429" y="844"/>
                  </a:cubicBezTo>
                  <a:cubicBezTo>
                    <a:pt x="589" y="1328"/>
                    <a:pt x="116" y="1947"/>
                    <a:pt x="0" y="2577"/>
                  </a:cubicBezTo>
                  <a:cubicBezTo>
                    <a:pt x="116" y="3219"/>
                    <a:pt x="599" y="3849"/>
                    <a:pt x="1450" y="4332"/>
                  </a:cubicBezTo>
                  <a:cubicBezTo>
                    <a:pt x="2427" y="4900"/>
                    <a:pt x="3704" y="5183"/>
                    <a:pt x="4979" y="5183"/>
                  </a:cubicBezTo>
                  <a:cubicBezTo>
                    <a:pt x="6254" y="5183"/>
                    <a:pt x="7528" y="4900"/>
                    <a:pt x="8500" y="4332"/>
                  </a:cubicBezTo>
                  <a:cubicBezTo>
                    <a:pt x="9340" y="3849"/>
                    <a:pt x="9814" y="3229"/>
                    <a:pt x="9919" y="2598"/>
                  </a:cubicBezTo>
                  <a:cubicBezTo>
                    <a:pt x="9814" y="1958"/>
                    <a:pt x="9330" y="1338"/>
                    <a:pt x="8479" y="844"/>
                  </a:cubicBezTo>
                  <a:cubicBezTo>
                    <a:pt x="7502" y="282"/>
                    <a:pt x="6223" y="1"/>
                    <a:pt x="4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54"/>
            <p:cNvSpPr/>
            <p:nvPr/>
          </p:nvSpPr>
          <p:spPr>
            <a:xfrm>
              <a:off x="2908812" y="3119854"/>
              <a:ext cx="456713" cy="283552"/>
            </a:xfrm>
            <a:custGeom>
              <a:avLst/>
              <a:gdLst/>
              <a:ahLst/>
              <a:cxnLst/>
              <a:rect l="l" t="t" r="r" b="b"/>
              <a:pathLst>
                <a:path w="10223" h="6347" fill="none" extrusionOk="0">
                  <a:moveTo>
                    <a:pt x="10066" y="3477"/>
                  </a:moveTo>
                  <a:cubicBezTo>
                    <a:pt x="10223" y="2637"/>
                    <a:pt x="9740" y="1765"/>
                    <a:pt x="8626" y="1124"/>
                  </a:cubicBezTo>
                  <a:cubicBezTo>
                    <a:pt x="6672" y="0"/>
                    <a:pt x="3510" y="0"/>
                    <a:pt x="1576" y="1124"/>
                  </a:cubicBezTo>
                  <a:cubicBezTo>
                    <a:pt x="473" y="1765"/>
                    <a:pt x="0" y="2627"/>
                    <a:pt x="147" y="3456"/>
                  </a:cubicBezTo>
                  <a:cubicBezTo>
                    <a:pt x="263" y="4098"/>
                    <a:pt x="746" y="4728"/>
                    <a:pt x="1597" y="5211"/>
                  </a:cubicBezTo>
                  <a:cubicBezTo>
                    <a:pt x="3552" y="6346"/>
                    <a:pt x="6704" y="6346"/>
                    <a:pt x="8647" y="5211"/>
                  </a:cubicBezTo>
                  <a:cubicBezTo>
                    <a:pt x="9487" y="4728"/>
                    <a:pt x="9961" y="4108"/>
                    <a:pt x="10066" y="3477"/>
                  </a:cubicBezTo>
                  <a:close/>
                </a:path>
              </a:pathLst>
            </a:custGeom>
            <a:noFill/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54"/>
            <p:cNvSpPr/>
            <p:nvPr/>
          </p:nvSpPr>
          <p:spPr>
            <a:xfrm>
              <a:off x="2915380" y="3146570"/>
              <a:ext cx="443578" cy="129155"/>
            </a:xfrm>
            <a:custGeom>
              <a:avLst/>
              <a:gdLst/>
              <a:ahLst/>
              <a:cxnLst/>
              <a:rect l="l" t="t" r="r" b="b"/>
              <a:pathLst>
                <a:path w="9929" h="2891" fill="none" extrusionOk="0">
                  <a:moveTo>
                    <a:pt x="9929" y="2890"/>
                  </a:moveTo>
                  <a:cubicBezTo>
                    <a:pt x="9929" y="2890"/>
                    <a:pt x="9929" y="2879"/>
                    <a:pt x="9919" y="2879"/>
                  </a:cubicBezTo>
                  <a:cubicBezTo>
                    <a:pt x="9814" y="2239"/>
                    <a:pt x="9330" y="1619"/>
                    <a:pt x="8479" y="1125"/>
                  </a:cubicBezTo>
                  <a:cubicBezTo>
                    <a:pt x="6525" y="1"/>
                    <a:pt x="3363" y="1"/>
                    <a:pt x="1429" y="1125"/>
                  </a:cubicBezTo>
                  <a:cubicBezTo>
                    <a:pt x="589" y="1609"/>
                    <a:pt x="116" y="2228"/>
                    <a:pt x="0" y="2858"/>
                  </a:cubicBezTo>
                </a:path>
              </a:pathLst>
            </a:custGeom>
            <a:noFill/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54"/>
            <p:cNvSpPr/>
            <p:nvPr/>
          </p:nvSpPr>
          <p:spPr>
            <a:xfrm>
              <a:off x="3028946" y="3205721"/>
              <a:ext cx="216450" cy="124911"/>
            </a:xfrm>
            <a:custGeom>
              <a:avLst/>
              <a:gdLst/>
              <a:ahLst/>
              <a:cxnLst/>
              <a:rect l="l" t="t" r="r" b="b"/>
              <a:pathLst>
                <a:path w="4845" h="2796" extrusionOk="0">
                  <a:moveTo>
                    <a:pt x="4246" y="0"/>
                  </a:moveTo>
                  <a:lnTo>
                    <a:pt x="3625" y="369"/>
                  </a:lnTo>
                  <a:cubicBezTo>
                    <a:pt x="3322" y="250"/>
                    <a:pt x="3016" y="190"/>
                    <a:pt x="2729" y="190"/>
                  </a:cubicBezTo>
                  <a:cubicBezTo>
                    <a:pt x="2429" y="190"/>
                    <a:pt x="2149" y="255"/>
                    <a:pt x="1913" y="390"/>
                  </a:cubicBezTo>
                  <a:cubicBezTo>
                    <a:pt x="863" y="999"/>
                    <a:pt x="2754" y="1724"/>
                    <a:pt x="2228" y="2029"/>
                  </a:cubicBezTo>
                  <a:cubicBezTo>
                    <a:pt x="2163" y="2065"/>
                    <a:pt x="2087" y="2083"/>
                    <a:pt x="2005" y="2083"/>
                  </a:cubicBezTo>
                  <a:cubicBezTo>
                    <a:pt x="1874" y="2083"/>
                    <a:pt x="1729" y="2039"/>
                    <a:pt x="1587" y="1955"/>
                  </a:cubicBezTo>
                  <a:cubicBezTo>
                    <a:pt x="1272" y="1776"/>
                    <a:pt x="989" y="1408"/>
                    <a:pt x="947" y="1072"/>
                  </a:cubicBezTo>
                  <a:lnTo>
                    <a:pt x="74" y="1240"/>
                  </a:lnTo>
                  <a:cubicBezTo>
                    <a:pt x="127" y="1534"/>
                    <a:pt x="337" y="1840"/>
                    <a:pt x="652" y="2092"/>
                  </a:cubicBezTo>
                  <a:lnTo>
                    <a:pt x="1" y="2470"/>
                  </a:lnTo>
                  <a:lnTo>
                    <a:pt x="557" y="2795"/>
                  </a:lnTo>
                  <a:lnTo>
                    <a:pt x="1199" y="2428"/>
                  </a:lnTo>
                  <a:cubicBezTo>
                    <a:pt x="1536" y="2582"/>
                    <a:pt x="1904" y="2671"/>
                    <a:pt x="2255" y="2671"/>
                  </a:cubicBezTo>
                  <a:cubicBezTo>
                    <a:pt x="2549" y="2671"/>
                    <a:pt x="2830" y="2609"/>
                    <a:pt x="3069" y="2470"/>
                  </a:cubicBezTo>
                  <a:cubicBezTo>
                    <a:pt x="4141" y="1840"/>
                    <a:pt x="2270" y="1104"/>
                    <a:pt x="2785" y="810"/>
                  </a:cubicBezTo>
                  <a:cubicBezTo>
                    <a:pt x="2838" y="778"/>
                    <a:pt x="2901" y="762"/>
                    <a:pt x="2970" y="762"/>
                  </a:cubicBezTo>
                  <a:cubicBezTo>
                    <a:pt x="3082" y="762"/>
                    <a:pt x="3209" y="801"/>
                    <a:pt x="3331" y="873"/>
                  </a:cubicBezTo>
                  <a:cubicBezTo>
                    <a:pt x="3573" y="1009"/>
                    <a:pt x="3836" y="1314"/>
                    <a:pt x="3973" y="1597"/>
                  </a:cubicBezTo>
                  <a:lnTo>
                    <a:pt x="4844" y="1419"/>
                  </a:lnTo>
                  <a:cubicBezTo>
                    <a:pt x="4760" y="1177"/>
                    <a:pt x="4529" y="915"/>
                    <a:pt x="4204" y="684"/>
                  </a:cubicBezTo>
                  <a:lnTo>
                    <a:pt x="4813" y="327"/>
                  </a:lnTo>
                  <a:lnTo>
                    <a:pt x="42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54"/>
            <p:cNvSpPr/>
            <p:nvPr/>
          </p:nvSpPr>
          <p:spPr>
            <a:xfrm>
              <a:off x="2845909" y="3162519"/>
              <a:ext cx="582071" cy="238520"/>
            </a:xfrm>
            <a:custGeom>
              <a:avLst/>
              <a:gdLst/>
              <a:ahLst/>
              <a:cxnLst/>
              <a:rect l="l" t="t" r="r" b="b"/>
              <a:pathLst>
                <a:path w="13029" h="5339" extrusionOk="0">
                  <a:moveTo>
                    <a:pt x="0" y="1"/>
                  </a:moveTo>
                  <a:lnTo>
                    <a:pt x="0" y="1546"/>
                  </a:lnTo>
                  <a:cubicBezTo>
                    <a:pt x="0" y="2512"/>
                    <a:pt x="641" y="3489"/>
                    <a:pt x="1923" y="4235"/>
                  </a:cubicBezTo>
                  <a:cubicBezTo>
                    <a:pt x="3199" y="4971"/>
                    <a:pt x="4867" y="5339"/>
                    <a:pt x="6534" y="5339"/>
                  </a:cubicBezTo>
                  <a:cubicBezTo>
                    <a:pt x="8201" y="5339"/>
                    <a:pt x="9866" y="4971"/>
                    <a:pt x="11137" y="4235"/>
                  </a:cubicBezTo>
                  <a:cubicBezTo>
                    <a:pt x="12398" y="3500"/>
                    <a:pt x="13029" y="2543"/>
                    <a:pt x="13029" y="1577"/>
                  </a:cubicBezTo>
                  <a:lnTo>
                    <a:pt x="13029" y="33"/>
                  </a:lnTo>
                  <a:cubicBezTo>
                    <a:pt x="10958" y="33"/>
                    <a:pt x="2249" y="1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54"/>
            <p:cNvSpPr/>
            <p:nvPr/>
          </p:nvSpPr>
          <p:spPr>
            <a:xfrm>
              <a:off x="2817271" y="2994493"/>
              <a:ext cx="639344" cy="337073"/>
            </a:xfrm>
            <a:custGeom>
              <a:avLst/>
              <a:gdLst/>
              <a:ahLst/>
              <a:cxnLst/>
              <a:rect l="l" t="t" r="r" b="b"/>
              <a:pathLst>
                <a:path w="14311" h="7545" extrusionOk="0">
                  <a:moveTo>
                    <a:pt x="7142" y="1"/>
                  </a:moveTo>
                  <a:cubicBezTo>
                    <a:pt x="5474" y="1"/>
                    <a:pt x="3809" y="369"/>
                    <a:pt x="2543" y="1104"/>
                  </a:cubicBezTo>
                  <a:cubicBezTo>
                    <a:pt x="0" y="2585"/>
                    <a:pt x="21" y="4970"/>
                    <a:pt x="2575" y="6441"/>
                  </a:cubicBezTo>
                  <a:cubicBezTo>
                    <a:pt x="3846" y="7177"/>
                    <a:pt x="5514" y="7545"/>
                    <a:pt x="7180" y="7545"/>
                  </a:cubicBezTo>
                  <a:cubicBezTo>
                    <a:pt x="8847" y="7545"/>
                    <a:pt x="10512" y="7177"/>
                    <a:pt x="11778" y="6441"/>
                  </a:cubicBezTo>
                  <a:cubicBezTo>
                    <a:pt x="14310" y="4970"/>
                    <a:pt x="14300" y="2575"/>
                    <a:pt x="11757" y="1104"/>
                  </a:cubicBezTo>
                  <a:cubicBezTo>
                    <a:pt x="10481" y="369"/>
                    <a:pt x="8810" y="1"/>
                    <a:pt x="7142" y="1"/>
                  </a:cubicBezTo>
                  <a:close/>
                </a:path>
              </a:pathLst>
            </a:custGeom>
            <a:solidFill>
              <a:schemeClr val="lt1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54"/>
            <p:cNvSpPr/>
            <p:nvPr/>
          </p:nvSpPr>
          <p:spPr>
            <a:xfrm>
              <a:off x="2908812" y="3034121"/>
              <a:ext cx="456713" cy="142513"/>
            </a:xfrm>
            <a:custGeom>
              <a:avLst/>
              <a:gdLst/>
              <a:ahLst/>
              <a:cxnLst/>
              <a:rect l="l" t="t" r="r" b="b"/>
              <a:pathLst>
                <a:path w="10223" h="3190" extrusionOk="0">
                  <a:moveTo>
                    <a:pt x="5102" y="0"/>
                  </a:moveTo>
                  <a:cubicBezTo>
                    <a:pt x="3822" y="0"/>
                    <a:pt x="2545" y="284"/>
                    <a:pt x="1576" y="847"/>
                  </a:cubicBezTo>
                  <a:cubicBezTo>
                    <a:pt x="473" y="1488"/>
                    <a:pt x="0" y="2339"/>
                    <a:pt x="147" y="3180"/>
                  </a:cubicBezTo>
                  <a:cubicBezTo>
                    <a:pt x="263" y="2539"/>
                    <a:pt x="736" y="1929"/>
                    <a:pt x="1576" y="1436"/>
                  </a:cubicBezTo>
                  <a:cubicBezTo>
                    <a:pt x="2543" y="873"/>
                    <a:pt x="3817" y="592"/>
                    <a:pt x="5093" y="592"/>
                  </a:cubicBezTo>
                  <a:cubicBezTo>
                    <a:pt x="6370" y="592"/>
                    <a:pt x="7649" y="873"/>
                    <a:pt x="8626" y="1436"/>
                  </a:cubicBezTo>
                  <a:cubicBezTo>
                    <a:pt x="9477" y="1929"/>
                    <a:pt x="9961" y="2549"/>
                    <a:pt x="10066" y="3190"/>
                  </a:cubicBezTo>
                  <a:cubicBezTo>
                    <a:pt x="10223" y="2360"/>
                    <a:pt x="9740" y="1488"/>
                    <a:pt x="8626" y="847"/>
                  </a:cubicBezTo>
                  <a:cubicBezTo>
                    <a:pt x="7651" y="281"/>
                    <a:pt x="6375" y="0"/>
                    <a:pt x="51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54"/>
            <p:cNvSpPr/>
            <p:nvPr/>
          </p:nvSpPr>
          <p:spPr>
            <a:xfrm>
              <a:off x="2915380" y="3060569"/>
              <a:ext cx="443131" cy="231685"/>
            </a:xfrm>
            <a:custGeom>
              <a:avLst/>
              <a:gdLst/>
              <a:ahLst/>
              <a:cxnLst/>
              <a:rect l="l" t="t" r="r" b="b"/>
              <a:pathLst>
                <a:path w="9919" h="5186" extrusionOk="0">
                  <a:moveTo>
                    <a:pt x="4946" y="0"/>
                  </a:moveTo>
                  <a:cubicBezTo>
                    <a:pt x="3670" y="0"/>
                    <a:pt x="2396" y="281"/>
                    <a:pt x="1429" y="844"/>
                  </a:cubicBezTo>
                  <a:cubicBezTo>
                    <a:pt x="589" y="1337"/>
                    <a:pt x="116" y="1947"/>
                    <a:pt x="0" y="2588"/>
                  </a:cubicBezTo>
                  <a:cubicBezTo>
                    <a:pt x="116" y="3228"/>
                    <a:pt x="599" y="3849"/>
                    <a:pt x="1450" y="4342"/>
                  </a:cubicBezTo>
                  <a:cubicBezTo>
                    <a:pt x="2427" y="4904"/>
                    <a:pt x="3704" y="5186"/>
                    <a:pt x="4979" y="5186"/>
                  </a:cubicBezTo>
                  <a:cubicBezTo>
                    <a:pt x="6254" y="5186"/>
                    <a:pt x="7528" y="4904"/>
                    <a:pt x="8500" y="4342"/>
                  </a:cubicBezTo>
                  <a:cubicBezTo>
                    <a:pt x="9340" y="3849"/>
                    <a:pt x="9814" y="3239"/>
                    <a:pt x="9919" y="2598"/>
                  </a:cubicBezTo>
                  <a:cubicBezTo>
                    <a:pt x="9814" y="1957"/>
                    <a:pt x="9330" y="1337"/>
                    <a:pt x="8479" y="844"/>
                  </a:cubicBezTo>
                  <a:cubicBezTo>
                    <a:pt x="7502" y="281"/>
                    <a:pt x="6223" y="0"/>
                    <a:pt x="49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54"/>
            <p:cNvSpPr/>
            <p:nvPr/>
          </p:nvSpPr>
          <p:spPr>
            <a:xfrm>
              <a:off x="2908812" y="3021254"/>
              <a:ext cx="456713" cy="283552"/>
            </a:xfrm>
            <a:custGeom>
              <a:avLst/>
              <a:gdLst/>
              <a:ahLst/>
              <a:cxnLst/>
              <a:rect l="l" t="t" r="r" b="b"/>
              <a:pathLst>
                <a:path w="10223" h="6347" fill="none" extrusionOk="0">
                  <a:moveTo>
                    <a:pt x="10066" y="3478"/>
                  </a:moveTo>
                  <a:cubicBezTo>
                    <a:pt x="10223" y="2648"/>
                    <a:pt x="9740" y="1776"/>
                    <a:pt x="8626" y="1135"/>
                  </a:cubicBezTo>
                  <a:cubicBezTo>
                    <a:pt x="6672" y="1"/>
                    <a:pt x="3510" y="11"/>
                    <a:pt x="1576" y="1135"/>
                  </a:cubicBezTo>
                  <a:cubicBezTo>
                    <a:pt x="473" y="1776"/>
                    <a:pt x="0" y="2627"/>
                    <a:pt x="147" y="3468"/>
                  </a:cubicBezTo>
                  <a:cubicBezTo>
                    <a:pt x="263" y="4108"/>
                    <a:pt x="746" y="4729"/>
                    <a:pt x="1597" y="5222"/>
                  </a:cubicBezTo>
                  <a:cubicBezTo>
                    <a:pt x="3552" y="6347"/>
                    <a:pt x="6704" y="6347"/>
                    <a:pt x="8647" y="5222"/>
                  </a:cubicBezTo>
                  <a:cubicBezTo>
                    <a:pt x="9487" y="4729"/>
                    <a:pt x="9961" y="4119"/>
                    <a:pt x="10066" y="3478"/>
                  </a:cubicBezTo>
                  <a:close/>
                </a:path>
              </a:pathLst>
            </a:custGeom>
            <a:noFill/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54"/>
            <p:cNvSpPr/>
            <p:nvPr/>
          </p:nvSpPr>
          <p:spPr>
            <a:xfrm>
              <a:off x="2915380" y="3048015"/>
              <a:ext cx="443578" cy="129111"/>
            </a:xfrm>
            <a:custGeom>
              <a:avLst/>
              <a:gdLst/>
              <a:ahLst/>
              <a:cxnLst/>
              <a:rect l="l" t="t" r="r" b="b"/>
              <a:pathLst>
                <a:path w="9929" h="2890" fill="none" extrusionOk="0">
                  <a:moveTo>
                    <a:pt x="9929" y="2890"/>
                  </a:moveTo>
                  <a:lnTo>
                    <a:pt x="9919" y="2879"/>
                  </a:lnTo>
                  <a:cubicBezTo>
                    <a:pt x="9814" y="2238"/>
                    <a:pt x="9330" y="1618"/>
                    <a:pt x="8479" y="1125"/>
                  </a:cubicBezTo>
                  <a:cubicBezTo>
                    <a:pt x="6525" y="0"/>
                    <a:pt x="3363" y="0"/>
                    <a:pt x="1429" y="1125"/>
                  </a:cubicBezTo>
                  <a:cubicBezTo>
                    <a:pt x="589" y="1618"/>
                    <a:pt x="116" y="2228"/>
                    <a:pt x="0" y="2869"/>
                  </a:cubicBezTo>
                </a:path>
              </a:pathLst>
            </a:custGeom>
            <a:noFill/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54"/>
            <p:cNvSpPr/>
            <p:nvPr/>
          </p:nvSpPr>
          <p:spPr>
            <a:xfrm>
              <a:off x="3028946" y="3107612"/>
              <a:ext cx="216450" cy="124911"/>
            </a:xfrm>
            <a:custGeom>
              <a:avLst/>
              <a:gdLst/>
              <a:ahLst/>
              <a:cxnLst/>
              <a:rect l="l" t="t" r="r" b="b"/>
              <a:pathLst>
                <a:path w="4845" h="2796" extrusionOk="0">
                  <a:moveTo>
                    <a:pt x="4246" y="1"/>
                  </a:moveTo>
                  <a:lnTo>
                    <a:pt x="3625" y="358"/>
                  </a:lnTo>
                  <a:cubicBezTo>
                    <a:pt x="3322" y="240"/>
                    <a:pt x="3016" y="179"/>
                    <a:pt x="2729" y="179"/>
                  </a:cubicBezTo>
                  <a:cubicBezTo>
                    <a:pt x="2429" y="179"/>
                    <a:pt x="2149" y="245"/>
                    <a:pt x="1913" y="379"/>
                  </a:cubicBezTo>
                  <a:cubicBezTo>
                    <a:pt x="863" y="989"/>
                    <a:pt x="2754" y="1713"/>
                    <a:pt x="2228" y="2018"/>
                  </a:cubicBezTo>
                  <a:cubicBezTo>
                    <a:pt x="2162" y="2060"/>
                    <a:pt x="2084" y="2080"/>
                    <a:pt x="1999" y="2080"/>
                  </a:cubicBezTo>
                  <a:cubicBezTo>
                    <a:pt x="1870" y="2080"/>
                    <a:pt x="1727" y="2033"/>
                    <a:pt x="1587" y="1944"/>
                  </a:cubicBezTo>
                  <a:cubicBezTo>
                    <a:pt x="1272" y="1766"/>
                    <a:pt x="989" y="1398"/>
                    <a:pt x="947" y="1073"/>
                  </a:cubicBezTo>
                  <a:lnTo>
                    <a:pt x="74" y="1241"/>
                  </a:lnTo>
                  <a:cubicBezTo>
                    <a:pt x="127" y="1524"/>
                    <a:pt x="337" y="1829"/>
                    <a:pt x="652" y="2081"/>
                  </a:cubicBezTo>
                  <a:lnTo>
                    <a:pt x="1" y="2470"/>
                  </a:lnTo>
                  <a:lnTo>
                    <a:pt x="557" y="2796"/>
                  </a:lnTo>
                  <a:lnTo>
                    <a:pt x="1199" y="2417"/>
                  </a:lnTo>
                  <a:cubicBezTo>
                    <a:pt x="1536" y="2572"/>
                    <a:pt x="1904" y="2661"/>
                    <a:pt x="2255" y="2661"/>
                  </a:cubicBezTo>
                  <a:cubicBezTo>
                    <a:pt x="2549" y="2661"/>
                    <a:pt x="2830" y="2598"/>
                    <a:pt x="3069" y="2459"/>
                  </a:cubicBezTo>
                  <a:cubicBezTo>
                    <a:pt x="4141" y="1839"/>
                    <a:pt x="2270" y="1094"/>
                    <a:pt x="2785" y="799"/>
                  </a:cubicBezTo>
                  <a:cubicBezTo>
                    <a:pt x="2838" y="767"/>
                    <a:pt x="2901" y="752"/>
                    <a:pt x="2970" y="752"/>
                  </a:cubicBezTo>
                  <a:cubicBezTo>
                    <a:pt x="3082" y="752"/>
                    <a:pt x="3209" y="791"/>
                    <a:pt x="3331" y="862"/>
                  </a:cubicBezTo>
                  <a:cubicBezTo>
                    <a:pt x="3573" y="999"/>
                    <a:pt x="3836" y="1304"/>
                    <a:pt x="3973" y="1598"/>
                  </a:cubicBezTo>
                  <a:lnTo>
                    <a:pt x="4844" y="1419"/>
                  </a:lnTo>
                  <a:cubicBezTo>
                    <a:pt x="4760" y="1178"/>
                    <a:pt x="4529" y="904"/>
                    <a:pt x="4204" y="673"/>
                  </a:cubicBezTo>
                  <a:lnTo>
                    <a:pt x="4813" y="326"/>
                  </a:lnTo>
                  <a:lnTo>
                    <a:pt x="4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54"/>
            <p:cNvSpPr/>
            <p:nvPr/>
          </p:nvSpPr>
          <p:spPr>
            <a:xfrm>
              <a:off x="2845909" y="3063964"/>
              <a:ext cx="582071" cy="238520"/>
            </a:xfrm>
            <a:custGeom>
              <a:avLst/>
              <a:gdLst/>
              <a:ahLst/>
              <a:cxnLst/>
              <a:rect l="l" t="t" r="r" b="b"/>
              <a:pathLst>
                <a:path w="13029" h="5339" extrusionOk="0">
                  <a:moveTo>
                    <a:pt x="0" y="0"/>
                  </a:moveTo>
                  <a:lnTo>
                    <a:pt x="0" y="1545"/>
                  </a:lnTo>
                  <a:cubicBezTo>
                    <a:pt x="0" y="2522"/>
                    <a:pt x="641" y="3489"/>
                    <a:pt x="1923" y="4235"/>
                  </a:cubicBezTo>
                  <a:cubicBezTo>
                    <a:pt x="3199" y="4970"/>
                    <a:pt x="4867" y="5338"/>
                    <a:pt x="6534" y="5338"/>
                  </a:cubicBezTo>
                  <a:cubicBezTo>
                    <a:pt x="8201" y="5338"/>
                    <a:pt x="9866" y="4970"/>
                    <a:pt x="11137" y="4235"/>
                  </a:cubicBezTo>
                  <a:cubicBezTo>
                    <a:pt x="12398" y="3500"/>
                    <a:pt x="13029" y="2543"/>
                    <a:pt x="13029" y="1587"/>
                  </a:cubicBezTo>
                  <a:lnTo>
                    <a:pt x="13029" y="32"/>
                  </a:lnTo>
                  <a:cubicBezTo>
                    <a:pt x="10958" y="32"/>
                    <a:pt x="2249" y="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54"/>
            <p:cNvSpPr/>
            <p:nvPr/>
          </p:nvSpPr>
          <p:spPr>
            <a:xfrm>
              <a:off x="2817271" y="2896027"/>
              <a:ext cx="639344" cy="337430"/>
            </a:xfrm>
            <a:custGeom>
              <a:avLst/>
              <a:gdLst/>
              <a:ahLst/>
              <a:cxnLst/>
              <a:rect l="l" t="t" r="r" b="b"/>
              <a:pathLst>
                <a:path w="14311" h="7553" extrusionOk="0">
                  <a:moveTo>
                    <a:pt x="7142" y="1"/>
                  </a:moveTo>
                  <a:cubicBezTo>
                    <a:pt x="5474" y="1"/>
                    <a:pt x="3809" y="371"/>
                    <a:pt x="2543" y="1112"/>
                  </a:cubicBezTo>
                  <a:cubicBezTo>
                    <a:pt x="0" y="2583"/>
                    <a:pt x="21" y="4968"/>
                    <a:pt x="2575" y="6449"/>
                  </a:cubicBezTo>
                  <a:cubicBezTo>
                    <a:pt x="3846" y="7185"/>
                    <a:pt x="5514" y="7552"/>
                    <a:pt x="7180" y="7552"/>
                  </a:cubicBezTo>
                  <a:cubicBezTo>
                    <a:pt x="8847" y="7552"/>
                    <a:pt x="10512" y="7185"/>
                    <a:pt x="11778" y="6449"/>
                  </a:cubicBezTo>
                  <a:cubicBezTo>
                    <a:pt x="14310" y="4968"/>
                    <a:pt x="14300" y="2583"/>
                    <a:pt x="11757" y="1112"/>
                  </a:cubicBezTo>
                  <a:cubicBezTo>
                    <a:pt x="10481" y="371"/>
                    <a:pt x="8810" y="1"/>
                    <a:pt x="7142" y="1"/>
                  </a:cubicBezTo>
                  <a:close/>
                </a:path>
              </a:pathLst>
            </a:custGeom>
            <a:solidFill>
              <a:schemeClr val="lt1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54"/>
            <p:cNvSpPr/>
            <p:nvPr/>
          </p:nvSpPr>
          <p:spPr>
            <a:xfrm>
              <a:off x="2908812" y="2935700"/>
              <a:ext cx="456713" cy="142871"/>
            </a:xfrm>
            <a:custGeom>
              <a:avLst/>
              <a:gdLst/>
              <a:ahLst/>
              <a:cxnLst/>
              <a:rect l="l" t="t" r="r" b="b"/>
              <a:pathLst>
                <a:path w="10223" h="3198" extrusionOk="0">
                  <a:moveTo>
                    <a:pt x="5093" y="0"/>
                  </a:moveTo>
                  <a:cubicBezTo>
                    <a:pt x="3817" y="0"/>
                    <a:pt x="2543" y="282"/>
                    <a:pt x="1576" y="844"/>
                  </a:cubicBezTo>
                  <a:cubicBezTo>
                    <a:pt x="473" y="1484"/>
                    <a:pt x="0" y="2346"/>
                    <a:pt x="147" y="3176"/>
                  </a:cubicBezTo>
                  <a:cubicBezTo>
                    <a:pt x="263" y="2546"/>
                    <a:pt x="736" y="1926"/>
                    <a:pt x="1576" y="1442"/>
                  </a:cubicBezTo>
                  <a:cubicBezTo>
                    <a:pt x="2543" y="875"/>
                    <a:pt x="3817" y="591"/>
                    <a:pt x="5093" y="591"/>
                  </a:cubicBezTo>
                  <a:cubicBezTo>
                    <a:pt x="6370" y="591"/>
                    <a:pt x="7649" y="875"/>
                    <a:pt x="8626" y="1442"/>
                  </a:cubicBezTo>
                  <a:cubicBezTo>
                    <a:pt x="9477" y="1937"/>
                    <a:pt x="9961" y="2556"/>
                    <a:pt x="10066" y="3197"/>
                  </a:cubicBezTo>
                  <a:cubicBezTo>
                    <a:pt x="10223" y="2357"/>
                    <a:pt x="9740" y="1484"/>
                    <a:pt x="8626" y="844"/>
                  </a:cubicBezTo>
                  <a:cubicBezTo>
                    <a:pt x="7649" y="282"/>
                    <a:pt x="6370" y="0"/>
                    <a:pt x="50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54"/>
            <p:cNvSpPr/>
            <p:nvPr/>
          </p:nvSpPr>
          <p:spPr>
            <a:xfrm>
              <a:off x="2915380" y="2962103"/>
              <a:ext cx="443131" cy="231908"/>
            </a:xfrm>
            <a:custGeom>
              <a:avLst/>
              <a:gdLst/>
              <a:ahLst/>
              <a:cxnLst/>
              <a:rect l="l" t="t" r="r" b="b"/>
              <a:pathLst>
                <a:path w="9919" h="5191" extrusionOk="0">
                  <a:moveTo>
                    <a:pt x="4946" y="0"/>
                  </a:moveTo>
                  <a:cubicBezTo>
                    <a:pt x="3670" y="0"/>
                    <a:pt x="2396" y="284"/>
                    <a:pt x="1429" y="851"/>
                  </a:cubicBezTo>
                  <a:cubicBezTo>
                    <a:pt x="589" y="1335"/>
                    <a:pt x="116" y="1955"/>
                    <a:pt x="0" y="2585"/>
                  </a:cubicBezTo>
                  <a:cubicBezTo>
                    <a:pt x="116" y="3226"/>
                    <a:pt x="599" y="3856"/>
                    <a:pt x="1450" y="4340"/>
                  </a:cubicBezTo>
                  <a:cubicBezTo>
                    <a:pt x="2427" y="4907"/>
                    <a:pt x="3704" y="5191"/>
                    <a:pt x="4979" y="5191"/>
                  </a:cubicBezTo>
                  <a:cubicBezTo>
                    <a:pt x="6254" y="5191"/>
                    <a:pt x="7528" y="4907"/>
                    <a:pt x="8500" y="4340"/>
                  </a:cubicBezTo>
                  <a:cubicBezTo>
                    <a:pt x="9340" y="3856"/>
                    <a:pt x="9814" y="3237"/>
                    <a:pt x="9919" y="2606"/>
                  </a:cubicBezTo>
                  <a:cubicBezTo>
                    <a:pt x="9814" y="1965"/>
                    <a:pt x="9330" y="1346"/>
                    <a:pt x="8479" y="851"/>
                  </a:cubicBezTo>
                  <a:cubicBezTo>
                    <a:pt x="7502" y="284"/>
                    <a:pt x="6223" y="0"/>
                    <a:pt x="49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54"/>
            <p:cNvSpPr/>
            <p:nvPr/>
          </p:nvSpPr>
          <p:spPr>
            <a:xfrm>
              <a:off x="2908812" y="2923146"/>
              <a:ext cx="456713" cy="283552"/>
            </a:xfrm>
            <a:custGeom>
              <a:avLst/>
              <a:gdLst/>
              <a:ahLst/>
              <a:cxnLst/>
              <a:rect l="l" t="t" r="r" b="b"/>
              <a:pathLst>
                <a:path w="10223" h="6347" fill="none" extrusionOk="0">
                  <a:moveTo>
                    <a:pt x="10066" y="3478"/>
                  </a:moveTo>
                  <a:cubicBezTo>
                    <a:pt x="10223" y="2638"/>
                    <a:pt x="9740" y="1765"/>
                    <a:pt x="8626" y="1125"/>
                  </a:cubicBezTo>
                  <a:cubicBezTo>
                    <a:pt x="6672" y="0"/>
                    <a:pt x="3510" y="0"/>
                    <a:pt x="1576" y="1125"/>
                  </a:cubicBezTo>
                  <a:cubicBezTo>
                    <a:pt x="473" y="1765"/>
                    <a:pt x="0" y="2627"/>
                    <a:pt x="147" y="3457"/>
                  </a:cubicBezTo>
                  <a:cubicBezTo>
                    <a:pt x="263" y="4098"/>
                    <a:pt x="746" y="4728"/>
                    <a:pt x="1597" y="5212"/>
                  </a:cubicBezTo>
                  <a:cubicBezTo>
                    <a:pt x="3552" y="6346"/>
                    <a:pt x="6704" y="6346"/>
                    <a:pt x="8647" y="5212"/>
                  </a:cubicBezTo>
                  <a:cubicBezTo>
                    <a:pt x="9487" y="4728"/>
                    <a:pt x="9961" y="4109"/>
                    <a:pt x="10066" y="3478"/>
                  </a:cubicBezTo>
                  <a:close/>
                </a:path>
              </a:pathLst>
            </a:custGeom>
            <a:solidFill>
              <a:schemeClr val="accent6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54"/>
            <p:cNvSpPr/>
            <p:nvPr/>
          </p:nvSpPr>
          <p:spPr>
            <a:xfrm>
              <a:off x="2915380" y="2949415"/>
              <a:ext cx="443578" cy="129602"/>
            </a:xfrm>
            <a:custGeom>
              <a:avLst/>
              <a:gdLst/>
              <a:ahLst/>
              <a:cxnLst/>
              <a:rect l="l" t="t" r="r" b="b"/>
              <a:pathLst>
                <a:path w="9929" h="2901" fill="none" extrusionOk="0">
                  <a:moveTo>
                    <a:pt x="9929" y="2901"/>
                  </a:moveTo>
                  <a:cubicBezTo>
                    <a:pt x="9929" y="2901"/>
                    <a:pt x="9929" y="2890"/>
                    <a:pt x="9919" y="2890"/>
                  </a:cubicBezTo>
                  <a:cubicBezTo>
                    <a:pt x="9814" y="2249"/>
                    <a:pt x="9330" y="1630"/>
                    <a:pt x="8479" y="1135"/>
                  </a:cubicBezTo>
                  <a:cubicBezTo>
                    <a:pt x="6525" y="1"/>
                    <a:pt x="3363" y="1"/>
                    <a:pt x="1429" y="1135"/>
                  </a:cubicBezTo>
                  <a:cubicBezTo>
                    <a:pt x="589" y="1619"/>
                    <a:pt x="116" y="2239"/>
                    <a:pt x="0" y="2869"/>
                  </a:cubicBezTo>
                </a:path>
              </a:pathLst>
            </a:custGeom>
            <a:solidFill>
              <a:schemeClr val="accent6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54"/>
            <p:cNvSpPr/>
            <p:nvPr/>
          </p:nvSpPr>
          <p:spPr>
            <a:xfrm>
              <a:off x="3028946" y="3009057"/>
              <a:ext cx="216450" cy="124911"/>
            </a:xfrm>
            <a:custGeom>
              <a:avLst/>
              <a:gdLst/>
              <a:ahLst/>
              <a:cxnLst/>
              <a:rect l="l" t="t" r="r" b="b"/>
              <a:pathLst>
                <a:path w="4845" h="2796" extrusionOk="0">
                  <a:moveTo>
                    <a:pt x="4246" y="0"/>
                  </a:moveTo>
                  <a:lnTo>
                    <a:pt x="3625" y="368"/>
                  </a:lnTo>
                  <a:cubicBezTo>
                    <a:pt x="3316" y="247"/>
                    <a:pt x="3003" y="184"/>
                    <a:pt x="2710" y="184"/>
                  </a:cubicBezTo>
                  <a:cubicBezTo>
                    <a:pt x="2418" y="184"/>
                    <a:pt x="2144" y="247"/>
                    <a:pt x="1913" y="379"/>
                  </a:cubicBezTo>
                  <a:cubicBezTo>
                    <a:pt x="863" y="998"/>
                    <a:pt x="2754" y="1724"/>
                    <a:pt x="2228" y="2028"/>
                  </a:cubicBezTo>
                  <a:cubicBezTo>
                    <a:pt x="2163" y="2065"/>
                    <a:pt x="2087" y="2082"/>
                    <a:pt x="2005" y="2082"/>
                  </a:cubicBezTo>
                  <a:cubicBezTo>
                    <a:pt x="1874" y="2082"/>
                    <a:pt x="1729" y="2038"/>
                    <a:pt x="1587" y="1955"/>
                  </a:cubicBezTo>
                  <a:cubicBezTo>
                    <a:pt x="1272" y="1776"/>
                    <a:pt x="989" y="1408"/>
                    <a:pt x="947" y="1072"/>
                  </a:cubicBezTo>
                  <a:lnTo>
                    <a:pt x="74" y="1240"/>
                  </a:lnTo>
                  <a:cubicBezTo>
                    <a:pt x="127" y="1524"/>
                    <a:pt x="337" y="1829"/>
                    <a:pt x="652" y="2091"/>
                  </a:cubicBezTo>
                  <a:lnTo>
                    <a:pt x="1" y="2469"/>
                  </a:lnTo>
                  <a:lnTo>
                    <a:pt x="557" y="2795"/>
                  </a:lnTo>
                  <a:lnTo>
                    <a:pt x="1199" y="2427"/>
                  </a:lnTo>
                  <a:cubicBezTo>
                    <a:pt x="1536" y="2582"/>
                    <a:pt x="1904" y="2671"/>
                    <a:pt x="2255" y="2671"/>
                  </a:cubicBezTo>
                  <a:cubicBezTo>
                    <a:pt x="2548" y="2671"/>
                    <a:pt x="2829" y="2608"/>
                    <a:pt x="3069" y="2469"/>
                  </a:cubicBezTo>
                  <a:cubicBezTo>
                    <a:pt x="4141" y="1839"/>
                    <a:pt x="2270" y="1103"/>
                    <a:pt x="2785" y="809"/>
                  </a:cubicBezTo>
                  <a:cubicBezTo>
                    <a:pt x="2837" y="777"/>
                    <a:pt x="2901" y="762"/>
                    <a:pt x="2970" y="762"/>
                  </a:cubicBezTo>
                  <a:cubicBezTo>
                    <a:pt x="3081" y="762"/>
                    <a:pt x="3208" y="801"/>
                    <a:pt x="3331" y="872"/>
                  </a:cubicBezTo>
                  <a:cubicBezTo>
                    <a:pt x="3573" y="1009"/>
                    <a:pt x="3836" y="1313"/>
                    <a:pt x="3973" y="1598"/>
                  </a:cubicBezTo>
                  <a:lnTo>
                    <a:pt x="4844" y="1418"/>
                  </a:lnTo>
                  <a:cubicBezTo>
                    <a:pt x="4760" y="1177"/>
                    <a:pt x="4529" y="904"/>
                    <a:pt x="4204" y="683"/>
                  </a:cubicBezTo>
                  <a:lnTo>
                    <a:pt x="4813" y="326"/>
                  </a:lnTo>
                  <a:lnTo>
                    <a:pt x="42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54"/>
            <p:cNvSpPr/>
            <p:nvPr/>
          </p:nvSpPr>
          <p:spPr>
            <a:xfrm>
              <a:off x="2370377" y="3639926"/>
              <a:ext cx="582562" cy="238475"/>
            </a:xfrm>
            <a:custGeom>
              <a:avLst/>
              <a:gdLst/>
              <a:ahLst/>
              <a:cxnLst/>
              <a:rect l="l" t="t" r="r" b="b"/>
              <a:pathLst>
                <a:path w="13040" h="5338" extrusionOk="0">
                  <a:moveTo>
                    <a:pt x="12" y="1"/>
                  </a:moveTo>
                  <a:lnTo>
                    <a:pt x="1" y="1545"/>
                  </a:lnTo>
                  <a:cubicBezTo>
                    <a:pt x="1" y="2511"/>
                    <a:pt x="642" y="3489"/>
                    <a:pt x="1924" y="4234"/>
                  </a:cubicBezTo>
                  <a:cubicBezTo>
                    <a:pt x="3200" y="4970"/>
                    <a:pt x="4871" y="5338"/>
                    <a:pt x="6539" y="5338"/>
                  </a:cubicBezTo>
                  <a:cubicBezTo>
                    <a:pt x="8207" y="5338"/>
                    <a:pt x="9872" y="4970"/>
                    <a:pt x="11138" y="4234"/>
                  </a:cubicBezTo>
                  <a:cubicBezTo>
                    <a:pt x="12399" y="3499"/>
                    <a:pt x="13029" y="2543"/>
                    <a:pt x="13029" y="1577"/>
                  </a:cubicBezTo>
                  <a:lnTo>
                    <a:pt x="13040" y="32"/>
                  </a:lnTo>
                  <a:cubicBezTo>
                    <a:pt x="10960" y="32"/>
                    <a:pt x="2249" y="1"/>
                    <a:pt x="12" y="1"/>
                  </a:cubicBezTo>
                  <a:close/>
                </a:path>
              </a:pathLst>
            </a:custGeom>
            <a:solidFill>
              <a:schemeClr val="accent6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54"/>
            <p:cNvSpPr/>
            <p:nvPr/>
          </p:nvSpPr>
          <p:spPr>
            <a:xfrm>
              <a:off x="2342231" y="3471855"/>
              <a:ext cx="639344" cy="337073"/>
            </a:xfrm>
            <a:custGeom>
              <a:avLst/>
              <a:gdLst/>
              <a:ahLst/>
              <a:cxnLst/>
              <a:rect l="l" t="t" r="r" b="b"/>
              <a:pathLst>
                <a:path w="14311" h="7545" extrusionOk="0">
                  <a:moveTo>
                    <a:pt x="7132" y="1"/>
                  </a:moveTo>
                  <a:cubicBezTo>
                    <a:pt x="5464" y="1"/>
                    <a:pt x="3799" y="368"/>
                    <a:pt x="2533" y="1104"/>
                  </a:cubicBezTo>
                  <a:cubicBezTo>
                    <a:pt x="0" y="2586"/>
                    <a:pt x="11" y="4970"/>
                    <a:pt x="2564" y="6441"/>
                  </a:cubicBezTo>
                  <a:cubicBezTo>
                    <a:pt x="3841" y="7177"/>
                    <a:pt x="5509" y="7545"/>
                    <a:pt x="7174" y="7545"/>
                  </a:cubicBezTo>
                  <a:cubicBezTo>
                    <a:pt x="8839" y="7545"/>
                    <a:pt x="10502" y="7177"/>
                    <a:pt x="11768" y="6441"/>
                  </a:cubicBezTo>
                  <a:cubicBezTo>
                    <a:pt x="14310" y="4970"/>
                    <a:pt x="14300" y="2575"/>
                    <a:pt x="11747" y="1104"/>
                  </a:cubicBezTo>
                  <a:cubicBezTo>
                    <a:pt x="10470" y="368"/>
                    <a:pt x="8800" y="1"/>
                    <a:pt x="7132" y="1"/>
                  </a:cubicBezTo>
                  <a:close/>
                </a:path>
              </a:pathLst>
            </a:custGeom>
            <a:solidFill>
              <a:srgbClr val="FFFFFF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54"/>
            <p:cNvSpPr/>
            <p:nvPr/>
          </p:nvSpPr>
          <p:spPr>
            <a:xfrm>
              <a:off x="2433772" y="3511482"/>
              <a:ext cx="456266" cy="142558"/>
            </a:xfrm>
            <a:custGeom>
              <a:avLst/>
              <a:gdLst/>
              <a:ahLst/>
              <a:cxnLst/>
              <a:rect l="l" t="t" r="r" b="b"/>
              <a:pathLst>
                <a:path w="10213" h="3191" extrusionOk="0">
                  <a:moveTo>
                    <a:pt x="5096" y="0"/>
                  </a:moveTo>
                  <a:cubicBezTo>
                    <a:pt x="3818" y="0"/>
                    <a:pt x="2540" y="284"/>
                    <a:pt x="1566" y="847"/>
                  </a:cubicBezTo>
                  <a:cubicBezTo>
                    <a:pt x="473" y="1489"/>
                    <a:pt x="0" y="2339"/>
                    <a:pt x="148" y="3180"/>
                  </a:cubicBezTo>
                  <a:cubicBezTo>
                    <a:pt x="253" y="2539"/>
                    <a:pt x="725" y="1930"/>
                    <a:pt x="1566" y="1436"/>
                  </a:cubicBezTo>
                  <a:cubicBezTo>
                    <a:pt x="2538" y="874"/>
                    <a:pt x="3812" y="593"/>
                    <a:pt x="5087" y="593"/>
                  </a:cubicBezTo>
                  <a:cubicBezTo>
                    <a:pt x="6362" y="593"/>
                    <a:pt x="7639" y="874"/>
                    <a:pt x="8616" y="1436"/>
                  </a:cubicBezTo>
                  <a:cubicBezTo>
                    <a:pt x="9467" y="1930"/>
                    <a:pt x="9950" y="2549"/>
                    <a:pt x="10066" y="3191"/>
                  </a:cubicBezTo>
                  <a:cubicBezTo>
                    <a:pt x="10213" y="2360"/>
                    <a:pt x="9730" y="1489"/>
                    <a:pt x="8616" y="847"/>
                  </a:cubicBezTo>
                  <a:cubicBezTo>
                    <a:pt x="7641" y="281"/>
                    <a:pt x="6368" y="0"/>
                    <a:pt x="50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54"/>
            <p:cNvSpPr/>
            <p:nvPr/>
          </p:nvSpPr>
          <p:spPr>
            <a:xfrm>
              <a:off x="2440340" y="3537931"/>
              <a:ext cx="443131" cy="231685"/>
            </a:xfrm>
            <a:custGeom>
              <a:avLst/>
              <a:gdLst/>
              <a:ahLst/>
              <a:cxnLst/>
              <a:rect l="l" t="t" r="r" b="b"/>
              <a:pathLst>
                <a:path w="9919" h="5186" extrusionOk="0">
                  <a:moveTo>
                    <a:pt x="4940" y="1"/>
                  </a:moveTo>
                  <a:cubicBezTo>
                    <a:pt x="3665" y="1"/>
                    <a:pt x="2391" y="282"/>
                    <a:pt x="1419" y="844"/>
                  </a:cubicBezTo>
                  <a:cubicBezTo>
                    <a:pt x="578" y="1338"/>
                    <a:pt x="106" y="1947"/>
                    <a:pt x="1" y="2588"/>
                  </a:cubicBezTo>
                  <a:cubicBezTo>
                    <a:pt x="106" y="3229"/>
                    <a:pt x="589" y="3849"/>
                    <a:pt x="1440" y="4343"/>
                  </a:cubicBezTo>
                  <a:cubicBezTo>
                    <a:pt x="2417" y="4905"/>
                    <a:pt x="3696" y="5186"/>
                    <a:pt x="4973" y="5186"/>
                  </a:cubicBezTo>
                  <a:cubicBezTo>
                    <a:pt x="6249" y="5186"/>
                    <a:pt x="7523" y="4905"/>
                    <a:pt x="8490" y="4343"/>
                  </a:cubicBezTo>
                  <a:cubicBezTo>
                    <a:pt x="9331" y="3849"/>
                    <a:pt x="9803" y="3239"/>
                    <a:pt x="9919" y="2599"/>
                  </a:cubicBezTo>
                  <a:cubicBezTo>
                    <a:pt x="9803" y="1957"/>
                    <a:pt x="9320" y="1338"/>
                    <a:pt x="8469" y="844"/>
                  </a:cubicBezTo>
                  <a:cubicBezTo>
                    <a:pt x="7492" y="282"/>
                    <a:pt x="6215" y="1"/>
                    <a:pt x="49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54"/>
            <p:cNvSpPr/>
            <p:nvPr/>
          </p:nvSpPr>
          <p:spPr>
            <a:xfrm>
              <a:off x="2433772" y="3498616"/>
              <a:ext cx="456266" cy="283552"/>
            </a:xfrm>
            <a:custGeom>
              <a:avLst/>
              <a:gdLst/>
              <a:ahLst/>
              <a:cxnLst/>
              <a:rect l="l" t="t" r="r" b="b"/>
              <a:pathLst>
                <a:path w="10213" h="6347" fill="none" extrusionOk="0">
                  <a:moveTo>
                    <a:pt x="10066" y="3479"/>
                  </a:moveTo>
                  <a:cubicBezTo>
                    <a:pt x="10213" y="2648"/>
                    <a:pt x="9730" y="1777"/>
                    <a:pt x="8616" y="1135"/>
                  </a:cubicBezTo>
                  <a:cubicBezTo>
                    <a:pt x="6662" y="1"/>
                    <a:pt x="3510" y="12"/>
                    <a:pt x="1566" y="1135"/>
                  </a:cubicBezTo>
                  <a:cubicBezTo>
                    <a:pt x="473" y="1777"/>
                    <a:pt x="0" y="2627"/>
                    <a:pt x="148" y="3468"/>
                  </a:cubicBezTo>
                  <a:cubicBezTo>
                    <a:pt x="253" y="4109"/>
                    <a:pt x="736" y="4729"/>
                    <a:pt x="1587" y="5223"/>
                  </a:cubicBezTo>
                  <a:cubicBezTo>
                    <a:pt x="3541" y="6347"/>
                    <a:pt x="6704" y="6347"/>
                    <a:pt x="8637" y="5223"/>
                  </a:cubicBezTo>
                  <a:cubicBezTo>
                    <a:pt x="9478" y="4729"/>
                    <a:pt x="9950" y="4119"/>
                    <a:pt x="10066" y="3479"/>
                  </a:cubicBezTo>
                  <a:close/>
                </a:path>
              </a:pathLst>
            </a:custGeom>
            <a:noFill/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54"/>
            <p:cNvSpPr/>
            <p:nvPr/>
          </p:nvSpPr>
          <p:spPr>
            <a:xfrm>
              <a:off x="2440340" y="3525377"/>
              <a:ext cx="443131" cy="129111"/>
            </a:xfrm>
            <a:custGeom>
              <a:avLst/>
              <a:gdLst/>
              <a:ahLst/>
              <a:cxnLst/>
              <a:rect l="l" t="t" r="r" b="b"/>
              <a:pathLst>
                <a:path w="9919" h="2890" fill="none" extrusionOk="0">
                  <a:moveTo>
                    <a:pt x="9919" y="2890"/>
                  </a:moveTo>
                  <a:lnTo>
                    <a:pt x="9919" y="2880"/>
                  </a:lnTo>
                  <a:cubicBezTo>
                    <a:pt x="9803" y="2238"/>
                    <a:pt x="9320" y="1619"/>
                    <a:pt x="8469" y="1125"/>
                  </a:cubicBezTo>
                  <a:cubicBezTo>
                    <a:pt x="6515" y="1"/>
                    <a:pt x="3363" y="1"/>
                    <a:pt x="1419" y="1125"/>
                  </a:cubicBezTo>
                  <a:cubicBezTo>
                    <a:pt x="578" y="1619"/>
                    <a:pt x="106" y="2228"/>
                    <a:pt x="1" y="2869"/>
                  </a:cubicBezTo>
                </a:path>
              </a:pathLst>
            </a:custGeom>
            <a:noFill/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54"/>
            <p:cNvSpPr/>
            <p:nvPr/>
          </p:nvSpPr>
          <p:spPr>
            <a:xfrm>
              <a:off x="2553459" y="3584974"/>
              <a:ext cx="216450" cy="124911"/>
            </a:xfrm>
            <a:custGeom>
              <a:avLst/>
              <a:gdLst/>
              <a:ahLst/>
              <a:cxnLst/>
              <a:rect l="l" t="t" r="r" b="b"/>
              <a:pathLst>
                <a:path w="4845" h="2796" extrusionOk="0">
                  <a:moveTo>
                    <a:pt x="4245" y="1"/>
                  </a:moveTo>
                  <a:lnTo>
                    <a:pt x="3626" y="358"/>
                  </a:lnTo>
                  <a:cubicBezTo>
                    <a:pt x="3322" y="240"/>
                    <a:pt x="3016" y="180"/>
                    <a:pt x="2729" y="180"/>
                  </a:cubicBezTo>
                  <a:cubicBezTo>
                    <a:pt x="2431" y="180"/>
                    <a:pt x="2154" y="245"/>
                    <a:pt x="1923" y="379"/>
                  </a:cubicBezTo>
                  <a:cubicBezTo>
                    <a:pt x="873" y="988"/>
                    <a:pt x="2764" y="1714"/>
                    <a:pt x="2239" y="2018"/>
                  </a:cubicBezTo>
                  <a:cubicBezTo>
                    <a:pt x="2167" y="2060"/>
                    <a:pt x="2088" y="2080"/>
                    <a:pt x="2003" y="2080"/>
                  </a:cubicBezTo>
                  <a:cubicBezTo>
                    <a:pt x="1874" y="2080"/>
                    <a:pt x="1733" y="2034"/>
                    <a:pt x="1587" y="1945"/>
                  </a:cubicBezTo>
                  <a:cubicBezTo>
                    <a:pt x="1272" y="1766"/>
                    <a:pt x="999" y="1399"/>
                    <a:pt x="957" y="1073"/>
                  </a:cubicBezTo>
                  <a:lnTo>
                    <a:pt x="84" y="1241"/>
                  </a:lnTo>
                  <a:cubicBezTo>
                    <a:pt x="126" y="1525"/>
                    <a:pt x="336" y="1829"/>
                    <a:pt x="663" y="2081"/>
                  </a:cubicBezTo>
                  <a:lnTo>
                    <a:pt x="0" y="2470"/>
                  </a:lnTo>
                  <a:lnTo>
                    <a:pt x="568" y="2796"/>
                  </a:lnTo>
                  <a:lnTo>
                    <a:pt x="1209" y="2417"/>
                  </a:lnTo>
                  <a:cubicBezTo>
                    <a:pt x="1546" y="2572"/>
                    <a:pt x="1911" y="2661"/>
                    <a:pt x="2259" y="2661"/>
                  </a:cubicBezTo>
                  <a:cubicBezTo>
                    <a:pt x="2550" y="2661"/>
                    <a:pt x="2829" y="2599"/>
                    <a:pt x="3068" y="2459"/>
                  </a:cubicBezTo>
                  <a:cubicBezTo>
                    <a:pt x="4140" y="1840"/>
                    <a:pt x="2270" y="1094"/>
                    <a:pt x="2785" y="799"/>
                  </a:cubicBezTo>
                  <a:cubicBezTo>
                    <a:pt x="2841" y="767"/>
                    <a:pt x="2905" y="752"/>
                    <a:pt x="2974" y="752"/>
                  </a:cubicBezTo>
                  <a:cubicBezTo>
                    <a:pt x="3085" y="752"/>
                    <a:pt x="3208" y="791"/>
                    <a:pt x="3331" y="862"/>
                  </a:cubicBezTo>
                  <a:cubicBezTo>
                    <a:pt x="3573" y="999"/>
                    <a:pt x="3846" y="1304"/>
                    <a:pt x="3972" y="1598"/>
                  </a:cubicBezTo>
                  <a:lnTo>
                    <a:pt x="4844" y="1420"/>
                  </a:lnTo>
                  <a:cubicBezTo>
                    <a:pt x="4760" y="1178"/>
                    <a:pt x="4529" y="904"/>
                    <a:pt x="4214" y="673"/>
                  </a:cubicBezTo>
                  <a:lnTo>
                    <a:pt x="4812" y="327"/>
                  </a:lnTo>
                  <a:lnTo>
                    <a:pt x="4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54"/>
            <p:cNvSpPr/>
            <p:nvPr/>
          </p:nvSpPr>
          <p:spPr>
            <a:xfrm>
              <a:off x="2370377" y="3541371"/>
              <a:ext cx="582562" cy="238475"/>
            </a:xfrm>
            <a:custGeom>
              <a:avLst/>
              <a:gdLst/>
              <a:ahLst/>
              <a:cxnLst/>
              <a:rect l="l" t="t" r="r" b="b"/>
              <a:pathLst>
                <a:path w="13040" h="5338" extrusionOk="0">
                  <a:moveTo>
                    <a:pt x="12" y="0"/>
                  </a:moveTo>
                  <a:lnTo>
                    <a:pt x="1" y="1544"/>
                  </a:lnTo>
                  <a:cubicBezTo>
                    <a:pt x="1" y="2522"/>
                    <a:pt x="642" y="3488"/>
                    <a:pt x="1924" y="4234"/>
                  </a:cubicBezTo>
                  <a:cubicBezTo>
                    <a:pt x="3200" y="4969"/>
                    <a:pt x="4871" y="5337"/>
                    <a:pt x="6539" y="5337"/>
                  </a:cubicBezTo>
                  <a:cubicBezTo>
                    <a:pt x="8207" y="5337"/>
                    <a:pt x="9872" y="4969"/>
                    <a:pt x="11138" y="4234"/>
                  </a:cubicBezTo>
                  <a:cubicBezTo>
                    <a:pt x="12399" y="3498"/>
                    <a:pt x="13029" y="2543"/>
                    <a:pt x="13029" y="1586"/>
                  </a:cubicBezTo>
                  <a:lnTo>
                    <a:pt x="13040" y="31"/>
                  </a:lnTo>
                  <a:cubicBezTo>
                    <a:pt x="10960" y="31"/>
                    <a:pt x="2249" y="0"/>
                    <a:pt x="12" y="0"/>
                  </a:cubicBezTo>
                  <a:close/>
                </a:path>
              </a:pathLst>
            </a:custGeom>
            <a:solidFill>
              <a:schemeClr val="accent6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54"/>
            <p:cNvSpPr/>
            <p:nvPr/>
          </p:nvSpPr>
          <p:spPr>
            <a:xfrm>
              <a:off x="2342231" y="3373434"/>
              <a:ext cx="639344" cy="337430"/>
            </a:xfrm>
            <a:custGeom>
              <a:avLst/>
              <a:gdLst/>
              <a:ahLst/>
              <a:cxnLst/>
              <a:rect l="l" t="t" r="r" b="b"/>
              <a:pathLst>
                <a:path w="14311" h="7553" extrusionOk="0">
                  <a:moveTo>
                    <a:pt x="7132" y="0"/>
                  </a:moveTo>
                  <a:cubicBezTo>
                    <a:pt x="5464" y="0"/>
                    <a:pt x="3799" y="371"/>
                    <a:pt x="2533" y="1111"/>
                  </a:cubicBezTo>
                  <a:cubicBezTo>
                    <a:pt x="0" y="2582"/>
                    <a:pt x="11" y="4967"/>
                    <a:pt x="2564" y="6449"/>
                  </a:cubicBezTo>
                  <a:cubicBezTo>
                    <a:pt x="3841" y="7184"/>
                    <a:pt x="5509" y="7552"/>
                    <a:pt x="7174" y="7552"/>
                  </a:cubicBezTo>
                  <a:cubicBezTo>
                    <a:pt x="8839" y="7552"/>
                    <a:pt x="10502" y="7184"/>
                    <a:pt x="11768" y="6449"/>
                  </a:cubicBezTo>
                  <a:cubicBezTo>
                    <a:pt x="14310" y="4967"/>
                    <a:pt x="14300" y="2582"/>
                    <a:pt x="11747" y="1111"/>
                  </a:cubicBezTo>
                  <a:cubicBezTo>
                    <a:pt x="10470" y="371"/>
                    <a:pt x="8800" y="0"/>
                    <a:pt x="7132" y="0"/>
                  </a:cubicBezTo>
                  <a:close/>
                </a:path>
              </a:pathLst>
            </a:custGeom>
            <a:solidFill>
              <a:srgbClr val="FFFFFF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54"/>
            <p:cNvSpPr/>
            <p:nvPr/>
          </p:nvSpPr>
          <p:spPr>
            <a:xfrm>
              <a:off x="2433772" y="3413106"/>
              <a:ext cx="456266" cy="142826"/>
            </a:xfrm>
            <a:custGeom>
              <a:avLst/>
              <a:gdLst/>
              <a:ahLst/>
              <a:cxnLst/>
              <a:rect l="l" t="t" r="r" b="b"/>
              <a:pathLst>
                <a:path w="10213" h="3197" extrusionOk="0">
                  <a:moveTo>
                    <a:pt x="5087" y="0"/>
                  </a:moveTo>
                  <a:cubicBezTo>
                    <a:pt x="3812" y="0"/>
                    <a:pt x="2538" y="281"/>
                    <a:pt x="1566" y="843"/>
                  </a:cubicBezTo>
                  <a:cubicBezTo>
                    <a:pt x="473" y="1484"/>
                    <a:pt x="0" y="2346"/>
                    <a:pt x="148" y="3175"/>
                  </a:cubicBezTo>
                  <a:cubicBezTo>
                    <a:pt x="253" y="2545"/>
                    <a:pt x="725" y="1926"/>
                    <a:pt x="1566" y="1442"/>
                  </a:cubicBezTo>
                  <a:cubicBezTo>
                    <a:pt x="2538" y="875"/>
                    <a:pt x="3812" y="591"/>
                    <a:pt x="5087" y="591"/>
                  </a:cubicBezTo>
                  <a:cubicBezTo>
                    <a:pt x="6362" y="591"/>
                    <a:pt x="7639" y="875"/>
                    <a:pt x="8616" y="1442"/>
                  </a:cubicBezTo>
                  <a:cubicBezTo>
                    <a:pt x="9467" y="1936"/>
                    <a:pt x="9950" y="2556"/>
                    <a:pt x="10066" y="3196"/>
                  </a:cubicBezTo>
                  <a:cubicBezTo>
                    <a:pt x="10213" y="2356"/>
                    <a:pt x="9730" y="1484"/>
                    <a:pt x="8616" y="843"/>
                  </a:cubicBezTo>
                  <a:cubicBezTo>
                    <a:pt x="7639" y="281"/>
                    <a:pt x="6362" y="0"/>
                    <a:pt x="50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54"/>
            <p:cNvSpPr/>
            <p:nvPr/>
          </p:nvSpPr>
          <p:spPr>
            <a:xfrm>
              <a:off x="2440340" y="3439510"/>
              <a:ext cx="443131" cy="231551"/>
            </a:xfrm>
            <a:custGeom>
              <a:avLst/>
              <a:gdLst/>
              <a:ahLst/>
              <a:cxnLst/>
              <a:rect l="l" t="t" r="r" b="b"/>
              <a:pathLst>
                <a:path w="9919" h="5183" extrusionOk="0">
                  <a:moveTo>
                    <a:pt x="4940" y="0"/>
                  </a:moveTo>
                  <a:cubicBezTo>
                    <a:pt x="3665" y="0"/>
                    <a:pt x="2391" y="284"/>
                    <a:pt x="1419" y="851"/>
                  </a:cubicBezTo>
                  <a:cubicBezTo>
                    <a:pt x="578" y="1335"/>
                    <a:pt x="106" y="1954"/>
                    <a:pt x="1" y="2584"/>
                  </a:cubicBezTo>
                  <a:cubicBezTo>
                    <a:pt x="106" y="3226"/>
                    <a:pt x="589" y="3856"/>
                    <a:pt x="1440" y="4339"/>
                  </a:cubicBezTo>
                  <a:cubicBezTo>
                    <a:pt x="2417" y="4901"/>
                    <a:pt x="3696" y="5182"/>
                    <a:pt x="4973" y="5182"/>
                  </a:cubicBezTo>
                  <a:cubicBezTo>
                    <a:pt x="6249" y="5182"/>
                    <a:pt x="7523" y="4901"/>
                    <a:pt x="8490" y="4339"/>
                  </a:cubicBezTo>
                  <a:cubicBezTo>
                    <a:pt x="9331" y="3856"/>
                    <a:pt x="9803" y="3236"/>
                    <a:pt x="9919" y="2605"/>
                  </a:cubicBezTo>
                  <a:cubicBezTo>
                    <a:pt x="9803" y="1965"/>
                    <a:pt x="9320" y="1345"/>
                    <a:pt x="8469" y="851"/>
                  </a:cubicBezTo>
                  <a:cubicBezTo>
                    <a:pt x="7492" y="284"/>
                    <a:pt x="6215" y="0"/>
                    <a:pt x="49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54"/>
            <p:cNvSpPr/>
            <p:nvPr/>
          </p:nvSpPr>
          <p:spPr>
            <a:xfrm>
              <a:off x="2433772" y="3400552"/>
              <a:ext cx="456266" cy="283061"/>
            </a:xfrm>
            <a:custGeom>
              <a:avLst/>
              <a:gdLst/>
              <a:ahLst/>
              <a:cxnLst/>
              <a:rect l="l" t="t" r="r" b="b"/>
              <a:pathLst>
                <a:path w="10213" h="6336" fill="none" extrusionOk="0">
                  <a:moveTo>
                    <a:pt x="10066" y="3477"/>
                  </a:moveTo>
                  <a:cubicBezTo>
                    <a:pt x="10213" y="2637"/>
                    <a:pt x="9730" y="1765"/>
                    <a:pt x="8616" y="1124"/>
                  </a:cubicBezTo>
                  <a:cubicBezTo>
                    <a:pt x="6662" y="0"/>
                    <a:pt x="3510" y="0"/>
                    <a:pt x="1566" y="1124"/>
                  </a:cubicBezTo>
                  <a:cubicBezTo>
                    <a:pt x="473" y="1765"/>
                    <a:pt x="0" y="2627"/>
                    <a:pt x="148" y="3456"/>
                  </a:cubicBezTo>
                  <a:cubicBezTo>
                    <a:pt x="253" y="4098"/>
                    <a:pt x="736" y="4728"/>
                    <a:pt x="1587" y="5211"/>
                  </a:cubicBezTo>
                  <a:cubicBezTo>
                    <a:pt x="3541" y="6335"/>
                    <a:pt x="6704" y="6335"/>
                    <a:pt x="8637" y="5211"/>
                  </a:cubicBezTo>
                  <a:cubicBezTo>
                    <a:pt x="9478" y="4728"/>
                    <a:pt x="9950" y="4108"/>
                    <a:pt x="10066" y="3477"/>
                  </a:cubicBezTo>
                  <a:close/>
                </a:path>
              </a:pathLst>
            </a:custGeom>
            <a:noFill/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54"/>
            <p:cNvSpPr/>
            <p:nvPr/>
          </p:nvSpPr>
          <p:spPr>
            <a:xfrm>
              <a:off x="2440340" y="3426822"/>
              <a:ext cx="443131" cy="129602"/>
            </a:xfrm>
            <a:custGeom>
              <a:avLst/>
              <a:gdLst/>
              <a:ahLst/>
              <a:cxnLst/>
              <a:rect l="l" t="t" r="r" b="b"/>
              <a:pathLst>
                <a:path w="9919" h="2901" fill="none" extrusionOk="0">
                  <a:moveTo>
                    <a:pt x="9919" y="2900"/>
                  </a:moveTo>
                  <a:lnTo>
                    <a:pt x="9919" y="2889"/>
                  </a:lnTo>
                  <a:cubicBezTo>
                    <a:pt x="9803" y="2249"/>
                    <a:pt x="9320" y="1629"/>
                    <a:pt x="8469" y="1135"/>
                  </a:cubicBezTo>
                  <a:cubicBezTo>
                    <a:pt x="6515" y="1"/>
                    <a:pt x="3363" y="1"/>
                    <a:pt x="1419" y="1135"/>
                  </a:cubicBezTo>
                  <a:cubicBezTo>
                    <a:pt x="578" y="1619"/>
                    <a:pt x="106" y="2238"/>
                    <a:pt x="1" y="2868"/>
                  </a:cubicBezTo>
                </a:path>
              </a:pathLst>
            </a:custGeom>
            <a:noFill/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54"/>
            <p:cNvSpPr/>
            <p:nvPr/>
          </p:nvSpPr>
          <p:spPr>
            <a:xfrm>
              <a:off x="2553459" y="3486419"/>
              <a:ext cx="216450" cy="124911"/>
            </a:xfrm>
            <a:custGeom>
              <a:avLst/>
              <a:gdLst/>
              <a:ahLst/>
              <a:cxnLst/>
              <a:rect l="l" t="t" r="r" b="b"/>
              <a:pathLst>
                <a:path w="4845" h="2796" extrusionOk="0">
                  <a:moveTo>
                    <a:pt x="4245" y="0"/>
                  </a:moveTo>
                  <a:lnTo>
                    <a:pt x="3626" y="369"/>
                  </a:lnTo>
                  <a:cubicBezTo>
                    <a:pt x="3315" y="248"/>
                    <a:pt x="3003" y="185"/>
                    <a:pt x="2711" y="185"/>
                  </a:cubicBezTo>
                  <a:cubicBezTo>
                    <a:pt x="2420" y="185"/>
                    <a:pt x="2149" y="248"/>
                    <a:pt x="1923" y="379"/>
                  </a:cubicBezTo>
                  <a:cubicBezTo>
                    <a:pt x="873" y="999"/>
                    <a:pt x="2764" y="1724"/>
                    <a:pt x="2239" y="2029"/>
                  </a:cubicBezTo>
                  <a:cubicBezTo>
                    <a:pt x="2169" y="2065"/>
                    <a:pt x="2092" y="2083"/>
                    <a:pt x="2010" y="2083"/>
                  </a:cubicBezTo>
                  <a:cubicBezTo>
                    <a:pt x="1879" y="2083"/>
                    <a:pt x="1735" y="2039"/>
                    <a:pt x="1587" y="1955"/>
                  </a:cubicBezTo>
                  <a:cubicBezTo>
                    <a:pt x="1272" y="1777"/>
                    <a:pt x="999" y="1408"/>
                    <a:pt x="957" y="1072"/>
                  </a:cubicBezTo>
                  <a:lnTo>
                    <a:pt x="84" y="1240"/>
                  </a:lnTo>
                  <a:cubicBezTo>
                    <a:pt x="126" y="1524"/>
                    <a:pt x="336" y="1829"/>
                    <a:pt x="663" y="2092"/>
                  </a:cubicBezTo>
                  <a:lnTo>
                    <a:pt x="0" y="2470"/>
                  </a:lnTo>
                  <a:lnTo>
                    <a:pt x="568" y="2795"/>
                  </a:lnTo>
                  <a:lnTo>
                    <a:pt x="1209" y="2428"/>
                  </a:lnTo>
                  <a:cubicBezTo>
                    <a:pt x="1546" y="2582"/>
                    <a:pt x="1911" y="2671"/>
                    <a:pt x="2259" y="2671"/>
                  </a:cubicBezTo>
                  <a:cubicBezTo>
                    <a:pt x="2550" y="2671"/>
                    <a:pt x="2829" y="2609"/>
                    <a:pt x="3068" y="2470"/>
                  </a:cubicBezTo>
                  <a:cubicBezTo>
                    <a:pt x="4140" y="1840"/>
                    <a:pt x="2270" y="1104"/>
                    <a:pt x="2785" y="810"/>
                  </a:cubicBezTo>
                  <a:cubicBezTo>
                    <a:pt x="2842" y="778"/>
                    <a:pt x="2906" y="762"/>
                    <a:pt x="2975" y="762"/>
                  </a:cubicBezTo>
                  <a:cubicBezTo>
                    <a:pt x="3085" y="762"/>
                    <a:pt x="3208" y="802"/>
                    <a:pt x="3331" y="873"/>
                  </a:cubicBezTo>
                  <a:cubicBezTo>
                    <a:pt x="3573" y="1009"/>
                    <a:pt x="3846" y="1314"/>
                    <a:pt x="3972" y="1597"/>
                  </a:cubicBezTo>
                  <a:lnTo>
                    <a:pt x="4844" y="1419"/>
                  </a:lnTo>
                  <a:cubicBezTo>
                    <a:pt x="4760" y="1177"/>
                    <a:pt x="4529" y="904"/>
                    <a:pt x="4214" y="673"/>
                  </a:cubicBezTo>
                  <a:lnTo>
                    <a:pt x="4812" y="327"/>
                  </a:lnTo>
                  <a:lnTo>
                    <a:pt x="424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54"/>
            <p:cNvSpPr/>
            <p:nvPr/>
          </p:nvSpPr>
          <p:spPr>
            <a:xfrm>
              <a:off x="2370377" y="3442771"/>
              <a:ext cx="582562" cy="238922"/>
            </a:xfrm>
            <a:custGeom>
              <a:avLst/>
              <a:gdLst/>
              <a:ahLst/>
              <a:cxnLst/>
              <a:rect l="l" t="t" r="r" b="b"/>
              <a:pathLst>
                <a:path w="13040" h="5348" extrusionOk="0">
                  <a:moveTo>
                    <a:pt x="12" y="1"/>
                  </a:moveTo>
                  <a:lnTo>
                    <a:pt x="1" y="1556"/>
                  </a:lnTo>
                  <a:cubicBezTo>
                    <a:pt x="1" y="2522"/>
                    <a:pt x="642" y="3499"/>
                    <a:pt x="1924" y="4245"/>
                  </a:cubicBezTo>
                  <a:cubicBezTo>
                    <a:pt x="3198" y="4980"/>
                    <a:pt x="4865" y="5347"/>
                    <a:pt x="6529" y="5347"/>
                  </a:cubicBezTo>
                  <a:cubicBezTo>
                    <a:pt x="8200" y="5347"/>
                    <a:pt x="9870" y="4977"/>
                    <a:pt x="11138" y="4235"/>
                  </a:cubicBezTo>
                  <a:cubicBezTo>
                    <a:pt x="12399" y="3510"/>
                    <a:pt x="13029" y="2543"/>
                    <a:pt x="13029" y="1587"/>
                  </a:cubicBezTo>
                  <a:lnTo>
                    <a:pt x="13040" y="43"/>
                  </a:lnTo>
                  <a:cubicBezTo>
                    <a:pt x="10960" y="43"/>
                    <a:pt x="2249" y="1"/>
                    <a:pt x="12" y="1"/>
                  </a:cubicBezTo>
                  <a:close/>
                </a:path>
              </a:pathLst>
            </a:custGeom>
            <a:solidFill>
              <a:schemeClr val="accent6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54"/>
            <p:cNvSpPr/>
            <p:nvPr/>
          </p:nvSpPr>
          <p:spPr>
            <a:xfrm>
              <a:off x="2342231" y="3275192"/>
              <a:ext cx="639344" cy="337073"/>
            </a:xfrm>
            <a:custGeom>
              <a:avLst/>
              <a:gdLst/>
              <a:ahLst/>
              <a:cxnLst/>
              <a:rect l="l" t="t" r="r" b="b"/>
              <a:pathLst>
                <a:path w="14311" h="7545" extrusionOk="0">
                  <a:moveTo>
                    <a:pt x="7132" y="1"/>
                  </a:moveTo>
                  <a:cubicBezTo>
                    <a:pt x="5464" y="1"/>
                    <a:pt x="3799" y="369"/>
                    <a:pt x="2533" y="1104"/>
                  </a:cubicBezTo>
                  <a:cubicBezTo>
                    <a:pt x="0" y="2575"/>
                    <a:pt x="11" y="4971"/>
                    <a:pt x="2564" y="6441"/>
                  </a:cubicBezTo>
                  <a:cubicBezTo>
                    <a:pt x="3841" y="7177"/>
                    <a:pt x="5509" y="7545"/>
                    <a:pt x="7174" y="7545"/>
                  </a:cubicBezTo>
                  <a:cubicBezTo>
                    <a:pt x="8839" y="7545"/>
                    <a:pt x="10502" y="7177"/>
                    <a:pt x="11768" y="6441"/>
                  </a:cubicBezTo>
                  <a:cubicBezTo>
                    <a:pt x="14310" y="4971"/>
                    <a:pt x="14300" y="2575"/>
                    <a:pt x="11747" y="1104"/>
                  </a:cubicBezTo>
                  <a:cubicBezTo>
                    <a:pt x="10470" y="369"/>
                    <a:pt x="8800" y="1"/>
                    <a:pt x="7132" y="1"/>
                  </a:cubicBezTo>
                  <a:close/>
                </a:path>
              </a:pathLst>
            </a:custGeom>
            <a:solidFill>
              <a:schemeClr val="lt1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54"/>
            <p:cNvSpPr/>
            <p:nvPr/>
          </p:nvSpPr>
          <p:spPr>
            <a:xfrm>
              <a:off x="2433772" y="3314640"/>
              <a:ext cx="456266" cy="142737"/>
            </a:xfrm>
            <a:custGeom>
              <a:avLst/>
              <a:gdLst/>
              <a:ahLst/>
              <a:cxnLst/>
              <a:rect l="l" t="t" r="r" b="b"/>
              <a:pathLst>
                <a:path w="10213" h="3195" extrusionOk="0">
                  <a:moveTo>
                    <a:pt x="5087" y="0"/>
                  </a:moveTo>
                  <a:cubicBezTo>
                    <a:pt x="3812" y="0"/>
                    <a:pt x="2538" y="284"/>
                    <a:pt x="1566" y="851"/>
                  </a:cubicBezTo>
                  <a:cubicBezTo>
                    <a:pt x="473" y="1482"/>
                    <a:pt x="0" y="2343"/>
                    <a:pt x="148" y="3184"/>
                  </a:cubicBezTo>
                  <a:cubicBezTo>
                    <a:pt x="253" y="2543"/>
                    <a:pt x="725" y="1923"/>
                    <a:pt x="1566" y="1440"/>
                  </a:cubicBezTo>
                  <a:cubicBezTo>
                    <a:pt x="2538" y="877"/>
                    <a:pt x="3812" y="596"/>
                    <a:pt x="5087" y="596"/>
                  </a:cubicBezTo>
                  <a:cubicBezTo>
                    <a:pt x="6362" y="596"/>
                    <a:pt x="7639" y="877"/>
                    <a:pt x="8616" y="1440"/>
                  </a:cubicBezTo>
                  <a:cubicBezTo>
                    <a:pt x="9467" y="1933"/>
                    <a:pt x="9950" y="2554"/>
                    <a:pt x="10066" y="3194"/>
                  </a:cubicBezTo>
                  <a:cubicBezTo>
                    <a:pt x="10213" y="2364"/>
                    <a:pt x="9730" y="1492"/>
                    <a:pt x="8616" y="851"/>
                  </a:cubicBezTo>
                  <a:cubicBezTo>
                    <a:pt x="7639" y="284"/>
                    <a:pt x="6362" y="0"/>
                    <a:pt x="50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54"/>
            <p:cNvSpPr/>
            <p:nvPr/>
          </p:nvSpPr>
          <p:spPr>
            <a:xfrm>
              <a:off x="2440340" y="3341267"/>
              <a:ext cx="443131" cy="231595"/>
            </a:xfrm>
            <a:custGeom>
              <a:avLst/>
              <a:gdLst/>
              <a:ahLst/>
              <a:cxnLst/>
              <a:rect l="l" t="t" r="r" b="b"/>
              <a:pathLst>
                <a:path w="9919" h="5184" extrusionOk="0">
                  <a:moveTo>
                    <a:pt x="4940" y="0"/>
                  </a:moveTo>
                  <a:cubicBezTo>
                    <a:pt x="3665" y="0"/>
                    <a:pt x="2391" y="281"/>
                    <a:pt x="1419" y="844"/>
                  </a:cubicBezTo>
                  <a:cubicBezTo>
                    <a:pt x="578" y="1327"/>
                    <a:pt x="106" y="1947"/>
                    <a:pt x="1" y="2588"/>
                  </a:cubicBezTo>
                  <a:cubicBezTo>
                    <a:pt x="106" y="3228"/>
                    <a:pt x="589" y="3849"/>
                    <a:pt x="1440" y="4332"/>
                  </a:cubicBezTo>
                  <a:cubicBezTo>
                    <a:pt x="2417" y="4899"/>
                    <a:pt x="3696" y="5183"/>
                    <a:pt x="4973" y="5183"/>
                  </a:cubicBezTo>
                  <a:cubicBezTo>
                    <a:pt x="6249" y="5183"/>
                    <a:pt x="7523" y="4899"/>
                    <a:pt x="8490" y="4332"/>
                  </a:cubicBezTo>
                  <a:cubicBezTo>
                    <a:pt x="9331" y="3849"/>
                    <a:pt x="9803" y="3239"/>
                    <a:pt x="9919" y="2598"/>
                  </a:cubicBezTo>
                  <a:cubicBezTo>
                    <a:pt x="9803" y="1958"/>
                    <a:pt x="9320" y="1337"/>
                    <a:pt x="8469" y="844"/>
                  </a:cubicBezTo>
                  <a:cubicBezTo>
                    <a:pt x="7492" y="281"/>
                    <a:pt x="6215" y="0"/>
                    <a:pt x="49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54"/>
            <p:cNvSpPr/>
            <p:nvPr/>
          </p:nvSpPr>
          <p:spPr>
            <a:xfrm>
              <a:off x="2433772" y="3301952"/>
              <a:ext cx="456266" cy="283552"/>
            </a:xfrm>
            <a:custGeom>
              <a:avLst/>
              <a:gdLst/>
              <a:ahLst/>
              <a:cxnLst/>
              <a:rect l="l" t="t" r="r" b="b"/>
              <a:pathLst>
                <a:path w="10213" h="6347" fill="none" extrusionOk="0">
                  <a:moveTo>
                    <a:pt x="10066" y="3478"/>
                  </a:moveTo>
                  <a:cubicBezTo>
                    <a:pt x="10213" y="2648"/>
                    <a:pt x="9730" y="1776"/>
                    <a:pt x="8616" y="1135"/>
                  </a:cubicBezTo>
                  <a:cubicBezTo>
                    <a:pt x="6662" y="1"/>
                    <a:pt x="3510" y="1"/>
                    <a:pt x="1566" y="1135"/>
                  </a:cubicBezTo>
                  <a:cubicBezTo>
                    <a:pt x="473" y="1766"/>
                    <a:pt x="0" y="2627"/>
                    <a:pt x="148" y="3468"/>
                  </a:cubicBezTo>
                  <a:cubicBezTo>
                    <a:pt x="253" y="4108"/>
                    <a:pt x="736" y="4729"/>
                    <a:pt x="1587" y="5212"/>
                  </a:cubicBezTo>
                  <a:cubicBezTo>
                    <a:pt x="3541" y="6347"/>
                    <a:pt x="6704" y="6347"/>
                    <a:pt x="8637" y="5212"/>
                  </a:cubicBezTo>
                  <a:cubicBezTo>
                    <a:pt x="9478" y="4729"/>
                    <a:pt x="9950" y="4119"/>
                    <a:pt x="10066" y="3478"/>
                  </a:cubicBezTo>
                  <a:close/>
                </a:path>
              </a:pathLst>
            </a:custGeom>
            <a:solidFill>
              <a:schemeClr val="lt1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54"/>
            <p:cNvSpPr/>
            <p:nvPr/>
          </p:nvSpPr>
          <p:spPr>
            <a:xfrm>
              <a:off x="2440340" y="3328713"/>
              <a:ext cx="443131" cy="129111"/>
            </a:xfrm>
            <a:custGeom>
              <a:avLst/>
              <a:gdLst/>
              <a:ahLst/>
              <a:cxnLst/>
              <a:rect l="l" t="t" r="r" b="b"/>
              <a:pathLst>
                <a:path w="9919" h="2890" fill="none" extrusionOk="0">
                  <a:moveTo>
                    <a:pt x="9919" y="2890"/>
                  </a:moveTo>
                  <a:lnTo>
                    <a:pt x="9919" y="2879"/>
                  </a:lnTo>
                  <a:cubicBezTo>
                    <a:pt x="9803" y="2239"/>
                    <a:pt x="9320" y="1618"/>
                    <a:pt x="8469" y="1125"/>
                  </a:cubicBezTo>
                  <a:cubicBezTo>
                    <a:pt x="6515" y="0"/>
                    <a:pt x="3363" y="0"/>
                    <a:pt x="1419" y="1125"/>
                  </a:cubicBezTo>
                  <a:cubicBezTo>
                    <a:pt x="578" y="1608"/>
                    <a:pt x="106" y="2228"/>
                    <a:pt x="1" y="2869"/>
                  </a:cubicBezTo>
                </a:path>
              </a:pathLst>
            </a:custGeom>
            <a:noFill/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54"/>
            <p:cNvSpPr/>
            <p:nvPr/>
          </p:nvSpPr>
          <p:spPr>
            <a:xfrm>
              <a:off x="2553459" y="3388311"/>
              <a:ext cx="216450" cy="124911"/>
            </a:xfrm>
            <a:custGeom>
              <a:avLst/>
              <a:gdLst/>
              <a:ahLst/>
              <a:cxnLst/>
              <a:rect l="l" t="t" r="r" b="b"/>
              <a:pathLst>
                <a:path w="4845" h="2796" extrusionOk="0">
                  <a:moveTo>
                    <a:pt x="4245" y="1"/>
                  </a:moveTo>
                  <a:lnTo>
                    <a:pt x="3626" y="358"/>
                  </a:lnTo>
                  <a:cubicBezTo>
                    <a:pt x="3322" y="240"/>
                    <a:pt x="3016" y="179"/>
                    <a:pt x="2729" y="179"/>
                  </a:cubicBezTo>
                  <a:cubicBezTo>
                    <a:pt x="2431" y="179"/>
                    <a:pt x="2154" y="245"/>
                    <a:pt x="1923" y="379"/>
                  </a:cubicBezTo>
                  <a:cubicBezTo>
                    <a:pt x="873" y="989"/>
                    <a:pt x="2764" y="1713"/>
                    <a:pt x="2239" y="2018"/>
                  </a:cubicBezTo>
                  <a:cubicBezTo>
                    <a:pt x="2170" y="2059"/>
                    <a:pt x="2094" y="2077"/>
                    <a:pt x="2012" y="2077"/>
                  </a:cubicBezTo>
                  <a:cubicBezTo>
                    <a:pt x="1881" y="2077"/>
                    <a:pt x="1736" y="2029"/>
                    <a:pt x="1587" y="1944"/>
                  </a:cubicBezTo>
                  <a:cubicBezTo>
                    <a:pt x="1272" y="1766"/>
                    <a:pt x="999" y="1398"/>
                    <a:pt x="957" y="1062"/>
                  </a:cubicBezTo>
                  <a:lnTo>
                    <a:pt x="84" y="1230"/>
                  </a:lnTo>
                  <a:cubicBezTo>
                    <a:pt x="126" y="1524"/>
                    <a:pt x="336" y="1829"/>
                    <a:pt x="663" y="2081"/>
                  </a:cubicBezTo>
                  <a:lnTo>
                    <a:pt x="0" y="2470"/>
                  </a:lnTo>
                  <a:lnTo>
                    <a:pt x="568" y="2796"/>
                  </a:lnTo>
                  <a:lnTo>
                    <a:pt x="1209" y="2418"/>
                  </a:lnTo>
                  <a:cubicBezTo>
                    <a:pt x="1546" y="2572"/>
                    <a:pt x="1911" y="2661"/>
                    <a:pt x="2259" y="2661"/>
                  </a:cubicBezTo>
                  <a:cubicBezTo>
                    <a:pt x="2550" y="2661"/>
                    <a:pt x="2829" y="2598"/>
                    <a:pt x="3068" y="2460"/>
                  </a:cubicBezTo>
                  <a:cubicBezTo>
                    <a:pt x="4140" y="1839"/>
                    <a:pt x="2270" y="1094"/>
                    <a:pt x="2785" y="799"/>
                  </a:cubicBezTo>
                  <a:cubicBezTo>
                    <a:pt x="2842" y="767"/>
                    <a:pt x="2906" y="752"/>
                    <a:pt x="2975" y="752"/>
                  </a:cubicBezTo>
                  <a:cubicBezTo>
                    <a:pt x="3085" y="752"/>
                    <a:pt x="3208" y="791"/>
                    <a:pt x="3331" y="863"/>
                  </a:cubicBezTo>
                  <a:cubicBezTo>
                    <a:pt x="3573" y="999"/>
                    <a:pt x="3846" y="1304"/>
                    <a:pt x="3972" y="1598"/>
                  </a:cubicBezTo>
                  <a:lnTo>
                    <a:pt x="4844" y="1419"/>
                  </a:lnTo>
                  <a:cubicBezTo>
                    <a:pt x="4760" y="1167"/>
                    <a:pt x="4529" y="905"/>
                    <a:pt x="4214" y="673"/>
                  </a:cubicBezTo>
                  <a:lnTo>
                    <a:pt x="4812" y="316"/>
                  </a:lnTo>
                  <a:lnTo>
                    <a:pt x="4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54"/>
            <p:cNvSpPr/>
            <p:nvPr/>
          </p:nvSpPr>
          <p:spPr>
            <a:xfrm>
              <a:off x="2845909" y="3855353"/>
              <a:ext cx="582071" cy="238922"/>
            </a:xfrm>
            <a:custGeom>
              <a:avLst/>
              <a:gdLst/>
              <a:ahLst/>
              <a:cxnLst/>
              <a:rect l="l" t="t" r="r" b="b"/>
              <a:pathLst>
                <a:path w="13029" h="5348" extrusionOk="0">
                  <a:moveTo>
                    <a:pt x="0" y="1"/>
                  </a:moveTo>
                  <a:lnTo>
                    <a:pt x="0" y="1556"/>
                  </a:lnTo>
                  <a:cubicBezTo>
                    <a:pt x="0" y="2522"/>
                    <a:pt x="641" y="3500"/>
                    <a:pt x="1923" y="4245"/>
                  </a:cubicBezTo>
                  <a:cubicBezTo>
                    <a:pt x="3197" y="4980"/>
                    <a:pt x="4862" y="5347"/>
                    <a:pt x="6526" y="5347"/>
                  </a:cubicBezTo>
                  <a:cubicBezTo>
                    <a:pt x="8195" y="5347"/>
                    <a:pt x="9864" y="4977"/>
                    <a:pt x="11137" y="4235"/>
                  </a:cubicBezTo>
                  <a:cubicBezTo>
                    <a:pt x="12398" y="3510"/>
                    <a:pt x="13029" y="2554"/>
                    <a:pt x="13029" y="1588"/>
                  </a:cubicBezTo>
                  <a:lnTo>
                    <a:pt x="13029" y="43"/>
                  </a:lnTo>
                  <a:cubicBezTo>
                    <a:pt x="10958" y="43"/>
                    <a:pt x="2249" y="1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54"/>
            <p:cNvSpPr/>
            <p:nvPr/>
          </p:nvSpPr>
          <p:spPr>
            <a:xfrm>
              <a:off x="2817271" y="3687773"/>
              <a:ext cx="639344" cy="337073"/>
            </a:xfrm>
            <a:custGeom>
              <a:avLst/>
              <a:gdLst/>
              <a:ahLst/>
              <a:cxnLst/>
              <a:rect l="l" t="t" r="r" b="b"/>
              <a:pathLst>
                <a:path w="14311" h="7545" extrusionOk="0">
                  <a:moveTo>
                    <a:pt x="7142" y="1"/>
                  </a:moveTo>
                  <a:cubicBezTo>
                    <a:pt x="5474" y="1"/>
                    <a:pt x="3809" y="369"/>
                    <a:pt x="2543" y="1104"/>
                  </a:cubicBezTo>
                  <a:cubicBezTo>
                    <a:pt x="0" y="2575"/>
                    <a:pt x="21" y="4971"/>
                    <a:pt x="2575" y="6441"/>
                  </a:cubicBezTo>
                  <a:cubicBezTo>
                    <a:pt x="3846" y="7177"/>
                    <a:pt x="5514" y="7545"/>
                    <a:pt x="7180" y="7545"/>
                  </a:cubicBezTo>
                  <a:cubicBezTo>
                    <a:pt x="8847" y="7545"/>
                    <a:pt x="10512" y="7177"/>
                    <a:pt x="11778" y="6441"/>
                  </a:cubicBezTo>
                  <a:cubicBezTo>
                    <a:pt x="14310" y="4971"/>
                    <a:pt x="14300" y="2575"/>
                    <a:pt x="11757" y="1104"/>
                  </a:cubicBezTo>
                  <a:cubicBezTo>
                    <a:pt x="10481" y="369"/>
                    <a:pt x="8810" y="1"/>
                    <a:pt x="7142" y="1"/>
                  </a:cubicBezTo>
                  <a:close/>
                </a:path>
              </a:pathLst>
            </a:custGeom>
            <a:solidFill>
              <a:srgbClr val="FFFFFF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54"/>
            <p:cNvSpPr/>
            <p:nvPr/>
          </p:nvSpPr>
          <p:spPr>
            <a:xfrm>
              <a:off x="2908812" y="3727401"/>
              <a:ext cx="456713" cy="142558"/>
            </a:xfrm>
            <a:custGeom>
              <a:avLst/>
              <a:gdLst/>
              <a:ahLst/>
              <a:cxnLst/>
              <a:rect l="l" t="t" r="r" b="b"/>
              <a:pathLst>
                <a:path w="10223" h="3191" extrusionOk="0">
                  <a:moveTo>
                    <a:pt x="5102" y="0"/>
                  </a:moveTo>
                  <a:cubicBezTo>
                    <a:pt x="3823" y="0"/>
                    <a:pt x="2545" y="284"/>
                    <a:pt x="1576" y="847"/>
                  </a:cubicBezTo>
                  <a:cubicBezTo>
                    <a:pt x="473" y="1478"/>
                    <a:pt x="0" y="2339"/>
                    <a:pt x="147" y="3180"/>
                  </a:cubicBezTo>
                  <a:cubicBezTo>
                    <a:pt x="263" y="2539"/>
                    <a:pt x="736" y="1930"/>
                    <a:pt x="1576" y="1436"/>
                  </a:cubicBezTo>
                  <a:cubicBezTo>
                    <a:pt x="2543" y="874"/>
                    <a:pt x="3817" y="593"/>
                    <a:pt x="5093" y="593"/>
                  </a:cubicBezTo>
                  <a:cubicBezTo>
                    <a:pt x="6370" y="593"/>
                    <a:pt x="7649" y="874"/>
                    <a:pt x="8626" y="1436"/>
                  </a:cubicBezTo>
                  <a:cubicBezTo>
                    <a:pt x="9477" y="1930"/>
                    <a:pt x="9961" y="2550"/>
                    <a:pt x="10066" y="3191"/>
                  </a:cubicBezTo>
                  <a:cubicBezTo>
                    <a:pt x="10223" y="2360"/>
                    <a:pt x="9740" y="1489"/>
                    <a:pt x="8626" y="847"/>
                  </a:cubicBezTo>
                  <a:cubicBezTo>
                    <a:pt x="7651" y="281"/>
                    <a:pt x="6376" y="0"/>
                    <a:pt x="51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54"/>
            <p:cNvSpPr/>
            <p:nvPr/>
          </p:nvSpPr>
          <p:spPr>
            <a:xfrm>
              <a:off x="2915380" y="3753849"/>
              <a:ext cx="443131" cy="231685"/>
            </a:xfrm>
            <a:custGeom>
              <a:avLst/>
              <a:gdLst/>
              <a:ahLst/>
              <a:cxnLst/>
              <a:rect l="l" t="t" r="r" b="b"/>
              <a:pathLst>
                <a:path w="9919" h="5186" extrusionOk="0">
                  <a:moveTo>
                    <a:pt x="4946" y="1"/>
                  </a:moveTo>
                  <a:cubicBezTo>
                    <a:pt x="3670" y="1"/>
                    <a:pt x="2396" y="282"/>
                    <a:pt x="1429" y="844"/>
                  </a:cubicBezTo>
                  <a:cubicBezTo>
                    <a:pt x="589" y="1338"/>
                    <a:pt x="116" y="1947"/>
                    <a:pt x="0" y="2588"/>
                  </a:cubicBezTo>
                  <a:cubicBezTo>
                    <a:pt x="116" y="3229"/>
                    <a:pt x="599" y="3849"/>
                    <a:pt x="1450" y="4343"/>
                  </a:cubicBezTo>
                  <a:cubicBezTo>
                    <a:pt x="2427" y="4905"/>
                    <a:pt x="3704" y="5186"/>
                    <a:pt x="4979" y="5186"/>
                  </a:cubicBezTo>
                  <a:cubicBezTo>
                    <a:pt x="6254" y="5186"/>
                    <a:pt x="7528" y="4905"/>
                    <a:pt x="8500" y="4343"/>
                  </a:cubicBezTo>
                  <a:cubicBezTo>
                    <a:pt x="9340" y="3849"/>
                    <a:pt x="9814" y="3239"/>
                    <a:pt x="9919" y="2599"/>
                  </a:cubicBezTo>
                  <a:cubicBezTo>
                    <a:pt x="9814" y="1958"/>
                    <a:pt x="9330" y="1338"/>
                    <a:pt x="8479" y="844"/>
                  </a:cubicBezTo>
                  <a:cubicBezTo>
                    <a:pt x="7502" y="282"/>
                    <a:pt x="6223" y="1"/>
                    <a:pt x="4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54"/>
            <p:cNvSpPr/>
            <p:nvPr/>
          </p:nvSpPr>
          <p:spPr>
            <a:xfrm>
              <a:off x="2908812" y="3714534"/>
              <a:ext cx="456713" cy="283552"/>
            </a:xfrm>
            <a:custGeom>
              <a:avLst/>
              <a:gdLst/>
              <a:ahLst/>
              <a:cxnLst/>
              <a:rect l="l" t="t" r="r" b="b"/>
              <a:pathLst>
                <a:path w="10223" h="6347" fill="none" extrusionOk="0">
                  <a:moveTo>
                    <a:pt x="10066" y="3479"/>
                  </a:moveTo>
                  <a:cubicBezTo>
                    <a:pt x="10223" y="2648"/>
                    <a:pt x="9740" y="1777"/>
                    <a:pt x="8626" y="1135"/>
                  </a:cubicBezTo>
                  <a:cubicBezTo>
                    <a:pt x="6672" y="1"/>
                    <a:pt x="3510" y="12"/>
                    <a:pt x="1576" y="1135"/>
                  </a:cubicBezTo>
                  <a:cubicBezTo>
                    <a:pt x="473" y="1766"/>
                    <a:pt x="0" y="2627"/>
                    <a:pt x="147" y="3468"/>
                  </a:cubicBezTo>
                  <a:cubicBezTo>
                    <a:pt x="263" y="4109"/>
                    <a:pt x="746" y="4729"/>
                    <a:pt x="1597" y="5223"/>
                  </a:cubicBezTo>
                  <a:cubicBezTo>
                    <a:pt x="3552" y="6347"/>
                    <a:pt x="6704" y="6347"/>
                    <a:pt x="8647" y="5223"/>
                  </a:cubicBezTo>
                  <a:cubicBezTo>
                    <a:pt x="9487" y="4729"/>
                    <a:pt x="9961" y="4119"/>
                    <a:pt x="10066" y="3479"/>
                  </a:cubicBezTo>
                  <a:close/>
                </a:path>
              </a:pathLst>
            </a:custGeom>
            <a:noFill/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54"/>
            <p:cNvSpPr/>
            <p:nvPr/>
          </p:nvSpPr>
          <p:spPr>
            <a:xfrm>
              <a:off x="2915380" y="3741340"/>
              <a:ext cx="443578" cy="129066"/>
            </a:xfrm>
            <a:custGeom>
              <a:avLst/>
              <a:gdLst/>
              <a:ahLst/>
              <a:cxnLst/>
              <a:rect l="l" t="t" r="r" b="b"/>
              <a:pathLst>
                <a:path w="9929" h="2889" fill="none" extrusionOk="0">
                  <a:moveTo>
                    <a:pt x="9929" y="2889"/>
                  </a:moveTo>
                  <a:cubicBezTo>
                    <a:pt x="9929" y="2889"/>
                    <a:pt x="9929" y="2879"/>
                    <a:pt x="9919" y="2879"/>
                  </a:cubicBezTo>
                  <a:cubicBezTo>
                    <a:pt x="9814" y="2238"/>
                    <a:pt x="9330" y="1618"/>
                    <a:pt x="8479" y="1124"/>
                  </a:cubicBezTo>
                  <a:cubicBezTo>
                    <a:pt x="6525" y="0"/>
                    <a:pt x="3363" y="0"/>
                    <a:pt x="1429" y="1124"/>
                  </a:cubicBezTo>
                  <a:cubicBezTo>
                    <a:pt x="589" y="1618"/>
                    <a:pt x="116" y="2227"/>
                    <a:pt x="0" y="2868"/>
                  </a:cubicBezTo>
                </a:path>
              </a:pathLst>
            </a:custGeom>
            <a:noFill/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54"/>
            <p:cNvSpPr/>
            <p:nvPr/>
          </p:nvSpPr>
          <p:spPr>
            <a:xfrm>
              <a:off x="3028946" y="3800893"/>
              <a:ext cx="216450" cy="124911"/>
            </a:xfrm>
            <a:custGeom>
              <a:avLst/>
              <a:gdLst/>
              <a:ahLst/>
              <a:cxnLst/>
              <a:rect l="l" t="t" r="r" b="b"/>
              <a:pathLst>
                <a:path w="4845" h="2796" extrusionOk="0">
                  <a:moveTo>
                    <a:pt x="4246" y="1"/>
                  </a:moveTo>
                  <a:lnTo>
                    <a:pt x="3625" y="358"/>
                  </a:lnTo>
                  <a:cubicBezTo>
                    <a:pt x="3322" y="240"/>
                    <a:pt x="3016" y="180"/>
                    <a:pt x="2729" y="180"/>
                  </a:cubicBezTo>
                  <a:cubicBezTo>
                    <a:pt x="2429" y="180"/>
                    <a:pt x="2149" y="245"/>
                    <a:pt x="1913" y="379"/>
                  </a:cubicBezTo>
                  <a:cubicBezTo>
                    <a:pt x="863" y="989"/>
                    <a:pt x="2754" y="1714"/>
                    <a:pt x="2228" y="2018"/>
                  </a:cubicBezTo>
                  <a:cubicBezTo>
                    <a:pt x="2164" y="2059"/>
                    <a:pt x="2089" y="2077"/>
                    <a:pt x="2007" y="2077"/>
                  </a:cubicBezTo>
                  <a:cubicBezTo>
                    <a:pt x="1876" y="2077"/>
                    <a:pt x="1730" y="2029"/>
                    <a:pt x="1587" y="1945"/>
                  </a:cubicBezTo>
                  <a:cubicBezTo>
                    <a:pt x="1272" y="1766"/>
                    <a:pt x="989" y="1399"/>
                    <a:pt x="947" y="1073"/>
                  </a:cubicBezTo>
                  <a:lnTo>
                    <a:pt x="74" y="1231"/>
                  </a:lnTo>
                  <a:cubicBezTo>
                    <a:pt x="127" y="1525"/>
                    <a:pt x="337" y="1829"/>
                    <a:pt x="652" y="2081"/>
                  </a:cubicBezTo>
                  <a:lnTo>
                    <a:pt x="1" y="2470"/>
                  </a:lnTo>
                  <a:lnTo>
                    <a:pt x="557" y="2796"/>
                  </a:lnTo>
                  <a:lnTo>
                    <a:pt x="1199" y="2418"/>
                  </a:lnTo>
                  <a:cubicBezTo>
                    <a:pt x="1536" y="2572"/>
                    <a:pt x="1904" y="2661"/>
                    <a:pt x="2255" y="2661"/>
                  </a:cubicBezTo>
                  <a:cubicBezTo>
                    <a:pt x="2548" y="2661"/>
                    <a:pt x="2829" y="2599"/>
                    <a:pt x="3069" y="2460"/>
                  </a:cubicBezTo>
                  <a:cubicBezTo>
                    <a:pt x="4141" y="1840"/>
                    <a:pt x="2270" y="1094"/>
                    <a:pt x="2785" y="799"/>
                  </a:cubicBezTo>
                  <a:cubicBezTo>
                    <a:pt x="2837" y="767"/>
                    <a:pt x="2901" y="752"/>
                    <a:pt x="2970" y="752"/>
                  </a:cubicBezTo>
                  <a:cubicBezTo>
                    <a:pt x="3081" y="752"/>
                    <a:pt x="3208" y="791"/>
                    <a:pt x="3331" y="863"/>
                  </a:cubicBezTo>
                  <a:cubicBezTo>
                    <a:pt x="3573" y="1000"/>
                    <a:pt x="3836" y="1304"/>
                    <a:pt x="3973" y="1598"/>
                  </a:cubicBezTo>
                  <a:lnTo>
                    <a:pt x="4844" y="1420"/>
                  </a:lnTo>
                  <a:cubicBezTo>
                    <a:pt x="4760" y="1178"/>
                    <a:pt x="4529" y="905"/>
                    <a:pt x="4204" y="673"/>
                  </a:cubicBezTo>
                  <a:lnTo>
                    <a:pt x="4813" y="327"/>
                  </a:lnTo>
                  <a:lnTo>
                    <a:pt x="4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54"/>
            <p:cNvSpPr/>
            <p:nvPr/>
          </p:nvSpPr>
          <p:spPr>
            <a:xfrm>
              <a:off x="2845909" y="3757289"/>
              <a:ext cx="582071" cy="238475"/>
            </a:xfrm>
            <a:custGeom>
              <a:avLst/>
              <a:gdLst/>
              <a:ahLst/>
              <a:cxnLst/>
              <a:rect l="l" t="t" r="r" b="b"/>
              <a:pathLst>
                <a:path w="13029" h="5338" extrusionOk="0">
                  <a:moveTo>
                    <a:pt x="0" y="0"/>
                  </a:moveTo>
                  <a:lnTo>
                    <a:pt x="0" y="1544"/>
                  </a:lnTo>
                  <a:cubicBezTo>
                    <a:pt x="0" y="2522"/>
                    <a:pt x="641" y="3488"/>
                    <a:pt x="1923" y="4234"/>
                  </a:cubicBezTo>
                  <a:cubicBezTo>
                    <a:pt x="3199" y="4970"/>
                    <a:pt x="4867" y="5337"/>
                    <a:pt x="6534" y="5337"/>
                  </a:cubicBezTo>
                  <a:cubicBezTo>
                    <a:pt x="8201" y="5337"/>
                    <a:pt x="9866" y="4970"/>
                    <a:pt x="11137" y="4234"/>
                  </a:cubicBezTo>
                  <a:cubicBezTo>
                    <a:pt x="12398" y="3499"/>
                    <a:pt x="13029" y="2543"/>
                    <a:pt x="13029" y="1586"/>
                  </a:cubicBezTo>
                  <a:lnTo>
                    <a:pt x="13029" y="31"/>
                  </a:lnTo>
                  <a:cubicBezTo>
                    <a:pt x="10958" y="31"/>
                    <a:pt x="2249" y="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54"/>
            <p:cNvSpPr/>
            <p:nvPr/>
          </p:nvSpPr>
          <p:spPr>
            <a:xfrm>
              <a:off x="2817271" y="3589352"/>
              <a:ext cx="639344" cy="337341"/>
            </a:xfrm>
            <a:custGeom>
              <a:avLst/>
              <a:gdLst/>
              <a:ahLst/>
              <a:cxnLst/>
              <a:rect l="l" t="t" r="r" b="b"/>
              <a:pathLst>
                <a:path w="14311" h="7551" extrusionOk="0">
                  <a:moveTo>
                    <a:pt x="7142" y="0"/>
                  </a:moveTo>
                  <a:cubicBezTo>
                    <a:pt x="5474" y="0"/>
                    <a:pt x="3809" y="371"/>
                    <a:pt x="2543" y="1112"/>
                  </a:cubicBezTo>
                  <a:cubicBezTo>
                    <a:pt x="0" y="2582"/>
                    <a:pt x="21" y="4967"/>
                    <a:pt x="2575" y="6449"/>
                  </a:cubicBezTo>
                  <a:cubicBezTo>
                    <a:pt x="3844" y="7183"/>
                    <a:pt x="5508" y="7551"/>
                    <a:pt x="7171" y="7551"/>
                  </a:cubicBezTo>
                  <a:cubicBezTo>
                    <a:pt x="8841" y="7551"/>
                    <a:pt x="10510" y="7180"/>
                    <a:pt x="11778" y="6438"/>
                  </a:cubicBezTo>
                  <a:cubicBezTo>
                    <a:pt x="14310" y="4967"/>
                    <a:pt x="14300" y="2582"/>
                    <a:pt x="11757" y="1112"/>
                  </a:cubicBezTo>
                  <a:cubicBezTo>
                    <a:pt x="10481" y="371"/>
                    <a:pt x="8810" y="0"/>
                    <a:pt x="7142" y="0"/>
                  </a:cubicBezTo>
                  <a:close/>
                </a:path>
              </a:pathLst>
            </a:custGeom>
            <a:solidFill>
              <a:schemeClr val="lt1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54"/>
            <p:cNvSpPr/>
            <p:nvPr/>
          </p:nvSpPr>
          <p:spPr>
            <a:xfrm>
              <a:off x="2908812" y="3629025"/>
              <a:ext cx="456713" cy="142826"/>
            </a:xfrm>
            <a:custGeom>
              <a:avLst/>
              <a:gdLst/>
              <a:ahLst/>
              <a:cxnLst/>
              <a:rect l="l" t="t" r="r" b="b"/>
              <a:pathLst>
                <a:path w="10223" h="3197" extrusionOk="0">
                  <a:moveTo>
                    <a:pt x="5093" y="0"/>
                  </a:moveTo>
                  <a:cubicBezTo>
                    <a:pt x="3817" y="0"/>
                    <a:pt x="2543" y="281"/>
                    <a:pt x="1576" y="843"/>
                  </a:cubicBezTo>
                  <a:cubicBezTo>
                    <a:pt x="473" y="1484"/>
                    <a:pt x="0" y="2346"/>
                    <a:pt x="147" y="3176"/>
                  </a:cubicBezTo>
                  <a:cubicBezTo>
                    <a:pt x="263" y="2545"/>
                    <a:pt x="736" y="1926"/>
                    <a:pt x="1576" y="1442"/>
                  </a:cubicBezTo>
                  <a:cubicBezTo>
                    <a:pt x="2543" y="875"/>
                    <a:pt x="3817" y="591"/>
                    <a:pt x="5093" y="591"/>
                  </a:cubicBezTo>
                  <a:cubicBezTo>
                    <a:pt x="6370" y="591"/>
                    <a:pt x="7649" y="875"/>
                    <a:pt x="8626" y="1442"/>
                  </a:cubicBezTo>
                  <a:cubicBezTo>
                    <a:pt x="9477" y="1936"/>
                    <a:pt x="9961" y="2556"/>
                    <a:pt x="10066" y="3197"/>
                  </a:cubicBezTo>
                  <a:cubicBezTo>
                    <a:pt x="10223" y="2356"/>
                    <a:pt x="9740" y="1484"/>
                    <a:pt x="8626" y="843"/>
                  </a:cubicBezTo>
                  <a:cubicBezTo>
                    <a:pt x="7649" y="281"/>
                    <a:pt x="6370" y="0"/>
                    <a:pt x="509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54"/>
            <p:cNvSpPr/>
            <p:nvPr/>
          </p:nvSpPr>
          <p:spPr>
            <a:xfrm>
              <a:off x="2915380" y="3655428"/>
              <a:ext cx="443131" cy="231551"/>
            </a:xfrm>
            <a:custGeom>
              <a:avLst/>
              <a:gdLst/>
              <a:ahLst/>
              <a:cxnLst/>
              <a:rect l="l" t="t" r="r" b="b"/>
              <a:pathLst>
                <a:path w="9919" h="5183" extrusionOk="0">
                  <a:moveTo>
                    <a:pt x="4946" y="0"/>
                  </a:moveTo>
                  <a:cubicBezTo>
                    <a:pt x="3670" y="0"/>
                    <a:pt x="2396" y="284"/>
                    <a:pt x="1429" y="851"/>
                  </a:cubicBezTo>
                  <a:cubicBezTo>
                    <a:pt x="589" y="1335"/>
                    <a:pt x="116" y="1954"/>
                    <a:pt x="0" y="2585"/>
                  </a:cubicBezTo>
                  <a:cubicBezTo>
                    <a:pt x="116" y="3226"/>
                    <a:pt x="599" y="3845"/>
                    <a:pt x="1450" y="4340"/>
                  </a:cubicBezTo>
                  <a:cubicBezTo>
                    <a:pt x="2427" y="4901"/>
                    <a:pt x="3704" y="5182"/>
                    <a:pt x="4979" y="5182"/>
                  </a:cubicBezTo>
                  <a:cubicBezTo>
                    <a:pt x="6254" y="5182"/>
                    <a:pt x="7528" y="4901"/>
                    <a:pt x="8500" y="4340"/>
                  </a:cubicBezTo>
                  <a:cubicBezTo>
                    <a:pt x="9340" y="3856"/>
                    <a:pt x="9814" y="3236"/>
                    <a:pt x="9919" y="2606"/>
                  </a:cubicBezTo>
                  <a:cubicBezTo>
                    <a:pt x="9814" y="1965"/>
                    <a:pt x="9330" y="1345"/>
                    <a:pt x="8479" y="851"/>
                  </a:cubicBezTo>
                  <a:cubicBezTo>
                    <a:pt x="7502" y="284"/>
                    <a:pt x="6223" y="0"/>
                    <a:pt x="49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54"/>
            <p:cNvSpPr/>
            <p:nvPr/>
          </p:nvSpPr>
          <p:spPr>
            <a:xfrm>
              <a:off x="2908812" y="3616471"/>
              <a:ext cx="456713" cy="283061"/>
            </a:xfrm>
            <a:custGeom>
              <a:avLst/>
              <a:gdLst/>
              <a:ahLst/>
              <a:cxnLst/>
              <a:rect l="l" t="t" r="r" b="b"/>
              <a:pathLst>
                <a:path w="10223" h="6336" fill="none" extrusionOk="0">
                  <a:moveTo>
                    <a:pt x="10066" y="3478"/>
                  </a:moveTo>
                  <a:cubicBezTo>
                    <a:pt x="10223" y="2637"/>
                    <a:pt x="9740" y="1765"/>
                    <a:pt x="8626" y="1124"/>
                  </a:cubicBezTo>
                  <a:cubicBezTo>
                    <a:pt x="6672" y="0"/>
                    <a:pt x="3510" y="0"/>
                    <a:pt x="1576" y="1124"/>
                  </a:cubicBezTo>
                  <a:cubicBezTo>
                    <a:pt x="473" y="1765"/>
                    <a:pt x="0" y="2627"/>
                    <a:pt x="147" y="3457"/>
                  </a:cubicBezTo>
                  <a:cubicBezTo>
                    <a:pt x="263" y="4098"/>
                    <a:pt x="746" y="4717"/>
                    <a:pt x="1597" y="5212"/>
                  </a:cubicBezTo>
                  <a:cubicBezTo>
                    <a:pt x="3552" y="6335"/>
                    <a:pt x="6704" y="6335"/>
                    <a:pt x="8647" y="5212"/>
                  </a:cubicBezTo>
                  <a:cubicBezTo>
                    <a:pt x="9487" y="4728"/>
                    <a:pt x="9961" y="4108"/>
                    <a:pt x="10066" y="3478"/>
                  </a:cubicBezTo>
                  <a:close/>
                </a:path>
              </a:pathLst>
            </a:custGeom>
            <a:noFill/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54"/>
            <p:cNvSpPr/>
            <p:nvPr/>
          </p:nvSpPr>
          <p:spPr>
            <a:xfrm>
              <a:off x="2915380" y="3642740"/>
              <a:ext cx="443578" cy="129602"/>
            </a:xfrm>
            <a:custGeom>
              <a:avLst/>
              <a:gdLst/>
              <a:ahLst/>
              <a:cxnLst/>
              <a:rect l="l" t="t" r="r" b="b"/>
              <a:pathLst>
                <a:path w="9929" h="2901" fill="none" extrusionOk="0">
                  <a:moveTo>
                    <a:pt x="9929" y="2900"/>
                  </a:moveTo>
                  <a:cubicBezTo>
                    <a:pt x="9929" y="2890"/>
                    <a:pt x="9929" y="2890"/>
                    <a:pt x="9919" y="2890"/>
                  </a:cubicBezTo>
                  <a:cubicBezTo>
                    <a:pt x="9814" y="2249"/>
                    <a:pt x="9330" y="1629"/>
                    <a:pt x="8479" y="1135"/>
                  </a:cubicBezTo>
                  <a:cubicBezTo>
                    <a:pt x="6525" y="1"/>
                    <a:pt x="3363" y="1"/>
                    <a:pt x="1429" y="1135"/>
                  </a:cubicBezTo>
                  <a:cubicBezTo>
                    <a:pt x="589" y="1619"/>
                    <a:pt x="116" y="2238"/>
                    <a:pt x="0" y="2869"/>
                  </a:cubicBezTo>
                </a:path>
              </a:pathLst>
            </a:custGeom>
            <a:noFill/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54"/>
            <p:cNvSpPr/>
            <p:nvPr/>
          </p:nvSpPr>
          <p:spPr>
            <a:xfrm>
              <a:off x="3028946" y="3702338"/>
              <a:ext cx="216450" cy="124911"/>
            </a:xfrm>
            <a:custGeom>
              <a:avLst/>
              <a:gdLst/>
              <a:ahLst/>
              <a:cxnLst/>
              <a:rect l="l" t="t" r="r" b="b"/>
              <a:pathLst>
                <a:path w="4845" h="2796" extrusionOk="0">
                  <a:moveTo>
                    <a:pt x="4246" y="1"/>
                  </a:moveTo>
                  <a:lnTo>
                    <a:pt x="3625" y="369"/>
                  </a:lnTo>
                  <a:cubicBezTo>
                    <a:pt x="3316" y="248"/>
                    <a:pt x="3003" y="185"/>
                    <a:pt x="2710" y="185"/>
                  </a:cubicBezTo>
                  <a:cubicBezTo>
                    <a:pt x="2418" y="185"/>
                    <a:pt x="2144" y="248"/>
                    <a:pt x="1913" y="379"/>
                  </a:cubicBezTo>
                  <a:cubicBezTo>
                    <a:pt x="863" y="988"/>
                    <a:pt x="2754" y="1724"/>
                    <a:pt x="2228" y="2029"/>
                  </a:cubicBezTo>
                  <a:cubicBezTo>
                    <a:pt x="2163" y="2065"/>
                    <a:pt x="2087" y="2083"/>
                    <a:pt x="2005" y="2083"/>
                  </a:cubicBezTo>
                  <a:cubicBezTo>
                    <a:pt x="1874" y="2083"/>
                    <a:pt x="1729" y="2039"/>
                    <a:pt x="1587" y="1955"/>
                  </a:cubicBezTo>
                  <a:cubicBezTo>
                    <a:pt x="1272" y="1777"/>
                    <a:pt x="989" y="1398"/>
                    <a:pt x="947" y="1072"/>
                  </a:cubicBezTo>
                  <a:lnTo>
                    <a:pt x="74" y="1240"/>
                  </a:lnTo>
                  <a:cubicBezTo>
                    <a:pt x="127" y="1524"/>
                    <a:pt x="337" y="1829"/>
                    <a:pt x="652" y="2092"/>
                  </a:cubicBezTo>
                  <a:lnTo>
                    <a:pt x="1" y="2470"/>
                  </a:lnTo>
                  <a:lnTo>
                    <a:pt x="557" y="2795"/>
                  </a:lnTo>
                  <a:lnTo>
                    <a:pt x="1199" y="2428"/>
                  </a:lnTo>
                  <a:cubicBezTo>
                    <a:pt x="1536" y="2582"/>
                    <a:pt x="1904" y="2671"/>
                    <a:pt x="2255" y="2671"/>
                  </a:cubicBezTo>
                  <a:cubicBezTo>
                    <a:pt x="2549" y="2671"/>
                    <a:pt x="2830" y="2609"/>
                    <a:pt x="3069" y="2470"/>
                  </a:cubicBezTo>
                  <a:cubicBezTo>
                    <a:pt x="4141" y="1840"/>
                    <a:pt x="2270" y="1104"/>
                    <a:pt x="2785" y="799"/>
                  </a:cubicBezTo>
                  <a:cubicBezTo>
                    <a:pt x="2835" y="768"/>
                    <a:pt x="2895" y="754"/>
                    <a:pt x="2961" y="754"/>
                  </a:cubicBezTo>
                  <a:cubicBezTo>
                    <a:pt x="3075" y="754"/>
                    <a:pt x="3205" y="796"/>
                    <a:pt x="3331" y="862"/>
                  </a:cubicBezTo>
                  <a:cubicBezTo>
                    <a:pt x="3573" y="1009"/>
                    <a:pt x="3836" y="1314"/>
                    <a:pt x="3973" y="1598"/>
                  </a:cubicBezTo>
                  <a:lnTo>
                    <a:pt x="4844" y="1419"/>
                  </a:lnTo>
                  <a:cubicBezTo>
                    <a:pt x="4760" y="1177"/>
                    <a:pt x="4529" y="904"/>
                    <a:pt x="4204" y="673"/>
                  </a:cubicBezTo>
                  <a:lnTo>
                    <a:pt x="4813" y="327"/>
                  </a:lnTo>
                  <a:lnTo>
                    <a:pt x="4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46594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p57"/>
          <p:cNvSpPr txBox="1">
            <a:spLocks noGrp="1"/>
          </p:cNvSpPr>
          <p:nvPr>
            <p:ph type="title"/>
          </p:nvPr>
        </p:nvSpPr>
        <p:spPr>
          <a:xfrm>
            <a:off x="791196" y="919861"/>
            <a:ext cx="4200129" cy="16783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>
                <a:solidFill>
                  <a:schemeClr val="tx2">
                    <a:lumMod val="25000"/>
                  </a:schemeClr>
                </a:solidFill>
              </a:rPr>
              <a:t>**Total Number of Customers:**</a:t>
            </a:r>
            <a:br>
              <a:rPr lang="en-US" b="1" dirty="0">
                <a:solidFill>
                  <a:schemeClr val="tx2">
                    <a:lumMod val="25000"/>
                  </a:schemeClr>
                </a:solidFill>
              </a:rPr>
            </a:br>
            <a:endParaRPr dirty="0"/>
          </a:p>
        </p:txBody>
      </p:sp>
      <p:sp>
        <p:nvSpPr>
          <p:cNvPr id="1410" name="Google Shape;1410;p57"/>
          <p:cNvSpPr txBox="1">
            <a:spLocks noGrp="1"/>
          </p:cNvSpPr>
          <p:nvPr>
            <p:ph type="subTitle" idx="1"/>
          </p:nvPr>
        </p:nvSpPr>
        <p:spPr>
          <a:xfrm>
            <a:off x="2532583" y="2387210"/>
            <a:ext cx="3082500" cy="12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tx2">
                    <a:lumMod val="25000"/>
                  </a:schemeClr>
                </a:solidFill>
              </a:rPr>
              <a:t>10k </a:t>
            </a:r>
            <a:endParaRPr sz="3200" b="1" dirty="0">
              <a:solidFill>
                <a:schemeClr val="tx2">
                  <a:lumMod val="25000"/>
                </a:schemeClr>
              </a:solidFill>
            </a:endParaRPr>
          </a:p>
        </p:txBody>
      </p:sp>
      <p:grpSp>
        <p:nvGrpSpPr>
          <p:cNvPr id="1456" name="Google Shape;1456;p57"/>
          <p:cNvGrpSpPr/>
          <p:nvPr/>
        </p:nvGrpSpPr>
        <p:grpSpPr>
          <a:xfrm>
            <a:off x="791196" y="694880"/>
            <a:ext cx="7387840" cy="3275015"/>
            <a:chOff x="791196" y="694880"/>
            <a:chExt cx="7387840" cy="3275015"/>
          </a:xfrm>
        </p:grpSpPr>
        <p:sp>
          <p:nvSpPr>
            <p:cNvPr id="1457" name="Google Shape;1457;p57"/>
            <p:cNvSpPr/>
            <p:nvPr/>
          </p:nvSpPr>
          <p:spPr>
            <a:xfrm>
              <a:off x="7512646" y="3131180"/>
              <a:ext cx="99806" cy="99809"/>
            </a:xfrm>
            <a:custGeom>
              <a:avLst/>
              <a:gdLst/>
              <a:ahLst/>
              <a:cxnLst/>
              <a:rect l="l" t="t" r="r" b="b"/>
              <a:pathLst>
                <a:path w="1031" h="1031" fill="none" extrusionOk="0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57"/>
            <p:cNvSpPr/>
            <p:nvPr/>
          </p:nvSpPr>
          <p:spPr>
            <a:xfrm>
              <a:off x="8036539" y="3735134"/>
              <a:ext cx="142497" cy="143566"/>
            </a:xfrm>
            <a:custGeom>
              <a:avLst/>
              <a:gdLst/>
              <a:ahLst/>
              <a:cxnLst/>
              <a:rect l="l" t="t" r="r" b="b"/>
              <a:pathLst>
                <a:path w="1472" h="1483" fill="none" extrusionOk="0">
                  <a:moveTo>
                    <a:pt x="1472" y="747"/>
                  </a:moveTo>
                  <a:cubicBezTo>
                    <a:pt x="1472" y="1146"/>
                    <a:pt x="1146" y="1482"/>
                    <a:pt x="736" y="1482"/>
                  </a:cubicBezTo>
                  <a:cubicBezTo>
                    <a:pt x="327" y="1482"/>
                    <a:pt x="1" y="1146"/>
                    <a:pt x="1" y="747"/>
                  </a:cubicBezTo>
                  <a:cubicBezTo>
                    <a:pt x="1" y="337"/>
                    <a:pt x="327" y="1"/>
                    <a:pt x="736" y="1"/>
                  </a:cubicBezTo>
                  <a:cubicBezTo>
                    <a:pt x="1146" y="1"/>
                    <a:pt x="1472" y="337"/>
                    <a:pt x="1472" y="74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57"/>
            <p:cNvSpPr/>
            <p:nvPr/>
          </p:nvSpPr>
          <p:spPr>
            <a:xfrm>
              <a:off x="1002299" y="3516344"/>
              <a:ext cx="168925" cy="159732"/>
            </a:xfrm>
            <a:custGeom>
              <a:avLst/>
              <a:gdLst/>
              <a:ahLst/>
              <a:cxnLst/>
              <a:rect l="l" t="t" r="r" b="b"/>
              <a:pathLst>
                <a:path w="1745" h="1650" extrusionOk="0">
                  <a:moveTo>
                    <a:pt x="1744" y="0"/>
                  </a:moveTo>
                  <a:lnTo>
                    <a:pt x="0" y="273"/>
                  </a:lnTo>
                  <a:lnTo>
                    <a:pt x="1114" y="1649"/>
                  </a:lnTo>
                  <a:lnTo>
                    <a:pt x="1744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57"/>
            <p:cNvSpPr/>
            <p:nvPr/>
          </p:nvSpPr>
          <p:spPr>
            <a:xfrm>
              <a:off x="5214931" y="3810163"/>
              <a:ext cx="168925" cy="159732"/>
            </a:xfrm>
            <a:custGeom>
              <a:avLst/>
              <a:gdLst/>
              <a:ahLst/>
              <a:cxnLst/>
              <a:rect l="l" t="t" r="r" b="b"/>
              <a:pathLst>
                <a:path w="1745" h="1650" extrusionOk="0">
                  <a:moveTo>
                    <a:pt x="1745" y="0"/>
                  </a:moveTo>
                  <a:lnTo>
                    <a:pt x="1" y="283"/>
                  </a:lnTo>
                  <a:lnTo>
                    <a:pt x="1115" y="1649"/>
                  </a:lnTo>
                  <a:lnTo>
                    <a:pt x="1745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57"/>
            <p:cNvSpPr/>
            <p:nvPr/>
          </p:nvSpPr>
          <p:spPr>
            <a:xfrm>
              <a:off x="7302923" y="2051044"/>
              <a:ext cx="672408" cy="41724"/>
            </a:xfrm>
            <a:custGeom>
              <a:avLst/>
              <a:gdLst/>
              <a:ahLst/>
              <a:cxnLst/>
              <a:rect l="l" t="t" r="r" b="b"/>
              <a:pathLst>
                <a:path w="6946" h="431" fill="none" extrusionOk="0">
                  <a:moveTo>
                    <a:pt x="0" y="0"/>
                  </a:moveTo>
                  <a:cubicBezTo>
                    <a:pt x="578" y="0"/>
                    <a:pt x="578" y="431"/>
                    <a:pt x="1156" y="431"/>
                  </a:cubicBezTo>
                  <a:cubicBezTo>
                    <a:pt x="1734" y="431"/>
                    <a:pt x="1734" y="0"/>
                    <a:pt x="2312" y="0"/>
                  </a:cubicBezTo>
                  <a:cubicBezTo>
                    <a:pt x="2890" y="0"/>
                    <a:pt x="2890" y="431"/>
                    <a:pt x="3467" y="431"/>
                  </a:cubicBezTo>
                  <a:cubicBezTo>
                    <a:pt x="4056" y="431"/>
                    <a:pt x="4056" y="0"/>
                    <a:pt x="4634" y="0"/>
                  </a:cubicBezTo>
                  <a:cubicBezTo>
                    <a:pt x="5211" y="0"/>
                    <a:pt x="5211" y="431"/>
                    <a:pt x="5790" y="431"/>
                  </a:cubicBezTo>
                  <a:cubicBezTo>
                    <a:pt x="6367" y="431"/>
                    <a:pt x="6367" y="0"/>
                    <a:pt x="6945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57"/>
            <p:cNvSpPr/>
            <p:nvPr/>
          </p:nvSpPr>
          <p:spPr>
            <a:xfrm>
              <a:off x="791196" y="2009210"/>
              <a:ext cx="672504" cy="41821"/>
            </a:xfrm>
            <a:custGeom>
              <a:avLst/>
              <a:gdLst/>
              <a:ahLst/>
              <a:cxnLst/>
              <a:rect l="l" t="t" r="r" b="b"/>
              <a:pathLst>
                <a:path w="6947" h="432" fill="none" extrusionOk="0">
                  <a:moveTo>
                    <a:pt x="1" y="1"/>
                  </a:moveTo>
                  <a:cubicBezTo>
                    <a:pt x="579" y="1"/>
                    <a:pt x="579" y="432"/>
                    <a:pt x="1157" y="432"/>
                  </a:cubicBezTo>
                  <a:cubicBezTo>
                    <a:pt x="1735" y="432"/>
                    <a:pt x="1735" y="1"/>
                    <a:pt x="2312" y="1"/>
                  </a:cubicBezTo>
                  <a:cubicBezTo>
                    <a:pt x="2891" y="1"/>
                    <a:pt x="2891" y="432"/>
                    <a:pt x="3468" y="432"/>
                  </a:cubicBezTo>
                  <a:cubicBezTo>
                    <a:pt x="4046" y="432"/>
                    <a:pt x="4046" y="1"/>
                    <a:pt x="4624" y="1"/>
                  </a:cubicBezTo>
                  <a:cubicBezTo>
                    <a:pt x="5202" y="1"/>
                    <a:pt x="5202" y="432"/>
                    <a:pt x="5779" y="432"/>
                  </a:cubicBezTo>
                  <a:cubicBezTo>
                    <a:pt x="6358" y="432"/>
                    <a:pt x="6358" y="1"/>
                    <a:pt x="6946" y="1"/>
                  </a:cubicBez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57"/>
            <p:cNvSpPr/>
            <p:nvPr/>
          </p:nvSpPr>
          <p:spPr>
            <a:xfrm>
              <a:off x="1581842" y="1377280"/>
              <a:ext cx="177056" cy="146567"/>
            </a:xfrm>
            <a:custGeom>
              <a:avLst/>
              <a:gdLst/>
              <a:ahLst/>
              <a:cxnLst/>
              <a:rect l="l" t="t" r="r" b="b"/>
              <a:pathLst>
                <a:path w="1829" h="1514" fill="none" extrusionOk="0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4" name="Google Shape;1464;p57"/>
            <p:cNvGrpSpPr/>
            <p:nvPr/>
          </p:nvGrpSpPr>
          <p:grpSpPr>
            <a:xfrm>
              <a:off x="6648971" y="1467405"/>
              <a:ext cx="99806" cy="99809"/>
              <a:chOff x="3688596" y="3879680"/>
              <a:chExt cx="99806" cy="99809"/>
            </a:xfrm>
          </p:grpSpPr>
          <p:sp>
            <p:nvSpPr>
              <p:cNvPr id="1465" name="Google Shape;1465;p57"/>
              <p:cNvSpPr/>
              <p:nvPr/>
            </p:nvSpPr>
            <p:spPr>
              <a:xfrm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57"/>
              <p:cNvSpPr/>
              <p:nvPr/>
            </p:nvSpPr>
            <p:spPr>
              <a:xfrm flipH="1"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7" name="Google Shape;1467;p57"/>
            <p:cNvGrpSpPr/>
            <p:nvPr/>
          </p:nvGrpSpPr>
          <p:grpSpPr>
            <a:xfrm>
              <a:off x="2033296" y="694880"/>
              <a:ext cx="99806" cy="99809"/>
              <a:chOff x="3688596" y="3879680"/>
              <a:chExt cx="99806" cy="99809"/>
            </a:xfrm>
          </p:grpSpPr>
          <p:sp>
            <p:nvSpPr>
              <p:cNvPr id="1468" name="Google Shape;1468;p57"/>
              <p:cNvSpPr/>
              <p:nvPr/>
            </p:nvSpPr>
            <p:spPr>
              <a:xfrm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57"/>
              <p:cNvSpPr/>
              <p:nvPr/>
            </p:nvSpPr>
            <p:spPr>
              <a:xfrm flipH="1"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70" name="Google Shape;1470;p57"/>
            <p:cNvSpPr/>
            <p:nvPr/>
          </p:nvSpPr>
          <p:spPr>
            <a:xfrm flipH="1">
              <a:off x="4996171" y="1400655"/>
              <a:ext cx="99806" cy="99809"/>
            </a:xfrm>
            <a:custGeom>
              <a:avLst/>
              <a:gdLst/>
              <a:ahLst/>
              <a:cxnLst/>
              <a:rect l="l" t="t" r="r" b="b"/>
              <a:pathLst>
                <a:path w="1031" h="1031" fill="none" extrusionOk="0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Graphic 2" descr="Group of people with solid fill">
            <a:extLst>
              <a:ext uri="{FF2B5EF4-FFF2-40B4-BE49-F238E27FC236}">
                <a16:creationId xmlns:a16="http://schemas.microsoft.com/office/drawing/2014/main" id="{3A73A519-5492-493E-81B3-E534E5330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28181" y="1297709"/>
            <a:ext cx="2633977" cy="263397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p58"/>
          <p:cNvSpPr txBox="1">
            <a:spLocks noGrp="1"/>
          </p:cNvSpPr>
          <p:nvPr>
            <p:ph type="title"/>
          </p:nvPr>
        </p:nvSpPr>
        <p:spPr>
          <a:xfrm>
            <a:off x="486115" y="1465258"/>
            <a:ext cx="8574331" cy="33492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>
                <a:solidFill>
                  <a:schemeClr val="tx2">
                    <a:lumMod val="25000"/>
                  </a:schemeClr>
                </a:solidFill>
              </a:rPr>
              <a:t>**Customer Churn No. and  Percentage:**</a:t>
            </a:r>
            <a:br>
              <a:rPr lang="en-US" b="1" dirty="0">
                <a:solidFill>
                  <a:schemeClr val="tx2">
                    <a:lumMod val="25000"/>
                  </a:schemeClr>
                </a:solidFill>
              </a:rPr>
            </a:br>
            <a:br>
              <a:rPr lang="en-US" b="1" dirty="0">
                <a:solidFill>
                  <a:schemeClr val="tx2">
                    <a:lumMod val="25000"/>
                  </a:schemeClr>
                </a:solidFill>
              </a:rPr>
            </a:br>
            <a:br>
              <a:rPr lang="en-US" b="1" dirty="0">
                <a:solidFill>
                  <a:schemeClr val="tx2">
                    <a:lumMod val="25000"/>
                  </a:schemeClr>
                </a:solidFill>
              </a:rPr>
            </a:br>
            <a:r>
              <a:rPr lang="en-US" b="1" dirty="0">
                <a:solidFill>
                  <a:schemeClr val="tx2">
                    <a:lumMod val="25000"/>
                  </a:schemeClr>
                </a:solidFill>
              </a:rPr>
              <a:t>2037 Customer Lost and 20.37% of our total Customer.</a:t>
            </a:r>
            <a:br>
              <a:rPr lang="en-US" b="1" dirty="0">
                <a:solidFill>
                  <a:schemeClr val="tx2">
                    <a:lumMod val="25000"/>
                  </a:schemeClr>
                </a:solidFill>
              </a:rPr>
            </a:br>
            <a:endParaRPr dirty="0"/>
          </a:p>
        </p:txBody>
      </p:sp>
      <p:grpSp>
        <p:nvGrpSpPr>
          <p:cNvPr id="1477" name="Google Shape;1477;p58"/>
          <p:cNvGrpSpPr/>
          <p:nvPr/>
        </p:nvGrpSpPr>
        <p:grpSpPr>
          <a:xfrm>
            <a:off x="486115" y="576797"/>
            <a:ext cx="1402092" cy="885514"/>
            <a:chOff x="4361525" y="543750"/>
            <a:chExt cx="1106100" cy="698575"/>
          </a:xfrm>
        </p:grpSpPr>
        <p:sp>
          <p:nvSpPr>
            <p:cNvPr id="1478" name="Google Shape;1478;p58"/>
            <p:cNvSpPr/>
            <p:nvPr/>
          </p:nvSpPr>
          <p:spPr>
            <a:xfrm>
              <a:off x="4720325" y="586600"/>
              <a:ext cx="739425" cy="655725"/>
            </a:xfrm>
            <a:custGeom>
              <a:avLst/>
              <a:gdLst/>
              <a:ahLst/>
              <a:cxnLst/>
              <a:rect l="l" t="t" r="r" b="b"/>
              <a:pathLst>
                <a:path w="29577" h="26229" extrusionOk="0">
                  <a:moveTo>
                    <a:pt x="20500" y="1"/>
                  </a:moveTo>
                  <a:cubicBezTo>
                    <a:pt x="20247" y="1"/>
                    <a:pt x="19990" y="33"/>
                    <a:pt x="19732" y="98"/>
                  </a:cubicBezTo>
                  <a:lnTo>
                    <a:pt x="2364" y="4574"/>
                  </a:lnTo>
                  <a:cubicBezTo>
                    <a:pt x="1587" y="4774"/>
                    <a:pt x="935" y="5267"/>
                    <a:pt x="526" y="5961"/>
                  </a:cubicBezTo>
                  <a:cubicBezTo>
                    <a:pt x="116" y="6654"/>
                    <a:pt x="1" y="7464"/>
                    <a:pt x="200" y="8241"/>
                  </a:cubicBezTo>
                  <a:lnTo>
                    <a:pt x="4235" y="23896"/>
                  </a:lnTo>
                  <a:lnTo>
                    <a:pt x="6021" y="24401"/>
                  </a:lnTo>
                  <a:lnTo>
                    <a:pt x="6021" y="24401"/>
                  </a:lnTo>
                  <a:lnTo>
                    <a:pt x="1923" y="8514"/>
                  </a:lnTo>
                  <a:cubicBezTo>
                    <a:pt x="1640" y="7401"/>
                    <a:pt x="2322" y="6234"/>
                    <a:pt x="3447" y="5951"/>
                  </a:cubicBezTo>
                  <a:lnTo>
                    <a:pt x="19448" y="1821"/>
                  </a:lnTo>
                  <a:cubicBezTo>
                    <a:pt x="19620" y="1778"/>
                    <a:pt x="19793" y="1757"/>
                    <a:pt x="19963" y="1757"/>
                  </a:cubicBezTo>
                  <a:cubicBezTo>
                    <a:pt x="20906" y="1757"/>
                    <a:pt x="21774" y="2392"/>
                    <a:pt x="22023" y="3345"/>
                  </a:cubicBezTo>
                  <a:lnTo>
                    <a:pt x="27917" y="26229"/>
                  </a:lnTo>
                  <a:lnTo>
                    <a:pt x="29577" y="26229"/>
                  </a:lnTo>
                  <a:lnTo>
                    <a:pt x="23399" y="2262"/>
                  </a:lnTo>
                  <a:cubicBezTo>
                    <a:pt x="23126" y="1181"/>
                    <a:pt x="22296" y="392"/>
                    <a:pt x="21297" y="109"/>
                  </a:cubicBezTo>
                  <a:cubicBezTo>
                    <a:pt x="21041" y="38"/>
                    <a:pt x="20774" y="1"/>
                    <a:pt x="205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58"/>
            <p:cNvSpPr/>
            <p:nvPr/>
          </p:nvSpPr>
          <p:spPr>
            <a:xfrm>
              <a:off x="4712175" y="578850"/>
              <a:ext cx="755450" cy="663475"/>
            </a:xfrm>
            <a:custGeom>
              <a:avLst/>
              <a:gdLst/>
              <a:ahLst/>
              <a:cxnLst/>
              <a:rect l="l" t="t" r="r" b="b"/>
              <a:pathLst>
                <a:path w="30218" h="26539" extrusionOk="0">
                  <a:moveTo>
                    <a:pt x="20803" y="0"/>
                  </a:moveTo>
                  <a:cubicBezTo>
                    <a:pt x="20533" y="0"/>
                    <a:pt x="20258" y="34"/>
                    <a:pt x="19984" y="104"/>
                  </a:cubicBezTo>
                  <a:lnTo>
                    <a:pt x="2606" y="4580"/>
                  </a:lnTo>
                  <a:cubicBezTo>
                    <a:pt x="1756" y="4800"/>
                    <a:pt x="1041" y="5346"/>
                    <a:pt x="589" y="6114"/>
                  </a:cubicBezTo>
                  <a:cubicBezTo>
                    <a:pt x="127" y="6880"/>
                    <a:pt x="1" y="7774"/>
                    <a:pt x="222" y="8624"/>
                  </a:cubicBezTo>
                  <a:lnTo>
                    <a:pt x="4214" y="24111"/>
                  </a:lnTo>
                  <a:lnTo>
                    <a:pt x="4382" y="24153"/>
                  </a:lnTo>
                  <a:lnTo>
                    <a:pt x="4561" y="24206"/>
                  </a:lnTo>
                  <a:lnTo>
                    <a:pt x="526" y="8551"/>
                  </a:lnTo>
                  <a:cubicBezTo>
                    <a:pt x="327" y="7774"/>
                    <a:pt x="442" y="6964"/>
                    <a:pt x="852" y="6271"/>
                  </a:cubicBezTo>
                  <a:cubicBezTo>
                    <a:pt x="1261" y="5577"/>
                    <a:pt x="1913" y="5084"/>
                    <a:pt x="2690" y="4884"/>
                  </a:cubicBezTo>
                  <a:lnTo>
                    <a:pt x="20058" y="408"/>
                  </a:lnTo>
                  <a:cubicBezTo>
                    <a:pt x="20316" y="343"/>
                    <a:pt x="20573" y="311"/>
                    <a:pt x="20826" y="311"/>
                  </a:cubicBezTo>
                  <a:cubicBezTo>
                    <a:pt x="21100" y="311"/>
                    <a:pt x="21367" y="348"/>
                    <a:pt x="21623" y="419"/>
                  </a:cubicBezTo>
                  <a:cubicBezTo>
                    <a:pt x="22622" y="702"/>
                    <a:pt x="23452" y="1491"/>
                    <a:pt x="23725" y="2572"/>
                  </a:cubicBezTo>
                  <a:lnTo>
                    <a:pt x="29903" y="26539"/>
                  </a:lnTo>
                  <a:lnTo>
                    <a:pt x="30218" y="26539"/>
                  </a:lnTo>
                  <a:lnTo>
                    <a:pt x="24030" y="2488"/>
                  </a:lnTo>
                  <a:cubicBezTo>
                    <a:pt x="23639" y="997"/>
                    <a:pt x="22280" y="0"/>
                    <a:pt x="208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58"/>
            <p:cNvSpPr/>
            <p:nvPr/>
          </p:nvSpPr>
          <p:spPr>
            <a:xfrm>
              <a:off x="4761300" y="630525"/>
              <a:ext cx="656950" cy="611800"/>
            </a:xfrm>
            <a:custGeom>
              <a:avLst/>
              <a:gdLst/>
              <a:ahLst/>
              <a:cxnLst/>
              <a:rect l="l" t="t" r="r" b="b"/>
              <a:pathLst>
                <a:path w="26278" h="24472" extrusionOk="0">
                  <a:moveTo>
                    <a:pt x="18324" y="0"/>
                  </a:moveTo>
                  <a:cubicBezTo>
                    <a:pt x="18154" y="0"/>
                    <a:pt x="17981" y="21"/>
                    <a:pt x="17809" y="64"/>
                  </a:cubicBezTo>
                  <a:lnTo>
                    <a:pt x="1808" y="4194"/>
                  </a:lnTo>
                  <a:cubicBezTo>
                    <a:pt x="683" y="4477"/>
                    <a:pt x="1" y="5644"/>
                    <a:pt x="284" y="6757"/>
                  </a:cubicBezTo>
                  <a:lnTo>
                    <a:pt x="4382" y="22644"/>
                  </a:lnTo>
                  <a:lnTo>
                    <a:pt x="6735" y="23305"/>
                  </a:lnTo>
                  <a:lnTo>
                    <a:pt x="3121" y="9300"/>
                  </a:lnTo>
                  <a:cubicBezTo>
                    <a:pt x="4813" y="8869"/>
                    <a:pt x="5832" y="7136"/>
                    <a:pt x="5401" y="5444"/>
                  </a:cubicBezTo>
                  <a:lnTo>
                    <a:pt x="15278" y="2901"/>
                  </a:lnTo>
                  <a:cubicBezTo>
                    <a:pt x="15641" y="4331"/>
                    <a:pt x="16936" y="5280"/>
                    <a:pt x="18349" y="5280"/>
                  </a:cubicBezTo>
                  <a:cubicBezTo>
                    <a:pt x="18608" y="5280"/>
                    <a:pt x="18871" y="5248"/>
                    <a:pt x="19133" y="5181"/>
                  </a:cubicBezTo>
                  <a:lnTo>
                    <a:pt x="24103" y="24472"/>
                  </a:lnTo>
                  <a:lnTo>
                    <a:pt x="26278" y="24472"/>
                  </a:lnTo>
                  <a:lnTo>
                    <a:pt x="20384" y="1588"/>
                  </a:lnTo>
                  <a:cubicBezTo>
                    <a:pt x="20135" y="635"/>
                    <a:pt x="19267" y="0"/>
                    <a:pt x="18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58"/>
            <p:cNvSpPr/>
            <p:nvPr/>
          </p:nvSpPr>
          <p:spPr>
            <a:xfrm>
              <a:off x="5036825" y="1140850"/>
              <a:ext cx="206500" cy="101475"/>
            </a:xfrm>
            <a:custGeom>
              <a:avLst/>
              <a:gdLst/>
              <a:ahLst/>
              <a:cxnLst/>
              <a:rect l="l" t="t" r="r" b="b"/>
              <a:pathLst>
                <a:path w="8260" h="4059" extrusionOk="0">
                  <a:moveTo>
                    <a:pt x="5202" y="0"/>
                  </a:moveTo>
                  <a:cubicBezTo>
                    <a:pt x="5065" y="0"/>
                    <a:pt x="4925" y="18"/>
                    <a:pt x="4782" y="55"/>
                  </a:cubicBezTo>
                  <a:cubicBezTo>
                    <a:pt x="2807" y="560"/>
                    <a:pt x="4162" y="3354"/>
                    <a:pt x="3164" y="3607"/>
                  </a:cubicBezTo>
                  <a:cubicBezTo>
                    <a:pt x="3121" y="3618"/>
                    <a:pt x="3079" y="3624"/>
                    <a:pt x="3039" y="3624"/>
                  </a:cubicBezTo>
                  <a:cubicBezTo>
                    <a:pt x="2785" y="3624"/>
                    <a:pt x="2591" y="3398"/>
                    <a:pt x="2491" y="3008"/>
                  </a:cubicBezTo>
                  <a:cubicBezTo>
                    <a:pt x="2344" y="2430"/>
                    <a:pt x="2459" y="1484"/>
                    <a:pt x="2817" y="781"/>
                  </a:cubicBezTo>
                  <a:lnTo>
                    <a:pt x="1577" y="507"/>
                  </a:lnTo>
                  <a:cubicBezTo>
                    <a:pt x="1294" y="1127"/>
                    <a:pt x="1168" y="1894"/>
                    <a:pt x="1241" y="2640"/>
                  </a:cubicBezTo>
                  <a:lnTo>
                    <a:pt x="1" y="2955"/>
                  </a:lnTo>
                  <a:lnTo>
                    <a:pt x="274" y="4006"/>
                  </a:lnTo>
                  <a:lnTo>
                    <a:pt x="1472" y="3702"/>
                  </a:lnTo>
                  <a:cubicBezTo>
                    <a:pt x="1525" y="3828"/>
                    <a:pt x="1577" y="3943"/>
                    <a:pt x="1640" y="4059"/>
                  </a:cubicBezTo>
                  <a:lnTo>
                    <a:pt x="4719" y="4059"/>
                  </a:lnTo>
                  <a:cubicBezTo>
                    <a:pt x="5034" y="3039"/>
                    <a:pt x="4635" y="1673"/>
                    <a:pt x="5296" y="1505"/>
                  </a:cubicBezTo>
                  <a:cubicBezTo>
                    <a:pt x="5329" y="1498"/>
                    <a:pt x="5360" y="1494"/>
                    <a:pt x="5390" y="1494"/>
                  </a:cubicBezTo>
                  <a:cubicBezTo>
                    <a:pt x="5613" y="1494"/>
                    <a:pt x="5771" y="1696"/>
                    <a:pt x="5864" y="2020"/>
                  </a:cubicBezTo>
                  <a:cubicBezTo>
                    <a:pt x="5980" y="2472"/>
                    <a:pt x="5927" y="3270"/>
                    <a:pt x="5738" y="3954"/>
                  </a:cubicBezTo>
                  <a:lnTo>
                    <a:pt x="6263" y="4059"/>
                  </a:lnTo>
                  <a:lnTo>
                    <a:pt x="7019" y="4059"/>
                  </a:lnTo>
                  <a:cubicBezTo>
                    <a:pt x="7177" y="3522"/>
                    <a:pt x="7219" y="2871"/>
                    <a:pt x="7124" y="2241"/>
                  </a:cubicBezTo>
                  <a:lnTo>
                    <a:pt x="8259" y="1946"/>
                  </a:lnTo>
                  <a:lnTo>
                    <a:pt x="7997" y="896"/>
                  </a:lnTo>
                  <a:lnTo>
                    <a:pt x="6809" y="1201"/>
                  </a:lnTo>
                  <a:cubicBezTo>
                    <a:pt x="6451" y="440"/>
                    <a:pt x="5875" y="0"/>
                    <a:pt x="52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58"/>
            <p:cNvSpPr/>
            <p:nvPr/>
          </p:nvSpPr>
          <p:spPr>
            <a:xfrm>
              <a:off x="4839300" y="703025"/>
              <a:ext cx="524600" cy="539300"/>
            </a:xfrm>
            <a:custGeom>
              <a:avLst/>
              <a:gdLst/>
              <a:ahLst/>
              <a:cxnLst/>
              <a:rect l="l" t="t" r="r" b="b"/>
              <a:pathLst>
                <a:path w="20984" h="21572" extrusionOk="0">
                  <a:moveTo>
                    <a:pt x="8770" y="4699"/>
                  </a:moveTo>
                  <a:cubicBezTo>
                    <a:pt x="9915" y="4699"/>
                    <a:pt x="10963" y="5471"/>
                    <a:pt x="11264" y="6631"/>
                  </a:cubicBezTo>
                  <a:cubicBezTo>
                    <a:pt x="11611" y="8007"/>
                    <a:pt x="10781" y="9415"/>
                    <a:pt x="9405" y="9772"/>
                  </a:cubicBezTo>
                  <a:cubicBezTo>
                    <a:pt x="9189" y="9828"/>
                    <a:pt x="8972" y="9855"/>
                    <a:pt x="8758" y="9855"/>
                  </a:cubicBezTo>
                  <a:cubicBezTo>
                    <a:pt x="7612" y="9855"/>
                    <a:pt x="6564" y="9082"/>
                    <a:pt x="6263" y="7913"/>
                  </a:cubicBezTo>
                  <a:cubicBezTo>
                    <a:pt x="5906" y="6536"/>
                    <a:pt x="6736" y="5128"/>
                    <a:pt x="8123" y="4782"/>
                  </a:cubicBezTo>
                  <a:cubicBezTo>
                    <a:pt x="8339" y="4726"/>
                    <a:pt x="8556" y="4699"/>
                    <a:pt x="8770" y="4699"/>
                  </a:cubicBezTo>
                  <a:close/>
                  <a:moveTo>
                    <a:pt x="12158" y="1"/>
                  </a:moveTo>
                  <a:lnTo>
                    <a:pt x="2281" y="2544"/>
                  </a:lnTo>
                  <a:cubicBezTo>
                    <a:pt x="2712" y="4236"/>
                    <a:pt x="1693" y="5969"/>
                    <a:pt x="1" y="6400"/>
                  </a:cubicBezTo>
                  <a:lnTo>
                    <a:pt x="3615" y="20405"/>
                  </a:lnTo>
                  <a:lnTo>
                    <a:pt x="4971" y="20794"/>
                  </a:lnTo>
                  <a:cubicBezTo>
                    <a:pt x="4530" y="17295"/>
                    <a:pt x="6746" y="13944"/>
                    <a:pt x="10245" y="13040"/>
                  </a:cubicBezTo>
                  <a:cubicBezTo>
                    <a:pt x="10844" y="12885"/>
                    <a:pt x="11444" y="12811"/>
                    <a:pt x="12034" y="12811"/>
                  </a:cubicBezTo>
                  <a:cubicBezTo>
                    <a:pt x="15197" y="12811"/>
                    <a:pt x="18079" y="14941"/>
                    <a:pt x="18903" y="18147"/>
                  </a:cubicBezTo>
                  <a:cubicBezTo>
                    <a:pt x="19207" y="19312"/>
                    <a:pt x="19197" y="20479"/>
                    <a:pt x="18934" y="21572"/>
                  </a:cubicBezTo>
                  <a:lnTo>
                    <a:pt x="20983" y="21572"/>
                  </a:lnTo>
                  <a:lnTo>
                    <a:pt x="16013" y="2281"/>
                  </a:lnTo>
                  <a:cubicBezTo>
                    <a:pt x="15751" y="2348"/>
                    <a:pt x="15488" y="2380"/>
                    <a:pt x="15229" y="2380"/>
                  </a:cubicBezTo>
                  <a:cubicBezTo>
                    <a:pt x="13816" y="2380"/>
                    <a:pt x="12521" y="1431"/>
                    <a:pt x="121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58"/>
            <p:cNvSpPr/>
            <p:nvPr/>
          </p:nvSpPr>
          <p:spPr>
            <a:xfrm>
              <a:off x="4952525" y="1023275"/>
              <a:ext cx="366975" cy="219050"/>
            </a:xfrm>
            <a:custGeom>
              <a:avLst/>
              <a:gdLst/>
              <a:ahLst/>
              <a:cxnLst/>
              <a:rect l="l" t="t" r="r" b="b"/>
              <a:pathLst>
                <a:path w="14679" h="8762" extrusionOk="0">
                  <a:moveTo>
                    <a:pt x="7505" y="1"/>
                  </a:moveTo>
                  <a:cubicBezTo>
                    <a:pt x="6915" y="1"/>
                    <a:pt x="6315" y="75"/>
                    <a:pt x="5716" y="230"/>
                  </a:cubicBezTo>
                  <a:cubicBezTo>
                    <a:pt x="2217" y="1134"/>
                    <a:pt x="1" y="4485"/>
                    <a:pt x="442" y="7984"/>
                  </a:cubicBezTo>
                  <a:lnTo>
                    <a:pt x="3174" y="8762"/>
                  </a:lnTo>
                  <a:lnTo>
                    <a:pt x="5012" y="8762"/>
                  </a:lnTo>
                  <a:cubicBezTo>
                    <a:pt x="4949" y="8646"/>
                    <a:pt x="4897" y="8531"/>
                    <a:pt x="4844" y="8405"/>
                  </a:cubicBezTo>
                  <a:lnTo>
                    <a:pt x="3646" y="8709"/>
                  </a:lnTo>
                  <a:lnTo>
                    <a:pt x="3373" y="7658"/>
                  </a:lnTo>
                  <a:lnTo>
                    <a:pt x="4613" y="7343"/>
                  </a:lnTo>
                  <a:cubicBezTo>
                    <a:pt x="4540" y="6597"/>
                    <a:pt x="4666" y="5830"/>
                    <a:pt x="4949" y="5210"/>
                  </a:cubicBezTo>
                  <a:lnTo>
                    <a:pt x="6189" y="5484"/>
                  </a:lnTo>
                  <a:cubicBezTo>
                    <a:pt x="5831" y="6187"/>
                    <a:pt x="5716" y="7133"/>
                    <a:pt x="5863" y="7711"/>
                  </a:cubicBezTo>
                  <a:cubicBezTo>
                    <a:pt x="5963" y="8101"/>
                    <a:pt x="6157" y="8327"/>
                    <a:pt x="6411" y="8327"/>
                  </a:cubicBezTo>
                  <a:cubicBezTo>
                    <a:pt x="6451" y="8327"/>
                    <a:pt x="6493" y="8321"/>
                    <a:pt x="6536" y="8310"/>
                  </a:cubicBezTo>
                  <a:cubicBezTo>
                    <a:pt x="7534" y="8057"/>
                    <a:pt x="6179" y="5263"/>
                    <a:pt x="8154" y="4758"/>
                  </a:cubicBezTo>
                  <a:cubicBezTo>
                    <a:pt x="8297" y="4721"/>
                    <a:pt x="8437" y="4703"/>
                    <a:pt x="8574" y="4703"/>
                  </a:cubicBezTo>
                  <a:cubicBezTo>
                    <a:pt x="9247" y="4703"/>
                    <a:pt x="9823" y="5143"/>
                    <a:pt x="10181" y="5904"/>
                  </a:cubicBezTo>
                  <a:lnTo>
                    <a:pt x="11369" y="5599"/>
                  </a:lnTo>
                  <a:lnTo>
                    <a:pt x="11631" y="6649"/>
                  </a:lnTo>
                  <a:lnTo>
                    <a:pt x="10496" y="6944"/>
                  </a:lnTo>
                  <a:cubicBezTo>
                    <a:pt x="10591" y="7574"/>
                    <a:pt x="10549" y="8225"/>
                    <a:pt x="10391" y="8762"/>
                  </a:cubicBezTo>
                  <a:lnTo>
                    <a:pt x="14405" y="8762"/>
                  </a:lnTo>
                  <a:cubicBezTo>
                    <a:pt x="14668" y="7669"/>
                    <a:pt x="14678" y="6502"/>
                    <a:pt x="14374" y="5337"/>
                  </a:cubicBezTo>
                  <a:cubicBezTo>
                    <a:pt x="13550" y="2131"/>
                    <a:pt x="10668" y="1"/>
                    <a:pt x="75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58"/>
            <p:cNvSpPr/>
            <p:nvPr/>
          </p:nvSpPr>
          <p:spPr>
            <a:xfrm>
              <a:off x="5152675" y="1178200"/>
              <a:ext cx="40725" cy="64125"/>
            </a:xfrm>
            <a:custGeom>
              <a:avLst/>
              <a:gdLst/>
              <a:ahLst/>
              <a:cxnLst/>
              <a:rect l="l" t="t" r="r" b="b"/>
              <a:pathLst>
                <a:path w="1629" h="2565" extrusionOk="0">
                  <a:moveTo>
                    <a:pt x="756" y="0"/>
                  </a:moveTo>
                  <a:cubicBezTo>
                    <a:pt x="726" y="0"/>
                    <a:pt x="695" y="4"/>
                    <a:pt x="662" y="11"/>
                  </a:cubicBezTo>
                  <a:cubicBezTo>
                    <a:pt x="1" y="179"/>
                    <a:pt x="400" y="1545"/>
                    <a:pt x="85" y="2565"/>
                  </a:cubicBezTo>
                  <a:lnTo>
                    <a:pt x="1629" y="2565"/>
                  </a:lnTo>
                  <a:lnTo>
                    <a:pt x="1104" y="2460"/>
                  </a:lnTo>
                  <a:cubicBezTo>
                    <a:pt x="1293" y="1776"/>
                    <a:pt x="1346" y="978"/>
                    <a:pt x="1230" y="526"/>
                  </a:cubicBezTo>
                  <a:cubicBezTo>
                    <a:pt x="1137" y="202"/>
                    <a:pt x="979" y="0"/>
                    <a:pt x="7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58"/>
            <p:cNvSpPr/>
            <p:nvPr/>
          </p:nvSpPr>
          <p:spPr>
            <a:xfrm>
              <a:off x="4986925" y="820475"/>
              <a:ext cx="142675" cy="128950"/>
            </a:xfrm>
            <a:custGeom>
              <a:avLst/>
              <a:gdLst/>
              <a:ahLst/>
              <a:cxnLst/>
              <a:rect l="l" t="t" r="r" b="b"/>
              <a:pathLst>
                <a:path w="5707" h="5158" extrusionOk="0">
                  <a:moveTo>
                    <a:pt x="2865" y="1"/>
                  </a:moveTo>
                  <a:cubicBezTo>
                    <a:pt x="2651" y="1"/>
                    <a:pt x="2434" y="28"/>
                    <a:pt x="2218" y="84"/>
                  </a:cubicBezTo>
                  <a:cubicBezTo>
                    <a:pt x="831" y="430"/>
                    <a:pt x="1" y="1838"/>
                    <a:pt x="358" y="3215"/>
                  </a:cubicBezTo>
                  <a:cubicBezTo>
                    <a:pt x="659" y="4384"/>
                    <a:pt x="1707" y="5157"/>
                    <a:pt x="2853" y="5157"/>
                  </a:cubicBezTo>
                  <a:cubicBezTo>
                    <a:pt x="3067" y="5157"/>
                    <a:pt x="3284" y="5130"/>
                    <a:pt x="3500" y="5074"/>
                  </a:cubicBezTo>
                  <a:cubicBezTo>
                    <a:pt x="4876" y="4717"/>
                    <a:pt x="5706" y="3309"/>
                    <a:pt x="5359" y="1933"/>
                  </a:cubicBezTo>
                  <a:cubicBezTo>
                    <a:pt x="5058" y="773"/>
                    <a:pt x="4010" y="1"/>
                    <a:pt x="28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58"/>
            <p:cNvSpPr/>
            <p:nvPr/>
          </p:nvSpPr>
          <p:spPr>
            <a:xfrm>
              <a:off x="4546175" y="551525"/>
              <a:ext cx="825325" cy="690800"/>
            </a:xfrm>
            <a:custGeom>
              <a:avLst/>
              <a:gdLst/>
              <a:ahLst/>
              <a:cxnLst/>
              <a:rect l="l" t="t" r="r" b="b"/>
              <a:pathLst>
                <a:path w="33013" h="27632" extrusionOk="0">
                  <a:moveTo>
                    <a:pt x="19703" y="1"/>
                  </a:moveTo>
                  <a:cubicBezTo>
                    <a:pt x="19323" y="1"/>
                    <a:pt x="18934" y="76"/>
                    <a:pt x="18555" y="230"/>
                  </a:cubicBezTo>
                  <a:lnTo>
                    <a:pt x="1955" y="7017"/>
                  </a:lnTo>
                  <a:cubicBezTo>
                    <a:pt x="1209" y="7322"/>
                    <a:pt x="631" y="7889"/>
                    <a:pt x="326" y="8636"/>
                  </a:cubicBezTo>
                  <a:cubicBezTo>
                    <a:pt x="11" y="9381"/>
                    <a:pt x="0" y="10201"/>
                    <a:pt x="305" y="10936"/>
                  </a:cubicBezTo>
                  <a:lnTo>
                    <a:pt x="6430" y="25909"/>
                  </a:lnTo>
                  <a:lnTo>
                    <a:pt x="8270" y="26171"/>
                  </a:lnTo>
                  <a:lnTo>
                    <a:pt x="2060" y="10989"/>
                  </a:lnTo>
                  <a:cubicBezTo>
                    <a:pt x="1618" y="9906"/>
                    <a:pt x="2134" y="8678"/>
                    <a:pt x="3215" y="8236"/>
                  </a:cubicBezTo>
                  <a:lnTo>
                    <a:pt x="18513" y="1974"/>
                  </a:lnTo>
                  <a:cubicBezTo>
                    <a:pt x="18770" y="1871"/>
                    <a:pt x="19036" y="1822"/>
                    <a:pt x="19299" y="1822"/>
                  </a:cubicBezTo>
                  <a:cubicBezTo>
                    <a:pt x="20133" y="1822"/>
                    <a:pt x="20930" y="2315"/>
                    <a:pt x="21266" y="3130"/>
                  </a:cubicBezTo>
                  <a:lnTo>
                    <a:pt x="31279" y="27632"/>
                  </a:lnTo>
                  <a:lnTo>
                    <a:pt x="33012" y="27632"/>
                  </a:lnTo>
                  <a:lnTo>
                    <a:pt x="22485" y="1869"/>
                  </a:lnTo>
                  <a:cubicBezTo>
                    <a:pt x="22064" y="850"/>
                    <a:pt x="21140" y="177"/>
                    <a:pt x="20110" y="30"/>
                  </a:cubicBezTo>
                  <a:cubicBezTo>
                    <a:pt x="19976" y="11"/>
                    <a:pt x="19840" y="1"/>
                    <a:pt x="197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8"/>
            <p:cNvSpPr/>
            <p:nvPr/>
          </p:nvSpPr>
          <p:spPr>
            <a:xfrm>
              <a:off x="4538300" y="543750"/>
              <a:ext cx="841600" cy="698575"/>
            </a:xfrm>
            <a:custGeom>
              <a:avLst/>
              <a:gdLst/>
              <a:ahLst/>
              <a:cxnLst/>
              <a:rect l="l" t="t" r="r" b="b"/>
              <a:pathLst>
                <a:path w="33664" h="27943" extrusionOk="0">
                  <a:moveTo>
                    <a:pt x="20004" y="0"/>
                  </a:moveTo>
                  <a:cubicBezTo>
                    <a:pt x="19587" y="0"/>
                    <a:pt x="19164" y="79"/>
                    <a:pt x="18755" y="247"/>
                  </a:cubicBezTo>
                  <a:lnTo>
                    <a:pt x="2154" y="7044"/>
                  </a:lnTo>
                  <a:cubicBezTo>
                    <a:pt x="1335" y="7371"/>
                    <a:pt x="694" y="8011"/>
                    <a:pt x="347" y="8831"/>
                  </a:cubicBezTo>
                  <a:cubicBezTo>
                    <a:pt x="11" y="9650"/>
                    <a:pt x="0" y="10554"/>
                    <a:pt x="336" y="11373"/>
                  </a:cubicBezTo>
                  <a:lnTo>
                    <a:pt x="6388" y="26167"/>
                  </a:lnTo>
                  <a:lnTo>
                    <a:pt x="6567" y="26199"/>
                  </a:lnTo>
                  <a:lnTo>
                    <a:pt x="6745" y="26220"/>
                  </a:lnTo>
                  <a:lnTo>
                    <a:pt x="6745" y="26220"/>
                  </a:lnTo>
                  <a:lnTo>
                    <a:pt x="620" y="11247"/>
                  </a:lnTo>
                  <a:cubicBezTo>
                    <a:pt x="315" y="10512"/>
                    <a:pt x="326" y="9692"/>
                    <a:pt x="641" y="8947"/>
                  </a:cubicBezTo>
                  <a:cubicBezTo>
                    <a:pt x="946" y="8200"/>
                    <a:pt x="1524" y="7633"/>
                    <a:pt x="2270" y="7328"/>
                  </a:cubicBezTo>
                  <a:lnTo>
                    <a:pt x="18870" y="541"/>
                  </a:lnTo>
                  <a:cubicBezTo>
                    <a:pt x="19249" y="387"/>
                    <a:pt x="19638" y="312"/>
                    <a:pt x="20018" y="312"/>
                  </a:cubicBezTo>
                  <a:cubicBezTo>
                    <a:pt x="20155" y="312"/>
                    <a:pt x="20291" y="322"/>
                    <a:pt x="20425" y="341"/>
                  </a:cubicBezTo>
                  <a:cubicBezTo>
                    <a:pt x="21455" y="488"/>
                    <a:pt x="22379" y="1161"/>
                    <a:pt x="22800" y="2180"/>
                  </a:cubicBezTo>
                  <a:lnTo>
                    <a:pt x="33327" y="27943"/>
                  </a:lnTo>
                  <a:lnTo>
                    <a:pt x="33664" y="27943"/>
                  </a:lnTo>
                  <a:lnTo>
                    <a:pt x="23084" y="2064"/>
                  </a:lnTo>
                  <a:cubicBezTo>
                    <a:pt x="22558" y="781"/>
                    <a:pt x="21312" y="0"/>
                    <a:pt x="200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58"/>
            <p:cNvSpPr/>
            <p:nvPr/>
          </p:nvSpPr>
          <p:spPr>
            <a:xfrm>
              <a:off x="4586625" y="597050"/>
              <a:ext cx="741550" cy="645275"/>
            </a:xfrm>
            <a:custGeom>
              <a:avLst/>
              <a:gdLst/>
              <a:ahLst/>
              <a:cxnLst/>
              <a:rect l="l" t="t" r="r" b="b"/>
              <a:pathLst>
                <a:path w="29662" h="25811" extrusionOk="0">
                  <a:moveTo>
                    <a:pt x="17681" y="1"/>
                  </a:moveTo>
                  <a:cubicBezTo>
                    <a:pt x="17418" y="1"/>
                    <a:pt x="17152" y="50"/>
                    <a:pt x="16895" y="153"/>
                  </a:cubicBezTo>
                  <a:lnTo>
                    <a:pt x="1597" y="6415"/>
                  </a:lnTo>
                  <a:cubicBezTo>
                    <a:pt x="516" y="6857"/>
                    <a:pt x="0" y="8085"/>
                    <a:pt x="442" y="9168"/>
                  </a:cubicBezTo>
                  <a:lnTo>
                    <a:pt x="6652" y="24350"/>
                  </a:lnTo>
                  <a:lnTo>
                    <a:pt x="9068" y="24686"/>
                  </a:lnTo>
                  <a:lnTo>
                    <a:pt x="3594" y="11300"/>
                  </a:lnTo>
                  <a:cubicBezTo>
                    <a:pt x="5212" y="10639"/>
                    <a:pt x="5989" y="8790"/>
                    <a:pt x="5328" y="7172"/>
                  </a:cubicBezTo>
                  <a:lnTo>
                    <a:pt x="14763" y="3305"/>
                  </a:lnTo>
                  <a:cubicBezTo>
                    <a:pt x="15264" y="4531"/>
                    <a:pt x="16447" y="5275"/>
                    <a:pt x="17695" y="5275"/>
                  </a:cubicBezTo>
                  <a:cubicBezTo>
                    <a:pt x="18094" y="5275"/>
                    <a:pt x="18500" y="5199"/>
                    <a:pt x="18891" y="5038"/>
                  </a:cubicBezTo>
                  <a:lnTo>
                    <a:pt x="27381" y="25811"/>
                  </a:lnTo>
                  <a:lnTo>
                    <a:pt x="29661" y="25811"/>
                  </a:lnTo>
                  <a:lnTo>
                    <a:pt x="19648" y="1309"/>
                  </a:lnTo>
                  <a:cubicBezTo>
                    <a:pt x="19312" y="494"/>
                    <a:pt x="18515" y="1"/>
                    <a:pt x="176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58"/>
            <p:cNvSpPr/>
            <p:nvPr/>
          </p:nvSpPr>
          <p:spPr>
            <a:xfrm>
              <a:off x="4919675" y="1109900"/>
              <a:ext cx="201250" cy="132425"/>
            </a:xfrm>
            <a:custGeom>
              <a:avLst/>
              <a:gdLst/>
              <a:ahLst/>
              <a:cxnLst/>
              <a:rect l="l" t="t" r="r" b="b"/>
              <a:pathLst>
                <a:path w="8050" h="5297" extrusionOk="0">
                  <a:moveTo>
                    <a:pt x="4963" y="0"/>
                  </a:moveTo>
                  <a:cubicBezTo>
                    <a:pt x="4762" y="0"/>
                    <a:pt x="4557" y="42"/>
                    <a:pt x="4351" y="127"/>
                  </a:cubicBezTo>
                  <a:cubicBezTo>
                    <a:pt x="2459" y="894"/>
                    <a:pt x="4172" y="3479"/>
                    <a:pt x="3227" y="3868"/>
                  </a:cubicBezTo>
                  <a:cubicBezTo>
                    <a:pt x="3166" y="3893"/>
                    <a:pt x="3107" y="3905"/>
                    <a:pt x="3050" y="3905"/>
                  </a:cubicBezTo>
                  <a:cubicBezTo>
                    <a:pt x="2821" y="3905"/>
                    <a:pt x="2624" y="3708"/>
                    <a:pt x="2480" y="3363"/>
                  </a:cubicBezTo>
                  <a:cubicBezTo>
                    <a:pt x="2260" y="2806"/>
                    <a:pt x="2239" y="1861"/>
                    <a:pt x="2491" y="1115"/>
                  </a:cubicBezTo>
                  <a:lnTo>
                    <a:pt x="1241" y="1010"/>
                  </a:lnTo>
                  <a:cubicBezTo>
                    <a:pt x="1031" y="1661"/>
                    <a:pt x="1010" y="2439"/>
                    <a:pt x="1189" y="3163"/>
                  </a:cubicBezTo>
                  <a:lnTo>
                    <a:pt x="1" y="3647"/>
                  </a:lnTo>
                  <a:lnTo>
                    <a:pt x="411" y="4655"/>
                  </a:lnTo>
                  <a:lnTo>
                    <a:pt x="1567" y="4183"/>
                  </a:lnTo>
                  <a:cubicBezTo>
                    <a:pt x="1777" y="4582"/>
                    <a:pt x="2050" y="4897"/>
                    <a:pt x="2354" y="5108"/>
                  </a:cubicBezTo>
                  <a:lnTo>
                    <a:pt x="3699" y="5297"/>
                  </a:lnTo>
                  <a:lnTo>
                    <a:pt x="3804" y="5297"/>
                  </a:lnTo>
                  <a:cubicBezTo>
                    <a:pt x="3825" y="5286"/>
                    <a:pt x="3857" y="5276"/>
                    <a:pt x="3878" y="5265"/>
                  </a:cubicBezTo>
                  <a:cubicBezTo>
                    <a:pt x="5812" y="4477"/>
                    <a:pt x="4130" y="1872"/>
                    <a:pt x="5055" y="1503"/>
                  </a:cubicBezTo>
                  <a:cubicBezTo>
                    <a:pt x="5105" y="1480"/>
                    <a:pt x="5154" y="1470"/>
                    <a:pt x="5202" y="1470"/>
                  </a:cubicBezTo>
                  <a:cubicBezTo>
                    <a:pt x="5395" y="1470"/>
                    <a:pt x="5565" y="1646"/>
                    <a:pt x="5675" y="1924"/>
                  </a:cubicBezTo>
                  <a:cubicBezTo>
                    <a:pt x="5854" y="2355"/>
                    <a:pt x="5917" y="3163"/>
                    <a:pt x="5822" y="3857"/>
                  </a:cubicBezTo>
                  <a:lnTo>
                    <a:pt x="7093" y="3941"/>
                  </a:lnTo>
                  <a:cubicBezTo>
                    <a:pt x="7198" y="3353"/>
                    <a:pt x="7156" y="2649"/>
                    <a:pt x="6967" y="1977"/>
                  </a:cubicBezTo>
                  <a:lnTo>
                    <a:pt x="8049" y="1535"/>
                  </a:lnTo>
                  <a:lnTo>
                    <a:pt x="7640" y="527"/>
                  </a:lnTo>
                  <a:lnTo>
                    <a:pt x="6515" y="989"/>
                  </a:lnTo>
                  <a:cubicBezTo>
                    <a:pt x="6100" y="354"/>
                    <a:pt x="5551" y="0"/>
                    <a:pt x="49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8"/>
            <p:cNvSpPr/>
            <p:nvPr/>
          </p:nvSpPr>
          <p:spPr>
            <a:xfrm>
              <a:off x="4676450" y="679675"/>
              <a:ext cx="594700" cy="562650"/>
            </a:xfrm>
            <a:custGeom>
              <a:avLst/>
              <a:gdLst/>
              <a:ahLst/>
              <a:cxnLst/>
              <a:rect l="l" t="t" r="r" b="b"/>
              <a:pathLst>
                <a:path w="23788" h="22506" extrusionOk="0">
                  <a:moveTo>
                    <a:pt x="8804" y="5088"/>
                  </a:moveTo>
                  <a:cubicBezTo>
                    <a:pt x="9818" y="5088"/>
                    <a:pt x="10775" y="5692"/>
                    <a:pt x="11180" y="6693"/>
                  </a:cubicBezTo>
                  <a:cubicBezTo>
                    <a:pt x="11726" y="8006"/>
                    <a:pt x="11096" y="9519"/>
                    <a:pt x="9772" y="10055"/>
                  </a:cubicBezTo>
                  <a:cubicBezTo>
                    <a:pt x="9452" y="10185"/>
                    <a:pt x="9121" y="10246"/>
                    <a:pt x="8796" y="10246"/>
                  </a:cubicBezTo>
                  <a:cubicBezTo>
                    <a:pt x="7778" y="10246"/>
                    <a:pt x="6816" y="9643"/>
                    <a:pt x="6410" y="8647"/>
                  </a:cubicBezTo>
                  <a:cubicBezTo>
                    <a:pt x="5874" y="7323"/>
                    <a:pt x="6505" y="5821"/>
                    <a:pt x="7818" y="5285"/>
                  </a:cubicBezTo>
                  <a:cubicBezTo>
                    <a:pt x="8141" y="5151"/>
                    <a:pt x="8475" y="5088"/>
                    <a:pt x="8804" y="5088"/>
                  </a:cubicBezTo>
                  <a:close/>
                  <a:moveTo>
                    <a:pt x="11170" y="0"/>
                  </a:moveTo>
                  <a:lnTo>
                    <a:pt x="1735" y="3867"/>
                  </a:lnTo>
                  <a:cubicBezTo>
                    <a:pt x="2396" y="5485"/>
                    <a:pt x="1619" y="7334"/>
                    <a:pt x="1" y="7995"/>
                  </a:cubicBezTo>
                  <a:lnTo>
                    <a:pt x="5475" y="21381"/>
                  </a:lnTo>
                  <a:lnTo>
                    <a:pt x="6872" y="21581"/>
                  </a:lnTo>
                  <a:cubicBezTo>
                    <a:pt x="5958" y="18177"/>
                    <a:pt x="7703" y="14542"/>
                    <a:pt x="11054" y="13176"/>
                  </a:cubicBezTo>
                  <a:cubicBezTo>
                    <a:pt x="11933" y="12817"/>
                    <a:pt x="12842" y="12646"/>
                    <a:pt x="13737" y="12646"/>
                  </a:cubicBezTo>
                  <a:cubicBezTo>
                    <a:pt x="16535" y="12646"/>
                    <a:pt x="19190" y="14309"/>
                    <a:pt x="20321" y="17063"/>
                  </a:cubicBezTo>
                  <a:cubicBezTo>
                    <a:pt x="21056" y="18880"/>
                    <a:pt x="20993" y="20825"/>
                    <a:pt x="20290" y="22506"/>
                  </a:cubicBezTo>
                  <a:lnTo>
                    <a:pt x="23788" y="22506"/>
                  </a:lnTo>
                  <a:lnTo>
                    <a:pt x="15298" y="1733"/>
                  </a:lnTo>
                  <a:cubicBezTo>
                    <a:pt x="14907" y="1894"/>
                    <a:pt x="14501" y="1970"/>
                    <a:pt x="14102" y="1970"/>
                  </a:cubicBezTo>
                  <a:cubicBezTo>
                    <a:pt x="12854" y="1970"/>
                    <a:pt x="11671" y="1226"/>
                    <a:pt x="111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58"/>
            <p:cNvSpPr/>
            <p:nvPr/>
          </p:nvSpPr>
          <p:spPr>
            <a:xfrm>
              <a:off x="4825400" y="995825"/>
              <a:ext cx="377475" cy="246500"/>
            </a:xfrm>
            <a:custGeom>
              <a:avLst/>
              <a:gdLst/>
              <a:ahLst/>
              <a:cxnLst/>
              <a:rect l="l" t="t" r="r" b="b"/>
              <a:pathLst>
                <a:path w="15099" h="9860" extrusionOk="0">
                  <a:moveTo>
                    <a:pt x="7779" y="0"/>
                  </a:moveTo>
                  <a:cubicBezTo>
                    <a:pt x="6884" y="0"/>
                    <a:pt x="5975" y="171"/>
                    <a:pt x="5096" y="530"/>
                  </a:cubicBezTo>
                  <a:cubicBezTo>
                    <a:pt x="1745" y="1896"/>
                    <a:pt x="0" y="5531"/>
                    <a:pt x="914" y="8935"/>
                  </a:cubicBezTo>
                  <a:lnTo>
                    <a:pt x="6125" y="9671"/>
                  </a:lnTo>
                  <a:cubicBezTo>
                    <a:pt x="5821" y="9460"/>
                    <a:pt x="5548" y="9145"/>
                    <a:pt x="5338" y="8746"/>
                  </a:cubicBezTo>
                  <a:lnTo>
                    <a:pt x="4182" y="9218"/>
                  </a:lnTo>
                  <a:lnTo>
                    <a:pt x="3772" y="8210"/>
                  </a:lnTo>
                  <a:lnTo>
                    <a:pt x="4960" y="7726"/>
                  </a:lnTo>
                  <a:cubicBezTo>
                    <a:pt x="4781" y="7002"/>
                    <a:pt x="4802" y="6224"/>
                    <a:pt x="5012" y="5573"/>
                  </a:cubicBezTo>
                  <a:lnTo>
                    <a:pt x="6262" y="5678"/>
                  </a:lnTo>
                  <a:cubicBezTo>
                    <a:pt x="6010" y="6424"/>
                    <a:pt x="6031" y="7369"/>
                    <a:pt x="6251" y="7926"/>
                  </a:cubicBezTo>
                  <a:cubicBezTo>
                    <a:pt x="6395" y="8271"/>
                    <a:pt x="6592" y="8468"/>
                    <a:pt x="6821" y="8468"/>
                  </a:cubicBezTo>
                  <a:cubicBezTo>
                    <a:pt x="6878" y="8468"/>
                    <a:pt x="6937" y="8456"/>
                    <a:pt x="6998" y="8431"/>
                  </a:cubicBezTo>
                  <a:cubicBezTo>
                    <a:pt x="7943" y="8042"/>
                    <a:pt x="6230" y="5457"/>
                    <a:pt x="8122" y="4690"/>
                  </a:cubicBezTo>
                  <a:cubicBezTo>
                    <a:pt x="8328" y="4605"/>
                    <a:pt x="8533" y="4563"/>
                    <a:pt x="8734" y="4563"/>
                  </a:cubicBezTo>
                  <a:cubicBezTo>
                    <a:pt x="9322" y="4563"/>
                    <a:pt x="9871" y="4917"/>
                    <a:pt x="10286" y="5552"/>
                  </a:cubicBezTo>
                  <a:lnTo>
                    <a:pt x="11411" y="5090"/>
                  </a:lnTo>
                  <a:lnTo>
                    <a:pt x="11820" y="6098"/>
                  </a:lnTo>
                  <a:lnTo>
                    <a:pt x="10738" y="6540"/>
                  </a:lnTo>
                  <a:cubicBezTo>
                    <a:pt x="10927" y="7212"/>
                    <a:pt x="10969" y="7916"/>
                    <a:pt x="10864" y="8504"/>
                  </a:cubicBezTo>
                  <a:lnTo>
                    <a:pt x="9593" y="8420"/>
                  </a:lnTo>
                  <a:cubicBezTo>
                    <a:pt x="9688" y="7726"/>
                    <a:pt x="9625" y="6918"/>
                    <a:pt x="9446" y="6487"/>
                  </a:cubicBezTo>
                  <a:cubicBezTo>
                    <a:pt x="9336" y="6209"/>
                    <a:pt x="9166" y="6033"/>
                    <a:pt x="8973" y="6033"/>
                  </a:cubicBezTo>
                  <a:cubicBezTo>
                    <a:pt x="8925" y="6033"/>
                    <a:pt x="8876" y="6043"/>
                    <a:pt x="8826" y="6066"/>
                  </a:cubicBezTo>
                  <a:cubicBezTo>
                    <a:pt x="7901" y="6435"/>
                    <a:pt x="9583" y="9040"/>
                    <a:pt x="7649" y="9828"/>
                  </a:cubicBezTo>
                  <a:cubicBezTo>
                    <a:pt x="7628" y="9839"/>
                    <a:pt x="7596" y="9849"/>
                    <a:pt x="7575" y="9860"/>
                  </a:cubicBezTo>
                  <a:lnTo>
                    <a:pt x="14332" y="9860"/>
                  </a:lnTo>
                  <a:cubicBezTo>
                    <a:pt x="15035" y="8179"/>
                    <a:pt x="15098" y="6234"/>
                    <a:pt x="14363" y="4417"/>
                  </a:cubicBezTo>
                  <a:cubicBezTo>
                    <a:pt x="13232" y="1663"/>
                    <a:pt x="10577" y="0"/>
                    <a:pt x="77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58"/>
            <p:cNvSpPr/>
            <p:nvPr/>
          </p:nvSpPr>
          <p:spPr>
            <a:xfrm>
              <a:off x="4823300" y="806850"/>
              <a:ext cx="146325" cy="129000"/>
            </a:xfrm>
            <a:custGeom>
              <a:avLst/>
              <a:gdLst/>
              <a:ahLst/>
              <a:cxnLst/>
              <a:rect l="l" t="t" r="r" b="b"/>
              <a:pathLst>
                <a:path w="5853" h="5160" extrusionOk="0">
                  <a:moveTo>
                    <a:pt x="2930" y="1"/>
                  </a:moveTo>
                  <a:cubicBezTo>
                    <a:pt x="2601" y="1"/>
                    <a:pt x="2267" y="64"/>
                    <a:pt x="1944" y="198"/>
                  </a:cubicBezTo>
                  <a:cubicBezTo>
                    <a:pt x="631" y="734"/>
                    <a:pt x="0" y="2236"/>
                    <a:pt x="536" y="3560"/>
                  </a:cubicBezTo>
                  <a:cubicBezTo>
                    <a:pt x="942" y="4556"/>
                    <a:pt x="1904" y="5159"/>
                    <a:pt x="2922" y="5159"/>
                  </a:cubicBezTo>
                  <a:cubicBezTo>
                    <a:pt x="3247" y="5159"/>
                    <a:pt x="3578" y="5098"/>
                    <a:pt x="3898" y="4968"/>
                  </a:cubicBezTo>
                  <a:cubicBezTo>
                    <a:pt x="5222" y="4432"/>
                    <a:pt x="5852" y="2919"/>
                    <a:pt x="5306" y="1606"/>
                  </a:cubicBezTo>
                  <a:cubicBezTo>
                    <a:pt x="4901" y="605"/>
                    <a:pt x="3944" y="1"/>
                    <a:pt x="29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8"/>
            <p:cNvSpPr/>
            <p:nvPr/>
          </p:nvSpPr>
          <p:spPr>
            <a:xfrm>
              <a:off x="4369400" y="553850"/>
              <a:ext cx="910175" cy="688475"/>
            </a:xfrm>
            <a:custGeom>
              <a:avLst/>
              <a:gdLst/>
              <a:ahLst/>
              <a:cxnLst/>
              <a:rect l="l" t="t" r="r" b="b"/>
              <a:pathLst>
                <a:path w="36407" h="27539" extrusionOk="0">
                  <a:moveTo>
                    <a:pt x="18608" y="0"/>
                  </a:moveTo>
                  <a:cubicBezTo>
                    <a:pt x="18093" y="0"/>
                    <a:pt x="17568" y="137"/>
                    <a:pt x="17095" y="410"/>
                  </a:cubicBezTo>
                  <a:lnTo>
                    <a:pt x="1598" y="9456"/>
                  </a:lnTo>
                  <a:cubicBezTo>
                    <a:pt x="904" y="9855"/>
                    <a:pt x="410" y="10507"/>
                    <a:pt x="211" y="11295"/>
                  </a:cubicBezTo>
                  <a:cubicBezTo>
                    <a:pt x="1" y="12073"/>
                    <a:pt x="106" y="12881"/>
                    <a:pt x="515" y="13575"/>
                  </a:cubicBezTo>
                  <a:lnTo>
                    <a:pt x="8658" y="27539"/>
                  </a:lnTo>
                  <a:lnTo>
                    <a:pt x="10518" y="27539"/>
                  </a:lnTo>
                  <a:lnTo>
                    <a:pt x="2259" y="13376"/>
                  </a:lnTo>
                  <a:cubicBezTo>
                    <a:pt x="1671" y="12367"/>
                    <a:pt x="2007" y="11074"/>
                    <a:pt x="3016" y="10486"/>
                  </a:cubicBezTo>
                  <a:lnTo>
                    <a:pt x="17295" y="2154"/>
                  </a:lnTo>
                  <a:cubicBezTo>
                    <a:pt x="17625" y="1959"/>
                    <a:pt x="17989" y="1867"/>
                    <a:pt x="18350" y="1867"/>
                  </a:cubicBezTo>
                  <a:cubicBezTo>
                    <a:pt x="19076" y="1867"/>
                    <a:pt x="19787" y="2243"/>
                    <a:pt x="20174" y="2911"/>
                  </a:cubicBezTo>
                  <a:lnTo>
                    <a:pt x="34547" y="27539"/>
                  </a:lnTo>
                  <a:lnTo>
                    <a:pt x="36406" y="27539"/>
                  </a:lnTo>
                  <a:lnTo>
                    <a:pt x="21213" y="1503"/>
                  </a:lnTo>
                  <a:cubicBezTo>
                    <a:pt x="20646" y="536"/>
                    <a:pt x="19637" y="0"/>
                    <a:pt x="186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8"/>
            <p:cNvSpPr/>
            <p:nvPr/>
          </p:nvSpPr>
          <p:spPr>
            <a:xfrm>
              <a:off x="4361525" y="546200"/>
              <a:ext cx="926975" cy="696125"/>
            </a:xfrm>
            <a:custGeom>
              <a:avLst/>
              <a:gdLst/>
              <a:ahLst/>
              <a:cxnLst/>
              <a:rect l="l" t="t" r="r" b="b"/>
              <a:pathLst>
                <a:path w="37079" h="27845" extrusionOk="0">
                  <a:moveTo>
                    <a:pt x="18917" y="0"/>
                  </a:moveTo>
                  <a:cubicBezTo>
                    <a:pt x="18350" y="0"/>
                    <a:pt x="17776" y="146"/>
                    <a:pt x="17253" y="453"/>
                  </a:cubicBezTo>
                  <a:lnTo>
                    <a:pt x="1755" y="9489"/>
                  </a:lnTo>
                  <a:cubicBezTo>
                    <a:pt x="998" y="9941"/>
                    <a:pt x="452" y="10656"/>
                    <a:pt x="221" y="11517"/>
                  </a:cubicBezTo>
                  <a:cubicBezTo>
                    <a:pt x="1" y="12379"/>
                    <a:pt x="116" y="13271"/>
                    <a:pt x="557" y="14039"/>
                  </a:cubicBezTo>
                  <a:lnTo>
                    <a:pt x="8616" y="27845"/>
                  </a:lnTo>
                  <a:lnTo>
                    <a:pt x="8973" y="27845"/>
                  </a:lnTo>
                  <a:lnTo>
                    <a:pt x="830" y="13881"/>
                  </a:lnTo>
                  <a:cubicBezTo>
                    <a:pt x="421" y="13187"/>
                    <a:pt x="316" y="12379"/>
                    <a:pt x="526" y="11601"/>
                  </a:cubicBezTo>
                  <a:cubicBezTo>
                    <a:pt x="725" y="10813"/>
                    <a:pt x="1219" y="10161"/>
                    <a:pt x="1913" y="9762"/>
                  </a:cubicBezTo>
                  <a:lnTo>
                    <a:pt x="17410" y="716"/>
                  </a:lnTo>
                  <a:cubicBezTo>
                    <a:pt x="17883" y="443"/>
                    <a:pt x="18408" y="306"/>
                    <a:pt x="18923" y="306"/>
                  </a:cubicBezTo>
                  <a:cubicBezTo>
                    <a:pt x="19952" y="306"/>
                    <a:pt x="20961" y="842"/>
                    <a:pt x="21528" y="1809"/>
                  </a:cubicBezTo>
                  <a:lnTo>
                    <a:pt x="36721" y="27845"/>
                  </a:lnTo>
                  <a:lnTo>
                    <a:pt x="37078" y="27845"/>
                  </a:lnTo>
                  <a:lnTo>
                    <a:pt x="21791" y="1651"/>
                  </a:lnTo>
                  <a:cubicBezTo>
                    <a:pt x="21174" y="591"/>
                    <a:pt x="20059" y="0"/>
                    <a:pt x="189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58"/>
            <p:cNvSpPr/>
            <p:nvPr/>
          </p:nvSpPr>
          <p:spPr>
            <a:xfrm>
              <a:off x="4411150" y="600525"/>
              <a:ext cx="821925" cy="641800"/>
            </a:xfrm>
            <a:custGeom>
              <a:avLst/>
              <a:gdLst/>
              <a:ahLst/>
              <a:cxnLst/>
              <a:rect l="l" t="t" r="r" b="b"/>
              <a:pathLst>
                <a:path w="32877" h="25672" extrusionOk="0">
                  <a:moveTo>
                    <a:pt x="16680" y="0"/>
                  </a:moveTo>
                  <a:cubicBezTo>
                    <a:pt x="16319" y="0"/>
                    <a:pt x="15955" y="92"/>
                    <a:pt x="15625" y="287"/>
                  </a:cubicBezTo>
                  <a:lnTo>
                    <a:pt x="1346" y="8619"/>
                  </a:lnTo>
                  <a:cubicBezTo>
                    <a:pt x="337" y="9207"/>
                    <a:pt x="1" y="10500"/>
                    <a:pt x="589" y="11509"/>
                  </a:cubicBezTo>
                  <a:lnTo>
                    <a:pt x="8848" y="25672"/>
                  </a:lnTo>
                  <a:lnTo>
                    <a:pt x="11296" y="25672"/>
                  </a:lnTo>
                  <a:lnTo>
                    <a:pt x="4004" y="13179"/>
                  </a:lnTo>
                  <a:cubicBezTo>
                    <a:pt x="5517" y="12296"/>
                    <a:pt x="6022" y="10353"/>
                    <a:pt x="5139" y="8850"/>
                  </a:cubicBezTo>
                  <a:lnTo>
                    <a:pt x="13954" y="3702"/>
                  </a:lnTo>
                  <a:cubicBezTo>
                    <a:pt x="14544" y="4713"/>
                    <a:pt x="15604" y="5279"/>
                    <a:pt x="16693" y="5279"/>
                  </a:cubicBezTo>
                  <a:cubicBezTo>
                    <a:pt x="17234" y="5279"/>
                    <a:pt x="17781" y="5140"/>
                    <a:pt x="18283" y="4847"/>
                  </a:cubicBezTo>
                  <a:lnTo>
                    <a:pt x="30428" y="25672"/>
                  </a:lnTo>
                  <a:lnTo>
                    <a:pt x="32877" y="25672"/>
                  </a:lnTo>
                  <a:lnTo>
                    <a:pt x="18504" y="1044"/>
                  </a:lnTo>
                  <a:cubicBezTo>
                    <a:pt x="18117" y="376"/>
                    <a:pt x="17406" y="0"/>
                    <a:pt x="166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58"/>
            <p:cNvSpPr/>
            <p:nvPr/>
          </p:nvSpPr>
          <p:spPr>
            <a:xfrm>
              <a:off x="4797025" y="1106475"/>
              <a:ext cx="192025" cy="135850"/>
            </a:xfrm>
            <a:custGeom>
              <a:avLst/>
              <a:gdLst/>
              <a:ahLst/>
              <a:cxnLst/>
              <a:rect l="l" t="t" r="r" b="b"/>
              <a:pathLst>
                <a:path w="7681" h="5434" extrusionOk="0">
                  <a:moveTo>
                    <a:pt x="4605" y="0"/>
                  </a:moveTo>
                  <a:cubicBezTo>
                    <a:pt x="4338" y="0"/>
                    <a:pt x="4071" y="72"/>
                    <a:pt x="3814" y="222"/>
                  </a:cubicBezTo>
                  <a:cubicBezTo>
                    <a:pt x="2049" y="1252"/>
                    <a:pt x="4108" y="3574"/>
                    <a:pt x="3226" y="4089"/>
                  </a:cubicBezTo>
                  <a:cubicBezTo>
                    <a:pt x="3152" y="4133"/>
                    <a:pt x="3077" y="4154"/>
                    <a:pt x="3003" y="4154"/>
                  </a:cubicBezTo>
                  <a:cubicBezTo>
                    <a:pt x="2794" y="4154"/>
                    <a:pt x="2588" y="3985"/>
                    <a:pt x="2417" y="3690"/>
                  </a:cubicBezTo>
                  <a:cubicBezTo>
                    <a:pt x="2112" y="3174"/>
                    <a:pt x="1965" y="2229"/>
                    <a:pt x="2112" y="1462"/>
                  </a:cubicBezTo>
                  <a:lnTo>
                    <a:pt x="2112" y="1462"/>
                  </a:lnTo>
                  <a:lnTo>
                    <a:pt x="851" y="1535"/>
                  </a:lnTo>
                  <a:cubicBezTo>
                    <a:pt x="746" y="2208"/>
                    <a:pt x="830" y="2985"/>
                    <a:pt x="1103" y="3679"/>
                  </a:cubicBezTo>
                  <a:lnTo>
                    <a:pt x="1" y="4320"/>
                  </a:lnTo>
                  <a:lnTo>
                    <a:pt x="547" y="5255"/>
                  </a:lnTo>
                  <a:lnTo>
                    <a:pt x="1619" y="4635"/>
                  </a:lnTo>
                  <a:cubicBezTo>
                    <a:pt x="1892" y="4992"/>
                    <a:pt x="2207" y="5266"/>
                    <a:pt x="2532" y="5434"/>
                  </a:cubicBezTo>
                  <a:lnTo>
                    <a:pt x="3972" y="5434"/>
                  </a:lnTo>
                  <a:cubicBezTo>
                    <a:pt x="4003" y="5413"/>
                    <a:pt x="4035" y="5402"/>
                    <a:pt x="4066" y="5381"/>
                  </a:cubicBezTo>
                  <a:cubicBezTo>
                    <a:pt x="5863" y="4330"/>
                    <a:pt x="3846" y="1988"/>
                    <a:pt x="4697" y="1483"/>
                  </a:cubicBezTo>
                  <a:cubicBezTo>
                    <a:pt x="4758" y="1449"/>
                    <a:pt x="4820" y="1432"/>
                    <a:pt x="4881" y="1432"/>
                  </a:cubicBezTo>
                  <a:cubicBezTo>
                    <a:pt x="5062" y="1432"/>
                    <a:pt x="5239" y="1576"/>
                    <a:pt x="5380" y="1819"/>
                  </a:cubicBezTo>
                  <a:cubicBezTo>
                    <a:pt x="5621" y="2229"/>
                    <a:pt x="5789" y="3006"/>
                    <a:pt x="5789" y="3721"/>
                  </a:cubicBezTo>
                  <a:lnTo>
                    <a:pt x="7061" y="3616"/>
                  </a:lnTo>
                  <a:cubicBezTo>
                    <a:pt x="7082" y="3027"/>
                    <a:pt x="6945" y="2324"/>
                    <a:pt x="6662" y="1693"/>
                  </a:cubicBezTo>
                  <a:lnTo>
                    <a:pt x="7681" y="1105"/>
                  </a:lnTo>
                  <a:lnTo>
                    <a:pt x="7134" y="159"/>
                  </a:lnTo>
                  <a:lnTo>
                    <a:pt x="6084" y="779"/>
                  </a:lnTo>
                  <a:cubicBezTo>
                    <a:pt x="5640" y="273"/>
                    <a:pt x="5123" y="0"/>
                    <a:pt x="4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58"/>
            <p:cNvSpPr/>
            <p:nvPr/>
          </p:nvSpPr>
          <p:spPr>
            <a:xfrm>
              <a:off x="4511250" y="693050"/>
              <a:ext cx="660625" cy="549275"/>
            </a:xfrm>
            <a:custGeom>
              <a:avLst/>
              <a:gdLst/>
              <a:ahLst/>
              <a:cxnLst/>
              <a:rect l="l" t="t" r="r" b="b"/>
              <a:pathLst>
                <a:path w="26425" h="21971" extrusionOk="0">
                  <a:moveTo>
                    <a:pt x="8655" y="5347"/>
                  </a:moveTo>
                  <a:cubicBezTo>
                    <a:pt x="9544" y="5347"/>
                    <a:pt x="10410" y="5808"/>
                    <a:pt x="10895" y="6631"/>
                  </a:cubicBezTo>
                  <a:cubicBezTo>
                    <a:pt x="11610" y="7860"/>
                    <a:pt x="11201" y="9436"/>
                    <a:pt x="9961" y="10150"/>
                  </a:cubicBezTo>
                  <a:cubicBezTo>
                    <a:pt x="9551" y="10392"/>
                    <a:pt x="9104" y="10506"/>
                    <a:pt x="8662" y="10506"/>
                  </a:cubicBezTo>
                  <a:cubicBezTo>
                    <a:pt x="7777" y="10506"/>
                    <a:pt x="6917" y="10046"/>
                    <a:pt x="6441" y="9226"/>
                  </a:cubicBezTo>
                  <a:cubicBezTo>
                    <a:pt x="5716" y="7997"/>
                    <a:pt x="6136" y="6421"/>
                    <a:pt x="7365" y="5695"/>
                  </a:cubicBezTo>
                  <a:cubicBezTo>
                    <a:pt x="7772" y="5459"/>
                    <a:pt x="8216" y="5347"/>
                    <a:pt x="8655" y="5347"/>
                  </a:cubicBezTo>
                  <a:close/>
                  <a:moveTo>
                    <a:pt x="9950" y="1"/>
                  </a:moveTo>
                  <a:lnTo>
                    <a:pt x="1135" y="5149"/>
                  </a:lnTo>
                  <a:cubicBezTo>
                    <a:pt x="2018" y="6652"/>
                    <a:pt x="1513" y="8595"/>
                    <a:pt x="0" y="9478"/>
                  </a:cubicBezTo>
                  <a:lnTo>
                    <a:pt x="7292" y="21971"/>
                  </a:lnTo>
                  <a:lnTo>
                    <a:pt x="8700" y="21971"/>
                  </a:lnTo>
                  <a:cubicBezTo>
                    <a:pt x="7323" y="18724"/>
                    <a:pt x="8542" y="14889"/>
                    <a:pt x="11663" y="13071"/>
                  </a:cubicBezTo>
                  <a:cubicBezTo>
                    <a:pt x="12792" y="12411"/>
                    <a:pt x="14027" y="12096"/>
                    <a:pt x="15245" y="12096"/>
                  </a:cubicBezTo>
                  <a:cubicBezTo>
                    <a:pt x="17688" y="12096"/>
                    <a:pt x="20063" y="13360"/>
                    <a:pt x="21381" y="15625"/>
                  </a:cubicBezTo>
                  <a:cubicBezTo>
                    <a:pt x="22558" y="17631"/>
                    <a:pt x="22632" y="19985"/>
                    <a:pt x="21791" y="21971"/>
                  </a:cubicBezTo>
                  <a:lnTo>
                    <a:pt x="26424" y="21971"/>
                  </a:lnTo>
                  <a:lnTo>
                    <a:pt x="14279" y="1146"/>
                  </a:lnTo>
                  <a:cubicBezTo>
                    <a:pt x="13777" y="1439"/>
                    <a:pt x="13230" y="1578"/>
                    <a:pt x="12689" y="1578"/>
                  </a:cubicBezTo>
                  <a:cubicBezTo>
                    <a:pt x="11600" y="1578"/>
                    <a:pt x="10540" y="1012"/>
                    <a:pt x="99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58"/>
            <p:cNvSpPr/>
            <p:nvPr/>
          </p:nvSpPr>
          <p:spPr>
            <a:xfrm>
              <a:off x="4694325" y="995450"/>
              <a:ext cx="382725" cy="246875"/>
            </a:xfrm>
            <a:custGeom>
              <a:avLst/>
              <a:gdLst/>
              <a:ahLst/>
              <a:cxnLst/>
              <a:rect l="l" t="t" r="r" b="b"/>
              <a:pathLst>
                <a:path w="15309" h="9875" extrusionOk="0">
                  <a:moveTo>
                    <a:pt x="7922" y="0"/>
                  </a:moveTo>
                  <a:cubicBezTo>
                    <a:pt x="6704" y="0"/>
                    <a:pt x="5469" y="315"/>
                    <a:pt x="4340" y="975"/>
                  </a:cubicBezTo>
                  <a:cubicBezTo>
                    <a:pt x="1219" y="2793"/>
                    <a:pt x="0" y="6628"/>
                    <a:pt x="1377" y="9875"/>
                  </a:cubicBezTo>
                  <a:lnTo>
                    <a:pt x="6640" y="9875"/>
                  </a:lnTo>
                  <a:cubicBezTo>
                    <a:pt x="6315" y="9707"/>
                    <a:pt x="6000" y="9433"/>
                    <a:pt x="5727" y="9076"/>
                  </a:cubicBezTo>
                  <a:lnTo>
                    <a:pt x="4655" y="9696"/>
                  </a:lnTo>
                  <a:lnTo>
                    <a:pt x="4109" y="8761"/>
                  </a:lnTo>
                  <a:lnTo>
                    <a:pt x="5211" y="8120"/>
                  </a:lnTo>
                  <a:cubicBezTo>
                    <a:pt x="4938" y="7426"/>
                    <a:pt x="4854" y="6649"/>
                    <a:pt x="4959" y="5976"/>
                  </a:cubicBezTo>
                  <a:lnTo>
                    <a:pt x="6220" y="5903"/>
                  </a:lnTo>
                  <a:lnTo>
                    <a:pt x="6220" y="5903"/>
                  </a:lnTo>
                  <a:cubicBezTo>
                    <a:pt x="6073" y="6670"/>
                    <a:pt x="6220" y="7615"/>
                    <a:pt x="6525" y="8131"/>
                  </a:cubicBezTo>
                  <a:cubicBezTo>
                    <a:pt x="6696" y="8426"/>
                    <a:pt x="6902" y="8595"/>
                    <a:pt x="7111" y="8595"/>
                  </a:cubicBezTo>
                  <a:cubicBezTo>
                    <a:pt x="7185" y="8595"/>
                    <a:pt x="7260" y="8574"/>
                    <a:pt x="7334" y="8530"/>
                  </a:cubicBezTo>
                  <a:cubicBezTo>
                    <a:pt x="8216" y="8015"/>
                    <a:pt x="6157" y="5693"/>
                    <a:pt x="7922" y="4663"/>
                  </a:cubicBezTo>
                  <a:cubicBezTo>
                    <a:pt x="8179" y="4513"/>
                    <a:pt x="8446" y="4441"/>
                    <a:pt x="8713" y="4441"/>
                  </a:cubicBezTo>
                  <a:cubicBezTo>
                    <a:pt x="9231" y="4441"/>
                    <a:pt x="9748" y="4714"/>
                    <a:pt x="10192" y="5220"/>
                  </a:cubicBezTo>
                  <a:lnTo>
                    <a:pt x="11242" y="4600"/>
                  </a:lnTo>
                  <a:lnTo>
                    <a:pt x="11789" y="5546"/>
                  </a:lnTo>
                  <a:lnTo>
                    <a:pt x="10770" y="6134"/>
                  </a:lnTo>
                  <a:cubicBezTo>
                    <a:pt x="11053" y="6765"/>
                    <a:pt x="11190" y="7468"/>
                    <a:pt x="11169" y="8057"/>
                  </a:cubicBezTo>
                  <a:lnTo>
                    <a:pt x="9897" y="8162"/>
                  </a:lnTo>
                  <a:cubicBezTo>
                    <a:pt x="9897" y="7447"/>
                    <a:pt x="9729" y="6670"/>
                    <a:pt x="9488" y="6260"/>
                  </a:cubicBezTo>
                  <a:cubicBezTo>
                    <a:pt x="9347" y="6017"/>
                    <a:pt x="9170" y="5873"/>
                    <a:pt x="8989" y="5873"/>
                  </a:cubicBezTo>
                  <a:cubicBezTo>
                    <a:pt x="8928" y="5873"/>
                    <a:pt x="8866" y="5890"/>
                    <a:pt x="8805" y="5924"/>
                  </a:cubicBezTo>
                  <a:cubicBezTo>
                    <a:pt x="7954" y="6429"/>
                    <a:pt x="9971" y="8771"/>
                    <a:pt x="8174" y="9822"/>
                  </a:cubicBezTo>
                  <a:cubicBezTo>
                    <a:pt x="8143" y="9843"/>
                    <a:pt x="8111" y="9854"/>
                    <a:pt x="8080" y="9875"/>
                  </a:cubicBezTo>
                  <a:lnTo>
                    <a:pt x="14468" y="9875"/>
                  </a:lnTo>
                  <a:cubicBezTo>
                    <a:pt x="15309" y="7889"/>
                    <a:pt x="15235" y="5535"/>
                    <a:pt x="14058" y="3529"/>
                  </a:cubicBezTo>
                  <a:cubicBezTo>
                    <a:pt x="12740" y="1264"/>
                    <a:pt x="10365" y="0"/>
                    <a:pt x="79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58"/>
            <p:cNvSpPr/>
            <p:nvPr/>
          </p:nvSpPr>
          <p:spPr>
            <a:xfrm>
              <a:off x="4654150" y="826725"/>
              <a:ext cx="147350" cy="129000"/>
            </a:xfrm>
            <a:custGeom>
              <a:avLst/>
              <a:gdLst/>
              <a:ahLst/>
              <a:cxnLst/>
              <a:rect l="l" t="t" r="r" b="b"/>
              <a:pathLst>
                <a:path w="5894" h="5160" extrusionOk="0">
                  <a:moveTo>
                    <a:pt x="2939" y="0"/>
                  </a:moveTo>
                  <a:cubicBezTo>
                    <a:pt x="2500" y="0"/>
                    <a:pt x="2056" y="112"/>
                    <a:pt x="1649" y="348"/>
                  </a:cubicBezTo>
                  <a:cubicBezTo>
                    <a:pt x="420" y="1074"/>
                    <a:pt x="0" y="2650"/>
                    <a:pt x="725" y="3879"/>
                  </a:cubicBezTo>
                  <a:cubicBezTo>
                    <a:pt x="1201" y="4699"/>
                    <a:pt x="2061" y="5159"/>
                    <a:pt x="2946" y="5159"/>
                  </a:cubicBezTo>
                  <a:cubicBezTo>
                    <a:pt x="3388" y="5159"/>
                    <a:pt x="3835" y="5045"/>
                    <a:pt x="4245" y="4803"/>
                  </a:cubicBezTo>
                  <a:cubicBezTo>
                    <a:pt x="5485" y="4089"/>
                    <a:pt x="5894" y="2513"/>
                    <a:pt x="5179" y="1284"/>
                  </a:cubicBezTo>
                  <a:cubicBezTo>
                    <a:pt x="4694" y="461"/>
                    <a:pt x="3828" y="0"/>
                    <a:pt x="29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00" name="Google Shape;1500;p58"/>
          <p:cNvCxnSpPr/>
          <p:nvPr/>
        </p:nvCxnSpPr>
        <p:spPr>
          <a:xfrm>
            <a:off x="398043" y="1462311"/>
            <a:ext cx="17178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p59"/>
          <p:cNvSpPr txBox="1">
            <a:spLocks noGrp="1"/>
          </p:cNvSpPr>
          <p:nvPr>
            <p:ph type="subTitle" idx="1"/>
          </p:nvPr>
        </p:nvSpPr>
        <p:spPr>
          <a:xfrm>
            <a:off x="3838353" y="675333"/>
            <a:ext cx="4842442" cy="34786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5457 Male and 4543 Female Our bank Customer.</a:t>
            </a:r>
            <a:endParaRPr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5A55D0-2839-4021-B968-9408DB060C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93124" y="989483"/>
            <a:ext cx="3410752" cy="23283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p59"/>
          <p:cNvSpPr txBox="1">
            <a:spLocks noGrp="1"/>
          </p:cNvSpPr>
          <p:nvPr>
            <p:ph type="subTitle" idx="1"/>
          </p:nvPr>
        </p:nvSpPr>
        <p:spPr>
          <a:xfrm>
            <a:off x="3838353" y="675333"/>
            <a:ext cx="4842442" cy="34786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5151 Active and 4849 are Non-Active customers in our bank.</a:t>
            </a:r>
            <a:endParaRPr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EB0EC2-8A0B-411F-B5ED-FF7B423AC5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32795" y="675334"/>
            <a:ext cx="3924535" cy="299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919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p59"/>
          <p:cNvSpPr txBox="1">
            <a:spLocks noGrp="1"/>
          </p:cNvSpPr>
          <p:nvPr>
            <p:ph type="subTitle" idx="1"/>
          </p:nvPr>
        </p:nvSpPr>
        <p:spPr>
          <a:xfrm>
            <a:off x="3838353" y="675333"/>
            <a:ext cx="4842442" cy="34786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7055 Customer owned Credit Card and 2945 are those customer who not owned Credit Card.</a:t>
            </a:r>
            <a:endParaRPr b="1" dirty="0">
              <a:solidFill>
                <a:schemeClr val="tx2">
                  <a:lumMod val="50000"/>
                </a:schemeClr>
              </a:solidFill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23DEC54-F22A-46F3-A611-6CDBA52941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0128152"/>
              </p:ext>
            </p:extLst>
          </p:nvPr>
        </p:nvGraphicFramePr>
        <p:xfrm>
          <a:off x="463206" y="539750"/>
          <a:ext cx="3130600" cy="34786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34981043"/>
      </p:ext>
    </p:extLst>
  </p:cSld>
  <p:clrMapOvr>
    <a:masterClrMapping/>
  </p:clrMapOvr>
</p:sld>
</file>

<file path=ppt/theme/theme1.xml><?xml version="1.0" encoding="utf-8"?>
<a:theme xmlns:a="http://schemas.openxmlformats.org/drawingml/2006/main" name="Community Bank Business Plan by Slidesgo">
  <a:themeElements>
    <a:clrScheme name="Simple Light">
      <a:dk1>
        <a:srgbClr val="000000"/>
      </a:dk1>
      <a:lt1>
        <a:srgbClr val="FFFFFF"/>
      </a:lt1>
      <a:dk2>
        <a:srgbClr val="BCE7EE"/>
      </a:dk2>
      <a:lt2>
        <a:srgbClr val="C8ECC8"/>
      </a:lt2>
      <a:accent1>
        <a:srgbClr val="C5273D"/>
      </a:accent1>
      <a:accent2>
        <a:srgbClr val="D95FCC"/>
      </a:accent2>
      <a:accent3>
        <a:srgbClr val="178197"/>
      </a:accent3>
      <a:accent4>
        <a:srgbClr val="50C243"/>
      </a:accent4>
      <a:accent5>
        <a:srgbClr val="4FA07C"/>
      </a:accent5>
      <a:accent6>
        <a:srgbClr val="98F5B3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4037</TotalTime>
  <Words>547</Words>
  <Application>Microsoft Office PowerPoint</Application>
  <PresentationFormat>On-screen Show (16:9)</PresentationFormat>
  <Paragraphs>61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Roboto Condensed Light</vt:lpstr>
      <vt:lpstr>Titillium Web Light</vt:lpstr>
      <vt:lpstr>Montserrat</vt:lpstr>
      <vt:lpstr>zeitung</vt:lpstr>
      <vt:lpstr>Bebas Neue</vt:lpstr>
      <vt:lpstr>Inter</vt:lpstr>
      <vt:lpstr>Titillium Web</vt:lpstr>
      <vt:lpstr>Arial</vt:lpstr>
      <vt:lpstr>Community Bank Business Plan by Slidesgo</vt:lpstr>
      <vt:lpstr>Bank Customer Churn Report</vt:lpstr>
      <vt:lpstr>PowerPoint Presentation</vt:lpstr>
      <vt:lpstr>Objective</vt:lpstr>
      <vt:lpstr>Objective</vt:lpstr>
      <vt:lpstr>**Total Number of Customers:** </vt:lpstr>
      <vt:lpstr>**Customer Churn No. and  Percentage:**   2037 Customer Lost and 20.37% of our total Customer.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Customer Churn Report</dc:title>
  <cp:lastModifiedBy>ANWAR</cp:lastModifiedBy>
  <cp:revision>21</cp:revision>
  <dcterms:modified xsi:type="dcterms:W3CDTF">2024-03-08T11:13:48Z</dcterms:modified>
</cp:coreProperties>
</file>