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7" r:id="rId3"/>
    <p:sldId id="308" r:id="rId4"/>
    <p:sldId id="265" r:id="rId5"/>
    <p:sldId id="309" r:id="rId6"/>
    <p:sldId id="310" r:id="rId7"/>
    <p:sldId id="311" r:id="rId8"/>
    <p:sldId id="312" r:id="rId9"/>
    <p:sldId id="313" r:id="rId10"/>
    <p:sldId id="314" r:id="rId11"/>
    <p:sldId id="276"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Fjalla One" panose="020B0604020202020204" charset="0"/>
      <p:regular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F7511A-521F-4D4A-8577-A3CFE65FFDE7}">
  <a:tblStyle styleId="{E8F7511A-521F-4D4A-8577-A3CFE65FF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8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Days</a:t>
            </a:r>
          </a:p>
          <a:p>
            <a:pPr>
              <a:defRPr/>
            </a:pP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Sunday</c:v>
                </c:pt>
                <c:pt idx="1">
                  <c:v>Monday</c:v>
                </c:pt>
                <c:pt idx="2">
                  <c:v>Tuesday</c:v>
                </c:pt>
                <c:pt idx="3">
                  <c:v>Wednesday</c:v>
                </c:pt>
                <c:pt idx="4">
                  <c:v>Thursday</c:v>
                </c:pt>
                <c:pt idx="5">
                  <c:v>Friday</c:v>
                </c:pt>
                <c:pt idx="6">
                  <c:v>Saturday</c:v>
                </c:pt>
              </c:strCache>
            </c:strRef>
          </c:cat>
          <c:val>
            <c:numRef>
              <c:f>Sheet1!$B$2:$B$8</c:f>
              <c:numCache>
                <c:formatCode>General</c:formatCode>
                <c:ptCount val="7"/>
                <c:pt idx="0">
                  <c:v>4</c:v>
                </c:pt>
                <c:pt idx="1">
                  <c:v>4</c:v>
                </c:pt>
                <c:pt idx="2">
                  <c:v>4</c:v>
                </c:pt>
                <c:pt idx="3">
                  <c:v>4</c:v>
                </c:pt>
                <c:pt idx="4">
                  <c:v>5</c:v>
                </c:pt>
                <c:pt idx="5">
                  <c:v>6</c:v>
                </c:pt>
                <c:pt idx="6">
                  <c:v>4</c:v>
                </c:pt>
              </c:numCache>
            </c:numRef>
          </c:val>
          <c:extLst>
            <c:ext xmlns:c16="http://schemas.microsoft.com/office/drawing/2014/chart" uri="{C3380CC4-5D6E-409C-BE32-E72D297353CC}">
              <c16:uniqueId val="{00000000-75E1-4B2E-BF12-A97931859A20}"/>
            </c:ext>
          </c:extLst>
        </c:ser>
        <c:ser>
          <c:idx val="1"/>
          <c:order val="1"/>
          <c:tx>
            <c:strRef>
              <c:f>Sheet1!$C$1</c:f>
              <c:strCache>
                <c:ptCount val="1"/>
                <c:pt idx="0">
                  <c:v>Column1</c:v>
                </c:pt>
              </c:strCache>
            </c:strRef>
          </c:tx>
          <c:spPr>
            <a:solidFill>
              <a:schemeClr val="dk1">
                <a:tint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Sunday</c:v>
                </c:pt>
                <c:pt idx="1">
                  <c:v>Monday</c:v>
                </c:pt>
                <c:pt idx="2">
                  <c:v>Tuesday</c:v>
                </c:pt>
                <c:pt idx="3">
                  <c:v>Wednesday</c:v>
                </c:pt>
                <c:pt idx="4">
                  <c:v>Thursday</c:v>
                </c:pt>
                <c:pt idx="5">
                  <c:v>Friday</c:v>
                </c:pt>
                <c:pt idx="6">
                  <c:v>Saturday</c:v>
                </c:pt>
              </c:strCache>
            </c:strRef>
          </c:cat>
          <c:val>
            <c:numRef>
              <c:f>Sheet1!$C$2:$C$8</c:f>
              <c:numCache>
                <c:formatCode>General</c:formatCode>
                <c:ptCount val="7"/>
              </c:numCache>
            </c:numRef>
          </c:val>
          <c:extLst>
            <c:ext xmlns:c16="http://schemas.microsoft.com/office/drawing/2014/chart" uri="{C3380CC4-5D6E-409C-BE32-E72D297353CC}">
              <c16:uniqueId val="{00000001-75E1-4B2E-BF12-A97931859A20}"/>
            </c:ext>
          </c:extLst>
        </c:ser>
        <c:ser>
          <c:idx val="2"/>
          <c:order val="2"/>
          <c:tx>
            <c:strRef>
              <c:f>Sheet1!$D$1</c:f>
              <c:strCache>
                <c:ptCount val="1"/>
                <c:pt idx="0">
                  <c:v>Column2</c:v>
                </c:pt>
              </c:strCache>
            </c:strRef>
          </c:tx>
          <c:spPr>
            <a:solidFill>
              <a:schemeClr val="dk1">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Sunday</c:v>
                </c:pt>
                <c:pt idx="1">
                  <c:v>Monday</c:v>
                </c:pt>
                <c:pt idx="2">
                  <c:v>Tuesday</c:v>
                </c:pt>
                <c:pt idx="3">
                  <c:v>Wednesday</c:v>
                </c:pt>
                <c:pt idx="4">
                  <c:v>Thursday</c:v>
                </c:pt>
                <c:pt idx="5">
                  <c:v>Friday</c:v>
                </c:pt>
                <c:pt idx="6">
                  <c:v>Saturday</c:v>
                </c:pt>
              </c:strCache>
            </c:strRef>
          </c:cat>
          <c:val>
            <c:numRef>
              <c:f>Sheet1!$D$2:$D$8</c:f>
              <c:numCache>
                <c:formatCode>General</c:formatCode>
                <c:ptCount val="7"/>
              </c:numCache>
            </c:numRef>
          </c:val>
          <c:extLst>
            <c:ext xmlns:c16="http://schemas.microsoft.com/office/drawing/2014/chart" uri="{C3380CC4-5D6E-409C-BE32-E72D297353CC}">
              <c16:uniqueId val="{00000002-75E1-4B2E-BF12-A97931859A20}"/>
            </c:ext>
          </c:extLst>
        </c:ser>
        <c:dLbls>
          <c:dLblPos val="outEnd"/>
          <c:showLegendKey val="0"/>
          <c:showVal val="1"/>
          <c:showCatName val="0"/>
          <c:showSerName val="0"/>
          <c:showPercent val="0"/>
          <c:showBubbleSize val="0"/>
        </c:dLbls>
        <c:gapWidth val="219"/>
        <c:overlap val="-27"/>
        <c:axId val="152359679"/>
        <c:axId val="152344703"/>
      </c:barChart>
      <c:catAx>
        <c:axId val="15235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344703"/>
        <c:crosses val="autoZero"/>
        <c:auto val="1"/>
        <c:lblAlgn val="ctr"/>
        <c:lblOffset val="100"/>
        <c:noMultiLvlLbl val="0"/>
      </c:catAx>
      <c:valAx>
        <c:axId val="152344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35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Billing Question</c:v>
                </c:pt>
                <c:pt idx="1">
                  <c:v>Payments</c:v>
                </c:pt>
                <c:pt idx="2">
                  <c:v>Service Outage</c:v>
                </c:pt>
              </c:strCache>
            </c:strRef>
          </c:cat>
          <c:val>
            <c:numRef>
              <c:f>Sheet1!$B$2:$B$5</c:f>
              <c:numCache>
                <c:formatCode>General</c:formatCode>
                <c:ptCount val="4"/>
                <c:pt idx="0">
                  <c:v>8</c:v>
                </c:pt>
                <c:pt idx="1">
                  <c:v>3</c:v>
                </c:pt>
                <c:pt idx="2">
                  <c:v>1</c:v>
                </c:pt>
              </c:numCache>
            </c:numRef>
          </c:val>
          <c:extLst>
            <c:ext xmlns:c16="http://schemas.microsoft.com/office/drawing/2014/chart" uri="{C3380CC4-5D6E-409C-BE32-E72D297353CC}">
              <c16:uniqueId val="{00000000-4E9B-49EB-B9C3-6C5AB5DDCAF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Channel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Call-Center</c:v>
                </c:pt>
                <c:pt idx="1">
                  <c:v>Chatbot</c:v>
                </c:pt>
                <c:pt idx="2">
                  <c:v>Email</c:v>
                </c:pt>
                <c:pt idx="3">
                  <c:v>Web</c:v>
                </c:pt>
              </c:strCache>
            </c:strRef>
          </c:cat>
          <c:val>
            <c:numRef>
              <c:f>Sheet1!$B$2:$B$5</c:f>
              <c:numCache>
                <c:formatCode>General</c:formatCode>
                <c:ptCount val="4"/>
                <c:pt idx="0">
                  <c:v>11</c:v>
                </c:pt>
                <c:pt idx="1">
                  <c:v>8</c:v>
                </c:pt>
                <c:pt idx="2">
                  <c:v>7</c:v>
                </c:pt>
                <c:pt idx="3">
                  <c:v>7</c:v>
                </c:pt>
              </c:numCache>
            </c:numRef>
          </c:val>
          <c:extLst>
            <c:ext xmlns:c16="http://schemas.microsoft.com/office/drawing/2014/chart" uri="{C3380CC4-5D6E-409C-BE32-E72D297353CC}">
              <c16:uniqueId val="{00000000-6CAE-4C7B-A81E-15F7E3D32A2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Sentiments</c:v>
                </c:pt>
              </c:strCache>
            </c:strRef>
          </c:tx>
          <c:spPr>
            <a:solidFill>
              <a:schemeClr val="dk1">
                <a:tint val="88500"/>
              </a:schemeClr>
            </a:solidFill>
            <a:ln>
              <a:noFill/>
            </a:ln>
            <a:effectLst/>
          </c:spPr>
          <c:invertIfNegative val="0"/>
          <c:cat>
            <c:strRef>
              <c:f>Sheet1!$A$2:$A$6</c:f>
              <c:strCache>
                <c:ptCount val="5"/>
                <c:pt idx="0">
                  <c:v>Negative</c:v>
                </c:pt>
                <c:pt idx="1">
                  <c:v>Neutral</c:v>
                </c:pt>
                <c:pt idx="2">
                  <c:v>Very Negative</c:v>
                </c:pt>
                <c:pt idx="3">
                  <c:v>Positive</c:v>
                </c:pt>
                <c:pt idx="4">
                  <c:v>VeryPositive</c:v>
                </c:pt>
              </c:strCache>
            </c:strRef>
          </c:cat>
          <c:val>
            <c:numRef>
              <c:f>Sheet1!$B$2:$B$6</c:f>
              <c:numCache>
                <c:formatCode>General</c:formatCode>
                <c:ptCount val="5"/>
                <c:pt idx="0">
                  <c:v>11.1</c:v>
                </c:pt>
                <c:pt idx="1">
                  <c:v>8.8000000000000007</c:v>
                </c:pt>
                <c:pt idx="2">
                  <c:v>6</c:v>
                </c:pt>
                <c:pt idx="3">
                  <c:v>3.9</c:v>
                </c:pt>
                <c:pt idx="4">
                  <c:v>3.2</c:v>
                </c:pt>
              </c:numCache>
            </c:numRef>
          </c:val>
          <c:extLst>
            <c:ext xmlns:c16="http://schemas.microsoft.com/office/drawing/2014/chart" uri="{C3380CC4-5D6E-409C-BE32-E72D297353CC}">
              <c16:uniqueId val="{00000000-E054-496E-BCCE-12BBA0047C77}"/>
            </c:ext>
          </c:extLst>
        </c:ser>
        <c:ser>
          <c:idx val="1"/>
          <c:order val="1"/>
          <c:tx>
            <c:strRef>
              <c:f>Sheet1!$C$1</c:f>
              <c:strCache>
                <c:ptCount val="1"/>
                <c:pt idx="0">
                  <c:v>Column1</c:v>
                </c:pt>
              </c:strCache>
            </c:strRef>
          </c:tx>
          <c:spPr>
            <a:solidFill>
              <a:schemeClr val="dk1">
                <a:tint val="55000"/>
              </a:schemeClr>
            </a:solidFill>
            <a:ln>
              <a:noFill/>
            </a:ln>
            <a:effectLst/>
          </c:spPr>
          <c:invertIfNegative val="0"/>
          <c:cat>
            <c:strRef>
              <c:f>Sheet1!$A$2:$A$6</c:f>
              <c:strCache>
                <c:ptCount val="5"/>
                <c:pt idx="0">
                  <c:v>Negative</c:v>
                </c:pt>
                <c:pt idx="1">
                  <c:v>Neutral</c:v>
                </c:pt>
                <c:pt idx="2">
                  <c:v>Very Negative</c:v>
                </c:pt>
                <c:pt idx="3">
                  <c:v>Positive</c:v>
                </c:pt>
                <c:pt idx="4">
                  <c:v>VeryPositive</c:v>
                </c:pt>
              </c:strCache>
            </c:strRef>
          </c:cat>
          <c:val>
            <c:numRef>
              <c:f>Sheet1!$C$2:$C$6</c:f>
              <c:numCache>
                <c:formatCode>General</c:formatCode>
                <c:ptCount val="5"/>
              </c:numCache>
            </c:numRef>
          </c:val>
          <c:extLst>
            <c:ext xmlns:c16="http://schemas.microsoft.com/office/drawing/2014/chart" uri="{C3380CC4-5D6E-409C-BE32-E72D297353CC}">
              <c16:uniqueId val="{00000001-E054-496E-BCCE-12BBA0047C77}"/>
            </c:ext>
          </c:extLst>
        </c:ser>
        <c:ser>
          <c:idx val="2"/>
          <c:order val="2"/>
          <c:tx>
            <c:strRef>
              <c:f>Sheet1!$D$1</c:f>
              <c:strCache>
                <c:ptCount val="1"/>
                <c:pt idx="0">
                  <c:v>Column2</c:v>
                </c:pt>
              </c:strCache>
            </c:strRef>
          </c:tx>
          <c:spPr>
            <a:solidFill>
              <a:schemeClr val="dk1">
                <a:tint val="75000"/>
              </a:schemeClr>
            </a:solidFill>
            <a:ln>
              <a:noFill/>
            </a:ln>
            <a:effectLst/>
          </c:spPr>
          <c:invertIfNegative val="0"/>
          <c:cat>
            <c:strRef>
              <c:f>Sheet1!$A$2:$A$6</c:f>
              <c:strCache>
                <c:ptCount val="5"/>
                <c:pt idx="0">
                  <c:v>Negative</c:v>
                </c:pt>
                <c:pt idx="1">
                  <c:v>Neutral</c:v>
                </c:pt>
                <c:pt idx="2">
                  <c:v>Very Negative</c:v>
                </c:pt>
                <c:pt idx="3">
                  <c:v>Positive</c:v>
                </c:pt>
                <c:pt idx="4">
                  <c:v>VeryPositive</c:v>
                </c:pt>
              </c:strCache>
            </c:strRef>
          </c:cat>
          <c:val>
            <c:numRef>
              <c:f>Sheet1!$D$2:$D$6</c:f>
              <c:numCache>
                <c:formatCode>General</c:formatCode>
                <c:ptCount val="5"/>
              </c:numCache>
            </c:numRef>
          </c:val>
          <c:extLst>
            <c:ext xmlns:c16="http://schemas.microsoft.com/office/drawing/2014/chart" uri="{C3380CC4-5D6E-409C-BE32-E72D297353CC}">
              <c16:uniqueId val="{00000002-E054-496E-BCCE-12BBA0047C77}"/>
            </c:ext>
          </c:extLst>
        </c:ser>
        <c:dLbls>
          <c:showLegendKey val="0"/>
          <c:showVal val="0"/>
          <c:showCatName val="0"/>
          <c:showSerName val="0"/>
          <c:showPercent val="0"/>
          <c:showBubbleSize val="0"/>
        </c:dLbls>
        <c:gapWidth val="182"/>
        <c:axId val="66726111"/>
        <c:axId val="66739007"/>
      </c:barChart>
      <c:catAx>
        <c:axId val="667261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39007"/>
        <c:crosses val="autoZero"/>
        <c:auto val="1"/>
        <c:lblAlgn val="ctr"/>
        <c:lblOffset val="100"/>
        <c:noMultiLvlLbl val="0"/>
      </c:catAx>
      <c:valAx>
        <c:axId val="667390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26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City</c:v>
                </c:pt>
              </c:strCache>
            </c:strRef>
          </c:tx>
          <c:spPr>
            <a:solidFill>
              <a:schemeClr val="accent1"/>
            </a:solidFill>
            <a:ln>
              <a:noFill/>
            </a:ln>
            <a:effectLst/>
          </c:spPr>
          <c:invertIfNegative val="0"/>
          <c:cat>
            <c:strRef>
              <c:f>Sheet1!$A$2:$A$5</c:f>
              <c:strCache>
                <c:ptCount val="4"/>
                <c:pt idx="0">
                  <c:v>Los Angles/CA</c:v>
                </c:pt>
                <c:pt idx="1">
                  <c:v>Baltimore /MD</c:v>
                </c:pt>
                <c:pt idx="2">
                  <c:v>Chicgo/LA</c:v>
                </c:pt>
                <c:pt idx="3">
                  <c:v>Denvat/CO</c:v>
                </c:pt>
              </c:strCache>
            </c:strRef>
          </c:cat>
          <c:val>
            <c:numRef>
              <c:f>Sheet1!$B$2:$B$5</c:f>
              <c:numCache>
                <c:formatCode>General</c:formatCode>
                <c:ptCount val="4"/>
                <c:pt idx="0">
                  <c:v>14</c:v>
                </c:pt>
                <c:pt idx="1">
                  <c:v>11</c:v>
                </c:pt>
                <c:pt idx="2">
                  <c:v>5</c:v>
                </c:pt>
                <c:pt idx="3">
                  <c:v>3</c:v>
                </c:pt>
              </c:numCache>
            </c:numRef>
          </c:val>
          <c:extLst>
            <c:ext xmlns:c16="http://schemas.microsoft.com/office/drawing/2014/chart" uri="{C3380CC4-5D6E-409C-BE32-E72D297353CC}">
              <c16:uniqueId val="{00000000-0EFF-4154-86FB-13F7BCF5AFE6}"/>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4"/>
                <c:pt idx="0">
                  <c:v>Los Angles/CA</c:v>
                </c:pt>
                <c:pt idx="1">
                  <c:v>Baltimore /MD</c:v>
                </c:pt>
                <c:pt idx="2">
                  <c:v>Chicgo/LA</c:v>
                </c:pt>
                <c:pt idx="3">
                  <c:v>Denvat/CO</c:v>
                </c:pt>
              </c:strCache>
            </c:strRef>
          </c:cat>
          <c:val>
            <c:numRef>
              <c:f>Sheet1!$C$2:$C$5</c:f>
              <c:numCache>
                <c:formatCode>General</c:formatCode>
                <c:ptCount val="4"/>
              </c:numCache>
            </c:numRef>
          </c:val>
          <c:extLst>
            <c:ext xmlns:c16="http://schemas.microsoft.com/office/drawing/2014/chart" uri="{C3380CC4-5D6E-409C-BE32-E72D297353CC}">
              <c16:uniqueId val="{00000001-0EFF-4154-86FB-13F7BCF5AFE6}"/>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4"/>
                <c:pt idx="0">
                  <c:v>Los Angles/CA</c:v>
                </c:pt>
                <c:pt idx="1">
                  <c:v>Baltimore /MD</c:v>
                </c:pt>
                <c:pt idx="2">
                  <c:v>Chicgo/LA</c:v>
                </c:pt>
                <c:pt idx="3">
                  <c:v>Denvat/CO</c:v>
                </c:pt>
              </c:strCache>
            </c:strRef>
          </c:cat>
          <c:val>
            <c:numRef>
              <c:f>Sheet1!$D$2:$D$5</c:f>
              <c:numCache>
                <c:formatCode>General</c:formatCode>
                <c:ptCount val="4"/>
              </c:numCache>
            </c:numRef>
          </c:val>
          <c:extLst>
            <c:ext xmlns:c16="http://schemas.microsoft.com/office/drawing/2014/chart" uri="{C3380CC4-5D6E-409C-BE32-E72D297353CC}">
              <c16:uniqueId val="{00000002-0EFF-4154-86FB-13F7BCF5AFE6}"/>
            </c:ext>
          </c:extLst>
        </c:ser>
        <c:dLbls>
          <c:showLegendKey val="0"/>
          <c:showVal val="0"/>
          <c:showCatName val="0"/>
          <c:showSerName val="0"/>
          <c:showPercent val="0"/>
          <c:showBubbleSize val="0"/>
        </c:dLbls>
        <c:gapWidth val="219"/>
        <c:overlap val="-27"/>
        <c:axId val="132555999"/>
        <c:axId val="132543519"/>
      </c:barChart>
      <c:catAx>
        <c:axId val="13255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543519"/>
        <c:crosses val="autoZero"/>
        <c:auto val="1"/>
        <c:lblAlgn val="ctr"/>
        <c:lblOffset val="100"/>
        <c:noMultiLvlLbl val="0"/>
      </c:catAx>
      <c:valAx>
        <c:axId val="132543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55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6"/>
        <p:cNvGrpSpPr/>
        <p:nvPr/>
      </p:nvGrpSpPr>
      <p:grpSpPr>
        <a:xfrm>
          <a:off x="0" y="0"/>
          <a:ext cx="0" cy="0"/>
          <a:chOff x="0" y="0"/>
          <a:chExt cx="0" cy="0"/>
        </a:xfrm>
      </p:grpSpPr>
      <p:sp>
        <p:nvSpPr>
          <p:cNvPr id="7407" name="Google Shape;7407;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8" name="Google Shape;7408;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34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6"/>
        <p:cNvGrpSpPr/>
        <p:nvPr/>
      </p:nvGrpSpPr>
      <p:grpSpPr>
        <a:xfrm>
          <a:off x="0" y="0"/>
          <a:ext cx="0" cy="0"/>
          <a:chOff x="0" y="0"/>
          <a:chExt cx="0" cy="0"/>
        </a:xfrm>
      </p:grpSpPr>
      <p:sp>
        <p:nvSpPr>
          <p:cNvPr id="8477" name="Google Shape;8477;geab36a3a3e_0_17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8" name="Google Shape;8478;geab36a3a3e_0_17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p:cNvGrpSpPr/>
        <p:nvPr/>
      </p:nvGrpSpPr>
      <p:grpSpPr>
        <a:xfrm>
          <a:off x="0" y="0"/>
          <a:ext cx="0" cy="0"/>
          <a:chOff x="0" y="0"/>
          <a:chExt cx="0" cy="0"/>
        </a:xfrm>
      </p:grpSpPr>
      <p:sp>
        <p:nvSpPr>
          <p:cNvPr id="7534" name="Google Shape;75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p:cNvGrpSpPr/>
        <p:nvPr/>
      </p:nvGrpSpPr>
      <p:grpSpPr>
        <a:xfrm>
          <a:off x="0" y="0"/>
          <a:ext cx="0" cy="0"/>
          <a:chOff x="0" y="0"/>
          <a:chExt cx="0" cy="0"/>
        </a:xfrm>
      </p:grpSpPr>
      <p:sp>
        <p:nvSpPr>
          <p:cNvPr id="7534" name="Google Shape;75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29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94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68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2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88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6"/>
        <p:cNvGrpSpPr/>
        <p:nvPr/>
      </p:nvGrpSpPr>
      <p:grpSpPr>
        <a:xfrm>
          <a:off x="0" y="0"/>
          <a:ext cx="0" cy="0"/>
          <a:chOff x="0" y="0"/>
          <a:chExt cx="0" cy="0"/>
        </a:xfrm>
      </p:grpSpPr>
      <p:sp>
        <p:nvSpPr>
          <p:cNvPr id="8037" name="Google Shape;803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8" name="Google Shape;803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36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1825" y="1242100"/>
            <a:ext cx="4644900" cy="18627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01825" y="3172475"/>
            <a:ext cx="2953800" cy="685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634025" y="-3002900"/>
            <a:ext cx="4245000" cy="42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684387" y="-412645"/>
            <a:ext cx="1469145" cy="1357639"/>
            <a:chOff x="4482950" y="515400"/>
            <a:chExt cx="991125" cy="915900"/>
          </a:xfrm>
        </p:grpSpPr>
        <p:sp>
          <p:nvSpPr>
            <p:cNvPr id="13" name="Google Shape;13;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
          <p:cNvSpPr/>
          <p:nvPr/>
        </p:nvSpPr>
        <p:spPr>
          <a:xfrm>
            <a:off x="1176725" y="4661425"/>
            <a:ext cx="1667100" cy="16671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
          <p:cNvGrpSpPr/>
          <p:nvPr/>
        </p:nvGrpSpPr>
        <p:grpSpPr>
          <a:xfrm>
            <a:off x="-641275" y="4250005"/>
            <a:ext cx="1469145" cy="1357639"/>
            <a:chOff x="4482950" y="515400"/>
            <a:chExt cx="991125" cy="915900"/>
          </a:xfrm>
        </p:grpSpPr>
        <p:sp>
          <p:nvSpPr>
            <p:cNvPr id="147" name="Google Shape;147;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0" name="Google Shape;42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grpSp>
        <p:nvGrpSpPr>
          <p:cNvPr id="421" name="Google Shape;421;p4"/>
          <p:cNvGrpSpPr/>
          <p:nvPr/>
        </p:nvGrpSpPr>
        <p:grpSpPr>
          <a:xfrm>
            <a:off x="7187650" y="4513505"/>
            <a:ext cx="1469145" cy="1357639"/>
            <a:chOff x="4482950" y="515400"/>
            <a:chExt cx="991125" cy="915900"/>
          </a:xfrm>
        </p:grpSpPr>
        <p:sp>
          <p:nvSpPr>
            <p:cNvPr id="422" name="Google Shape;422;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
          <p:cNvGrpSpPr/>
          <p:nvPr/>
        </p:nvGrpSpPr>
        <p:grpSpPr>
          <a:xfrm>
            <a:off x="364612" y="-727645"/>
            <a:ext cx="1469145" cy="1357639"/>
            <a:chOff x="4482950" y="515400"/>
            <a:chExt cx="991125" cy="915900"/>
          </a:xfrm>
        </p:grpSpPr>
        <p:sp>
          <p:nvSpPr>
            <p:cNvPr id="555" name="Google Shape;555;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
          <p:cNvSpPr/>
          <p:nvPr/>
        </p:nvSpPr>
        <p:spPr>
          <a:xfrm>
            <a:off x="-1498700" y="3963525"/>
            <a:ext cx="2337900" cy="23379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6871000" y="-34298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2"/>
        <p:cNvGrpSpPr/>
        <p:nvPr/>
      </p:nvGrpSpPr>
      <p:grpSpPr>
        <a:xfrm>
          <a:off x="0" y="0"/>
          <a:ext cx="0" cy="0"/>
          <a:chOff x="0" y="0"/>
          <a:chExt cx="0" cy="0"/>
        </a:xfrm>
      </p:grpSpPr>
      <p:sp>
        <p:nvSpPr>
          <p:cNvPr id="1913" name="Google Shape;1913;p10"/>
          <p:cNvSpPr txBox="1">
            <a:spLocks noGrp="1"/>
          </p:cNvSpPr>
          <p:nvPr>
            <p:ph type="title"/>
          </p:nvPr>
        </p:nvSpPr>
        <p:spPr>
          <a:xfrm>
            <a:off x="720000" y="1962150"/>
            <a:ext cx="36732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468"/>
        <p:cNvGrpSpPr/>
        <p:nvPr/>
      </p:nvGrpSpPr>
      <p:grpSpPr>
        <a:xfrm>
          <a:off x="0" y="0"/>
          <a:ext cx="0" cy="0"/>
          <a:chOff x="0" y="0"/>
          <a:chExt cx="0" cy="0"/>
        </a:xfrm>
      </p:grpSpPr>
      <p:sp>
        <p:nvSpPr>
          <p:cNvPr id="2469" name="Google Shape;2469;p14"/>
          <p:cNvSpPr txBox="1">
            <a:spLocks noGrp="1"/>
          </p:cNvSpPr>
          <p:nvPr>
            <p:ph type="title"/>
          </p:nvPr>
        </p:nvSpPr>
        <p:spPr>
          <a:xfrm>
            <a:off x="1166225" y="3334275"/>
            <a:ext cx="5231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70" name="Google Shape;2470;p14"/>
          <p:cNvSpPr txBox="1">
            <a:spLocks noGrp="1"/>
          </p:cNvSpPr>
          <p:nvPr>
            <p:ph type="subTitle" idx="1"/>
          </p:nvPr>
        </p:nvSpPr>
        <p:spPr>
          <a:xfrm>
            <a:off x="1166225" y="1749363"/>
            <a:ext cx="5231100" cy="127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471" name="Google Shape;2471;p14"/>
          <p:cNvGrpSpPr/>
          <p:nvPr/>
        </p:nvGrpSpPr>
        <p:grpSpPr>
          <a:xfrm flipH="1">
            <a:off x="5259418" y="-412645"/>
            <a:ext cx="1469145" cy="1357639"/>
            <a:chOff x="4482950" y="515400"/>
            <a:chExt cx="991125" cy="915900"/>
          </a:xfrm>
        </p:grpSpPr>
        <p:sp>
          <p:nvSpPr>
            <p:cNvPr id="2472" name="Google Shape;2472;p1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4" name="Google Shape;2604;p14"/>
          <p:cNvSpPr/>
          <p:nvPr/>
        </p:nvSpPr>
        <p:spPr>
          <a:xfrm flipH="1">
            <a:off x="-2085500" y="-3110225"/>
            <a:ext cx="4311900" cy="431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7513525" y="-114320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6" name="Google Shape;2606;p14"/>
          <p:cNvGrpSpPr/>
          <p:nvPr/>
        </p:nvGrpSpPr>
        <p:grpSpPr>
          <a:xfrm flipH="1">
            <a:off x="403255" y="4453655"/>
            <a:ext cx="1469145" cy="1357639"/>
            <a:chOff x="4482950" y="515400"/>
            <a:chExt cx="991125" cy="915900"/>
          </a:xfrm>
        </p:grpSpPr>
        <p:sp>
          <p:nvSpPr>
            <p:cNvPr id="2607" name="Google Shape;2607;p1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9" name="Google Shape;2739;p14"/>
          <p:cNvSpPr/>
          <p:nvPr/>
        </p:nvSpPr>
        <p:spPr>
          <a:xfrm flipH="1">
            <a:off x="4262575" y="38257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6588"/>
        <p:cNvGrpSpPr/>
        <p:nvPr/>
      </p:nvGrpSpPr>
      <p:grpSpPr>
        <a:xfrm>
          <a:off x="0" y="0"/>
          <a:ext cx="0" cy="0"/>
          <a:chOff x="0" y="0"/>
          <a:chExt cx="0" cy="0"/>
        </a:xfrm>
      </p:grpSpPr>
      <p:sp>
        <p:nvSpPr>
          <p:cNvPr id="6589" name="Google Shape;6589;p30"/>
          <p:cNvSpPr txBox="1">
            <a:spLocks noGrp="1"/>
          </p:cNvSpPr>
          <p:nvPr>
            <p:ph type="body" idx="1"/>
          </p:nvPr>
        </p:nvSpPr>
        <p:spPr>
          <a:xfrm>
            <a:off x="4412025" y="1836075"/>
            <a:ext cx="4177200" cy="2341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AutoNum type="arabicPeriod"/>
              <a:defRPr/>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6590" name="Google Shape;6590;p30"/>
          <p:cNvSpPr txBox="1">
            <a:spLocks noGrp="1"/>
          </p:cNvSpPr>
          <p:nvPr>
            <p:ph type="title"/>
          </p:nvPr>
        </p:nvSpPr>
        <p:spPr>
          <a:xfrm>
            <a:off x="712650" y="411734"/>
            <a:ext cx="771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b="1"/>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ONE_COLUMN_TEXT_2">
    <p:spTree>
      <p:nvGrpSpPr>
        <p:cNvPr id="1" name="Shape 6864"/>
        <p:cNvGrpSpPr/>
        <p:nvPr/>
      </p:nvGrpSpPr>
      <p:grpSpPr>
        <a:xfrm>
          <a:off x="0" y="0"/>
          <a:ext cx="0" cy="0"/>
          <a:chOff x="0" y="0"/>
          <a:chExt cx="0" cy="0"/>
        </a:xfrm>
      </p:grpSpPr>
      <p:grpSp>
        <p:nvGrpSpPr>
          <p:cNvPr id="6865" name="Google Shape;6865;p32"/>
          <p:cNvGrpSpPr/>
          <p:nvPr/>
        </p:nvGrpSpPr>
        <p:grpSpPr>
          <a:xfrm>
            <a:off x="1319562" y="-412645"/>
            <a:ext cx="1469145" cy="1357639"/>
            <a:chOff x="4482950" y="515400"/>
            <a:chExt cx="991125" cy="915900"/>
          </a:xfrm>
        </p:grpSpPr>
        <p:sp>
          <p:nvSpPr>
            <p:cNvPr id="6866" name="Google Shape;6866;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8" name="Google Shape;6998;p32"/>
          <p:cNvSpPr/>
          <p:nvPr/>
        </p:nvSpPr>
        <p:spPr>
          <a:xfrm>
            <a:off x="5775475" y="-29919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9" name="Google Shape;6999;p32"/>
          <p:cNvGrpSpPr/>
          <p:nvPr/>
        </p:nvGrpSpPr>
        <p:grpSpPr>
          <a:xfrm>
            <a:off x="6903025" y="4453655"/>
            <a:ext cx="1469145" cy="1357639"/>
            <a:chOff x="4482950" y="515400"/>
            <a:chExt cx="991125" cy="915900"/>
          </a:xfrm>
        </p:grpSpPr>
        <p:sp>
          <p:nvSpPr>
            <p:cNvPr id="7000" name="Google Shape;7000;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2" name="Google Shape;7132;p32"/>
          <p:cNvSpPr/>
          <p:nvPr/>
        </p:nvSpPr>
        <p:spPr>
          <a:xfrm>
            <a:off x="-1161450" y="42562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MAIN_POINT_1">
    <p:spTree>
      <p:nvGrpSpPr>
        <p:cNvPr id="1" name="Shape 7133"/>
        <p:cNvGrpSpPr/>
        <p:nvPr/>
      </p:nvGrpSpPr>
      <p:grpSpPr>
        <a:xfrm>
          <a:off x="0" y="0"/>
          <a:ext cx="0" cy="0"/>
          <a:chOff x="0" y="0"/>
          <a:chExt cx="0" cy="0"/>
        </a:xfrm>
      </p:grpSpPr>
      <p:grpSp>
        <p:nvGrpSpPr>
          <p:cNvPr id="7134" name="Google Shape;7134;p33"/>
          <p:cNvGrpSpPr/>
          <p:nvPr/>
        </p:nvGrpSpPr>
        <p:grpSpPr>
          <a:xfrm flipH="1">
            <a:off x="6880768" y="-412645"/>
            <a:ext cx="1469145" cy="1357639"/>
            <a:chOff x="4482950" y="515400"/>
            <a:chExt cx="991125" cy="915900"/>
          </a:xfrm>
        </p:grpSpPr>
        <p:sp>
          <p:nvSpPr>
            <p:cNvPr id="7135" name="Google Shape;7135;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7" name="Google Shape;7267;p33"/>
          <p:cNvSpPr/>
          <p:nvPr/>
        </p:nvSpPr>
        <p:spPr>
          <a:xfrm flipH="1">
            <a:off x="76550" y="-3519300"/>
            <a:ext cx="4311900" cy="431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33"/>
          <p:cNvSpPr/>
          <p:nvPr/>
        </p:nvSpPr>
        <p:spPr>
          <a:xfrm flipH="1">
            <a:off x="4262575" y="40543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9" name="Google Shape;7269;p33"/>
          <p:cNvGrpSpPr/>
          <p:nvPr/>
        </p:nvGrpSpPr>
        <p:grpSpPr>
          <a:xfrm flipH="1">
            <a:off x="403255" y="4453655"/>
            <a:ext cx="1469145" cy="1357639"/>
            <a:chOff x="4482950" y="515400"/>
            <a:chExt cx="991125" cy="915900"/>
          </a:xfrm>
        </p:grpSpPr>
        <p:sp>
          <p:nvSpPr>
            <p:cNvPr id="7270" name="Google Shape;7270;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1pPr>
            <a:lvl2pPr lvl="1"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2pPr>
            <a:lvl3pPr lvl="2"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3pPr>
            <a:lvl4pPr lvl="3"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4pPr>
            <a:lvl5pPr lvl="4"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5pPr>
            <a:lvl6pPr lvl="5"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6pPr>
            <a:lvl7pPr lvl="6"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7pPr>
            <a:lvl8pPr lvl="7"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8pPr>
            <a:lvl9pPr lvl="8"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60" r:id="rId5"/>
    <p:sldLayoutId id="2147483676"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9"/>
        <p:cNvGrpSpPr/>
        <p:nvPr/>
      </p:nvGrpSpPr>
      <p:grpSpPr>
        <a:xfrm>
          <a:off x="0" y="0"/>
          <a:ext cx="0" cy="0"/>
          <a:chOff x="0" y="0"/>
          <a:chExt cx="0" cy="0"/>
        </a:xfrm>
      </p:grpSpPr>
      <p:sp>
        <p:nvSpPr>
          <p:cNvPr id="7410" name="Google Shape;7410;p36"/>
          <p:cNvSpPr/>
          <p:nvPr/>
        </p:nvSpPr>
        <p:spPr>
          <a:xfrm>
            <a:off x="5074250" y="15063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1" name="Google Shape;7411;p36"/>
          <p:cNvCxnSpPr/>
          <p:nvPr/>
        </p:nvCxnSpPr>
        <p:spPr>
          <a:xfrm rot="10800000">
            <a:off x="2903050" y="4679175"/>
            <a:ext cx="6500400" cy="0"/>
          </a:xfrm>
          <a:prstGeom prst="straightConnector1">
            <a:avLst/>
          </a:prstGeom>
          <a:noFill/>
          <a:ln w="9525" cap="flat" cmpd="sng">
            <a:solidFill>
              <a:schemeClr val="dk1"/>
            </a:solidFill>
            <a:prstDash val="solid"/>
            <a:round/>
            <a:headEnd type="none" w="med" len="med"/>
            <a:tailEnd type="none" w="med" len="med"/>
          </a:ln>
        </p:spPr>
      </p:cxnSp>
      <p:sp>
        <p:nvSpPr>
          <p:cNvPr id="7412" name="Google Shape;7412;p36"/>
          <p:cNvSpPr txBox="1">
            <a:spLocks noGrp="1"/>
          </p:cNvSpPr>
          <p:nvPr>
            <p:ph type="ctrTitle"/>
          </p:nvPr>
        </p:nvSpPr>
        <p:spPr>
          <a:xfrm>
            <a:off x="601825" y="1242100"/>
            <a:ext cx="4644900" cy="186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CALL CENTER</a:t>
            </a:r>
            <a:r>
              <a:rPr lang="en" sz="3900" dirty="0"/>
              <a:t> </a:t>
            </a:r>
            <a:r>
              <a:rPr lang="en" sz="4800" dirty="0">
                <a:solidFill>
                  <a:schemeClr val="dk1"/>
                </a:solidFill>
              </a:rPr>
              <a:t>COMPANY</a:t>
            </a:r>
            <a:endParaRPr sz="4800" dirty="0">
              <a:solidFill>
                <a:schemeClr val="dk1"/>
              </a:solidFill>
            </a:endParaRPr>
          </a:p>
        </p:txBody>
      </p:sp>
      <p:sp>
        <p:nvSpPr>
          <p:cNvPr id="7413" name="Google Shape;7413;p36"/>
          <p:cNvSpPr txBox="1">
            <a:spLocks noGrp="1"/>
          </p:cNvSpPr>
          <p:nvPr>
            <p:ph type="subTitle" idx="1"/>
          </p:nvPr>
        </p:nvSpPr>
        <p:spPr>
          <a:xfrm>
            <a:off x="0" y="3112678"/>
            <a:ext cx="5593705" cy="1082969"/>
          </a:xfrm>
          <a:prstGeom prst="rect">
            <a:avLst/>
          </a:prstGeom>
        </p:spPr>
        <p:txBody>
          <a:bodyPr spcFirstLastPara="1" wrap="square" lIns="91425" tIns="91425" rIns="91425" bIns="91425" anchor="t" anchorCtr="0">
            <a:noAutofit/>
          </a:bodyPr>
          <a:lstStyle/>
          <a:p>
            <a:pPr marL="0" indent="0"/>
            <a:r>
              <a:rPr lang="en" dirty="0"/>
              <a:t>This Dataset is taken from kaggle:-</a:t>
            </a:r>
            <a:r>
              <a:rPr lang="en-IN" dirty="0"/>
              <a:t>https://www.kaggle.com/datasets/johndoeeeeeee123/call-center-dataset</a:t>
            </a:r>
          </a:p>
          <a:p>
            <a:pPr marL="0" lvl="0" indent="0" algn="l" rtl="0">
              <a:spcBef>
                <a:spcPts val="0"/>
              </a:spcBef>
              <a:spcAft>
                <a:spcPts val="0"/>
              </a:spcAft>
              <a:buNone/>
            </a:pPr>
            <a:endParaRPr dirty="0"/>
          </a:p>
        </p:txBody>
      </p:sp>
      <p:grpSp>
        <p:nvGrpSpPr>
          <p:cNvPr id="7414" name="Google Shape;7414;p36"/>
          <p:cNvGrpSpPr/>
          <p:nvPr/>
        </p:nvGrpSpPr>
        <p:grpSpPr>
          <a:xfrm>
            <a:off x="4799776" y="2232406"/>
            <a:ext cx="4948695" cy="2983217"/>
            <a:chOff x="3142075" y="2116500"/>
            <a:chExt cx="4239800" cy="2555875"/>
          </a:xfrm>
        </p:grpSpPr>
        <p:sp>
          <p:nvSpPr>
            <p:cNvPr id="7415" name="Google Shape;7415;p36"/>
            <p:cNvSpPr/>
            <p:nvPr/>
          </p:nvSpPr>
          <p:spPr>
            <a:xfrm>
              <a:off x="3142075" y="3121950"/>
              <a:ext cx="1998250" cy="1239500"/>
            </a:xfrm>
            <a:custGeom>
              <a:avLst/>
              <a:gdLst/>
              <a:ahLst/>
              <a:cxnLst/>
              <a:rect l="l" t="t" r="r" b="b"/>
              <a:pathLst>
                <a:path w="79930" h="49580" extrusionOk="0">
                  <a:moveTo>
                    <a:pt x="575" y="0"/>
                  </a:moveTo>
                  <a:lnTo>
                    <a:pt x="1" y="811"/>
                  </a:lnTo>
                  <a:lnTo>
                    <a:pt x="9869" y="43665"/>
                  </a:lnTo>
                  <a:lnTo>
                    <a:pt x="49276" y="49580"/>
                  </a:lnTo>
                  <a:lnTo>
                    <a:pt x="79930" y="40218"/>
                  </a:lnTo>
                  <a:lnTo>
                    <a:pt x="79896" y="39914"/>
                  </a:lnTo>
                  <a:lnTo>
                    <a:pt x="79828" y="39644"/>
                  </a:lnTo>
                  <a:lnTo>
                    <a:pt x="79693" y="39373"/>
                  </a:lnTo>
                  <a:lnTo>
                    <a:pt x="79524" y="39137"/>
                  </a:lnTo>
                  <a:lnTo>
                    <a:pt x="79288" y="38900"/>
                  </a:lnTo>
                  <a:lnTo>
                    <a:pt x="79051" y="38697"/>
                  </a:lnTo>
                  <a:lnTo>
                    <a:pt x="78781" y="38562"/>
                  </a:lnTo>
                  <a:lnTo>
                    <a:pt x="78510" y="38427"/>
                  </a:lnTo>
                  <a:lnTo>
                    <a:pt x="48296" y="36399"/>
                  </a:lnTo>
                  <a:lnTo>
                    <a:pt x="37481" y="2096"/>
                  </a:lnTo>
                  <a:lnTo>
                    <a:pt x="575"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36"/>
            <p:cNvSpPr/>
            <p:nvPr/>
          </p:nvSpPr>
          <p:spPr>
            <a:xfrm>
              <a:off x="3155600" y="3121950"/>
              <a:ext cx="1220075" cy="1239500"/>
            </a:xfrm>
            <a:custGeom>
              <a:avLst/>
              <a:gdLst/>
              <a:ahLst/>
              <a:cxnLst/>
              <a:rect l="l" t="t" r="r" b="b"/>
              <a:pathLst>
                <a:path w="48803" h="49580" extrusionOk="0">
                  <a:moveTo>
                    <a:pt x="102" y="0"/>
                  </a:moveTo>
                  <a:lnTo>
                    <a:pt x="1" y="34"/>
                  </a:lnTo>
                  <a:lnTo>
                    <a:pt x="10140" y="42381"/>
                  </a:lnTo>
                  <a:lnTo>
                    <a:pt x="10140" y="42415"/>
                  </a:lnTo>
                  <a:lnTo>
                    <a:pt x="46944" y="47484"/>
                  </a:lnTo>
                  <a:lnTo>
                    <a:pt x="47214" y="47552"/>
                  </a:lnTo>
                  <a:lnTo>
                    <a:pt x="47485" y="47653"/>
                  </a:lnTo>
                  <a:lnTo>
                    <a:pt x="47789" y="47822"/>
                  </a:lnTo>
                  <a:lnTo>
                    <a:pt x="47958" y="47958"/>
                  </a:lnTo>
                  <a:lnTo>
                    <a:pt x="48093" y="48093"/>
                  </a:lnTo>
                  <a:lnTo>
                    <a:pt x="48228" y="48262"/>
                  </a:lnTo>
                  <a:lnTo>
                    <a:pt x="48363" y="48465"/>
                  </a:lnTo>
                  <a:lnTo>
                    <a:pt x="48499" y="48701"/>
                  </a:lnTo>
                  <a:lnTo>
                    <a:pt x="48566" y="48972"/>
                  </a:lnTo>
                  <a:lnTo>
                    <a:pt x="48634" y="49242"/>
                  </a:lnTo>
                  <a:lnTo>
                    <a:pt x="48701" y="49580"/>
                  </a:lnTo>
                  <a:lnTo>
                    <a:pt x="48803" y="49580"/>
                  </a:lnTo>
                  <a:lnTo>
                    <a:pt x="48769" y="49208"/>
                  </a:lnTo>
                  <a:lnTo>
                    <a:pt x="48701" y="48904"/>
                  </a:lnTo>
                  <a:lnTo>
                    <a:pt x="48600" y="48634"/>
                  </a:lnTo>
                  <a:lnTo>
                    <a:pt x="48465" y="48397"/>
                  </a:lnTo>
                  <a:lnTo>
                    <a:pt x="48330" y="48194"/>
                  </a:lnTo>
                  <a:lnTo>
                    <a:pt x="48161" y="47991"/>
                  </a:lnTo>
                  <a:lnTo>
                    <a:pt x="47992" y="47856"/>
                  </a:lnTo>
                  <a:lnTo>
                    <a:pt x="47823" y="47721"/>
                  </a:lnTo>
                  <a:lnTo>
                    <a:pt x="47519" y="47552"/>
                  </a:lnTo>
                  <a:lnTo>
                    <a:pt x="47248" y="47417"/>
                  </a:lnTo>
                  <a:lnTo>
                    <a:pt x="46944" y="47349"/>
                  </a:lnTo>
                  <a:lnTo>
                    <a:pt x="10241" y="42314"/>
                  </a:lnTo>
                  <a:lnTo>
                    <a:pt x="10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36"/>
            <p:cNvSpPr/>
            <p:nvPr/>
          </p:nvSpPr>
          <p:spPr>
            <a:xfrm>
              <a:off x="3410775" y="4030225"/>
              <a:ext cx="938725" cy="152950"/>
            </a:xfrm>
            <a:custGeom>
              <a:avLst/>
              <a:gdLst/>
              <a:ahLst/>
              <a:cxnLst/>
              <a:rect l="l" t="t" r="r" b="b"/>
              <a:pathLst>
                <a:path w="37549" h="6118" extrusionOk="0">
                  <a:moveTo>
                    <a:pt x="37514" y="1"/>
                  </a:moveTo>
                  <a:lnTo>
                    <a:pt x="0" y="5983"/>
                  </a:lnTo>
                  <a:lnTo>
                    <a:pt x="0" y="6118"/>
                  </a:lnTo>
                  <a:lnTo>
                    <a:pt x="37548" y="136"/>
                  </a:lnTo>
                  <a:lnTo>
                    <a:pt x="3751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36"/>
            <p:cNvSpPr/>
            <p:nvPr/>
          </p:nvSpPr>
          <p:spPr>
            <a:xfrm>
              <a:off x="3221500" y="3172650"/>
              <a:ext cx="1062925" cy="897325"/>
            </a:xfrm>
            <a:custGeom>
              <a:avLst/>
              <a:gdLst/>
              <a:ahLst/>
              <a:cxnLst/>
              <a:rect l="l" t="t" r="r" b="b"/>
              <a:pathLst>
                <a:path w="42517" h="35893" extrusionOk="0">
                  <a:moveTo>
                    <a:pt x="1" y="0"/>
                  </a:moveTo>
                  <a:lnTo>
                    <a:pt x="8213" y="35892"/>
                  </a:lnTo>
                  <a:lnTo>
                    <a:pt x="42517" y="32141"/>
                  </a:lnTo>
                  <a:lnTo>
                    <a:pt x="32750" y="1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36"/>
            <p:cNvSpPr/>
            <p:nvPr/>
          </p:nvSpPr>
          <p:spPr>
            <a:xfrm>
              <a:off x="3642275" y="4047125"/>
              <a:ext cx="1124600" cy="188450"/>
            </a:xfrm>
            <a:custGeom>
              <a:avLst/>
              <a:gdLst/>
              <a:ahLst/>
              <a:cxnLst/>
              <a:rect l="l" t="t" r="r" b="b"/>
              <a:pathLst>
                <a:path w="44984" h="7538" extrusionOk="0">
                  <a:moveTo>
                    <a:pt x="28694" y="102"/>
                  </a:moveTo>
                  <a:lnTo>
                    <a:pt x="44173" y="1352"/>
                  </a:lnTo>
                  <a:lnTo>
                    <a:pt x="17237" y="7402"/>
                  </a:lnTo>
                  <a:lnTo>
                    <a:pt x="812" y="5239"/>
                  </a:lnTo>
                  <a:lnTo>
                    <a:pt x="28694" y="102"/>
                  </a:lnTo>
                  <a:close/>
                  <a:moveTo>
                    <a:pt x="28694" y="1"/>
                  </a:moveTo>
                  <a:lnTo>
                    <a:pt x="0" y="5273"/>
                  </a:lnTo>
                  <a:lnTo>
                    <a:pt x="17237" y="7537"/>
                  </a:lnTo>
                  <a:lnTo>
                    <a:pt x="44984" y="1285"/>
                  </a:lnTo>
                  <a:lnTo>
                    <a:pt x="2869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36"/>
            <p:cNvSpPr/>
            <p:nvPr/>
          </p:nvSpPr>
          <p:spPr>
            <a:xfrm>
              <a:off x="3744500" y="4053050"/>
              <a:ext cx="695400" cy="139425"/>
            </a:xfrm>
            <a:custGeom>
              <a:avLst/>
              <a:gdLst/>
              <a:ahLst/>
              <a:cxnLst/>
              <a:rect l="l" t="t" r="r" b="b"/>
              <a:pathLst>
                <a:path w="27816" h="5577" extrusionOk="0">
                  <a:moveTo>
                    <a:pt x="27782" y="0"/>
                  </a:moveTo>
                  <a:lnTo>
                    <a:pt x="1" y="5441"/>
                  </a:lnTo>
                  <a:lnTo>
                    <a:pt x="1" y="5577"/>
                  </a:lnTo>
                  <a:lnTo>
                    <a:pt x="27815" y="135"/>
                  </a:lnTo>
                  <a:lnTo>
                    <a:pt x="2778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36"/>
            <p:cNvSpPr/>
            <p:nvPr/>
          </p:nvSpPr>
          <p:spPr>
            <a:xfrm>
              <a:off x="3855200" y="4060650"/>
              <a:ext cx="670875" cy="146200"/>
            </a:xfrm>
            <a:custGeom>
              <a:avLst/>
              <a:gdLst/>
              <a:ahLst/>
              <a:cxnLst/>
              <a:rect l="l" t="t" r="r" b="b"/>
              <a:pathLst>
                <a:path w="26835" h="5848" extrusionOk="0">
                  <a:moveTo>
                    <a:pt x="26801" y="0"/>
                  </a:moveTo>
                  <a:lnTo>
                    <a:pt x="0" y="5712"/>
                  </a:lnTo>
                  <a:lnTo>
                    <a:pt x="34" y="5847"/>
                  </a:lnTo>
                  <a:lnTo>
                    <a:pt x="26835" y="102"/>
                  </a:lnTo>
                  <a:lnTo>
                    <a:pt x="2680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36"/>
            <p:cNvSpPr/>
            <p:nvPr/>
          </p:nvSpPr>
          <p:spPr>
            <a:xfrm>
              <a:off x="3968400" y="4068250"/>
              <a:ext cx="657375" cy="152950"/>
            </a:xfrm>
            <a:custGeom>
              <a:avLst/>
              <a:gdLst/>
              <a:ahLst/>
              <a:cxnLst/>
              <a:rect l="l" t="t" r="r" b="b"/>
              <a:pathLst>
                <a:path w="26295" h="6118" extrusionOk="0">
                  <a:moveTo>
                    <a:pt x="26261" y="0"/>
                  </a:moveTo>
                  <a:lnTo>
                    <a:pt x="1" y="6016"/>
                  </a:lnTo>
                  <a:lnTo>
                    <a:pt x="35" y="6118"/>
                  </a:lnTo>
                  <a:lnTo>
                    <a:pt x="26295" y="136"/>
                  </a:lnTo>
                  <a:lnTo>
                    <a:pt x="2626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36"/>
            <p:cNvSpPr/>
            <p:nvPr/>
          </p:nvSpPr>
          <p:spPr>
            <a:xfrm>
              <a:off x="3765625" y="4156125"/>
              <a:ext cx="439375" cy="49875"/>
            </a:xfrm>
            <a:custGeom>
              <a:avLst/>
              <a:gdLst/>
              <a:ahLst/>
              <a:cxnLst/>
              <a:rect l="l" t="t" r="r" b="b"/>
              <a:pathLst>
                <a:path w="17575" h="1995" extrusionOk="0">
                  <a:moveTo>
                    <a:pt x="1" y="0"/>
                  </a:moveTo>
                  <a:lnTo>
                    <a:pt x="1" y="135"/>
                  </a:lnTo>
                  <a:lnTo>
                    <a:pt x="17541" y="1994"/>
                  </a:lnTo>
                  <a:lnTo>
                    <a:pt x="17575" y="1859"/>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36"/>
            <p:cNvSpPr/>
            <p:nvPr/>
          </p:nvSpPr>
          <p:spPr>
            <a:xfrm>
              <a:off x="3897425" y="4131625"/>
              <a:ext cx="423350" cy="48175"/>
            </a:xfrm>
            <a:custGeom>
              <a:avLst/>
              <a:gdLst/>
              <a:ahLst/>
              <a:cxnLst/>
              <a:rect l="l" t="t" r="r" b="b"/>
              <a:pathLst>
                <a:path w="16934" h="1927" extrusionOk="0">
                  <a:moveTo>
                    <a:pt x="35" y="0"/>
                  </a:moveTo>
                  <a:lnTo>
                    <a:pt x="1" y="135"/>
                  </a:lnTo>
                  <a:lnTo>
                    <a:pt x="16933" y="1927"/>
                  </a:lnTo>
                  <a:lnTo>
                    <a:pt x="16933" y="1791"/>
                  </a:lnTo>
                  <a:lnTo>
                    <a:pt x="3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36"/>
            <p:cNvSpPr/>
            <p:nvPr/>
          </p:nvSpPr>
          <p:spPr>
            <a:xfrm>
              <a:off x="4016575" y="4109650"/>
              <a:ext cx="403900" cy="47350"/>
            </a:xfrm>
            <a:custGeom>
              <a:avLst/>
              <a:gdLst/>
              <a:ahLst/>
              <a:cxnLst/>
              <a:rect l="l" t="t" r="r" b="b"/>
              <a:pathLst>
                <a:path w="16156" h="1894" extrusionOk="0">
                  <a:moveTo>
                    <a:pt x="0" y="0"/>
                  </a:moveTo>
                  <a:lnTo>
                    <a:pt x="0" y="136"/>
                  </a:lnTo>
                  <a:lnTo>
                    <a:pt x="16121" y="1893"/>
                  </a:lnTo>
                  <a:lnTo>
                    <a:pt x="16155" y="1792"/>
                  </a:lnTo>
                  <a:lnTo>
                    <a:pt x="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36"/>
            <p:cNvSpPr/>
            <p:nvPr/>
          </p:nvSpPr>
          <p:spPr>
            <a:xfrm>
              <a:off x="4140775" y="4087675"/>
              <a:ext cx="387000" cy="45650"/>
            </a:xfrm>
            <a:custGeom>
              <a:avLst/>
              <a:gdLst/>
              <a:ahLst/>
              <a:cxnLst/>
              <a:rect l="l" t="t" r="r" b="b"/>
              <a:pathLst>
                <a:path w="15480" h="1826" extrusionOk="0">
                  <a:moveTo>
                    <a:pt x="34" y="1"/>
                  </a:moveTo>
                  <a:lnTo>
                    <a:pt x="0" y="102"/>
                  </a:lnTo>
                  <a:lnTo>
                    <a:pt x="15479" y="1826"/>
                  </a:lnTo>
                  <a:lnTo>
                    <a:pt x="15479" y="1691"/>
                  </a:lnTo>
                  <a:lnTo>
                    <a:pt x="3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36"/>
            <p:cNvSpPr/>
            <p:nvPr/>
          </p:nvSpPr>
          <p:spPr>
            <a:xfrm>
              <a:off x="4264125" y="4065725"/>
              <a:ext cx="368400" cy="43950"/>
            </a:xfrm>
            <a:custGeom>
              <a:avLst/>
              <a:gdLst/>
              <a:ahLst/>
              <a:cxnLst/>
              <a:rect l="l" t="t" r="r" b="b"/>
              <a:pathLst>
                <a:path w="14736" h="1758" extrusionOk="0">
                  <a:moveTo>
                    <a:pt x="34" y="0"/>
                  </a:moveTo>
                  <a:lnTo>
                    <a:pt x="1" y="135"/>
                  </a:lnTo>
                  <a:lnTo>
                    <a:pt x="14736" y="1757"/>
                  </a:lnTo>
                  <a:lnTo>
                    <a:pt x="14736" y="1622"/>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36"/>
            <p:cNvSpPr/>
            <p:nvPr/>
          </p:nvSpPr>
          <p:spPr>
            <a:xfrm>
              <a:off x="4651100" y="3870550"/>
              <a:ext cx="817900" cy="231525"/>
            </a:xfrm>
            <a:custGeom>
              <a:avLst/>
              <a:gdLst/>
              <a:ahLst/>
              <a:cxnLst/>
              <a:rect l="l" t="t" r="r" b="b"/>
              <a:pathLst>
                <a:path w="32716" h="9261" extrusionOk="0">
                  <a:moveTo>
                    <a:pt x="6388" y="0"/>
                  </a:moveTo>
                  <a:lnTo>
                    <a:pt x="6118" y="34"/>
                  </a:lnTo>
                  <a:lnTo>
                    <a:pt x="5915" y="68"/>
                  </a:lnTo>
                  <a:lnTo>
                    <a:pt x="5712" y="135"/>
                  </a:lnTo>
                  <a:lnTo>
                    <a:pt x="5577" y="203"/>
                  </a:lnTo>
                  <a:lnTo>
                    <a:pt x="5408" y="169"/>
                  </a:lnTo>
                  <a:lnTo>
                    <a:pt x="4969" y="169"/>
                  </a:lnTo>
                  <a:lnTo>
                    <a:pt x="4698" y="203"/>
                  </a:lnTo>
                  <a:lnTo>
                    <a:pt x="4428" y="270"/>
                  </a:lnTo>
                  <a:lnTo>
                    <a:pt x="4157" y="372"/>
                  </a:lnTo>
                  <a:lnTo>
                    <a:pt x="3921" y="541"/>
                  </a:lnTo>
                  <a:lnTo>
                    <a:pt x="3008" y="1318"/>
                  </a:lnTo>
                  <a:lnTo>
                    <a:pt x="1657" y="2501"/>
                  </a:lnTo>
                  <a:lnTo>
                    <a:pt x="981" y="3143"/>
                  </a:lnTo>
                  <a:lnTo>
                    <a:pt x="440" y="3718"/>
                  </a:lnTo>
                  <a:lnTo>
                    <a:pt x="237" y="3954"/>
                  </a:lnTo>
                  <a:lnTo>
                    <a:pt x="102" y="4157"/>
                  </a:lnTo>
                  <a:lnTo>
                    <a:pt x="0" y="4326"/>
                  </a:lnTo>
                  <a:lnTo>
                    <a:pt x="0" y="4394"/>
                  </a:lnTo>
                  <a:lnTo>
                    <a:pt x="34" y="4427"/>
                  </a:lnTo>
                  <a:lnTo>
                    <a:pt x="102" y="4495"/>
                  </a:lnTo>
                  <a:lnTo>
                    <a:pt x="169" y="4563"/>
                  </a:lnTo>
                  <a:lnTo>
                    <a:pt x="406" y="4630"/>
                  </a:lnTo>
                  <a:lnTo>
                    <a:pt x="676" y="4664"/>
                  </a:lnTo>
                  <a:lnTo>
                    <a:pt x="1014" y="4630"/>
                  </a:lnTo>
                  <a:lnTo>
                    <a:pt x="1386" y="4563"/>
                  </a:lnTo>
                  <a:lnTo>
                    <a:pt x="1758" y="4427"/>
                  </a:lnTo>
                  <a:lnTo>
                    <a:pt x="2163" y="4258"/>
                  </a:lnTo>
                  <a:lnTo>
                    <a:pt x="2535" y="4056"/>
                  </a:lnTo>
                  <a:lnTo>
                    <a:pt x="3313" y="3650"/>
                  </a:lnTo>
                  <a:lnTo>
                    <a:pt x="3955" y="3312"/>
                  </a:lnTo>
                  <a:lnTo>
                    <a:pt x="4631" y="3008"/>
                  </a:lnTo>
                  <a:lnTo>
                    <a:pt x="5340" y="3177"/>
                  </a:lnTo>
                  <a:lnTo>
                    <a:pt x="6084" y="3346"/>
                  </a:lnTo>
                  <a:lnTo>
                    <a:pt x="6895" y="3582"/>
                  </a:lnTo>
                  <a:lnTo>
                    <a:pt x="7706" y="3853"/>
                  </a:lnTo>
                  <a:lnTo>
                    <a:pt x="8450" y="4123"/>
                  </a:lnTo>
                  <a:lnTo>
                    <a:pt x="8720" y="4258"/>
                  </a:lnTo>
                  <a:lnTo>
                    <a:pt x="8923" y="4394"/>
                  </a:lnTo>
                  <a:lnTo>
                    <a:pt x="9058" y="4529"/>
                  </a:lnTo>
                  <a:lnTo>
                    <a:pt x="9092" y="4596"/>
                  </a:lnTo>
                  <a:lnTo>
                    <a:pt x="9092" y="4664"/>
                  </a:lnTo>
                  <a:lnTo>
                    <a:pt x="9058" y="4765"/>
                  </a:lnTo>
                  <a:lnTo>
                    <a:pt x="8990" y="4867"/>
                  </a:lnTo>
                  <a:lnTo>
                    <a:pt x="8889" y="4934"/>
                  </a:lnTo>
                  <a:lnTo>
                    <a:pt x="8754" y="4968"/>
                  </a:lnTo>
                  <a:lnTo>
                    <a:pt x="8416" y="5070"/>
                  </a:lnTo>
                  <a:lnTo>
                    <a:pt x="5949" y="5070"/>
                  </a:lnTo>
                  <a:lnTo>
                    <a:pt x="5408" y="5137"/>
                  </a:lnTo>
                  <a:lnTo>
                    <a:pt x="4833" y="5239"/>
                  </a:lnTo>
                  <a:lnTo>
                    <a:pt x="4293" y="5408"/>
                  </a:lnTo>
                  <a:lnTo>
                    <a:pt x="3786" y="5610"/>
                  </a:lnTo>
                  <a:lnTo>
                    <a:pt x="3583" y="5712"/>
                  </a:lnTo>
                  <a:lnTo>
                    <a:pt x="3414" y="5847"/>
                  </a:lnTo>
                  <a:lnTo>
                    <a:pt x="3313" y="5982"/>
                  </a:lnTo>
                  <a:lnTo>
                    <a:pt x="3245" y="6117"/>
                  </a:lnTo>
                  <a:lnTo>
                    <a:pt x="3211" y="6286"/>
                  </a:lnTo>
                  <a:lnTo>
                    <a:pt x="3245" y="6421"/>
                  </a:lnTo>
                  <a:lnTo>
                    <a:pt x="3380" y="6590"/>
                  </a:lnTo>
                  <a:lnTo>
                    <a:pt x="3549" y="6726"/>
                  </a:lnTo>
                  <a:lnTo>
                    <a:pt x="3820" y="6895"/>
                  </a:lnTo>
                  <a:lnTo>
                    <a:pt x="4090" y="6996"/>
                  </a:lnTo>
                  <a:lnTo>
                    <a:pt x="4428" y="7097"/>
                  </a:lnTo>
                  <a:lnTo>
                    <a:pt x="4800" y="7165"/>
                  </a:lnTo>
                  <a:lnTo>
                    <a:pt x="5543" y="7266"/>
                  </a:lnTo>
                  <a:lnTo>
                    <a:pt x="7030" y="7266"/>
                  </a:lnTo>
                  <a:lnTo>
                    <a:pt x="7605" y="7233"/>
                  </a:lnTo>
                  <a:lnTo>
                    <a:pt x="8179" y="7165"/>
                  </a:lnTo>
                  <a:lnTo>
                    <a:pt x="8923" y="7435"/>
                  </a:lnTo>
                  <a:lnTo>
                    <a:pt x="9768" y="7672"/>
                  </a:lnTo>
                  <a:lnTo>
                    <a:pt x="10782" y="7908"/>
                  </a:lnTo>
                  <a:lnTo>
                    <a:pt x="11322" y="8010"/>
                  </a:lnTo>
                  <a:lnTo>
                    <a:pt x="11931" y="8111"/>
                  </a:lnTo>
                  <a:lnTo>
                    <a:pt x="12505" y="8179"/>
                  </a:lnTo>
                  <a:lnTo>
                    <a:pt x="13080" y="8213"/>
                  </a:lnTo>
                  <a:lnTo>
                    <a:pt x="13654" y="8213"/>
                  </a:lnTo>
                  <a:lnTo>
                    <a:pt x="14229" y="8145"/>
                  </a:lnTo>
                  <a:lnTo>
                    <a:pt x="14736" y="8044"/>
                  </a:lnTo>
                  <a:lnTo>
                    <a:pt x="15243" y="7875"/>
                  </a:lnTo>
                  <a:lnTo>
                    <a:pt x="21630" y="8483"/>
                  </a:lnTo>
                  <a:lnTo>
                    <a:pt x="26429" y="8922"/>
                  </a:lnTo>
                  <a:lnTo>
                    <a:pt x="28254" y="9125"/>
                  </a:lnTo>
                  <a:lnTo>
                    <a:pt x="29336" y="9260"/>
                  </a:lnTo>
                  <a:lnTo>
                    <a:pt x="29505" y="9260"/>
                  </a:lnTo>
                  <a:lnTo>
                    <a:pt x="29674" y="9227"/>
                  </a:lnTo>
                  <a:lnTo>
                    <a:pt x="29843" y="9159"/>
                  </a:lnTo>
                  <a:lnTo>
                    <a:pt x="29978" y="9024"/>
                  </a:lnTo>
                  <a:lnTo>
                    <a:pt x="30147" y="8889"/>
                  </a:lnTo>
                  <a:lnTo>
                    <a:pt x="30316" y="8686"/>
                  </a:lnTo>
                  <a:lnTo>
                    <a:pt x="30620" y="8246"/>
                  </a:lnTo>
                  <a:lnTo>
                    <a:pt x="30891" y="7706"/>
                  </a:lnTo>
                  <a:lnTo>
                    <a:pt x="31161" y="7097"/>
                  </a:lnTo>
                  <a:lnTo>
                    <a:pt x="31431" y="6455"/>
                  </a:lnTo>
                  <a:lnTo>
                    <a:pt x="31668" y="5745"/>
                  </a:lnTo>
                  <a:lnTo>
                    <a:pt x="32107" y="4394"/>
                  </a:lnTo>
                  <a:lnTo>
                    <a:pt x="32445" y="3211"/>
                  </a:lnTo>
                  <a:lnTo>
                    <a:pt x="32716" y="2028"/>
                  </a:lnTo>
                  <a:lnTo>
                    <a:pt x="14668" y="2771"/>
                  </a:lnTo>
                  <a:lnTo>
                    <a:pt x="9024" y="203"/>
                  </a:lnTo>
                  <a:lnTo>
                    <a:pt x="8585" y="135"/>
                  </a:lnTo>
                  <a:lnTo>
                    <a:pt x="7537" y="34"/>
                  </a:lnTo>
                  <a:lnTo>
                    <a:pt x="6963"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36"/>
            <p:cNvSpPr/>
            <p:nvPr/>
          </p:nvSpPr>
          <p:spPr>
            <a:xfrm>
              <a:off x="4789675" y="3873925"/>
              <a:ext cx="59150" cy="26200"/>
            </a:xfrm>
            <a:custGeom>
              <a:avLst/>
              <a:gdLst/>
              <a:ahLst/>
              <a:cxnLst/>
              <a:rect l="l" t="t" r="r" b="b"/>
              <a:pathLst>
                <a:path w="2366" h="1048" extrusionOk="0">
                  <a:moveTo>
                    <a:pt x="68" y="0"/>
                  </a:moveTo>
                  <a:lnTo>
                    <a:pt x="0" y="135"/>
                  </a:lnTo>
                  <a:lnTo>
                    <a:pt x="2298" y="1048"/>
                  </a:lnTo>
                  <a:lnTo>
                    <a:pt x="2366" y="913"/>
                  </a:lnTo>
                  <a:lnTo>
                    <a:pt x="6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36"/>
            <p:cNvSpPr/>
            <p:nvPr/>
          </p:nvSpPr>
          <p:spPr>
            <a:xfrm>
              <a:off x="5516300" y="3174325"/>
              <a:ext cx="1225975" cy="1497225"/>
            </a:xfrm>
            <a:custGeom>
              <a:avLst/>
              <a:gdLst/>
              <a:ahLst/>
              <a:cxnLst/>
              <a:rect l="l" t="t" r="r" b="b"/>
              <a:pathLst>
                <a:path w="49039" h="59889" extrusionOk="0">
                  <a:moveTo>
                    <a:pt x="36196" y="1"/>
                  </a:moveTo>
                  <a:lnTo>
                    <a:pt x="35250" y="102"/>
                  </a:lnTo>
                  <a:lnTo>
                    <a:pt x="34270" y="271"/>
                  </a:lnTo>
                  <a:lnTo>
                    <a:pt x="33256" y="474"/>
                  </a:lnTo>
                  <a:lnTo>
                    <a:pt x="32208" y="778"/>
                  </a:lnTo>
                  <a:lnTo>
                    <a:pt x="31161" y="1082"/>
                  </a:lnTo>
                  <a:lnTo>
                    <a:pt x="30113" y="1420"/>
                  </a:lnTo>
                  <a:lnTo>
                    <a:pt x="29099" y="1792"/>
                  </a:lnTo>
                  <a:lnTo>
                    <a:pt x="27173" y="2569"/>
                  </a:lnTo>
                  <a:lnTo>
                    <a:pt x="25483" y="3279"/>
                  </a:lnTo>
                  <a:lnTo>
                    <a:pt x="24199" y="3820"/>
                  </a:lnTo>
                  <a:lnTo>
                    <a:pt x="22914" y="4394"/>
                  </a:lnTo>
                  <a:lnTo>
                    <a:pt x="21427" y="5104"/>
                  </a:lnTo>
                  <a:lnTo>
                    <a:pt x="18217" y="6692"/>
                  </a:lnTo>
                  <a:lnTo>
                    <a:pt x="15513" y="8078"/>
                  </a:lnTo>
                  <a:lnTo>
                    <a:pt x="14398" y="8653"/>
                  </a:lnTo>
                  <a:lnTo>
                    <a:pt x="12708" y="12235"/>
                  </a:lnTo>
                  <a:lnTo>
                    <a:pt x="8990" y="20211"/>
                  </a:lnTo>
                  <a:lnTo>
                    <a:pt x="6962" y="24605"/>
                  </a:lnTo>
                  <a:lnTo>
                    <a:pt x="5171" y="28559"/>
                  </a:lnTo>
                  <a:lnTo>
                    <a:pt x="3853" y="31567"/>
                  </a:lnTo>
                  <a:lnTo>
                    <a:pt x="3447" y="32581"/>
                  </a:lnTo>
                  <a:lnTo>
                    <a:pt x="3245" y="33155"/>
                  </a:lnTo>
                  <a:lnTo>
                    <a:pt x="3211" y="33324"/>
                  </a:lnTo>
                  <a:lnTo>
                    <a:pt x="3211" y="33561"/>
                  </a:lnTo>
                  <a:lnTo>
                    <a:pt x="3245" y="34169"/>
                  </a:lnTo>
                  <a:lnTo>
                    <a:pt x="3346" y="34879"/>
                  </a:lnTo>
                  <a:lnTo>
                    <a:pt x="3515" y="35724"/>
                  </a:lnTo>
                  <a:lnTo>
                    <a:pt x="3752" y="36636"/>
                  </a:lnTo>
                  <a:lnTo>
                    <a:pt x="3988" y="37616"/>
                  </a:lnTo>
                  <a:lnTo>
                    <a:pt x="4563" y="39610"/>
                  </a:lnTo>
                  <a:lnTo>
                    <a:pt x="5137" y="41537"/>
                  </a:lnTo>
                  <a:lnTo>
                    <a:pt x="5678" y="43193"/>
                  </a:lnTo>
                  <a:lnTo>
                    <a:pt x="6185" y="44747"/>
                  </a:lnTo>
                  <a:lnTo>
                    <a:pt x="0" y="59888"/>
                  </a:lnTo>
                  <a:lnTo>
                    <a:pt x="46403" y="59888"/>
                  </a:lnTo>
                  <a:lnTo>
                    <a:pt x="46775" y="57759"/>
                  </a:lnTo>
                  <a:lnTo>
                    <a:pt x="47586" y="52858"/>
                  </a:lnTo>
                  <a:lnTo>
                    <a:pt x="48464" y="47350"/>
                  </a:lnTo>
                  <a:lnTo>
                    <a:pt x="48802" y="45085"/>
                  </a:lnTo>
                  <a:lnTo>
                    <a:pt x="49005" y="43531"/>
                  </a:lnTo>
                  <a:lnTo>
                    <a:pt x="49039" y="42720"/>
                  </a:lnTo>
                  <a:lnTo>
                    <a:pt x="49005" y="41537"/>
                  </a:lnTo>
                  <a:lnTo>
                    <a:pt x="48971" y="40016"/>
                  </a:lnTo>
                  <a:lnTo>
                    <a:pt x="48904" y="38157"/>
                  </a:lnTo>
                  <a:lnTo>
                    <a:pt x="48667" y="33797"/>
                  </a:lnTo>
                  <a:lnTo>
                    <a:pt x="48363" y="28863"/>
                  </a:lnTo>
                  <a:lnTo>
                    <a:pt x="47991" y="23827"/>
                  </a:lnTo>
                  <a:lnTo>
                    <a:pt x="47653" y="19028"/>
                  </a:lnTo>
                  <a:lnTo>
                    <a:pt x="47282" y="14939"/>
                  </a:lnTo>
                  <a:lnTo>
                    <a:pt x="46977" y="11965"/>
                  </a:lnTo>
                  <a:lnTo>
                    <a:pt x="46910" y="11390"/>
                  </a:lnTo>
                  <a:lnTo>
                    <a:pt x="46808" y="10849"/>
                  </a:lnTo>
                  <a:lnTo>
                    <a:pt x="46673" y="10309"/>
                  </a:lnTo>
                  <a:lnTo>
                    <a:pt x="46538" y="9768"/>
                  </a:lnTo>
                  <a:lnTo>
                    <a:pt x="46234" y="8754"/>
                  </a:lnTo>
                  <a:lnTo>
                    <a:pt x="45828" y="7774"/>
                  </a:lnTo>
                  <a:lnTo>
                    <a:pt x="45389" y="6861"/>
                  </a:lnTo>
                  <a:lnTo>
                    <a:pt x="44916" y="5983"/>
                  </a:lnTo>
                  <a:lnTo>
                    <a:pt x="44375" y="5138"/>
                  </a:lnTo>
                  <a:lnTo>
                    <a:pt x="43801" y="4360"/>
                  </a:lnTo>
                  <a:lnTo>
                    <a:pt x="43192" y="3651"/>
                  </a:lnTo>
                  <a:lnTo>
                    <a:pt x="42550" y="2975"/>
                  </a:lnTo>
                  <a:lnTo>
                    <a:pt x="41874" y="2400"/>
                  </a:lnTo>
                  <a:lnTo>
                    <a:pt x="41232" y="1826"/>
                  </a:lnTo>
                  <a:lnTo>
                    <a:pt x="40556" y="1353"/>
                  </a:lnTo>
                  <a:lnTo>
                    <a:pt x="39880" y="947"/>
                  </a:lnTo>
                  <a:lnTo>
                    <a:pt x="39204" y="575"/>
                  </a:lnTo>
                  <a:lnTo>
                    <a:pt x="38562" y="305"/>
                  </a:lnTo>
                  <a:lnTo>
                    <a:pt x="38224" y="170"/>
                  </a:lnTo>
                  <a:lnTo>
                    <a:pt x="37852" y="102"/>
                  </a:lnTo>
                  <a:lnTo>
                    <a:pt x="37447" y="35"/>
                  </a:lnTo>
                  <a:lnTo>
                    <a:pt x="3704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36"/>
            <p:cNvSpPr/>
            <p:nvPr/>
          </p:nvSpPr>
          <p:spPr>
            <a:xfrm>
              <a:off x="5754550" y="4036975"/>
              <a:ext cx="123400" cy="635400"/>
            </a:xfrm>
            <a:custGeom>
              <a:avLst/>
              <a:gdLst/>
              <a:ahLst/>
              <a:cxnLst/>
              <a:rect l="l" t="t" r="r" b="b"/>
              <a:pathLst>
                <a:path w="4936" h="25416" extrusionOk="0">
                  <a:moveTo>
                    <a:pt x="4766" y="1"/>
                  </a:moveTo>
                  <a:lnTo>
                    <a:pt x="4800" y="4732"/>
                  </a:lnTo>
                  <a:lnTo>
                    <a:pt x="4800" y="8146"/>
                  </a:lnTo>
                  <a:lnTo>
                    <a:pt x="4800" y="9430"/>
                  </a:lnTo>
                  <a:lnTo>
                    <a:pt x="4766" y="10140"/>
                  </a:lnTo>
                  <a:lnTo>
                    <a:pt x="4699" y="10444"/>
                  </a:lnTo>
                  <a:lnTo>
                    <a:pt x="4530" y="11052"/>
                  </a:lnTo>
                  <a:lnTo>
                    <a:pt x="3989" y="12877"/>
                  </a:lnTo>
                  <a:lnTo>
                    <a:pt x="2367" y="18048"/>
                  </a:lnTo>
                  <a:lnTo>
                    <a:pt x="1" y="25382"/>
                  </a:lnTo>
                  <a:lnTo>
                    <a:pt x="136" y="25416"/>
                  </a:lnTo>
                  <a:lnTo>
                    <a:pt x="2536" y="17913"/>
                  </a:lnTo>
                  <a:lnTo>
                    <a:pt x="4124" y="12844"/>
                  </a:lnTo>
                  <a:lnTo>
                    <a:pt x="4665" y="11052"/>
                  </a:lnTo>
                  <a:lnTo>
                    <a:pt x="4834" y="10478"/>
                  </a:lnTo>
                  <a:lnTo>
                    <a:pt x="4901" y="10140"/>
                  </a:lnTo>
                  <a:lnTo>
                    <a:pt x="4901" y="9430"/>
                  </a:lnTo>
                  <a:lnTo>
                    <a:pt x="4935" y="8214"/>
                  </a:lnTo>
                  <a:lnTo>
                    <a:pt x="4935" y="4834"/>
                  </a:lnTo>
                  <a:lnTo>
                    <a:pt x="490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36"/>
            <p:cNvSpPr/>
            <p:nvPr/>
          </p:nvSpPr>
          <p:spPr>
            <a:xfrm>
              <a:off x="6200675" y="3613675"/>
              <a:ext cx="1181200" cy="1057875"/>
            </a:xfrm>
            <a:custGeom>
              <a:avLst/>
              <a:gdLst/>
              <a:ahLst/>
              <a:cxnLst/>
              <a:rect l="l" t="t" r="r" b="b"/>
              <a:pathLst>
                <a:path w="47248" h="42315" extrusionOk="0">
                  <a:moveTo>
                    <a:pt x="43395" y="1"/>
                  </a:moveTo>
                  <a:lnTo>
                    <a:pt x="42550" y="35"/>
                  </a:lnTo>
                  <a:lnTo>
                    <a:pt x="41638" y="136"/>
                  </a:lnTo>
                  <a:lnTo>
                    <a:pt x="40658" y="271"/>
                  </a:lnTo>
                  <a:lnTo>
                    <a:pt x="39610" y="508"/>
                  </a:lnTo>
                  <a:lnTo>
                    <a:pt x="38495" y="778"/>
                  </a:lnTo>
                  <a:lnTo>
                    <a:pt x="37312" y="1082"/>
                  </a:lnTo>
                  <a:lnTo>
                    <a:pt x="36095" y="1454"/>
                  </a:lnTo>
                  <a:lnTo>
                    <a:pt x="34811" y="1894"/>
                  </a:lnTo>
                  <a:lnTo>
                    <a:pt x="33459" y="2299"/>
                  </a:lnTo>
                  <a:lnTo>
                    <a:pt x="32040" y="2671"/>
                  </a:lnTo>
                  <a:lnTo>
                    <a:pt x="30586" y="2941"/>
                  </a:lnTo>
                  <a:lnTo>
                    <a:pt x="29099" y="3212"/>
                  </a:lnTo>
                  <a:lnTo>
                    <a:pt x="27578" y="3414"/>
                  </a:lnTo>
                  <a:lnTo>
                    <a:pt x="26058" y="3583"/>
                  </a:lnTo>
                  <a:lnTo>
                    <a:pt x="24537" y="3719"/>
                  </a:lnTo>
                  <a:lnTo>
                    <a:pt x="23016" y="3854"/>
                  </a:lnTo>
                  <a:lnTo>
                    <a:pt x="20076" y="3989"/>
                  </a:lnTo>
                  <a:lnTo>
                    <a:pt x="17270" y="4090"/>
                  </a:lnTo>
                  <a:lnTo>
                    <a:pt x="14736" y="4158"/>
                  </a:lnTo>
                  <a:lnTo>
                    <a:pt x="12539" y="4259"/>
                  </a:lnTo>
                  <a:lnTo>
                    <a:pt x="12066" y="4293"/>
                  </a:lnTo>
                  <a:lnTo>
                    <a:pt x="11626" y="4361"/>
                  </a:lnTo>
                  <a:lnTo>
                    <a:pt x="11187" y="4462"/>
                  </a:lnTo>
                  <a:lnTo>
                    <a:pt x="10815" y="4563"/>
                  </a:lnTo>
                  <a:lnTo>
                    <a:pt x="10444" y="4665"/>
                  </a:lnTo>
                  <a:lnTo>
                    <a:pt x="10106" y="4834"/>
                  </a:lnTo>
                  <a:lnTo>
                    <a:pt x="9801" y="4969"/>
                  </a:lnTo>
                  <a:lnTo>
                    <a:pt x="9531" y="5172"/>
                  </a:lnTo>
                  <a:lnTo>
                    <a:pt x="9261" y="5341"/>
                  </a:lnTo>
                  <a:lnTo>
                    <a:pt x="9024" y="5544"/>
                  </a:lnTo>
                  <a:lnTo>
                    <a:pt x="8788" y="5746"/>
                  </a:lnTo>
                  <a:lnTo>
                    <a:pt x="8585" y="5983"/>
                  </a:lnTo>
                  <a:lnTo>
                    <a:pt x="8247" y="6456"/>
                  </a:lnTo>
                  <a:lnTo>
                    <a:pt x="7976" y="6963"/>
                  </a:lnTo>
                  <a:lnTo>
                    <a:pt x="7740" y="7470"/>
                  </a:lnTo>
                  <a:lnTo>
                    <a:pt x="7571" y="8011"/>
                  </a:lnTo>
                  <a:lnTo>
                    <a:pt x="7402" y="8551"/>
                  </a:lnTo>
                  <a:lnTo>
                    <a:pt x="7267" y="9092"/>
                  </a:lnTo>
                  <a:lnTo>
                    <a:pt x="7064" y="10072"/>
                  </a:lnTo>
                  <a:lnTo>
                    <a:pt x="6929" y="10545"/>
                  </a:lnTo>
                  <a:lnTo>
                    <a:pt x="6827" y="10917"/>
                  </a:lnTo>
                  <a:lnTo>
                    <a:pt x="6625" y="11627"/>
                  </a:lnTo>
                  <a:lnTo>
                    <a:pt x="6287" y="12877"/>
                  </a:lnTo>
                  <a:lnTo>
                    <a:pt x="5442" y="16696"/>
                  </a:lnTo>
                  <a:lnTo>
                    <a:pt x="4326" y="21766"/>
                  </a:lnTo>
                  <a:lnTo>
                    <a:pt x="3110" y="27376"/>
                  </a:lnTo>
                  <a:lnTo>
                    <a:pt x="947" y="37684"/>
                  </a:lnTo>
                  <a:lnTo>
                    <a:pt x="0" y="42314"/>
                  </a:lnTo>
                  <a:lnTo>
                    <a:pt x="37819" y="42314"/>
                  </a:lnTo>
                  <a:lnTo>
                    <a:pt x="39407" y="36501"/>
                  </a:lnTo>
                  <a:lnTo>
                    <a:pt x="40962" y="30519"/>
                  </a:lnTo>
                  <a:lnTo>
                    <a:pt x="42787" y="23523"/>
                  </a:lnTo>
                  <a:lnTo>
                    <a:pt x="43666" y="19941"/>
                  </a:lnTo>
                  <a:lnTo>
                    <a:pt x="44544" y="16392"/>
                  </a:lnTo>
                  <a:lnTo>
                    <a:pt x="45355" y="13013"/>
                  </a:lnTo>
                  <a:lnTo>
                    <a:pt x="46031" y="9937"/>
                  </a:lnTo>
                  <a:lnTo>
                    <a:pt x="46606" y="7200"/>
                  </a:lnTo>
                  <a:lnTo>
                    <a:pt x="47011" y="4969"/>
                  </a:lnTo>
                  <a:lnTo>
                    <a:pt x="47147" y="4056"/>
                  </a:lnTo>
                  <a:lnTo>
                    <a:pt x="47248" y="3313"/>
                  </a:lnTo>
                  <a:lnTo>
                    <a:pt x="47248" y="2705"/>
                  </a:lnTo>
                  <a:lnTo>
                    <a:pt x="47248" y="2299"/>
                  </a:lnTo>
                  <a:lnTo>
                    <a:pt x="47147" y="2029"/>
                  </a:lnTo>
                  <a:lnTo>
                    <a:pt x="47079" y="1758"/>
                  </a:lnTo>
                  <a:lnTo>
                    <a:pt x="46944" y="1488"/>
                  </a:lnTo>
                  <a:lnTo>
                    <a:pt x="46809" y="1251"/>
                  </a:lnTo>
                  <a:lnTo>
                    <a:pt x="46640" y="1049"/>
                  </a:lnTo>
                  <a:lnTo>
                    <a:pt x="46437" y="880"/>
                  </a:lnTo>
                  <a:lnTo>
                    <a:pt x="46234" y="711"/>
                  </a:lnTo>
                  <a:lnTo>
                    <a:pt x="45998" y="542"/>
                  </a:lnTo>
                  <a:lnTo>
                    <a:pt x="45761" y="406"/>
                  </a:lnTo>
                  <a:lnTo>
                    <a:pt x="45491" y="305"/>
                  </a:lnTo>
                  <a:lnTo>
                    <a:pt x="45186" y="204"/>
                  </a:lnTo>
                  <a:lnTo>
                    <a:pt x="44882" y="136"/>
                  </a:lnTo>
                  <a:lnTo>
                    <a:pt x="44173" y="35"/>
                  </a:lnTo>
                  <a:lnTo>
                    <a:pt x="433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36"/>
            <p:cNvSpPr/>
            <p:nvPr/>
          </p:nvSpPr>
          <p:spPr>
            <a:xfrm>
              <a:off x="4208375" y="3374575"/>
              <a:ext cx="1863900" cy="1002100"/>
            </a:xfrm>
            <a:custGeom>
              <a:avLst/>
              <a:gdLst/>
              <a:ahLst/>
              <a:cxnLst/>
              <a:rect l="l" t="t" r="r" b="b"/>
              <a:pathLst>
                <a:path w="74556" h="40084" extrusionOk="0">
                  <a:moveTo>
                    <a:pt x="69824" y="0"/>
                  </a:moveTo>
                  <a:lnTo>
                    <a:pt x="69080" y="237"/>
                  </a:lnTo>
                  <a:lnTo>
                    <a:pt x="68303" y="541"/>
                  </a:lnTo>
                  <a:lnTo>
                    <a:pt x="67357" y="981"/>
                  </a:lnTo>
                  <a:lnTo>
                    <a:pt x="66343" y="1454"/>
                  </a:lnTo>
                  <a:lnTo>
                    <a:pt x="65870" y="1758"/>
                  </a:lnTo>
                  <a:lnTo>
                    <a:pt x="65396" y="2062"/>
                  </a:lnTo>
                  <a:lnTo>
                    <a:pt x="64957" y="2366"/>
                  </a:lnTo>
                  <a:lnTo>
                    <a:pt x="64552" y="2738"/>
                  </a:lnTo>
                  <a:lnTo>
                    <a:pt x="64214" y="3076"/>
                  </a:lnTo>
                  <a:lnTo>
                    <a:pt x="63909" y="3448"/>
                  </a:lnTo>
                  <a:lnTo>
                    <a:pt x="61746" y="6794"/>
                  </a:lnTo>
                  <a:lnTo>
                    <a:pt x="59989" y="9396"/>
                  </a:lnTo>
                  <a:lnTo>
                    <a:pt x="58029" y="12302"/>
                  </a:lnTo>
                  <a:lnTo>
                    <a:pt x="56001" y="15209"/>
                  </a:lnTo>
                  <a:lnTo>
                    <a:pt x="55021" y="16561"/>
                  </a:lnTo>
                  <a:lnTo>
                    <a:pt x="54075" y="17845"/>
                  </a:lnTo>
                  <a:lnTo>
                    <a:pt x="53196" y="18960"/>
                  </a:lnTo>
                  <a:lnTo>
                    <a:pt x="52419" y="19940"/>
                  </a:lnTo>
                  <a:lnTo>
                    <a:pt x="51709" y="20718"/>
                  </a:lnTo>
                  <a:lnTo>
                    <a:pt x="51438" y="21022"/>
                  </a:lnTo>
                  <a:lnTo>
                    <a:pt x="51168" y="21259"/>
                  </a:lnTo>
                  <a:lnTo>
                    <a:pt x="48498" y="23523"/>
                  </a:lnTo>
                  <a:lnTo>
                    <a:pt x="46842" y="24942"/>
                  </a:lnTo>
                  <a:lnTo>
                    <a:pt x="45085" y="26429"/>
                  </a:lnTo>
                  <a:lnTo>
                    <a:pt x="43395" y="27849"/>
                  </a:lnTo>
                  <a:lnTo>
                    <a:pt x="41840" y="29066"/>
                  </a:lnTo>
                  <a:lnTo>
                    <a:pt x="41164" y="29539"/>
                  </a:lnTo>
                  <a:lnTo>
                    <a:pt x="40556" y="29944"/>
                  </a:lnTo>
                  <a:lnTo>
                    <a:pt x="40083" y="30248"/>
                  </a:lnTo>
                  <a:lnTo>
                    <a:pt x="39711" y="30384"/>
                  </a:lnTo>
                  <a:lnTo>
                    <a:pt x="39508" y="30451"/>
                  </a:lnTo>
                  <a:lnTo>
                    <a:pt x="39170" y="30451"/>
                  </a:lnTo>
                  <a:lnTo>
                    <a:pt x="38190" y="30485"/>
                  </a:lnTo>
                  <a:lnTo>
                    <a:pt x="36872" y="30417"/>
                  </a:lnTo>
                  <a:lnTo>
                    <a:pt x="35250" y="30350"/>
                  </a:lnTo>
                  <a:lnTo>
                    <a:pt x="31363" y="30079"/>
                  </a:lnTo>
                  <a:lnTo>
                    <a:pt x="27071" y="29741"/>
                  </a:lnTo>
                  <a:lnTo>
                    <a:pt x="22813" y="29403"/>
                  </a:lnTo>
                  <a:lnTo>
                    <a:pt x="19163" y="29066"/>
                  </a:lnTo>
                  <a:lnTo>
                    <a:pt x="15648" y="28728"/>
                  </a:lnTo>
                  <a:lnTo>
                    <a:pt x="14938" y="28018"/>
                  </a:lnTo>
                  <a:lnTo>
                    <a:pt x="13350" y="26396"/>
                  </a:lnTo>
                  <a:lnTo>
                    <a:pt x="12471" y="25551"/>
                  </a:lnTo>
                  <a:lnTo>
                    <a:pt x="11660" y="24773"/>
                  </a:lnTo>
                  <a:lnTo>
                    <a:pt x="11018" y="24266"/>
                  </a:lnTo>
                  <a:lnTo>
                    <a:pt x="10815" y="24097"/>
                  </a:lnTo>
                  <a:lnTo>
                    <a:pt x="10680" y="24064"/>
                  </a:lnTo>
                  <a:lnTo>
                    <a:pt x="8145" y="24064"/>
                  </a:lnTo>
                  <a:lnTo>
                    <a:pt x="7064" y="22982"/>
                  </a:lnTo>
                  <a:lnTo>
                    <a:pt x="6117" y="22813"/>
                  </a:lnTo>
                  <a:lnTo>
                    <a:pt x="4022" y="22441"/>
                  </a:lnTo>
                  <a:lnTo>
                    <a:pt x="1859" y="22103"/>
                  </a:lnTo>
                  <a:lnTo>
                    <a:pt x="1048" y="22002"/>
                  </a:lnTo>
                  <a:lnTo>
                    <a:pt x="676" y="22002"/>
                  </a:lnTo>
                  <a:lnTo>
                    <a:pt x="372" y="22103"/>
                  </a:lnTo>
                  <a:lnTo>
                    <a:pt x="237" y="22171"/>
                  </a:lnTo>
                  <a:lnTo>
                    <a:pt x="101" y="22272"/>
                  </a:lnTo>
                  <a:lnTo>
                    <a:pt x="34" y="22374"/>
                  </a:lnTo>
                  <a:lnTo>
                    <a:pt x="0" y="22509"/>
                  </a:lnTo>
                  <a:lnTo>
                    <a:pt x="0" y="22712"/>
                  </a:lnTo>
                  <a:lnTo>
                    <a:pt x="34" y="22948"/>
                  </a:lnTo>
                  <a:lnTo>
                    <a:pt x="101" y="23050"/>
                  </a:lnTo>
                  <a:lnTo>
                    <a:pt x="203" y="23151"/>
                  </a:lnTo>
                  <a:lnTo>
                    <a:pt x="575" y="23388"/>
                  </a:lnTo>
                  <a:lnTo>
                    <a:pt x="1014" y="23658"/>
                  </a:lnTo>
                  <a:lnTo>
                    <a:pt x="1555" y="23895"/>
                  </a:lnTo>
                  <a:lnTo>
                    <a:pt x="2501" y="24300"/>
                  </a:lnTo>
                  <a:lnTo>
                    <a:pt x="2940" y="24469"/>
                  </a:lnTo>
                  <a:lnTo>
                    <a:pt x="2535" y="24503"/>
                  </a:lnTo>
                  <a:lnTo>
                    <a:pt x="2129" y="24604"/>
                  </a:lnTo>
                  <a:lnTo>
                    <a:pt x="1690" y="24706"/>
                  </a:lnTo>
                  <a:lnTo>
                    <a:pt x="1487" y="24807"/>
                  </a:lnTo>
                  <a:lnTo>
                    <a:pt x="1284" y="24875"/>
                  </a:lnTo>
                  <a:lnTo>
                    <a:pt x="1082" y="25010"/>
                  </a:lnTo>
                  <a:lnTo>
                    <a:pt x="946" y="25145"/>
                  </a:lnTo>
                  <a:lnTo>
                    <a:pt x="811" y="25280"/>
                  </a:lnTo>
                  <a:lnTo>
                    <a:pt x="744" y="25449"/>
                  </a:lnTo>
                  <a:lnTo>
                    <a:pt x="744" y="25652"/>
                  </a:lnTo>
                  <a:lnTo>
                    <a:pt x="811" y="25855"/>
                  </a:lnTo>
                  <a:lnTo>
                    <a:pt x="879" y="25956"/>
                  </a:lnTo>
                  <a:lnTo>
                    <a:pt x="980" y="26058"/>
                  </a:lnTo>
                  <a:lnTo>
                    <a:pt x="1115" y="26091"/>
                  </a:lnTo>
                  <a:lnTo>
                    <a:pt x="1284" y="26125"/>
                  </a:lnTo>
                  <a:lnTo>
                    <a:pt x="1690" y="26159"/>
                  </a:lnTo>
                  <a:lnTo>
                    <a:pt x="2129" y="26159"/>
                  </a:lnTo>
                  <a:lnTo>
                    <a:pt x="2535" y="26125"/>
                  </a:lnTo>
                  <a:lnTo>
                    <a:pt x="2907" y="26058"/>
                  </a:lnTo>
                  <a:lnTo>
                    <a:pt x="3245" y="25990"/>
                  </a:lnTo>
                  <a:lnTo>
                    <a:pt x="4394" y="27139"/>
                  </a:lnTo>
                  <a:lnTo>
                    <a:pt x="5577" y="28288"/>
                  </a:lnTo>
                  <a:lnTo>
                    <a:pt x="6962" y="29674"/>
                  </a:lnTo>
                  <a:lnTo>
                    <a:pt x="8415" y="31026"/>
                  </a:lnTo>
                  <a:lnTo>
                    <a:pt x="9835" y="32276"/>
                  </a:lnTo>
                  <a:lnTo>
                    <a:pt x="10443" y="32783"/>
                  </a:lnTo>
                  <a:lnTo>
                    <a:pt x="10984" y="33189"/>
                  </a:lnTo>
                  <a:lnTo>
                    <a:pt x="11423" y="33493"/>
                  </a:lnTo>
                  <a:lnTo>
                    <a:pt x="11592" y="33594"/>
                  </a:lnTo>
                  <a:lnTo>
                    <a:pt x="11761" y="33628"/>
                  </a:lnTo>
                  <a:lnTo>
                    <a:pt x="12336" y="33797"/>
                  </a:lnTo>
                  <a:lnTo>
                    <a:pt x="12944" y="33898"/>
                  </a:lnTo>
                  <a:lnTo>
                    <a:pt x="13586" y="33966"/>
                  </a:lnTo>
                  <a:lnTo>
                    <a:pt x="14195" y="34000"/>
                  </a:lnTo>
                  <a:lnTo>
                    <a:pt x="15175" y="34067"/>
                  </a:lnTo>
                  <a:lnTo>
                    <a:pt x="15580" y="34067"/>
                  </a:lnTo>
                  <a:lnTo>
                    <a:pt x="19095" y="35081"/>
                  </a:lnTo>
                  <a:lnTo>
                    <a:pt x="22813" y="36129"/>
                  </a:lnTo>
                  <a:lnTo>
                    <a:pt x="27173" y="37278"/>
                  </a:lnTo>
                  <a:lnTo>
                    <a:pt x="29437" y="37853"/>
                  </a:lnTo>
                  <a:lnTo>
                    <a:pt x="31701" y="38427"/>
                  </a:lnTo>
                  <a:lnTo>
                    <a:pt x="33898" y="38934"/>
                  </a:lnTo>
                  <a:lnTo>
                    <a:pt x="35926" y="39373"/>
                  </a:lnTo>
                  <a:lnTo>
                    <a:pt x="37785" y="39711"/>
                  </a:lnTo>
                  <a:lnTo>
                    <a:pt x="39373" y="39948"/>
                  </a:lnTo>
                  <a:lnTo>
                    <a:pt x="40083" y="40049"/>
                  </a:lnTo>
                  <a:lnTo>
                    <a:pt x="40657" y="40083"/>
                  </a:lnTo>
                  <a:lnTo>
                    <a:pt x="41164" y="40083"/>
                  </a:lnTo>
                  <a:lnTo>
                    <a:pt x="41570" y="40049"/>
                  </a:lnTo>
                  <a:lnTo>
                    <a:pt x="41975" y="39948"/>
                  </a:lnTo>
                  <a:lnTo>
                    <a:pt x="42449" y="39813"/>
                  </a:lnTo>
                  <a:lnTo>
                    <a:pt x="42989" y="39576"/>
                  </a:lnTo>
                  <a:lnTo>
                    <a:pt x="43631" y="39306"/>
                  </a:lnTo>
                  <a:lnTo>
                    <a:pt x="45017" y="38562"/>
                  </a:lnTo>
                  <a:lnTo>
                    <a:pt x="46639" y="37684"/>
                  </a:lnTo>
                  <a:lnTo>
                    <a:pt x="48397" y="36636"/>
                  </a:lnTo>
                  <a:lnTo>
                    <a:pt x="50289" y="35453"/>
                  </a:lnTo>
                  <a:lnTo>
                    <a:pt x="52182" y="34236"/>
                  </a:lnTo>
                  <a:lnTo>
                    <a:pt x="54108" y="32986"/>
                  </a:lnTo>
                  <a:lnTo>
                    <a:pt x="57792" y="30553"/>
                  </a:lnTo>
                  <a:lnTo>
                    <a:pt x="60902" y="28423"/>
                  </a:lnTo>
                  <a:lnTo>
                    <a:pt x="63842" y="26362"/>
                  </a:lnTo>
                  <a:lnTo>
                    <a:pt x="64112" y="26396"/>
                  </a:lnTo>
                  <a:lnTo>
                    <a:pt x="64788" y="26463"/>
                  </a:lnTo>
                  <a:lnTo>
                    <a:pt x="65802" y="26531"/>
                  </a:lnTo>
                  <a:lnTo>
                    <a:pt x="66410" y="26497"/>
                  </a:lnTo>
                  <a:lnTo>
                    <a:pt x="67019" y="26463"/>
                  </a:lnTo>
                  <a:lnTo>
                    <a:pt x="67695" y="26396"/>
                  </a:lnTo>
                  <a:lnTo>
                    <a:pt x="68371" y="26294"/>
                  </a:lnTo>
                  <a:lnTo>
                    <a:pt x="69080" y="26125"/>
                  </a:lnTo>
                  <a:lnTo>
                    <a:pt x="69756" y="25889"/>
                  </a:lnTo>
                  <a:lnTo>
                    <a:pt x="70398" y="25618"/>
                  </a:lnTo>
                  <a:lnTo>
                    <a:pt x="70703" y="25449"/>
                  </a:lnTo>
                  <a:lnTo>
                    <a:pt x="71007" y="25247"/>
                  </a:lnTo>
                  <a:lnTo>
                    <a:pt x="71277" y="25044"/>
                  </a:lnTo>
                  <a:lnTo>
                    <a:pt x="71547" y="24807"/>
                  </a:lnTo>
                  <a:lnTo>
                    <a:pt x="71818" y="24537"/>
                  </a:lnTo>
                  <a:lnTo>
                    <a:pt x="72054" y="24266"/>
                  </a:lnTo>
                  <a:lnTo>
                    <a:pt x="72291" y="23962"/>
                  </a:lnTo>
                  <a:lnTo>
                    <a:pt x="72494" y="23624"/>
                  </a:lnTo>
                  <a:lnTo>
                    <a:pt x="72697" y="23286"/>
                  </a:lnTo>
                  <a:lnTo>
                    <a:pt x="72899" y="22881"/>
                  </a:lnTo>
                  <a:lnTo>
                    <a:pt x="73271" y="22036"/>
                  </a:lnTo>
                  <a:lnTo>
                    <a:pt x="73575" y="21090"/>
                  </a:lnTo>
                  <a:lnTo>
                    <a:pt x="73846" y="20109"/>
                  </a:lnTo>
                  <a:lnTo>
                    <a:pt x="74082" y="19028"/>
                  </a:lnTo>
                  <a:lnTo>
                    <a:pt x="74285" y="17913"/>
                  </a:lnTo>
                  <a:lnTo>
                    <a:pt x="74420" y="16764"/>
                  </a:lnTo>
                  <a:lnTo>
                    <a:pt x="74522" y="15614"/>
                  </a:lnTo>
                  <a:lnTo>
                    <a:pt x="74555" y="14432"/>
                  </a:lnTo>
                  <a:lnTo>
                    <a:pt x="74522" y="13249"/>
                  </a:lnTo>
                  <a:lnTo>
                    <a:pt x="74454" y="12066"/>
                  </a:lnTo>
                  <a:lnTo>
                    <a:pt x="74353" y="10917"/>
                  </a:lnTo>
                  <a:lnTo>
                    <a:pt x="74184" y="9835"/>
                  </a:lnTo>
                  <a:lnTo>
                    <a:pt x="73947" y="8754"/>
                  </a:lnTo>
                  <a:lnTo>
                    <a:pt x="73643" y="7774"/>
                  </a:lnTo>
                  <a:lnTo>
                    <a:pt x="73305" y="6827"/>
                  </a:lnTo>
                  <a:lnTo>
                    <a:pt x="73001" y="5982"/>
                  </a:lnTo>
                  <a:lnTo>
                    <a:pt x="72663" y="5171"/>
                  </a:lnTo>
                  <a:lnTo>
                    <a:pt x="72325" y="4394"/>
                  </a:lnTo>
                  <a:lnTo>
                    <a:pt x="71683" y="3076"/>
                  </a:lnTo>
                  <a:lnTo>
                    <a:pt x="71074" y="1961"/>
                  </a:lnTo>
                  <a:lnTo>
                    <a:pt x="70567" y="1116"/>
                  </a:lnTo>
                  <a:lnTo>
                    <a:pt x="70196" y="474"/>
                  </a:lnTo>
                  <a:lnTo>
                    <a:pt x="69824"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36"/>
            <p:cNvSpPr/>
            <p:nvPr/>
          </p:nvSpPr>
          <p:spPr>
            <a:xfrm>
              <a:off x="4242150" y="3984600"/>
              <a:ext cx="143675" cy="48175"/>
            </a:xfrm>
            <a:custGeom>
              <a:avLst/>
              <a:gdLst/>
              <a:ahLst/>
              <a:cxnLst/>
              <a:rect l="l" t="t" r="r" b="b"/>
              <a:pathLst>
                <a:path w="5747" h="1927" extrusionOk="0">
                  <a:moveTo>
                    <a:pt x="2130" y="1"/>
                  </a:moveTo>
                  <a:lnTo>
                    <a:pt x="1725" y="34"/>
                  </a:lnTo>
                  <a:lnTo>
                    <a:pt x="1353" y="68"/>
                  </a:lnTo>
                  <a:lnTo>
                    <a:pt x="677" y="203"/>
                  </a:lnTo>
                  <a:lnTo>
                    <a:pt x="1" y="372"/>
                  </a:lnTo>
                  <a:lnTo>
                    <a:pt x="35" y="508"/>
                  </a:lnTo>
                  <a:lnTo>
                    <a:pt x="711" y="339"/>
                  </a:lnTo>
                  <a:lnTo>
                    <a:pt x="1387" y="203"/>
                  </a:lnTo>
                  <a:lnTo>
                    <a:pt x="1758" y="170"/>
                  </a:lnTo>
                  <a:lnTo>
                    <a:pt x="2130" y="136"/>
                  </a:lnTo>
                  <a:lnTo>
                    <a:pt x="2468" y="102"/>
                  </a:lnTo>
                  <a:lnTo>
                    <a:pt x="2772" y="136"/>
                  </a:lnTo>
                  <a:lnTo>
                    <a:pt x="3212" y="203"/>
                  </a:lnTo>
                  <a:lnTo>
                    <a:pt x="3482" y="271"/>
                  </a:lnTo>
                  <a:lnTo>
                    <a:pt x="3583" y="305"/>
                  </a:lnTo>
                  <a:lnTo>
                    <a:pt x="5679" y="1927"/>
                  </a:lnTo>
                  <a:lnTo>
                    <a:pt x="5746" y="1826"/>
                  </a:lnTo>
                  <a:lnTo>
                    <a:pt x="3651" y="203"/>
                  </a:lnTo>
                  <a:lnTo>
                    <a:pt x="3550" y="170"/>
                  </a:lnTo>
                  <a:lnTo>
                    <a:pt x="3245" y="68"/>
                  </a:lnTo>
                  <a:lnTo>
                    <a:pt x="27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36"/>
            <p:cNvSpPr/>
            <p:nvPr/>
          </p:nvSpPr>
          <p:spPr>
            <a:xfrm>
              <a:off x="4412000" y="3974475"/>
              <a:ext cx="27900" cy="13525"/>
            </a:xfrm>
            <a:custGeom>
              <a:avLst/>
              <a:gdLst/>
              <a:ahLst/>
              <a:cxnLst/>
              <a:rect l="l" t="t" r="r" b="b"/>
              <a:pathLst>
                <a:path w="1116" h="541" extrusionOk="0">
                  <a:moveTo>
                    <a:pt x="34" y="0"/>
                  </a:moveTo>
                  <a:lnTo>
                    <a:pt x="0" y="101"/>
                  </a:lnTo>
                  <a:lnTo>
                    <a:pt x="1082" y="541"/>
                  </a:lnTo>
                  <a:lnTo>
                    <a:pt x="1115" y="406"/>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36"/>
            <p:cNvSpPr/>
            <p:nvPr/>
          </p:nvSpPr>
          <p:spPr>
            <a:xfrm>
              <a:off x="5815400" y="3941500"/>
              <a:ext cx="163925" cy="89600"/>
            </a:xfrm>
            <a:custGeom>
              <a:avLst/>
              <a:gdLst/>
              <a:ahLst/>
              <a:cxnLst/>
              <a:rect l="l" t="t" r="r" b="b"/>
              <a:pathLst>
                <a:path w="6557" h="3584" extrusionOk="0">
                  <a:moveTo>
                    <a:pt x="6489" y="1"/>
                  </a:moveTo>
                  <a:lnTo>
                    <a:pt x="0" y="3482"/>
                  </a:lnTo>
                  <a:lnTo>
                    <a:pt x="68" y="3583"/>
                  </a:lnTo>
                  <a:lnTo>
                    <a:pt x="6557" y="102"/>
                  </a:lnTo>
                  <a:lnTo>
                    <a:pt x="64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36"/>
            <p:cNvSpPr/>
            <p:nvPr/>
          </p:nvSpPr>
          <p:spPr>
            <a:xfrm>
              <a:off x="5935375" y="3942350"/>
              <a:ext cx="62550" cy="23700"/>
            </a:xfrm>
            <a:custGeom>
              <a:avLst/>
              <a:gdLst/>
              <a:ahLst/>
              <a:cxnLst/>
              <a:rect l="l" t="t" r="r" b="b"/>
              <a:pathLst>
                <a:path w="2502" h="948" extrusionOk="0">
                  <a:moveTo>
                    <a:pt x="1724" y="1"/>
                  </a:moveTo>
                  <a:lnTo>
                    <a:pt x="0" y="947"/>
                  </a:lnTo>
                  <a:lnTo>
                    <a:pt x="2501" y="609"/>
                  </a:lnTo>
                  <a:lnTo>
                    <a:pt x="172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36"/>
            <p:cNvSpPr/>
            <p:nvPr/>
          </p:nvSpPr>
          <p:spPr>
            <a:xfrm>
              <a:off x="5933675" y="3940675"/>
              <a:ext cx="65100" cy="26200"/>
            </a:xfrm>
            <a:custGeom>
              <a:avLst/>
              <a:gdLst/>
              <a:ahLst/>
              <a:cxnLst/>
              <a:rect l="l" t="t" r="r" b="b"/>
              <a:pathLst>
                <a:path w="2604" h="1048" extrusionOk="0">
                  <a:moveTo>
                    <a:pt x="1792" y="135"/>
                  </a:moveTo>
                  <a:lnTo>
                    <a:pt x="2400" y="609"/>
                  </a:lnTo>
                  <a:lnTo>
                    <a:pt x="372" y="879"/>
                  </a:lnTo>
                  <a:lnTo>
                    <a:pt x="372" y="879"/>
                  </a:lnTo>
                  <a:lnTo>
                    <a:pt x="1792" y="135"/>
                  </a:lnTo>
                  <a:close/>
                  <a:moveTo>
                    <a:pt x="1758" y="0"/>
                  </a:moveTo>
                  <a:lnTo>
                    <a:pt x="34" y="946"/>
                  </a:lnTo>
                  <a:lnTo>
                    <a:pt x="1" y="980"/>
                  </a:lnTo>
                  <a:lnTo>
                    <a:pt x="1" y="1014"/>
                  </a:lnTo>
                  <a:lnTo>
                    <a:pt x="34" y="1048"/>
                  </a:lnTo>
                  <a:lnTo>
                    <a:pt x="68" y="1048"/>
                  </a:lnTo>
                  <a:lnTo>
                    <a:pt x="2569" y="710"/>
                  </a:lnTo>
                  <a:lnTo>
                    <a:pt x="2603" y="710"/>
                  </a:lnTo>
                  <a:lnTo>
                    <a:pt x="2603" y="676"/>
                  </a:lnTo>
                  <a:lnTo>
                    <a:pt x="2603" y="642"/>
                  </a:lnTo>
                  <a:lnTo>
                    <a:pt x="2603" y="609"/>
                  </a:lnTo>
                  <a:lnTo>
                    <a:pt x="1826" y="34"/>
                  </a:lnTo>
                  <a:lnTo>
                    <a:pt x="175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36"/>
            <p:cNvSpPr/>
            <p:nvPr/>
          </p:nvSpPr>
          <p:spPr>
            <a:xfrm>
              <a:off x="6250525" y="3644100"/>
              <a:ext cx="1125450" cy="1027450"/>
            </a:xfrm>
            <a:custGeom>
              <a:avLst/>
              <a:gdLst/>
              <a:ahLst/>
              <a:cxnLst/>
              <a:rect l="l" t="t" r="r" b="b"/>
              <a:pathLst>
                <a:path w="45018" h="41098" extrusionOk="0">
                  <a:moveTo>
                    <a:pt x="43564" y="1"/>
                  </a:moveTo>
                  <a:lnTo>
                    <a:pt x="43091" y="34"/>
                  </a:lnTo>
                  <a:lnTo>
                    <a:pt x="42550" y="68"/>
                  </a:lnTo>
                  <a:lnTo>
                    <a:pt x="41976" y="136"/>
                  </a:lnTo>
                  <a:lnTo>
                    <a:pt x="41367" y="271"/>
                  </a:lnTo>
                  <a:lnTo>
                    <a:pt x="40016" y="541"/>
                  </a:lnTo>
                  <a:lnTo>
                    <a:pt x="38495" y="947"/>
                  </a:lnTo>
                  <a:lnTo>
                    <a:pt x="35047" y="1927"/>
                  </a:lnTo>
                  <a:lnTo>
                    <a:pt x="31871" y="2806"/>
                  </a:lnTo>
                  <a:lnTo>
                    <a:pt x="30147" y="3279"/>
                  </a:lnTo>
                  <a:lnTo>
                    <a:pt x="28356" y="3752"/>
                  </a:lnTo>
                  <a:lnTo>
                    <a:pt x="27511" y="3955"/>
                  </a:lnTo>
                  <a:lnTo>
                    <a:pt x="26632" y="4124"/>
                  </a:lnTo>
                  <a:lnTo>
                    <a:pt x="25753" y="4259"/>
                  </a:lnTo>
                  <a:lnTo>
                    <a:pt x="24875" y="4394"/>
                  </a:lnTo>
                  <a:lnTo>
                    <a:pt x="23151" y="4597"/>
                  </a:lnTo>
                  <a:lnTo>
                    <a:pt x="21427" y="4732"/>
                  </a:lnTo>
                  <a:lnTo>
                    <a:pt x="19704" y="4800"/>
                  </a:lnTo>
                  <a:lnTo>
                    <a:pt x="18048" y="4833"/>
                  </a:lnTo>
                  <a:lnTo>
                    <a:pt x="11829" y="4833"/>
                  </a:lnTo>
                  <a:lnTo>
                    <a:pt x="10950" y="4867"/>
                  </a:lnTo>
                  <a:lnTo>
                    <a:pt x="10173" y="4935"/>
                  </a:lnTo>
                  <a:lnTo>
                    <a:pt x="9497" y="5036"/>
                  </a:lnTo>
                  <a:lnTo>
                    <a:pt x="8923" y="5171"/>
                  </a:lnTo>
                  <a:lnTo>
                    <a:pt x="8686" y="5273"/>
                  </a:lnTo>
                  <a:lnTo>
                    <a:pt x="8483" y="5374"/>
                  </a:lnTo>
                  <a:lnTo>
                    <a:pt x="8382" y="5442"/>
                  </a:lnTo>
                  <a:lnTo>
                    <a:pt x="8281" y="5577"/>
                  </a:lnTo>
                  <a:lnTo>
                    <a:pt x="8044" y="5983"/>
                  </a:lnTo>
                  <a:lnTo>
                    <a:pt x="7774" y="6523"/>
                  </a:lnTo>
                  <a:lnTo>
                    <a:pt x="7503" y="7233"/>
                  </a:lnTo>
                  <a:lnTo>
                    <a:pt x="7199" y="8044"/>
                  </a:lnTo>
                  <a:lnTo>
                    <a:pt x="6895" y="9024"/>
                  </a:lnTo>
                  <a:lnTo>
                    <a:pt x="6253" y="11289"/>
                  </a:lnTo>
                  <a:lnTo>
                    <a:pt x="5577" y="13925"/>
                  </a:lnTo>
                  <a:lnTo>
                    <a:pt x="4901" y="16865"/>
                  </a:lnTo>
                  <a:lnTo>
                    <a:pt x="4191" y="19974"/>
                  </a:lnTo>
                  <a:lnTo>
                    <a:pt x="3515" y="23185"/>
                  </a:lnTo>
                  <a:lnTo>
                    <a:pt x="2231" y="29505"/>
                  </a:lnTo>
                  <a:lnTo>
                    <a:pt x="1116" y="35081"/>
                  </a:lnTo>
                  <a:lnTo>
                    <a:pt x="338" y="39205"/>
                  </a:lnTo>
                  <a:lnTo>
                    <a:pt x="0" y="41063"/>
                  </a:lnTo>
                  <a:lnTo>
                    <a:pt x="136" y="41097"/>
                  </a:lnTo>
                  <a:lnTo>
                    <a:pt x="1149" y="35555"/>
                  </a:lnTo>
                  <a:lnTo>
                    <a:pt x="2231" y="30012"/>
                  </a:lnTo>
                  <a:lnTo>
                    <a:pt x="3549" y="23624"/>
                  </a:lnTo>
                  <a:lnTo>
                    <a:pt x="4225" y="20380"/>
                  </a:lnTo>
                  <a:lnTo>
                    <a:pt x="4935" y="17203"/>
                  </a:lnTo>
                  <a:lnTo>
                    <a:pt x="5644" y="14229"/>
                  </a:lnTo>
                  <a:lnTo>
                    <a:pt x="6320" y="11525"/>
                  </a:lnTo>
                  <a:lnTo>
                    <a:pt x="6962" y="9193"/>
                  </a:lnTo>
                  <a:lnTo>
                    <a:pt x="7267" y="8213"/>
                  </a:lnTo>
                  <a:lnTo>
                    <a:pt x="7571" y="7368"/>
                  </a:lnTo>
                  <a:lnTo>
                    <a:pt x="7841" y="6625"/>
                  </a:lnTo>
                  <a:lnTo>
                    <a:pt x="8112" y="6084"/>
                  </a:lnTo>
                  <a:lnTo>
                    <a:pt x="8348" y="5678"/>
                  </a:lnTo>
                  <a:lnTo>
                    <a:pt x="8450" y="5543"/>
                  </a:lnTo>
                  <a:lnTo>
                    <a:pt x="8551" y="5476"/>
                  </a:lnTo>
                  <a:lnTo>
                    <a:pt x="8754" y="5374"/>
                  </a:lnTo>
                  <a:lnTo>
                    <a:pt x="8990" y="5273"/>
                  </a:lnTo>
                  <a:lnTo>
                    <a:pt x="9531" y="5138"/>
                  </a:lnTo>
                  <a:lnTo>
                    <a:pt x="10207" y="5070"/>
                  </a:lnTo>
                  <a:lnTo>
                    <a:pt x="10984" y="5002"/>
                  </a:lnTo>
                  <a:lnTo>
                    <a:pt x="11863" y="4969"/>
                  </a:lnTo>
                  <a:lnTo>
                    <a:pt x="12809" y="4935"/>
                  </a:lnTo>
                  <a:lnTo>
                    <a:pt x="19738" y="4935"/>
                  </a:lnTo>
                  <a:lnTo>
                    <a:pt x="21427" y="4833"/>
                  </a:lnTo>
                  <a:lnTo>
                    <a:pt x="23151" y="4732"/>
                  </a:lnTo>
                  <a:lnTo>
                    <a:pt x="24908" y="4529"/>
                  </a:lnTo>
                  <a:lnTo>
                    <a:pt x="25787" y="4394"/>
                  </a:lnTo>
                  <a:lnTo>
                    <a:pt x="26666" y="4225"/>
                  </a:lnTo>
                  <a:lnTo>
                    <a:pt x="27545" y="4056"/>
                  </a:lnTo>
                  <a:lnTo>
                    <a:pt x="28390" y="3853"/>
                  </a:lnTo>
                  <a:lnTo>
                    <a:pt x="30181" y="3414"/>
                  </a:lnTo>
                  <a:lnTo>
                    <a:pt x="31904" y="2941"/>
                  </a:lnTo>
                  <a:lnTo>
                    <a:pt x="35081" y="2028"/>
                  </a:lnTo>
                  <a:lnTo>
                    <a:pt x="38528" y="1082"/>
                  </a:lnTo>
                  <a:lnTo>
                    <a:pt x="40016" y="677"/>
                  </a:lnTo>
                  <a:lnTo>
                    <a:pt x="41367" y="372"/>
                  </a:lnTo>
                  <a:lnTo>
                    <a:pt x="41976" y="271"/>
                  </a:lnTo>
                  <a:lnTo>
                    <a:pt x="42516" y="203"/>
                  </a:lnTo>
                  <a:lnTo>
                    <a:pt x="43057" y="136"/>
                  </a:lnTo>
                  <a:lnTo>
                    <a:pt x="43970" y="136"/>
                  </a:lnTo>
                  <a:lnTo>
                    <a:pt x="44342" y="203"/>
                  </a:lnTo>
                  <a:lnTo>
                    <a:pt x="44679" y="271"/>
                  </a:lnTo>
                  <a:lnTo>
                    <a:pt x="44950" y="406"/>
                  </a:lnTo>
                  <a:lnTo>
                    <a:pt x="45017" y="305"/>
                  </a:lnTo>
                  <a:lnTo>
                    <a:pt x="44713" y="170"/>
                  </a:lnTo>
                  <a:lnTo>
                    <a:pt x="44375" y="68"/>
                  </a:lnTo>
                  <a:lnTo>
                    <a:pt x="44004" y="34"/>
                  </a:lnTo>
                  <a:lnTo>
                    <a:pt x="43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36"/>
            <p:cNvSpPr/>
            <p:nvPr/>
          </p:nvSpPr>
          <p:spPr>
            <a:xfrm>
              <a:off x="5770600" y="2335325"/>
              <a:ext cx="692875" cy="986900"/>
            </a:xfrm>
            <a:custGeom>
              <a:avLst/>
              <a:gdLst/>
              <a:ahLst/>
              <a:cxnLst/>
              <a:rect l="l" t="t" r="r" b="b"/>
              <a:pathLst>
                <a:path w="27715" h="39476" extrusionOk="0">
                  <a:moveTo>
                    <a:pt x="7673" y="1"/>
                  </a:moveTo>
                  <a:lnTo>
                    <a:pt x="6895" y="68"/>
                  </a:lnTo>
                  <a:lnTo>
                    <a:pt x="6084" y="136"/>
                  </a:lnTo>
                  <a:lnTo>
                    <a:pt x="5307" y="271"/>
                  </a:lnTo>
                  <a:lnTo>
                    <a:pt x="4597" y="440"/>
                  </a:lnTo>
                  <a:lnTo>
                    <a:pt x="3888" y="643"/>
                  </a:lnTo>
                  <a:lnTo>
                    <a:pt x="3212" y="846"/>
                  </a:lnTo>
                  <a:lnTo>
                    <a:pt x="2637" y="1116"/>
                  </a:lnTo>
                  <a:lnTo>
                    <a:pt x="2096" y="1386"/>
                  </a:lnTo>
                  <a:lnTo>
                    <a:pt x="1657" y="1724"/>
                  </a:lnTo>
                  <a:lnTo>
                    <a:pt x="1285" y="2062"/>
                  </a:lnTo>
                  <a:lnTo>
                    <a:pt x="1150" y="2231"/>
                  </a:lnTo>
                  <a:lnTo>
                    <a:pt x="1015" y="2400"/>
                  </a:lnTo>
                  <a:lnTo>
                    <a:pt x="913" y="2603"/>
                  </a:lnTo>
                  <a:lnTo>
                    <a:pt x="846" y="2806"/>
                  </a:lnTo>
                  <a:lnTo>
                    <a:pt x="1" y="18521"/>
                  </a:lnTo>
                  <a:lnTo>
                    <a:pt x="1285" y="18521"/>
                  </a:lnTo>
                  <a:lnTo>
                    <a:pt x="1725" y="19974"/>
                  </a:lnTo>
                  <a:lnTo>
                    <a:pt x="2198" y="21495"/>
                  </a:lnTo>
                  <a:lnTo>
                    <a:pt x="2806" y="23287"/>
                  </a:lnTo>
                  <a:lnTo>
                    <a:pt x="3448" y="25112"/>
                  </a:lnTo>
                  <a:lnTo>
                    <a:pt x="3786" y="25956"/>
                  </a:lnTo>
                  <a:lnTo>
                    <a:pt x="4158" y="26734"/>
                  </a:lnTo>
                  <a:lnTo>
                    <a:pt x="4462" y="27444"/>
                  </a:lnTo>
                  <a:lnTo>
                    <a:pt x="4800" y="27984"/>
                  </a:lnTo>
                  <a:lnTo>
                    <a:pt x="5104" y="28424"/>
                  </a:lnTo>
                  <a:lnTo>
                    <a:pt x="5239" y="28559"/>
                  </a:lnTo>
                  <a:lnTo>
                    <a:pt x="5375" y="28660"/>
                  </a:lnTo>
                  <a:lnTo>
                    <a:pt x="5713" y="28795"/>
                  </a:lnTo>
                  <a:lnTo>
                    <a:pt x="6084" y="28897"/>
                  </a:lnTo>
                  <a:lnTo>
                    <a:pt x="6490" y="28964"/>
                  </a:lnTo>
                  <a:lnTo>
                    <a:pt x="6963" y="28998"/>
                  </a:lnTo>
                  <a:lnTo>
                    <a:pt x="7470" y="29032"/>
                  </a:lnTo>
                  <a:lnTo>
                    <a:pt x="7977" y="28998"/>
                  </a:lnTo>
                  <a:lnTo>
                    <a:pt x="9025" y="28964"/>
                  </a:lnTo>
                  <a:lnTo>
                    <a:pt x="10005" y="28863"/>
                  </a:lnTo>
                  <a:lnTo>
                    <a:pt x="10816" y="28762"/>
                  </a:lnTo>
                  <a:lnTo>
                    <a:pt x="11593" y="28660"/>
                  </a:lnTo>
                  <a:lnTo>
                    <a:pt x="14094" y="37751"/>
                  </a:lnTo>
                  <a:lnTo>
                    <a:pt x="13858" y="37887"/>
                  </a:lnTo>
                  <a:lnTo>
                    <a:pt x="13351" y="38292"/>
                  </a:lnTo>
                  <a:lnTo>
                    <a:pt x="13080" y="38529"/>
                  </a:lnTo>
                  <a:lnTo>
                    <a:pt x="12877" y="38799"/>
                  </a:lnTo>
                  <a:lnTo>
                    <a:pt x="12776" y="38934"/>
                  </a:lnTo>
                  <a:lnTo>
                    <a:pt x="12708" y="39070"/>
                  </a:lnTo>
                  <a:lnTo>
                    <a:pt x="12675" y="39205"/>
                  </a:lnTo>
                  <a:lnTo>
                    <a:pt x="12675" y="39340"/>
                  </a:lnTo>
                  <a:lnTo>
                    <a:pt x="12708" y="39374"/>
                  </a:lnTo>
                  <a:lnTo>
                    <a:pt x="12844" y="39408"/>
                  </a:lnTo>
                  <a:lnTo>
                    <a:pt x="13351" y="39475"/>
                  </a:lnTo>
                  <a:lnTo>
                    <a:pt x="14094" y="39475"/>
                  </a:lnTo>
                  <a:lnTo>
                    <a:pt x="15040" y="39408"/>
                  </a:lnTo>
                  <a:lnTo>
                    <a:pt x="16190" y="39340"/>
                  </a:lnTo>
                  <a:lnTo>
                    <a:pt x="17474" y="39205"/>
                  </a:lnTo>
                  <a:lnTo>
                    <a:pt x="18826" y="39036"/>
                  </a:lnTo>
                  <a:lnTo>
                    <a:pt x="20211" y="38867"/>
                  </a:lnTo>
                  <a:lnTo>
                    <a:pt x="21631" y="38664"/>
                  </a:lnTo>
                  <a:lnTo>
                    <a:pt x="22983" y="38427"/>
                  </a:lnTo>
                  <a:lnTo>
                    <a:pt x="24233" y="38191"/>
                  </a:lnTo>
                  <a:lnTo>
                    <a:pt x="25382" y="37954"/>
                  </a:lnTo>
                  <a:lnTo>
                    <a:pt x="26328" y="37718"/>
                  </a:lnTo>
                  <a:lnTo>
                    <a:pt x="27072" y="37447"/>
                  </a:lnTo>
                  <a:lnTo>
                    <a:pt x="27342" y="37312"/>
                  </a:lnTo>
                  <a:lnTo>
                    <a:pt x="27545" y="37211"/>
                  </a:lnTo>
                  <a:lnTo>
                    <a:pt x="27680" y="37076"/>
                  </a:lnTo>
                  <a:lnTo>
                    <a:pt x="27714" y="36940"/>
                  </a:lnTo>
                  <a:lnTo>
                    <a:pt x="27714" y="36670"/>
                  </a:lnTo>
                  <a:lnTo>
                    <a:pt x="27613" y="36298"/>
                  </a:lnTo>
                  <a:lnTo>
                    <a:pt x="27342" y="35318"/>
                  </a:lnTo>
                  <a:lnTo>
                    <a:pt x="26937" y="34135"/>
                  </a:lnTo>
                  <a:lnTo>
                    <a:pt x="26497" y="32817"/>
                  </a:lnTo>
                  <a:lnTo>
                    <a:pt x="26024" y="31465"/>
                  </a:lnTo>
                  <a:lnTo>
                    <a:pt x="25585" y="30147"/>
                  </a:lnTo>
                  <a:lnTo>
                    <a:pt x="25416" y="29505"/>
                  </a:lnTo>
                  <a:lnTo>
                    <a:pt x="25281" y="28931"/>
                  </a:lnTo>
                  <a:lnTo>
                    <a:pt x="25179" y="28424"/>
                  </a:lnTo>
                  <a:lnTo>
                    <a:pt x="25146" y="27950"/>
                  </a:lnTo>
                  <a:lnTo>
                    <a:pt x="25112" y="27444"/>
                  </a:lnTo>
                  <a:lnTo>
                    <a:pt x="25112" y="26835"/>
                  </a:lnTo>
                  <a:lnTo>
                    <a:pt x="25179" y="25382"/>
                  </a:lnTo>
                  <a:lnTo>
                    <a:pt x="25382" y="21766"/>
                  </a:lnTo>
                  <a:lnTo>
                    <a:pt x="25517" y="19839"/>
                  </a:lnTo>
                  <a:lnTo>
                    <a:pt x="25585" y="18048"/>
                  </a:lnTo>
                  <a:lnTo>
                    <a:pt x="25653" y="16460"/>
                  </a:lnTo>
                  <a:lnTo>
                    <a:pt x="25653" y="15784"/>
                  </a:lnTo>
                  <a:lnTo>
                    <a:pt x="25653" y="15175"/>
                  </a:lnTo>
                  <a:lnTo>
                    <a:pt x="25585" y="14905"/>
                  </a:lnTo>
                  <a:lnTo>
                    <a:pt x="25484" y="14567"/>
                  </a:lnTo>
                  <a:lnTo>
                    <a:pt x="25315" y="14195"/>
                  </a:lnTo>
                  <a:lnTo>
                    <a:pt x="25112" y="13790"/>
                  </a:lnTo>
                  <a:lnTo>
                    <a:pt x="24841" y="13317"/>
                  </a:lnTo>
                  <a:lnTo>
                    <a:pt x="24537" y="12843"/>
                  </a:lnTo>
                  <a:lnTo>
                    <a:pt x="23794" y="11796"/>
                  </a:lnTo>
                  <a:lnTo>
                    <a:pt x="22915" y="10647"/>
                  </a:lnTo>
                  <a:lnTo>
                    <a:pt x="21901" y="9464"/>
                  </a:lnTo>
                  <a:lnTo>
                    <a:pt x="20786" y="8247"/>
                  </a:lnTo>
                  <a:lnTo>
                    <a:pt x="19637" y="6997"/>
                  </a:lnTo>
                  <a:lnTo>
                    <a:pt x="18386" y="5780"/>
                  </a:lnTo>
                  <a:lnTo>
                    <a:pt x="17170" y="4631"/>
                  </a:lnTo>
                  <a:lnTo>
                    <a:pt x="15919" y="3549"/>
                  </a:lnTo>
                  <a:lnTo>
                    <a:pt x="14736" y="2569"/>
                  </a:lnTo>
                  <a:lnTo>
                    <a:pt x="13587" y="1724"/>
                  </a:lnTo>
                  <a:lnTo>
                    <a:pt x="13046" y="1386"/>
                  </a:lnTo>
                  <a:lnTo>
                    <a:pt x="12539" y="1048"/>
                  </a:lnTo>
                  <a:lnTo>
                    <a:pt x="12066" y="778"/>
                  </a:lnTo>
                  <a:lnTo>
                    <a:pt x="11593" y="541"/>
                  </a:lnTo>
                  <a:lnTo>
                    <a:pt x="11188" y="373"/>
                  </a:lnTo>
                  <a:lnTo>
                    <a:pt x="10782" y="271"/>
                  </a:lnTo>
                  <a:lnTo>
                    <a:pt x="10039" y="136"/>
                  </a:lnTo>
                  <a:lnTo>
                    <a:pt x="9261" y="68"/>
                  </a:lnTo>
                  <a:lnTo>
                    <a:pt x="8484"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36"/>
            <p:cNvSpPr/>
            <p:nvPr/>
          </p:nvSpPr>
          <p:spPr>
            <a:xfrm>
              <a:off x="5855950" y="2859175"/>
              <a:ext cx="42275" cy="53250"/>
            </a:xfrm>
            <a:custGeom>
              <a:avLst/>
              <a:gdLst/>
              <a:ahLst/>
              <a:cxnLst/>
              <a:rect l="l" t="t" r="r" b="b"/>
              <a:pathLst>
                <a:path w="1691" h="2130" extrusionOk="0">
                  <a:moveTo>
                    <a:pt x="1589" y="1"/>
                  </a:moveTo>
                  <a:lnTo>
                    <a:pt x="1487" y="271"/>
                  </a:lnTo>
                  <a:lnTo>
                    <a:pt x="1386" y="541"/>
                  </a:lnTo>
                  <a:lnTo>
                    <a:pt x="1149" y="947"/>
                  </a:lnTo>
                  <a:lnTo>
                    <a:pt x="879" y="1319"/>
                  </a:lnTo>
                  <a:lnTo>
                    <a:pt x="643" y="1589"/>
                  </a:lnTo>
                  <a:lnTo>
                    <a:pt x="372" y="1792"/>
                  </a:lnTo>
                  <a:lnTo>
                    <a:pt x="169" y="1927"/>
                  </a:lnTo>
                  <a:lnTo>
                    <a:pt x="0" y="2028"/>
                  </a:lnTo>
                  <a:lnTo>
                    <a:pt x="34" y="2130"/>
                  </a:lnTo>
                  <a:lnTo>
                    <a:pt x="237" y="2028"/>
                  </a:lnTo>
                  <a:lnTo>
                    <a:pt x="440" y="1893"/>
                  </a:lnTo>
                  <a:lnTo>
                    <a:pt x="710" y="1657"/>
                  </a:lnTo>
                  <a:lnTo>
                    <a:pt x="981" y="1386"/>
                  </a:lnTo>
                  <a:lnTo>
                    <a:pt x="1251" y="1014"/>
                  </a:lnTo>
                  <a:lnTo>
                    <a:pt x="1487" y="575"/>
                  </a:lnTo>
                  <a:lnTo>
                    <a:pt x="1589" y="305"/>
                  </a:lnTo>
                  <a:lnTo>
                    <a:pt x="1690" y="34"/>
                  </a:lnTo>
                  <a:lnTo>
                    <a:pt x="15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36"/>
            <p:cNvSpPr/>
            <p:nvPr/>
          </p:nvSpPr>
          <p:spPr>
            <a:xfrm>
              <a:off x="5819625" y="2644575"/>
              <a:ext cx="29600" cy="30425"/>
            </a:xfrm>
            <a:custGeom>
              <a:avLst/>
              <a:gdLst/>
              <a:ahLst/>
              <a:cxnLst/>
              <a:rect l="l" t="t" r="r" b="b"/>
              <a:pathLst>
                <a:path w="1184" h="1217" extrusionOk="0">
                  <a:moveTo>
                    <a:pt x="608" y="0"/>
                  </a:moveTo>
                  <a:lnTo>
                    <a:pt x="473" y="34"/>
                  </a:lnTo>
                  <a:lnTo>
                    <a:pt x="372" y="68"/>
                  </a:lnTo>
                  <a:lnTo>
                    <a:pt x="271" y="102"/>
                  </a:lnTo>
                  <a:lnTo>
                    <a:pt x="169" y="169"/>
                  </a:lnTo>
                  <a:lnTo>
                    <a:pt x="102" y="271"/>
                  </a:lnTo>
                  <a:lnTo>
                    <a:pt x="68" y="372"/>
                  </a:lnTo>
                  <a:lnTo>
                    <a:pt x="34" y="473"/>
                  </a:lnTo>
                  <a:lnTo>
                    <a:pt x="0" y="609"/>
                  </a:lnTo>
                  <a:lnTo>
                    <a:pt x="34" y="710"/>
                  </a:lnTo>
                  <a:lnTo>
                    <a:pt x="68" y="845"/>
                  </a:lnTo>
                  <a:lnTo>
                    <a:pt x="102" y="947"/>
                  </a:lnTo>
                  <a:lnTo>
                    <a:pt x="169" y="1014"/>
                  </a:lnTo>
                  <a:lnTo>
                    <a:pt x="271" y="1116"/>
                  </a:lnTo>
                  <a:lnTo>
                    <a:pt x="372" y="1149"/>
                  </a:lnTo>
                  <a:lnTo>
                    <a:pt x="473" y="1183"/>
                  </a:lnTo>
                  <a:lnTo>
                    <a:pt x="608" y="1217"/>
                  </a:lnTo>
                  <a:lnTo>
                    <a:pt x="710" y="1183"/>
                  </a:lnTo>
                  <a:lnTo>
                    <a:pt x="845" y="1149"/>
                  </a:lnTo>
                  <a:lnTo>
                    <a:pt x="946" y="1116"/>
                  </a:lnTo>
                  <a:lnTo>
                    <a:pt x="1014" y="1014"/>
                  </a:lnTo>
                  <a:lnTo>
                    <a:pt x="1082" y="947"/>
                  </a:lnTo>
                  <a:lnTo>
                    <a:pt x="1149" y="845"/>
                  </a:lnTo>
                  <a:lnTo>
                    <a:pt x="1183" y="710"/>
                  </a:lnTo>
                  <a:lnTo>
                    <a:pt x="1183" y="609"/>
                  </a:lnTo>
                  <a:lnTo>
                    <a:pt x="1183" y="473"/>
                  </a:lnTo>
                  <a:lnTo>
                    <a:pt x="1149" y="372"/>
                  </a:lnTo>
                  <a:lnTo>
                    <a:pt x="1082" y="271"/>
                  </a:lnTo>
                  <a:lnTo>
                    <a:pt x="1014" y="169"/>
                  </a:lnTo>
                  <a:lnTo>
                    <a:pt x="946" y="102"/>
                  </a:lnTo>
                  <a:lnTo>
                    <a:pt x="845" y="68"/>
                  </a:lnTo>
                  <a:lnTo>
                    <a:pt x="710" y="34"/>
                  </a:lnTo>
                  <a:lnTo>
                    <a:pt x="60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36"/>
            <p:cNvSpPr/>
            <p:nvPr/>
          </p:nvSpPr>
          <p:spPr>
            <a:xfrm>
              <a:off x="5807775" y="2560075"/>
              <a:ext cx="51575" cy="4250"/>
            </a:xfrm>
            <a:custGeom>
              <a:avLst/>
              <a:gdLst/>
              <a:ahLst/>
              <a:cxnLst/>
              <a:rect l="l" t="t" r="r" b="b"/>
              <a:pathLst>
                <a:path w="2063" h="170" extrusionOk="0">
                  <a:moveTo>
                    <a:pt x="102" y="1"/>
                  </a:moveTo>
                  <a:lnTo>
                    <a:pt x="35" y="34"/>
                  </a:lnTo>
                  <a:lnTo>
                    <a:pt x="1" y="102"/>
                  </a:lnTo>
                  <a:lnTo>
                    <a:pt x="35" y="170"/>
                  </a:lnTo>
                  <a:lnTo>
                    <a:pt x="2029" y="170"/>
                  </a:lnTo>
                  <a:lnTo>
                    <a:pt x="2063" y="102"/>
                  </a:lnTo>
                  <a:lnTo>
                    <a:pt x="2029" y="34"/>
                  </a:lnTo>
                  <a:lnTo>
                    <a:pt x="196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36"/>
            <p:cNvSpPr/>
            <p:nvPr/>
          </p:nvSpPr>
          <p:spPr>
            <a:xfrm>
              <a:off x="6060425" y="3007025"/>
              <a:ext cx="68450" cy="120850"/>
            </a:xfrm>
            <a:custGeom>
              <a:avLst/>
              <a:gdLst/>
              <a:ahLst/>
              <a:cxnLst/>
              <a:rect l="l" t="t" r="r" b="b"/>
              <a:pathLst>
                <a:path w="2738" h="4834" extrusionOk="0">
                  <a:moveTo>
                    <a:pt x="2738" y="1"/>
                  </a:moveTo>
                  <a:lnTo>
                    <a:pt x="0" y="1792"/>
                  </a:lnTo>
                  <a:lnTo>
                    <a:pt x="845" y="4834"/>
                  </a:lnTo>
                  <a:lnTo>
                    <a:pt x="273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36"/>
            <p:cNvSpPr/>
            <p:nvPr/>
          </p:nvSpPr>
          <p:spPr>
            <a:xfrm>
              <a:off x="6058725" y="3005350"/>
              <a:ext cx="71850" cy="124225"/>
            </a:xfrm>
            <a:custGeom>
              <a:avLst/>
              <a:gdLst/>
              <a:ahLst/>
              <a:cxnLst/>
              <a:rect l="l" t="t" r="r" b="b"/>
              <a:pathLst>
                <a:path w="2874" h="4969" extrusionOk="0">
                  <a:moveTo>
                    <a:pt x="2704" y="203"/>
                  </a:moveTo>
                  <a:lnTo>
                    <a:pt x="913" y="4698"/>
                  </a:lnTo>
                  <a:lnTo>
                    <a:pt x="136" y="1893"/>
                  </a:lnTo>
                  <a:lnTo>
                    <a:pt x="2704" y="203"/>
                  </a:lnTo>
                  <a:close/>
                  <a:moveTo>
                    <a:pt x="2772" y="0"/>
                  </a:moveTo>
                  <a:lnTo>
                    <a:pt x="34" y="1825"/>
                  </a:lnTo>
                  <a:lnTo>
                    <a:pt x="1" y="1825"/>
                  </a:lnTo>
                  <a:lnTo>
                    <a:pt x="1" y="1893"/>
                  </a:lnTo>
                  <a:lnTo>
                    <a:pt x="845" y="4901"/>
                  </a:lnTo>
                  <a:lnTo>
                    <a:pt x="879" y="4935"/>
                  </a:lnTo>
                  <a:lnTo>
                    <a:pt x="913" y="4968"/>
                  </a:lnTo>
                  <a:lnTo>
                    <a:pt x="947" y="4935"/>
                  </a:lnTo>
                  <a:lnTo>
                    <a:pt x="2873" y="68"/>
                  </a:lnTo>
                  <a:lnTo>
                    <a:pt x="2873" y="34"/>
                  </a:lnTo>
                  <a:lnTo>
                    <a:pt x="28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36"/>
            <p:cNvSpPr/>
            <p:nvPr/>
          </p:nvSpPr>
          <p:spPr>
            <a:xfrm>
              <a:off x="6060425" y="2659775"/>
              <a:ext cx="34650" cy="38050"/>
            </a:xfrm>
            <a:custGeom>
              <a:avLst/>
              <a:gdLst/>
              <a:ahLst/>
              <a:cxnLst/>
              <a:rect l="l" t="t" r="r" b="b"/>
              <a:pathLst>
                <a:path w="1386" h="1522" extrusionOk="0">
                  <a:moveTo>
                    <a:pt x="0" y="1"/>
                  </a:moveTo>
                  <a:lnTo>
                    <a:pt x="1386" y="1521"/>
                  </a:lnTo>
                  <a:lnTo>
                    <a:pt x="1386" y="1217"/>
                  </a:lnTo>
                  <a:lnTo>
                    <a:pt x="1352" y="947"/>
                  </a:lnTo>
                  <a:lnTo>
                    <a:pt x="1284" y="744"/>
                  </a:lnTo>
                  <a:lnTo>
                    <a:pt x="1183" y="541"/>
                  </a:lnTo>
                  <a:lnTo>
                    <a:pt x="1082" y="406"/>
                  </a:lnTo>
                  <a:lnTo>
                    <a:pt x="980" y="271"/>
                  </a:lnTo>
                  <a:lnTo>
                    <a:pt x="845" y="170"/>
                  </a:lnTo>
                  <a:lnTo>
                    <a:pt x="710" y="102"/>
                  </a:lnTo>
                  <a:lnTo>
                    <a:pt x="440" y="34"/>
                  </a:lnTo>
                  <a:lnTo>
                    <a:pt x="237"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36"/>
            <p:cNvSpPr/>
            <p:nvPr/>
          </p:nvSpPr>
          <p:spPr>
            <a:xfrm>
              <a:off x="6060425" y="2659775"/>
              <a:ext cx="34650" cy="38050"/>
            </a:xfrm>
            <a:custGeom>
              <a:avLst/>
              <a:gdLst/>
              <a:ahLst/>
              <a:cxnLst/>
              <a:rect l="l" t="t" r="r" b="b"/>
              <a:pathLst>
                <a:path w="1386" h="1522" fill="none" extrusionOk="0">
                  <a:moveTo>
                    <a:pt x="0" y="1"/>
                  </a:moveTo>
                  <a:lnTo>
                    <a:pt x="0" y="1"/>
                  </a:lnTo>
                  <a:lnTo>
                    <a:pt x="237" y="1"/>
                  </a:lnTo>
                  <a:lnTo>
                    <a:pt x="440" y="34"/>
                  </a:lnTo>
                  <a:lnTo>
                    <a:pt x="710" y="102"/>
                  </a:lnTo>
                  <a:lnTo>
                    <a:pt x="845" y="170"/>
                  </a:lnTo>
                  <a:lnTo>
                    <a:pt x="980" y="271"/>
                  </a:lnTo>
                  <a:lnTo>
                    <a:pt x="1082" y="406"/>
                  </a:lnTo>
                  <a:lnTo>
                    <a:pt x="1183" y="541"/>
                  </a:lnTo>
                  <a:lnTo>
                    <a:pt x="1284" y="744"/>
                  </a:lnTo>
                  <a:lnTo>
                    <a:pt x="1352" y="947"/>
                  </a:lnTo>
                  <a:lnTo>
                    <a:pt x="1386" y="1217"/>
                  </a:lnTo>
                  <a:lnTo>
                    <a:pt x="1386" y="15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36"/>
            <p:cNvSpPr/>
            <p:nvPr/>
          </p:nvSpPr>
          <p:spPr>
            <a:xfrm>
              <a:off x="6058725" y="2658100"/>
              <a:ext cx="37200" cy="40575"/>
            </a:xfrm>
            <a:custGeom>
              <a:avLst/>
              <a:gdLst/>
              <a:ahLst/>
              <a:cxnLst/>
              <a:rect l="l" t="t" r="r" b="b"/>
              <a:pathLst>
                <a:path w="1488" h="1623" extrusionOk="0">
                  <a:moveTo>
                    <a:pt x="68" y="0"/>
                  </a:moveTo>
                  <a:lnTo>
                    <a:pt x="1" y="34"/>
                  </a:lnTo>
                  <a:lnTo>
                    <a:pt x="1" y="68"/>
                  </a:lnTo>
                  <a:lnTo>
                    <a:pt x="34" y="101"/>
                  </a:lnTo>
                  <a:lnTo>
                    <a:pt x="68" y="135"/>
                  </a:lnTo>
                  <a:lnTo>
                    <a:pt x="170" y="101"/>
                  </a:lnTo>
                  <a:lnTo>
                    <a:pt x="406" y="135"/>
                  </a:lnTo>
                  <a:lnTo>
                    <a:pt x="541" y="169"/>
                  </a:lnTo>
                  <a:lnTo>
                    <a:pt x="710" y="203"/>
                  </a:lnTo>
                  <a:lnTo>
                    <a:pt x="845" y="270"/>
                  </a:lnTo>
                  <a:lnTo>
                    <a:pt x="1014" y="406"/>
                  </a:lnTo>
                  <a:lnTo>
                    <a:pt x="1183" y="608"/>
                  </a:lnTo>
                  <a:lnTo>
                    <a:pt x="1319" y="879"/>
                  </a:lnTo>
                  <a:lnTo>
                    <a:pt x="1386" y="1183"/>
                  </a:lnTo>
                  <a:lnTo>
                    <a:pt x="1386" y="1588"/>
                  </a:lnTo>
                  <a:lnTo>
                    <a:pt x="1386" y="1622"/>
                  </a:lnTo>
                  <a:lnTo>
                    <a:pt x="1488" y="1622"/>
                  </a:lnTo>
                  <a:lnTo>
                    <a:pt x="1488" y="1588"/>
                  </a:lnTo>
                  <a:lnTo>
                    <a:pt x="1488" y="1183"/>
                  </a:lnTo>
                  <a:lnTo>
                    <a:pt x="1420" y="811"/>
                  </a:lnTo>
                  <a:lnTo>
                    <a:pt x="1285" y="541"/>
                  </a:lnTo>
                  <a:lnTo>
                    <a:pt x="1183" y="406"/>
                  </a:lnTo>
                  <a:lnTo>
                    <a:pt x="1082" y="304"/>
                  </a:lnTo>
                  <a:lnTo>
                    <a:pt x="913" y="169"/>
                  </a:lnTo>
                  <a:lnTo>
                    <a:pt x="744" y="101"/>
                  </a:lnTo>
                  <a:lnTo>
                    <a:pt x="575" y="34"/>
                  </a:lnTo>
                  <a:lnTo>
                    <a:pt x="40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36"/>
            <p:cNvSpPr/>
            <p:nvPr/>
          </p:nvSpPr>
          <p:spPr>
            <a:xfrm>
              <a:off x="5777375" y="2116500"/>
              <a:ext cx="1230225" cy="1056175"/>
            </a:xfrm>
            <a:custGeom>
              <a:avLst/>
              <a:gdLst/>
              <a:ahLst/>
              <a:cxnLst/>
              <a:rect l="l" t="t" r="r" b="b"/>
              <a:pathLst>
                <a:path w="49209" h="42247" extrusionOk="0">
                  <a:moveTo>
                    <a:pt x="16696" y="0"/>
                  </a:moveTo>
                  <a:lnTo>
                    <a:pt x="15479" y="34"/>
                  </a:lnTo>
                  <a:lnTo>
                    <a:pt x="14262" y="136"/>
                  </a:lnTo>
                  <a:lnTo>
                    <a:pt x="13046" y="305"/>
                  </a:lnTo>
                  <a:lnTo>
                    <a:pt x="11829" y="507"/>
                  </a:lnTo>
                  <a:lnTo>
                    <a:pt x="10646" y="778"/>
                  </a:lnTo>
                  <a:lnTo>
                    <a:pt x="9463" y="1116"/>
                  </a:lnTo>
                  <a:lnTo>
                    <a:pt x="8348" y="1521"/>
                  </a:lnTo>
                  <a:lnTo>
                    <a:pt x="7267" y="1961"/>
                  </a:lnTo>
                  <a:lnTo>
                    <a:pt x="6219" y="2468"/>
                  </a:lnTo>
                  <a:lnTo>
                    <a:pt x="5712" y="2738"/>
                  </a:lnTo>
                  <a:lnTo>
                    <a:pt x="5239" y="3042"/>
                  </a:lnTo>
                  <a:lnTo>
                    <a:pt x="4766" y="3346"/>
                  </a:lnTo>
                  <a:lnTo>
                    <a:pt x="4326" y="3650"/>
                  </a:lnTo>
                  <a:lnTo>
                    <a:pt x="3887" y="3988"/>
                  </a:lnTo>
                  <a:lnTo>
                    <a:pt x="3448" y="4360"/>
                  </a:lnTo>
                  <a:lnTo>
                    <a:pt x="2704" y="5036"/>
                  </a:lnTo>
                  <a:lnTo>
                    <a:pt x="2028" y="5678"/>
                  </a:lnTo>
                  <a:lnTo>
                    <a:pt x="1487" y="6287"/>
                  </a:lnTo>
                  <a:lnTo>
                    <a:pt x="1014" y="6827"/>
                  </a:lnTo>
                  <a:lnTo>
                    <a:pt x="642" y="7368"/>
                  </a:lnTo>
                  <a:lnTo>
                    <a:pt x="372" y="7875"/>
                  </a:lnTo>
                  <a:lnTo>
                    <a:pt x="169" y="8382"/>
                  </a:lnTo>
                  <a:lnTo>
                    <a:pt x="34" y="8889"/>
                  </a:lnTo>
                  <a:lnTo>
                    <a:pt x="0" y="9396"/>
                  </a:lnTo>
                  <a:lnTo>
                    <a:pt x="34" y="9869"/>
                  </a:lnTo>
                  <a:lnTo>
                    <a:pt x="169" y="10410"/>
                  </a:lnTo>
                  <a:lnTo>
                    <a:pt x="372" y="10917"/>
                  </a:lnTo>
                  <a:lnTo>
                    <a:pt x="642" y="11491"/>
                  </a:lnTo>
                  <a:lnTo>
                    <a:pt x="947" y="12100"/>
                  </a:lnTo>
                  <a:lnTo>
                    <a:pt x="1352" y="12742"/>
                  </a:lnTo>
                  <a:lnTo>
                    <a:pt x="1792" y="13418"/>
                  </a:lnTo>
                  <a:lnTo>
                    <a:pt x="2265" y="14127"/>
                  </a:lnTo>
                  <a:lnTo>
                    <a:pt x="2670" y="14770"/>
                  </a:lnTo>
                  <a:lnTo>
                    <a:pt x="3346" y="15952"/>
                  </a:lnTo>
                  <a:lnTo>
                    <a:pt x="3955" y="17000"/>
                  </a:lnTo>
                  <a:lnTo>
                    <a:pt x="4563" y="18048"/>
                  </a:lnTo>
                  <a:lnTo>
                    <a:pt x="4901" y="18555"/>
                  </a:lnTo>
                  <a:lnTo>
                    <a:pt x="5273" y="19062"/>
                  </a:lnTo>
                  <a:lnTo>
                    <a:pt x="5678" y="19602"/>
                  </a:lnTo>
                  <a:lnTo>
                    <a:pt x="6151" y="20143"/>
                  </a:lnTo>
                  <a:lnTo>
                    <a:pt x="6692" y="20718"/>
                  </a:lnTo>
                  <a:lnTo>
                    <a:pt x="7300" y="21326"/>
                  </a:lnTo>
                  <a:lnTo>
                    <a:pt x="8010" y="21968"/>
                  </a:lnTo>
                  <a:lnTo>
                    <a:pt x="8787" y="22644"/>
                  </a:lnTo>
                  <a:lnTo>
                    <a:pt x="9599" y="26531"/>
                  </a:lnTo>
                  <a:lnTo>
                    <a:pt x="10511" y="26531"/>
                  </a:lnTo>
                  <a:lnTo>
                    <a:pt x="10477" y="25753"/>
                  </a:lnTo>
                  <a:lnTo>
                    <a:pt x="10443" y="24942"/>
                  </a:lnTo>
                  <a:lnTo>
                    <a:pt x="10443" y="23996"/>
                  </a:lnTo>
                  <a:lnTo>
                    <a:pt x="10477" y="22982"/>
                  </a:lnTo>
                  <a:lnTo>
                    <a:pt x="10511" y="22543"/>
                  </a:lnTo>
                  <a:lnTo>
                    <a:pt x="10579" y="22103"/>
                  </a:lnTo>
                  <a:lnTo>
                    <a:pt x="10680" y="21732"/>
                  </a:lnTo>
                  <a:lnTo>
                    <a:pt x="10781" y="21394"/>
                  </a:lnTo>
                  <a:lnTo>
                    <a:pt x="10917" y="21157"/>
                  </a:lnTo>
                  <a:lnTo>
                    <a:pt x="11018" y="21056"/>
                  </a:lnTo>
                  <a:lnTo>
                    <a:pt x="11086" y="20988"/>
                  </a:lnTo>
                  <a:lnTo>
                    <a:pt x="11288" y="20887"/>
                  </a:lnTo>
                  <a:lnTo>
                    <a:pt x="11491" y="20819"/>
                  </a:lnTo>
                  <a:lnTo>
                    <a:pt x="11728" y="20785"/>
                  </a:lnTo>
                  <a:lnTo>
                    <a:pt x="12167" y="20785"/>
                  </a:lnTo>
                  <a:lnTo>
                    <a:pt x="12370" y="20853"/>
                  </a:lnTo>
                  <a:lnTo>
                    <a:pt x="12573" y="20954"/>
                  </a:lnTo>
                  <a:lnTo>
                    <a:pt x="12775" y="21123"/>
                  </a:lnTo>
                  <a:lnTo>
                    <a:pt x="12978" y="21292"/>
                  </a:lnTo>
                  <a:lnTo>
                    <a:pt x="13147" y="21563"/>
                  </a:lnTo>
                  <a:lnTo>
                    <a:pt x="13282" y="21867"/>
                  </a:lnTo>
                  <a:lnTo>
                    <a:pt x="13418" y="22205"/>
                  </a:lnTo>
                  <a:lnTo>
                    <a:pt x="13519" y="22644"/>
                  </a:lnTo>
                  <a:lnTo>
                    <a:pt x="13587" y="23117"/>
                  </a:lnTo>
                  <a:lnTo>
                    <a:pt x="13587" y="23692"/>
                  </a:lnTo>
                  <a:lnTo>
                    <a:pt x="13587" y="24300"/>
                  </a:lnTo>
                  <a:lnTo>
                    <a:pt x="13553" y="24942"/>
                  </a:lnTo>
                  <a:lnTo>
                    <a:pt x="13485" y="25551"/>
                  </a:lnTo>
                  <a:lnTo>
                    <a:pt x="13316" y="26666"/>
                  </a:lnTo>
                  <a:lnTo>
                    <a:pt x="13113" y="27646"/>
                  </a:lnTo>
                  <a:lnTo>
                    <a:pt x="12911" y="28491"/>
                  </a:lnTo>
                  <a:lnTo>
                    <a:pt x="12573" y="29741"/>
                  </a:lnTo>
                  <a:lnTo>
                    <a:pt x="12471" y="30181"/>
                  </a:lnTo>
                  <a:lnTo>
                    <a:pt x="12471" y="30350"/>
                  </a:lnTo>
                  <a:lnTo>
                    <a:pt x="12471" y="30485"/>
                  </a:lnTo>
                  <a:lnTo>
                    <a:pt x="12573" y="30789"/>
                  </a:lnTo>
                  <a:lnTo>
                    <a:pt x="12742" y="31161"/>
                  </a:lnTo>
                  <a:lnTo>
                    <a:pt x="13012" y="31566"/>
                  </a:lnTo>
                  <a:lnTo>
                    <a:pt x="13418" y="32040"/>
                  </a:lnTo>
                  <a:lnTo>
                    <a:pt x="13958" y="32580"/>
                  </a:lnTo>
                  <a:lnTo>
                    <a:pt x="14634" y="33121"/>
                  </a:lnTo>
                  <a:lnTo>
                    <a:pt x="15006" y="33391"/>
                  </a:lnTo>
                  <a:lnTo>
                    <a:pt x="15445" y="33662"/>
                  </a:lnTo>
                  <a:lnTo>
                    <a:pt x="15919" y="33966"/>
                  </a:lnTo>
                  <a:lnTo>
                    <a:pt x="16425" y="34236"/>
                  </a:lnTo>
                  <a:lnTo>
                    <a:pt x="17000" y="34507"/>
                  </a:lnTo>
                  <a:lnTo>
                    <a:pt x="17608" y="34709"/>
                  </a:lnTo>
                  <a:lnTo>
                    <a:pt x="18284" y="34878"/>
                  </a:lnTo>
                  <a:lnTo>
                    <a:pt x="18960" y="35014"/>
                  </a:lnTo>
                  <a:lnTo>
                    <a:pt x="19670" y="35115"/>
                  </a:lnTo>
                  <a:lnTo>
                    <a:pt x="20380" y="35149"/>
                  </a:lnTo>
                  <a:lnTo>
                    <a:pt x="21056" y="35183"/>
                  </a:lnTo>
                  <a:lnTo>
                    <a:pt x="21732" y="35216"/>
                  </a:lnTo>
                  <a:lnTo>
                    <a:pt x="22948" y="35183"/>
                  </a:lnTo>
                  <a:lnTo>
                    <a:pt x="23962" y="35115"/>
                  </a:lnTo>
                  <a:lnTo>
                    <a:pt x="24875" y="35047"/>
                  </a:lnTo>
                  <a:lnTo>
                    <a:pt x="25382" y="34405"/>
                  </a:lnTo>
                  <a:lnTo>
                    <a:pt x="25922" y="33628"/>
                  </a:lnTo>
                  <a:lnTo>
                    <a:pt x="26666" y="32648"/>
                  </a:lnTo>
                  <a:lnTo>
                    <a:pt x="27477" y="31499"/>
                  </a:lnTo>
                  <a:lnTo>
                    <a:pt x="28356" y="30181"/>
                  </a:lnTo>
                  <a:lnTo>
                    <a:pt x="29268" y="28761"/>
                  </a:lnTo>
                  <a:lnTo>
                    <a:pt x="30113" y="27274"/>
                  </a:lnTo>
                  <a:lnTo>
                    <a:pt x="30924" y="25720"/>
                  </a:lnTo>
                  <a:lnTo>
                    <a:pt x="31296" y="24942"/>
                  </a:lnTo>
                  <a:lnTo>
                    <a:pt x="31668" y="24165"/>
                  </a:lnTo>
                  <a:lnTo>
                    <a:pt x="31972" y="23388"/>
                  </a:lnTo>
                  <a:lnTo>
                    <a:pt x="32276" y="22610"/>
                  </a:lnTo>
                  <a:lnTo>
                    <a:pt x="32513" y="21799"/>
                  </a:lnTo>
                  <a:lnTo>
                    <a:pt x="32749" y="20988"/>
                  </a:lnTo>
                  <a:lnTo>
                    <a:pt x="32918" y="20177"/>
                  </a:lnTo>
                  <a:lnTo>
                    <a:pt x="33053" y="19332"/>
                  </a:lnTo>
                  <a:lnTo>
                    <a:pt x="33155" y="18521"/>
                  </a:lnTo>
                  <a:lnTo>
                    <a:pt x="33155" y="17676"/>
                  </a:lnTo>
                  <a:lnTo>
                    <a:pt x="33155" y="16831"/>
                  </a:lnTo>
                  <a:lnTo>
                    <a:pt x="33053" y="15952"/>
                  </a:lnTo>
                  <a:lnTo>
                    <a:pt x="32918" y="15107"/>
                  </a:lnTo>
                  <a:lnTo>
                    <a:pt x="32715" y="14229"/>
                  </a:lnTo>
                  <a:lnTo>
                    <a:pt x="32851" y="14330"/>
                  </a:lnTo>
                  <a:lnTo>
                    <a:pt x="33222" y="14634"/>
                  </a:lnTo>
                  <a:lnTo>
                    <a:pt x="33459" y="14871"/>
                  </a:lnTo>
                  <a:lnTo>
                    <a:pt x="33729" y="15175"/>
                  </a:lnTo>
                  <a:lnTo>
                    <a:pt x="34033" y="15513"/>
                  </a:lnTo>
                  <a:lnTo>
                    <a:pt x="34304" y="15885"/>
                  </a:lnTo>
                  <a:lnTo>
                    <a:pt x="34574" y="16324"/>
                  </a:lnTo>
                  <a:lnTo>
                    <a:pt x="34811" y="16831"/>
                  </a:lnTo>
                  <a:lnTo>
                    <a:pt x="35047" y="17372"/>
                  </a:lnTo>
                  <a:lnTo>
                    <a:pt x="35216" y="17980"/>
                  </a:lnTo>
                  <a:lnTo>
                    <a:pt x="35318" y="18656"/>
                  </a:lnTo>
                  <a:lnTo>
                    <a:pt x="35385" y="19332"/>
                  </a:lnTo>
                  <a:lnTo>
                    <a:pt x="35385" y="19738"/>
                  </a:lnTo>
                  <a:lnTo>
                    <a:pt x="35352" y="20109"/>
                  </a:lnTo>
                  <a:lnTo>
                    <a:pt x="35318" y="20515"/>
                  </a:lnTo>
                  <a:lnTo>
                    <a:pt x="35250" y="20920"/>
                  </a:lnTo>
                  <a:lnTo>
                    <a:pt x="34912" y="22746"/>
                  </a:lnTo>
                  <a:lnTo>
                    <a:pt x="34743" y="23726"/>
                  </a:lnTo>
                  <a:lnTo>
                    <a:pt x="34608" y="24807"/>
                  </a:lnTo>
                  <a:lnTo>
                    <a:pt x="34473" y="25889"/>
                  </a:lnTo>
                  <a:lnTo>
                    <a:pt x="34405" y="27038"/>
                  </a:lnTo>
                  <a:lnTo>
                    <a:pt x="34371" y="28187"/>
                  </a:lnTo>
                  <a:lnTo>
                    <a:pt x="34439" y="29370"/>
                  </a:lnTo>
                  <a:lnTo>
                    <a:pt x="34540" y="30553"/>
                  </a:lnTo>
                  <a:lnTo>
                    <a:pt x="34642" y="31127"/>
                  </a:lnTo>
                  <a:lnTo>
                    <a:pt x="34743" y="31735"/>
                  </a:lnTo>
                  <a:lnTo>
                    <a:pt x="34878" y="32310"/>
                  </a:lnTo>
                  <a:lnTo>
                    <a:pt x="35014" y="32918"/>
                  </a:lnTo>
                  <a:lnTo>
                    <a:pt x="35216" y="33493"/>
                  </a:lnTo>
                  <a:lnTo>
                    <a:pt x="35419" y="34067"/>
                  </a:lnTo>
                  <a:lnTo>
                    <a:pt x="35656" y="34642"/>
                  </a:lnTo>
                  <a:lnTo>
                    <a:pt x="35926" y="35216"/>
                  </a:lnTo>
                  <a:lnTo>
                    <a:pt x="36230" y="35757"/>
                  </a:lnTo>
                  <a:lnTo>
                    <a:pt x="36568" y="36298"/>
                  </a:lnTo>
                  <a:lnTo>
                    <a:pt x="36940" y="36839"/>
                  </a:lnTo>
                  <a:lnTo>
                    <a:pt x="37346" y="37346"/>
                  </a:lnTo>
                  <a:lnTo>
                    <a:pt x="37785" y="37853"/>
                  </a:lnTo>
                  <a:lnTo>
                    <a:pt x="38258" y="38360"/>
                  </a:lnTo>
                  <a:lnTo>
                    <a:pt x="38765" y="38833"/>
                  </a:lnTo>
                  <a:lnTo>
                    <a:pt x="39272" y="39272"/>
                  </a:lnTo>
                  <a:lnTo>
                    <a:pt x="39745" y="39678"/>
                  </a:lnTo>
                  <a:lnTo>
                    <a:pt x="40252" y="40016"/>
                  </a:lnTo>
                  <a:lnTo>
                    <a:pt x="40725" y="40354"/>
                  </a:lnTo>
                  <a:lnTo>
                    <a:pt x="41232" y="40691"/>
                  </a:lnTo>
                  <a:lnTo>
                    <a:pt x="41705" y="40962"/>
                  </a:lnTo>
                  <a:lnTo>
                    <a:pt x="42178" y="41198"/>
                  </a:lnTo>
                  <a:lnTo>
                    <a:pt x="42618" y="41435"/>
                  </a:lnTo>
                  <a:lnTo>
                    <a:pt x="43091" y="41604"/>
                  </a:lnTo>
                  <a:lnTo>
                    <a:pt x="43530" y="41773"/>
                  </a:lnTo>
                  <a:lnTo>
                    <a:pt x="43936" y="41908"/>
                  </a:lnTo>
                  <a:lnTo>
                    <a:pt x="44747" y="42111"/>
                  </a:lnTo>
                  <a:lnTo>
                    <a:pt x="45119" y="42179"/>
                  </a:lnTo>
                  <a:lnTo>
                    <a:pt x="45491" y="42246"/>
                  </a:lnTo>
                  <a:lnTo>
                    <a:pt x="46437" y="42246"/>
                  </a:lnTo>
                  <a:lnTo>
                    <a:pt x="46707" y="42179"/>
                  </a:lnTo>
                  <a:lnTo>
                    <a:pt x="46944" y="42145"/>
                  </a:lnTo>
                  <a:lnTo>
                    <a:pt x="47180" y="42043"/>
                  </a:lnTo>
                  <a:lnTo>
                    <a:pt x="47383" y="41976"/>
                  </a:lnTo>
                  <a:lnTo>
                    <a:pt x="47552" y="41841"/>
                  </a:lnTo>
                  <a:lnTo>
                    <a:pt x="47687" y="41705"/>
                  </a:lnTo>
                  <a:lnTo>
                    <a:pt x="47822" y="41570"/>
                  </a:lnTo>
                  <a:lnTo>
                    <a:pt x="47890" y="41435"/>
                  </a:lnTo>
                  <a:lnTo>
                    <a:pt x="47924" y="41232"/>
                  </a:lnTo>
                  <a:lnTo>
                    <a:pt x="47958" y="41063"/>
                  </a:lnTo>
                  <a:lnTo>
                    <a:pt x="47924" y="40860"/>
                  </a:lnTo>
                  <a:lnTo>
                    <a:pt x="47856" y="40658"/>
                  </a:lnTo>
                  <a:lnTo>
                    <a:pt x="47789" y="40455"/>
                  </a:lnTo>
                  <a:lnTo>
                    <a:pt x="47316" y="39576"/>
                  </a:lnTo>
                  <a:lnTo>
                    <a:pt x="46944" y="38731"/>
                  </a:lnTo>
                  <a:lnTo>
                    <a:pt x="46775" y="38292"/>
                  </a:lnTo>
                  <a:lnTo>
                    <a:pt x="46640" y="37819"/>
                  </a:lnTo>
                  <a:lnTo>
                    <a:pt x="46538" y="37346"/>
                  </a:lnTo>
                  <a:lnTo>
                    <a:pt x="46437" y="36805"/>
                  </a:lnTo>
                  <a:lnTo>
                    <a:pt x="46403" y="36230"/>
                  </a:lnTo>
                  <a:lnTo>
                    <a:pt x="46369" y="35622"/>
                  </a:lnTo>
                  <a:lnTo>
                    <a:pt x="46403" y="34912"/>
                  </a:lnTo>
                  <a:lnTo>
                    <a:pt x="46471" y="34135"/>
                  </a:lnTo>
                  <a:lnTo>
                    <a:pt x="46606" y="33324"/>
                  </a:lnTo>
                  <a:lnTo>
                    <a:pt x="46775" y="32378"/>
                  </a:lnTo>
                  <a:lnTo>
                    <a:pt x="46978" y="31330"/>
                  </a:lnTo>
                  <a:lnTo>
                    <a:pt x="47282" y="30215"/>
                  </a:lnTo>
                  <a:lnTo>
                    <a:pt x="47586" y="28964"/>
                  </a:lnTo>
                  <a:lnTo>
                    <a:pt x="47890" y="27612"/>
                  </a:lnTo>
                  <a:lnTo>
                    <a:pt x="48194" y="26159"/>
                  </a:lnTo>
                  <a:lnTo>
                    <a:pt x="48465" y="24638"/>
                  </a:lnTo>
                  <a:lnTo>
                    <a:pt x="48701" y="23050"/>
                  </a:lnTo>
                  <a:lnTo>
                    <a:pt x="48904" y="21461"/>
                  </a:lnTo>
                  <a:lnTo>
                    <a:pt x="49073" y="19839"/>
                  </a:lnTo>
                  <a:lnTo>
                    <a:pt x="49174" y="18217"/>
                  </a:lnTo>
                  <a:lnTo>
                    <a:pt x="49208" y="16628"/>
                  </a:lnTo>
                  <a:lnTo>
                    <a:pt x="49174" y="15107"/>
                  </a:lnTo>
                  <a:lnTo>
                    <a:pt x="49107" y="14330"/>
                  </a:lnTo>
                  <a:lnTo>
                    <a:pt x="49039" y="13620"/>
                  </a:lnTo>
                  <a:lnTo>
                    <a:pt x="48972" y="12911"/>
                  </a:lnTo>
                  <a:lnTo>
                    <a:pt x="48836" y="12201"/>
                  </a:lnTo>
                  <a:lnTo>
                    <a:pt x="48701" y="11559"/>
                  </a:lnTo>
                  <a:lnTo>
                    <a:pt x="48532" y="10917"/>
                  </a:lnTo>
                  <a:lnTo>
                    <a:pt x="48329" y="10308"/>
                  </a:lnTo>
                  <a:lnTo>
                    <a:pt x="48093" y="9734"/>
                  </a:lnTo>
                  <a:lnTo>
                    <a:pt x="47856" y="9193"/>
                  </a:lnTo>
                  <a:lnTo>
                    <a:pt x="47586" y="8686"/>
                  </a:lnTo>
                  <a:lnTo>
                    <a:pt x="47248" y="8213"/>
                  </a:lnTo>
                  <a:lnTo>
                    <a:pt x="46910" y="7807"/>
                  </a:lnTo>
                  <a:lnTo>
                    <a:pt x="46538" y="7436"/>
                  </a:lnTo>
                  <a:lnTo>
                    <a:pt x="46133" y="7064"/>
                  </a:lnTo>
                  <a:lnTo>
                    <a:pt x="45693" y="6726"/>
                  </a:lnTo>
                  <a:lnTo>
                    <a:pt x="45220" y="6422"/>
                  </a:lnTo>
                  <a:lnTo>
                    <a:pt x="44747" y="6118"/>
                  </a:lnTo>
                  <a:lnTo>
                    <a:pt x="44240" y="5881"/>
                  </a:lnTo>
                  <a:lnTo>
                    <a:pt x="43699" y="5644"/>
                  </a:lnTo>
                  <a:lnTo>
                    <a:pt x="43159" y="5408"/>
                  </a:lnTo>
                  <a:lnTo>
                    <a:pt x="42618" y="5239"/>
                  </a:lnTo>
                  <a:lnTo>
                    <a:pt x="42043" y="5104"/>
                  </a:lnTo>
                  <a:lnTo>
                    <a:pt x="41469" y="4969"/>
                  </a:lnTo>
                  <a:lnTo>
                    <a:pt x="40894" y="4867"/>
                  </a:lnTo>
                  <a:lnTo>
                    <a:pt x="40286" y="4766"/>
                  </a:lnTo>
                  <a:lnTo>
                    <a:pt x="39711" y="4732"/>
                  </a:lnTo>
                  <a:lnTo>
                    <a:pt x="39103" y="4698"/>
                  </a:lnTo>
                  <a:lnTo>
                    <a:pt x="38495" y="4732"/>
                  </a:lnTo>
                  <a:lnTo>
                    <a:pt x="37920" y="4766"/>
                  </a:lnTo>
                  <a:lnTo>
                    <a:pt x="37312" y="4833"/>
                  </a:lnTo>
                  <a:lnTo>
                    <a:pt x="36737" y="4901"/>
                  </a:lnTo>
                  <a:lnTo>
                    <a:pt x="36163" y="5036"/>
                  </a:lnTo>
                  <a:lnTo>
                    <a:pt x="35588" y="5171"/>
                  </a:lnTo>
                  <a:lnTo>
                    <a:pt x="35047" y="5374"/>
                  </a:lnTo>
                  <a:lnTo>
                    <a:pt x="34507" y="5577"/>
                  </a:lnTo>
                  <a:lnTo>
                    <a:pt x="34000" y="5813"/>
                  </a:lnTo>
                  <a:lnTo>
                    <a:pt x="33493" y="6050"/>
                  </a:lnTo>
                  <a:lnTo>
                    <a:pt x="33020" y="6354"/>
                  </a:lnTo>
                  <a:lnTo>
                    <a:pt x="32546" y="6692"/>
                  </a:lnTo>
                  <a:lnTo>
                    <a:pt x="32141" y="7030"/>
                  </a:lnTo>
                  <a:lnTo>
                    <a:pt x="31735" y="7436"/>
                  </a:lnTo>
                  <a:lnTo>
                    <a:pt x="31364" y="7841"/>
                  </a:lnTo>
                  <a:lnTo>
                    <a:pt x="30992" y="8281"/>
                  </a:lnTo>
                  <a:lnTo>
                    <a:pt x="30688" y="8754"/>
                  </a:lnTo>
                  <a:lnTo>
                    <a:pt x="30519" y="8450"/>
                  </a:lnTo>
                  <a:lnTo>
                    <a:pt x="30045" y="7638"/>
                  </a:lnTo>
                  <a:lnTo>
                    <a:pt x="29708" y="7064"/>
                  </a:lnTo>
                  <a:lnTo>
                    <a:pt x="29268" y="6456"/>
                  </a:lnTo>
                  <a:lnTo>
                    <a:pt x="28761" y="5780"/>
                  </a:lnTo>
                  <a:lnTo>
                    <a:pt x="28187" y="5070"/>
                  </a:lnTo>
                  <a:lnTo>
                    <a:pt x="27578" y="4326"/>
                  </a:lnTo>
                  <a:lnTo>
                    <a:pt x="26869" y="3617"/>
                  </a:lnTo>
                  <a:lnTo>
                    <a:pt x="26091" y="2941"/>
                  </a:lnTo>
                  <a:lnTo>
                    <a:pt x="25686" y="2603"/>
                  </a:lnTo>
                  <a:lnTo>
                    <a:pt x="25246" y="2265"/>
                  </a:lnTo>
                  <a:lnTo>
                    <a:pt x="24807" y="1961"/>
                  </a:lnTo>
                  <a:lnTo>
                    <a:pt x="24368" y="1690"/>
                  </a:lnTo>
                  <a:lnTo>
                    <a:pt x="23894" y="1420"/>
                  </a:lnTo>
                  <a:lnTo>
                    <a:pt x="23421" y="1150"/>
                  </a:lnTo>
                  <a:lnTo>
                    <a:pt x="22914" y="947"/>
                  </a:lnTo>
                  <a:lnTo>
                    <a:pt x="22407" y="744"/>
                  </a:lnTo>
                  <a:lnTo>
                    <a:pt x="21867" y="575"/>
                  </a:lnTo>
                  <a:lnTo>
                    <a:pt x="21326" y="440"/>
                  </a:lnTo>
                  <a:lnTo>
                    <a:pt x="20211" y="271"/>
                  </a:lnTo>
                  <a:lnTo>
                    <a:pt x="19062" y="102"/>
                  </a:lnTo>
                  <a:lnTo>
                    <a:pt x="17879" y="34"/>
                  </a:lnTo>
                  <a:lnTo>
                    <a:pt x="1669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36"/>
            <p:cNvSpPr/>
            <p:nvPr/>
          </p:nvSpPr>
          <p:spPr>
            <a:xfrm>
              <a:off x="6527650" y="2334475"/>
              <a:ext cx="68475" cy="138600"/>
            </a:xfrm>
            <a:custGeom>
              <a:avLst/>
              <a:gdLst/>
              <a:ahLst/>
              <a:cxnLst/>
              <a:rect l="l" t="t" r="r" b="b"/>
              <a:pathLst>
                <a:path w="2739" h="5544" extrusionOk="0">
                  <a:moveTo>
                    <a:pt x="643" y="1"/>
                  </a:moveTo>
                  <a:lnTo>
                    <a:pt x="508" y="204"/>
                  </a:lnTo>
                  <a:lnTo>
                    <a:pt x="372" y="474"/>
                  </a:lnTo>
                  <a:lnTo>
                    <a:pt x="237" y="778"/>
                  </a:lnTo>
                  <a:lnTo>
                    <a:pt x="102" y="1184"/>
                  </a:lnTo>
                  <a:lnTo>
                    <a:pt x="34" y="1623"/>
                  </a:lnTo>
                  <a:lnTo>
                    <a:pt x="1" y="2096"/>
                  </a:lnTo>
                  <a:lnTo>
                    <a:pt x="34" y="2367"/>
                  </a:lnTo>
                  <a:lnTo>
                    <a:pt x="68" y="2637"/>
                  </a:lnTo>
                  <a:lnTo>
                    <a:pt x="203" y="3043"/>
                  </a:lnTo>
                  <a:lnTo>
                    <a:pt x="372" y="3448"/>
                  </a:lnTo>
                  <a:lnTo>
                    <a:pt x="609" y="3820"/>
                  </a:lnTo>
                  <a:lnTo>
                    <a:pt x="913" y="4192"/>
                  </a:lnTo>
                  <a:lnTo>
                    <a:pt x="1285" y="4563"/>
                  </a:lnTo>
                  <a:lnTo>
                    <a:pt x="1691" y="4901"/>
                  </a:lnTo>
                  <a:lnTo>
                    <a:pt x="2164" y="5239"/>
                  </a:lnTo>
                  <a:lnTo>
                    <a:pt x="2671" y="5544"/>
                  </a:lnTo>
                  <a:lnTo>
                    <a:pt x="2738" y="5442"/>
                  </a:lnTo>
                  <a:lnTo>
                    <a:pt x="2231" y="5138"/>
                  </a:lnTo>
                  <a:lnTo>
                    <a:pt x="1758" y="4834"/>
                  </a:lnTo>
                  <a:lnTo>
                    <a:pt x="1353" y="4496"/>
                  </a:lnTo>
                  <a:lnTo>
                    <a:pt x="1015" y="4124"/>
                  </a:lnTo>
                  <a:lnTo>
                    <a:pt x="710" y="3786"/>
                  </a:lnTo>
                  <a:lnTo>
                    <a:pt x="508" y="3381"/>
                  </a:lnTo>
                  <a:lnTo>
                    <a:pt x="305" y="3009"/>
                  </a:lnTo>
                  <a:lnTo>
                    <a:pt x="203" y="2603"/>
                  </a:lnTo>
                  <a:lnTo>
                    <a:pt x="170" y="2333"/>
                  </a:lnTo>
                  <a:lnTo>
                    <a:pt x="136" y="2096"/>
                  </a:lnTo>
                  <a:lnTo>
                    <a:pt x="170" y="1623"/>
                  </a:lnTo>
                  <a:lnTo>
                    <a:pt x="237" y="1184"/>
                  </a:lnTo>
                  <a:lnTo>
                    <a:pt x="339" y="812"/>
                  </a:lnTo>
                  <a:lnTo>
                    <a:pt x="474" y="508"/>
                  </a:lnTo>
                  <a:lnTo>
                    <a:pt x="609" y="271"/>
                  </a:lnTo>
                  <a:lnTo>
                    <a:pt x="744" y="69"/>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36"/>
            <p:cNvSpPr/>
            <p:nvPr/>
          </p:nvSpPr>
          <p:spPr>
            <a:xfrm>
              <a:off x="3455550" y="2996900"/>
              <a:ext cx="1052775" cy="1073075"/>
            </a:xfrm>
            <a:custGeom>
              <a:avLst/>
              <a:gdLst/>
              <a:ahLst/>
              <a:cxnLst/>
              <a:rect l="l" t="t" r="r" b="b"/>
              <a:pathLst>
                <a:path w="42111" h="42923" extrusionOk="0">
                  <a:moveTo>
                    <a:pt x="14803" y="0"/>
                  </a:moveTo>
                  <a:lnTo>
                    <a:pt x="11018" y="1082"/>
                  </a:lnTo>
                  <a:lnTo>
                    <a:pt x="8213" y="1859"/>
                  </a:lnTo>
                  <a:lnTo>
                    <a:pt x="6523" y="2366"/>
                  </a:lnTo>
                  <a:lnTo>
                    <a:pt x="6050" y="2535"/>
                  </a:lnTo>
                  <a:lnTo>
                    <a:pt x="5408" y="2704"/>
                  </a:lnTo>
                  <a:lnTo>
                    <a:pt x="5036" y="2839"/>
                  </a:lnTo>
                  <a:lnTo>
                    <a:pt x="4630" y="3008"/>
                  </a:lnTo>
                  <a:lnTo>
                    <a:pt x="4191" y="3211"/>
                  </a:lnTo>
                  <a:lnTo>
                    <a:pt x="3786" y="3448"/>
                  </a:lnTo>
                  <a:lnTo>
                    <a:pt x="3346" y="3718"/>
                  </a:lnTo>
                  <a:lnTo>
                    <a:pt x="2907" y="4056"/>
                  </a:lnTo>
                  <a:lnTo>
                    <a:pt x="2467" y="4462"/>
                  </a:lnTo>
                  <a:lnTo>
                    <a:pt x="2062" y="4901"/>
                  </a:lnTo>
                  <a:lnTo>
                    <a:pt x="1656" y="5408"/>
                  </a:lnTo>
                  <a:lnTo>
                    <a:pt x="1285" y="6016"/>
                  </a:lnTo>
                  <a:lnTo>
                    <a:pt x="980" y="6692"/>
                  </a:lnTo>
                  <a:lnTo>
                    <a:pt x="676" y="7436"/>
                  </a:lnTo>
                  <a:lnTo>
                    <a:pt x="575" y="7841"/>
                  </a:lnTo>
                  <a:lnTo>
                    <a:pt x="473" y="8281"/>
                  </a:lnTo>
                  <a:lnTo>
                    <a:pt x="271" y="9294"/>
                  </a:lnTo>
                  <a:lnTo>
                    <a:pt x="136" y="10410"/>
                  </a:lnTo>
                  <a:lnTo>
                    <a:pt x="68" y="11593"/>
                  </a:lnTo>
                  <a:lnTo>
                    <a:pt x="0" y="12877"/>
                  </a:lnTo>
                  <a:lnTo>
                    <a:pt x="0" y="14195"/>
                  </a:lnTo>
                  <a:lnTo>
                    <a:pt x="34" y="15547"/>
                  </a:lnTo>
                  <a:lnTo>
                    <a:pt x="68" y="16899"/>
                  </a:lnTo>
                  <a:lnTo>
                    <a:pt x="136" y="18217"/>
                  </a:lnTo>
                  <a:lnTo>
                    <a:pt x="237" y="19535"/>
                  </a:lnTo>
                  <a:lnTo>
                    <a:pt x="372" y="20785"/>
                  </a:lnTo>
                  <a:lnTo>
                    <a:pt x="473" y="21934"/>
                  </a:lnTo>
                  <a:lnTo>
                    <a:pt x="609" y="23016"/>
                  </a:lnTo>
                  <a:lnTo>
                    <a:pt x="778" y="23962"/>
                  </a:lnTo>
                  <a:lnTo>
                    <a:pt x="913" y="24773"/>
                  </a:lnTo>
                  <a:lnTo>
                    <a:pt x="1048" y="25415"/>
                  </a:lnTo>
                  <a:lnTo>
                    <a:pt x="541" y="32580"/>
                  </a:lnTo>
                  <a:lnTo>
                    <a:pt x="169" y="37650"/>
                  </a:lnTo>
                  <a:lnTo>
                    <a:pt x="0" y="40252"/>
                  </a:lnTo>
                  <a:lnTo>
                    <a:pt x="0" y="42922"/>
                  </a:lnTo>
                  <a:lnTo>
                    <a:pt x="25449" y="40016"/>
                  </a:lnTo>
                  <a:lnTo>
                    <a:pt x="25449" y="38562"/>
                  </a:lnTo>
                  <a:lnTo>
                    <a:pt x="25483" y="37413"/>
                  </a:lnTo>
                  <a:lnTo>
                    <a:pt x="25517" y="36906"/>
                  </a:lnTo>
                  <a:lnTo>
                    <a:pt x="25551" y="36534"/>
                  </a:lnTo>
                  <a:lnTo>
                    <a:pt x="25584" y="36230"/>
                  </a:lnTo>
                  <a:lnTo>
                    <a:pt x="25618" y="35960"/>
                  </a:lnTo>
                  <a:lnTo>
                    <a:pt x="25618" y="35419"/>
                  </a:lnTo>
                  <a:lnTo>
                    <a:pt x="25584" y="35047"/>
                  </a:lnTo>
                  <a:lnTo>
                    <a:pt x="25551" y="34912"/>
                  </a:lnTo>
                  <a:lnTo>
                    <a:pt x="25584" y="34304"/>
                  </a:lnTo>
                  <a:lnTo>
                    <a:pt x="25720" y="32749"/>
                  </a:lnTo>
                  <a:lnTo>
                    <a:pt x="25821" y="31769"/>
                  </a:lnTo>
                  <a:lnTo>
                    <a:pt x="25956" y="30688"/>
                  </a:lnTo>
                  <a:lnTo>
                    <a:pt x="26159" y="29606"/>
                  </a:lnTo>
                  <a:lnTo>
                    <a:pt x="26362" y="28525"/>
                  </a:lnTo>
                  <a:lnTo>
                    <a:pt x="26700" y="27342"/>
                  </a:lnTo>
                  <a:lnTo>
                    <a:pt x="27071" y="25922"/>
                  </a:lnTo>
                  <a:lnTo>
                    <a:pt x="27950" y="22847"/>
                  </a:lnTo>
                  <a:lnTo>
                    <a:pt x="29032" y="19231"/>
                  </a:lnTo>
                  <a:lnTo>
                    <a:pt x="29370" y="20143"/>
                  </a:lnTo>
                  <a:lnTo>
                    <a:pt x="30147" y="22239"/>
                  </a:lnTo>
                  <a:lnTo>
                    <a:pt x="30654" y="23455"/>
                  </a:lnTo>
                  <a:lnTo>
                    <a:pt x="31161" y="24638"/>
                  </a:lnTo>
                  <a:lnTo>
                    <a:pt x="31668" y="25652"/>
                  </a:lnTo>
                  <a:lnTo>
                    <a:pt x="31871" y="26058"/>
                  </a:lnTo>
                  <a:lnTo>
                    <a:pt x="32107" y="26362"/>
                  </a:lnTo>
                  <a:lnTo>
                    <a:pt x="32513" y="26970"/>
                  </a:lnTo>
                  <a:lnTo>
                    <a:pt x="32952" y="27578"/>
                  </a:lnTo>
                  <a:lnTo>
                    <a:pt x="33763" y="28863"/>
                  </a:lnTo>
                  <a:lnTo>
                    <a:pt x="34169" y="29403"/>
                  </a:lnTo>
                  <a:lnTo>
                    <a:pt x="34574" y="29910"/>
                  </a:lnTo>
                  <a:lnTo>
                    <a:pt x="34811" y="30079"/>
                  </a:lnTo>
                  <a:lnTo>
                    <a:pt x="35014" y="30248"/>
                  </a:lnTo>
                  <a:lnTo>
                    <a:pt x="35216" y="30384"/>
                  </a:lnTo>
                  <a:lnTo>
                    <a:pt x="35419" y="30485"/>
                  </a:lnTo>
                  <a:lnTo>
                    <a:pt x="35656" y="30519"/>
                  </a:lnTo>
                  <a:lnTo>
                    <a:pt x="35892" y="30553"/>
                  </a:lnTo>
                  <a:lnTo>
                    <a:pt x="36163" y="30519"/>
                  </a:lnTo>
                  <a:lnTo>
                    <a:pt x="36433" y="30485"/>
                  </a:lnTo>
                  <a:lnTo>
                    <a:pt x="36737" y="30417"/>
                  </a:lnTo>
                  <a:lnTo>
                    <a:pt x="37041" y="30282"/>
                  </a:lnTo>
                  <a:lnTo>
                    <a:pt x="37346" y="30147"/>
                  </a:lnTo>
                  <a:lnTo>
                    <a:pt x="37650" y="29978"/>
                  </a:lnTo>
                  <a:lnTo>
                    <a:pt x="37954" y="29741"/>
                  </a:lnTo>
                  <a:lnTo>
                    <a:pt x="38258" y="29505"/>
                  </a:lnTo>
                  <a:lnTo>
                    <a:pt x="38562" y="29234"/>
                  </a:lnTo>
                  <a:lnTo>
                    <a:pt x="38833" y="28930"/>
                  </a:lnTo>
                  <a:lnTo>
                    <a:pt x="39103" y="28592"/>
                  </a:lnTo>
                  <a:lnTo>
                    <a:pt x="39373" y="28221"/>
                  </a:lnTo>
                  <a:lnTo>
                    <a:pt x="39576" y="27849"/>
                  </a:lnTo>
                  <a:lnTo>
                    <a:pt x="39779" y="27409"/>
                  </a:lnTo>
                  <a:lnTo>
                    <a:pt x="40117" y="26497"/>
                  </a:lnTo>
                  <a:lnTo>
                    <a:pt x="40455" y="25551"/>
                  </a:lnTo>
                  <a:lnTo>
                    <a:pt x="40725" y="24604"/>
                  </a:lnTo>
                  <a:lnTo>
                    <a:pt x="40962" y="23692"/>
                  </a:lnTo>
                  <a:lnTo>
                    <a:pt x="41165" y="22881"/>
                  </a:lnTo>
                  <a:lnTo>
                    <a:pt x="41300" y="22137"/>
                  </a:lnTo>
                  <a:lnTo>
                    <a:pt x="41401" y="21596"/>
                  </a:lnTo>
                  <a:lnTo>
                    <a:pt x="41435" y="21225"/>
                  </a:lnTo>
                  <a:lnTo>
                    <a:pt x="41435" y="20988"/>
                  </a:lnTo>
                  <a:lnTo>
                    <a:pt x="41401" y="20785"/>
                  </a:lnTo>
                  <a:lnTo>
                    <a:pt x="41300" y="20481"/>
                  </a:lnTo>
                  <a:lnTo>
                    <a:pt x="41232" y="20312"/>
                  </a:lnTo>
                  <a:lnTo>
                    <a:pt x="41198" y="20245"/>
                  </a:lnTo>
                  <a:lnTo>
                    <a:pt x="41334" y="20109"/>
                  </a:lnTo>
                  <a:lnTo>
                    <a:pt x="41638" y="19738"/>
                  </a:lnTo>
                  <a:lnTo>
                    <a:pt x="41807" y="19501"/>
                  </a:lnTo>
                  <a:lnTo>
                    <a:pt x="41942" y="19264"/>
                  </a:lnTo>
                  <a:lnTo>
                    <a:pt x="42077" y="18994"/>
                  </a:lnTo>
                  <a:lnTo>
                    <a:pt x="42111" y="18690"/>
                  </a:lnTo>
                  <a:lnTo>
                    <a:pt x="42077" y="18555"/>
                  </a:lnTo>
                  <a:lnTo>
                    <a:pt x="41976" y="18352"/>
                  </a:lnTo>
                  <a:lnTo>
                    <a:pt x="41807" y="18115"/>
                  </a:lnTo>
                  <a:lnTo>
                    <a:pt x="41604" y="17879"/>
                  </a:lnTo>
                  <a:lnTo>
                    <a:pt x="41029" y="17338"/>
                  </a:lnTo>
                  <a:lnTo>
                    <a:pt x="40320" y="16797"/>
                  </a:lnTo>
                  <a:lnTo>
                    <a:pt x="39576" y="16324"/>
                  </a:lnTo>
                  <a:lnTo>
                    <a:pt x="39204" y="16088"/>
                  </a:lnTo>
                  <a:lnTo>
                    <a:pt x="38833" y="15919"/>
                  </a:lnTo>
                  <a:lnTo>
                    <a:pt x="38495" y="15783"/>
                  </a:lnTo>
                  <a:lnTo>
                    <a:pt x="38190" y="15682"/>
                  </a:lnTo>
                  <a:lnTo>
                    <a:pt x="37886" y="15648"/>
                  </a:lnTo>
                  <a:lnTo>
                    <a:pt x="37650" y="15682"/>
                  </a:lnTo>
                  <a:lnTo>
                    <a:pt x="37447" y="15750"/>
                  </a:lnTo>
                  <a:lnTo>
                    <a:pt x="37278" y="15851"/>
                  </a:lnTo>
                  <a:lnTo>
                    <a:pt x="37143" y="15986"/>
                  </a:lnTo>
                  <a:lnTo>
                    <a:pt x="37041" y="16155"/>
                  </a:lnTo>
                  <a:lnTo>
                    <a:pt x="36940" y="16324"/>
                  </a:lnTo>
                  <a:lnTo>
                    <a:pt x="36872" y="16493"/>
                  </a:lnTo>
                  <a:lnTo>
                    <a:pt x="36771" y="16865"/>
                  </a:lnTo>
                  <a:lnTo>
                    <a:pt x="36737" y="17237"/>
                  </a:lnTo>
                  <a:lnTo>
                    <a:pt x="36737" y="17575"/>
                  </a:lnTo>
                  <a:lnTo>
                    <a:pt x="36737" y="17879"/>
                  </a:lnTo>
                  <a:lnTo>
                    <a:pt x="36399" y="16189"/>
                  </a:lnTo>
                  <a:lnTo>
                    <a:pt x="36061" y="14770"/>
                  </a:lnTo>
                  <a:lnTo>
                    <a:pt x="35791" y="13587"/>
                  </a:lnTo>
                  <a:lnTo>
                    <a:pt x="35656" y="12877"/>
                  </a:lnTo>
                  <a:lnTo>
                    <a:pt x="35453" y="11829"/>
                  </a:lnTo>
                  <a:lnTo>
                    <a:pt x="35250" y="10511"/>
                  </a:lnTo>
                  <a:lnTo>
                    <a:pt x="34980" y="9058"/>
                  </a:lnTo>
                  <a:lnTo>
                    <a:pt x="34676" y="7638"/>
                  </a:lnTo>
                  <a:lnTo>
                    <a:pt x="34507" y="6996"/>
                  </a:lnTo>
                  <a:lnTo>
                    <a:pt x="34304" y="6388"/>
                  </a:lnTo>
                  <a:lnTo>
                    <a:pt x="34101" y="5847"/>
                  </a:lnTo>
                  <a:lnTo>
                    <a:pt x="33865" y="5408"/>
                  </a:lnTo>
                  <a:lnTo>
                    <a:pt x="33763" y="5205"/>
                  </a:lnTo>
                  <a:lnTo>
                    <a:pt x="33628" y="5036"/>
                  </a:lnTo>
                  <a:lnTo>
                    <a:pt x="33493" y="4935"/>
                  </a:lnTo>
                  <a:lnTo>
                    <a:pt x="33358" y="4833"/>
                  </a:lnTo>
                  <a:lnTo>
                    <a:pt x="33020" y="4664"/>
                  </a:lnTo>
                  <a:lnTo>
                    <a:pt x="32513" y="4462"/>
                  </a:lnTo>
                  <a:lnTo>
                    <a:pt x="31093" y="4022"/>
                  </a:lnTo>
                  <a:lnTo>
                    <a:pt x="29370" y="3515"/>
                  </a:lnTo>
                  <a:lnTo>
                    <a:pt x="27477" y="3008"/>
                  </a:lnTo>
                  <a:lnTo>
                    <a:pt x="23996" y="2130"/>
                  </a:lnTo>
                  <a:lnTo>
                    <a:pt x="22745" y="1859"/>
                  </a:lnTo>
                  <a:lnTo>
                    <a:pt x="22137" y="1724"/>
                  </a:lnTo>
                  <a:lnTo>
                    <a:pt x="20684" y="1420"/>
                  </a:lnTo>
                  <a:lnTo>
                    <a:pt x="18183" y="812"/>
                  </a:lnTo>
                  <a:lnTo>
                    <a:pt x="1480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36"/>
            <p:cNvSpPr/>
            <p:nvPr/>
          </p:nvSpPr>
          <p:spPr>
            <a:xfrm>
              <a:off x="3563700" y="3130400"/>
              <a:ext cx="152100" cy="455425"/>
            </a:xfrm>
            <a:custGeom>
              <a:avLst/>
              <a:gdLst/>
              <a:ahLst/>
              <a:cxnLst/>
              <a:rect l="l" t="t" r="r" b="b"/>
              <a:pathLst>
                <a:path w="6084" h="18217" extrusionOk="0">
                  <a:moveTo>
                    <a:pt x="6050" y="0"/>
                  </a:moveTo>
                  <a:lnTo>
                    <a:pt x="4867" y="304"/>
                  </a:lnTo>
                  <a:lnTo>
                    <a:pt x="3955" y="5948"/>
                  </a:lnTo>
                  <a:lnTo>
                    <a:pt x="3786" y="6117"/>
                  </a:lnTo>
                  <a:lnTo>
                    <a:pt x="3650" y="6286"/>
                  </a:lnTo>
                  <a:lnTo>
                    <a:pt x="3481" y="6523"/>
                  </a:lnTo>
                  <a:lnTo>
                    <a:pt x="3312" y="6827"/>
                  </a:lnTo>
                  <a:lnTo>
                    <a:pt x="3177" y="7165"/>
                  </a:lnTo>
                  <a:lnTo>
                    <a:pt x="3042" y="7571"/>
                  </a:lnTo>
                  <a:lnTo>
                    <a:pt x="2907" y="8010"/>
                  </a:lnTo>
                  <a:lnTo>
                    <a:pt x="2839" y="8483"/>
                  </a:lnTo>
                  <a:lnTo>
                    <a:pt x="2501" y="10139"/>
                  </a:lnTo>
                  <a:lnTo>
                    <a:pt x="2096" y="12133"/>
                  </a:lnTo>
                  <a:lnTo>
                    <a:pt x="1859" y="13080"/>
                  </a:lnTo>
                  <a:lnTo>
                    <a:pt x="1623" y="13924"/>
                  </a:lnTo>
                  <a:lnTo>
                    <a:pt x="1420" y="14567"/>
                  </a:lnTo>
                  <a:lnTo>
                    <a:pt x="1285" y="14803"/>
                  </a:lnTo>
                  <a:lnTo>
                    <a:pt x="1183" y="14972"/>
                  </a:lnTo>
                  <a:lnTo>
                    <a:pt x="980" y="15310"/>
                  </a:lnTo>
                  <a:lnTo>
                    <a:pt x="778" y="15783"/>
                  </a:lnTo>
                  <a:lnTo>
                    <a:pt x="575" y="16290"/>
                  </a:lnTo>
                  <a:lnTo>
                    <a:pt x="372" y="16831"/>
                  </a:lnTo>
                  <a:lnTo>
                    <a:pt x="102" y="17743"/>
                  </a:lnTo>
                  <a:lnTo>
                    <a:pt x="0" y="18183"/>
                  </a:lnTo>
                  <a:lnTo>
                    <a:pt x="102" y="18217"/>
                  </a:lnTo>
                  <a:lnTo>
                    <a:pt x="237" y="17811"/>
                  </a:lnTo>
                  <a:lnTo>
                    <a:pt x="507" y="16899"/>
                  </a:lnTo>
                  <a:lnTo>
                    <a:pt x="676" y="16358"/>
                  </a:lnTo>
                  <a:lnTo>
                    <a:pt x="879" y="15851"/>
                  </a:lnTo>
                  <a:lnTo>
                    <a:pt x="1082" y="15378"/>
                  </a:lnTo>
                  <a:lnTo>
                    <a:pt x="1285" y="15040"/>
                  </a:lnTo>
                  <a:lnTo>
                    <a:pt x="1386" y="14871"/>
                  </a:lnTo>
                  <a:lnTo>
                    <a:pt x="1521" y="14634"/>
                  </a:lnTo>
                  <a:lnTo>
                    <a:pt x="1724" y="13992"/>
                  </a:lnTo>
                  <a:lnTo>
                    <a:pt x="1961" y="13147"/>
                  </a:lnTo>
                  <a:lnTo>
                    <a:pt x="2197" y="12235"/>
                  </a:lnTo>
                  <a:lnTo>
                    <a:pt x="2603" y="10241"/>
                  </a:lnTo>
                  <a:lnTo>
                    <a:pt x="2941" y="8517"/>
                  </a:lnTo>
                  <a:lnTo>
                    <a:pt x="3042" y="8044"/>
                  </a:lnTo>
                  <a:lnTo>
                    <a:pt x="3143" y="7571"/>
                  </a:lnTo>
                  <a:lnTo>
                    <a:pt x="3312" y="7165"/>
                  </a:lnTo>
                  <a:lnTo>
                    <a:pt x="3481" y="6793"/>
                  </a:lnTo>
                  <a:lnTo>
                    <a:pt x="3650" y="6523"/>
                  </a:lnTo>
                  <a:lnTo>
                    <a:pt x="3786" y="6286"/>
                  </a:lnTo>
                  <a:lnTo>
                    <a:pt x="3921" y="6151"/>
                  </a:lnTo>
                  <a:lnTo>
                    <a:pt x="4056" y="6016"/>
                  </a:lnTo>
                  <a:lnTo>
                    <a:pt x="4968" y="406"/>
                  </a:lnTo>
                  <a:lnTo>
                    <a:pt x="6084" y="102"/>
                  </a:lnTo>
                  <a:lnTo>
                    <a:pt x="605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36"/>
            <p:cNvSpPr/>
            <p:nvPr/>
          </p:nvSpPr>
          <p:spPr>
            <a:xfrm>
              <a:off x="3536650" y="3482725"/>
              <a:ext cx="67625" cy="71850"/>
            </a:xfrm>
            <a:custGeom>
              <a:avLst/>
              <a:gdLst/>
              <a:ahLst/>
              <a:cxnLst/>
              <a:rect l="l" t="t" r="r" b="b"/>
              <a:pathLst>
                <a:path w="2705" h="2874" extrusionOk="0">
                  <a:moveTo>
                    <a:pt x="2705" y="0"/>
                  </a:moveTo>
                  <a:lnTo>
                    <a:pt x="2603" y="34"/>
                  </a:lnTo>
                  <a:lnTo>
                    <a:pt x="2367" y="68"/>
                  </a:lnTo>
                  <a:lnTo>
                    <a:pt x="2062" y="203"/>
                  </a:lnTo>
                  <a:lnTo>
                    <a:pt x="1657" y="406"/>
                  </a:lnTo>
                  <a:lnTo>
                    <a:pt x="1454" y="575"/>
                  </a:lnTo>
                  <a:lnTo>
                    <a:pt x="1251" y="744"/>
                  </a:lnTo>
                  <a:lnTo>
                    <a:pt x="1015" y="981"/>
                  </a:lnTo>
                  <a:lnTo>
                    <a:pt x="812" y="1251"/>
                  </a:lnTo>
                  <a:lnTo>
                    <a:pt x="575" y="1555"/>
                  </a:lnTo>
                  <a:lnTo>
                    <a:pt x="373" y="1927"/>
                  </a:lnTo>
                  <a:lnTo>
                    <a:pt x="170" y="2366"/>
                  </a:lnTo>
                  <a:lnTo>
                    <a:pt x="1" y="2839"/>
                  </a:lnTo>
                  <a:lnTo>
                    <a:pt x="102" y="2873"/>
                  </a:lnTo>
                  <a:lnTo>
                    <a:pt x="305" y="2400"/>
                  </a:lnTo>
                  <a:lnTo>
                    <a:pt x="474" y="1994"/>
                  </a:lnTo>
                  <a:lnTo>
                    <a:pt x="677" y="1656"/>
                  </a:lnTo>
                  <a:lnTo>
                    <a:pt x="880" y="1352"/>
                  </a:lnTo>
                  <a:lnTo>
                    <a:pt x="1116" y="1082"/>
                  </a:lnTo>
                  <a:lnTo>
                    <a:pt x="1319" y="845"/>
                  </a:lnTo>
                  <a:lnTo>
                    <a:pt x="1522" y="676"/>
                  </a:lnTo>
                  <a:lnTo>
                    <a:pt x="1724" y="507"/>
                  </a:lnTo>
                  <a:lnTo>
                    <a:pt x="2096" y="305"/>
                  </a:lnTo>
                  <a:lnTo>
                    <a:pt x="2400" y="203"/>
                  </a:lnTo>
                  <a:lnTo>
                    <a:pt x="2603" y="136"/>
                  </a:lnTo>
                  <a:lnTo>
                    <a:pt x="2705" y="136"/>
                  </a:lnTo>
                  <a:lnTo>
                    <a:pt x="270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36"/>
            <p:cNvSpPr/>
            <p:nvPr/>
          </p:nvSpPr>
          <p:spPr>
            <a:xfrm>
              <a:off x="3517225" y="3149825"/>
              <a:ext cx="87900" cy="57475"/>
            </a:xfrm>
            <a:custGeom>
              <a:avLst/>
              <a:gdLst/>
              <a:ahLst/>
              <a:cxnLst/>
              <a:rect l="l" t="t" r="r" b="b"/>
              <a:pathLst>
                <a:path w="3516" h="2299" extrusionOk="0">
                  <a:moveTo>
                    <a:pt x="102" y="1"/>
                  </a:moveTo>
                  <a:lnTo>
                    <a:pt x="0" y="34"/>
                  </a:lnTo>
                  <a:lnTo>
                    <a:pt x="34" y="136"/>
                  </a:lnTo>
                  <a:lnTo>
                    <a:pt x="136" y="136"/>
                  </a:lnTo>
                  <a:lnTo>
                    <a:pt x="406" y="102"/>
                  </a:lnTo>
                  <a:lnTo>
                    <a:pt x="778" y="136"/>
                  </a:lnTo>
                  <a:lnTo>
                    <a:pt x="981" y="170"/>
                  </a:lnTo>
                  <a:lnTo>
                    <a:pt x="1251" y="237"/>
                  </a:lnTo>
                  <a:lnTo>
                    <a:pt x="1488" y="339"/>
                  </a:lnTo>
                  <a:lnTo>
                    <a:pt x="1758" y="474"/>
                  </a:lnTo>
                  <a:lnTo>
                    <a:pt x="2062" y="643"/>
                  </a:lnTo>
                  <a:lnTo>
                    <a:pt x="2332" y="879"/>
                  </a:lnTo>
                  <a:lnTo>
                    <a:pt x="2603" y="1150"/>
                  </a:lnTo>
                  <a:lnTo>
                    <a:pt x="2907" y="1454"/>
                  </a:lnTo>
                  <a:lnTo>
                    <a:pt x="3177" y="1859"/>
                  </a:lnTo>
                  <a:lnTo>
                    <a:pt x="3414" y="2299"/>
                  </a:lnTo>
                  <a:lnTo>
                    <a:pt x="3515" y="2265"/>
                  </a:lnTo>
                  <a:lnTo>
                    <a:pt x="3279" y="1792"/>
                  </a:lnTo>
                  <a:lnTo>
                    <a:pt x="2975" y="1386"/>
                  </a:lnTo>
                  <a:lnTo>
                    <a:pt x="2704" y="1048"/>
                  </a:lnTo>
                  <a:lnTo>
                    <a:pt x="2400" y="744"/>
                  </a:lnTo>
                  <a:lnTo>
                    <a:pt x="2096" y="541"/>
                  </a:lnTo>
                  <a:lnTo>
                    <a:pt x="1826" y="372"/>
                  </a:lnTo>
                  <a:lnTo>
                    <a:pt x="1521" y="237"/>
                  </a:lnTo>
                  <a:lnTo>
                    <a:pt x="1251" y="136"/>
                  </a:lnTo>
                  <a:lnTo>
                    <a:pt x="1014" y="68"/>
                  </a:lnTo>
                  <a:lnTo>
                    <a:pt x="778" y="34"/>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36"/>
            <p:cNvSpPr/>
            <p:nvPr/>
          </p:nvSpPr>
          <p:spPr>
            <a:xfrm>
              <a:off x="3496100" y="3143075"/>
              <a:ext cx="332075" cy="623575"/>
            </a:xfrm>
            <a:custGeom>
              <a:avLst/>
              <a:gdLst/>
              <a:ahLst/>
              <a:cxnLst/>
              <a:rect l="l" t="t" r="r" b="b"/>
              <a:pathLst>
                <a:path w="13283" h="24943" extrusionOk="0">
                  <a:moveTo>
                    <a:pt x="12877" y="0"/>
                  </a:moveTo>
                  <a:lnTo>
                    <a:pt x="12809" y="102"/>
                  </a:lnTo>
                  <a:lnTo>
                    <a:pt x="12877" y="169"/>
                  </a:lnTo>
                  <a:lnTo>
                    <a:pt x="12945" y="271"/>
                  </a:lnTo>
                  <a:lnTo>
                    <a:pt x="13012" y="372"/>
                  </a:lnTo>
                  <a:lnTo>
                    <a:pt x="13080" y="575"/>
                  </a:lnTo>
                  <a:lnTo>
                    <a:pt x="13114" y="811"/>
                  </a:lnTo>
                  <a:lnTo>
                    <a:pt x="13147" y="1082"/>
                  </a:lnTo>
                  <a:lnTo>
                    <a:pt x="13147" y="1420"/>
                  </a:lnTo>
                  <a:lnTo>
                    <a:pt x="13080" y="1893"/>
                  </a:lnTo>
                  <a:lnTo>
                    <a:pt x="12978" y="2467"/>
                  </a:lnTo>
                  <a:lnTo>
                    <a:pt x="12708" y="3785"/>
                  </a:lnTo>
                  <a:lnTo>
                    <a:pt x="12370" y="5340"/>
                  </a:lnTo>
                  <a:lnTo>
                    <a:pt x="12370" y="5374"/>
                  </a:lnTo>
                  <a:lnTo>
                    <a:pt x="12472" y="5610"/>
                  </a:lnTo>
                  <a:lnTo>
                    <a:pt x="12607" y="6219"/>
                  </a:lnTo>
                  <a:lnTo>
                    <a:pt x="12674" y="6591"/>
                  </a:lnTo>
                  <a:lnTo>
                    <a:pt x="12742" y="6996"/>
                  </a:lnTo>
                  <a:lnTo>
                    <a:pt x="12742" y="7435"/>
                  </a:lnTo>
                  <a:lnTo>
                    <a:pt x="12708" y="7841"/>
                  </a:lnTo>
                  <a:lnTo>
                    <a:pt x="12269" y="10207"/>
                  </a:lnTo>
                  <a:lnTo>
                    <a:pt x="11390" y="14499"/>
                  </a:lnTo>
                  <a:lnTo>
                    <a:pt x="10883" y="16763"/>
                  </a:lnTo>
                  <a:lnTo>
                    <a:pt x="10444" y="18757"/>
                  </a:lnTo>
                  <a:lnTo>
                    <a:pt x="10072" y="20312"/>
                  </a:lnTo>
                  <a:lnTo>
                    <a:pt x="9937" y="20819"/>
                  </a:lnTo>
                  <a:lnTo>
                    <a:pt x="9835" y="21123"/>
                  </a:lnTo>
                  <a:lnTo>
                    <a:pt x="9565" y="21596"/>
                  </a:lnTo>
                  <a:lnTo>
                    <a:pt x="9159" y="22171"/>
                  </a:lnTo>
                  <a:lnTo>
                    <a:pt x="8653" y="22813"/>
                  </a:lnTo>
                  <a:lnTo>
                    <a:pt x="8348" y="23151"/>
                  </a:lnTo>
                  <a:lnTo>
                    <a:pt x="8044" y="23455"/>
                  </a:lnTo>
                  <a:lnTo>
                    <a:pt x="7672" y="23759"/>
                  </a:lnTo>
                  <a:lnTo>
                    <a:pt x="7334" y="24030"/>
                  </a:lnTo>
                  <a:lnTo>
                    <a:pt x="6963" y="24266"/>
                  </a:lnTo>
                  <a:lnTo>
                    <a:pt x="6591" y="24469"/>
                  </a:lnTo>
                  <a:lnTo>
                    <a:pt x="6185" y="24638"/>
                  </a:lnTo>
                  <a:lnTo>
                    <a:pt x="5780" y="24739"/>
                  </a:lnTo>
                  <a:lnTo>
                    <a:pt x="5374" y="24807"/>
                  </a:lnTo>
                  <a:lnTo>
                    <a:pt x="4969" y="24807"/>
                  </a:lnTo>
                  <a:lnTo>
                    <a:pt x="4529" y="24739"/>
                  </a:lnTo>
                  <a:lnTo>
                    <a:pt x="4090" y="24638"/>
                  </a:lnTo>
                  <a:lnTo>
                    <a:pt x="3684" y="24503"/>
                  </a:lnTo>
                  <a:lnTo>
                    <a:pt x="3279" y="24300"/>
                  </a:lnTo>
                  <a:lnTo>
                    <a:pt x="2907" y="24097"/>
                  </a:lnTo>
                  <a:lnTo>
                    <a:pt x="2569" y="23861"/>
                  </a:lnTo>
                  <a:lnTo>
                    <a:pt x="2231" y="23590"/>
                  </a:lnTo>
                  <a:lnTo>
                    <a:pt x="1893" y="23286"/>
                  </a:lnTo>
                  <a:lnTo>
                    <a:pt x="1623" y="22982"/>
                  </a:lnTo>
                  <a:lnTo>
                    <a:pt x="1319" y="22678"/>
                  </a:lnTo>
                  <a:lnTo>
                    <a:pt x="1082" y="22340"/>
                  </a:lnTo>
                  <a:lnTo>
                    <a:pt x="845" y="22002"/>
                  </a:lnTo>
                  <a:lnTo>
                    <a:pt x="440" y="21326"/>
                  </a:lnTo>
                  <a:lnTo>
                    <a:pt x="102" y="20616"/>
                  </a:lnTo>
                  <a:lnTo>
                    <a:pt x="1" y="20684"/>
                  </a:lnTo>
                  <a:lnTo>
                    <a:pt x="339" y="21360"/>
                  </a:lnTo>
                  <a:lnTo>
                    <a:pt x="508" y="21731"/>
                  </a:lnTo>
                  <a:lnTo>
                    <a:pt x="744" y="22069"/>
                  </a:lnTo>
                  <a:lnTo>
                    <a:pt x="981" y="22407"/>
                  </a:lnTo>
                  <a:lnTo>
                    <a:pt x="1251" y="22745"/>
                  </a:lnTo>
                  <a:lnTo>
                    <a:pt x="1521" y="23083"/>
                  </a:lnTo>
                  <a:lnTo>
                    <a:pt x="1826" y="23387"/>
                  </a:lnTo>
                  <a:lnTo>
                    <a:pt x="2164" y="23692"/>
                  </a:lnTo>
                  <a:lnTo>
                    <a:pt x="2502" y="23962"/>
                  </a:lnTo>
                  <a:lnTo>
                    <a:pt x="2873" y="24199"/>
                  </a:lnTo>
                  <a:lnTo>
                    <a:pt x="3245" y="24435"/>
                  </a:lnTo>
                  <a:lnTo>
                    <a:pt x="3651" y="24604"/>
                  </a:lnTo>
                  <a:lnTo>
                    <a:pt x="4056" y="24739"/>
                  </a:lnTo>
                  <a:lnTo>
                    <a:pt x="4529" y="24874"/>
                  </a:lnTo>
                  <a:lnTo>
                    <a:pt x="4969" y="24942"/>
                  </a:lnTo>
                  <a:lnTo>
                    <a:pt x="5205" y="24942"/>
                  </a:lnTo>
                  <a:lnTo>
                    <a:pt x="5645" y="24908"/>
                  </a:lnTo>
                  <a:lnTo>
                    <a:pt x="6050" y="24807"/>
                  </a:lnTo>
                  <a:lnTo>
                    <a:pt x="6456" y="24672"/>
                  </a:lnTo>
                  <a:lnTo>
                    <a:pt x="6861" y="24469"/>
                  </a:lnTo>
                  <a:lnTo>
                    <a:pt x="7267" y="24232"/>
                  </a:lnTo>
                  <a:lnTo>
                    <a:pt x="7639" y="23962"/>
                  </a:lnTo>
                  <a:lnTo>
                    <a:pt x="7977" y="23658"/>
                  </a:lnTo>
                  <a:lnTo>
                    <a:pt x="8315" y="23354"/>
                  </a:lnTo>
                  <a:lnTo>
                    <a:pt x="8619" y="23049"/>
                  </a:lnTo>
                  <a:lnTo>
                    <a:pt x="8889" y="22712"/>
                  </a:lnTo>
                  <a:lnTo>
                    <a:pt x="9362" y="22103"/>
                  </a:lnTo>
                  <a:lnTo>
                    <a:pt x="9734" y="21562"/>
                  </a:lnTo>
                  <a:lnTo>
                    <a:pt x="9937" y="21157"/>
                  </a:lnTo>
                  <a:lnTo>
                    <a:pt x="10038" y="20853"/>
                  </a:lnTo>
                  <a:lnTo>
                    <a:pt x="10207" y="20346"/>
                  </a:lnTo>
                  <a:lnTo>
                    <a:pt x="10579" y="18825"/>
                  </a:lnTo>
                  <a:lnTo>
                    <a:pt x="11018" y="16797"/>
                  </a:lnTo>
                  <a:lnTo>
                    <a:pt x="11491" y="14533"/>
                  </a:lnTo>
                  <a:lnTo>
                    <a:pt x="12370" y="10207"/>
                  </a:lnTo>
                  <a:lnTo>
                    <a:pt x="12843" y="7841"/>
                  </a:lnTo>
                  <a:lnTo>
                    <a:pt x="12877" y="7469"/>
                  </a:lnTo>
                  <a:lnTo>
                    <a:pt x="12877" y="7064"/>
                  </a:lnTo>
                  <a:lnTo>
                    <a:pt x="12809" y="6658"/>
                  </a:lnTo>
                  <a:lnTo>
                    <a:pt x="12742" y="6286"/>
                  </a:lnTo>
                  <a:lnTo>
                    <a:pt x="12607" y="5678"/>
                  </a:lnTo>
                  <a:lnTo>
                    <a:pt x="12505" y="5340"/>
                  </a:lnTo>
                  <a:lnTo>
                    <a:pt x="12843" y="3684"/>
                  </a:lnTo>
                  <a:lnTo>
                    <a:pt x="13114" y="2434"/>
                  </a:lnTo>
                  <a:lnTo>
                    <a:pt x="13249" y="1453"/>
                  </a:lnTo>
                  <a:lnTo>
                    <a:pt x="13283" y="1082"/>
                  </a:lnTo>
                  <a:lnTo>
                    <a:pt x="13249" y="778"/>
                  </a:lnTo>
                  <a:lnTo>
                    <a:pt x="13181" y="507"/>
                  </a:lnTo>
                  <a:lnTo>
                    <a:pt x="13114" y="304"/>
                  </a:lnTo>
                  <a:lnTo>
                    <a:pt x="13046" y="169"/>
                  </a:lnTo>
                  <a:lnTo>
                    <a:pt x="12945" y="68"/>
                  </a:lnTo>
                  <a:lnTo>
                    <a:pt x="1287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36"/>
            <p:cNvSpPr/>
            <p:nvPr/>
          </p:nvSpPr>
          <p:spPr>
            <a:xfrm>
              <a:off x="3824775" y="3080550"/>
              <a:ext cx="93800" cy="112400"/>
            </a:xfrm>
            <a:custGeom>
              <a:avLst/>
              <a:gdLst/>
              <a:ahLst/>
              <a:cxnLst/>
              <a:rect l="l" t="t" r="r" b="b"/>
              <a:pathLst>
                <a:path w="3752" h="4496" extrusionOk="0">
                  <a:moveTo>
                    <a:pt x="3617" y="0"/>
                  </a:moveTo>
                  <a:lnTo>
                    <a:pt x="1386" y="4326"/>
                  </a:lnTo>
                  <a:lnTo>
                    <a:pt x="68" y="3312"/>
                  </a:lnTo>
                  <a:lnTo>
                    <a:pt x="0" y="3414"/>
                  </a:lnTo>
                  <a:lnTo>
                    <a:pt x="1420" y="4495"/>
                  </a:lnTo>
                  <a:lnTo>
                    <a:pt x="3752" y="68"/>
                  </a:lnTo>
                  <a:lnTo>
                    <a:pt x="361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36"/>
            <p:cNvSpPr/>
            <p:nvPr/>
          </p:nvSpPr>
          <p:spPr>
            <a:xfrm>
              <a:off x="3998825" y="3053500"/>
              <a:ext cx="72700" cy="130150"/>
            </a:xfrm>
            <a:custGeom>
              <a:avLst/>
              <a:gdLst/>
              <a:ahLst/>
              <a:cxnLst/>
              <a:rect l="l" t="t" r="r" b="b"/>
              <a:pathLst>
                <a:path w="2908" h="5206" extrusionOk="0">
                  <a:moveTo>
                    <a:pt x="2806" y="1"/>
                  </a:moveTo>
                  <a:lnTo>
                    <a:pt x="1961" y="4834"/>
                  </a:lnTo>
                  <a:lnTo>
                    <a:pt x="575" y="1792"/>
                  </a:lnTo>
                  <a:lnTo>
                    <a:pt x="1" y="1792"/>
                  </a:lnTo>
                  <a:lnTo>
                    <a:pt x="1" y="1927"/>
                  </a:lnTo>
                  <a:lnTo>
                    <a:pt x="507" y="1927"/>
                  </a:lnTo>
                  <a:lnTo>
                    <a:pt x="2028" y="5205"/>
                  </a:lnTo>
                  <a:lnTo>
                    <a:pt x="2907" y="35"/>
                  </a:lnTo>
                  <a:lnTo>
                    <a:pt x="28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36"/>
            <p:cNvSpPr/>
            <p:nvPr/>
          </p:nvSpPr>
          <p:spPr>
            <a:xfrm>
              <a:off x="4180475" y="3201375"/>
              <a:ext cx="29600" cy="277150"/>
            </a:xfrm>
            <a:custGeom>
              <a:avLst/>
              <a:gdLst/>
              <a:ahLst/>
              <a:cxnLst/>
              <a:rect l="l" t="t" r="r" b="b"/>
              <a:pathLst>
                <a:path w="1184" h="11086" extrusionOk="0">
                  <a:moveTo>
                    <a:pt x="1048" y="0"/>
                  </a:moveTo>
                  <a:lnTo>
                    <a:pt x="981" y="1453"/>
                  </a:lnTo>
                  <a:lnTo>
                    <a:pt x="744" y="4732"/>
                  </a:lnTo>
                  <a:lnTo>
                    <a:pt x="609" y="6624"/>
                  </a:lnTo>
                  <a:lnTo>
                    <a:pt x="440" y="8416"/>
                  </a:lnTo>
                  <a:lnTo>
                    <a:pt x="204" y="9936"/>
                  </a:lnTo>
                  <a:lnTo>
                    <a:pt x="102" y="10579"/>
                  </a:lnTo>
                  <a:lnTo>
                    <a:pt x="1" y="11052"/>
                  </a:lnTo>
                  <a:lnTo>
                    <a:pt x="102" y="11085"/>
                  </a:lnTo>
                  <a:lnTo>
                    <a:pt x="237" y="10579"/>
                  </a:lnTo>
                  <a:lnTo>
                    <a:pt x="339" y="9970"/>
                  </a:lnTo>
                  <a:lnTo>
                    <a:pt x="542" y="8449"/>
                  </a:lnTo>
                  <a:lnTo>
                    <a:pt x="744" y="6624"/>
                  </a:lnTo>
                  <a:lnTo>
                    <a:pt x="880" y="4766"/>
                  </a:lnTo>
                  <a:lnTo>
                    <a:pt x="1082" y="1453"/>
                  </a:lnTo>
                  <a:lnTo>
                    <a:pt x="118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36"/>
            <p:cNvSpPr/>
            <p:nvPr/>
          </p:nvSpPr>
          <p:spPr>
            <a:xfrm>
              <a:off x="4292850" y="3443025"/>
              <a:ext cx="82825" cy="173225"/>
            </a:xfrm>
            <a:custGeom>
              <a:avLst/>
              <a:gdLst/>
              <a:ahLst/>
              <a:cxnLst/>
              <a:rect l="l" t="t" r="r" b="b"/>
              <a:pathLst>
                <a:path w="3313" h="6929" extrusionOk="0">
                  <a:moveTo>
                    <a:pt x="3211" y="0"/>
                  </a:moveTo>
                  <a:lnTo>
                    <a:pt x="1724" y="3008"/>
                  </a:lnTo>
                  <a:lnTo>
                    <a:pt x="1454" y="3042"/>
                  </a:lnTo>
                  <a:lnTo>
                    <a:pt x="1251" y="3075"/>
                  </a:lnTo>
                  <a:lnTo>
                    <a:pt x="1048" y="3177"/>
                  </a:lnTo>
                  <a:lnTo>
                    <a:pt x="812" y="3278"/>
                  </a:lnTo>
                  <a:lnTo>
                    <a:pt x="643" y="3413"/>
                  </a:lnTo>
                  <a:lnTo>
                    <a:pt x="474" y="3616"/>
                  </a:lnTo>
                  <a:lnTo>
                    <a:pt x="440" y="3718"/>
                  </a:lnTo>
                  <a:lnTo>
                    <a:pt x="406" y="3819"/>
                  </a:lnTo>
                  <a:lnTo>
                    <a:pt x="271" y="4596"/>
                  </a:lnTo>
                  <a:lnTo>
                    <a:pt x="136" y="5610"/>
                  </a:lnTo>
                  <a:lnTo>
                    <a:pt x="1" y="6928"/>
                  </a:lnTo>
                  <a:lnTo>
                    <a:pt x="136" y="6928"/>
                  </a:lnTo>
                  <a:lnTo>
                    <a:pt x="271" y="5644"/>
                  </a:lnTo>
                  <a:lnTo>
                    <a:pt x="373" y="4630"/>
                  </a:lnTo>
                  <a:lnTo>
                    <a:pt x="508" y="3853"/>
                  </a:lnTo>
                  <a:lnTo>
                    <a:pt x="541" y="3751"/>
                  </a:lnTo>
                  <a:lnTo>
                    <a:pt x="609" y="3650"/>
                  </a:lnTo>
                  <a:lnTo>
                    <a:pt x="778" y="3481"/>
                  </a:lnTo>
                  <a:lnTo>
                    <a:pt x="981" y="3346"/>
                  </a:lnTo>
                  <a:lnTo>
                    <a:pt x="1184" y="3244"/>
                  </a:lnTo>
                  <a:lnTo>
                    <a:pt x="1589" y="3143"/>
                  </a:lnTo>
                  <a:lnTo>
                    <a:pt x="1758" y="3109"/>
                  </a:lnTo>
                  <a:lnTo>
                    <a:pt x="1792" y="3109"/>
                  </a:lnTo>
                  <a:lnTo>
                    <a:pt x="3313" y="68"/>
                  </a:lnTo>
                  <a:lnTo>
                    <a:pt x="321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36"/>
            <p:cNvSpPr/>
            <p:nvPr/>
          </p:nvSpPr>
          <p:spPr>
            <a:xfrm>
              <a:off x="4265825" y="3552850"/>
              <a:ext cx="37200" cy="63400"/>
            </a:xfrm>
            <a:custGeom>
              <a:avLst/>
              <a:gdLst/>
              <a:ahLst/>
              <a:cxnLst/>
              <a:rect l="l" t="t" r="r" b="b"/>
              <a:pathLst>
                <a:path w="1488" h="2536" extrusionOk="0">
                  <a:moveTo>
                    <a:pt x="1386" y="1"/>
                  </a:moveTo>
                  <a:lnTo>
                    <a:pt x="1149" y="372"/>
                  </a:lnTo>
                  <a:lnTo>
                    <a:pt x="710" y="1116"/>
                  </a:lnTo>
                  <a:lnTo>
                    <a:pt x="237" y="1927"/>
                  </a:lnTo>
                  <a:lnTo>
                    <a:pt x="68" y="2265"/>
                  </a:lnTo>
                  <a:lnTo>
                    <a:pt x="0" y="2535"/>
                  </a:lnTo>
                  <a:lnTo>
                    <a:pt x="135" y="2535"/>
                  </a:lnTo>
                  <a:lnTo>
                    <a:pt x="203" y="2299"/>
                  </a:lnTo>
                  <a:lnTo>
                    <a:pt x="372" y="1961"/>
                  </a:lnTo>
                  <a:lnTo>
                    <a:pt x="811" y="1150"/>
                  </a:lnTo>
                  <a:lnTo>
                    <a:pt x="1487" y="68"/>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36"/>
            <p:cNvSpPr/>
            <p:nvPr/>
          </p:nvSpPr>
          <p:spPr>
            <a:xfrm>
              <a:off x="3940525" y="3267275"/>
              <a:ext cx="22850" cy="22825"/>
            </a:xfrm>
            <a:custGeom>
              <a:avLst/>
              <a:gdLst/>
              <a:ahLst/>
              <a:cxnLst/>
              <a:rect l="l" t="t" r="r" b="b"/>
              <a:pathLst>
                <a:path w="914" h="913" extrusionOk="0">
                  <a:moveTo>
                    <a:pt x="474" y="102"/>
                  </a:moveTo>
                  <a:lnTo>
                    <a:pt x="575" y="136"/>
                  </a:lnTo>
                  <a:lnTo>
                    <a:pt x="710" y="203"/>
                  </a:lnTo>
                  <a:lnTo>
                    <a:pt x="778" y="304"/>
                  </a:lnTo>
                  <a:lnTo>
                    <a:pt x="778" y="440"/>
                  </a:lnTo>
                  <a:lnTo>
                    <a:pt x="778" y="575"/>
                  </a:lnTo>
                  <a:lnTo>
                    <a:pt x="710" y="676"/>
                  </a:lnTo>
                  <a:lnTo>
                    <a:pt x="575" y="744"/>
                  </a:lnTo>
                  <a:lnTo>
                    <a:pt x="474" y="778"/>
                  </a:lnTo>
                  <a:lnTo>
                    <a:pt x="339" y="744"/>
                  </a:lnTo>
                  <a:lnTo>
                    <a:pt x="237" y="676"/>
                  </a:lnTo>
                  <a:lnTo>
                    <a:pt x="136" y="575"/>
                  </a:lnTo>
                  <a:lnTo>
                    <a:pt x="136" y="440"/>
                  </a:lnTo>
                  <a:lnTo>
                    <a:pt x="136" y="304"/>
                  </a:lnTo>
                  <a:lnTo>
                    <a:pt x="237" y="203"/>
                  </a:lnTo>
                  <a:lnTo>
                    <a:pt x="339" y="136"/>
                  </a:lnTo>
                  <a:lnTo>
                    <a:pt x="474" y="102"/>
                  </a:lnTo>
                  <a:close/>
                  <a:moveTo>
                    <a:pt x="474" y="0"/>
                  </a:moveTo>
                  <a:lnTo>
                    <a:pt x="271" y="34"/>
                  </a:lnTo>
                  <a:lnTo>
                    <a:pt x="136" y="136"/>
                  </a:lnTo>
                  <a:lnTo>
                    <a:pt x="34" y="271"/>
                  </a:lnTo>
                  <a:lnTo>
                    <a:pt x="1" y="440"/>
                  </a:lnTo>
                  <a:lnTo>
                    <a:pt x="34" y="609"/>
                  </a:lnTo>
                  <a:lnTo>
                    <a:pt x="136" y="778"/>
                  </a:lnTo>
                  <a:lnTo>
                    <a:pt x="271" y="879"/>
                  </a:lnTo>
                  <a:lnTo>
                    <a:pt x="474" y="913"/>
                  </a:lnTo>
                  <a:lnTo>
                    <a:pt x="643" y="879"/>
                  </a:lnTo>
                  <a:lnTo>
                    <a:pt x="778" y="778"/>
                  </a:lnTo>
                  <a:lnTo>
                    <a:pt x="879" y="609"/>
                  </a:lnTo>
                  <a:lnTo>
                    <a:pt x="913" y="440"/>
                  </a:lnTo>
                  <a:lnTo>
                    <a:pt x="879" y="271"/>
                  </a:lnTo>
                  <a:lnTo>
                    <a:pt x="778" y="136"/>
                  </a:lnTo>
                  <a:lnTo>
                    <a:pt x="643" y="34"/>
                  </a:lnTo>
                  <a:lnTo>
                    <a:pt x="47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36"/>
            <p:cNvSpPr/>
            <p:nvPr/>
          </p:nvSpPr>
          <p:spPr>
            <a:xfrm>
              <a:off x="3921100" y="3466675"/>
              <a:ext cx="22825" cy="22825"/>
            </a:xfrm>
            <a:custGeom>
              <a:avLst/>
              <a:gdLst/>
              <a:ahLst/>
              <a:cxnLst/>
              <a:rect l="l" t="t" r="r" b="b"/>
              <a:pathLst>
                <a:path w="913" h="913" extrusionOk="0">
                  <a:moveTo>
                    <a:pt x="440" y="102"/>
                  </a:moveTo>
                  <a:lnTo>
                    <a:pt x="575" y="135"/>
                  </a:lnTo>
                  <a:lnTo>
                    <a:pt x="676" y="203"/>
                  </a:lnTo>
                  <a:lnTo>
                    <a:pt x="744" y="304"/>
                  </a:lnTo>
                  <a:lnTo>
                    <a:pt x="778" y="440"/>
                  </a:lnTo>
                  <a:lnTo>
                    <a:pt x="744" y="575"/>
                  </a:lnTo>
                  <a:lnTo>
                    <a:pt x="676" y="676"/>
                  </a:lnTo>
                  <a:lnTo>
                    <a:pt x="575" y="744"/>
                  </a:lnTo>
                  <a:lnTo>
                    <a:pt x="440" y="778"/>
                  </a:lnTo>
                  <a:lnTo>
                    <a:pt x="304" y="744"/>
                  </a:lnTo>
                  <a:lnTo>
                    <a:pt x="203" y="676"/>
                  </a:lnTo>
                  <a:lnTo>
                    <a:pt x="135" y="575"/>
                  </a:lnTo>
                  <a:lnTo>
                    <a:pt x="102" y="440"/>
                  </a:lnTo>
                  <a:lnTo>
                    <a:pt x="135" y="304"/>
                  </a:lnTo>
                  <a:lnTo>
                    <a:pt x="203" y="203"/>
                  </a:lnTo>
                  <a:lnTo>
                    <a:pt x="304" y="135"/>
                  </a:lnTo>
                  <a:lnTo>
                    <a:pt x="440" y="102"/>
                  </a:lnTo>
                  <a:close/>
                  <a:moveTo>
                    <a:pt x="440" y="0"/>
                  </a:moveTo>
                  <a:lnTo>
                    <a:pt x="271" y="34"/>
                  </a:lnTo>
                  <a:lnTo>
                    <a:pt x="135" y="135"/>
                  </a:lnTo>
                  <a:lnTo>
                    <a:pt x="34" y="271"/>
                  </a:lnTo>
                  <a:lnTo>
                    <a:pt x="0" y="440"/>
                  </a:lnTo>
                  <a:lnTo>
                    <a:pt x="34" y="642"/>
                  </a:lnTo>
                  <a:lnTo>
                    <a:pt x="135" y="778"/>
                  </a:lnTo>
                  <a:lnTo>
                    <a:pt x="271" y="879"/>
                  </a:lnTo>
                  <a:lnTo>
                    <a:pt x="440" y="913"/>
                  </a:lnTo>
                  <a:lnTo>
                    <a:pt x="609" y="879"/>
                  </a:lnTo>
                  <a:lnTo>
                    <a:pt x="778" y="778"/>
                  </a:lnTo>
                  <a:lnTo>
                    <a:pt x="879" y="642"/>
                  </a:lnTo>
                  <a:lnTo>
                    <a:pt x="913" y="440"/>
                  </a:lnTo>
                  <a:lnTo>
                    <a:pt x="879" y="271"/>
                  </a:lnTo>
                  <a:lnTo>
                    <a:pt x="778"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36"/>
            <p:cNvSpPr/>
            <p:nvPr/>
          </p:nvSpPr>
          <p:spPr>
            <a:xfrm>
              <a:off x="3905050" y="3716775"/>
              <a:ext cx="22825" cy="22825"/>
            </a:xfrm>
            <a:custGeom>
              <a:avLst/>
              <a:gdLst/>
              <a:ahLst/>
              <a:cxnLst/>
              <a:rect l="l" t="t" r="r" b="b"/>
              <a:pathLst>
                <a:path w="913" h="913" extrusionOk="0">
                  <a:moveTo>
                    <a:pt x="608" y="135"/>
                  </a:moveTo>
                  <a:lnTo>
                    <a:pt x="710" y="237"/>
                  </a:lnTo>
                  <a:lnTo>
                    <a:pt x="777" y="338"/>
                  </a:lnTo>
                  <a:lnTo>
                    <a:pt x="811" y="473"/>
                  </a:lnTo>
                  <a:lnTo>
                    <a:pt x="777" y="575"/>
                  </a:lnTo>
                  <a:lnTo>
                    <a:pt x="710" y="710"/>
                  </a:lnTo>
                  <a:lnTo>
                    <a:pt x="608" y="777"/>
                  </a:lnTo>
                  <a:lnTo>
                    <a:pt x="473" y="811"/>
                  </a:lnTo>
                  <a:lnTo>
                    <a:pt x="338" y="777"/>
                  </a:lnTo>
                  <a:lnTo>
                    <a:pt x="237" y="710"/>
                  </a:lnTo>
                  <a:lnTo>
                    <a:pt x="169" y="575"/>
                  </a:lnTo>
                  <a:lnTo>
                    <a:pt x="135" y="473"/>
                  </a:lnTo>
                  <a:lnTo>
                    <a:pt x="169" y="338"/>
                  </a:lnTo>
                  <a:lnTo>
                    <a:pt x="237" y="237"/>
                  </a:lnTo>
                  <a:lnTo>
                    <a:pt x="338" y="135"/>
                  </a:lnTo>
                  <a:close/>
                  <a:moveTo>
                    <a:pt x="473" y="0"/>
                  </a:moveTo>
                  <a:lnTo>
                    <a:pt x="304" y="34"/>
                  </a:lnTo>
                  <a:lnTo>
                    <a:pt x="135" y="135"/>
                  </a:lnTo>
                  <a:lnTo>
                    <a:pt x="34" y="270"/>
                  </a:lnTo>
                  <a:lnTo>
                    <a:pt x="0" y="473"/>
                  </a:lnTo>
                  <a:lnTo>
                    <a:pt x="34" y="642"/>
                  </a:lnTo>
                  <a:lnTo>
                    <a:pt x="135" y="777"/>
                  </a:lnTo>
                  <a:lnTo>
                    <a:pt x="304" y="879"/>
                  </a:lnTo>
                  <a:lnTo>
                    <a:pt x="473" y="913"/>
                  </a:lnTo>
                  <a:lnTo>
                    <a:pt x="642" y="879"/>
                  </a:lnTo>
                  <a:lnTo>
                    <a:pt x="811" y="777"/>
                  </a:lnTo>
                  <a:lnTo>
                    <a:pt x="879" y="642"/>
                  </a:lnTo>
                  <a:lnTo>
                    <a:pt x="913" y="473"/>
                  </a:lnTo>
                  <a:lnTo>
                    <a:pt x="879" y="270"/>
                  </a:lnTo>
                  <a:lnTo>
                    <a:pt x="811" y="135"/>
                  </a:lnTo>
                  <a:lnTo>
                    <a:pt x="642" y="34"/>
                  </a:lnTo>
                  <a:lnTo>
                    <a:pt x="4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36"/>
            <p:cNvSpPr/>
            <p:nvPr/>
          </p:nvSpPr>
          <p:spPr>
            <a:xfrm>
              <a:off x="3915175" y="3917000"/>
              <a:ext cx="22850" cy="22850"/>
            </a:xfrm>
            <a:custGeom>
              <a:avLst/>
              <a:gdLst/>
              <a:ahLst/>
              <a:cxnLst/>
              <a:rect l="l" t="t" r="r" b="b"/>
              <a:pathLst>
                <a:path w="914" h="914" extrusionOk="0">
                  <a:moveTo>
                    <a:pt x="474" y="102"/>
                  </a:moveTo>
                  <a:lnTo>
                    <a:pt x="609" y="136"/>
                  </a:lnTo>
                  <a:lnTo>
                    <a:pt x="710" y="204"/>
                  </a:lnTo>
                  <a:lnTo>
                    <a:pt x="778" y="305"/>
                  </a:lnTo>
                  <a:lnTo>
                    <a:pt x="812" y="440"/>
                  </a:lnTo>
                  <a:lnTo>
                    <a:pt x="778" y="575"/>
                  </a:lnTo>
                  <a:lnTo>
                    <a:pt x="710" y="677"/>
                  </a:lnTo>
                  <a:lnTo>
                    <a:pt x="609" y="744"/>
                  </a:lnTo>
                  <a:lnTo>
                    <a:pt x="474" y="778"/>
                  </a:lnTo>
                  <a:lnTo>
                    <a:pt x="339" y="744"/>
                  </a:lnTo>
                  <a:lnTo>
                    <a:pt x="237" y="677"/>
                  </a:lnTo>
                  <a:lnTo>
                    <a:pt x="170" y="575"/>
                  </a:lnTo>
                  <a:lnTo>
                    <a:pt x="136" y="440"/>
                  </a:lnTo>
                  <a:lnTo>
                    <a:pt x="170" y="305"/>
                  </a:lnTo>
                  <a:lnTo>
                    <a:pt x="237" y="204"/>
                  </a:lnTo>
                  <a:lnTo>
                    <a:pt x="339" y="136"/>
                  </a:lnTo>
                  <a:lnTo>
                    <a:pt x="474" y="102"/>
                  </a:lnTo>
                  <a:close/>
                  <a:moveTo>
                    <a:pt x="474" y="1"/>
                  </a:moveTo>
                  <a:lnTo>
                    <a:pt x="271" y="35"/>
                  </a:lnTo>
                  <a:lnTo>
                    <a:pt x="136" y="136"/>
                  </a:lnTo>
                  <a:lnTo>
                    <a:pt x="34" y="271"/>
                  </a:lnTo>
                  <a:lnTo>
                    <a:pt x="1" y="440"/>
                  </a:lnTo>
                  <a:lnTo>
                    <a:pt x="34" y="643"/>
                  </a:lnTo>
                  <a:lnTo>
                    <a:pt x="136" y="778"/>
                  </a:lnTo>
                  <a:lnTo>
                    <a:pt x="271" y="880"/>
                  </a:lnTo>
                  <a:lnTo>
                    <a:pt x="474" y="913"/>
                  </a:lnTo>
                  <a:lnTo>
                    <a:pt x="643" y="880"/>
                  </a:lnTo>
                  <a:lnTo>
                    <a:pt x="778" y="778"/>
                  </a:lnTo>
                  <a:lnTo>
                    <a:pt x="879" y="643"/>
                  </a:lnTo>
                  <a:lnTo>
                    <a:pt x="913" y="440"/>
                  </a:lnTo>
                  <a:lnTo>
                    <a:pt x="879" y="271"/>
                  </a:lnTo>
                  <a:lnTo>
                    <a:pt x="778" y="136"/>
                  </a:lnTo>
                  <a:lnTo>
                    <a:pt x="643" y="35"/>
                  </a:lnTo>
                  <a:lnTo>
                    <a:pt x="47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36"/>
            <p:cNvSpPr/>
            <p:nvPr/>
          </p:nvSpPr>
          <p:spPr>
            <a:xfrm>
              <a:off x="4390875" y="3396550"/>
              <a:ext cx="10150" cy="23675"/>
            </a:xfrm>
            <a:custGeom>
              <a:avLst/>
              <a:gdLst/>
              <a:ahLst/>
              <a:cxnLst/>
              <a:rect l="l" t="t" r="r" b="b"/>
              <a:pathLst>
                <a:path w="406" h="947" extrusionOk="0">
                  <a:moveTo>
                    <a:pt x="102" y="0"/>
                  </a:moveTo>
                  <a:lnTo>
                    <a:pt x="34" y="68"/>
                  </a:lnTo>
                  <a:lnTo>
                    <a:pt x="0" y="135"/>
                  </a:lnTo>
                  <a:lnTo>
                    <a:pt x="34" y="271"/>
                  </a:lnTo>
                  <a:lnTo>
                    <a:pt x="68" y="575"/>
                  </a:lnTo>
                  <a:lnTo>
                    <a:pt x="102" y="778"/>
                  </a:lnTo>
                  <a:lnTo>
                    <a:pt x="102" y="947"/>
                  </a:lnTo>
                  <a:lnTo>
                    <a:pt x="406" y="68"/>
                  </a:lnTo>
                  <a:lnTo>
                    <a:pt x="304" y="34"/>
                  </a:lnTo>
                  <a:lnTo>
                    <a:pt x="16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36"/>
            <p:cNvSpPr/>
            <p:nvPr/>
          </p:nvSpPr>
          <p:spPr>
            <a:xfrm>
              <a:off x="4390025" y="3394850"/>
              <a:ext cx="11850" cy="27075"/>
            </a:xfrm>
            <a:custGeom>
              <a:avLst/>
              <a:gdLst/>
              <a:ahLst/>
              <a:cxnLst/>
              <a:rect l="l" t="t" r="r" b="b"/>
              <a:pathLst>
                <a:path w="474" h="1083" extrusionOk="0">
                  <a:moveTo>
                    <a:pt x="203" y="136"/>
                  </a:moveTo>
                  <a:lnTo>
                    <a:pt x="338" y="170"/>
                  </a:lnTo>
                  <a:lnTo>
                    <a:pt x="169" y="677"/>
                  </a:lnTo>
                  <a:lnTo>
                    <a:pt x="102" y="339"/>
                  </a:lnTo>
                  <a:lnTo>
                    <a:pt x="102" y="203"/>
                  </a:lnTo>
                  <a:lnTo>
                    <a:pt x="136" y="136"/>
                  </a:lnTo>
                  <a:close/>
                  <a:moveTo>
                    <a:pt x="169" y="1"/>
                  </a:moveTo>
                  <a:lnTo>
                    <a:pt x="68" y="34"/>
                  </a:lnTo>
                  <a:lnTo>
                    <a:pt x="0" y="102"/>
                  </a:lnTo>
                  <a:lnTo>
                    <a:pt x="0" y="170"/>
                  </a:lnTo>
                  <a:lnTo>
                    <a:pt x="0" y="372"/>
                  </a:lnTo>
                  <a:lnTo>
                    <a:pt x="34" y="643"/>
                  </a:lnTo>
                  <a:lnTo>
                    <a:pt x="68" y="846"/>
                  </a:lnTo>
                  <a:lnTo>
                    <a:pt x="68" y="1015"/>
                  </a:lnTo>
                  <a:lnTo>
                    <a:pt x="68" y="1048"/>
                  </a:lnTo>
                  <a:lnTo>
                    <a:pt x="102" y="1082"/>
                  </a:lnTo>
                  <a:lnTo>
                    <a:pt x="169" y="1082"/>
                  </a:lnTo>
                  <a:lnTo>
                    <a:pt x="203" y="1048"/>
                  </a:lnTo>
                  <a:lnTo>
                    <a:pt x="474" y="136"/>
                  </a:lnTo>
                  <a:lnTo>
                    <a:pt x="474" y="102"/>
                  </a:lnTo>
                  <a:lnTo>
                    <a:pt x="440" y="68"/>
                  </a:lnTo>
                  <a:lnTo>
                    <a:pt x="305" y="34"/>
                  </a:lnTo>
                  <a:lnTo>
                    <a:pt x="16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36"/>
            <p:cNvSpPr/>
            <p:nvPr/>
          </p:nvSpPr>
          <p:spPr>
            <a:xfrm>
              <a:off x="4486350" y="3443850"/>
              <a:ext cx="13525" cy="24525"/>
            </a:xfrm>
            <a:custGeom>
              <a:avLst/>
              <a:gdLst/>
              <a:ahLst/>
              <a:cxnLst/>
              <a:rect l="l" t="t" r="r" b="b"/>
              <a:pathLst>
                <a:path w="541" h="981" extrusionOk="0">
                  <a:moveTo>
                    <a:pt x="102" y="1"/>
                  </a:moveTo>
                  <a:lnTo>
                    <a:pt x="0" y="778"/>
                  </a:lnTo>
                  <a:lnTo>
                    <a:pt x="68" y="846"/>
                  </a:lnTo>
                  <a:lnTo>
                    <a:pt x="203" y="947"/>
                  </a:lnTo>
                  <a:lnTo>
                    <a:pt x="304" y="981"/>
                  </a:lnTo>
                  <a:lnTo>
                    <a:pt x="372" y="981"/>
                  </a:lnTo>
                  <a:lnTo>
                    <a:pt x="440" y="913"/>
                  </a:lnTo>
                  <a:lnTo>
                    <a:pt x="507" y="778"/>
                  </a:lnTo>
                  <a:lnTo>
                    <a:pt x="541" y="609"/>
                  </a:lnTo>
                  <a:lnTo>
                    <a:pt x="507" y="474"/>
                  </a:lnTo>
                  <a:lnTo>
                    <a:pt x="440" y="339"/>
                  </a:lnTo>
                  <a:lnTo>
                    <a:pt x="372" y="204"/>
                  </a:lnTo>
                  <a:lnTo>
                    <a:pt x="169" y="68"/>
                  </a:lnTo>
                  <a:lnTo>
                    <a:pt x="10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36"/>
            <p:cNvSpPr/>
            <p:nvPr/>
          </p:nvSpPr>
          <p:spPr>
            <a:xfrm>
              <a:off x="4484650" y="3442175"/>
              <a:ext cx="16925" cy="27900"/>
            </a:xfrm>
            <a:custGeom>
              <a:avLst/>
              <a:gdLst/>
              <a:ahLst/>
              <a:cxnLst/>
              <a:rect l="l" t="t" r="r" b="b"/>
              <a:pathLst>
                <a:path w="677" h="1116" extrusionOk="0">
                  <a:moveTo>
                    <a:pt x="203" y="169"/>
                  </a:moveTo>
                  <a:lnTo>
                    <a:pt x="339" y="271"/>
                  </a:lnTo>
                  <a:lnTo>
                    <a:pt x="440" y="440"/>
                  </a:lnTo>
                  <a:lnTo>
                    <a:pt x="541" y="609"/>
                  </a:lnTo>
                  <a:lnTo>
                    <a:pt x="541" y="710"/>
                  </a:lnTo>
                  <a:lnTo>
                    <a:pt x="508" y="845"/>
                  </a:lnTo>
                  <a:lnTo>
                    <a:pt x="474" y="947"/>
                  </a:lnTo>
                  <a:lnTo>
                    <a:pt x="406" y="980"/>
                  </a:lnTo>
                  <a:lnTo>
                    <a:pt x="339" y="980"/>
                  </a:lnTo>
                  <a:lnTo>
                    <a:pt x="237" y="947"/>
                  </a:lnTo>
                  <a:lnTo>
                    <a:pt x="136" y="845"/>
                  </a:lnTo>
                  <a:lnTo>
                    <a:pt x="203" y="169"/>
                  </a:lnTo>
                  <a:close/>
                  <a:moveTo>
                    <a:pt x="136" y="0"/>
                  </a:moveTo>
                  <a:lnTo>
                    <a:pt x="102" y="68"/>
                  </a:lnTo>
                  <a:lnTo>
                    <a:pt x="1" y="845"/>
                  </a:lnTo>
                  <a:lnTo>
                    <a:pt x="1" y="879"/>
                  </a:lnTo>
                  <a:lnTo>
                    <a:pt x="136" y="1014"/>
                  </a:lnTo>
                  <a:lnTo>
                    <a:pt x="271" y="1082"/>
                  </a:lnTo>
                  <a:lnTo>
                    <a:pt x="372" y="1115"/>
                  </a:lnTo>
                  <a:lnTo>
                    <a:pt x="440" y="1115"/>
                  </a:lnTo>
                  <a:lnTo>
                    <a:pt x="508" y="1082"/>
                  </a:lnTo>
                  <a:lnTo>
                    <a:pt x="575" y="1048"/>
                  </a:lnTo>
                  <a:lnTo>
                    <a:pt x="643" y="879"/>
                  </a:lnTo>
                  <a:lnTo>
                    <a:pt x="677" y="676"/>
                  </a:lnTo>
                  <a:lnTo>
                    <a:pt x="643" y="541"/>
                  </a:lnTo>
                  <a:lnTo>
                    <a:pt x="575" y="372"/>
                  </a:lnTo>
                  <a:lnTo>
                    <a:pt x="474" y="271"/>
                  </a:lnTo>
                  <a:lnTo>
                    <a:pt x="305" y="68"/>
                  </a:lnTo>
                  <a:lnTo>
                    <a:pt x="20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36"/>
            <p:cNvSpPr/>
            <p:nvPr/>
          </p:nvSpPr>
          <p:spPr>
            <a:xfrm>
              <a:off x="3770700" y="2523750"/>
              <a:ext cx="456275" cy="374325"/>
            </a:xfrm>
            <a:custGeom>
              <a:avLst/>
              <a:gdLst/>
              <a:ahLst/>
              <a:cxnLst/>
              <a:rect l="l" t="t" r="r" b="b"/>
              <a:pathLst>
                <a:path w="18251" h="14973" extrusionOk="0">
                  <a:moveTo>
                    <a:pt x="6625" y="0"/>
                  </a:moveTo>
                  <a:lnTo>
                    <a:pt x="6287" y="34"/>
                  </a:lnTo>
                  <a:lnTo>
                    <a:pt x="5881" y="68"/>
                  </a:lnTo>
                  <a:lnTo>
                    <a:pt x="5509" y="136"/>
                  </a:lnTo>
                  <a:lnTo>
                    <a:pt x="5138" y="237"/>
                  </a:lnTo>
                  <a:lnTo>
                    <a:pt x="4732" y="406"/>
                  </a:lnTo>
                  <a:lnTo>
                    <a:pt x="4360" y="609"/>
                  </a:lnTo>
                  <a:lnTo>
                    <a:pt x="3617" y="1082"/>
                  </a:lnTo>
                  <a:lnTo>
                    <a:pt x="3211" y="1352"/>
                  </a:lnTo>
                  <a:lnTo>
                    <a:pt x="2839" y="1656"/>
                  </a:lnTo>
                  <a:lnTo>
                    <a:pt x="2468" y="1994"/>
                  </a:lnTo>
                  <a:lnTo>
                    <a:pt x="2096" y="2366"/>
                  </a:lnTo>
                  <a:lnTo>
                    <a:pt x="1758" y="2772"/>
                  </a:lnTo>
                  <a:lnTo>
                    <a:pt x="1420" y="3211"/>
                  </a:lnTo>
                  <a:lnTo>
                    <a:pt x="1116" y="3684"/>
                  </a:lnTo>
                  <a:lnTo>
                    <a:pt x="845" y="4191"/>
                  </a:lnTo>
                  <a:lnTo>
                    <a:pt x="609" y="4766"/>
                  </a:lnTo>
                  <a:lnTo>
                    <a:pt x="406" y="5340"/>
                  </a:lnTo>
                  <a:lnTo>
                    <a:pt x="237" y="5982"/>
                  </a:lnTo>
                  <a:lnTo>
                    <a:pt x="102" y="6692"/>
                  </a:lnTo>
                  <a:lnTo>
                    <a:pt x="34" y="7436"/>
                  </a:lnTo>
                  <a:lnTo>
                    <a:pt x="0" y="8247"/>
                  </a:lnTo>
                  <a:lnTo>
                    <a:pt x="68" y="11153"/>
                  </a:lnTo>
                  <a:lnTo>
                    <a:pt x="136" y="13249"/>
                  </a:lnTo>
                  <a:lnTo>
                    <a:pt x="237" y="14533"/>
                  </a:lnTo>
                  <a:lnTo>
                    <a:pt x="271" y="14972"/>
                  </a:lnTo>
                  <a:lnTo>
                    <a:pt x="9599" y="14431"/>
                  </a:lnTo>
                  <a:lnTo>
                    <a:pt x="15682" y="10950"/>
                  </a:lnTo>
                  <a:lnTo>
                    <a:pt x="16054" y="10612"/>
                  </a:lnTo>
                  <a:lnTo>
                    <a:pt x="16459" y="10241"/>
                  </a:lnTo>
                  <a:lnTo>
                    <a:pt x="16933" y="9734"/>
                  </a:lnTo>
                  <a:lnTo>
                    <a:pt x="17169" y="9430"/>
                  </a:lnTo>
                  <a:lnTo>
                    <a:pt x="17406" y="9092"/>
                  </a:lnTo>
                  <a:lnTo>
                    <a:pt x="17642" y="8720"/>
                  </a:lnTo>
                  <a:lnTo>
                    <a:pt x="17811" y="8348"/>
                  </a:lnTo>
                  <a:lnTo>
                    <a:pt x="17980" y="7943"/>
                  </a:lnTo>
                  <a:lnTo>
                    <a:pt x="18115" y="7503"/>
                  </a:lnTo>
                  <a:lnTo>
                    <a:pt x="18217" y="7064"/>
                  </a:lnTo>
                  <a:lnTo>
                    <a:pt x="18251" y="6557"/>
                  </a:lnTo>
                  <a:lnTo>
                    <a:pt x="18217" y="6084"/>
                  </a:lnTo>
                  <a:lnTo>
                    <a:pt x="18149" y="5611"/>
                  </a:lnTo>
                  <a:lnTo>
                    <a:pt x="18048" y="5137"/>
                  </a:lnTo>
                  <a:lnTo>
                    <a:pt x="17879" y="4698"/>
                  </a:lnTo>
                  <a:lnTo>
                    <a:pt x="17676" y="4259"/>
                  </a:lnTo>
                  <a:lnTo>
                    <a:pt x="17473" y="3819"/>
                  </a:lnTo>
                  <a:lnTo>
                    <a:pt x="17203" y="3414"/>
                  </a:lnTo>
                  <a:lnTo>
                    <a:pt x="16933" y="3008"/>
                  </a:lnTo>
                  <a:lnTo>
                    <a:pt x="16628" y="2670"/>
                  </a:lnTo>
                  <a:lnTo>
                    <a:pt x="16290" y="2299"/>
                  </a:lnTo>
                  <a:lnTo>
                    <a:pt x="15952" y="1994"/>
                  </a:lnTo>
                  <a:lnTo>
                    <a:pt x="15614" y="1690"/>
                  </a:lnTo>
                  <a:lnTo>
                    <a:pt x="15277" y="1420"/>
                  </a:lnTo>
                  <a:lnTo>
                    <a:pt x="14905" y="1149"/>
                  </a:lnTo>
                  <a:lnTo>
                    <a:pt x="14567" y="947"/>
                  </a:lnTo>
                  <a:lnTo>
                    <a:pt x="14195" y="778"/>
                  </a:lnTo>
                  <a:lnTo>
                    <a:pt x="13823" y="643"/>
                  </a:lnTo>
                  <a:lnTo>
                    <a:pt x="13452" y="507"/>
                  </a:lnTo>
                  <a:lnTo>
                    <a:pt x="13012" y="406"/>
                  </a:lnTo>
                  <a:lnTo>
                    <a:pt x="12573" y="338"/>
                  </a:lnTo>
                  <a:lnTo>
                    <a:pt x="11694" y="271"/>
                  </a:lnTo>
                  <a:lnTo>
                    <a:pt x="10815" y="271"/>
                  </a:lnTo>
                  <a:lnTo>
                    <a:pt x="10038" y="305"/>
                  </a:lnTo>
                  <a:lnTo>
                    <a:pt x="9396" y="338"/>
                  </a:lnTo>
                  <a:lnTo>
                    <a:pt x="8788" y="406"/>
                  </a:lnTo>
                  <a:lnTo>
                    <a:pt x="8382" y="271"/>
                  </a:lnTo>
                  <a:lnTo>
                    <a:pt x="7909" y="169"/>
                  </a:lnTo>
                  <a:lnTo>
                    <a:pt x="7334" y="68"/>
                  </a:lnTo>
                  <a:lnTo>
                    <a:pt x="6996" y="34"/>
                  </a:lnTo>
                  <a:lnTo>
                    <a:pt x="662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36"/>
            <p:cNvSpPr/>
            <p:nvPr/>
          </p:nvSpPr>
          <p:spPr>
            <a:xfrm>
              <a:off x="3783375" y="2652175"/>
              <a:ext cx="393750" cy="521325"/>
            </a:xfrm>
            <a:custGeom>
              <a:avLst/>
              <a:gdLst/>
              <a:ahLst/>
              <a:cxnLst/>
              <a:rect l="l" t="t" r="r" b="b"/>
              <a:pathLst>
                <a:path w="15750" h="20853" extrusionOk="0">
                  <a:moveTo>
                    <a:pt x="8450" y="0"/>
                  </a:moveTo>
                  <a:lnTo>
                    <a:pt x="6084" y="1893"/>
                  </a:lnTo>
                  <a:lnTo>
                    <a:pt x="4833" y="2873"/>
                  </a:lnTo>
                  <a:lnTo>
                    <a:pt x="3955" y="3583"/>
                  </a:lnTo>
                  <a:lnTo>
                    <a:pt x="3786" y="3752"/>
                  </a:lnTo>
                  <a:lnTo>
                    <a:pt x="3583" y="4022"/>
                  </a:lnTo>
                  <a:lnTo>
                    <a:pt x="3042" y="4732"/>
                  </a:lnTo>
                  <a:lnTo>
                    <a:pt x="2366" y="5644"/>
                  </a:lnTo>
                  <a:lnTo>
                    <a:pt x="1690" y="6625"/>
                  </a:lnTo>
                  <a:lnTo>
                    <a:pt x="507" y="8382"/>
                  </a:lnTo>
                  <a:lnTo>
                    <a:pt x="0" y="9159"/>
                  </a:lnTo>
                  <a:lnTo>
                    <a:pt x="474" y="10072"/>
                  </a:lnTo>
                  <a:lnTo>
                    <a:pt x="1285" y="11593"/>
                  </a:lnTo>
                  <a:lnTo>
                    <a:pt x="1386" y="11964"/>
                  </a:lnTo>
                  <a:lnTo>
                    <a:pt x="1521" y="12404"/>
                  </a:lnTo>
                  <a:lnTo>
                    <a:pt x="1589" y="12911"/>
                  </a:lnTo>
                  <a:lnTo>
                    <a:pt x="1656" y="13418"/>
                  </a:lnTo>
                  <a:lnTo>
                    <a:pt x="1724" y="14229"/>
                  </a:lnTo>
                  <a:lnTo>
                    <a:pt x="1724" y="14601"/>
                  </a:lnTo>
                  <a:lnTo>
                    <a:pt x="1758" y="14803"/>
                  </a:lnTo>
                  <a:lnTo>
                    <a:pt x="1859" y="15344"/>
                  </a:lnTo>
                  <a:lnTo>
                    <a:pt x="1927" y="15648"/>
                  </a:lnTo>
                  <a:lnTo>
                    <a:pt x="2028" y="15952"/>
                  </a:lnTo>
                  <a:lnTo>
                    <a:pt x="2130" y="16223"/>
                  </a:lnTo>
                  <a:lnTo>
                    <a:pt x="2265" y="16426"/>
                  </a:lnTo>
                  <a:lnTo>
                    <a:pt x="2366" y="16493"/>
                  </a:lnTo>
                  <a:lnTo>
                    <a:pt x="2501" y="16561"/>
                  </a:lnTo>
                  <a:lnTo>
                    <a:pt x="2873" y="16696"/>
                  </a:lnTo>
                  <a:lnTo>
                    <a:pt x="3346" y="16797"/>
                  </a:lnTo>
                  <a:lnTo>
                    <a:pt x="3819" y="16899"/>
                  </a:lnTo>
                  <a:lnTo>
                    <a:pt x="4766" y="17068"/>
                  </a:lnTo>
                  <a:lnTo>
                    <a:pt x="5137" y="17135"/>
                  </a:lnTo>
                  <a:lnTo>
                    <a:pt x="5340" y="17169"/>
                  </a:lnTo>
                  <a:lnTo>
                    <a:pt x="5408" y="17237"/>
                  </a:lnTo>
                  <a:lnTo>
                    <a:pt x="5475" y="17372"/>
                  </a:lnTo>
                  <a:lnTo>
                    <a:pt x="5678" y="17811"/>
                  </a:lnTo>
                  <a:lnTo>
                    <a:pt x="5915" y="18420"/>
                  </a:lnTo>
                  <a:lnTo>
                    <a:pt x="6118" y="19062"/>
                  </a:lnTo>
                  <a:lnTo>
                    <a:pt x="6523" y="20312"/>
                  </a:lnTo>
                  <a:lnTo>
                    <a:pt x="6658" y="20853"/>
                  </a:lnTo>
                  <a:lnTo>
                    <a:pt x="9261" y="15851"/>
                  </a:lnTo>
                  <a:lnTo>
                    <a:pt x="11694" y="15851"/>
                  </a:lnTo>
                  <a:lnTo>
                    <a:pt x="11964" y="15445"/>
                  </a:lnTo>
                  <a:lnTo>
                    <a:pt x="12269" y="15006"/>
                  </a:lnTo>
                  <a:lnTo>
                    <a:pt x="12505" y="14533"/>
                  </a:lnTo>
                  <a:lnTo>
                    <a:pt x="12776" y="14060"/>
                  </a:lnTo>
                  <a:lnTo>
                    <a:pt x="13012" y="13519"/>
                  </a:lnTo>
                  <a:lnTo>
                    <a:pt x="13249" y="12978"/>
                  </a:lnTo>
                  <a:lnTo>
                    <a:pt x="13654" y="11863"/>
                  </a:lnTo>
                  <a:lnTo>
                    <a:pt x="14060" y="10680"/>
                  </a:lnTo>
                  <a:lnTo>
                    <a:pt x="14364" y="9497"/>
                  </a:lnTo>
                  <a:lnTo>
                    <a:pt x="14668" y="8281"/>
                  </a:lnTo>
                  <a:lnTo>
                    <a:pt x="14905" y="7132"/>
                  </a:lnTo>
                  <a:lnTo>
                    <a:pt x="15141" y="5982"/>
                  </a:lnTo>
                  <a:lnTo>
                    <a:pt x="15310" y="4935"/>
                  </a:lnTo>
                  <a:lnTo>
                    <a:pt x="15581" y="3144"/>
                  </a:lnTo>
                  <a:lnTo>
                    <a:pt x="15716" y="1927"/>
                  </a:lnTo>
                  <a:lnTo>
                    <a:pt x="15750" y="1487"/>
                  </a:lnTo>
                  <a:lnTo>
                    <a:pt x="15378" y="1690"/>
                  </a:lnTo>
                  <a:lnTo>
                    <a:pt x="15074" y="1859"/>
                  </a:lnTo>
                  <a:lnTo>
                    <a:pt x="14770" y="1994"/>
                  </a:lnTo>
                  <a:lnTo>
                    <a:pt x="14499" y="2096"/>
                  </a:lnTo>
                  <a:lnTo>
                    <a:pt x="14263" y="2163"/>
                  </a:lnTo>
                  <a:lnTo>
                    <a:pt x="14094" y="2163"/>
                  </a:lnTo>
                  <a:lnTo>
                    <a:pt x="13891" y="2197"/>
                  </a:lnTo>
                  <a:lnTo>
                    <a:pt x="13756" y="2163"/>
                  </a:lnTo>
                  <a:lnTo>
                    <a:pt x="13519" y="2096"/>
                  </a:lnTo>
                  <a:lnTo>
                    <a:pt x="13384" y="2028"/>
                  </a:lnTo>
                  <a:lnTo>
                    <a:pt x="13282" y="1927"/>
                  </a:lnTo>
                  <a:lnTo>
                    <a:pt x="13249" y="1893"/>
                  </a:lnTo>
                  <a:lnTo>
                    <a:pt x="13181" y="1927"/>
                  </a:lnTo>
                  <a:lnTo>
                    <a:pt x="12978" y="1994"/>
                  </a:lnTo>
                  <a:lnTo>
                    <a:pt x="12674" y="1994"/>
                  </a:lnTo>
                  <a:lnTo>
                    <a:pt x="12505" y="1961"/>
                  </a:lnTo>
                  <a:lnTo>
                    <a:pt x="12336" y="1893"/>
                  </a:lnTo>
                  <a:lnTo>
                    <a:pt x="12269" y="1859"/>
                  </a:lnTo>
                  <a:lnTo>
                    <a:pt x="12235" y="1792"/>
                  </a:lnTo>
                  <a:lnTo>
                    <a:pt x="12235" y="1724"/>
                  </a:lnTo>
                  <a:lnTo>
                    <a:pt x="12302" y="1623"/>
                  </a:lnTo>
                  <a:lnTo>
                    <a:pt x="12471" y="1420"/>
                  </a:lnTo>
                  <a:lnTo>
                    <a:pt x="12742" y="1217"/>
                  </a:lnTo>
                  <a:lnTo>
                    <a:pt x="13249" y="845"/>
                  </a:lnTo>
                  <a:lnTo>
                    <a:pt x="13519" y="676"/>
                  </a:lnTo>
                  <a:lnTo>
                    <a:pt x="13519" y="676"/>
                  </a:lnTo>
                  <a:lnTo>
                    <a:pt x="13113" y="778"/>
                  </a:lnTo>
                  <a:lnTo>
                    <a:pt x="12133" y="1014"/>
                  </a:lnTo>
                  <a:lnTo>
                    <a:pt x="11525" y="1150"/>
                  </a:lnTo>
                  <a:lnTo>
                    <a:pt x="10951" y="1251"/>
                  </a:lnTo>
                  <a:lnTo>
                    <a:pt x="10444" y="1285"/>
                  </a:lnTo>
                  <a:lnTo>
                    <a:pt x="10038" y="1285"/>
                  </a:lnTo>
                  <a:lnTo>
                    <a:pt x="9869" y="1251"/>
                  </a:lnTo>
                  <a:lnTo>
                    <a:pt x="9801" y="1217"/>
                  </a:lnTo>
                  <a:lnTo>
                    <a:pt x="9768" y="1150"/>
                  </a:lnTo>
                  <a:lnTo>
                    <a:pt x="9768" y="1082"/>
                  </a:lnTo>
                  <a:lnTo>
                    <a:pt x="9835" y="1014"/>
                  </a:lnTo>
                  <a:lnTo>
                    <a:pt x="9903" y="913"/>
                  </a:lnTo>
                  <a:lnTo>
                    <a:pt x="10139" y="744"/>
                  </a:lnTo>
                  <a:lnTo>
                    <a:pt x="10680" y="406"/>
                  </a:lnTo>
                  <a:lnTo>
                    <a:pt x="10951" y="237"/>
                  </a:lnTo>
                  <a:lnTo>
                    <a:pt x="10951" y="237"/>
                  </a:lnTo>
                  <a:lnTo>
                    <a:pt x="9869" y="474"/>
                  </a:lnTo>
                  <a:lnTo>
                    <a:pt x="8247" y="778"/>
                  </a:lnTo>
                  <a:lnTo>
                    <a:pt x="8145" y="812"/>
                  </a:lnTo>
                  <a:lnTo>
                    <a:pt x="8078" y="778"/>
                  </a:lnTo>
                  <a:lnTo>
                    <a:pt x="8010" y="744"/>
                  </a:lnTo>
                  <a:lnTo>
                    <a:pt x="8010" y="710"/>
                  </a:lnTo>
                  <a:lnTo>
                    <a:pt x="8010" y="575"/>
                  </a:lnTo>
                  <a:lnTo>
                    <a:pt x="8078" y="440"/>
                  </a:lnTo>
                  <a:lnTo>
                    <a:pt x="8314" y="136"/>
                  </a:lnTo>
                  <a:lnTo>
                    <a:pt x="8450"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36"/>
            <p:cNvSpPr/>
            <p:nvPr/>
          </p:nvSpPr>
          <p:spPr>
            <a:xfrm>
              <a:off x="4039375" y="2744275"/>
              <a:ext cx="62550" cy="155475"/>
            </a:xfrm>
            <a:custGeom>
              <a:avLst/>
              <a:gdLst/>
              <a:ahLst/>
              <a:cxnLst/>
              <a:rect l="l" t="t" r="r" b="b"/>
              <a:pathLst>
                <a:path w="2502" h="6219" extrusionOk="0">
                  <a:moveTo>
                    <a:pt x="2400" y="0"/>
                  </a:moveTo>
                  <a:lnTo>
                    <a:pt x="1420" y="6084"/>
                  </a:lnTo>
                  <a:lnTo>
                    <a:pt x="35" y="5644"/>
                  </a:lnTo>
                  <a:lnTo>
                    <a:pt x="1" y="5779"/>
                  </a:lnTo>
                  <a:lnTo>
                    <a:pt x="1522" y="6219"/>
                  </a:lnTo>
                  <a:lnTo>
                    <a:pt x="2502" y="34"/>
                  </a:lnTo>
                  <a:lnTo>
                    <a:pt x="240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36"/>
            <p:cNvSpPr/>
            <p:nvPr/>
          </p:nvSpPr>
          <p:spPr>
            <a:xfrm>
              <a:off x="3980250" y="2928450"/>
              <a:ext cx="90425" cy="40600"/>
            </a:xfrm>
            <a:custGeom>
              <a:avLst/>
              <a:gdLst/>
              <a:ahLst/>
              <a:cxnLst/>
              <a:rect l="l" t="t" r="r" b="b"/>
              <a:pathLst>
                <a:path w="3617" h="1624" extrusionOk="0">
                  <a:moveTo>
                    <a:pt x="0" y="1"/>
                  </a:moveTo>
                  <a:lnTo>
                    <a:pt x="34" y="170"/>
                  </a:lnTo>
                  <a:lnTo>
                    <a:pt x="68" y="305"/>
                  </a:lnTo>
                  <a:lnTo>
                    <a:pt x="135" y="542"/>
                  </a:lnTo>
                  <a:lnTo>
                    <a:pt x="270" y="744"/>
                  </a:lnTo>
                  <a:lnTo>
                    <a:pt x="473" y="1015"/>
                  </a:lnTo>
                  <a:lnTo>
                    <a:pt x="744" y="1251"/>
                  </a:lnTo>
                  <a:lnTo>
                    <a:pt x="1082" y="1488"/>
                  </a:lnTo>
                  <a:lnTo>
                    <a:pt x="1250" y="1556"/>
                  </a:lnTo>
                  <a:lnTo>
                    <a:pt x="1453" y="1623"/>
                  </a:lnTo>
                  <a:lnTo>
                    <a:pt x="1893" y="1623"/>
                  </a:lnTo>
                  <a:lnTo>
                    <a:pt x="2095" y="1589"/>
                  </a:lnTo>
                  <a:lnTo>
                    <a:pt x="2298" y="1556"/>
                  </a:lnTo>
                  <a:lnTo>
                    <a:pt x="2704" y="1387"/>
                  </a:lnTo>
                  <a:lnTo>
                    <a:pt x="3076" y="1218"/>
                  </a:lnTo>
                  <a:lnTo>
                    <a:pt x="3346" y="1049"/>
                  </a:lnTo>
                  <a:lnTo>
                    <a:pt x="3616" y="88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36"/>
            <p:cNvSpPr/>
            <p:nvPr/>
          </p:nvSpPr>
          <p:spPr>
            <a:xfrm>
              <a:off x="3998825" y="2767075"/>
              <a:ext cx="18625" cy="18625"/>
            </a:xfrm>
            <a:custGeom>
              <a:avLst/>
              <a:gdLst/>
              <a:ahLst/>
              <a:cxnLst/>
              <a:rect l="l" t="t" r="r" b="b"/>
              <a:pathLst>
                <a:path w="745" h="745" extrusionOk="0">
                  <a:moveTo>
                    <a:pt x="372" y="1"/>
                  </a:moveTo>
                  <a:lnTo>
                    <a:pt x="237" y="35"/>
                  </a:lnTo>
                  <a:lnTo>
                    <a:pt x="102" y="102"/>
                  </a:lnTo>
                  <a:lnTo>
                    <a:pt x="34" y="237"/>
                  </a:lnTo>
                  <a:lnTo>
                    <a:pt x="1" y="373"/>
                  </a:lnTo>
                  <a:lnTo>
                    <a:pt x="34" y="508"/>
                  </a:lnTo>
                  <a:lnTo>
                    <a:pt x="102" y="609"/>
                  </a:lnTo>
                  <a:lnTo>
                    <a:pt x="237" y="711"/>
                  </a:lnTo>
                  <a:lnTo>
                    <a:pt x="372" y="744"/>
                  </a:lnTo>
                  <a:lnTo>
                    <a:pt x="507" y="711"/>
                  </a:lnTo>
                  <a:lnTo>
                    <a:pt x="643" y="609"/>
                  </a:lnTo>
                  <a:lnTo>
                    <a:pt x="710" y="508"/>
                  </a:lnTo>
                  <a:lnTo>
                    <a:pt x="744" y="373"/>
                  </a:lnTo>
                  <a:lnTo>
                    <a:pt x="710" y="237"/>
                  </a:lnTo>
                  <a:lnTo>
                    <a:pt x="643" y="102"/>
                  </a:lnTo>
                  <a:lnTo>
                    <a:pt x="507" y="35"/>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36"/>
            <p:cNvSpPr/>
            <p:nvPr/>
          </p:nvSpPr>
          <p:spPr>
            <a:xfrm>
              <a:off x="3997125" y="2765400"/>
              <a:ext cx="22000" cy="21150"/>
            </a:xfrm>
            <a:custGeom>
              <a:avLst/>
              <a:gdLst/>
              <a:ahLst/>
              <a:cxnLst/>
              <a:rect l="l" t="t" r="r" b="b"/>
              <a:pathLst>
                <a:path w="880" h="846" extrusionOk="0">
                  <a:moveTo>
                    <a:pt x="542" y="135"/>
                  </a:moveTo>
                  <a:lnTo>
                    <a:pt x="643" y="203"/>
                  </a:lnTo>
                  <a:lnTo>
                    <a:pt x="711" y="304"/>
                  </a:lnTo>
                  <a:lnTo>
                    <a:pt x="744" y="440"/>
                  </a:lnTo>
                  <a:lnTo>
                    <a:pt x="711" y="541"/>
                  </a:lnTo>
                  <a:lnTo>
                    <a:pt x="643" y="642"/>
                  </a:lnTo>
                  <a:lnTo>
                    <a:pt x="542" y="710"/>
                  </a:lnTo>
                  <a:lnTo>
                    <a:pt x="440" y="744"/>
                  </a:lnTo>
                  <a:lnTo>
                    <a:pt x="305" y="710"/>
                  </a:lnTo>
                  <a:lnTo>
                    <a:pt x="204" y="642"/>
                  </a:lnTo>
                  <a:lnTo>
                    <a:pt x="136" y="541"/>
                  </a:lnTo>
                  <a:lnTo>
                    <a:pt x="136" y="440"/>
                  </a:lnTo>
                  <a:lnTo>
                    <a:pt x="136" y="304"/>
                  </a:lnTo>
                  <a:lnTo>
                    <a:pt x="204" y="203"/>
                  </a:lnTo>
                  <a:lnTo>
                    <a:pt x="305" y="135"/>
                  </a:lnTo>
                  <a:close/>
                  <a:moveTo>
                    <a:pt x="440" y="0"/>
                  </a:moveTo>
                  <a:lnTo>
                    <a:pt x="271" y="34"/>
                  </a:lnTo>
                  <a:lnTo>
                    <a:pt x="136" y="135"/>
                  </a:lnTo>
                  <a:lnTo>
                    <a:pt x="35" y="271"/>
                  </a:lnTo>
                  <a:lnTo>
                    <a:pt x="1" y="440"/>
                  </a:lnTo>
                  <a:lnTo>
                    <a:pt x="35" y="609"/>
                  </a:lnTo>
                  <a:lnTo>
                    <a:pt x="136" y="744"/>
                  </a:lnTo>
                  <a:lnTo>
                    <a:pt x="271" y="811"/>
                  </a:lnTo>
                  <a:lnTo>
                    <a:pt x="440" y="845"/>
                  </a:lnTo>
                  <a:lnTo>
                    <a:pt x="609" y="811"/>
                  </a:lnTo>
                  <a:lnTo>
                    <a:pt x="744" y="744"/>
                  </a:lnTo>
                  <a:lnTo>
                    <a:pt x="846" y="609"/>
                  </a:lnTo>
                  <a:lnTo>
                    <a:pt x="880" y="440"/>
                  </a:lnTo>
                  <a:lnTo>
                    <a:pt x="846" y="271"/>
                  </a:lnTo>
                  <a:lnTo>
                    <a:pt x="744"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36"/>
            <p:cNvSpPr/>
            <p:nvPr/>
          </p:nvSpPr>
          <p:spPr>
            <a:xfrm>
              <a:off x="4112900" y="2794125"/>
              <a:ext cx="17750" cy="17750"/>
            </a:xfrm>
            <a:custGeom>
              <a:avLst/>
              <a:gdLst/>
              <a:ahLst/>
              <a:cxnLst/>
              <a:rect l="l" t="t" r="r" b="b"/>
              <a:pathLst>
                <a:path w="710" h="710" extrusionOk="0">
                  <a:moveTo>
                    <a:pt x="203" y="0"/>
                  </a:moveTo>
                  <a:lnTo>
                    <a:pt x="101" y="102"/>
                  </a:lnTo>
                  <a:lnTo>
                    <a:pt x="0" y="203"/>
                  </a:lnTo>
                  <a:lnTo>
                    <a:pt x="0" y="338"/>
                  </a:lnTo>
                  <a:lnTo>
                    <a:pt x="0" y="507"/>
                  </a:lnTo>
                  <a:lnTo>
                    <a:pt x="101" y="609"/>
                  </a:lnTo>
                  <a:lnTo>
                    <a:pt x="203" y="676"/>
                  </a:lnTo>
                  <a:lnTo>
                    <a:pt x="338" y="710"/>
                  </a:lnTo>
                  <a:lnTo>
                    <a:pt x="507" y="676"/>
                  </a:lnTo>
                  <a:lnTo>
                    <a:pt x="608" y="609"/>
                  </a:lnTo>
                  <a:lnTo>
                    <a:pt x="676" y="507"/>
                  </a:lnTo>
                  <a:lnTo>
                    <a:pt x="710" y="338"/>
                  </a:lnTo>
                  <a:lnTo>
                    <a:pt x="676" y="203"/>
                  </a:lnTo>
                  <a:lnTo>
                    <a:pt x="608" y="102"/>
                  </a:lnTo>
                  <a:lnTo>
                    <a:pt x="5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36"/>
            <p:cNvSpPr/>
            <p:nvPr/>
          </p:nvSpPr>
          <p:spPr>
            <a:xfrm>
              <a:off x="4111200" y="2792425"/>
              <a:ext cx="21150" cy="21150"/>
            </a:xfrm>
            <a:custGeom>
              <a:avLst/>
              <a:gdLst/>
              <a:ahLst/>
              <a:cxnLst/>
              <a:rect l="l" t="t" r="r" b="b"/>
              <a:pathLst>
                <a:path w="846" h="846" extrusionOk="0">
                  <a:moveTo>
                    <a:pt x="406" y="102"/>
                  </a:moveTo>
                  <a:lnTo>
                    <a:pt x="541" y="136"/>
                  </a:lnTo>
                  <a:lnTo>
                    <a:pt x="643" y="203"/>
                  </a:lnTo>
                  <a:lnTo>
                    <a:pt x="710" y="305"/>
                  </a:lnTo>
                  <a:lnTo>
                    <a:pt x="744" y="406"/>
                  </a:lnTo>
                  <a:lnTo>
                    <a:pt x="710" y="541"/>
                  </a:lnTo>
                  <a:lnTo>
                    <a:pt x="643" y="643"/>
                  </a:lnTo>
                  <a:lnTo>
                    <a:pt x="541" y="710"/>
                  </a:lnTo>
                  <a:lnTo>
                    <a:pt x="305" y="710"/>
                  </a:lnTo>
                  <a:lnTo>
                    <a:pt x="203" y="643"/>
                  </a:lnTo>
                  <a:lnTo>
                    <a:pt x="136" y="541"/>
                  </a:lnTo>
                  <a:lnTo>
                    <a:pt x="102" y="406"/>
                  </a:lnTo>
                  <a:lnTo>
                    <a:pt x="136" y="305"/>
                  </a:lnTo>
                  <a:lnTo>
                    <a:pt x="203" y="203"/>
                  </a:lnTo>
                  <a:lnTo>
                    <a:pt x="305" y="136"/>
                  </a:lnTo>
                  <a:lnTo>
                    <a:pt x="406" y="102"/>
                  </a:lnTo>
                  <a:close/>
                  <a:moveTo>
                    <a:pt x="406" y="1"/>
                  </a:moveTo>
                  <a:lnTo>
                    <a:pt x="271" y="34"/>
                  </a:lnTo>
                  <a:lnTo>
                    <a:pt x="102" y="102"/>
                  </a:lnTo>
                  <a:lnTo>
                    <a:pt x="34" y="237"/>
                  </a:lnTo>
                  <a:lnTo>
                    <a:pt x="0" y="406"/>
                  </a:lnTo>
                  <a:lnTo>
                    <a:pt x="34" y="575"/>
                  </a:lnTo>
                  <a:lnTo>
                    <a:pt x="102" y="710"/>
                  </a:lnTo>
                  <a:lnTo>
                    <a:pt x="271" y="812"/>
                  </a:lnTo>
                  <a:lnTo>
                    <a:pt x="406" y="846"/>
                  </a:lnTo>
                  <a:lnTo>
                    <a:pt x="575" y="812"/>
                  </a:lnTo>
                  <a:lnTo>
                    <a:pt x="710" y="710"/>
                  </a:lnTo>
                  <a:lnTo>
                    <a:pt x="812" y="575"/>
                  </a:lnTo>
                  <a:lnTo>
                    <a:pt x="845" y="406"/>
                  </a:lnTo>
                  <a:lnTo>
                    <a:pt x="812" y="237"/>
                  </a:lnTo>
                  <a:lnTo>
                    <a:pt x="710" y="102"/>
                  </a:lnTo>
                  <a:lnTo>
                    <a:pt x="575" y="34"/>
                  </a:lnTo>
                  <a:lnTo>
                    <a:pt x="4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36"/>
            <p:cNvSpPr/>
            <p:nvPr/>
          </p:nvSpPr>
          <p:spPr>
            <a:xfrm>
              <a:off x="3992900" y="2712150"/>
              <a:ext cx="57500" cy="17775"/>
            </a:xfrm>
            <a:custGeom>
              <a:avLst/>
              <a:gdLst/>
              <a:ahLst/>
              <a:cxnLst/>
              <a:rect l="l" t="t" r="r" b="b"/>
              <a:pathLst>
                <a:path w="2300" h="711" extrusionOk="0">
                  <a:moveTo>
                    <a:pt x="305" y="1"/>
                  </a:moveTo>
                  <a:lnTo>
                    <a:pt x="35" y="35"/>
                  </a:lnTo>
                  <a:lnTo>
                    <a:pt x="1" y="69"/>
                  </a:lnTo>
                  <a:lnTo>
                    <a:pt x="1" y="102"/>
                  </a:lnTo>
                  <a:lnTo>
                    <a:pt x="1" y="136"/>
                  </a:lnTo>
                  <a:lnTo>
                    <a:pt x="542" y="136"/>
                  </a:lnTo>
                  <a:lnTo>
                    <a:pt x="880" y="170"/>
                  </a:lnTo>
                  <a:lnTo>
                    <a:pt x="1218" y="204"/>
                  </a:lnTo>
                  <a:lnTo>
                    <a:pt x="1556" y="305"/>
                  </a:lnTo>
                  <a:lnTo>
                    <a:pt x="1894" y="474"/>
                  </a:lnTo>
                  <a:lnTo>
                    <a:pt x="2063" y="576"/>
                  </a:lnTo>
                  <a:lnTo>
                    <a:pt x="2198" y="711"/>
                  </a:lnTo>
                  <a:lnTo>
                    <a:pt x="2265" y="711"/>
                  </a:lnTo>
                  <a:lnTo>
                    <a:pt x="2299" y="643"/>
                  </a:lnTo>
                  <a:lnTo>
                    <a:pt x="2265" y="609"/>
                  </a:lnTo>
                  <a:lnTo>
                    <a:pt x="2130" y="474"/>
                  </a:lnTo>
                  <a:lnTo>
                    <a:pt x="1961" y="373"/>
                  </a:lnTo>
                  <a:lnTo>
                    <a:pt x="1623" y="204"/>
                  </a:lnTo>
                  <a:lnTo>
                    <a:pt x="1251" y="102"/>
                  </a:lnTo>
                  <a:lnTo>
                    <a:pt x="913" y="35"/>
                  </a:lnTo>
                  <a:lnTo>
                    <a:pt x="57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36"/>
            <p:cNvSpPr/>
            <p:nvPr/>
          </p:nvSpPr>
          <p:spPr>
            <a:xfrm>
              <a:off x="4111200" y="2751025"/>
              <a:ext cx="57475" cy="17775"/>
            </a:xfrm>
            <a:custGeom>
              <a:avLst/>
              <a:gdLst/>
              <a:ahLst/>
              <a:cxnLst/>
              <a:rect l="l" t="t" r="r" b="b"/>
              <a:pathLst>
                <a:path w="2299" h="711" extrusionOk="0">
                  <a:moveTo>
                    <a:pt x="34" y="1"/>
                  </a:moveTo>
                  <a:lnTo>
                    <a:pt x="0" y="34"/>
                  </a:lnTo>
                  <a:lnTo>
                    <a:pt x="0" y="68"/>
                  </a:lnTo>
                  <a:lnTo>
                    <a:pt x="0" y="136"/>
                  </a:lnTo>
                  <a:lnTo>
                    <a:pt x="879" y="136"/>
                  </a:lnTo>
                  <a:lnTo>
                    <a:pt x="1217" y="203"/>
                  </a:lnTo>
                  <a:lnTo>
                    <a:pt x="1555" y="305"/>
                  </a:lnTo>
                  <a:lnTo>
                    <a:pt x="1893" y="474"/>
                  </a:lnTo>
                  <a:lnTo>
                    <a:pt x="2062" y="575"/>
                  </a:lnTo>
                  <a:lnTo>
                    <a:pt x="2197" y="677"/>
                  </a:lnTo>
                  <a:lnTo>
                    <a:pt x="2231" y="710"/>
                  </a:lnTo>
                  <a:lnTo>
                    <a:pt x="2299" y="677"/>
                  </a:lnTo>
                  <a:lnTo>
                    <a:pt x="2299" y="643"/>
                  </a:lnTo>
                  <a:lnTo>
                    <a:pt x="2299" y="609"/>
                  </a:lnTo>
                  <a:lnTo>
                    <a:pt x="2130" y="474"/>
                  </a:lnTo>
                  <a:lnTo>
                    <a:pt x="1994" y="372"/>
                  </a:lnTo>
                  <a:lnTo>
                    <a:pt x="1623" y="203"/>
                  </a:lnTo>
                  <a:lnTo>
                    <a:pt x="1251" y="68"/>
                  </a:lnTo>
                  <a:lnTo>
                    <a:pt x="913" y="34"/>
                  </a:lnTo>
                  <a:lnTo>
                    <a:pt x="57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36"/>
            <p:cNvSpPr/>
            <p:nvPr/>
          </p:nvSpPr>
          <p:spPr>
            <a:xfrm>
              <a:off x="3952350" y="3027325"/>
              <a:ext cx="62550" cy="54100"/>
            </a:xfrm>
            <a:custGeom>
              <a:avLst/>
              <a:gdLst/>
              <a:ahLst/>
              <a:cxnLst/>
              <a:rect l="l" t="t" r="r" b="b"/>
              <a:pathLst>
                <a:path w="2502" h="2164" extrusionOk="0">
                  <a:moveTo>
                    <a:pt x="1" y="0"/>
                  </a:moveTo>
                  <a:lnTo>
                    <a:pt x="1826" y="2163"/>
                  </a:lnTo>
                  <a:lnTo>
                    <a:pt x="2502" y="845"/>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36"/>
            <p:cNvSpPr/>
            <p:nvPr/>
          </p:nvSpPr>
          <p:spPr>
            <a:xfrm>
              <a:off x="3950675" y="3025625"/>
              <a:ext cx="65925" cy="57475"/>
            </a:xfrm>
            <a:custGeom>
              <a:avLst/>
              <a:gdLst/>
              <a:ahLst/>
              <a:cxnLst/>
              <a:rect l="l" t="t" r="r" b="b"/>
              <a:pathLst>
                <a:path w="2637" h="2299" extrusionOk="0">
                  <a:moveTo>
                    <a:pt x="237" y="203"/>
                  </a:moveTo>
                  <a:lnTo>
                    <a:pt x="2501" y="947"/>
                  </a:lnTo>
                  <a:lnTo>
                    <a:pt x="1859" y="2130"/>
                  </a:lnTo>
                  <a:lnTo>
                    <a:pt x="237" y="203"/>
                  </a:lnTo>
                  <a:close/>
                  <a:moveTo>
                    <a:pt x="34" y="1"/>
                  </a:moveTo>
                  <a:lnTo>
                    <a:pt x="0" y="34"/>
                  </a:lnTo>
                  <a:lnTo>
                    <a:pt x="0" y="68"/>
                  </a:lnTo>
                  <a:lnTo>
                    <a:pt x="0" y="102"/>
                  </a:lnTo>
                  <a:lnTo>
                    <a:pt x="1825" y="2265"/>
                  </a:lnTo>
                  <a:lnTo>
                    <a:pt x="1893" y="2299"/>
                  </a:lnTo>
                  <a:lnTo>
                    <a:pt x="1927" y="2265"/>
                  </a:lnTo>
                  <a:lnTo>
                    <a:pt x="2636" y="947"/>
                  </a:lnTo>
                  <a:lnTo>
                    <a:pt x="2636" y="879"/>
                  </a:lnTo>
                  <a:lnTo>
                    <a:pt x="2602" y="845"/>
                  </a:lnTo>
                  <a:lnTo>
                    <a:pt x="6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36"/>
            <p:cNvSpPr/>
            <p:nvPr/>
          </p:nvSpPr>
          <p:spPr>
            <a:xfrm>
              <a:off x="4391700" y="3072100"/>
              <a:ext cx="348975" cy="392050"/>
            </a:xfrm>
            <a:custGeom>
              <a:avLst/>
              <a:gdLst/>
              <a:ahLst/>
              <a:cxnLst/>
              <a:rect l="l" t="t" r="r" b="b"/>
              <a:pathLst>
                <a:path w="13959" h="15682" extrusionOk="0">
                  <a:moveTo>
                    <a:pt x="9768" y="0"/>
                  </a:moveTo>
                  <a:lnTo>
                    <a:pt x="9633" y="34"/>
                  </a:lnTo>
                  <a:lnTo>
                    <a:pt x="9464" y="68"/>
                  </a:lnTo>
                  <a:lnTo>
                    <a:pt x="9329" y="169"/>
                  </a:lnTo>
                  <a:lnTo>
                    <a:pt x="9227" y="237"/>
                  </a:lnTo>
                  <a:lnTo>
                    <a:pt x="9126" y="406"/>
                  </a:lnTo>
                  <a:lnTo>
                    <a:pt x="8889" y="811"/>
                  </a:lnTo>
                  <a:lnTo>
                    <a:pt x="8247" y="2062"/>
                  </a:lnTo>
                  <a:lnTo>
                    <a:pt x="7876" y="2772"/>
                  </a:lnTo>
                  <a:lnTo>
                    <a:pt x="7470" y="3481"/>
                  </a:lnTo>
                  <a:lnTo>
                    <a:pt x="7031" y="4124"/>
                  </a:lnTo>
                  <a:lnTo>
                    <a:pt x="6828" y="4428"/>
                  </a:lnTo>
                  <a:lnTo>
                    <a:pt x="6625" y="4664"/>
                  </a:lnTo>
                  <a:lnTo>
                    <a:pt x="6388" y="4901"/>
                  </a:lnTo>
                  <a:lnTo>
                    <a:pt x="6152" y="5104"/>
                  </a:lnTo>
                  <a:lnTo>
                    <a:pt x="5882" y="5306"/>
                  </a:lnTo>
                  <a:lnTo>
                    <a:pt x="5577" y="5475"/>
                  </a:lnTo>
                  <a:lnTo>
                    <a:pt x="5003" y="5746"/>
                  </a:lnTo>
                  <a:lnTo>
                    <a:pt x="4395" y="5982"/>
                  </a:lnTo>
                  <a:lnTo>
                    <a:pt x="3854" y="6151"/>
                  </a:lnTo>
                  <a:lnTo>
                    <a:pt x="3414" y="6286"/>
                  </a:lnTo>
                  <a:lnTo>
                    <a:pt x="3009" y="6354"/>
                  </a:lnTo>
                  <a:lnTo>
                    <a:pt x="3414" y="5002"/>
                  </a:lnTo>
                  <a:lnTo>
                    <a:pt x="3752" y="3752"/>
                  </a:lnTo>
                  <a:lnTo>
                    <a:pt x="3888" y="3143"/>
                  </a:lnTo>
                  <a:lnTo>
                    <a:pt x="3989" y="2603"/>
                  </a:lnTo>
                  <a:lnTo>
                    <a:pt x="4023" y="2197"/>
                  </a:lnTo>
                  <a:lnTo>
                    <a:pt x="3989" y="1859"/>
                  </a:lnTo>
                  <a:lnTo>
                    <a:pt x="3955" y="1758"/>
                  </a:lnTo>
                  <a:lnTo>
                    <a:pt x="3921" y="1656"/>
                  </a:lnTo>
                  <a:lnTo>
                    <a:pt x="3786" y="1521"/>
                  </a:lnTo>
                  <a:lnTo>
                    <a:pt x="3617" y="1454"/>
                  </a:lnTo>
                  <a:lnTo>
                    <a:pt x="3110" y="1454"/>
                  </a:lnTo>
                  <a:lnTo>
                    <a:pt x="3043" y="1521"/>
                  </a:lnTo>
                  <a:lnTo>
                    <a:pt x="2907" y="1724"/>
                  </a:lnTo>
                  <a:lnTo>
                    <a:pt x="2536" y="2400"/>
                  </a:lnTo>
                  <a:lnTo>
                    <a:pt x="2063" y="3380"/>
                  </a:lnTo>
                  <a:lnTo>
                    <a:pt x="1589" y="4529"/>
                  </a:lnTo>
                  <a:lnTo>
                    <a:pt x="1082" y="5746"/>
                  </a:lnTo>
                  <a:lnTo>
                    <a:pt x="643" y="6929"/>
                  </a:lnTo>
                  <a:lnTo>
                    <a:pt x="271" y="7909"/>
                  </a:lnTo>
                  <a:lnTo>
                    <a:pt x="69" y="8585"/>
                  </a:lnTo>
                  <a:lnTo>
                    <a:pt x="1" y="8855"/>
                  </a:lnTo>
                  <a:lnTo>
                    <a:pt x="1" y="9125"/>
                  </a:lnTo>
                  <a:lnTo>
                    <a:pt x="1" y="9396"/>
                  </a:lnTo>
                  <a:lnTo>
                    <a:pt x="1" y="9666"/>
                  </a:lnTo>
                  <a:lnTo>
                    <a:pt x="136" y="10207"/>
                  </a:lnTo>
                  <a:lnTo>
                    <a:pt x="271" y="10748"/>
                  </a:lnTo>
                  <a:lnTo>
                    <a:pt x="440" y="11187"/>
                  </a:lnTo>
                  <a:lnTo>
                    <a:pt x="575" y="11559"/>
                  </a:lnTo>
                  <a:lnTo>
                    <a:pt x="744" y="11863"/>
                  </a:lnTo>
                  <a:lnTo>
                    <a:pt x="69" y="13925"/>
                  </a:lnTo>
                  <a:lnTo>
                    <a:pt x="238" y="14296"/>
                  </a:lnTo>
                  <a:lnTo>
                    <a:pt x="440" y="14634"/>
                  </a:lnTo>
                  <a:lnTo>
                    <a:pt x="711" y="14905"/>
                  </a:lnTo>
                  <a:lnTo>
                    <a:pt x="981" y="15141"/>
                  </a:lnTo>
                  <a:lnTo>
                    <a:pt x="1285" y="15310"/>
                  </a:lnTo>
                  <a:lnTo>
                    <a:pt x="1589" y="15445"/>
                  </a:lnTo>
                  <a:lnTo>
                    <a:pt x="1894" y="15547"/>
                  </a:lnTo>
                  <a:lnTo>
                    <a:pt x="2232" y="15614"/>
                  </a:lnTo>
                  <a:lnTo>
                    <a:pt x="2536" y="15648"/>
                  </a:lnTo>
                  <a:lnTo>
                    <a:pt x="2806" y="15682"/>
                  </a:lnTo>
                  <a:lnTo>
                    <a:pt x="3651" y="15682"/>
                  </a:lnTo>
                  <a:lnTo>
                    <a:pt x="3786" y="15648"/>
                  </a:lnTo>
                  <a:lnTo>
                    <a:pt x="3989" y="14195"/>
                  </a:lnTo>
                  <a:lnTo>
                    <a:pt x="6084" y="12437"/>
                  </a:lnTo>
                  <a:lnTo>
                    <a:pt x="7774" y="11897"/>
                  </a:lnTo>
                  <a:lnTo>
                    <a:pt x="9058" y="11424"/>
                  </a:lnTo>
                  <a:lnTo>
                    <a:pt x="9599" y="11221"/>
                  </a:lnTo>
                  <a:lnTo>
                    <a:pt x="9971" y="11052"/>
                  </a:lnTo>
                  <a:lnTo>
                    <a:pt x="10748" y="10545"/>
                  </a:lnTo>
                  <a:lnTo>
                    <a:pt x="11830" y="9835"/>
                  </a:lnTo>
                  <a:lnTo>
                    <a:pt x="12776" y="9092"/>
                  </a:lnTo>
                  <a:lnTo>
                    <a:pt x="13114" y="8821"/>
                  </a:lnTo>
                  <a:lnTo>
                    <a:pt x="13283" y="8618"/>
                  </a:lnTo>
                  <a:lnTo>
                    <a:pt x="13351" y="8483"/>
                  </a:lnTo>
                  <a:lnTo>
                    <a:pt x="13351" y="8348"/>
                  </a:lnTo>
                  <a:lnTo>
                    <a:pt x="13384" y="8247"/>
                  </a:lnTo>
                  <a:lnTo>
                    <a:pt x="13351" y="8111"/>
                  </a:lnTo>
                  <a:lnTo>
                    <a:pt x="13317" y="8010"/>
                  </a:lnTo>
                  <a:lnTo>
                    <a:pt x="13249" y="7909"/>
                  </a:lnTo>
                  <a:lnTo>
                    <a:pt x="13148" y="7841"/>
                  </a:lnTo>
                  <a:lnTo>
                    <a:pt x="13046" y="7807"/>
                  </a:lnTo>
                  <a:lnTo>
                    <a:pt x="12844" y="7807"/>
                  </a:lnTo>
                  <a:lnTo>
                    <a:pt x="12607" y="7909"/>
                  </a:lnTo>
                  <a:lnTo>
                    <a:pt x="11965" y="8247"/>
                  </a:lnTo>
                  <a:lnTo>
                    <a:pt x="11289" y="8618"/>
                  </a:lnTo>
                  <a:lnTo>
                    <a:pt x="10883" y="8855"/>
                  </a:lnTo>
                  <a:lnTo>
                    <a:pt x="10512" y="8956"/>
                  </a:lnTo>
                  <a:lnTo>
                    <a:pt x="10039" y="9024"/>
                  </a:lnTo>
                  <a:lnTo>
                    <a:pt x="9430" y="9092"/>
                  </a:lnTo>
                  <a:lnTo>
                    <a:pt x="13148" y="6523"/>
                  </a:lnTo>
                  <a:lnTo>
                    <a:pt x="13283" y="6388"/>
                  </a:lnTo>
                  <a:lnTo>
                    <a:pt x="13418" y="6253"/>
                  </a:lnTo>
                  <a:lnTo>
                    <a:pt x="13587" y="6084"/>
                  </a:lnTo>
                  <a:lnTo>
                    <a:pt x="13722" y="5881"/>
                  </a:lnTo>
                  <a:lnTo>
                    <a:pt x="13824" y="5678"/>
                  </a:lnTo>
                  <a:lnTo>
                    <a:pt x="13891" y="5475"/>
                  </a:lnTo>
                  <a:lnTo>
                    <a:pt x="13959" y="5273"/>
                  </a:lnTo>
                  <a:lnTo>
                    <a:pt x="13925" y="5070"/>
                  </a:lnTo>
                  <a:lnTo>
                    <a:pt x="13891" y="4901"/>
                  </a:lnTo>
                  <a:lnTo>
                    <a:pt x="13790" y="4799"/>
                  </a:lnTo>
                  <a:lnTo>
                    <a:pt x="13689" y="4732"/>
                  </a:lnTo>
                  <a:lnTo>
                    <a:pt x="13553" y="4698"/>
                  </a:lnTo>
                  <a:lnTo>
                    <a:pt x="13452" y="4732"/>
                  </a:lnTo>
                  <a:lnTo>
                    <a:pt x="13317" y="4766"/>
                  </a:lnTo>
                  <a:lnTo>
                    <a:pt x="13182" y="4833"/>
                  </a:lnTo>
                  <a:lnTo>
                    <a:pt x="13080" y="4935"/>
                  </a:lnTo>
                  <a:lnTo>
                    <a:pt x="12607" y="5239"/>
                  </a:lnTo>
                  <a:lnTo>
                    <a:pt x="11864" y="5712"/>
                  </a:lnTo>
                  <a:lnTo>
                    <a:pt x="10917" y="6286"/>
                  </a:lnTo>
                  <a:lnTo>
                    <a:pt x="11458" y="5746"/>
                  </a:lnTo>
                  <a:lnTo>
                    <a:pt x="11897" y="5306"/>
                  </a:lnTo>
                  <a:lnTo>
                    <a:pt x="12235" y="4935"/>
                  </a:lnTo>
                  <a:lnTo>
                    <a:pt x="12573" y="4529"/>
                  </a:lnTo>
                  <a:lnTo>
                    <a:pt x="12979" y="3921"/>
                  </a:lnTo>
                  <a:lnTo>
                    <a:pt x="13182" y="3617"/>
                  </a:lnTo>
                  <a:lnTo>
                    <a:pt x="13384" y="3245"/>
                  </a:lnTo>
                  <a:lnTo>
                    <a:pt x="13553" y="2907"/>
                  </a:lnTo>
                  <a:lnTo>
                    <a:pt x="13689" y="2535"/>
                  </a:lnTo>
                  <a:lnTo>
                    <a:pt x="13756" y="2231"/>
                  </a:lnTo>
                  <a:lnTo>
                    <a:pt x="13722" y="1961"/>
                  </a:lnTo>
                  <a:lnTo>
                    <a:pt x="13655" y="1792"/>
                  </a:lnTo>
                  <a:lnTo>
                    <a:pt x="13553" y="1656"/>
                  </a:lnTo>
                  <a:lnTo>
                    <a:pt x="13418" y="1555"/>
                  </a:lnTo>
                  <a:lnTo>
                    <a:pt x="13249" y="1521"/>
                  </a:lnTo>
                  <a:lnTo>
                    <a:pt x="12979" y="1521"/>
                  </a:lnTo>
                  <a:lnTo>
                    <a:pt x="12877" y="1623"/>
                  </a:lnTo>
                  <a:lnTo>
                    <a:pt x="12742" y="1758"/>
                  </a:lnTo>
                  <a:lnTo>
                    <a:pt x="12438" y="2163"/>
                  </a:lnTo>
                  <a:lnTo>
                    <a:pt x="11762" y="3211"/>
                  </a:lnTo>
                  <a:lnTo>
                    <a:pt x="11661" y="3346"/>
                  </a:lnTo>
                  <a:lnTo>
                    <a:pt x="11492" y="3515"/>
                  </a:lnTo>
                  <a:lnTo>
                    <a:pt x="11052" y="3921"/>
                  </a:lnTo>
                  <a:lnTo>
                    <a:pt x="10512" y="4394"/>
                  </a:lnTo>
                  <a:lnTo>
                    <a:pt x="9903" y="4867"/>
                  </a:lnTo>
                  <a:lnTo>
                    <a:pt x="8822" y="5678"/>
                  </a:lnTo>
                  <a:lnTo>
                    <a:pt x="8349" y="6016"/>
                  </a:lnTo>
                  <a:lnTo>
                    <a:pt x="7909" y="5746"/>
                  </a:lnTo>
                  <a:lnTo>
                    <a:pt x="8281" y="5171"/>
                  </a:lnTo>
                  <a:lnTo>
                    <a:pt x="8653" y="4428"/>
                  </a:lnTo>
                  <a:lnTo>
                    <a:pt x="9025" y="3617"/>
                  </a:lnTo>
                  <a:lnTo>
                    <a:pt x="9396" y="2772"/>
                  </a:lnTo>
                  <a:lnTo>
                    <a:pt x="9734" y="1961"/>
                  </a:lnTo>
                  <a:lnTo>
                    <a:pt x="10005" y="1251"/>
                  </a:lnTo>
                  <a:lnTo>
                    <a:pt x="10174" y="710"/>
                  </a:lnTo>
                  <a:lnTo>
                    <a:pt x="10208" y="406"/>
                  </a:lnTo>
                  <a:lnTo>
                    <a:pt x="10208" y="271"/>
                  </a:lnTo>
                  <a:lnTo>
                    <a:pt x="10140" y="169"/>
                  </a:lnTo>
                  <a:lnTo>
                    <a:pt x="10039" y="102"/>
                  </a:lnTo>
                  <a:lnTo>
                    <a:pt x="9903" y="34"/>
                  </a:lnTo>
                  <a:lnTo>
                    <a:pt x="976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36"/>
            <p:cNvSpPr/>
            <p:nvPr/>
          </p:nvSpPr>
          <p:spPr>
            <a:xfrm>
              <a:off x="4613075" y="3228400"/>
              <a:ext cx="52425" cy="34675"/>
            </a:xfrm>
            <a:custGeom>
              <a:avLst/>
              <a:gdLst/>
              <a:ahLst/>
              <a:cxnLst/>
              <a:rect l="l" t="t" r="r" b="b"/>
              <a:pathLst>
                <a:path w="2097" h="1387" extrusionOk="0">
                  <a:moveTo>
                    <a:pt x="2028" y="1"/>
                  </a:moveTo>
                  <a:lnTo>
                    <a:pt x="1" y="1285"/>
                  </a:lnTo>
                  <a:lnTo>
                    <a:pt x="68" y="1386"/>
                  </a:lnTo>
                  <a:lnTo>
                    <a:pt x="2096" y="102"/>
                  </a:lnTo>
                  <a:lnTo>
                    <a:pt x="202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36"/>
            <p:cNvSpPr/>
            <p:nvPr/>
          </p:nvSpPr>
          <p:spPr>
            <a:xfrm>
              <a:off x="3753800" y="2682600"/>
              <a:ext cx="123375" cy="162250"/>
            </a:xfrm>
            <a:custGeom>
              <a:avLst/>
              <a:gdLst/>
              <a:ahLst/>
              <a:cxnLst/>
              <a:rect l="l" t="t" r="r" b="b"/>
              <a:pathLst>
                <a:path w="4935" h="6490" extrusionOk="0">
                  <a:moveTo>
                    <a:pt x="2839" y="0"/>
                  </a:moveTo>
                  <a:lnTo>
                    <a:pt x="2265" y="34"/>
                  </a:lnTo>
                  <a:lnTo>
                    <a:pt x="1927" y="102"/>
                  </a:lnTo>
                  <a:lnTo>
                    <a:pt x="1589" y="169"/>
                  </a:lnTo>
                  <a:lnTo>
                    <a:pt x="1319" y="304"/>
                  </a:lnTo>
                  <a:lnTo>
                    <a:pt x="1082" y="439"/>
                  </a:lnTo>
                  <a:lnTo>
                    <a:pt x="845" y="642"/>
                  </a:lnTo>
                  <a:lnTo>
                    <a:pt x="676" y="811"/>
                  </a:lnTo>
                  <a:lnTo>
                    <a:pt x="507" y="1048"/>
                  </a:lnTo>
                  <a:lnTo>
                    <a:pt x="406" y="1284"/>
                  </a:lnTo>
                  <a:lnTo>
                    <a:pt x="271" y="1555"/>
                  </a:lnTo>
                  <a:lnTo>
                    <a:pt x="203" y="1825"/>
                  </a:lnTo>
                  <a:lnTo>
                    <a:pt x="102" y="2433"/>
                  </a:lnTo>
                  <a:lnTo>
                    <a:pt x="34" y="3109"/>
                  </a:lnTo>
                  <a:lnTo>
                    <a:pt x="1" y="3785"/>
                  </a:lnTo>
                  <a:lnTo>
                    <a:pt x="1" y="4123"/>
                  </a:lnTo>
                  <a:lnTo>
                    <a:pt x="68" y="4427"/>
                  </a:lnTo>
                  <a:lnTo>
                    <a:pt x="136" y="4732"/>
                  </a:lnTo>
                  <a:lnTo>
                    <a:pt x="203" y="5002"/>
                  </a:lnTo>
                  <a:lnTo>
                    <a:pt x="339" y="5239"/>
                  </a:lnTo>
                  <a:lnTo>
                    <a:pt x="474" y="5475"/>
                  </a:lnTo>
                  <a:lnTo>
                    <a:pt x="609" y="5678"/>
                  </a:lnTo>
                  <a:lnTo>
                    <a:pt x="778" y="5847"/>
                  </a:lnTo>
                  <a:lnTo>
                    <a:pt x="947" y="5982"/>
                  </a:lnTo>
                  <a:lnTo>
                    <a:pt x="1116" y="6117"/>
                  </a:lnTo>
                  <a:lnTo>
                    <a:pt x="1488" y="6320"/>
                  </a:lnTo>
                  <a:lnTo>
                    <a:pt x="1826" y="6455"/>
                  </a:lnTo>
                  <a:lnTo>
                    <a:pt x="2130" y="6489"/>
                  </a:lnTo>
                  <a:lnTo>
                    <a:pt x="2400" y="6489"/>
                  </a:lnTo>
                  <a:lnTo>
                    <a:pt x="2704" y="6421"/>
                  </a:lnTo>
                  <a:lnTo>
                    <a:pt x="3042" y="6354"/>
                  </a:lnTo>
                  <a:lnTo>
                    <a:pt x="3346" y="6185"/>
                  </a:lnTo>
                  <a:lnTo>
                    <a:pt x="3684" y="6016"/>
                  </a:lnTo>
                  <a:lnTo>
                    <a:pt x="3989" y="5746"/>
                  </a:lnTo>
                  <a:lnTo>
                    <a:pt x="4259" y="5441"/>
                  </a:lnTo>
                  <a:lnTo>
                    <a:pt x="4495" y="5036"/>
                  </a:lnTo>
                  <a:lnTo>
                    <a:pt x="4597" y="4833"/>
                  </a:lnTo>
                  <a:lnTo>
                    <a:pt x="4698" y="4596"/>
                  </a:lnTo>
                  <a:lnTo>
                    <a:pt x="4833" y="4090"/>
                  </a:lnTo>
                  <a:lnTo>
                    <a:pt x="4901" y="3515"/>
                  </a:lnTo>
                  <a:lnTo>
                    <a:pt x="4935" y="2974"/>
                  </a:lnTo>
                  <a:lnTo>
                    <a:pt x="4901" y="2400"/>
                  </a:lnTo>
                  <a:lnTo>
                    <a:pt x="4833" y="1859"/>
                  </a:lnTo>
                  <a:lnTo>
                    <a:pt x="4698" y="1386"/>
                  </a:lnTo>
                  <a:lnTo>
                    <a:pt x="4495" y="946"/>
                  </a:lnTo>
                  <a:lnTo>
                    <a:pt x="4394" y="744"/>
                  </a:lnTo>
                  <a:lnTo>
                    <a:pt x="4293" y="608"/>
                  </a:lnTo>
                  <a:lnTo>
                    <a:pt x="4158" y="473"/>
                  </a:lnTo>
                  <a:lnTo>
                    <a:pt x="4022" y="338"/>
                  </a:lnTo>
                  <a:lnTo>
                    <a:pt x="3752" y="169"/>
                  </a:lnTo>
                  <a:lnTo>
                    <a:pt x="3448" y="68"/>
                  </a:lnTo>
                  <a:lnTo>
                    <a:pt x="314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36"/>
            <p:cNvSpPr/>
            <p:nvPr/>
          </p:nvSpPr>
          <p:spPr>
            <a:xfrm>
              <a:off x="3819700" y="2523750"/>
              <a:ext cx="170700" cy="171550"/>
            </a:xfrm>
            <a:custGeom>
              <a:avLst/>
              <a:gdLst/>
              <a:ahLst/>
              <a:cxnLst/>
              <a:rect l="l" t="t" r="r" b="b"/>
              <a:pathLst>
                <a:path w="6828" h="6862" extrusionOk="0">
                  <a:moveTo>
                    <a:pt x="5847" y="0"/>
                  </a:moveTo>
                  <a:lnTo>
                    <a:pt x="5408" y="68"/>
                  </a:lnTo>
                  <a:lnTo>
                    <a:pt x="5003" y="271"/>
                  </a:lnTo>
                  <a:lnTo>
                    <a:pt x="4529" y="575"/>
                  </a:lnTo>
                  <a:lnTo>
                    <a:pt x="3989" y="980"/>
                  </a:lnTo>
                  <a:lnTo>
                    <a:pt x="3684" y="1251"/>
                  </a:lnTo>
                  <a:lnTo>
                    <a:pt x="3380" y="1521"/>
                  </a:lnTo>
                  <a:lnTo>
                    <a:pt x="3042" y="1859"/>
                  </a:lnTo>
                  <a:lnTo>
                    <a:pt x="2738" y="2231"/>
                  </a:lnTo>
                  <a:lnTo>
                    <a:pt x="2400" y="2670"/>
                  </a:lnTo>
                  <a:lnTo>
                    <a:pt x="2096" y="3110"/>
                  </a:lnTo>
                  <a:lnTo>
                    <a:pt x="1792" y="3617"/>
                  </a:lnTo>
                  <a:lnTo>
                    <a:pt x="1522" y="4157"/>
                  </a:lnTo>
                  <a:lnTo>
                    <a:pt x="1386" y="4124"/>
                  </a:lnTo>
                  <a:lnTo>
                    <a:pt x="1015" y="4124"/>
                  </a:lnTo>
                  <a:lnTo>
                    <a:pt x="812" y="4157"/>
                  </a:lnTo>
                  <a:lnTo>
                    <a:pt x="575" y="4259"/>
                  </a:lnTo>
                  <a:lnTo>
                    <a:pt x="339" y="4428"/>
                  </a:lnTo>
                  <a:lnTo>
                    <a:pt x="237" y="4563"/>
                  </a:lnTo>
                  <a:lnTo>
                    <a:pt x="136" y="4698"/>
                  </a:lnTo>
                  <a:lnTo>
                    <a:pt x="68" y="4833"/>
                  </a:lnTo>
                  <a:lnTo>
                    <a:pt x="1" y="5002"/>
                  </a:lnTo>
                  <a:lnTo>
                    <a:pt x="1" y="5104"/>
                  </a:lnTo>
                  <a:lnTo>
                    <a:pt x="1" y="5239"/>
                  </a:lnTo>
                  <a:lnTo>
                    <a:pt x="68" y="5408"/>
                  </a:lnTo>
                  <a:lnTo>
                    <a:pt x="170" y="5577"/>
                  </a:lnTo>
                  <a:lnTo>
                    <a:pt x="305" y="5678"/>
                  </a:lnTo>
                  <a:lnTo>
                    <a:pt x="440" y="5746"/>
                  </a:lnTo>
                  <a:lnTo>
                    <a:pt x="575" y="5813"/>
                  </a:lnTo>
                  <a:lnTo>
                    <a:pt x="237" y="6354"/>
                  </a:lnTo>
                  <a:lnTo>
                    <a:pt x="339" y="6456"/>
                  </a:lnTo>
                  <a:lnTo>
                    <a:pt x="440" y="6557"/>
                  </a:lnTo>
                  <a:lnTo>
                    <a:pt x="609" y="6692"/>
                  </a:lnTo>
                  <a:lnTo>
                    <a:pt x="778" y="6760"/>
                  </a:lnTo>
                  <a:lnTo>
                    <a:pt x="981" y="6861"/>
                  </a:lnTo>
                  <a:lnTo>
                    <a:pt x="1251" y="6861"/>
                  </a:lnTo>
                  <a:lnTo>
                    <a:pt x="1522" y="6827"/>
                  </a:lnTo>
                  <a:lnTo>
                    <a:pt x="1758" y="6084"/>
                  </a:lnTo>
                  <a:lnTo>
                    <a:pt x="1859" y="6050"/>
                  </a:lnTo>
                  <a:lnTo>
                    <a:pt x="2096" y="5949"/>
                  </a:lnTo>
                  <a:lnTo>
                    <a:pt x="2231" y="5847"/>
                  </a:lnTo>
                  <a:lnTo>
                    <a:pt x="2366" y="5746"/>
                  </a:lnTo>
                  <a:lnTo>
                    <a:pt x="2468" y="5577"/>
                  </a:lnTo>
                  <a:lnTo>
                    <a:pt x="2569" y="5408"/>
                  </a:lnTo>
                  <a:lnTo>
                    <a:pt x="2603" y="5239"/>
                  </a:lnTo>
                  <a:lnTo>
                    <a:pt x="2603" y="5070"/>
                  </a:lnTo>
                  <a:lnTo>
                    <a:pt x="2603" y="4799"/>
                  </a:lnTo>
                  <a:lnTo>
                    <a:pt x="2569" y="4630"/>
                  </a:lnTo>
                  <a:lnTo>
                    <a:pt x="2569" y="4563"/>
                  </a:lnTo>
                  <a:lnTo>
                    <a:pt x="2907" y="4022"/>
                  </a:lnTo>
                  <a:lnTo>
                    <a:pt x="3347" y="3448"/>
                  </a:lnTo>
                  <a:lnTo>
                    <a:pt x="3887" y="2772"/>
                  </a:lnTo>
                  <a:lnTo>
                    <a:pt x="4563" y="2028"/>
                  </a:lnTo>
                  <a:lnTo>
                    <a:pt x="4901" y="1690"/>
                  </a:lnTo>
                  <a:lnTo>
                    <a:pt x="5273" y="1352"/>
                  </a:lnTo>
                  <a:lnTo>
                    <a:pt x="5645" y="1048"/>
                  </a:lnTo>
                  <a:lnTo>
                    <a:pt x="6050" y="811"/>
                  </a:lnTo>
                  <a:lnTo>
                    <a:pt x="6456" y="575"/>
                  </a:lnTo>
                  <a:lnTo>
                    <a:pt x="6828" y="406"/>
                  </a:lnTo>
                  <a:lnTo>
                    <a:pt x="6794" y="338"/>
                  </a:lnTo>
                  <a:lnTo>
                    <a:pt x="6726" y="237"/>
                  </a:lnTo>
                  <a:lnTo>
                    <a:pt x="6625" y="136"/>
                  </a:lnTo>
                  <a:lnTo>
                    <a:pt x="6456" y="68"/>
                  </a:lnTo>
                  <a:lnTo>
                    <a:pt x="618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36"/>
            <p:cNvSpPr/>
            <p:nvPr/>
          </p:nvSpPr>
          <p:spPr>
            <a:xfrm>
              <a:off x="3801950" y="2575275"/>
              <a:ext cx="71850" cy="109025"/>
            </a:xfrm>
            <a:custGeom>
              <a:avLst/>
              <a:gdLst/>
              <a:ahLst/>
              <a:cxnLst/>
              <a:rect l="l" t="t" r="r" b="b"/>
              <a:pathLst>
                <a:path w="2874" h="4361" extrusionOk="0">
                  <a:moveTo>
                    <a:pt x="2164" y="1"/>
                  </a:moveTo>
                  <a:lnTo>
                    <a:pt x="2029" y="35"/>
                  </a:lnTo>
                  <a:lnTo>
                    <a:pt x="1894" y="102"/>
                  </a:lnTo>
                  <a:lnTo>
                    <a:pt x="1792" y="204"/>
                  </a:lnTo>
                  <a:lnTo>
                    <a:pt x="1691" y="305"/>
                  </a:lnTo>
                  <a:lnTo>
                    <a:pt x="1420" y="846"/>
                  </a:lnTo>
                  <a:lnTo>
                    <a:pt x="880" y="2063"/>
                  </a:lnTo>
                  <a:lnTo>
                    <a:pt x="575" y="2738"/>
                  </a:lnTo>
                  <a:lnTo>
                    <a:pt x="305" y="3381"/>
                  </a:lnTo>
                  <a:lnTo>
                    <a:pt x="102" y="3955"/>
                  </a:lnTo>
                  <a:lnTo>
                    <a:pt x="1" y="4327"/>
                  </a:lnTo>
                  <a:lnTo>
                    <a:pt x="102" y="4361"/>
                  </a:lnTo>
                  <a:lnTo>
                    <a:pt x="204" y="4023"/>
                  </a:lnTo>
                  <a:lnTo>
                    <a:pt x="373" y="3550"/>
                  </a:lnTo>
                  <a:lnTo>
                    <a:pt x="846" y="2367"/>
                  </a:lnTo>
                  <a:lnTo>
                    <a:pt x="1420" y="1184"/>
                  </a:lnTo>
                  <a:lnTo>
                    <a:pt x="1792" y="373"/>
                  </a:lnTo>
                  <a:lnTo>
                    <a:pt x="1860" y="271"/>
                  </a:lnTo>
                  <a:lnTo>
                    <a:pt x="1961" y="204"/>
                  </a:lnTo>
                  <a:lnTo>
                    <a:pt x="2063" y="136"/>
                  </a:lnTo>
                  <a:lnTo>
                    <a:pt x="2198" y="102"/>
                  </a:lnTo>
                  <a:lnTo>
                    <a:pt x="2333" y="102"/>
                  </a:lnTo>
                  <a:lnTo>
                    <a:pt x="2468" y="170"/>
                  </a:lnTo>
                  <a:lnTo>
                    <a:pt x="2603" y="238"/>
                  </a:lnTo>
                  <a:lnTo>
                    <a:pt x="2738" y="373"/>
                  </a:lnTo>
                  <a:lnTo>
                    <a:pt x="2772" y="440"/>
                  </a:lnTo>
                  <a:lnTo>
                    <a:pt x="2772" y="576"/>
                  </a:lnTo>
                  <a:lnTo>
                    <a:pt x="2738" y="913"/>
                  </a:lnTo>
                  <a:lnTo>
                    <a:pt x="2603" y="1387"/>
                  </a:lnTo>
                  <a:lnTo>
                    <a:pt x="2400" y="1927"/>
                  </a:lnTo>
                  <a:lnTo>
                    <a:pt x="1927" y="3144"/>
                  </a:lnTo>
                  <a:lnTo>
                    <a:pt x="1387" y="4327"/>
                  </a:lnTo>
                  <a:lnTo>
                    <a:pt x="1522" y="4361"/>
                  </a:lnTo>
                  <a:lnTo>
                    <a:pt x="1860" y="3651"/>
                  </a:lnTo>
                  <a:lnTo>
                    <a:pt x="2367" y="2367"/>
                  </a:lnTo>
                  <a:lnTo>
                    <a:pt x="2637" y="1691"/>
                  </a:lnTo>
                  <a:lnTo>
                    <a:pt x="2806" y="1082"/>
                  </a:lnTo>
                  <a:lnTo>
                    <a:pt x="2874" y="812"/>
                  </a:lnTo>
                  <a:lnTo>
                    <a:pt x="2874" y="609"/>
                  </a:lnTo>
                  <a:lnTo>
                    <a:pt x="2874" y="407"/>
                  </a:lnTo>
                  <a:lnTo>
                    <a:pt x="2840" y="305"/>
                  </a:lnTo>
                  <a:lnTo>
                    <a:pt x="2671" y="136"/>
                  </a:lnTo>
                  <a:lnTo>
                    <a:pt x="2536" y="35"/>
                  </a:lnTo>
                  <a:lnTo>
                    <a:pt x="2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36"/>
            <p:cNvSpPr/>
            <p:nvPr/>
          </p:nvSpPr>
          <p:spPr>
            <a:xfrm>
              <a:off x="3824775" y="2697800"/>
              <a:ext cx="26225" cy="102250"/>
            </a:xfrm>
            <a:custGeom>
              <a:avLst/>
              <a:gdLst/>
              <a:ahLst/>
              <a:cxnLst/>
              <a:rect l="l" t="t" r="r" b="b"/>
              <a:pathLst>
                <a:path w="1049" h="4090" extrusionOk="0">
                  <a:moveTo>
                    <a:pt x="102" y="0"/>
                  </a:moveTo>
                  <a:lnTo>
                    <a:pt x="0" y="68"/>
                  </a:lnTo>
                  <a:lnTo>
                    <a:pt x="203" y="406"/>
                  </a:lnTo>
                  <a:lnTo>
                    <a:pt x="372" y="778"/>
                  </a:lnTo>
                  <a:lnTo>
                    <a:pt x="575" y="1285"/>
                  </a:lnTo>
                  <a:lnTo>
                    <a:pt x="744" y="1859"/>
                  </a:lnTo>
                  <a:lnTo>
                    <a:pt x="812" y="2197"/>
                  </a:lnTo>
                  <a:lnTo>
                    <a:pt x="879" y="2535"/>
                  </a:lnTo>
                  <a:lnTo>
                    <a:pt x="913" y="2907"/>
                  </a:lnTo>
                  <a:lnTo>
                    <a:pt x="913" y="3279"/>
                  </a:lnTo>
                  <a:lnTo>
                    <a:pt x="913" y="3684"/>
                  </a:lnTo>
                  <a:lnTo>
                    <a:pt x="845" y="4056"/>
                  </a:lnTo>
                  <a:lnTo>
                    <a:pt x="981" y="4090"/>
                  </a:lnTo>
                  <a:lnTo>
                    <a:pt x="1014" y="3684"/>
                  </a:lnTo>
                  <a:lnTo>
                    <a:pt x="1048" y="3279"/>
                  </a:lnTo>
                  <a:lnTo>
                    <a:pt x="1014" y="2907"/>
                  </a:lnTo>
                  <a:lnTo>
                    <a:pt x="981" y="2535"/>
                  </a:lnTo>
                  <a:lnTo>
                    <a:pt x="947" y="2163"/>
                  </a:lnTo>
                  <a:lnTo>
                    <a:pt x="845" y="1825"/>
                  </a:lnTo>
                  <a:lnTo>
                    <a:pt x="676" y="1217"/>
                  </a:lnTo>
                  <a:lnTo>
                    <a:pt x="474" y="744"/>
                  </a:lnTo>
                  <a:lnTo>
                    <a:pt x="305" y="338"/>
                  </a:lnTo>
                  <a:lnTo>
                    <a:pt x="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36"/>
            <p:cNvSpPr/>
            <p:nvPr/>
          </p:nvSpPr>
          <p:spPr>
            <a:xfrm>
              <a:off x="3823925" y="2826225"/>
              <a:ext cx="109025" cy="74375"/>
            </a:xfrm>
            <a:custGeom>
              <a:avLst/>
              <a:gdLst/>
              <a:ahLst/>
              <a:cxnLst/>
              <a:rect l="l" t="t" r="r" b="b"/>
              <a:pathLst>
                <a:path w="4361" h="2975" extrusionOk="0">
                  <a:moveTo>
                    <a:pt x="203" y="1"/>
                  </a:moveTo>
                  <a:lnTo>
                    <a:pt x="1" y="170"/>
                  </a:lnTo>
                  <a:lnTo>
                    <a:pt x="406" y="575"/>
                  </a:lnTo>
                  <a:lnTo>
                    <a:pt x="812" y="947"/>
                  </a:lnTo>
                  <a:lnTo>
                    <a:pt x="1319" y="1386"/>
                  </a:lnTo>
                  <a:lnTo>
                    <a:pt x="1961" y="1826"/>
                  </a:lnTo>
                  <a:lnTo>
                    <a:pt x="2671" y="2299"/>
                  </a:lnTo>
                  <a:lnTo>
                    <a:pt x="3042" y="2501"/>
                  </a:lnTo>
                  <a:lnTo>
                    <a:pt x="3448" y="2670"/>
                  </a:lnTo>
                  <a:lnTo>
                    <a:pt x="3887" y="2839"/>
                  </a:lnTo>
                  <a:lnTo>
                    <a:pt x="4293" y="2975"/>
                  </a:lnTo>
                  <a:lnTo>
                    <a:pt x="4360" y="2738"/>
                  </a:lnTo>
                  <a:lnTo>
                    <a:pt x="3955" y="2603"/>
                  </a:lnTo>
                  <a:lnTo>
                    <a:pt x="3549" y="2468"/>
                  </a:lnTo>
                  <a:lnTo>
                    <a:pt x="3144" y="2265"/>
                  </a:lnTo>
                  <a:lnTo>
                    <a:pt x="2772" y="2062"/>
                  </a:lnTo>
                  <a:lnTo>
                    <a:pt x="2062" y="1623"/>
                  </a:lnTo>
                  <a:lnTo>
                    <a:pt x="1454" y="1150"/>
                  </a:lnTo>
                  <a:lnTo>
                    <a:pt x="947" y="710"/>
                  </a:lnTo>
                  <a:lnTo>
                    <a:pt x="541" y="372"/>
                  </a:lnTo>
                  <a:lnTo>
                    <a:pt x="20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36"/>
            <p:cNvSpPr/>
            <p:nvPr/>
          </p:nvSpPr>
          <p:spPr>
            <a:xfrm>
              <a:off x="3921950" y="2883675"/>
              <a:ext cx="68450" cy="60025"/>
            </a:xfrm>
            <a:custGeom>
              <a:avLst/>
              <a:gdLst/>
              <a:ahLst/>
              <a:cxnLst/>
              <a:rect l="l" t="t" r="r" b="b"/>
              <a:pathLst>
                <a:path w="2738" h="2401" extrusionOk="0">
                  <a:moveTo>
                    <a:pt x="1386" y="1"/>
                  </a:moveTo>
                  <a:lnTo>
                    <a:pt x="1115" y="34"/>
                  </a:lnTo>
                  <a:lnTo>
                    <a:pt x="845" y="102"/>
                  </a:lnTo>
                  <a:lnTo>
                    <a:pt x="608" y="203"/>
                  </a:lnTo>
                  <a:lnTo>
                    <a:pt x="406" y="372"/>
                  </a:lnTo>
                  <a:lnTo>
                    <a:pt x="237" y="541"/>
                  </a:lnTo>
                  <a:lnTo>
                    <a:pt x="135" y="744"/>
                  </a:lnTo>
                  <a:lnTo>
                    <a:pt x="34" y="947"/>
                  </a:lnTo>
                  <a:lnTo>
                    <a:pt x="0" y="1217"/>
                  </a:lnTo>
                  <a:lnTo>
                    <a:pt x="34" y="1454"/>
                  </a:lnTo>
                  <a:lnTo>
                    <a:pt x="135" y="1657"/>
                  </a:lnTo>
                  <a:lnTo>
                    <a:pt x="237" y="1860"/>
                  </a:lnTo>
                  <a:lnTo>
                    <a:pt x="406" y="2028"/>
                  </a:lnTo>
                  <a:lnTo>
                    <a:pt x="608" y="2197"/>
                  </a:lnTo>
                  <a:lnTo>
                    <a:pt x="845" y="2299"/>
                  </a:lnTo>
                  <a:lnTo>
                    <a:pt x="1115" y="2366"/>
                  </a:lnTo>
                  <a:lnTo>
                    <a:pt x="1386" y="2400"/>
                  </a:lnTo>
                  <a:lnTo>
                    <a:pt x="1656" y="2366"/>
                  </a:lnTo>
                  <a:lnTo>
                    <a:pt x="1926" y="2299"/>
                  </a:lnTo>
                  <a:lnTo>
                    <a:pt x="2129" y="2197"/>
                  </a:lnTo>
                  <a:lnTo>
                    <a:pt x="2332" y="2028"/>
                  </a:lnTo>
                  <a:lnTo>
                    <a:pt x="2501" y="1860"/>
                  </a:lnTo>
                  <a:lnTo>
                    <a:pt x="2636" y="1657"/>
                  </a:lnTo>
                  <a:lnTo>
                    <a:pt x="2738" y="1454"/>
                  </a:lnTo>
                  <a:lnTo>
                    <a:pt x="2738" y="1217"/>
                  </a:lnTo>
                  <a:lnTo>
                    <a:pt x="2738" y="947"/>
                  </a:lnTo>
                  <a:lnTo>
                    <a:pt x="2636" y="744"/>
                  </a:lnTo>
                  <a:lnTo>
                    <a:pt x="2501" y="541"/>
                  </a:lnTo>
                  <a:lnTo>
                    <a:pt x="2332" y="372"/>
                  </a:lnTo>
                  <a:lnTo>
                    <a:pt x="2129" y="203"/>
                  </a:lnTo>
                  <a:lnTo>
                    <a:pt x="1926" y="102"/>
                  </a:lnTo>
                  <a:lnTo>
                    <a:pt x="1656" y="34"/>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36"/>
            <p:cNvSpPr/>
            <p:nvPr/>
          </p:nvSpPr>
          <p:spPr>
            <a:xfrm>
              <a:off x="3921100" y="2882825"/>
              <a:ext cx="71000" cy="61725"/>
            </a:xfrm>
            <a:custGeom>
              <a:avLst/>
              <a:gdLst/>
              <a:ahLst/>
              <a:cxnLst/>
              <a:rect l="l" t="t" r="r" b="b"/>
              <a:pathLst>
                <a:path w="2840" h="2469" extrusionOk="0">
                  <a:moveTo>
                    <a:pt x="1420" y="102"/>
                  </a:moveTo>
                  <a:lnTo>
                    <a:pt x="1690" y="136"/>
                  </a:lnTo>
                  <a:lnTo>
                    <a:pt x="1927" y="204"/>
                  </a:lnTo>
                  <a:lnTo>
                    <a:pt x="2129" y="305"/>
                  </a:lnTo>
                  <a:lnTo>
                    <a:pt x="2332" y="440"/>
                  </a:lnTo>
                  <a:lnTo>
                    <a:pt x="2501" y="609"/>
                  </a:lnTo>
                  <a:lnTo>
                    <a:pt x="2636" y="812"/>
                  </a:lnTo>
                  <a:lnTo>
                    <a:pt x="2704" y="1015"/>
                  </a:lnTo>
                  <a:lnTo>
                    <a:pt x="2738" y="1251"/>
                  </a:lnTo>
                  <a:lnTo>
                    <a:pt x="2704" y="1454"/>
                  </a:lnTo>
                  <a:lnTo>
                    <a:pt x="2636" y="1657"/>
                  </a:lnTo>
                  <a:lnTo>
                    <a:pt x="2501" y="1860"/>
                  </a:lnTo>
                  <a:lnTo>
                    <a:pt x="2332" y="2029"/>
                  </a:lnTo>
                  <a:lnTo>
                    <a:pt x="2129" y="2164"/>
                  </a:lnTo>
                  <a:lnTo>
                    <a:pt x="1927" y="2265"/>
                  </a:lnTo>
                  <a:lnTo>
                    <a:pt x="1690" y="2333"/>
                  </a:lnTo>
                  <a:lnTo>
                    <a:pt x="1420" y="2367"/>
                  </a:lnTo>
                  <a:lnTo>
                    <a:pt x="1149" y="2333"/>
                  </a:lnTo>
                  <a:lnTo>
                    <a:pt x="913" y="2265"/>
                  </a:lnTo>
                  <a:lnTo>
                    <a:pt x="676" y="2164"/>
                  </a:lnTo>
                  <a:lnTo>
                    <a:pt x="473" y="2029"/>
                  </a:lnTo>
                  <a:lnTo>
                    <a:pt x="338" y="1860"/>
                  </a:lnTo>
                  <a:lnTo>
                    <a:pt x="203" y="1657"/>
                  </a:lnTo>
                  <a:lnTo>
                    <a:pt x="135" y="1454"/>
                  </a:lnTo>
                  <a:lnTo>
                    <a:pt x="102" y="1251"/>
                  </a:lnTo>
                  <a:lnTo>
                    <a:pt x="135" y="1015"/>
                  </a:lnTo>
                  <a:lnTo>
                    <a:pt x="203" y="812"/>
                  </a:lnTo>
                  <a:lnTo>
                    <a:pt x="338" y="609"/>
                  </a:lnTo>
                  <a:lnTo>
                    <a:pt x="473" y="440"/>
                  </a:lnTo>
                  <a:lnTo>
                    <a:pt x="676" y="305"/>
                  </a:lnTo>
                  <a:lnTo>
                    <a:pt x="913" y="204"/>
                  </a:lnTo>
                  <a:lnTo>
                    <a:pt x="1149" y="136"/>
                  </a:lnTo>
                  <a:lnTo>
                    <a:pt x="1420" y="102"/>
                  </a:lnTo>
                  <a:close/>
                  <a:moveTo>
                    <a:pt x="1116" y="1"/>
                  </a:moveTo>
                  <a:lnTo>
                    <a:pt x="845" y="68"/>
                  </a:lnTo>
                  <a:lnTo>
                    <a:pt x="609" y="204"/>
                  </a:lnTo>
                  <a:lnTo>
                    <a:pt x="406" y="339"/>
                  </a:lnTo>
                  <a:lnTo>
                    <a:pt x="237" y="542"/>
                  </a:lnTo>
                  <a:lnTo>
                    <a:pt x="102" y="744"/>
                  </a:lnTo>
                  <a:lnTo>
                    <a:pt x="0" y="981"/>
                  </a:lnTo>
                  <a:lnTo>
                    <a:pt x="0" y="1251"/>
                  </a:lnTo>
                  <a:lnTo>
                    <a:pt x="0" y="1488"/>
                  </a:lnTo>
                  <a:lnTo>
                    <a:pt x="102" y="1725"/>
                  </a:lnTo>
                  <a:lnTo>
                    <a:pt x="237" y="1927"/>
                  </a:lnTo>
                  <a:lnTo>
                    <a:pt x="406" y="2130"/>
                  </a:lnTo>
                  <a:lnTo>
                    <a:pt x="609" y="2265"/>
                  </a:lnTo>
                  <a:lnTo>
                    <a:pt x="845" y="2400"/>
                  </a:lnTo>
                  <a:lnTo>
                    <a:pt x="1116" y="2468"/>
                  </a:lnTo>
                  <a:lnTo>
                    <a:pt x="1690" y="2468"/>
                  </a:lnTo>
                  <a:lnTo>
                    <a:pt x="1960" y="2400"/>
                  </a:lnTo>
                  <a:lnTo>
                    <a:pt x="2197" y="2265"/>
                  </a:lnTo>
                  <a:lnTo>
                    <a:pt x="2434" y="2130"/>
                  </a:lnTo>
                  <a:lnTo>
                    <a:pt x="2603" y="1927"/>
                  </a:lnTo>
                  <a:lnTo>
                    <a:pt x="2738" y="1725"/>
                  </a:lnTo>
                  <a:lnTo>
                    <a:pt x="2805" y="1488"/>
                  </a:lnTo>
                  <a:lnTo>
                    <a:pt x="2839" y="1251"/>
                  </a:lnTo>
                  <a:lnTo>
                    <a:pt x="2805" y="981"/>
                  </a:lnTo>
                  <a:lnTo>
                    <a:pt x="2738" y="744"/>
                  </a:lnTo>
                  <a:lnTo>
                    <a:pt x="2603" y="542"/>
                  </a:lnTo>
                  <a:lnTo>
                    <a:pt x="2434" y="339"/>
                  </a:lnTo>
                  <a:lnTo>
                    <a:pt x="2197" y="204"/>
                  </a:lnTo>
                  <a:lnTo>
                    <a:pt x="1960" y="68"/>
                  </a:lnTo>
                  <a:lnTo>
                    <a:pt x="169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36"/>
            <p:cNvSpPr/>
            <p:nvPr/>
          </p:nvSpPr>
          <p:spPr>
            <a:xfrm>
              <a:off x="3675225" y="2808475"/>
              <a:ext cx="215475" cy="350675"/>
            </a:xfrm>
            <a:custGeom>
              <a:avLst/>
              <a:gdLst/>
              <a:ahLst/>
              <a:cxnLst/>
              <a:rect l="l" t="t" r="r" b="b"/>
              <a:pathLst>
                <a:path w="8619" h="14027" extrusionOk="0">
                  <a:moveTo>
                    <a:pt x="6016" y="1"/>
                  </a:moveTo>
                  <a:lnTo>
                    <a:pt x="5847" y="136"/>
                  </a:lnTo>
                  <a:lnTo>
                    <a:pt x="5509" y="474"/>
                  </a:lnTo>
                  <a:lnTo>
                    <a:pt x="4597" y="1420"/>
                  </a:lnTo>
                  <a:lnTo>
                    <a:pt x="3617" y="2400"/>
                  </a:lnTo>
                  <a:lnTo>
                    <a:pt x="3245" y="2738"/>
                  </a:lnTo>
                  <a:lnTo>
                    <a:pt x="3008" y="2941"/>
                  </a:lnTo>
                  <a:lnTo>
                    <a:pt x="2738" y="3110"/>
                  </a:lnTo>
                  <a:lnTo>
                    <a:pt x="2366" y="3448"/>
                  </a:lnTo>
                  <a:lnTo>
                    <a:pt x="1386" y="4428"/>
                  </a:lnTo>
                  <a:lnTo>
                    <a:pt x="879" y="4969"/>
                  </a:lnTo>
                  <a:lnTo>
                    <a:pt x="440" y="5442"/>
                  </a:lnTo>
                  <a:lnTo>
                    <a:pt x="136" y="5848"/>
                  </a:lnTo>
                  <a:lnTo>
                    <a:pt x="34" y="5983"/>
                  </a:lnTo>
                  <a:lnTo>
                    <a:pt x="0" y="6050"/>
                  </a:lnTo>
                  <a:lnTo>
                    <a:pt x="34" y="6186"/>
                  </a:lnTo>
                  <a:lnTo>
                    <a:pt x="68" y="6422"/>
                  </a:lnTo>
                  <a:lnTo>
                    <a:pt x="271" y="7132"/>
                  </a:lnTo>
                  <a:lnTo>
                    <a:pt x="879" y="9126"/>
                  </a:lnTo>
                  <a:lnTo>
                    <a:pt x="1792" y="11931"/>
                  </a:lnTo>
                  <a:lnTo>
                    <a:pt x="1521" y="13384"/>
                  </a:lnTo>
                  <a:lnTo>
                    <a:pt x="1690" y="13519"/>
                  </a:lnTo>
                  <a:lnTo>
                    <a:pt x="1893" y="13621"/>
                  </a:lnTo>
                  <a:lnTo>
                    <a:pt x="2163" y="13688"/>
                  </a:lnTo>
                  <a:lnTo>
                    <a:pt x="2434" y="13790"/>
                  </a:lnTo>
                  <a:lnTo>
                    <a:pt x="3110" y="13891"/>
                  </a:lnTo>
                  <a:lnTo>
                    <a:pt x="3786" y="13959"/>
                  </a:lnTo>
                  <a:lnTo>
                    <a:pt x="4462" y="14026"/>
                  </a:lnTo>
                  <a:lnTo>
                    <a:pt x="5543" y="14026"/>
                  </a:lnTo>
                  <a:lnTo>
                    <a:pt x="5644" y="13519"/>
                  </a:lnTo>
                  <a:lnTo>
                    <a:pt x="5813" y="12607"/>
                  </a:lnTo>
                  <a:lnTo>
                    <a:pt x="5813" y="12337"/>
                  </a:lnTo>
                  <a:lnTo>
                    <a:pt x="5780" y="11965"/>
                  </a:lnTo>
                  <a:lnTo>
                    <a:pt x="5678" y="10951"/>
                  </a:lnTo>
                  <a:lnTo>
                    <a:pt x="5509" y="9971"/>
                  </a:lnTo>
                  <a:lnTo>
                    <a:pt x="5442" y="9633"/>
                  </a:lnTo>
                  <a:lnTo>
                    <a:pt x="5374" y="9430"/>
                  </a:lnTo>
                  <a:lnTo>
                    <a:pt x="5340" y="9261"/>
                  </a:lnTo>
                  <a:lnTo>
                    <a:pt x="5340" y="9058"/>
                  </a:lnTo>
                  <a:lnTo>
                    <a:pt x="5442" y="8619"/>
                  </a:lnTo>
                  <a:lnTo>
                    <a:pt x="5543" y="8213"/>
                  </a:lnTo>
                  <a:lnTo>
                    <a:pt x="5611" y="8044"/>
                  </a:lnTo>
                  <a:lnTo>
                    <a:pt x="6287" y="7740"/>
                  </a:lnTo>
                  <a:lnTo>
                    <a:pt x="6760" y="7504"/>
                  </a:lnTo>
                  <a:lnTo>
                    <a:pt x="6929" y="7402"/>
                  </a:lnTo>
                  <a:lnTo>
                    <a:pt x="7030" y="7335"/>
                  </a:lnTo>
                  <a:lnTo>
                    <a:pt x="7064" y="7199"/>
                  </a:lnTo>
                  <a:lnTo>
                    <a:pt x="7064" y="6997"/>
                  </a:lnTo>
                  <a:lnTo>
                    <a:pt x="7030" y="6456"/>
                  </a:lnTo>
                  <a:lnTo>
                    <a:pt x="6963" y="5712"/>
                  </a:lnTo>
                  <a:lnTo>
                    <a:pt x="7233" y="5746"/>
                  </a:lnTo>
                  <a:lnTo>
                    <a:pt x="7469" y="5746"/>
                  </a:lnTo>
                  <a:lnTo>
                    <a:pt x="7706" y="5712"/>
                  </a:lnTo>
                  <a:lnTo>
                    <a:pt x="7807" y="5645"/>
                  </a:lnTo>
                  <a:lnTo>
                    <a:pt x="7875" y="5543"/>
                  </a:lnTo>
                  <a:lnTo>
                    <a:pt x="7943" y="5374"/>
                  </a:lnTo>
                  <a:lnTo>
                    <a:pt x="7976" y="5239"/>
                  </a:lnTo>
                  <a:lnTo>
                    <a:pt x="8010" y="4935"/>
                  </a:lnTo>
                  <a:lnTo>
                    <a:pt x="8010" y="4800"/>
                  </a:lnTo>
                  <a:lnTo>
                    <a:pt x="8112" y="4766"/>
                  </a:lnTo>
                  <a:lnTo>
                    <a:pt x="8213" y="4665"/>
                  </a:lnTo>
                  <a:lnTo>
                    <a:pt x="8416" y="4394"/>
                  </a:lnTo>
                  <a:lnTo>
                    <a:pt x="8551" y="4090"/>
                  </a:lnTo>
                  <a:lnTo>
                    <a:pt x="8619" y="3989"/>
                  </a:lnTo>
                  <a:lnTo>
                    <a:pt x="7841" y="3617"/>
                  </a:lnTo>
                  <a:lnTo>
                    <a:pt x="7267" y="3380"/>
                  </a:lnTo>
                  <a:lnTo>
                    <a:pt x="6996" y="3279"/>
                  </a:lnTo>
                  <a:lnTo>
                    <a:pt x="6827" y="3245"/>
                  </a:lnTo>
                  <a:lnTo>
                    <a:pt x="6354" y="3245"/>
                  </a:lnTo>
                  <a:lnTo>
                    <a:pt x="5678" y="3279"/>
                  </a:lnTo>
                  <a:lnTo>
                    <a:pt x="4833" y="3347"/>
                  </a:lnTo>
                  <a:lnTo>
                    <a:pt x="5475" y="2468"/>
                  </a:lnTo>
                  <a:lnTo>
                    <a:pt x="5982" y="1724"/>
                  </a:lnTo>
                  <a:lnTo>
                    <a:pt x="6354" y="1116"/>
                  </a:lnTo>
                  <a:lnTo>
                    <a:pt x="6422" y="913"/>
                  </a:lnTo>
                  <a:lnTo>
                    <a:pt x="6456" y="711"/>
                  </a:lnTo>
                  <a:lnTo>
                    <a:pt x="6456" y="508"/>
                  </a:lnTo>
                  <a:lnTo>
                    <a:pt x="6388" y="339"/>
                  </a:lnTo>
                  <a:lnTo>
                    <a:pt x="6320" y="170"/>
                  </a:lnTo>
                  <a:lnTo>
                    <a:pt x="6219" y="68"/>
                  </a:lnTo>
                  <a:lnTo>
                    <a:pt x="6118"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36"/>
            <p:cNvSpPr/>
            <p:nvPr/>
          </p:nvSpPr>
          <p:spPr>
            <a:xfrm>
              <a:off x="3719150" y="2806800"/>
              <a:ext cx="119175" cy="123375"/>
            </a:xfrm>
            <a:custGeom>
              <a:avLst/>
              <a:gdLst/>
              <a:ahLst/>
              <a:cxnLst/>
              <a:rect l="l" t="t" r="r" b="b"/>
              <a:pathLst>
                <a:path w="4767" h="4935" extrusionOk="0">
                  <a:moveTo>
                    <a:pt x="4327" y="0"/>
                  </a:moveTo>
                  <a:lnTo>
                    <a:pt x="4259" y="34"/>
                  </a:lnTo>
                  <a:lnTo>
                    <a:pt x="4293" y="135"/>
                  </a:lnTo>
                  <a:lnTo>
                    <a:pt x="4327" y="135"/>
                  </a:lnTo>
                  <a:lnTo>
                    <a:pt x="4394" y="169"/>
                  </a:lnTo>
                  <a:lnTo>
                    <a:pt x="4462" y="203"/>
                  </a:lnTo>
                  <a:lnTo>
                    <a:pt x="4530" y="271"/>
                  </a:lnTo>
                  <a:lnTo>
                    <a:pt x="4563" y="406"/>
                  </a:lnTo>
                  <a:lnTo>
                    <a:pt x="4631" y="609"/>
                  </a:lnTo>
                  <a:lnTo>
                    <a:pt x="4631" y="811"/>
                  </a:lnTo>
                  <a:lnTo>
                    <a:pt x="4563" y="1082"/>
                  </a:lnTo>
                  <a:lnTo>
                    <a:pt x="4462" y="1318"/>
                  </a:lnTo>
                  <a:lnTo>
                    <a:pt x="4361" y="1555"/>
                  </a:lnTo>
                  <a:lnTo>
                    <a:pt x="4090" y="1927"/>
                  </a:lnTo>
                  <a:lnTo>
                    <a:pt x="3955" y="2096"/>
                  </a:lnTo>
                  <a:lnTo>
                    <a:pt x="3043" y="3380"/>
                  </a:lnTo>
                  <a:lnTo>
                    <a:pt x="1623" y="3583"/>
                  </a:lnTo>
                  <a:lnTo>
                    <a:pt x="1" y="4833"/>
                  </a:lnTo>
                  <a:lnTo>
                    <a:pt x="102" y="4935"/>
                  </a:lnTo>
                  <a:lnTo>
                    <a:pt x="1657" y="3718"/>
                  </a:lnTo>
                  <a:lnTo>
                    <a:pt x="3110" y="3481"/>
                  </a:lnTo>
                  <a:lnTo>
                    <a:pt x="4056" y="2163"/>
                  </a:lnTo>
                  <a:lnTo>
                    <a:pt x="4192" y="1994"/>
                  </a:lnTo>
                  <a:lnTo>
                    <a:pt x="4462" y="1589"/>
                  </a:lnTo>
                  <a:lnTo>
                    <a:pt x="4597" y="1352"/>
                  </a:lnTo>
                  <a:lnTo>
                    <a:pt x="4699" y="1082"/>
                  </a:lnTo>
                  <a:lnTo>
                    <a:pt x="4766" y="811"/>
                  </a:lnTo>
                  <a:lnTo>
                    <a:pt x="4732" y="575"/>
                  </a:lnTo>
                  <a:lnTo>
                    <a:pt x="4699" y="372"/>
                  </a:lnTo>
                  <a:lnTo>
                    <a:pt x="4631" y="237"/>
                  </a:lnTo>
                  <a:lnTo>
                    <a:pt x="4563" y="135"/>
                  </a:lnTo>
                  <a:lnTo>
                    <a:pt x="4462" y="34"/>
                  </a:lnTo>
                  <a:lnTo>
                    <a:pt x="439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36"/>
            <p:cNvSpPr/>
            <p:nvPr/>
          </p:nvSpPr>
          <p:spPr>
            <a:xfrm>
              <a:off x="3790125" y="2928450"/>
              <a:ext cx="87050" cy="32975"/>
            </a:xfrm>
            <a:custGeom>
              <a:avLst/>
              <a:gdLst/>
              <a:ahLst/>
              <a:cxnLst/>
              <a:rect l="l" t="t" r="r" b="b"/>
              <a:pathLst>
                <a:path w="3482" h="1319" extrusionOk="0">
                  <a:moveTo>
                    <a:pt x="3347" y="1"/>
                  </a:moveTo>
                  <a:lnTo>
                    <a:pt x="3279" y="339"/>
                  </a:lnTo>
                  <a:lnTo>
                    <a:pt x="3211" y="643"/>
                  </a:lnTo>
                  <a:lnTo>
                    <a:pt x="3144" y="744"/>
                  </a:lnTo>
                  <a:lnTo>
                    <a:pt x="3076" y="880"/>
                  </a:lnTo>
                  <a:lnTo>
                    <a:pt x="3009" y="913"/>
                  </a:lnTo>
                  <a:lnTo>
                    <a:pt x="2941" y="947"/>
                  </a:lnTo>
                  <a:lnTo>
                    <a:pt x="2738" y="947"/>
                  </a:lnTo>
                  <a:lnTo>
                    <a:pt x="2536" y="913"/>
                  </a:lnTo>
                  <a:lnTo>
                    <a:pt x="2400" y="846"/>
                  </a:lnTo>
                  <a:lnTo>
                    <a:pt x="1691" y="744"/>
                  </a:lnTo>
                  <a:lnTo>
                    <a:pt x="1" y="1218"/>
                  </a:lnTo>
                  <a:lnTo>
                    <a:pt x="35" y="1319"/>
                  </a:lnTo>
                  <a:lnTo>
                    <a:pt x="1691" y="880"/>
                  </a:lnTo>
                  <a:lnTo>
                    <a:pt x="2367" y="947"/>
                  </a:lnTo>
                  <a:lnTo>
                    <a:pt x="2468" y="1015"/>
                  </a:lnTo>
                  <a:lnTo>
                    <a:pt x="2705" y="1082"/>
                  </a:lnTo>
                  <a:lnTo>
                    <a:pt x="2840" y="1082"/>
                  </a:lnTo>
                  <a:lnTo>
                    <a:pt x="2941" y="1049"/>
                  </a:lnTo>
                  <a:lnTo>
                    <a:pt x="3076" y="1015"/>
                  </a:lnTo>
                  <a:lnTo>
                    <a:pt x="3178" y="947"/>
                  </a:lnTo>
                  <a:lnTo>
                    <a:pt x="3245" y="846"/>
                  </a:lnTo>
                  <a:lnTo>
                    <a:pt x="3313" y="677"/>
                  </a:lnTo>
                  <a:lnTo>
                    <a:pt x="3414" y="373"/>
                  </a:lnTo>
                  <a:lnTo>
                    <a:pt x="348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36"/>
            <p:cNvSpPr/>
            <p:nvPr/>
          </p:nvSpPr>
          <p:spPr>
            <a:xfrm>
              <a:off x="3812950" y="2950425"/>
              <a:ext cx="40575" cy="61700"/>
            </a:xfrm>
            <a:custGeom>
              <a:avLst/>
              <a:gdLst/>
              <a:ahLst/>
              <a:cxnLst/>
              <a:rect l="l" t="t" r="r" b="b"/>
              <a:pathLst>
                <a:path w="1623" h="2468" extrusionOk="0">
                  <a:moveTo>
                    <a:pt x="1521" y="1"/>
                  </a:moveTo>
                  <a:lnTo>
                    <a:pt x="1386" y="34"/>
                  </a:lnTo>
                  <a:lnTo>
                    <a:pt x="1487" y="879"/>
                  </a:lnTo>
                  <a:lnTo>
                    <a:pt x="1487" y="1319"/>
                  </a:lnTo>
                  <a:lnTo>
                    <a:pt x="1487" y="1488"/>
                  </a:lnTo>
                  <a:lnTo>
                    <a:pt x="1454" y="1623"/>
                  </a:lnTo>
                  <a:lnTo>
                    <a:pt x="1420" y="1690"/>
                  </a:lnTo>
                  <a:lnTo>
                    <a:pt x="1318" y="1792"/>
                  </a:lnTo>
                  <a:lnTo>
                    <a:pt x="980" y="1961"/>
                  </a:lnTo>
                  <a:lnTo>
                    <a:pt x="575" y="2130"/>
                  </a:lnTo>
                  <a:lnTo>
                    <a:pt x="169" y="2265"/>
                  </a:lnTo>
                  <a:lnTo>
                    <a:pt x="304" y="1555"/>
                  </a:lnTo>
                  <a:lnTo>
                    <a:pt x="1014" y="1386"/>
                  </a:lnTo>
                  <a:lnTo>
                    <a:pt x="980" y="1285"/>
                  </a:lnTo>
                  <a:lnTo>
                    <a:pt x="203" y="1454"/>
                  </a:lnTo>
                  <a:lnTo>
                    <a:pt x="0" y="2468"/>
                  </a:lnTo>
                  <a:lnTo>
                    <a:pt x="102" y="2434"/>
                  </a:lnTo>
                  <a:lnTo>
                    <a:pt x="372" y="2333"/>
                  </a:lnTo>
                  <a:lnTo>
                    <a:pt x="845" y="2164"/>
                  </a:lnTo>
                  <a:lnTo>
                    <a:pt x="1116" y="2062"/>
                  </a:lnTo>
                  <a:lnTo>
                    <a:pt x="1318" y="1927"/>
                  </a:lnTo>
                  <a:lnTo>
                    <a:pt x="1487" y="1792"/>
                  </a:lnTo>
                  <a:lnTo>
                    <a:pt x="1589" y="1657"/>
                  </a:lnTo>
                  <a:lnTo>
                    <a:pt x="1623" y="1488"/>
                  </a:lnTo>
                  <a:lnTo>
                    <a:pt x="1623" y="1285"/>
                  </a:lnTo>
                  <a:lnTo>
                    <a:pt x="1589" y="744"/>
                  </a:lnTo>
                  <a:lnTo>
                    <a:pt x="152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36"/>
            <p:cNvSpPr/>
            <p:nvPr/>
          </p:nvSpPr>
          <p:spPr>
            <a:xfrm>
              <a:off x="3749575" y="2887900"/>
              <a:ext cx="142825" cy="62550"/>
            </a:xfrm>
            <a:custGeom>
              <a:avLst/>
              <a:gdLst/>
              <a:ahLst/>
              <a:cxnLst/>
              <a:rect l="l" t="t" r="r" b="b"/>
              <a:pathLst>
                <a:path w="5713" h="2502" extrusionOk="0">
                  <a:moveTo>
                    <a:pt x="3853" y="1"/>
                  </a:moveTo>
                  <a:lnTo>
                    <a:pt x="1859" y="136"/>
                  </a:lnTo>
                  <a:lnTo>
                    <a:pt x="1859" y="237"/>
                  </a:lnTo>
                  <a:lnTo>
                    <a:pt x="3820" y="136"/>
                  </a:lnTo>
                  <a:lnTo>
                    <a:pt x="5577" y="846"/>
                  </a:lnTo>
                  <a:lnTo>
                    <a:pt x="5543" y="1015"/>
                  </a:lnTo>
                  <a:lnTo>
                    <a:pt x="5442" y="1217"/>
                  </a:lnTo>
                  <a:lnTo>
                    <a:pt x="5374" y="1319"/>
                  </a:lnTo>
                  <a:lnTo>
                    <a:pt x="5273" y="1420"/>
                  </a:lnTo>
                  <a:lnTo>
                    <a:pt x="5171" y="1522"/>
                  </a:lnTo>
                  <a:lnTo>
                    <a:pt x="5036" y="1555"/>
                  </a:lnTo>
                  <a:lnTo>
                    <a:pt x="3752" y="1184"/>
                  </a:lnTo>
                  <a:lnTo>
                    <a:pt x="1150" y="1353"/>
                  </a:lnTo>
                  <a:lnTo>
                    <a:pt x="1" y="2400"/>
                  </a:lnTo>
                  <a:lnTo>
                    <a:pt x="68" y="2502"/>
                  </a:lnTo>
                  <a:lnTo>
                    <a:pt x="1217" y="1488"/>
                  </a:lnTo>
                  <a:lnTo>
                    <a:pt x="3718" y="1285"/>
                  </a:lnTo>
                  <a:lnTo>
                    <a:pt x="5002" y="1691"/>
                  </a:lnTo>
                  <a:lnTo>
                    <a:pt x="5036" y="1691"/>
                  </a:lnTo>
                  <a:lnTo>
                    <a:pt x="5239" y="1623"/>
                  </a:lnTo>
                  <a:lnTo>
                    <a:pt x="5374" y="1488"/>
                  </a:lnTo>
                  <a:lnTo>
                    <a:pt x="5476" y="1353"/>
                  </a:lnTo>
                  <a:lnTo>
                    <a:pt x="5577" y="1217"/>
                  </a:lnTo>
                  <a:lnTo>
                    <a:pt x="5678" y="947"/>
                  </a:lnTo>
                  <a:lnTo>
                    <a:pt x="5712" y="812"/>
                  </a:lnTo>
                  <a:lnTo>
                    <a:pt x="5712" y="744"/>
                  </a:lnTo>
                  <a:lnTo>
                    <a:pt x="385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5" name="Google Shape;7495;p36"/>
          <p:cNvGrpSpPr/>
          <p:nvPr/>
        </p:nvGrpSpPr>
        <p:grpSpPr>
          <a:xfrm>
            <a:off x="7814532" y="870397"/>
            <a:ext cx="524371" cy="524371"/>
            <a:chOff x="3109125" y="2538950"/>
            <a:chExt cx="358275" cy="358275"/>
          </a:xfrm>
        </p:grpSpPr>
        <p:sp>
          <p:nvSpPr>
            <p:cNvPr id="7496" name="Google Shape;7496;p36"/>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36"/>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36"/>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9" name="Google Shape;7499;p36"/>
          <p:cNvGrpSpPr/>
          <p:nvPr/>
        </p:nvGrpSpPr>
        <p:grpSpPr>
          <a:xfrm>
            <a:off x="5891081" y="367815"/>
            <a:ext cx="524335" cy="524371"/>
            <a:chOff x="3235875" y="2037075"/>
            <a:chExt cx="358250" cy="358275"/>
          </a:xfrm>
        </p:grpSpPr>
        <p:sp>
          <p:nvSpPr>
            <p:cNvPr id="7500" name="Google Shape;7500;p36"/>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36"/>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36"/>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36"/>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4" name="Google Shape;7504;p36"/>
          <p:cNvGrpSpPr/>
          <p:nvPr/>
        </p:nvGrpSpPr>
        <p:grpSpPr>
          <a:xfrm>
            <a:off x="4997112" y="925435"/>
            <a:ext cx="415553" cy="414309"/>
            <a:chOff x="3737750" y="1825000"/>
            <a:chExt cx="283925" cy="283075"/>
          </a:xfrm>
        </p:grpSpPr>
        <p:sp>
          <p:nvSpPr>
            <p:cNvPr id="7505" name="Google Shape;7505;p36"/>
            <p:cNvSpPr/>
            <p:nvPr/>
          </p:nvSpPr>
          <p:spPr>
            <a:xfrm>
              <a:off x="3737750" y="1825000"/>
              <a:ext cx="283925" cy="283075"/>
            </a:xfrm>
            <a:custGeom>
              <a:avLst/>
              <a:gdLst/>
              <a:ahLst/>
              <a:cxnLst/>
              <a:rect l="l" t="t" r="r" b="b"/>
              <a:pathLst>
                <a:path w="11357" h="11323" extrusionOk="0">
                  <a:moveTo>
                    <a:pt x="5678" y="1"/>
                  </a:moveTo>
                  <a:lnTo>
                    <a:pt x="5104" y="34"/>
                  </a:lnTo>
                  <a:lnTo>
                    <a:pt x="4529" y="102"/>
                  </a:lnTo>
                  <a:lnTo>
                    <a:pt x="3988" y="237"/>
                  </a:lnTo>
                  <a:lnTo>
                    <a:pt x="3481" y="440"/>
                  </a:lnTo>
                  <a:lnTo>
                    <a:pt x="2974" y="677"/>
                  </a:lnTo>
                  <a:lnTo>
                    <a:pt x="2501" y="947"/>
                  </a:lnTo>
                  <a:lnTo>
                    <a:pt x="2062" y="1285"/>
                  </a:lnTo>
                  <a:lnTo>
                    <a:pt x="1656" y="1657"/>
                  </a:lnTo>
                  <a:lnTo>
                    <a:pt x="1318" y="2062"/>
                  </a:lnTo>
                  <a:lnTo>
                    <a:pt x="981" y="2502"/>
                  </a:lnTo>
                  <a:lnTo>
                    <a:pt x="710" y="2975"/>
                  </a:lnTo>
                  <a:lnTo>
                    <a:pt x="474" y="3448"/>
                  </a:lnTo>
                  <a:lnTo>
                    <a:pt x="271" y="3989"/>
                  </a:lnTo>
                  <a:lnTo>
                    <a:pt x="136" y="4529"/>
                  </a:lnTo>
                  <a:lnTo>
                    <a:pt x="34" y="5070"/>
                  </a:lnTo>
                  <a:lnTo>
                    <a:pt x="0" y="5645"/>
                  </a:lnTo>
                  <a:lnTo>
                    <a:pt x="34" y="6253"/>
                  </a:lnTo>
                  <a:lnTo>
                    <a:pt x="136" y="6794"/>
                  </a:lnTo>
                  <a:lnTo>
                    <a:pt x="271" y="7334"/>
                  </a:lnTo>
                  <a:lnTo>
                    <a:pt x="474" y="7875"/>
                  </a:lnTo>
                  <a:lnTo>
                    <a:pt x="710" y="8348"/>
                  </a:lnTo>
                  <a:lnTo>
                    <a:pt x="981" y="8822"/>
                  </a:lnTo>
                  <a:lnTo>
                    <a:pt x="1318" y="9261"/>
                  </a:lnTo>
                  <a:lnTo>
                    <a:pt x="1656" y="9666"/>
                  </a:lnTo>
                  <a:lnTo>
                    <a:pt x="2062" y="10038"/>
                  </a:lnTo>
                  <a:lnTo>
                    <a:pt x="2501" y="10376"/>
                  </a:lnTo>
                  <a:lnTo>
                    <a:pt x="2974" y="10647"/>
                  </a:lnTo>
                  <a:lnTo>
                    <a:pt x="3481" y="10883"/>
                  </a:lnTo>
                  <a:lnTo>
                    <a:pt x="3988" y="11086"/>
                  </a:lnTo>
                  <a:lnTo>
                    <a:pt x="4529" y="11221"/>
                  </a:lnTo>
                  <a:lnTo>
                    <a:pt x="5104" y="11289"/>
                  </a:lnTo>
                  <a:lnTo>
                    <a:pt x="5678" y="11322"/>
                  </a:lnTo>
                  <a:lnTo>
                    <a:pt x="6253" y="11289"/>
                  </a:lnTo>
                  <a:lnTo>
                    <a:pt x="6827" y="11221"/>
                  </a:lnTo>
                  <a:lnTo>
                    <a:pt x="7368" y="11086"/>
                  </a:lnTo>
                  <a:lnTo>
                    <a:pt x="7875" y="10883"/>
                  </a:lnTo>
                  <a:lnTo>
                    <a:pt x="8382" y="10647"/>
                  </a:lnTo>
                  <a:lnTo>
                    <a:pt x="8855" y="10376"/>
                  </a:lnTo>
                  <a:lnTo>
                    <a:pt x="9294" y="10038"/>
                  </a:lnTo>
                  <a:lnTo>
                    <a:pt x="9700" y="9666"/>
                  </a:lnTo>
                  <a:lnTo>
                    <a:pt x="10038" y="9261"/>
                  </a:lnTo>
                  <a:lnTo>
                    <a:pt x="10376" y="8822"/>
                  </a:lnTo>
                  <a:lnTo>
                    <a:pt x="10646" y="8348"/>
                  </a:lnTo>
                  <a:lnTo>
                    <a:pt x="10917" y="7875"/>
                  </a:lnTo>
                  <a:lnTo>
                    <a:pt x="11086" y="7334"/>
                  </a:lnTo>
                  <a:lnTo>
                    <a:pt x="11221" y="6794"/>
                  </a:lnTo>
                  <a:lnTo>
                    <a:pt x="11322" y="6253"/>
                  </a:lnTo>
                  <a:lnTo>
                    <a:pt x="11356" y="5645"/>
                  </a:lnTo>
                  <a:lnTo>
                    <a:pt x="11322" y="5070"/>
                  </a:lnTo>
                  <a:lnTo>
                    <a:pt x="11221" y="4529"/>
                  </a:lnTo>
                  <a:lnTo>
                    <a:pt x="11086" y="3989"/>
                  </a:lnTo>
                  <a:lnTo>
                    <a:pt x="10917" y="3448"/>
                  </a:lnTo>
                  <a:lnTo>
                    <a:pt x="10646" y="2975"/>
                  </a:lnTo>
                  <a:lnTo>
                    <a:pt x="10376" y="2502"/>
                  </a:lnTo>
                  <a:lnTo>
                    <a:pt x="10038" y="2062"/>
                  </a:lnTo>
                  <a:lnTo>
                    <a:pt x="9700" y="1657"/>
                  </a:lnTo>
                  <a:lnTo>
                    <a:pt x="9294" y="1285"/>
                  </a:lnTo>
                  <a:lnTo>
                    <a:pt x="8855" y="947"/>
                  </a:lnTo>
                  <a:lnTo>
                    <a:pt x="8382" y="677"/>
                  </a:lnTo>
                  <a:lnTo>
                    <a:pt x="7875" y="440"/>
                  </a:lnTo>
                  <a:lnTo>
                    <a:pt x="7368" y="237"/>
                  </a:lnTo>
                  <a:lnTo>
                    <a:pt x="6827" y="102"/>
                  </a:lnTo>
                  <a:lnTo>
                    <a:pt x="6253" y="34"/>
                  </a:lnTo>
                  <a:lnTo>
                    <a:pt x="567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36"/>
            <p:cNvSpPr/>
            <p:nvPr/>
          </p:nvSpPr>
          <p:spPr>
            <a:xfrm>
              <a:off x="3811250" y="1899350"/>
              <a:ext cx="136900" cy="134375"/>
            </a:xfrm>
            <a:custGeom>
              <a:avLst/>
              <a:gdLst/>
              <a:ahLst/>
              <a:cxnLst/>
              <a:rect l="l" t="t" r="r" b="b"/>
              <a:pathLst>
                <a:path w="5476" h="5375" extrusionOk="0">
                  <a:moveTo>
                    <a:pt x="4800" y="1"/>
                  </a:moveTo>
                  <a:lnTo>
                    <a:pt x="3786" y="1420"/>
                  </a:lnTo>
                  <a:lnTo>
                    <a:pt x="3989" y="1623"/>
                  </a:lnTo>
                  <a:lnTo>
                    <a:pt x="4124" y="1826"/>
                  </a:lnTo>
                  <a:lnTo>
                    <a:pt x="4225" y="2029"/>
                  </a:lnTo>
                  <a:lnTo>
                    <a:pt x="4225" y="2265"/>
                  </a:lnTo>
                  <a:lnTo>
                    <a:pt x="4225" y="2468"/>
                  </a:lnTo>
                  <a:lnTo>
                    <a:pt x="4158" y="2704"/>
                  </a:lnTo>
                  <a:lnTo>
                    <a:pt x="4056" y="2941"/>
                  </a:lnTo>
                  <a:lnTo>
                    <a:pt x="3887" y="3144"/>
                  </a:lnTo>
                  <a:lnTo>
                    <a:pt x="3752" y="3380"/>
                  </a:lnTo>
                  <a:lnTo>
                    <a:pt x="3583" y="3583"/>
                  </a:lnTo>
                  <a:lnTo>
                    <a:pt x="3178" y="3921"/>
                  </a:lnTo>
                  <a:lnTo>
                    <a:pt x="2840" y="4192"/>
                  </a:lnTo>
                  <a:lnTo>
                    <a:pt x="2535" y="4327"/>
                  </a:lnTo>
                  <a:lnTo>
                    <a:pt x="2400" y="4360"/>
                  </a:lnTo>
                  <a:lnTo>
                    <a:pt x="2299" y="4360"/>
                  </a:lnTo>
                  <a:lnTo>
                    <a:pt x="2062" y="4327"/>
                  </a:lnTo>
                  <a:lnTo>
                    <a:pt x="1826" y="4225"/>
                  </a:lnTo>
                  <a:lnTo>
                    <a:pt x="1623" y="4124"/>
                  </a:lnTo>
                  <a:lnTo>
                    <a:pt x="1319" y="3854"/>
                  </a:lnTo>
                  <a:lnTo>
                    <a:pt x="1217" y="3718"/>
                  </a:lnTo>
                  <a:lnTo>
                    <a:pt x="1" y="4935"/>
                  </a:lnTo>
                  <a:lnTo>
                    <a:pt x="237" y="5104"/>
                  </a:lnTo>
                  <a:lnTo>
                    <a:pt x="508" y="5205"/>
                  </a:lnTo>
                  <a:lnTo>
                    <a:pt x="744" y="5307"/>
                  </a:lnTo>
                  <a:lnTo>
                    <a:pt x="981" y="5341"/>
                  </a:lnTo>
                  <a:lnTo>
                    <a:pt x="1217" y="5374"/>
                  </a:lnTo>
                  <a:lnTo>
                    <a:pt x="1454" y="5341"/>
                  </a:lnTo>
                  <a:lnTo>
                    <a:pt x="1860" y="5307"/>
                  </a:lnTo>
                  <a:lnTo>
                    <a:pt x="2231" y="5172"/>
                  </a:lnTo>
                  <a:lnTo>
                    <a:pt x="2502" y="5070"/>
                  </a:lnTo>
                  <a:lnTo>
                    <a:pt x="2738" y="4935"/>
                  </a:lnTo>
                  <a:lnTo>
                    <a:pt x="3042" y="4732"/>
                  </a:lnTo>
                  <a:lnTo>
                    <a:pt x="3718" y="4192"/>
                  </a:lnTo>
                  <a:lnTo>
                    <a:pt x="4124" y="3820"/>
                  </a:lnTo>
                  <a:lnTo>
                    <a:pt x="4563" y="3380"/>
                  </a:lnTo>
                  <a:lnTo>
                    <a:pt x="4935" y="2941"/>
                  </a:lnTo>
                  <a:lnTo>
                    <a:pt x="5104" y="2704"/>
                  </a:lnTo>
                  <a:lnTo>
                    <a:pt x="5239" y="2468"/>
                  </a:lnTo>
                  <a:lnTo>
                    <a:pt x="5341" y="2231"/>
                  </a:lnTo>
                  <a:lnTo>
                    <a:pt x="5442" y="1995"/>
                  </a:lnTo>
                  <a:lnTo>
                    <a:pt x="5476" y="1758"/>
                  </a:lnTo>
                  <a:lnTo>
                    <a:pt x="5476" y="1555"/>
                  </a:lnTo>
                  <a:lnTo>
                    <a:pt x="5442" y="1353"/>
                  </a:lnTo>
                  <a:lnTo>
                    <a:pt x="5408" y="1150"/>
                  </a:lnTo>
                  <a:lnTo>
                    <a:pt x="5273" y="778"/>
                  </a:lnTo>
                  <a:lnTo>
                    <a:pt x="5138" y="440"/>
                  </a:lnTo>
                  <a:lnTo>
                    <a:pt x="4969" y="204"/>
                  </a:lnTo>
                  <a:lnTo>
                    <a:pt x="480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36"/>
            <p:cNvSpPr/>
            <p:nvPr/>
          </p:nvSpPr>
          <p:spPr>
            <a:xfrm>
              <a:off x="3808725" y="1896825"/>
              <a:ext cx="141975" cy="139425"/>
            </a:xfrm>
            <a:custGeom>
              <a:avLst/>
              <a:gdLst/>
              <a:ahLst/>
              <a:cxnLst/>
              <a:rect l="l" t="t" r="r" b="b"/>
              <a:pathLst>
                <a:path w="5679" h="5577" extrusionOk="0">
                  <a:moveTo>
                    <a:pt x="4901" y="305"/>
                  </a:moveTo>
                  <a:lnTo>
                    <a:pt x="5137" y="642"/>
                  </a:lnTo>
                  <a:lnTo>
                    <a:pt x="5273" y="879"/>
                  </a:lnTo>
                  <a:lnTo>
                    <a:pt x="5374" y="1149"/>
                  </a:lnTo>
                  <a:lnTo>
                    <a:pt x="5442" y="1454"/>
                  </a:lnTo>
                  <a:lnTo>
                    <a:pt x="5442" y="1792"/>
                  </a:lnTo>
                  <a:lnTo>
                    <a:pt x="5442" y="1961"/>
                  </a:lnTo>
                  <a:lnTo>
                    <a:pt x="5374" y="2163"/>
                  </a:lnTo>
                  <a:lnTo>
                    <a:pt x="5340" y="2332"/>
                  </a:lnTo>
                  <a:lnTo>
                    <a:pt x="5239" y="2501"/>
                  </a:lnTo>
                  <a:lnTo>
                    <a:pt x="4935" y="2974"/>
                  </a:lnTo>
                  <a:lnTo>
                    <a:pt x="4563" y="3414"/>
                  </a:lnTo>
                  <a:lnTo>
                    <a:pt x="4157" y="3819"/>
                  </a:lnTo>
                  <a:lnTo>
                    <a:pt x="3752" y="4191"/>
                  </a:lnTo>
                  <a:lnTo>
                    <a:pt x="3076" y="4732"/>
                  </a:lnTo>
                  <a:lnTo>
                    <a:pt x="2772" y="4935"/>
                  </a:lnTo>
                  <a:lnTo>
                    <a:pt x="2535" y="5070"/>
                  </a:lnTo>
                  <a:lnTo>
                    <a:pt x="2298" y="5171"/>
                  </a:lnTo>
                  <a:lnTo>
                    <a:pt x="1961" y="5273"/>
                  </a:lnTo>
                  <a:lnTo>
                    <a:pt x="1589" y="5340"/>
                  </a:lnTo>
                  <a:lnTo>
                    <a:pt x="1183" y="5340"/>
                  </a:lnTo>
                  <a:lnTo>
                    <a:pt x="980" y="5306"/>
                  </a:lnTo>
                  <a:lnTo>
                    <a:pt x="744" y="5239"/>
                  </a:lnTo>
                  <a:lnTo>
                    <a:pt x="507" y="5137"/>
                  </a:lnTo>
                  <a:lnTo>
                    <a:pt x="304" y="5002"/>
                  </a:lnTo>
                  <a:lnTo>
                    <a:pt x="1285" y="4022"/>
                  </a:lnTo>
                  <a:lnTo>
                    <a:pt x="1521" y="4225"/>
                  </a:lnTo>
                  <a:lnTo>
                    <a:pt x="1690" y="4326"/>
                  </a:lnTo>
                  <a:lnTo>
                    <a:pt x="1859" y="4428"/>
                  </a:lnTo>
                  <a:lnTo>
                    <a:pt x="2028" y="4529"/>
                  </a:lnTo>
                  <a:lnTo>
                    <a:pt x="2231" y="4563"/>
                  </a:lnTo>
                  <a:lnTo>
                    <a:pt x="2467" y="4597"/>
                  </a:lnTo>
                  <a:lnTo>
                    <a:pt x="2670" y="4563"/>
                  </a:lnTo>
                  <a:lnTo>
                    <a:pt x="2873" y="4461"/>
                  </a:lnTo>
                  <a:lnTo>
                    <a:pt x="3143" y="4293"/>
                  </a:lnTo>
                  <a:lnTo>
                    <a:pt x="3414" y="4090"/>
                  </a:lnTo>
                  <a:lnTo>
                    <a:pt x="3684" y="3819"/>
                  </a:lnTo>
                  <a:lnTo>
                    <a:pt x="3955" y="3549"/>
                  </a:lnTo>
                  <a:lnTo>
                    <a:pt x="4191" y="3211"/>
                  </a:lnTo>
                  <a:lnTo>
                    <a:pt x="4360" y="2873"/>
                  </a:lnTo>
                  <a:lnTo>
                    <a:pt x="4428" y="2704"/>
                  </a:lnTo>
                  <a:lnTo>
                    <a:pt x="4461" y="2535"/>
                  </a:lnTo>
                  <a:lnTo>
                    <a:pt x="4461" y="2231"/>
                  </a:lnTo>
                  <a:lnTo>
                    <a:pt x="4394" y="1961"/>
                  </a:lnTo>
                  <a:lnTo>
                    <a:pt x="4259" y="1724"/>
                  </a:lnTo>
                  <a:lnTo>
                    <a:pt x="4056" y="1487"/>
                  </a:lnTo>
                  <a:lnTo>
                    <a:pt x="4901" y="305"/>
                  </a:lnTo>
                  <a:close/>
                  <a:moveTo>
                    <a:pt x="4833" y="0"/>
                  </a:moveTo>
                  <a:lnTo>
                    <a:pt x="4799" y="34"/>
                  </a:lnTo>
                  <a:lnTo>
                    <a:pt x="3786" y="1454"/>
                  </a:lnTo>
                  <a:lnTo>
                    <a:pt x="3752" y="1521"/>
                  </a:lnTo>
                  <a:lnTo>
                    <a:pt x="3819" y="1623"/>
                  </a:lnTo>
                  <a:lnTo>
                    <a:pt x="4022" y="1792"/>
                  </a:lnTo>
                  <a:lnTo>
                    <a:pt x="4157" y="2028"/>
                  </a:lnTo>
                  <a:lnTo>
                    <a:pt x="4225" y="2231"/>
                  </a:lnTo>
                  <a:lnTo>
                    <a:pt x="4225" y="2501"/>
                  </a:lnTo>
                  <a:lnTo>
                    <a:pt x="4123" y="2805"/>
                  </a:lnTo>
                  <a:lnTo>
                    <a:pt x="3955" y="3110"/>
                  </a:lnTo>
                  <a:lnTo>
                    <a:pt x="3752" y="3414"/>
                  </a:lnTo>
                  <a:lnTo>
                    <a:pt x="3515" y="3650"/>
                  </a:lnTo>
                  <a:lnTo>
                    <a:pt x="3245" y="3887"/>
                  </a:lnTo>
                  <a:lnTo>
                    <a:pt x="3008" y="4090"/>
                  </a:lnTo>
                  <a:lnTo>
                    <a:pt x="2772" y="4225"/>
                  </a:lnTo>
                  <a:lnTo>
                    <a:pt x="2603" y="4326"/>
                  </a:lnTo>
                  <a:lnTo>
                    <a:pt x="2366" y="4360"/>
                  </a:lnTo>
                  <a:lnTo>
                    <a:pt x="2163" y="4293"/>
                  </a:lnTo>
                  <a:lnTo>
                    <a:pt x="1961" y="4225"/>
                  </a:lnTo>
                  <a:lnTo>
                    <a:pt x="1792" y="4090"/>
                  </a:lnTo>
                  <a:lnTo>
                    <a:pt x="1521" y="3887"/>
                  </a:lnTo>
                  <a:lnTo>
                    <a:pt x="1386" y="3752"/>
                  </a:lnTo>
                  <a:lnTo>
                    <a:pt x="1352" y="3718"/>
                  </a:lnTo>
                  <a:lnTo>
                    <a:pt x="1251" y="3718"/>
                  </a:lnTo>
                  <a:lnTo>
                    <a:pt x="1217" y="3752"/>
                  </a:lnTo>
                  <a:lnTo>
                    <a:pt x="34" y="4935"/>
                  </a:lnTo>
                  <a:lnTo>
                    <a:pt x="0" y="5002"/>
                  </a:lnTo>
                  <a:lnTo>
                    <a:pt x="0" y="5036"/>
                  </a:lnTo>
                  <a:lnTo>
                    <a:pt x="0" y="5104"/>
                  </a:lnTo>
                  <a:lnTo>
                    <a:pt x="34" y="5137"/>
                  </a:lnTo>
                  <a:lnTo>
                    <a:pt x="372" y="5340"/>
                  </a:lnTo>
                  <a:lnTo>
                    <a:pt x="710" y="5475"/>
                  </a:lnTo>
                  <a:lnTo>
                    <a:pt x="1048" y="5543"/>
                  </a:lnTo>
                  <a:lnTo>
                    <a:pt x="1386" y="5577"/>
                  </a:lnTo>
                  <a:lnTo>
                    <a:pt x="1690" y="5577"/>
                  </a:lnTo>
                  <a:lnTo>
                    <a:pt x="1994" y="5509"/>
                  </a:lnTo>
                  <a:lnTo>
                    <a:pt x="2231" y="5442"/>
                  </a:lnTo>
                  <a:lnTo>
                    <a:pt x="2467" y="5374"/>
                  </a:lnTo>
                  <a:lnTo>
                    <a:pt x="2772" y="5205"/>
                  </a:lnTo>
                  <a:lnTo>
                    <a:pt x="2907" y="5137"/>
                  </a:lnTo>
                  <a:lnTo>
                    <a:pt x="3245" y="4901"/>
                  </a:lnTo>
                  <a:lnTo>
                    <a:pt x="3955" y="4360"/>
                  </a:lnTo>
                  <a:lnTo>
                    <a:pt x="4360" y="3988"/>
                  </a:lnTo>
                  <a:lnTo>
                    <a:pt x="4766" y="3549"/>
                  </a:lnTo>
                  <a:lnTo>
                    <a:pt x="5137" y="3110"/>
                  </a:lnTo>
                  <a:lnTo>
                    <a:pt x="5442" y="2636"/>
                  </a:lnTo>
                  <a:lnTo>
                    <a:pt x="5577" y="2366"/>
                  </a:lnTo>
                  <a:lnTo>
                    <a:pt x="5644" y="2130"/>
                  </a:lnTo>
                  <a:lnTo>
                    <a:pt x="5678" y="1893"/>
                  </a:lnTo>
                  <a:lnTo>
                    <a:pt x="5678" y="1656"/>
                  </a:lnTo>
                  <a:lnTo>
                    <a:pt x="5678" y="1454"/>
                  </a:lnTo>
                  <a:lnTo>
                    <a:pt x="5644" y="1217"/>
                  </a:lnTo>
                  <a:lnTo>
                    <a:pt x="5509" y="845"/>
                  </a:lnTo>
                  <a:lnTo>
                    <a:pt x="5340" y="507"/>
                  </a:lnTo>
                  <a:lnTo>
                    <a:pt x="5171" y="237"/>
                  </a:lnTo>
                  <a:lnTo>
                    <a:pt x="5002" y="34"/>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8" name="Google Shape;7508;p36"/>
          <p:cNvGrpSpPr/>
          <p:nvPr/>
        </p:nvGrpSpPr>
        <p:grpSpPr>
          <a:xfrm>
            <a:off x="5697021" y="1506315"/>
            <a:ext cx="615883" cy="640581"/>
            <a:chOff x="4114575" y="2101300"/>
            <a:chExt cx="420800" cy="437675"/>
          </a:xfrm>
        </p:grpSpPr>
        <p:sp>
          <p:nvSpPr>
            <p:cNvPr id="7509" name="Google Shape;7509;p36"/>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36"/>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36"/>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36"/>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3" name="Google Shape;7513;p36"/>
          <p:cNvGrpSpPr/>
          <p:nvPr/>
        </p:nvGrpSpPr>
        <p:grpSpPr>
          <a:xfrm>
            <a:off x="8369774" y="258795"/>
            <a:ext cx="534251" cy="534287"/>
            <a:chOff x="4559000" y="1844425"/>
            <a:chExt cx="365025" cy="365050"/>
          </a:xfrm>
        </p:grpSpPr>
        <p:grpSp>
          <p:nvGrpSpPr>
            <p:cNvPr id="7514" name="Google Shape;7514;p36"/>
            <p:cNvGrpSpPr/>
            <p:nvPr/>
          </p:nvGrpSpPr>
          <p:grpSpPr>
            <a:xfrm>
              <a:off x="4559000" y="1844425"/>
              <a:ext cx="365025" cy="365050"/>
              <a:chOff x="4559000" y="1844425"/>
              <a:chExt cx="365025" cy="365050"/>
            </a:xfrm>
          </p:grpSpPr>
          <p:sp>
            <p:nvSpPr>
              <p:cNvPr id="7515" name="Google Shape;7515;p36"/>
              <p:cNvSpPr/>
              <p:nvPr/>
            </p:nvSpPr>
            <p:spPr>
              <a:xfrm>
                <a:off x="4559000" y="1844425"/>
                <a:ext cx="365025" cy="365050"/>
              </a:xfrm>
              <a:custGeom>
                <a:avLst/>
                <a:gdLst/>
                <a:ahLst/>
                <a:cxnLst/>
                <a:rect l="l" t="t" r="r" b="b"/>
                <a:pathLst>
                  <a:path w="14601" h="14602" extrusionOk="0">
                    <a:moveTo>
                      <a:pt x="7301" y="1"/>
                    </a:moveTo>
                    <a:lnTo>
                      <a:pt x="6557" y="35"/>
                    </a:lnTo>
                    <a:lnTo>
                      <a:pt x="5847" y="136"/>
                    </a:lnTo>
                    <a:lnTo>
                      <a:pt x="5138" y="339"/>
                    </a:lnTo>
                    <a:lnTo>
                      <a:pt x="4462" y="575"/>
                    </a:lnTo>
                    <a:lnTo>
                      <a:pt x="3820" y="880"/>
                    </a:lnTo>
                    <a:lnTo>
                      <a:pt x="3211" y="1251"/>
                    </a:lnTo>
                    <a:lnTo>
                      <a:pt x="2671" y="1657"/>
                    </a:lnTo>
                    <a:lnTo>
                      <a:pt x="2164" y="2130"/>
                    </a:lnTo>
                    <a:lnTo>
                      <a:pt x="1690" y="2671"/>
                    </a:lnTo>
                    <a:lnTo>
                      <a:pt x="1251" y="3212"/>
                    </a:lnTo>
                    <a:lnTo>
                      <a:pt x="879" y="3820"/>
                    </a:lnTo>
                    <a:lnTo>
                      <a:pt x="575" y="4462"/>
                    </a:lnTo>
                    <a:lnTo>
                      <a:pt x="339" y="5138"/>
                    </a:lnTo>
                    <a:lnTo>
                      <a:pt x="170" y="5814"/>
                    </a:lnTo>
                    <a:lnTo>
                      <a:pt x="34" y="6557"/>
                    </a:lnTo>
                    <a:lnTo>
                      <a:pt x="1" y="7301"/>
                    </a:lnTo>
                    <a:lnTo>
                      <a:pt x="34" y="8045"/>
                    </a:lnTo>
                    <a:lnTo>
                      <a:pt x="170" y="8754"/>
                    </a:lnTo>
                    <a:lnTo>
                      <a:pt x="339" y="9464"/>
                    </a:lnTo>
                    <a:lnTo>
                      <a:pt x="575" y="10140"/>
                    </a:lnTo>
                    <a:lnTo>
                      <a:pt x="879" y="10782"/>
                    </a:lnTo>
                    <a:lnTo>
                      <a:pt x="1251" y="11357"/>
                    </a:lnTo>
                    <a:lnTo>
                      <a:pt x="1690" y="11931"/>
                    </a:lnTo>
                    <a:lnTo>
                      <a:pt x="2164" y="12438"/>
                    </a:lnTo>
                    <a:lnTo>
                      <a:pt x="2671" y="12911"/>
                    </a:lnTo>
                    <a:lnTo>
                      <a:pt x="3211" y="13351"/>
                    </a:lnTo>
                    <a:lnTo>
                      <a:pt x="3820" y="13689"/>
                    </a:lnTo>
                    <a:lnTo>
                      <a:pt x="4462" y="14027"/>
                    </a:lnTo>
                    <a:lnTo>
                      <a:pt x="5138" y="14263"/>
                    </a:lnTo>
                    <a:lnTo>
                      <a:pt x="5847" y="14432"/>
                    </a:lnTo>
                    <a:lnTo>
                      <a:pt x="6557" y="14533"/>
                    </a:lnTo>
                    <a:lnTo>
                      <a:pt x="7301" y="14601"/>
                    </a:lnTo>
                    <a:lnTo>
                      <a:pt x="8044" y="14533"/>
                    </a:lnTo>
                    <a:lnTo>
                      <a:pt x="8788" y="14432"/>
                    </a:lnTo>
                    <a:lnTo>
                      <a:pt x="9464" y="14263"/>
                    </a:lnTo>
                    <a:lnTo>
                      <a:pt x="10140" y="14027"/>
                    </a:lnTo>
                    <a:lnTo>
                      <a:pt x="10782" y="13689"/>
                    </a:lnTo>
                    <a:lnTo>
                      <a:pt x="11390" y="13351"/>
                    </a:lnTo>
                    <a:lnTo>
                      <a:pt x="11931" y="12911"/>
                    </a:lnTo>
                    <a:lnTo>
                      <a:pt x="12472" y="12438"/>
                    </a:lnTo>
                    <a:lnTo>
                      <a:pt x="12945" y="11931"/>
                    </a:lnTo>
                    <a:lnTo>
                      <a:pt x="13350" y="11357"/>
                    </a:lnTo>
                    <a:lnTo>
                      <a:pt x="13722" y="10782"/>
                    </a:lnTo>
                    <a:lnTo>
                      <a:pt x="14026" y="10140"/>
                    </a:lnTo>
                    <a:lnTo>
                      <a:pt x="14263" y="9464"/>
                    </a:lnTo>
                    <a:lnTo>
                      <a:pt x="14432" y="8754"/>
                    </a:lnTo>
                    <a:lnTo>
                      <a:pt x="14567" y="8045"/>
                    </a:lnTo>
                    <a:lnTo>
                      <a:pt x="14601" y="7301"/>
                    </a:lnTo>
                    <a:lnTo>
                      <a:pt x="14567" y="6557"/>
                    </a:lnTo>
                    <a:lnTo>
                      <a:pt x="14432" y="5814"/>
                    </a:lnTo>
                    <a:lnTo>
                      <a:pt x="14263" y="5138"/>
                    </a:lnTo>
                    <a:lnTo>
                      <a:pt x="14026" y="4462"/>
                    </a:lnTo>
                    <a:lnTo>
                      <a:pt x="13722" y="3820"/>
                    </a:lnTo>
                    <a:lnTo>
                      <a:pt x="13350" y="3212"/>
                    </a:lnTo>
                    <a:lnTo>
                      <a:pt x="12945" y="2671"/>
                    </a:lnTo>
                    <a:lnTo>
                      <a:pt x="12472" y="2130"/>
                    </a:lnTo>
                    <a:lnTo>
                      <a:pt x="11931" y="1657"/>
                    </a:lnTo>
                    <a:lnTo>
                      <a:pt x="11390" y="1251"/>
                    </a:lnTo>
                    <a:lnTo>
                      <a:pt x="10782" y="880"/>
                    </a:lnTo>
                    <a:lnTo>
                      <a:pt x="10140" y="575"/>
                    </a:lnTo>
                    <a:lnTo>
                      <a:pt x="9464" y="339"/>
                    </a:lnTo>
                    <a:lnTo>
                      <a:pt x="8788" y="136"/>
                    </a:lnTo>
                    <a:lnTo>
                      <a:pt x="8044" y="35"/>
                    </a:lnTo>
                    <a:lnTo>
                      <a:pt x="730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36"/>
              <p:cNvSpPr/>
              <p:nvPr/>
            </p:nvSpPr>
            <p:spPr>
              <a:xfrm>
                <a:off x="4688275" y="1916250"/>
                <a:ext cx="106475" cy="162250"/>
              </a:xfrm>
              <a:custGeom>
                <a:avLst/>
                <a:gdLst/>
                <a:ahLst/>
                <a:cxnLst/>
                <a:rect l="l" t="t" r="r" b="b"/>
                <a:pathLst>
                  <a:path w="4259" h="6490" extrusionOk="0">
                    <a:moveTo>
                      <a:pt x="2096" y="1"/>
                    </a:moveTo>
                    <a:lnTo>
                      <a:pt x="1859" y="34"/>
                    </a:lnTo>
                    <a:lnTo>
                      <a:pt x="1623" y="102"/>
                    </a:lnTo>
                    <a:lnTo>
                      <a:pt x="1386" y="170"/>
                    </a:lnTo>
                    <a:lnTo>
                      <a:pt x="1183" y="271"/>
                    </a:lnTo>
                    <a:lnTo>
                      <a:pt x="845" y="508"/>
                    </a:lnTo>
                    <a:lnTo>
                      <a:pt x="507" y="812"/>
                    </a:lnTo>
                    <a:lnTo>
                      <a:pt x="271" y="1116"/>
                    </a:lnTo>
                    <a:lnTo>
                      <a:pt x="68" y="1386"/>
                    </a:lnTo>
                    <a:lnTo>
                      <a:pt x="1" y="1555"/>
                    </a:lnTo>
                    <a:lnTo>
                      <a:pt x="34" y="1758"/>
                    </a:lnTo>
                    <a:lnTo>
                      <a:pt x="102" y="1927"/>
                    </a:lnTo>
                    <a:lnTo>
                      <a:pt x="237" y="2062"/>
                    </a:lnTo>
                    <a:lnTo>
                      <a:pt x="440" y="2096"/>
                    </a:lnTo>
                    <a:lnTo>
                      <a:pt x="609" y="2096"/>
                    </a:lnTo>
                    <a:lnTo>
                      <a:pt x="778" y="2028"/>
                    </a:lnTo>
                    <a:lnTo>
                      <a:pt x="913" y="1859"/>
                    </a:lnTo>
                    <a:lnTo>
                      <a:pt x="1082" y="1623"/>
                    </a:lnTo>
                    <a:lnTo>
                      <a:pt x="1251" y="1454"/>
                    </a:lnTo>
                    <a:lnTo>
                      <a:pt x="1454" y="1251"/>
                    </a:lnTo>
                    <a:lnTo>
                      <a:pt x="1724" y="1116"/>
                    </a:lnTo>
                    <a:lnTo>
                      <a:pt x="1859" y="1048"/>
                    </a:lnTo>
                    <a:lnTo>
                      <a:pt x="1995" y="1015"/>
                    </a:lnTo>
                    <a:lnTo>
                      <a:pt x="2164" y="981"/>
                    </a:lnTo>
                    <a:lnTo>
                      <a:pt x="2333" y="1015"/>
                    </a:lnTo>
                    <a:lnTo>
                      <a:pt x="2501" y="1048"/>
                    </a:lnTo>
                    <a:lnTo>
                      <a:pt x="2704" y="1116"/>
                    </a:lnTo>
                    <a:lnTo>
                      <a:pt x="2941" y="1251"/>
                    </a:lnTo>
                    <a:lnTo>
                      <a:pt x="3144" y="1454"/>
                    </a:lnTo>
                    <a:lnTo>
                      <a:pt x="3245" y="1657"/>
                    </a:lnTo>
                    <a:lnTo>
                      <a:pt x="3279" y="1893"/>
                    </a:lnTo>
                    <a:lnTo>
                      <a:pt x="3279" y="2096"/>
                    </a:lnTo>
                    <a:lnTo>
                      <a:pt x="3211" y="2299"/>
                    </a:lnTo>
                    <a:lnTo>
                      <a:pt x="3144" y="2502"/>
                    </a:lnTo>
                    <a:lnTo>
                      <a:pt x="3008" y="2704"/>
                    </a:lnTo>
                    <a:lnTo>
                      <a:pt x="2873" y="2907"/>
                    </a:lnTo>
                    <a:lnTo>
                      <a:pt x="2704" y="3076"/>
                    </a:lnTo>
                    <a:lnTo>
                      <a:pt x="2535" y="3245"/>
                    </a:lnTo>
                    <a:lnTo>
                      <a:pt x="2333" y="3380"/>
                    </a:lnTo>
                    <a:lnTo>
                      <a:pt x="2164" y="3482"/>
                    </a:lnTo>
                    <a:lnTo>
                      <a:pt x="1995" y="3617"/>
                    </a:lnTo>
                    <a:lnTo>
                      <a:pt x="1859" y="3752"/>
                    </a:lnTo>
                    <a:lnTo>
                      <a:pt x="1758" y="3921"/>
                    </a:lnTo>
                    <a:lnTo>
                      <a:pt x="1690" y="4090"/>
                    </a:lnTo>
                    <a:lnTo>
                      <a:pt x="1623" y="4293"/>
                    </a:lnTo>
                    <a:lnTo>
                      <a:pt x="1589" y="4496"/>
                    </a:lnTo>
                    <a:lnTo>
                      <a:pt x="1555" y="4698"/>
                    </a:lnTo>
                    <a:lnTo>
                      <a:pt x="1555" y="5983"/>
                    </a:lnTo>
                    <a:lnTo>
                      <a:pt x="1589" y="6185"/>
                    </a:lnTo>
                    <a:lnTo>
                      <a:pt x="1690" y="6354"/>
                    </a:lnTo>
                    <a:lnTo>
                      <a:pt x="1859" y="6456"/>
                    </a:lnTo>
                    <a:lnTo>
                      <a:pt x="2062" y="6490"/>
                    </a:lnTo>
                    <a:lnTo>
                      <a:pt x="2231" y="6456"/>
                    </a:lnTo>
                    <a:lnTo>
                      <a:pt x="2400" y="6354"/>
                    </a:lnTo>
                    <a:lnTo>
                      <a:pt x="2501" y="6185"/>
                    </a:lnTo>
                    <a:lnTo>
                      <a:pt x="2535" y="5983"/>
                    </a:lnTo>
                    <a:lnTo>
                      <a:pt x="2535" y="4698"/>
                    </a:lnTo>
                    <a:lnTo>
                      <a:pt x="2569" y="4529"/>
                    </a:lnTo>
                    <a:lnTo>
                      <a:pt x="2603" y="4394"/>
                    </a:lnTo>
                    <a:lnTo>
                      <a:pt x="2704" y="4293"/>
                    </a:lnTo>
                    <a:lnTo>
                      <a:pt x="2806" y="4225"/>
                    </a:lnTo>
                    <a:lnTo>
                      <a:pt x="3110" y="3989"/>
                    </a:lnTo>
                    <a:lnTo>
                      <a:pt x="3414" y="3752"/>
                    </a:lnTo>
                    <a:lnTo>
                      <a:pt x="3651" y="3482"/>
                    </a:lnTo>
                    <a:lnTo>
                      <a:pt x="3887" y="3178"/>
                    </a:lnTo>
                    <a:lnTo>
                      <a:pt x="4056" y="2873"/>
                    </a:lnTo>
                    <a:lnTo>
                      <a:pt x="4158" y="2535"/>
                    </a:lnTo>
                    <a:lnTo>
                      <a:pt x="4225" y="2197"/>
                    </a:lnTo>
                    <a:lnTo>
                      <a:pt x="4259" y="1859"/>
                    </a:lnTo>
                    <a:lnTo>
                      <a:pt x="4225" y="1589"/>
                    </a:lnTo>
                    <a:lnTo>
                      <a:pt x="4158" y="1353"/>
                    </a:lnTo>
                    <a:lnTo>
                      <a:pt x="4090" y="1116"/>
                    </a:lnTo>
                    <a:lnTo>
                      <a:pt x="3955" y="913"/>
                    </a:lnTo>
                    <a:lnTo>
                      <a:pt x="3786" y="710"/>
                    </a:lnTo>
                    <a:lnTo>
                      <a:pt x="3583" y="541"/>
                    </a:lnTo>
                    <a:lnTo>
                      <a:pt x="3380" y="372"/>
                    </a:lnTo>
                    <a:lnTo>
                      <a:pt x="3110" y="237"/>
                    </a:lnTo>
                    <a:lnTo>
                      <a:pt x="2839" y="136"/>
                    </a:lnTo>
                    <a:lnTo>
                      <a:pt x="2569" y="68"/>
                    </a:lnTo>
                    <a:lnTo>
                      <a:pt x="2333" y="34"/>
                    </a:lnTo>
                    <a:lnTo>
                      <a:pt x="2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7" name="Google Shape;7517;p36"/>
            <p:cNvSpPr/>
            <p:nvPr/>
          </p:nvSpPr>
          <p:spPr>
            <a:xfrm>
              <a:off x="4725450" y="2097075"/>
              <a:ext cx="27075" cy="27900"/>
            </a:xfrm>
            <a:custGeom>
              <a:avLst/>
              <a:gdLst/>
              <a:ahLst/>
              <a:cxnLst/>
              <a:rect l="l" t="t" r="r" b="b"/>
              <a:pathLst>
                <a:path w="1083" h="1116" extrusionOk="0">
                  <a:moveTo>
                    <a:pt x="541" y="0"/>
                  </a:moveTo>
                  <a:lnTo>
                    <a:pt x="440" y="34"/>
                  </a:lnTo>
                  <a:lnTo>
                    <a:pt x="305" y="68"/>
                  </a:lnTo>
                  <a:lnTo>
                    <a:pt x="237" y="102"/>
                  </a:lnTo>
                  <a:lnTo>
                    <a:pt x="136" y="169"/>
                  </a:lnTo>
                  <a:lnTo>
                    <a:pt x="68" y="237"/>
                  </a:lnTo>
                  <a:lnTo>
                    <a:pt x="34" y="338"/>
                  </a:lnTo>
                  <a:lnTo>
                    <a:pt x="1" y="439"/>
                  </a:lnTo>
                  <a:lnTo>
                    <a:pt x="1" y="575"/>
                  </a:lnTo>
                  <a:lnTo>
                    <a:pt x="1" y="676"/>
                  </a:lnTo>
                  <a:lnTo>
                    <a:pt x="34" y="777"/>
                  </a:lnTo>
                  <a:lnTo>
                    <a:pt x="68" y="879"/>
                  </a:lnTo>
                  <a:lnTo>
                    <a:pt x="136" y="946"/>
                  </a:lnTo>
                  <a:lnTo>
                    <a:pt x="237" y="1014"/>
                  </a:lnTo>
                  <a:lnTo>
                    <a:pt x="305" y="1048"/>
                  </a:lnTo>
                  <a:lnTo>
                    <a:pt x="440" y="1082"/>
                  </a:lnTo>
                  <a:lnTo>
                    <a:pt x="541" y="1115"/>
                  </a:lnTo>
                  <a:lnTo>
                    <a:pt x="643" y="1082"/>
                  </a:lnTo>
                  <a:lnTo>
                    <a:pt x="744" y="1048"/>
                  </a:lnTo>
                  <a:lnTo>
                    <a:pt x="846" y="1014"/>
                  </a:lnTo>
                  <a:lnTo>
                    <a:pt x="913" y="946"/>
                  </a:lnTo>
                  <a:lnTo>
                    <a:pt x="981" y="879"/>
                  </a:lnTo>
                  <a:lnTo>
                    <a:pt x="1048" y="777"/>
                  </a:lnTo>
                  <a:lnTo>
                    <a:pt x="1082" y="676"/>
                  </a:lnTo>
                  <a:lnTo>
                    <a:pt x="1082" y="575"/>
                  </a:lnTo>
                  <a:lnTo>
                    <a:pt x="1082" y="439"/>
                  </a:lnTo>
                  <a:lnTo>
                    <a:pt x="1048" y="338"/>
                  </a:lnTo>
                  <a:lnTo>
                    <a:pt x="981" y="237"/>
                  </a:lnTo>
                  <a:lnTo>
                    <a:pt x="913" y="169"/>
                  </a:lnTo>
                  <a:lnTo>
                    <a:pt x="846" y="102"/>
                  </a:lnTo>
                  <a:lnTo>
                    <a:pt x="744" y="68"/>
                  </a:lnTo>
                  <a:lnTo>
                    <a:pt x="643" y="34"/>
                  </a:lnTo>
                  <a:lnTo>
                    <a:pt x="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8" name="Google Shape;7518;p36"/>
          <p:cNvGrpSpPr/>
          <p:nvPr/>
        </p:nvGrpSpPr>
        <p:grpSpPr>
          <a:xfrm>
            <a:off x="6897322" y="870400"/>
            <a:ext cx="435311" cy="435348"/>
            <a:chOff x="5151300" y="1903575"/>
            <a:chExt cx="297425" cy="297450"/>
          </a:xfrm>
        </p:grpSpPr>
        <p:sp>
          <p:nvSpPr>
            <p:cNvPr id="7519" name="Google Shape;7519;p36"/>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36"/>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36"/>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36"/>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36"/>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4" name="Google Shape;7524;p36"/>
          <p:cNvGrpSpPr/>
          <p:nvPr/>
        </p:nvGrpSpPr>
        <p:grpSpPr>
          <a:xfrm>
            <a:off x="3852184" y="3888209"/>
            <a:ext cx="539190" cy="540434"/>
            <a:chOff x="4777000" y="2335325"/>
            <a:chExt cx="368400" cy="369250"/>
          </a:xfrm>
        </p:grpSpPr>
        <p:sp>
          <p:nvSpPr>
            <p:cNvPr id="7525" name="Google Shape;7525;p36"/>
            <p:cNvSpPr/>
            <p:nvPr/>
          </p:nvSpPr>
          <p:spPr>
            <a:xfrm>
              <a:off x="4777000" y="2335325"/>
              <a:ext cx="368400" cy="369250"/>
            </a:xfrm>
            <a:custGeom>
              <a:avLst/>
              <a:gdLst/>
              <a:ahLst/>
              <a:cxnLst/>
              <a:rect l="l" t="t" r="r" b="b"/>
              <a:pathLst>
                <a:path w="14736" h="14770" extrusionOk="0">
                  <a:moveTo>
                    <a:pt x="7368" y="1"/>
                  </a:moveTo>
                  <a:lnTo>
                    <a:pt x="6624" y="35"/>
                  </a:lnTo>
                  <a:lnTo>
                    <a:pt x="5881" y="170"/>
                  </a:lnTo>
                  <a:lnTo>
                    <a:pt x="5171" y="339"/>
                  </a:lnTo>
                  <a:lnTo>
                    <a:pt x="4495" y="575"/>
                  </a:lnTo>
                  <a:lnTo>
                    <a:pt x="3853" y="879"/>
                  </a:lnTo>
                  <a:lnTo>
                    <a:pt x="3245" y="1251"/>
                  </a:lnTo>
                  <a:lnTo>
                    <a:pt x="2670" y="1691"/>
                  </a:lnTo>
                  <a:lnTo>
                    <a:pt x="2163" y="2164"/>
                  </a:lnTo>
                  <a:lnTo>
                    <a:pt x="1690" y="2704"/>
                  </a:lnTo>
                  <a:lnTo>
                    <a:pt x="1251" y="3245"/>
                  </a:lnTo>
                  <a:lnTo>
                    <a:pt x="879" y="3854"/>
                  </a:lnTo>
                  <a:lnTo>
                    <a:pt x="575" y="4496"/>
                  </a:lnTo>
                  <a:lnTo>
                    <a:pt x="338" y="5172"/>
                  </a:lnTo>
                  <a:lnTo>
                    <a:pt x="135" y="5881"/>
                  </a:lnTo>
                  <a:lnTo>
                    <a:pt x="34" y="6625"/>
                  </a:lnTo>
                  <a:lnTo>
                    <a:pt x="0" y="7368"/>
                  </a:lnTo>
                  <a:lnTo>
                    <a:pt x="34" y="8146"/>
                  </a:lnTo>
                  <a:lnTo>
                    <a:pt x="135" y="8855"/>
                  </a:lnTo>
                  <a:lnTo>
                    <a:pt x="338" y="9565"/>
                  </a:lnTo>
                  <a:lnTo>
                    <a:pt x="575" y="10241"/>
                  </a:lnTo>
                  <a:lnTo>
                    <a:pt x="879" y="10883"/>
                  </a:lnTo>
                  <a:lnTo>
                    <a:pt x="1251" y="11492"/>
                  </a:lnTo>
                  <a:lnTo>
                    <a:pt x="1690" y="12066"/>
                  </a:lnTo>
                  <a:lnTo>
                    <a:pt x="2163" y="12607"/>
                  </a:lnTo>
                  <a:lnTo>
                    <a:pt x="2670" y="13080"/>
                  </a:lnTo>
                  <a:lnTo>
                    <a:pt x="3245" y="13486"/>
                  </a:lnTo>
                  <a:lnTo>
                    <a:pt x="3853" y="13857"/>
                  </a:lnTo>
                  <a:lnTo>
                    <a:pt x="4495" y="14161"/>
                  </a:lnTo>
                  <a:lnTo>
                    <a:pt x="5171" y="14432"/>
                  </a:lnTo>
                  <a:lnTo>
                    <a:pt x="5881" y="14601"/>
                  </a:lnTo>
                  <a:lnTo>
                    <a:pt x="6624" y="14736"/>
                  </a:lnTo>
                  <a:lnTo>
                    <a:pt x="7368" y="14770"/>
                  </a:lnTo>
                  <a:lnTo>
                    <a:pt x="8111" y="14736"/>
                  </a:lnTo>
                  <a:lnTo>
                    <a:pt x="8855" y="14601"/>
                  </a:lnTo>
                  <a:lnTo>
                    <a:pt x="9565" y="14432"/>
                  </a:lnTo>
                  <a:lnTo>
                    <a:pt x="10241" y="14161"/>
                  </a:lnTo>
                  <a:lnTo>
                    <a:pt x="10883" y="13857"/>
                  </a:lnTo>
                  <a:lnTo>
                    <a:pt x="11491" y="13486"/>
                  </a:lnTo>
                  <a:lnTo>
                    <a:pt x="12066" y="13080"/>
                  </a:lnTo>
                  <a:lnTo>
                    <a:pt x="12573" y="12607"/>
                  </a:lnTo>
                  <a:lnTo>
                    <a:pt x="13079" y="12066"/>
                  </a:lnTo>
                  <a:lnTo>
                    <a:pt x="13485" y="11492"/>
                  </a:lnTo>
                  <a:lnTo>
                    <a:pt x="13857" y="10883"/>
                  </a:lnTo>
                  <a:lnTo>
                    <a:pt x="14161" y="10241"/>
                  </a:lnTo>
                  <a:lnTo>
                    <a:pt x="14431" y="9565"/>
                  </a:lnTo>
                  <a:lnTo>
                    <a:pt x="14600" y="8855"/>
                  </a:lnTo>
                  <a:lnTo>
                    <a:pt x="14702" y="8146"/>
                  </a:lnTo>
                  <a:lnTo>
                    <a:pt x="14735" y="7368"/>
                  </a:lnTo>
                  <a:lnTo>
                    <a:pt x="14702" y="6625"/>
                  </a:lnTo>
                  <a:lnTo>
                    <a:pt x="14600" y="5881"/>
                  </a:lnTo>
                  <a:lnTo>
                    <a:pt x="14431" y="5172"/>
                  </a:lnTo>
                  <a:lnTo>
                    <a:pt x="14161" y="4496"/>
                  </a:lnTo>
                  <a:lnTo>
                    <a:pt x="13857" y="3854"/>
                  </a:lnTo>
                  <a:lnTo>
                    <a:pt x="13485" y="3245"/>
                  </a:lnTo>
                  <a:lnTo>
                    <a:pt x="13079" y="2704"/>
                  </a:lnTo>
                  <a:lnTo>
                    <a:pt x="12573" y="2164"/>
                  </a:lnTo>
                  <a:lnTo>
                    <a:pt x="12066" y="1691"/>
                  </a:lnTo>
                  <a:lnTo>
                    <a:pt x="11491" y="1251"/>
                  </a:lnTo>
                  <a:lnTo>
                    <a:pt x="10883" y="879"/>
                  </a:lnTo>
                  <a:lnTo>
                    <a:pt x="10241" y="575"/>
                  </a:lnTo>
                  <a:lnTo>
                    <a:pt x="9565" y="339"/>
                  </a:lnTo>
                  <a:lnTo>
                    <a:pt x="8855" y="170"/>
                  </a:lnTo>
                  <a:lnTo>
                    <a:pt x="8111" y="35"/>
                  </a:lnTo>
                  <a:lnTo>
                    <a:pt x="7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36"/>
            <p:cNvSpPr/>
            <p:nvPr/>
          </p:nvSpPr>
          <p:spPr>
            <a:xfrm>
              <a:off x="4836975" y="2478975"/>
              <a:ext cx="63400" cy="83675"/>
            </a:xfrm>
            <a:custGeom>
              <a:avLst/>
              <a:gdLst/>
              <a:ahLst/>
              <a:cxnLst/>
              <a:rect l="l" t="t" r="r" b="b"/>
              <a:pathLst>
                <a:path w="2536" h="3347" extrusionOk="0">
                  <a:moveTo>
                    <a:pt x="1217" y="0"/>
                  </a:moveTo>
                  <a:lnTo>
                    <a:pt x="913" y="34"/>
                  </a:lnTo>
                  <a:lnTo>
                    <a:pt x="744" y="68"/>
                  </a:lnTo>
                  <a:lnTo>
                    <a:pt x="609" y="135"/>
                  </a:lnTo>
                  <a:lnTo>
                    <a:pt x="373" y="338"/>
                  </a:lnTo>
                  <a:lnTo>
                    <a:pt x="170" y="575"/>
                  </a:lnTo>
                  <a:lnTo>
                    <a:pt x="35" y="845"/>
                  </a:lnTo>
                  <a:lnTo>
                    <a:pt x="1" y="1149"/>
                  </a:lnTo>
                  <a:lnTo>
                    <a:pt x="812" y="1284"/>
                  </a:lnTo>
                  <a:lnTo>
                    <a:pt x="846" y="1149"/>
                  </a:lnTo>
                  <a:lnTo>
                    <a:pt x="913" y="1014"/>
                  </a:lnTo>
                  <a:lnTo>
                    <a:pt x="1015" y="946"/>
                  </a:lnTo>
                  <a:lnTo>
                    <a:pt x="1150" y="913"/>
                  </a:lnTo>
                  <a:lnTo>
                    <a:pt x="1251" y="913"/>
                  </a:lnTo>
                  <a:lnTo>
                    <a:pt x="1353" y="980"/>
                  </a:lnTo>
                  <a:lnTo>
                    <a:pt x="1420" y="1082"/>
                  </a:lnTo>
                  <a:lnTo>
                    <a:pt x="1420" y="1183"/>
                  </a:lnTo>
                  <a:lnTo>
                    <a:pt x="1420" y="1284"/>
                  </a:lnTo>
                  <a:lnTo>
                    <a:pt x="1386" y="1386"/>
                  </a:lnTo>
                  <a:lnTo>
                    <a:pt x="1184" y="1656"/>
                  </a:lnTo>
                  <a:lnTo>
                    <a:pt x="947" y="1927"/>
                  </a:lnTo>
                  <a:lnTo>
                    <a:pt x="643" y="2197"/>
                  </a:lnTo>
                  <a:lnTo>
                    <a:pt x="305" y="2434"/>
                  </a:lnTo>
                  <a:lnTo>
                    <a:pt x="1" y="2602"/>
                  </a:lnTo>
                  <a:lnTo>
                    <a:pt x="68" y="3346"/>
                  </a:lnTo>
                  <a:lnTo>
                    <a:pt x="2535" y="3346"/>
                  </a:lnTo>
                  <a:lnTo>
                    <a:pt x="2434" y="2535"/>
                  </a:lnTo>
                  <a:lnTo>
                    <a:pt x="1420" y="2569"/>
                  </a:lnTo>
                  <a:lnTo>
                    <a:pt x="1792" y="2231"/>
                  </a:lnTo>
                  <a:lnTo>
                    <a:pt x="2096" y="1893"/>
                  </a:lnTo>
                  <a:lnTo>
                    <a:pt x="2198" y="1724"/>
                  </a:lnTo>
                  <a:lnTo>
                    <a:pt x="2265" y="1521"/>
                  </a:lnTo>
                  <a:lnTo>
                    <a:pt x="2299" y="1352"/>
                  </a:lnTo>
                  <a:lnTo>
                    <a:pt x="2333" y="1149"/>
                  </a:lnTo>
                  <a:lnTo>
                    <a:pt x="2299" y="845"/>
                  </a:lnTo>
                  <a:lnTo>
                    <a:pt x="2198" y="575"/>
                  </a:lnTo>
                  <a:lnTo>
                    <a:pt x="2029" y="338"/>
                  </a:lnTo>
                  <a:lnTo>
                    <a:pt x="1792" y="135"/>
                  </a:lnTo>
                  <a:lnTo>
                    <a:pt x="1691" y="68"/>
                  </a:lnTo>
                  <a:lnTo>
                    <a:pt x="1522" y="34"/>
                  </a:lnTo>
                  <a:lnTo>
                    <a:pt x="1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36"/>
            <p:cNvSpPr/>
            <p:nvPr/>
          </p:nvSpPr>
          <p:spPr>
            <a:xfrm>
              <a:off x="4902875" y="2478975"/>
              <a:ext cx="62550" cy="83675"/>
            </a:xfrm>
            <a:custGeom>
              <a:avLst/>
              <a:gdLst/>
              <a:ahLst/>
              <a:cxnLst/>
              <a:rect l="l" t="t" r="r" b="b"/>
              <a:pathLst>
                <a:path w="2502" h="3347" extrusionOk="0">
                  <a:moveTo>
                    <a:pt x="913" y="0"/>
                  </a:moveTo>
                  <a:lnTo>
                    <a:pt x="1" y="68"/>
                  </a:lnTo>
                  <a:lnTo>
                    <a:pt x="1" y="2501"/>
                  </a:lnTo>
                  <a:lnTo>
                    <a:pt x="1150" y="2535"/>
                  </a:lnTo>
                  <a:lnTo>
                    <a:pt x="1150" y="3346"/>
                  </a:lnTo>
                  <a:lnTo>
                    <a:pt x="2029" y="3312"/>
                  </a:lnTo>
                  <a:lnTo>
                    <a:pt x="2062" y="2602"/>
                  </a:lnTo>
                  <a:lnTo>
                    <a:pt x="2502" y="2636"/>
                  </a:lnTo>
                  <a:lnTo>
                    <a:pt x="2502" y="1724"/>
                  </a:lnTo>
                  <a:lnTo>
                    <a:pt x="2062" y="1690"/>
                  </a:lnTo>
                  <a:lnTo>
                    <a:pt x="2096" y="710"/>
                  </a:lnTo>
                  <a:lnTo>
                    <a:pt x="1184" y="946"/>
                  </a:lnTo>
                  <a:lnTo>
                    <a:pt x="1184" y="1690"/>
                  </a:lnTo>
                  <a:lnTo>
                    <a:pt x="913" y="1656"/>
                  </a:lnTo>
                  <a:lnTo>
                    <a:pt x="9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36"/>
            <p:cNvSpPr/>
            <p:nvPr/>
          </p:nvSpPr>
          <p:spPr>
            <a:xfrm>
              <a:off x="4963725" y="2479800"/>
              <a:ext cx="56625" cy="82000"/>
            </a:xfrm>
            <a:custGeom>
              <a:avLst/>
              <a:gdLst/>
              <a:ahLst/>
              <a:cxnLst/>
              <a:rect l="l" t="t" r="r" b="b"/>
              <a:pathLst>
                <a:path w="2265" h="3280" extrusionOk="0">
                  <a:moveTo>
                    <a:pt x="1386" y="1"/>
                  </a:moveTo>
                  <a:lnTo>
                    <a:pt x="0" y="3279"/>
                  </a:lnTo>
                  <a:lnTo>
                    <a:pt x="879" y="3279"/>
                  </a:lnTo>
                  <a:lnTo>
                    <a:pt x="2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36"/>
            <p:cNvSpPr/>
            <p:nvPr/>
          </p:nvSpPr>
          <p:spPr>
            <a:xfrm>
              <a:off x="5027075" y="2479800"/>
              <a:ext cx="59175" cy="82850"/>
            </a:xfrm>
            <a:custGeom>
              <a:avLst/>
              <a:gdLst/>
              <a:ahLst/>
              <a:cxnLst/>
              <a:rect l="l" t="t" r="r" b="b"/>
              <a:pathLst>
                <a:path w="2367" h="3314" extrusionOk="0">
                  <a:moveTo>
                    <a:pt x="1" y="1"/>
                  </a:moveTo>
                  <a:lnTo>
                    <a:pt x="1" y="880"/>
                  </a:lnTo>
                  <a:lnTo>
                    <a:pt x="1116" y="846"/>
                  </a:lnTo>
                  <a:lnTo>
                    <a:pt x="846" y="1319"/>
                  </a:lnTo>
                  <a:lnTo>
                    <a:pt x="508" y="2029"/>
                  </a:lnTo>
                  <a:lnTo>
                    <a:pt x="271" y="2603"/>
                  </a:lnTo>
                  <a:lnTo>
                    <a:pt x="35" y="3313"/>
                  </a:lnTo>
                  <a:lnTo>
                    <a:pt x="1082" y="3313"/>
                  </a:lnTo>
                  <a:lnTo>
                    <a:pt x="1387" y="2536"/>
                  </a:lnTo>
                  <a:lnTo>
                    <a:pt x="1589" y="2029"/>
                  </a:lnTo>
                  <a:lnTo>
                    <a:pt x="1758" y="1691"/>
                  </a:lnTo>
                  <a:lnTo>
                    <a:pt x="1961" y="1387"/>
                  </a:lnTo>
                  <a:lnTo>
                    <a:pt x="2164" y="1082"/>
                  </a:lnTo>
                  <a:lnTo>
                    <a:pt x="2367" y="812"/>
                  </a:lnTo>
                  <a:lnTo>
                    <a:pt x="23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0" name="Google Shape;7530;p36"/>
          <p:cNvGrpSpPr/>
          <p:nvPr/>
        </p:nvGrpSpPr>
        <p:grpSpPr>
          <a:xfrm>
            <a:off x="6744618" y="2146901"/>
            <a:ext cx="540434" cy="541678"/>
            <a:chOff x="5144525" y="2811850"/>
            <a:chExt cx="369250" cy="370100"/>
          </a:xfrm>
        </p:grpSpPr>
        <p:sp>
          <p:nvSpPr>
            <p:cNvPr id="7531" name="Google Shape;7531;p36"/>
            <p:cNvSpPr/>
            <p:nvPr/>
          </p:nvSpPr>
          <p:spPr>
            <a:xfrm>
              <a:off x="5144525" y="2811850"/>
              <a:ext cx="369250" cy="370100"/>
            </a:xfrm>
            <a:custGeom>
              <a:avLst/>
              <a:gdLst/>
              <a:ahLst/>
              <a:cxnLst/>
              <a:rect l="l" t="t" r="r" b="b"/>
              <a:pathLst>
                <a:path w="14770" h="14804" extrusionOk="0">
                  <a:moveTo>
                    <a:pt x="7402" y="1"/>
                  </a:moveTo>
                  <a:lnTo>
                    <a:pt x="6625" y="35"/>
                  </a:lnTo>
                  <a:lnTo>
                    <a:pt x="5915" y="170"/>
                  </a:lnTo>
                  <a:lnTo>
                    <a:pt x="5205" y="339"/>
                  </a:lnTo>
                  <a:lnTo>
                    <a:pt x="4529" y="576"/>
                  </a:lnTo>
                  <a:lnTo>
                    <a:pt x="3887" y="913"/>
                  </a:lnTo>
                  <a:lnTo>
                    <a:pt x="3279" y="1285"/>
                  </a:lnTo>
                  <a:lnTo>
                    <a:pt x="2704" y="1691"/>
                  </a:lnTo>
                  <a:lnTo>
                    <a:pt x="2164" y="2164"/>
                  </a:lnTo>
                  <a:lnTo>
                    <a:pt x="1691" y="2705"/>
                  </a:lnTo>
                  <a:lnTo>
                    <a:pt x="1251" y="3279"/>
                  </a:lnTo>
                  <a:lnTo>
                    <a:pt x="913" y="3888"/>
                  </a:lnTo>
                  <a:lnTo>
                    <a:pt x="575" y="4530"/>
                  </a:lnTo>
                  <a:lnTo>
                    <a:pt x="339" y="5206"/>
                  </a:lnTo>
                  <a:lnTo>
                    <a:pt x="170" y="5915"/>
                  </a:lnTo>
                  <a:lnTo>
                    <a:pt x="34" y="6659"/>
                  </a:lnTo>
                  <a:lnTo>
                    <a:pt x="1" y="7402"/>
                  </a:lnTo>
                  <a:lnTo>
                    <a:pt x="34" y="8146"/>
                  </a:lnTo>
                  <a:lnTo>
                    <a:pt x="170" y="8889"/>
                  </a:lnTo>
                  <a:lnTo>
                    <a:pt x="339" y="9599"/>
                  </a:lnTo>
                  <a:lnTo>
                    <a:pt x="575" y="10275"/>
                  </a:lnTo>
                  <a:lnTo>
                    <a:pt x="913" y="10917"/>
                  </a:lnTo>
                  <a:lnTo>
                    <a:pt x="1251" y="11526"/>
                  </a:lnTo>
                  <a:lnTo>
                    <a:pt x="1691" y="12100"/>
                  </a:lnTo>
                  <a:lnTo>
                    <a:pt x="2164" y="12641"/>
                  </a:lnTo>
                  <a:lnTo>
                    <a:pt x="2704" y="13114"/>
                  </a:lnTo>
                  <a:lnTo>
                    <a:pt x="3279" y="13520"/>
                  </a:lnTo>
                  <a:lnTo>
                    <a:pt x="3887" y="13891"/>
                  </a:lnTo>
                  <a:lnTo>
                    <a:pt x="4529" y="14196"/>
                  </a:lnTo>
                  <a:lnTo>
                    <a:pt x="5205" y="14466"/>
                  </a:lnTo>
                  <a:lnTo>
                    <a:pt x="5915" y="14635"/>
                  </a:lnTo>
                  <a:lnTo>
                    <a:pt x="6625" y="14736"/>
                  </a:lnTo>
                  <a:lnTo>
                    <a:pt x="7402" y="14804"/>
                  </a:lnTo>
                  <a:lnTo>
                    <a:pt x="8146" y="14736"/>
                  </a:lnTo>
                  <a:lnTo>
                    <a:pt x="8889" y="14635"/>
                  </a:lnTo>
                  <a:lnTo>
                    <a:pt x="9599" y="14466"/>
                  </a:lnTo>
                  <a:lnTo>
                    <a:pt x="10275" y="14196"/>
                  </a:lnTo>
                  <a:lnTo>
                    <a:pt x="10917" y="13891"/>
                  </a:lnTo>
                  <a:lnTo>
                    <a:pt x="11525" y="13520"/>
                  </a:lnTo>
                  <a:lnTo>
                    <a:pt x="12100" y="13114"/>
                  </a:lnTo>
                  <a:lnTo>
                    <a:pt x="12607" y="12641"/>
                  </a:lnTo>
                  <a:lnTo>
                    <a:pt x="13114" y="12100"/>
                  </a:lnTo>
                  <a:lnTo>
                    <a:pt x="13519" y="11526"/>
                  </a:lnTo>
                  <a:lnTo>
                    <a:pt x="13891" y="10917"/>
                  </a:lnTo>
                  <a:lnTo>
                    <a:pt x="14195" y="10275"/>
                  </a:lnTo>
                  <a:lnTo>
                    <a:pt x="14466" y="9599"/>
                  </a:lnTo>
                  <a:lnTo>
                    <a:pt x="14635" y="8889"/>
                  </a:lnTo>
                  <a:lnTo>
                    <a:pt x="14736" y="8146"/>
                  </a:lnTo>
                  <a:lnTo>
                    <a:pt x="14770" y="7402"/>
                  </a:lnTo>
                  <a:lnTo>
                    <a:pt x="14736" y="6659"/>
                  </a:lnTo>
                  <a:lnTo>
                    <a:pt x="14635" y="5915"/>
                  </a:lnTo>
                  <a:lnTo>
                    <a:pt x="14466" y="5206"/>
                  </a:lnTo>
                  <a:lnTo>
                    <a:pt x="14195" y="4530"/>
                  </a:lnTo>
                  <a:lnTo>
                    <a:pt x="13891" y="3888"/>
                  </a:lnTo>
                  <a:lnTo>
                    <a:pt x="13519" y="3279"/>
                  </a:lnTo>
                  <a:lnTo>
                    <a:pt x="13114" y="2705"/>
                  </a:lnTo>
                  <a:lnTo>
                    <a:pt x="12607" y="2164"/>
                  </a:lnTo>
                  <a:lnTo>
                    <a:pt x="12100" y="1691"/>
                  </a:lnTo>
                  <a:lnTo>
                    <a:pt x="11525" y="1285"/>
                  </a:lnTo>
                  <a:lnTo>
                    <a:pt x="10917" y="913"/>
                  </a:lnTo>
                  <a:lnTo>
                    <a:pt x="10275" y="576"/>
                  </a:lnTo>
                  <a:lnTo>
                    <a:pt x="9599" y="339"/>
                  </a:lnTo>
                  <a:lnTo>
                    <a:pt x="8889" y="170"/>
                  </a:lnTo>
                  <a:lnTo>
                    <a:pt x="8146" y="35"/>
                  </a:lnTo>
                  <a:lnTo>
                    <a:pt x="7402"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36"/>
            <p:cNvSpPr/>
            <p:nvPr/>
          </p:nvSpPr>
          <p:spPr>
            <a:xfrm>
              <a:off x="5229875" y="2892125"/>
              <a:ext cx="198575" cy="208725"/>
            </a:xfrm>
            <a:custGeom>
              <a:avLst/>
              <a:gdLst/>
              <a:ahLst/>
              <a:cxnLst/>
              <a:rect l="l" t="t" r="r" b="b"/>
              <a:pathLst>
                <a:path w="7943" h="8349" extrusionOk="0">
                  <a:moveTo>
                    <a:pt x="3211" y="609"/>
                  </a:moveTo>
                  <a:lnTo>
                    <a:pt x="3481" y="643"/>
                  </a:lnTo>
                  <a:lnTo>
                    <a:pt x="3752" y="677"/>
                  </a:lnTo>
                  <a:lnTo>
                    <a:pt x="3988" y="744"/>
                  </a:lnTo>
                  <a:lnTo>
                    <a:pt x="4225" y="812"/>
                  </a:lnTo>
                  <a:lnTo>
                    <a:pt x="4461" y="947"/>
                  </a:lnTo>
                  <a:lnTo>
                    <a:pt x="4664" y="1048"/>
                  </a:lnTo>
                  <a:lnTo>
                    <a:pt x="4867" y="1217"/>
                  </a:lnTo>
                  <a:lnTo>
                    <a:pt x="5070" y="1386"/>
                  </a:lnTo>
                  <a:lnTo>
                    <a:pt x="5239" y="1555"/>
                  </a:lnTo>
                  <a:lnTo>
                    <a:pt x="5374" y="1758"/>
                  </a:lnTo>
                  <a:lnTo>
                    <a:pt x="5509" y="1995"/>
                  </a:lnTo>
                  <a:lnTo>
                    <a:pt x="5610" y="2197"/>
                  </a:lnTo>
                  <a:lnTo>
                    <a:pt x="5712" y="2434"/>
                  </a:lnTo>
                  <a:lnTo>
                    <a:pt x="5779" y="2704"/>
                  </a:lnTo>
                  <a:lnTo>
                    <a:pt x="5813" y="2941"/>
                  </a:lnTo>
                  <a:lnTo>
                    <a:pt x="5813" y="3211"/>
                  </a:lnTo>
                  <a:lnTo>
                    <a:pt x="5813" y="3482"/>
                  </a:lnTo>
                  <a:lnTo>
                    <a:pt x="5779" y="3752"/>
                  </a:lnTo>
                  <a:lnTo>
                    <a:pt x="5712" y="3989"/>
                  </a:lnTo>
                  <a:lnTo>
                    <a:pt x="5610" y="4225"/>
                  </a:lnTo>
                  <a:lnTo>
                    <a:pt x="5509" y="4462"/>
                  </a:lnTo>
                  <a:lnTo>
                    <a:pt x="5374" y="4665"/>
                  </a:lnTo>
                  <a:lnTo>
                    <a:pt x="5239" y="4867"/>
                  </a:lnTo>
                  <a:lnTo>
                    <a:pt x="5070" y="5070"/>
                  </a:lnTo>
                  <a:lnTo>
                    <a:pt x="4867" y="5239"/>
                  </a:lnTo>
                  <a:lnTo>
                    <a:pt x="4664" y="5374"/>
                  </a:lnTo>
                  <a:lnTo>
                    <a:pt x="4461" y="5509"/>
                  </a:lnTo>
                  <a:lnTo>
                    <a:pt x="4225" y="5611"/>
                  </a:lnTo>
                  <a:lnTo>
                    <a:pt x="3988" y="5712"/>
                  </a:lnTo>
                  <a:lnTo>
                    <a:pt x="3752" y="5780"/>
                  </a:lnTo>
                  <a:lnTo>
                    <a:pt x="3481" y="5814"/>
                  </a:lnTo>
                  <a:lnTo>
                    <a:pt x="2940" y="5814"/>
                  </a:lnTo>
                  <a:lnTo>
                    <a:pt x="2704" y="5780"/>
                  </a:lnTo>
                  <a:lnTo>
                    <a:pt x="2433" y="5712"/>
                  </a:lnTo>
                  <a:lnTo>
                    <a:pt x="2197" y="5611"/>
                  </a:lnTo>
                  <a:lnTo>
                    <a:pt x="1994" y="5509"/>
                  </a:lnTo>
                  <a:lnTo>
                    <a:pt x="1758" y="5374"/>
                  </a:lnTo>
                  <a:lnTo>
                    <a:pt x="1555" y="5239"/>
                  </a:lnTo>
                  <a:lnTo>
                    <a:pt x="1386" y="5070"/>
                  </a:lnTo>
                  <a:lnTo>
                    <a:pt x="1217" y="4867"/>
                  </a:lnTo>
                  <a:lnTo>
                    <a:pt x="1048" y="4665"/>
                  </a:lnTo>
                  <a:lnTo>
                    <a:pt x="946" y="4462"/>
                  </a:lnTo>
                  <a:lnTo>
                    <a:pt x="811" y="4225"/>
                  </a:lnTo>
                  <a:lnTo>
                    <a:pt x="744" y="3989"/>
                  </a:lnTo>
                  <a:lnTo>
                    <a:pt x="676" y="3752"/>
                  </a:lnTo>
                  <a:lnTo>
                    <a:pt x="642" y="3482"/>
                  </a:lnTo>
                  <a:lnTo>
                    <a:pt x="608" y="3211"/>
                  </a:lnTo>
                  <a:lnTo>
                    <a:pt x="642" y="2941"/>
                  </a:lnTo>
                  <a:lnTo>
                    <a:pt x="676" y="2704"/>
                  </a:lnTo>
                  <a:lnTo>
                    <a:pt x="744" y="2434"/>
                  </a:lnTo>
                  <a:lnTo>
                    <a:pt x="811" y="2197"/>
                  </a:lnTo>
                  <a:lnTo>
                    <a:pt x="946" y="1995"/>
                  </a:lnTo>
                  <a:lnTo>
                    <a:pt x="1048" y="1758"/>
                  </a:lnTo>
                  <a:lnTo>
                    <a:pt x="1217" y="1555"/>
                  </a:lnTo>
                  <a:lnTo>
                    <a:pt x="1386" y="1386"/>
                  </a:lnTo>
                  <a:lnTo>
                    <a:pt x="1555" y="1217"/>
                  </a:lnTo>
                  <a:lnTo>
                    <a:pt x="1758" y="1048"/>
                  </a:lnTo>
                  <a:lnTo>
                    <a:pt x="1994" y="947"/>
                  </a:lnTo>
                  <a:lnTo>
                    <a:pt x="2197" y="812"/>
                  </a:lnTo>
                  <a:lnTo>
                    <a:pt x="2433" y="744"/>
                  </a:lnTo>
                  <a:lnTo>
                    <a:pt x="2704" y="677"/>
                  </a:lnTo>
                  <a:lnTo>
                    <a:pt x="2940" y="643"/>
                  </a:lnTo>
                  <a:lnTo>
                    <a:pt x="3211" y="609"/>
                  </a:lnTo>
                  <a:close/>
                  <a:moveTo>
                    <a:pt x="3211" y="1"/>
                  </a:moveTo>
                  <a:lnTo>
                    <a:pt x="2907" y="34"/>
                  </a:lnTo>
                  <a:lnTo>
                    <a:pt x="2569" y="68"/>
                  </a:lnTo>
                  <a:lnTo>
                    <a:pt x="2265" y="170"/>
                  </a:lnTo>
                  <a:lnTo>
                    <a:pt x="1960" y="271"/>
                  </a:lnTo>
                  <a:lnTo>
                    <a:pt x="1690" y="406"/>
                  </a:lnTo>
                  <a:lnTo>
                    <a:pt x="1420" y="575"/>
                  </a:lnTo>
                  <a:lnTo>
                    <a:pt x="1183" y="744"/>
                  </a:lnTo>
                  <a:lnTo>
                    <a:pt x="946" y="947"/>
                  </a:lnTo>
                  <a:lnTo>
                    <a:pt x="744" y="1184"/>
                  </a:lnTo>
                  <a:lnTo>
                    <a:pt x="575" y="1420"/>
                  </a:lnTo>
                  <a:lnTo>
                    <a:pt x="406" y="1690"/>
                  </a:lnTo>
                  <a:lnTo>
                    <a:pt x="271" y="1961"/>
                  </a:lnTo>
                  <a:lnTo>
                    <a:pt x="169" y="2265"/>
                  </a:lnTo>
                  <a:lnTo>
                    <a:pt x="68" y="2569"/>
                  </a:lnTo>
                  <a:lnTo>
                    <a:pt x="34" y="2907"/>
                  </a:lnTo>
                  <a:lnTo>
                    <a:pt x="0" y="3211"/>
                  </a:lnTo>
                  <a:lnTo>
                    <a:pt x="34" y="3549"/>
                  </a:lnTo>
                  <a:lnTo>
                    <a:pt x="68" y="3853"/>
                  </a:lnTo>
                  <a:lnTo>
                    <a:pt x="169" y="4191"/>
                  </a:lnTo>
                  <a:lnTo>
                    <a:pt x="271" y="4462"/>
                  </a:lnTo>
                  <a:lnTo>
                    <a:pt x="406" y="4766"/>
                  </a:lnTo>
                  <a:lnTo>
                    <a:pt x="575" y="5003"/>
                  </a:lnTo>
                  <a:lnTo>
                    <a:pt x="744" y="5273"/>
                  </a:lnTo>
                  <a:lnTo>
                    <a:pt x="946" y="5476"/>
                  </a:lnTo>
                  <a:lnTo>
                    <a:pt x="1183" y="5712"/>
                  </a:lnTo>
                  <a:lnTo>
                    <a:pt x="1420" y="5881"/>
                  </a:lnTo>
                  <a:lnTo>
                    <a:pt x="1690" y="6050"/>
                  </a:lnTo>
                  <a:lnTo>
                    <a:pt x="1960" y="6185"/>
                  </a:lnTo>
                  <a:lnTo>
                    <a:pt x="2265" y="6287"/>
                  </a:lnTo>
                  <a:lnTo>
                    <a:pt x="2569" y="6354"/>
                  </a:lnTo>
                  <a:lnTo>
                    <a:pt x="2907" y="6422"/>
                  </a:lnTo>
                  <a:lnTo>
                    <a:pt x="3211" y="6422"/>
                  </a:lnTo>
                  <a:lnTo>
                    <a:pt x="3718" y="6388"/>
                  </a:lnTo>
                  <a:lnTo>
                    <a:pt x="4191" y="6287"/>
                  </a:lnTo>
                  <a:lnTo>
                    <a:pt x="4630" y="6118"/>
                  </a:lnTo>
                  <a:lnTo>
                    <a:pt x="5036" y="5881"/>
                  </a:lnTo>
                  <a:lnTo>
                    <a:pt x="7537" y="8348"/>
                  </a:lnTo>
                  <a:lnTo>
                    <a:pt x="7942" y="7943"/>
                  </a:lnTo>
                  <a:lnTo>
                    <a:pt x="5509" y="5476"/>
                  </a:lnTo>
                  <a:lnTo>
                    <a:pt x="5712" y="5273"/>
                  </a:lnTo>
                  <a:lnTo>
                    <a:pt x="5881" y="5003"/>
                  </a:lnTo>
                  <a:lnTo>
                    <a:pt x="6050" y="4732"/>
                  </a:lnTo>
                  <a:lnTo>
                    <a:pt x="6185" y="4462"/>
                  </a:lnTo>
                  <a:lnTo>
                    <a:pt x="6286" y="4158"/>
                  </a:lnTo>
                  <a:lnTo>
                    <a:pt x="6354" y="3853"/>
                  </a:lnTo>
                  <a:lnTo>
                    <a:pt x="6421" y="3549"/>
                  </a:lnTo>
                  <a:lnTo>
                    <a:pt x="6421" y="3211"/>
                  </a:lnTo>
                  <a:lnTo>
                    <a:pt x="6421" y="2907"/>
                  </a:lnTo>
                  <a:lnTo>
                    <a:pt x="6354" y="2569"/>
                  </a:lnTo>
                  <a:lnTo>
                    <a:pt x="6286" y="2265"/>
                  </a:lnTo>
                  <a:lnTo>
                    <a:pt x="6185" y="1961"/>
                  </a:lnTo>
                  <a:lnTo>
                    <a:pt x="6050" y="1690"/>
                  </a:lnTo>
                  <a:lnTo>
                    <a:pt x="5881" y="1420"/>
                  </a:lnTo>
                  <a:lnTo>
                    <a:pt x="5712" y="1184"/>
                  </a:lnTo>
                  <a:lnTo>
                    <a:pt x="5475" y="947"/>
                  </a:lnTo>
                  <a:lnTo>
                    <a:pt x="5272" y="744"/>
                  </a:lnTo>
                  <a:lnTo>
                    <a:pt x="5002" y="575"/>
                  </a:lnTo>
                  <a:lnTo>
                    <a:pt x="4765" y="406"/>
                  </a:lnTo>
                  <a:lnTo>
                    <a:pt x="4461" y="271"/>
                  </a:lnTo>
                  <a:lnTo>
                    <a:pt x="4191" y="170"/>
                  </a:lnTo>
                  <a:lnTo>
                    <a:pt x="3853" y="68"/>
                  </a:lnTo>
                  <a:lnTo>
                    <a:pt x="3549" y="34"/>
                  </a:lnTo>
                  <a:lnTo>
                    <a:pt x="32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271305" y="200966"/>
            <a:ext cx="8380326" cy="45519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Focus on reducing calls and improving quality to increase response Percentage. Thursday and Friday no of calls are more received it is important to solve the customer problems. Billing Question is the main reason for calls need to improve. The Call- Center is the main channel where customers call us. Negative Sentiments are more observed please take immediate action. Los Angeles/CA and Baltimore/MD are top cities where so many calls are received.</a:t>
            </a:r>
          </a:p>
        </p:txBody>
      </p:sp>
    </p:spTree>
    <p:extLst>
      <p:ext uri="{BB962C8B-B14F-4D97-AF65-F5344CB8AC3E}">
        <p14:creationId xmlns:p14="http://schemas.microsoft.com/office/powerpoint/2010/main" val="1758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79"/>
        <p:cNvGrpSpPr/>
        <p:nvPr/>
      </p:nvGrpSpPr>
      <p:grpSpPr>
        <a:xfrm>
          <a:off x="0" y="0"/>
          <a:ext cx="0" cy="0"/>
          <a:chOff x="0" y="0"/>
          <a:chExt cx="0" cy="0"/>
        </a:xfrm>
      </p:grpSpPr>
      <p:sp>
        <p:nvSpPr>
          <p:cNvPr id="8480" name="Google Shape;8480;p56"/>
          <p:cNvSpPr/>
          <p:nvPr/>
        </p:nvSpPr>
        <p:spPr>
          <a:xfrm>
            <a:off x="569950" y="1732575"/>
            <a:ext cx="4010700" cy="1623600"/>
          </a:xfrm>
          <a:prstGeom prst="roundRect">
            <a:avLst>
              <a:gd name="adj" fmla="val 143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56"/>
          <p:cNvSpPr txBox="1">
            <a:spLocks noGrp="1"/>
          </p:cNvSpPr>
          <p:nvPr>
            <p:ph type="title"/>
          </p:nvPr>
        </p:nvSpPr>
        <p:spPr>
          <a:xfrm>
            <a:off x="720000" y="1962150"/>
            <a:ext cx="3673200" cy="12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Thank You</a:t>
            </a:r>
            <a:br>
              <a:rPr lang="en" dirty="0"/>
            </a:br>
            <a:endParaRPr dirty="0"/>
          </a:p>
        </p:txBody>
      </p:sp>
      <p:sp>
        <p:nvSpPr>
          <p:cNvPr id="8482" name="Google Shape;8482;p56"/>
          <p:cNvSpPr/>
          <p:nvPr/>
        </p:nvSpPr>
        <p:spPr>
          <a:xfrm flipH="1">
            <a:off x="-2344525" y="-41471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56"/>
          <p:cNvSpPr/>
          <p:nvPr/>
        </p:nvSpPr>
        <p:spPr>
          <a:xfrm flipH="1">
            <a:off x="7120850" y="335610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4" name="Google Shape;8484;p56"/>
          <p:cNvGrpSpPr/>
          <p:nvPr/>
        </p:nvGrpSpPr>
        <p:grpSpPr>
          <a:xfrm flipH="1">
            <a:off x="1061155" y="4265630"/>
            <a:ext cx="1469145" cy="1357639"/>
            <a:chOff x="4482950" y="515400"/>
            <a:chExt cx="991125" cy="915900"/>
          </a:xfrm>
        </p:grpSpPr>
        <p:sp>
          <p:nvSpPr>
            <p:cNvPr id="8485" name="Google Shape;8485;p56"/>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56"/>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56"/>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56"/>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56"/>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56"/>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56"/>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56"/>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56"/>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56"/>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56"/>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56"/>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56"/>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56"/>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56"/>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56"/>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56"/>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56"/>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56"/>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56"/>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56"/>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56"/>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56"/>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56"/>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56"/>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56"/>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56"/>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56"/>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56"/>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56"/>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56"/>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56"/>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56"/>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56"/>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56"/>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56"/>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56"/>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56"/>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56"/>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56"/>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56"/>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56"/>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56"/>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56"/>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56"/>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56"/>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56"/>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56"/>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56"/>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56"/>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56"/>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56"/>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56"/>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56"/>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56"/>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56"/>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56"/>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56"/>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56"/>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56"/>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56"/>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56"/>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56"/>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56"/>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56"/>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56"/>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56"/>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56"/>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56"/>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56"/>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56"/>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56"/>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56"/>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56"/>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56"/>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56"/>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56"/>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56"/>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56"/>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56"/>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56"/>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56"/>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56"/>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56"/>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56"/>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56"/>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56"/>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56"/>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56"/>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56"/>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56"/>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56"/>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56"/>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56"/>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56"/>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56"/>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56"/>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56"/>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56"/>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56"/>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56"/>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56"/>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56"/>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56"/>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56"/>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56"/>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56"/>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56"/>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56"/>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56"/>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56"/>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56"/>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56"/>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56"/>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56"/>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56"/>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56"/>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56"/>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56"/>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56"/>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56"/>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56"/>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56"/>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56"/>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56"/>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56"/>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56"/>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56"/>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56"/>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56"/>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56"/>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56"/>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7" name="Google Shape;8617;p56"/>
          <p:cNvGrpSpPr/>
          <p:nvPr/>
        </p:nvGrpSpPr>
        <p:grpSpPr>
          <a:xfrm flipH="1">
            <a:off x="8539343" y="510005"/>
            <a:ext cx="1469145" cy="1357639"/>
            <a:chOff x="4482950" y="515400"/>
            <a:chExt cx="991125" cy="915900"/>
          </a:xfrm>
        </p:grpSpPr>
        <p:sp>
          <p:nvSpPr>
            <p:cNvPr id="8618" name="Google Shape;8618;p56"/>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56"/>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56"/>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56"/>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56"/>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56"/>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56"/>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56"/>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56"/>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56"/>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56"/>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56"/>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56"/>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56"/>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56"/>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56"/>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56"/>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56"/>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56"/>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56"/>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56"/>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56"/>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56"/>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56"/>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56"/>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56"/>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56"/>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56"/>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56"/>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56"/>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56"/>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56"/>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56"/>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56"/>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56"/>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56"/>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56"/>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56"/>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56"/>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56"/>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56"/>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56"/>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56"/>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56"/>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56"/>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56"/>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56"/>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56"/>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56"/>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56"/>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56"/>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56"/>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56"/>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56"/>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56"/>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56"/>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56"/>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56"/>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56"/>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56"/>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56"/>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56"/>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56"/>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56"/>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56"/>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56"/>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56"/>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56"/>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56"/>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56"/>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56"/>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56"/>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56"/>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56"/>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56"/>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56"/>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56"/>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56"/>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56"/>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56"/>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56"/>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56"/>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56"/>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56"/>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56"/>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56"/>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56"/>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56"/>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56"/>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56"/>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56"/>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56"/>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56"/>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56"/>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56"/>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56"/>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56"/>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56"/>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56"/>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56"/>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56"/>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56"/>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56"/>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56"/>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56"/>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56"/>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56"/>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56"/>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56"/>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56"/>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56"/>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56"/>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56"/>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56"/>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56"/>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56"/>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56"/>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56"/>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56"/>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56"/>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56"/>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56"/>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56"/>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56"/>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56"/>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56"/>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56"/>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56"/>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56"/>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56"/>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56"/>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56"/>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0" name="Google Shape;8750;p56"/>
          <p:cNvSpPr/>
          <p:nvPr/>
        </p:nvSpPr>
        <p:spPr>
          <a:xfrm>
            <a:off x="4817450" y="4633500"/>
            <a:ext cx="1120200" cy="1120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56"/>
          <p:cNvSpPr/>
          <p:nvPr/>
        </p:nvSpPr>
        <p:spPr>
          <a:xfrm>
            <a:off x="3948600" y="-610192"/>
            <a:ext cx="1120200" cy="1120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36"/>
        <p:cNvGrpSpPr/>
        <p:nvPr/>
      </p:nvGrpSpPr>
      <p:grpSpPr>
        <a:xfrm>
          <a:off x="0" y="0"/>
          <a:ext cx="0" cy="0"/>
          <a:chOff x="0" y="0"/>
          <a:chExt cx="0" cy="0"/>
        </a:xfrm>
      </p:grpSpPr>
      <p:sp>
        <p:nvSpPr>
          <p:cNvPr id="7537" name="Google Shape;75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7538" name="Google Shape;7538;p37"/>
          <p:cNvSpPr txBox="1">
            <a:spLocks noGrp="1"/>
          </p:cNvSpPr>
          <p:nvPr>
            <p:ph type="body" idx="1"/>
          </p:nvPr>
        </p:nvSpPr>
        <p:spPr>
          <a:xfrm>
            <a:off x="720000" y="1017725"/>
            <a:ext cx="7704000" cy="3614427"/>
          </a:xfrm>
          <a:prstGeom prst="rect">
            <a:avLst/>
          </a:prstGeom>
        </p:spPr>
        <p:txBody>
          <a:bodyPr spcFirstLastPara="1" wrap="square" lIns="91425" tIns="91425" rIns="91425" bIns="91425" anchor="t" anchorCtr="0">
            <a:noAutofit/>
          </a:bodyPr>
          <a:lstStyle/>
          <a:p>
            <a:pPr marL="152400" indent="0" algn="l">
              <a:buNone/>
            </a:pPr>
            <a:r>
              <a:rPr lang="en-US" sz="900" b="1" i="0" dirty="0">
                <a:solidFill>
                  <a:schemeClr val="tx1"/>
                </a:solidFill>
                <a:effectLst/>
                <a:latin typeface="Söhne"/>
              </a:rPr>
              <a:t>Total Number of Calls: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Determine the overall volume of calls received over a specified period, providing a foundational metric for understanding the call load.</a:t>
            </a:r>
          </a:p>
          <a:p>
            <a:pPr marL="152400" indent="0" algn="l">
              <a:buNone/>
            </a:pPr>
            <a:r>
              <a:rPr lang="en-US" sz="900" b="1" i="0" dirty="0">
                <a:solidFill>
                  <a:schemeClr val="tx1"/>
                </a:solidFill>
                <a:effectLst/>
                <a:latin typeface="Söhne"/>
              </a:rPr>
              <a:t>Call Duration in Hours and Minutes: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Calculate the total duration of calls in both hours and minutes, allowing for a comprehensive evaluation of the time investment in customer interactions.</a:t>
            </a:r>
          </a:p>
          <a:p>
            <a:pPr marL="152400" indent="0" algn="l">
              <a:buNone/>
            </a:pPr>
            <a:r>
              <a:rPr lang="en-US" sz="900" b="1" i="0" dirty="0">
                <a:solidFill>
                  <a:schemeClr val="tx1"/>
                </a:solidFill>
                <a:effectLst/>
                <a:latin typeface="Söhne"/>
              </a:rPr>
              <a:t>Average Calls: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Establish the average duration of calls, helping identify patterns and potential areas for improvement in customer interactions and support processes.</a:t>
            </a:r>
          </a:p>
          <a:p>
            <a:pPr marL="152400" indent="0" algn="l">
              <a:buNone/>
            </a:pPr>
            <a:r>
              <a:rPr lang="en-US" sz="900" b="1" i="0" dirty="0">
                <a:solidFill>
                  <a:schemeClr val="tx1"/>
                </a:solidFill>
                <a:effectLst/>
                <a:latin typeface="Söhne"/>
              </a:rPr>
              <a:t>Response Percentage:</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Calculate the percentage of calls that received a satisfactory response, highlighting the effectiveness of the support system and identifying areas for improvement.</a:t>
            </a:r>
          </a:p>
          <a:p>
            <a:pPr marL="152400" indent="0" algn="l">
              <a:buNone/>
            </a:pPr>
            <a:r>
              <a:rPr lang="en-US" sz="900" b="1" i="0" dirty="0">
                <a:solidFill>
                  <a:schemeClr val="tx1"/>
                </a:solidFill>
                <a:effectLst/>
                <a:latin typeface="Söhne"/>
              </a:rPr>
              <a:t>Day-wise Call Distribution:</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Analyze the data to identify which day of the week receives the highest volume of calls, aiding in resource allocation and scheduling optimization.</a:t>
            </a:r>
          </a:p>
          <a:p>
            <a:pPr marL="0" lvl="0" indent="0" algn="l" rtl="0">
              <a:spcBef>
                <a:spcPts val="0"/>
              </a:spcBef>
              <a:spcAft>
                <a:spcPts val="0"/>
              </a:spcAft>
              <a:buNone/>
            </a:pPr>
            <a:endParaRPr lang="en-IN" dirty="0">
              <a:solidFill>
                <a:schemeClr val="tx1"/>
              </a:solidFill>
            </a:endParaRPr>
          </a:p>
        </p:txBody>
      </p:sp>
      <p:grpSp>
        <p:nvGrpSpPr>
          <p:cNvPr id="7539" name="Google Shape;7539;p37"/>
          <p:cNvGrpSpPr/>
          <p:nvPr/>
        </p:nvGrpSpPr>
        <p:grpSpPr>
          <a:xfrm>
            <a:off x="8229182" y="2449972"/>
            <a:ext cx="524371" cy="524371"/>
            <a:chOff x="3109125" y="2538950"/>
            <a:chExt cx="358275" cy="358275"/>
          </a:xfrm>
        </p:grpSpPr>
        <p:sp>
          <p:nvSpPr>
            <p:cNvPr id="7540" name="Google Shape;7540;p37"/>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p:cNvGrpSpPr/>
          <p:nvPr/>
        </p:nvGrpSpPr>
        <p:grpSpPr>
          <a:xfrm>
            <a:off x="8424006" y="3714540"/>
            <a:ext cx="524335" cy="524371"/>
            <a:chOff x="3235875" y="2037075"/>
            <a:chExt cx="358250" cy="358275"/>
          </a:xfrm>
        </p:grpSpPr>
        <p:sp>
          <p:nvSpPr>
            <p:cNvPr id="7544" name="Google Shape;7544;p37"/>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p:cNvGrpSpPr/>
          <p:nvPr/>
        </p:nvGrpSpPr>
        <p:grpSpPr>
          <a:xfrm>
            <a:off x="6121546" y="4703478"/>
            <a:ext cx="615883" cy="640581"/>
            <a:chOff x="4114575" y="2101300"/>
            <a:chExt cx="420800" cy="437675"/>
          </a:xfrm>
        </p:grpSpPr>
        <p:sp>
          <p:nvSpPr>
            <p:cNvPr id="7549" name="Google Shape;7549;p37"/>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p:cNvGrpSpPr/>
          <p:nvPr/>
        </p:nvGrpSpPr>
        <p:grpSpPr>
          <a:xfrm>
            <a:off x="7430422" y="4384950"/>
            <a:ext cx="435311" cy="435348"/>
            <a:chOff x="5151300" y="1903575"/>
            <a:chExt cx="297425" cy="297450"/>
          </a:xfrm>
        </p:grpSpPr>
        <p:sp>
          <p:nvSpPr>
            <p:cNvPr id="7554" name="Google Shape;7554;p37"/>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36"/>
        <p:cNvGrpSpPr/>
        <p:nvPr/>
      </p:nvGrpSpPr>
      <p:grpSpPr>
        <a:xfrm>
          <a:off x="0" y="0"/>
          <a:ext cx="0" cy="0"/>
          <a:chOff x="0" y="0"/>
          <a:chExt cx="0" cy="0"/>
        </a:xfrm>
      </p:grpSpPr>
      <p:sp>
        <p:nvSpPr>
          <p:cNvPr id="7537" name="Google Shape;75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7538" name="Google Shape;7538;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algn="l">
              <a:buNone/>
            </a:pPr>
            <a:r>
              <a:rPr lang="en-US" sz="900" b="1" i="0" dirty="0">
                <a:solidFill>
                  <a:schemeClr val="tx1"/>
                </a:solidFill>
                <a:effectLst/>
                <a:latin typeface="Söhne"/>
              </a:rPr>
              <a:t>State-wise Problem Identification:</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Identify the states where customers are facing the most challenges, enabling targeted efforts to address specific issues in those regions.</a:t>
            </a:r>
          </a:p>
          <a:p>
            <a:pPr marL="152400" indent="0" algn="l">
              <a:buNone/>
            </a:pPr>
            <a:r>
              <a:rPr lang="en-US" sz="900" b="1" i="0" dirty="0">
                <a:solidFill>
                  <a:schemeClr val="tx1"/>
                </a:solidFill>
                <a:effectLst/>
                <a:latin typeface="Söhne"/>
              </a:rPr>
              <a:t>City-wise Call Distribution:</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Determine which cities are experiencing higher call volumes, helping prioritize support efforts and tailor services to regional needs.</a:t>
            </a:r>
          </a:p>
          <a:p>
            <a:pPr marL="152400" indent="0" algn="l">
              <a:buNone/>
            </a:pPr>
            <a:r>
              <a:rPr lang="en-US" sz="900" b="1" i="0" dirty="0">
                <a:solidFill>
                  <a:schemeClr val="tx1"/>
                </a:solidFill>
                <a:effectLst/>
                <a:latin typeface="Söhne"/>
              </a:rPr>
              <a:t>Main Reasons for Calls: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Categorize and analyze the main reasons customers are calling, providing insights into common issues and informing strategies for proactive problem resolution.</a:t>
            </a:r>
          </a:p>
          <a:p>
            <a:pPr marL="152400" indent="0" algn="l">
              <a:buNone/>
            </a:pPr>
            <a:r>
              <a:rPr lang="en-US" sz="900" b="1" i="0" dirty="0">
                <a:solidFill>
                  <a:schemeClr val="tx1"/>
                </a:solidFill>
                <a:effectLst/>
                <a:latin typeface="Söhne"/>
              </a:rPr>
              <a:t>Active Channels: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Identify the most utilized communication channels for customer interaction, allowing for resource optimization and efficient management of customer inquiries.</a:t>
            </a:r>
          </a:p>
          <a:p>
            <a:pPr marL="152400" indent="0" algn="l">
              <a:buNone/>
            </a:pPr>
            <a:r>
              <a:rPr lang="en-US" sz="900" b="1" i="0" dirty="0">
                <a:solidFill>
                  <a:schemeClr val="tx1"/>
                </a:solidFill>
                <a:effectLst/>
                <a:latin typeface="Söhne"/>
              </a:rPr>
              <a:t>Sentiment Analysis:</a:t>
            </a:r>
            <a:endParaRPr lang="en-US" sz="900" b="0" i="0" dirty="0">
              <a:solidFill>
                <a:schemeClr val="tx1"/>
              </a:solidFill>
              <a:effectLst/>
              <a:latin typeface="Söhne"/>
            </a:endParaRPr>
          </a:p>
          <a:p>
            <a:pPr marL="457200" lvl="1" indent="0" algn="l">
              <a:buNone/>
            </a:pPr>
            <a:r>
              <a:rPr lang="en-US" sz="1000" b="0" i="0" dirty="0">
                <a:solidFill>
                  <a:schemeClr val="tx1"/>
                </a:solidFill>
                <a:effectLst/>
                <a:latin typeface="Söhne"/>
              </a:rPr>
              <a:t>Employ sentiment analysis to understand the emotional tone of customer interactions, enabling the identification of areas where improvements or interventions may be needed.</a:t>
            </a:r>
          </a:p>
          <a:p>
            <a:pPr marL="0" lvl="0" indent="0" algn="l" rtl="0">
              <a:spcBef>
                <a:spcPts val="0"/>
              </a:spcBef>
              <a:spcAft>
                <a:spcPts val="0"/>
              </a:spcAft>
              <a:buNone/>
            </a:pPr>
            <a:endParaRPr lang="en-IN" dirty="0">
              <a:solidFill>
                <a:schemeClr val="tx1"/>
              </a:solidFill>
            </a:endParaRPr>
          </a:p>
        </p:txBody>
      </p:sp>
      <p:grpSp>
        <p:nvGrpSpPr>
          <p:cNvPr id="7539" name="Google Shape;7539;p37"/>
          <p:cNvGrpSpPr/>
          <p:nvPr/>
        </p:nvGrpSpPr>
        <p:grpSpPr>
          <a:xfrm>
            <a:off x="8229182" y="2449972"/>
            <a:ext cx="524371" cy="524371"/>
            <a:chOff x="3109125" y="2538950"/>
            <a:chExt cx="358275" cy="358275"/>
          </a:xfrm>
        </p:grpSpPr>
        <p:sp>
          <p:nvSpPr>
            <p:cNvPr id="7540" name="Google Shape;7540;p37"/>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p:cNvGrpSpPr/>
          <p:nvPr/>
        </p:nvGrpSpPr>
        <p:grpSpPr>
          <a:xfrm>
            <a:off x="8424006" y="3714540"/>
            <a:ext cx="524335" cy="524371"/>
            <a:chOff x="3235875" y="2037075"/>
            <a:chExt cx="358250" cy="358275"/>
          </a:xfrm>
        </p:grpSpPr>
        <p:sp>
          <p:nvSpPr>
            <p:cNvPr id="7544" name="Google Shape;7544;p37"/>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p:cNvGrpSpPr/>
          <p:nvPr/>
        </p:nvGrpSpPr>
        <p:grpSpPr>
          <a:xfrm>
            <a:off x="6121546" y="4703478"/>
            <a:ext cx="615883" cy="640581"/>
            <a:chOff x="4114575" y="2101300"/>
            <a:chExt cx="420800" cy="437675"/>
          </a:xfrm>
        </p:grpSpPr>
        <p:sp>
          <p:nvSpPr>
            <p:cNvPr id="7549" name="Google Shape;7549;p37"/>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p:cNvGrpSpPr/>
          <p:nvPr/>
        </p:nvGrpSpPr>
        <p:grpSpPr>
          <a:xfrm>
            <a:off x="7430422" y="4384950"/>
            <a:ext cx="435311" cy="435348"/>
            <a:chOff x="5151300" y="1903575"/>
            <a:chExt cx="297425" cy="297450"/>
          </a:xfrm>
        </p:grpSpPr>
        <p:sp>
          <p:nvSpPr>
            <p:cNvPr id="7554" name="Google Shape;7554;p37"/>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070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492369" y="200967"/>
            <a:ext cx="8159262" cy="41801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KPI</a:t>
            </a:r>
            <a:endParaRPr dirty="0"/>
          </a:p>
        </p:txBody>
      </p:sp>
      <p:sp>
        <p:nvSpPr>
          <p:cNvPr id="4" name="TextBox 3">
            <a:extLst>
              <a:ext uri="{FF2B5EF4-FFF2-40B4-BE49-F238E27FC236}">
                <a16:creationId xmlns:a16="http://schemas.microsoft.com/office/drawing/2014/main" id="{8C56EF6D-B8AB-42B2-86CD-2A2FA1148D45}"/>
              </a:ext>
            </a:extLst>
          </p:cNvPr>
          <p:cNvSpPr txBox="1"/>
          <p:nvPr/>
        </p:nvSpPr>
        <p:spPr>
          <a:xfrm>
            <a:off x="949569" y="944545"/>
            <a:ext cx="1652954" cy="892552"/>
          </a:xfrm>
          <a:prstGeom prst="rect">
            <a:avLst/>
          </a:prstGeom>
          <a:noFill/>
        </p:spPr>
        <p:txBody>
          <a:bodyPr wrap="square" rtlCol="0">
            <a:spAutoFit/>
          </a:bodyPr>
          <a:lstStyle/>
          <a:p>
            <a:pPr algn="ctr"/>
            <a:r>
              <a:rPr lang="en-US" dirty="0"/>
              <a:t>Total No. Of Calls</a:t>
            </a:r>
          </a:p>
          <a:p>
            <a:pPr algn="ctr"/>
            <a:endParaRPr lang="en-US" dirty="0"/>
          </a:p>
          <a:p>
            <a:pPr algn="ctr"/>
            <a:r>
              <a:rPr lang="en-US" sz="2400" b="1" dirty="0">
                <a:solidFill>
                  <a:schemeClr val="tx2">
                    <a:lumMod val="25000"/>
                  </a:schemeClr>
                </a:solidFill>
              </a:rPr>
              <a:t>33K</a:t>
            </a:r>
            <a:endParaRPr lang="en-IN" sz="2400" b="1" dirty="0">
              <a:solidFill>
                <a:schemeClr val="tx2">
                  <a:lumMod val="25000"/>
                </a:schemeClr>
              </a:solidFill>
            </a:endParaRPr>
          </a:p>
        </p:txBody>
      </p:sp>
      <p:sp>
        <p:nvSpPr>
          <p:cNvPr id="5" name="TextBox 4">
            <a:extLst>
              <a:ext uri="{FF2B5EF4-FFF2-40B4-BE49-F238E27FC236}">
                <a16:creationId xmlns:a16="http://schemas.microsoft.com/office/drawing/2014/main" id="{4241B3EF-DFC5-48DC-A9FB-C82CA604BD73}"/>
              </a:ext>
            </a:extLst>
          </p:cNvPr>
          <p:cNvSpPr txBox="1"/>
          <p:nvPr/>
        </p:nvSpPr>
        <p:spPr>
          <a:xfrm>
            <a:off x="3884619" y="924448"/>
            <a:ext cx="1851105" cy="892552"/>
          </a:xfrm>
          <a:prstGeom prst="rect">
            <a:avLst/>
          </a:prstGeom>
          <a:noFill/>
        </p:spPr>
        <p:txBody>
          <a:bodyPr wrap="square" rtlCol="0">
            <a:spAutoFit/>
          </a:bodyPr>
          <a:lstStyle/>
          <a:p>
            <a:r>
              <a:rPr lang="en-US" dirty="0"/>
              <a:t>Total Call Duration(Hour)</a:t>
            </a:r>
          </a:p>
          <a:p>
            <a:r>
              <a:rPr lang="en-US" sz="2400" b="1" dirty="0">
                <a:solidFill>
                  <a:schemeClr val="tx2">
                    <a:lumMod val="25000"/>
                  </a:schemeClr>
                </a:solidFill>
              </a:rPr>
              <a:t>13.74k</a:t>
            </a:r>
            <a:endParaRPr lang="en-IN" sz="2400" b="1" dirty="0">
              <a:solidFill>
                <a:schemeClr val="tx2">
                  <a:lumMod val="25000"/>
                </a:schemeClr>
              </a:solidFill>
            </a:endParaRPr>
          </a:p>
        </p:txBody>
      </p:sp>
      <p:sp>
        <p:nvSpPr>
          <p:cNvPr id="6" name="TextBox 5">
            <a:extLst>
              <a:ext uri="{FF2B5EF4-FFF2-40B4-BE49-F238E27FC236}">
                <a16:creationId xmlns:a16="http://schemas.microsoft.com/office/drawing/2014/main" id="{9FC68799-66FD-452E-B157-35384C750289}"/>
              </a:ext>
            </a:extLst>
          </p:cNvPr>
          <p:cNvSpPr txBox="1"/>
          <p:nvPr/>
        </p:nvSpPr>
        <p:spPr>
          <a:xfrm>
            <a:off x="6756562" y="944545"/>
            <a:ext cx="1475472" cy="892552"/>
          </a:xfrm>
          <a:prstGeom prst="rect">
            <a:avLst/>
          </a:prstGeom>
          <a:noFill/>
        </p:spPr>
        <p:txBody>
          <a:bodyPr wrap="square" rtlCol="0">
            <a:spAutoFit/>
          </a:bodyPr>
          <a:lstStyle/>
          <a:p>
            <a:r>
              <a:rPr lang="en-US" dirty="0"/>
              <a:t>Total Call Duration(Min)</a:t>
            </a:r>
          </a:p>
          <a:p>
            <a:r>
              <a:rPr lang="en-US" sz="2400" dirty="0">
                <a:solidFill>
                  <a:schemeClr val="tx2">
                    <a:lumMod val="25000"/>
                  </a:schemeClr>
                </a:solidFill>
              </a:rPr>
              <a:t>824k</a:t>
            </a:r>
            <a:endParaRPr lang="en-IN" sz="2400" dirty="0">
              <a:solidFill>
                <a:schemeClr val="tx2">
                  <a:lumMod val="25000"/>
                </a:schemeClr>
              </a:solidFill>
            </a:endParaRPr>
          </a:p>
        </p:txBody>
      </p:sp>
      <p:sp>
        <p:nvSpPr>
          <p:cNvPr id="7" name="TextBox 6">
            <a:extLst>
              <a:ext uri="{FF2B5EF4-FFF2-40B4-BE49-F238E27FC236}">
                <a16:creationId xmlns:a16="http://schemas.microsoft.com/office/drawing/2014/main" id="{DD700000-AC69-4271-B9A0-AF9C57CC8B03}"/>
              </a:ext>
            </a:extLst>
          </p:cNvPr>
          <p:cNvSpPr txBox="1"/>
          <p:nvPr/>
        </p:nvSpPr>
        <p:spPr>
          <a:xfrm>
            <a:off x="2342196" y="2860128"/>
            <a:ext cx="1411794" cy="892552"/>
          </a:xfrm>
          <a:prstGeom prst="rect">
            <a:avLst/>
          </a:prstGeom>
          <a:noFill/>
        </p:spPr>
        <p:txBody>
          <a:bodyPr wrap="square" rtlCol="0">
            <a:spAutoFit/>
          </a:bodyPr>
          <a:lstStyle/>
          <a:p>
            <a:r>
              <a:rPr lang="en-US" dirty="0"/>
              <a:t>Average Call Duration (Min)</a:t>
            </a:r>
          </a:p>
          <a:p>
            <a:r>
              <a:rPr lang="en-US" sz="2400" b="1" dirty="0">
                <a:solidFill>
                  <a:schemeClr val="tx2">
                    <a:lumMod val="25000"/>
                  </a:schemeClr>
                </a:solidFill>
              </a:rPr>
              <a:t>25.02</a:t>
            </a:r>
            <a:endParaRPr lang="en-IN" sz="2400" b="1" dirty="0">
              <a:solidFill>
                <a:schemeClr val="tx2">
                  <a:lumMod val="25000"/>
                </a:schemeClr>
              </a:solidFill>
            </a:endParaRPr>
          </a:p>
        </p:txBody>
      </p:sp>
      <p:sp>
        <p:nvSpPr>
          <p:cNvPr id="8" name="TextBox 7">
            <a:extLst>
              <a:ext uri="{FF2B5EF4-FFF2-40B4-BE49-F238E27FC236}">
                <a16:creationId xmlns:a16="http://schemas.microsoft.com/office/drawing/2014/main" id="{51C27810-BB64-4900-9A9F-C612289A0723}"/>
              </a:ext>
            </a:extLst>
          </p:cNvPr>
          <p:cNvSpPr txBox="1"/>
          <p:nvPr/>
        </p:nvSpPr>
        <p:spPr>
          <a:xfrm>
            <a:off x="6148636" y="2752406"/>
            <a:ext cx="1548401" cy="1107996"/>
          </a:xfrm>
          <a:prstGeom prst="rect">
            <a:avLst/>
          </a:prstGeom>
          <a:noFill/>
        </p:spPr>
        <p:txBody>
          <a:bodyPr wrap="square" rtlCol="0">
            <a:spAutoFit/>
          </a:bodyPr>
          <a:lstStyle/>
          <a:p>
            <a:r>
              <a:rPr lang="en-US" dirty="0"/>
              <a:t>Response Time Percentage</a:t>
            </a:r>
          </a:p>
          <a:p>
            <a:r>
              <a:rPr lang="en-US" sz="2400" b="1" dirty="0">
                <a:solidFill>
                  <a:schemeClr val="tx2">
                    <a:lumMod val="25000"/>
                  </a:schemeClr>
                </a:solidFill>
              </a:rPr>
              <a:t>75.26%</a:t>
            </a:r>
          </a:p>
          <a:p>
            <a:r>
              <a:rPr lang="en-US"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492369" y="200967"/>
            <a:ext cx="8159262" cy="41801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Days Wise call</a:t>
            </a:r>
            <a:endParaRPr dirty="0"/>
          </a:p>
        </p:txBody>
      </p:sp>
      <p:graphicFrame>
        <p:nvGraphicFramePr>
          <p:cNvPr id="10" name="Chart 9">
            <a:extLst>
              <a:ext uri="{FF2B5EF4-FFF2-40B4-BE49-F238E27FC236}">
                <a16:creationId xmlns:a16="http://schemas.microsoft.com/office/drawing/2014/main" id="{31371977-7E59-4073-88B5-DF967CDA5486}"/>
              </a:ext>
            </a:extLst>
          </p:cNvPr>
          <p:cNvGraphicFramePr/>
          <p:nvPr>
            <p:extLst>
              <p:ext uri="{D42A27DB-BD31-4B8C-83A1-F6EECF244321}">
                <p14:modId xmlns:p14="http://schemas.microsoft.com/office/powerpoint/2010/main" val="3653804214"/>
              </p:ext>
            </p:extLst>
          </p:nvPr>
        </p:nvGraphicFramePr>
        <p:xfrm>
          <a:off x="492370" y="502418"/>
          <a:ext cx="8159262" cy="32657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819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492369" y="200967"/>
            <a:ext cx="8159262" cy="41801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Total no of Calls by Reason</a:t>
            </a:r>
            <a:endParaRPr dirty="0"/>
          </a:p>
        </p:txBody>
      </p:sp>
      <p:graphicFrame>
        <p:nvGraphicFramePr>
          <p:cNvPr id="7" name="Chart 6">
            <a:extLst>
              <a:ext uri="{FF2B5EF4-FFF2-40B4-BE49-F238E27FC236}">
                <a16:creationId xmlns:a16="http://schemas.microsoft.com/office/drawing/2014/main" id="{A7DE26AD-BA71-4E06-BF22-458C0487448B}"/>
              </a:ext>
            </a:extLst>
          </p:cNvPr>
          <p:cNvGraphicFramePr/>
          <p:nvPr>
            <p:extLst>
              <p:ext uri="{D42A27DB-BD31-4B8C-83A1-F6EECF244321}">
                <p14:modId xmlns:p14="http://schemas.microsoft.com/office/powerpoint/2010/main" val="87822091"/>
              </p:ext>
            </p:extLst>
          </p:nvPr>
        </p:nvGraphicFramePr>
        <p:xfrm>
          <a:off x="813916" y="539750"/>
          <a:ext cx="7767376" cy="3198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378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492369" y="200967"/>
            <a:ext cx="8159262" cy="41801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Total no of Calls by Channel</a:t>
            </a:r>
          </a:p>
        </p:txBody>
      </p:sp>
      <p:graphicFrame>
        <p:nvGraphicFramePr>
          <p:cNvPr id="4" name="Chart 3">
            <a:extLst>
              <a:ext uri="{FF2B5EF4-FFF2-40B4-BE49-F238E27FC236}">
                <a16:creationId xmlns:a16="http://schemas.microsoft.com/office/drawing/2014/main" id="{C5FBE966-356D-4B40-A6DC-237D272F1CDD}"/>
              </a:ext>
            </a:extLst>
          </p:cNvPr>
          <p:cNvGraphicFramePr/>
          <p:nvPr>
            <p:extLst>
              <p:ext uri="{D42A27DB-BD31-4B8C-83A1-F6EECF244321}">
                <p14:modId xmlns:p14="http://schemas.microsoft.com/office/powerpoint/2010/main" val="1373906282"/>
              </p:ext>
            </p:extLst>
          </p:nvPr>
        </p:nvGraphicFramePr>
        <p:xfrm>
          <a:off x="1524000" y="539750"/>
          <a:ext cx="6096000" cy="3228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878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271305" y="200966"/>
            <a:ext cx="8380326" cy="45519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Total no of Calls by Channel</a:t>
            </a:r>
          </a:p>
        </p:txBody>
      </p:sp>
      <p:graphicFrame>
        <p:nvGraphicFramePr>
          <p:cNvPr id="5" name="Chart 4">
            <a:extLst>
              <a:ext uri="{FF2B5EF4-FFF2-40B4-BE49-F238E27FC236}">
                <a16:creationId xmlns:a16="http://schemas.microsoft.com/office/drawing/2014/main" id="{22979448-4CE5-44CD-944A-0D15AE849464}"/>
              </a:ext>
            </a:extLst>
          </p:cNvPr>
          <p:cNvGraphicFramePr/>
          <p:nvPr>
            <p:extLst>
              <p:ext uri="{D42A27DB-BD31-4B8C-83A1-F6EECF244321}">
                <p14:modId xmlns:p14="http://schemas.microsoft.com/office/powerpoint/2010/main" val="2728357365"/>
              </p:ext>
            </p:extLst>
          </p:nvPr>
        </p:nvGraphicFramePr>
        <p:xfrm>
          <a:off x="1095270" y="539750"/>
          <a:ext cx="7295104" cy="3117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466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9"/>
        <p:cNvGrpSpPr/>
        <p:nvPr/>
      </p:nvGrpSpPr>
      <p:grpSpPr>
        <a:xfrm>
          <a:off x="0" y="0"/>
          <a:ext cx="0" cy="0"/>
          <a:chOff x="0" y="0"/>
          <a:chExt cx="0" cy="0"/>
        </a:xfrm>
      </p:grpSpPr>
      <p:sp>
        <p:nvSpPr>
          <p:cNvPr id="8041" name="Google Shape;8041;p45"/>
          <p:cNvSpPr txBox="1">
            <a:spLocks noGrp="1"/>
          </p:cNvSpPr>
          <p:nvPr>
            <p:ph type="subTitle" idx="1"/>
          </p:nvPr>
        </p:nvSpPr>
        <p:spPr>
          <a:xfrm>
            <a:off x="271305" y="200966"/>
            <a:ext cx="8380326" cy="45519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Total no of Calls by Call Center City</a:t>
            </a:r>
          </a:p>
        </p:txBody>
      </p:sp>
      <p:graphicFrame>
        <p:nvGraphicFramePr>
          <p:cNvPr id="4" name="Chart 3">
            <a:extLst>
              <a:ext uri="{FF2B5EF4-FFF2-40B4-BE49-F238E27FC236}">
                <a16:creationId xmlns:a16="http://schemas.microsoft.com/office/drawing/2014/main" id="{B083C2CB-EB39-4126-BB9D-7A5F124261CC}"/>
              </a:ext>
            </a:extLst>
          </p:cNvPr>
          <p:cNvGraphicFramePr/>
          <p:nvPr>
            <p:extLst>
              <p:ext uri="{D42A27DB-BD31-4B8C-83A1-F6EECF244321}">
                <p14:modId xmlns:p14="http://schemas.microsoft.com/office/powerpoint/2010/main" val="3100355865"/>
              </p:ext>
            </p:extLst>
          </p:nvPr>
        </p:nvGraphicFramePr>
        <p:xfrm>
          <a:off x="723481" y="539750"/>
          <a:ext cx="7405635" cy="35097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6398266"/>
      </p:ext>
    </p:extLst>
  </p:cSld>
  <p:clrMapOvr>
    <a:masterClrMapping/>
  </p:clrMapOvr>
</p:sld>
</file>

<file path=ppt/theme/theme1.xml><?xml version="1.0" encoding="utf-8"?>
<a:theme xmlns:a="http://schemas.openxmlformats.org/drawingml/2006/main" name="Call Center Company Profile by Slidesgo">
  <a:themeElements>
    <a:clrScheme name="Simple Light">
      <a:dk1>
        <a:srgbClr val="000000"/>
      </a:dk1>
      <a:lt1>
        <a:srgbClr val="E6EDFE"/>
      </a:lt1>
      <a:dk2>
        <a:srgbClr val="F87456"/>
      </a:dk2>
      <a:lt2>
        <a:srgbClr val="D9F1CF"/>
      </a:lt2>
      <a:accent1>
        <a:srgbClr val="FFFFFF"/>
      </a:accent1>
      <a:accent2>
        <a:srgbClr val="FFC9E0"/>
      </a:accent2>
      <a:accent3>
        <a:srgbClr val="C1C5EF"/>
      </a:accent3>
      <a:accent4>
        <a:srgbClr val="FFFFFF"/>
      </a:accent4>
      <a:accent5>
        <a:srgbClr val="FFFFFF"/>
      </a:accent5>
      <a:accent6>
        <a:srgbClr val="FFFFFF"/>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450</Words>
  <Application>Microsoft Office PowerPoint</Application>
  <PresentationFormat>On-screen Show (16:9)</PresentationFormat>
  <Paragraphs>115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Söhne</vt:lpstr>
      <vt:lpstr>Barlow</vt:lpstr>
      <vt:lpstr>Arial</vt:lpstr>
      <vt:lpstr>Fjalla One</vt:lpstr>
      <vt:lpstr>Roboto Condensed Light</vt:lpstr>
      <vt:lpstr>Call Center Company Profile by Slidesgo</vt:lpstr>
      <vt:lpstr>CALL CENTER COMPANY</vt:lpstr>
      <vt:lpstr>Problem Statement.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COMPANY</dc:title>
  <cp:lastModifiedBy>ANWAR</cp:lastModifiedBy>
  <cp:revision>13</cp:revision>
  <dcterms:modified xsi:type="dcterms:W3CDTF">2024-02-25T04:33:34Z</dcterms:modified>
</cp:coreProperties>
</file>