
<file path=[Content_Types].xml><?xml version="1.0" encoding="utf-8"?>
<Types xmlns="http://schemas.openxmlformats.org/package/2006/content-types">
  <Default Extension="1" ContentType="image/jpeg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1"/>
  </p:notesMasterIdLst>
  <p:sldIdLst>
    <p:sldId id="256" r:id="rId2"/>
    <p:sldId id="257" r:id="rId3"/>
    <p:sldId id="259" r:id="rId4"/>
    <p:sldId id="308" r:id="rId5"/>
    <p:sldId id="258" r:id="rId6"/>
    <p:sldId id="273" r:id="rId7"/>
    <p:sldId id="260" r:id="rId8"/>
    <p:sldId id="261" r:id="rId9"/>
    <p:sldId id="270" r:id="rId10"/>
    <p:sldId id="264" r:id="rId11"/>
    <p:sldId id="262" r:id="rId12"/>
    <p:sldId id="263" r:id="rId13"/>
    <p:sldId id="265" r:id="rId14"/>
    <p:sldId id="268" r:id="rId15"/>
    <p:sldId id="266" r:id="rId16"/>
    <p:sldId id="267" r:id="rId17"/>
    <p:sldId id="269" r:id="rId18"/>
    <p:sldId id="271" r:id="rId19"/>
    <p:sldId id="274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</p:embeddedFont>
    <p:embeddedFont>
      <p:font typeface="Epilog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6324FB-60E7-4FD4-99A4-6C526CAFB5DE}">
  <a:tblStyle styleId="{D76324FB-60E7-4FD4-99A4-6C526CAFB5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Graduation</c:v>
                </c:pt>
                <c:pt idx="1">
                  <c:v>PhD</c:v>
                </c:pt>
                <c:pt idx="2">
                  <c:v>Master</c:v>
                </c:pt>
                <c:pt idx="3">
                  <c:v>2n Cycle</c:v>
                </c:pt>
                <c:pt idx="4">
                  <c:v>Basic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0.50309999999999999</c:v>
                </c:pt>
                <c:pt idx="1">
                  <c:v>0.217</c:v>
                </c:pt>
                <c:pt idx="2">
                  <c:v>0.16520000000000001</c:v>
                </c:pt>
                <c:pt idx="3">
                  <c:v>9.06E-2</c:v>
                </c:pt>
                <c:pt idx="4">
                  <c:v>2.41E-2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87-4D07-A1E0-539194AAC52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Martial 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Married</c:v>
                </c:pt>
                <c:pt idx="1">
                  <c:v>Together</c:v>
                </c:pt>
                <c:pt idx="2">
                  <c:v>Single</c:v>
                </c:pt>
                <c:pt idx="3">
                  <c:v>Divorced</c:v>
                </c:pt>
                <c:pt idx="4">
                  <c:v>Widow</c:v>
                </c:pt>
                <c:pt idx="5">
                  <c:v>Alone</c:v>
                </c:pt>
                <c:pt idx="6">
                  <c:v>Absured</c:v>
                </c:pt>
                <c:pt idx="7">
                  <c:v>YOLO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864</c:v>
                </c:pt>
                <c:pt idx="1">
                  <c:v>580</c:v>
                </c:pt>
                <c:pt idx="2">
                  <c:v>480</c:v>
                </c:pt>
                <c:pt idx="3">
                  <c:v>232</c:v>
                </c:pt>
                <c:pt idx="4">
                  <c:v>77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0-4AA2-B976-E91E4EEA16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7117759"/>
        <c:axId val="357121087"/>
      </c:barChart>
      <c:catAx>
        <c:axId val="35711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21087"/>
        <c:crosses val="autoZero"/>
        <c:auto val="1"/>
        <c:lblAlgn val="ctr"/>
        <c:lblOffset val="100"/>
        <c:noMultiLvlLbl val="0"/>
      </c:catAx>
      <c:valAx>
        <c:axId val="35712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17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Sheet1!$B$2:$B$5</c:f>
              <c:numCache>
                <c:formatCode>0.00%</c:formatCode>
                <c:ptCount val="4"/>
                <c:pt idx="0">
                  <c:v>0.57720000000000005</c:v>
                </c:pt>
                <c:pt idx="1">
                  <c:v>0.40129999999999999</c:v>
                </c:pt>
                <c:pt idx="2">
                  <c:v>2.1399999999999999E-2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A-4EA2-9B9E-21449E0CD3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Teen Home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Sheet1!$B$2:$B$4</c:f>
              <c:numCache>
                <c:formatCode>0.00%</c:formatCode>
                <c:ptCount val="3"/>
                <c:pt idx="0">
                  <c:v>0.51700000000000002</c:v>
                </c:pt>
                <c:pt idx="1">
                  <c:v>0.45979999999999999</c:v>
                </c:pt>
                <c:pt idx="2">
                  <c:v>2.3199999999999998E-2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56-49D8-BD67-679006323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1">
                            <a:tint val="100000"/>
                            <a:shade val="100000"/>
                            <a:satMod val="130000"/>
                          </a:schemeClr>
                        </a:gs>
                        <a:gs pos="100000">
                          <a:schemeClr val="accent1">
                            <a:tint val="50000"/>
                            <a:shade val="100000"/>
                            <a:satMod val="350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c:spPr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2">
                            <a:tint val="100000"/>
                            <a:shade val="100000"/>
                            <a:satMod val="130000"/>
                          </a:schemeClr>
                        </a:gs>
                        <a:gs pos="100000">
                          <a:schemeClr val="accent2">
                            <a:tint val="50000"/>
                            <a:shade val="100000"/>
                            <a:satMod val="350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c:spPr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3">
                            <a:tint val="100000"/>
                            <a:shade val="100000"/>
                            <a:satMod val="130000"/>
                          </a:schemeClr>
                        </a:gs>
                        <a:gs pos="100000">
                          <a:schemeClr val="accent3">
                            <a:tint val="50000"/>
                            <a:shade val="100000"/>
                            <a:satMod val="350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c:spPr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tx2">
                            <a:lumMod val="35000"/>
                            <a:lumOff val="65000"/>
                          </a:schemeClr>
                        </a:solidFill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3D56-49D8-BD67-6790063231CF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3314B-CB85-44D8-A59A-748B18058B0B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19D7EFD-BD1C-498C-9649-A229F8B1363D}">
      <dgm:prSet phldrT="[Text]"/>
      <dgm:spPr/>
      <dgm:t>
        <a:bodyPr/>
        <a:lstStyle/>
        <a:p>
          <a:r>
            <a:rPr lang="en-US"/>
            <a:t>Define The Question.</a:t>
          </a:r>
          <a:endParaRPr lang="en-IN" dirty="0"/>
        </a:p>
      </dgm:t>
    </dgm:pt>
    <dgm:pt modelId="{9DD10DCE-6C2B-4428-A001-470EFECE765A}" type="parTrans" cxnId="{40273DEF-A1D1-46FA-8BFE-A3AFB887B113}">
      <dgm:prSet/>
      <dgm:spPr/>
      <dgm:t>
        <a:bodyPr/>
        <a:lstStyle/>
        <a:p>
          <a:endParaRPr lang="en-IN"/>
        </a:p>
      </dgm:t>
    </dgm:pt>
    <dgm:pt modelId="{F5A4AFA5-B71F-4C70-BBBF-C6D946635BDD}" type="sibTrans" cxnId="{40273DEF-A1D1-46FA-8BFE-A3AFB887B113}">
      <dgm:prSet/>
      <dgm:spPr/>
      <dgm:t>
        <a:bodyPr/>
        <a:lstStyle/>
        <a:p>
          <a:endParaRPr lang="en-IN"/>
        </a:p>
      </dgm:t>
    </dgm:pt>
    <dgm:pt modelId="{4819CDD7-FB69-4CF9-8076-AD614A620EA2}">
      <dgm:prSet phldrT="[Text]"/>
      <dgm:spPr/>
      <dgm:t>
        <a:bodyPr/>
        <a:lstStyle/>
        <a:p>
          <a:r>
            <a:rPr lang="en-US"/>
            <a:t>Collect The Data</a:t>
          </a:r>
          <a:endParaRPr lang="en-IN" dirty="0"/>
        </a:p>
      </dgm:t>
    </dgm:pt>
    <dgm:pt modelId="{922F8780-862E-4239-9830-E58D0DB67094}" type="parTrans" cxnId="{946E7EE1-935B-453C-A823-9F7C21ABF1CF}">
      <dgm:prSet/>
      <dgm:spPr/>
      <dgm:t>
        <a:bodyPr/>
        <a:lstStyle/>
        <a:p>
          <a:endParaRPr lang="en-IN"/>
        </a:p>
      </dgm:t>
    </dgm:pt>
    <dgm:pt modelId="{4D6C0DF0-261C-4F75-98B7-E73DA023B322}" type="sibTrans" cxnId="{946E7EE1-935B-453C-A823-9F7C21ABF1CF}">
      <dgm:prSet/>
      <dgm:spPr/>
      <dgm:t>
        <a:bodyPr/>
        <a:lstStyle/>
        <a:p>
          <a:endParaRPr lang="en-IN"/>
        </a:p>
      </dgm:t>
    </dgm:pt>
    <dgm:pt modelId="{D78A7D61-24F9-49AC-9708-3FC7BFAA691D}">
      <dgm:prSet phldrT="[Text]"/>
      <dgm:spPr/>
      <dgm:t>
        <a:bodyPr/>
        <a:lstStyle/>
        <a:p>
          <a:r>
            <a:rPr lang="en-US"/>
            <a:t>Clean The Data</a:t>
          </a:r>
          <a:endParaRPr lang="en-IN" dirty="0"/>
        </a:p>
      </dgm:t>
    </dgm:pt>
    <dgm:pt modelId="{970DA274-F018-4EB8-8B52-BC42D9B0C0AD}" type="parTrans" cxnId="{2EA19320-62CF-4CAF-AF16-89941C014E12}">
      <dgm:prSet/>
      <dgm:spPr/>
      <dgm:t>
        <a:bodyPr/>
        <a:lstStyle/>
        <a:p>
          <a:endParaRPr lang="en-IN"/>
        </a:p>
      </dgm:t>
    </dgm:pt>
    <dgm:pt modelId="{87BC67C5-42E3-4B63-BDB5-95C1C27843DC}" type="sibTrans" cxnId="{2EA19320-62CF-4CAF-AF16-89941C014E12}">
      <dgm:prSet/>
      <dgm:spPr/>
      <dgm:t>
        <a:bodyPr/>
        <a:lstStyle/>
        <a:p>
          <a:endParaRPr lang="en-IN"/>
        </a:p>
      </dgm:t>
    </dgm:pt>
    <dgm:pt modelId="{0494F2E1-F06D-4E29-8018-524B113B122A}">
      <dgm:prSet phldrT="[Text]"/>
      <dgm:spPr/>
      <dgm:t>
        <a:bodyPr/>
        <a:lstStyle/>
        <a:p>
          <a:r>
            <a:rPr lang="en-US"/>
            <a:t>Analyze The Data.</a:t>
          </a:r>
          <a:endParaRPr lang="en-IN" dirty="0"/>
        </a:p>
      </dgm:t>
    </dgm:pt>
    <dgm:pt modelId="{2696E98A-CAAE-48CD-8D29-022C36E6FF68}" type="parTrans" cxnId="{0F4E64B3-D2E8-49A6-A0D4-33AE531BD5C2}">
      <dgm:prSet/>
      <dgm:spPr/>
      <dgm:t>
        <a:bodyPr/>
        <a:lstStyle/>
        <a:p>
          <a:endParaRPr lang="en-IN"/>
        </a:p>
      </dgm:t>
    </dgm:pt>
    <dgm:pt modelId="{4FD08B07-5855-4046-9F7A-303944F5F46B}" type="sibTrans" cxnId="{0F4E64B3-D2E8-49A6-A0D4-33AE531BD5C2}">
      <dgm:prSet/>
      <dgm:spPr/>
      <dgm:t>
        <a:bodyPr/>
        <a:lstStyle/>
        <a:p>
          <a:endParaRPr lang="en-IN"/>
        </a:p>
      </dgm:t>
    </dgm:pt>
    <dgm:pt modelId="{E5CE029A-C5F6-4F49-8CC9-79F9D5854A45}">
      <dgm:prSet phldrT="[Text]"/>
      <dgm:spPr/>
      <dgm:t>
        <a:bodyPr/>
        <a:lstStyle/>
        <a:p>
          <a:r>
            <a:rPr lang="en-US" dirty="0"/>
            <a:t>Visualize</a:t>
          </a:r>
          <a:r>
            <a:rPr lang="en-US" baseline="0" dirty="0"/>
            <a:t> and Finding.</a:t>
          </a:r>
          <a:endParaRPr lang="en-IN" dirty="0"/>
        </a:p>
      </dgm:t>
    </dgm:pt>
    <dgm:pt modelId="{1E79D535-A995-4306-B229-7807EFE4B4D4}" type="parTrans" cxnId="{67BC8DB0-2DE9-4C07-B1E3-E90338AE118D}">
      <dgm:prSet/>
      <dgm:spPr/>
      <dgm:t>
        <a:bodyPr/>
        <a:lstStyle/>
        <a:p>
          <a:endParaRPr lang="en-IN"/>
        </a:p>
      </dgm:t>
    </dgm:pt>
    <dgm:pt modelId="{77714549-77A5-48FD-BFAF-B98B6F486FF4}" type="sibTrans" cxnId="{67BC8DB0-2DE9-4C07-B1E3-E90338AE118D}">
      <dgm:prSet/>
      <dgm:spPr/>
      <dgm:t>
        <a:bodyPr/>
        <a:lstStyle/>
        <a:p>
          <a:endParaRPr lang="en-IN"/>
        </a:p>
      </dgm:t>
    </dgm:pt>
    <dgm:pt modelId="{A6A553FA-83D9-4C76-93A1-601B72D85F0D}" type="pres">
      <dgm:prSet presAssocID="{9803314B-CB85-44D8-A59A-748B18058B0B}" presName="linear" presStyleCnt="0">
        <dgm:presLayoutVars>
          <dgm:dir/>
          <dgm:animLvl val="lvl"/>
          <dgm:resizeHandles val="exact"/>
        </dgm:presLayoutVars>
      </dgm:prSet>
      <dgm:spPr/>
    </dgm:pt>
    <dgm:pt modelId="{3B03B00A-A609-4E9A-AE59-D136F1D59124}" type="pres">
      <dgm:prSet presAssocID="{619D7EFD-BD1C-498C-9649-A229F8B1363D}" presName="parentLin" presStyleCnt="0"/>
      <dgm:spPr/>
    </dgm:pt>
    <dgm:pt modelId="{156EBC95-5A78-4301-8AD3-A33A8AB4E006}" type="pres">
      <dgm:prSet presAssocID="{619D7EFD-BD1C-498C-9649-A229F8B1363D}" presName="parentLeftMargin" presStyleLbl="node1" presStyleIdx="0" presStyleCnt="5"/>
      <dgm:spPr/>
    </dgm:pt>
    <dgm:pt modelId="{B781BBA8-4700-4B4E-A1E4-B63FD6AFFE77}" type="pres">
      <dgm:prSet presAssocID="{619D7EFD-BD1C-498C-9649-A229F8B136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5C2D7E-CC16-4EA8-B65D-F54160C33D83}" type="pres">
      <dgm:prSet presAssocID="{619D7EFD-BD1C-498C-9649-A229F8B1363D}" presName="negativeSpace" presStyleCnt="0"/>
      <dgm:spPr/>
    </dgm:pt>
    <dgm:pt modelId="{9996FA51-F9EB-41C7-ACDD-EF8BBA0EA00A}" type="pres">
      <dgm:prSet presAssocID="{619D7EFD-BD1C-498C-9649-A229F8B1363D}" presName="childText" presStyleLbl="conFgAcc1" presStyleIdx="0" presStyleCnt="5">
        <dgm:presLayoutVars>
          <dgm:bulletEnabled val="1"/>
        </dgm:presLayoutVars>
      </dgm:prSet>
      <dgm:spPr/>
    </dgm:pt>
    <dgm:pt modelId="{9FA9B58D-6648-4286-9EDE-BF01E7BA908A}" type="pres">
      <dgm:prSet presAssocID="{F5A4AFA5-B71F-4C70-BBBF-C6D946635BDD}" presName="spaceBetweenRectangles" presStyleCnt="0"/>
      <dgm:spPr/>
    </dgm:pt>
    <dgm:pt modelId="{5FAFA901-C856-4675-85DA-2AD0B3A99E87}" type="pres">
      <dgm:prSet presAssocID="{4819CDD7-FB69-4CF9-8076-AD614A620EA2}" presName="parentLin" presStyleCnt="0"/>
      <dgm:spPr/>
    </dgm:pt>
    <dgm:pt modelId="{2CCFDB36-FB69-4EB3-AF52-D1632DF5642E}" type="pres">
      <dgm:prSet presAssocID="{4819CDD7-FB69-4CF9-8076-AD614A620EA2}" presName="parentLeftMargin" presStyleLbl="node1" presStyleIdx="0" presStyleCnt="5"/>
      <dgm:spPr/>
    </dgm:pt>
    <dgm:pt modelId="{926967B0-79D6-4E35-857F-163199113868}" type="pres">
      <dgm:prSet presAssocID="{4819CDD7-FB69-4CF9-8076-AD614A620E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DC0B0D9-BC04-43A1-B3DE-FB57137CA2E9}" type="pres">
      <dgm:prSet presAssocID="{4819CDD7-FB69-4CF9-8076-AD614A620EA2}" presName="negativeSpace" presStyleCnt="0"/>
      <dgm:spPr/>
    </dgm:pt>
    <dgm:pt modelId="{54BF9DAD-1929-402D-AC5A-3A269C8C7657}" type="pres">
      <dgm:prSet presAssocID="{4819CDD7-FB69-4CF9-8076-AD614A620EA2}" presName="childText" presStyleLbl="conFgAcc1" presStyleIdx="1" presStyleCnt="5">
        <dgm:presLayoutVars>
          <dgm:bulletEnabled val="1"/>
        </dgm:presLayoutVars>
      </dgm:prSet>
      <dgm:spPr/>
    </dgm:pt>
    <dgm:pt modelId="{1A6AF39D-18C6-4A90-AB18-2CA3CF9FA8DD}" type="pres">
      <dgm:prSet presAssocID="{4D6C0DF0-261C-4F75-98B7-E73DA023B322}" presName="spaceBetweenRectangles" presStyleCnt="0"/>
      <dgm:spPr/>
    </dgm:pt>
    <dgm:pt modelId="{536BC079-6A0F-4AA2-938E-86FB0C7FC9B2}" type="pres">
      <dgm:prSet presAssocID="{D78A7D61-24F9-49AC-9708-3FC7BFAA691D}" presName="parentLin" presStyleCnt="0"/>
      <dgm:spPr/>
    </dgm:pt>
    <dgm:pt modelId="{DC3E2C39-338A-4ED6-8727-1D3A0B2D44BF}" type="pres">
      <dgm:prSet presAssocID="{D78A7D61-24F9-49AC-9708-3FC7BFAA691D}" presName="parentLeftMargin" presStyleLbl="node1" presStyleIdx="1" presStyleCnt="5"/>
      <dgm:spPr/>
    </dgm:pt>
    <dgm:pt modelId="{612DD62D-7A03-4E99-9A0D-22D2A4056C43}" type="pres">
      <dgm:prSet presAssocID="{D78A7D61-24F9-49AC-9708-3FC7BFAA69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438DD9-3028-4638-A6A7-989C709B65FD}" type="pres">
      <dgm:prSet presAssocID="{D78A7D61-24F9-49AC-9708-3FC7BFAA691D}" presName="negativeSpace" presStyleCnt="0"/>
      <dgm:spPr/>
    </dgm:pt>
    <dgm:pt modelId="{7ABDBBF0-7BC4-427D-BA28-AC3F083822CF}" type="pres">
      <dgm:prSet presAssocID="{D78A7D61-24F9-49AC-9708-3FC7BFAA691D}" presName="childText" presStyleLbl="conFgAcc1" presStyleIdx="2" presStyleCnt="5">
        <dgm:presLayoutVars>
          <dgm:bulletEnabled val="1"/>
        </dgm:presLayoutVars>
      </dgm:prSet>
      <dgm:spPr/>
    </dgm:pt>
    <dgm:pt modelId="{BD3189E6-1C97-4D49-9F82-4F01C5451BA1}" type="pres">
      <dgm:prSet presAssocID="{87BC67C5-42E3-4B63-BDB5-95C1C27843DC}" presName="spaceBetweenRectangles" presStyleCnt="0"/>
      <dgm:spPr/>
    </dgm:pt>
    <dgm:pt modelId="{0CBC31AC-FAB6-4750-A57C-6E090327BA28}" type="pres">
      <dgm:prSet presAssocID="{0494F2E1-F06D-4E29-8018-524B113B122A}" presName="parentLin" presStyleCnt="0"/>
      <dgm:spPr/>
    </dgm:pt>
    <dgm:pt modelId="{0030BC46-425A-4B61-BEBB-7B25C05034A1}" type="pres">
      <dgm:prSet presAssocID="{0494F2E1-F06D-4E29-8018-524B113B122A}" presName="parentLeftMargin" presStyleLbl="node1" presStyleIdx="2" presStyleCnt="5"/>
      <dgm:spPr/>
    </dgm:pt>
    <dgm:pt modelId="{F37E8023-4642-43D8-8B2D-4BE889D4478A}" type="pres">
      <dgm:prSet presAssocID="{0494F2E1-F06D-4E29-8018-524B113B122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E5AA94F-E848-494B-A4B0-6255ABAB50FF}" type="pres">
      <dgm:prSet presAssocID="{0494F2E1-F06D-4E29-8018-524B113B122A}" presName="negativeSpace" presStyleCnt="0"/>
      <dgm:spPr/>
    </dgm:pt>
    <dgm:pt modelId="{4D348DA0-A508-40ED-BF4B-C153027858E4}" type="pres">
      <dgm:prSet presAssocID="{0494F2E1-F06D-4E29-8018-524B113B122A}" presName="childText" presStyleLbl="conFgAcc1" presStyleIdx="3" presStyleCnt="5">
        <dgm:presLayoutVars>
          <dgm:bulletEnabled val="1"/>
        </dgm:presLayoutVars>
      </dgm:prSet>
      <dgm:spPr/>
    </dgm:pt>
    <dgm:pt modelId="{70A5BDDE-CC4B-49AC-8BA6-9C9CCD3EAF68}" type="pres">
      <dgm:prSet presAssocID="{4FD08B07-5855-4046-9F7A-303944F5F46B}" presName="spaceBetweenRectangles" presStyleCnt="0"/>
      <dgm:spPr/>
    </dgm:pt>
    <dgm:pt modelId="{7C2F7936-CE02-489C-B9E4-038785CF7393}" type="pres">
      <dgm:prSet presAssocID="{E5CE029A-C5F6-4F49-8CC9-79F9D5854A45}" presName="parentLin" presStyleCnt="0"/>
      <dgm:spPr/>
    </dgm:pt>
    <dgm:pt modelId="{62C16D95-95A5-4DF2-B182-FBD4C68E8E23}" type="pres">
      <dgm:prSet presAssocID="{E5CE029A-C5F6-4F49-8CC9-79F9D5854A45}" presName="parentLeftMargin" presStyleLbl="node1" presStyleIdx="3" presStyleCnt="5"/>
      <dgm:spPr/>
    </dgm:pt>
    <dgm:pt modelId="{AC89EFFF-9DF5-4535-8B9F-8E1A0C420EF6}" type="pres">
      <dgm:prSet presAssocID="{E5CE029A-C5F6-4F49-8CC9-79F9D5854A4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9FCE788-16CC-4FC0-907D-13BC3B950FB6}" type="pres">
      <dgm:prSet presAssocID="{E5CE029A-C5F6-4F49-8CC9-79F9D5854A45}" presName="negativeSpace" presStyleCnt="0"/>
      <dgm:spPr/>
    </dgm:pt>
    <dgm:pt modelId="{6D14606D-DBF8-4EB8-B6C3-03555908980C}" type="pres">
      <dgm:prSet presAssocID="{E5CE029A-C5F6-4F49-8CC9-79F9D5854A4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6E34203-ED2D-423D-8D50-11750DBE1B40}" type="presOf" srcId="{4819CDD7-FB69-4CF9-8076-AD614A620EA2}" destId="{926967B0-79D6-4E35-857F-163199113868}" srcOrd="1" destOrd="0" presId="urn:microsoft.com/office/officeart/2005/8/layout/list1"/>
    <dgm:cxn modelId="{029CC91B-0BB5-4577-8F10-8F89C6593E45}" type="presOf" srcId="{0494F2E1-F06D-4E29-8018-524B113B122A}" destId="{F37E8023-4642-43D8-8B2D-4BE889D4478A}" srcOrd="1" destOrd="0" presId="urn:microsoft.com/office/officeart/2005/8/layout/list1"/>
    <dgm:cxn modelId="{2EA19320-62CF-4CAF-AF16-89941C014E12}" srcId="{9803314B-CB85-44D8-A59A-748B18058B0B}" destId="{D78A7D61-24F9-49AC-9708-3FC7BFAA691D}" srcOrd="2" destOrd="0" parTransId="{970DA274-F018-4EB8-8B52-BC42D9B0C0AD}" sibTransId="{87BC67C5-42E3-4B63-BDB5-95C1C27843DC}"/>
    <dgm:cxn modelId="{E101B334-48F0-4B78-907E-72F98D30D986}" type="presOf" srcId="{E5CE029A-C5F6-4F49-8CC9-79F9D5854A45}" destId="{62C16D95-95A5-4DF2-B182-FBD4C68E8E23}" srcOrd="0" destOrd="0" presId="urn:microsoft.com/office/officeart/2005/8/layout/list1"/>
    <dgm:cxn modelId="{E75A3F37-B269-43EF-99F7-ADE88334F934}" type="presOf" srcId="{619D7EFD-BD1C-498C-9649-A229F8B1363D}" destId="{156EBC95-5A78-4301-8AD3-A33A8AB4E006}" srcOrd="0" destOrd="0" presId="urn:microsoft.com/office/officeart/2005/8/layout/list1"/>
    <dgm:cxn modelId="{D4EEAF3A-3336-44D9-84C1-803EDB87CB06}" type="presOf" srcId="{4819CDD7-FB69-4CF9-8076-AD614A620EA2}" destId="{2CCFDB36-FB69-4EB3-AF52-D1632DF5642E}" srcOrd="0" destOrd="0" presId="urn:microsoft.com/office/officeart/2005/8/layout/list1"/>
    <dgm:cxn modelId="{5D8EA175-99EA-47F9-878C-06BE78A230FD}" type="presOf" srcId="{9803314B-CB85-44D8-A59A-748B18058B0B}" destId="{A6A553FA-83D9-4C76-93A1-601B72D85F0D}" srcOrd="0" destOrd="0" presId="urn:microsoft.com/office/officeart/2005/8/layout/list1"/>
    <dgm:cxn modelId="{A3E9D77E-4118-4093-B212-FAD22312FE69}" type="presOf" srcId="{619D7EFD-BD1C-498C-9649-A229F8B1363D}" destId="{B781BBA8-4700-4B4E-A1E4-B63FD6AFFE77}" srcOrd="1" destOrd="0" presId="urn:microsoft.com/office/officeart/2005/8/layout/list1"/>
    <dgm:cxn modelId="{F6AB308A-6517-451B-BE3A-6486F5623DD4}" type="presOf" srcId="{E5CE029A-C5F6-4F49-8CC9-79F9D5854A45}" destId="{AC89EFFF-9DF5-4535-8B9F-8E1A0C420EF6}" srcOrd="1" destOrd="0" presId="urn:microsoft.com/office/officeart/2005/8/layout/list1"/>
    <dgm:cxn modelId="{571ED5A8-5C0B-4583-89B8-5B1653C00EF8}" type="presOf" srcId="{D78A7D61-24F9-49AC-9708-3FC7BFAA691D}" destId="{DC3E2C39-338A-4ED6-8727-1D3A0B2D44BF}" srcOrd="0" destOrd="0" presId="urn:microsoft.com/office/officeart/2005/8/layout/list1"/>
    <dgm:cxn modelId="{67BC8DB0-2DE9-4C07-B1E3-E90338AE118D}" srcId="{9803314B-CB85-44D8-A59A-748B18058B0B}" destId="{E5CE029A-C5F6-4F49-8CC9-79F9D5854A45}" srcOrd="4" destOrd="0" parTransId="{1E79D535-A995-4306-B229-7807EFE4B4D4}" sibTransId="{77714549-77A5-48FD-BFAF-B98B6F486FF4}"/>
    <dgm:cxn modelId="{0F4E64B3-D2E8-49A6-A0D4-33AE531BD5C2}" srcId="{9803314B-CB85-44D8-A59A-748B18058B0B}" destId="{0494F2E1-F06D-4E29-8018-524B113B122A}" srcOrd="3" destOrd="0" parTransId="{2696E98A-CAAE-48CD-8D29-022C36E6FF68}" sibTransId="{4FD08B07-5855-4046-9F7A-303944F5F46B}"/>
    <dgm:cxn modelId="{946E7EE1-935B-453C-A823-9F7C21ABF1CF}" srcId="{9803314B-CB85-44D8-A59A-748B18058B0B}" destId="{4819CDD7-FB69-4CF9-8076-AD614A620EA2}" srcOrd="1" destOrd="0" parTransId="{922F8780-862E-4239-9830-E58D0DB67094}" sibTransId="{4D6C0DF0-261C-4F75-98B7-E73DA023B322}"/>
    <dgm:cxn modelId="{40273DEF-A1D1-46FA-8BFE-A3AFB887B113}" srcId="{9803314B-CB85-44D8-A59A-748B18058B0B}" destId="{619D7EFD-BD1C-498C-9649-A229F8B1363D}" srcOrd="0" destOrd="0" parTransId="{9DD10DCE-6C2B-4428-A001-470EFECE765A}" sibTransId="{F5A4AFA5-B71F-4C70-BBBF-C6D946635BDD}"/>
    <dgm:cxn modelId="{3755ACF3-4048-4C67-94AC-A8034B448F08}" type="presOf" srcId="{0494F2E1-F06D-4E29-8018-524B113B122A}" destId="{0030BC46-425A-4B61-BEBB-7B25C05034A1}" srcOrd="0" destOrd="0" presId="urn:microsoft.com/office/officeart/2005/8/layout/list1"/>
    <dgm:cxn modelId="{EB3473F6-D095-4976-8DA3-9FFA4C0E11E2}" type="presOf" srcId="{D78A7D61-24F9-49AC-9708-3FC7BFAA691D}" destId="{612DD62D-7A03-4E99-9A0D-22D2A4056C43}" srcOrd="1" destOrd="0" presId="urn:microsoft.com/office/officeart/2005/8/layout/list1"/>
    <dgm:cxn modelId="{CA091094-75F1-4C19-921F-F4BBEBB06AB2}" type="presParOf" srcId="{A6A553FA-83D9-4C76-93A1-601B72D85F0D}" destId="{3B03B00A-A609-4E9A-AE59-D136F1D59124}" srcOrd="0" destOrd="0" presId="urn:microsoft.com/office/officeart/2005/8/layout/list1"/>
    <dgm:cxn modelId="{77C1F7DF-C5B1-400C-B6CF-2E0B6CAC4C9C}" type="presParOf" srcId="{3B03B00A-A609-4E9A-AE59-D136F1D59124}" destId="{156EBC95-5A78-4301-8AD3-A33A8AB4E006}" srcOrd="0" destOrd="0" presId="urn:microsoft.com/office/officeart/2005/8/layout/list1"/>
    <dgm:cxn modelId="{AF9862C7-1FEC-4DDE-8A1A-F744232A5313}" type="presParOf" srcId="{3B03B00A-A609-4E9A-AE59-D136F1D59124}" destId="{B781BBA8-4700-4B4E-A1E4-B63FD6AFFE77}" srcOrd="1" destOrd="0" presId="urn:microsoft.com/office/officeart/2005/8/layout/list1"/>
    <dgm:cxn modelId="{501AAA4C-55B0-466B-8BC4-528B2121FBC4}" type="presParOf" srcId="{A6A553FA-83D9-4C76-93A1-601B72D85F0D}" destId="{945C2D7E-CC16-4EA8-B65D-F54160C33D83}" srcOrd="1" destOrd="0" presId="urn:microsoft.com/office/officeart/2005/8/layout/list1"/>
    <dgm:cxn modelId="{E4A1E498-DF02-4E77-80A3-04DB9B954709}" type="presParOf" srcId="{A6A553FA-83D9-4C76-93A1-601B72D85F0D}" destId="{9996FA51-F9EB-41C7-ACDD-EF8BBA0EA00A}" srcOrd="2" destOrd="0" presId="urn:microsoft.com/office/officeart/2005/8/layout/list1"/>
    <dgm:cxn modelId="{61D2098E-A460-4461-BAD5-4FDE7BBFF1D3}" type="presParOf" srcId="{A6A553FA-83D9-4C76-93A1-601B72D85F0D}" destId="{9FA9B58D-6648-4286-9EDE-BF01E7BA908A}" srcOrd="3" destOrd="0" presId="urn:microsoft.com/office/officeart/2005/8/layout/list1"/>
    <dgm:cxn modelId="{E5063F99-867D-4A6B-BC30-B2D91748A22E}" type="presParOf" srcId="{A6A553FA-83D9-4C76-93A1-601B72D85F0D}" destId="{5FAFA901-C856-4675-85DA-2AD0B3A99E87}" srcOrd="4" destOrd="0" presId="urn:microsoft.com/office/officeart/2005/8/layout/list1"/>
    <dgm:cxn modelId="{C85FE1AF-DC1E-4108-9B71-0F8C7B9BB8BC}" type="presParOf" srcId="{5FAFA901-C856-4675-85DA-2AD0B3A99E87}" destId="{2CCFDB36-FB69-4EB3-AF52-D1632DF5642E}" srcOrd="0" destOrd="0" presId="urn:microsoft.com/office/officeart/2005/8/layout/list1"/>
    <dgm:cxn modelId="{86F47EE7-C33E-4238-9E00-7D6AA8B259FC}" type="presParOf" srcId="{5FAFA901-C856-4675-85DA-2AD0B3A99E87}" destId="{926967B0-79D6-4E35-857F-163199113868}" srcOrd="1" destOrd="0" presId="urn:microsoft.com/office/officeart/2005/8/layout/list1"/>
    <dgm:cxn modelId="{964E411C-3AAC-4470-995B-3911413B6E0A}" type="presParOf" srcId="{A6A553FA-83D9-4C76-93A1-601B72D85F0D}" destId="{EDC0B0D9-BC04-43A1-B3DE-FB57137CA2E9}" srcOrd="5" destOrd="0" presId="urn:microsoft.com/office/officeart/2005/8/layout/list1"/>
    <dgm:cxn modelId="{31E4304F-C536-4CE6-BDEC-52A9546BB98A}" type="presParOf" srcId="{A6A553FA-83D9-4C76-93A1-601B72D85F0D}" destId="{54BF9DAD-1929-402D-AC5A-3A269C8C7657}" srcOrd="6" destOrd="0" presId="urn:microsoft.com/office/officeart/2005/8/layout/list1"/>
    <dgm:cxn modelId="{255F6044-17BB-43E1-AB73-997F541F9811}" type="presParOf" srcId="{A6A553FA-83D9-4C76-93A1-601B72D85F0D}" destId="{1A6AF39D-18C6-4A90-AB18-2CA3CF9FA8DD}" srcOrd="7" destOrd="0" presId="urn:microsoft.com/office/officeart/2005/8/layout/list1"/>
    <dgm:cxn modelId="{9CCBF4D2-0185-4F2D-951E-441E98EF7ABD}" type="presParOf" srcId="{A6A553FA-83D9-4C76-93A1-601B72D85F0D}" destId="{536BC079-6A0F-4AA2-938E-86FB0C7FC9B2}" srcOrd="8" destOrd="0" presId="urn:microsoft.com/office/officeart/2005/8/layout/list1"/>
    <dgm:cxn modelId="{4B8F01EB-1482-48C6-8220-19B1654F2EB3}" type="presParOf" srcId="{536BC079-6A0F-4AA2-938E-86FB0C7FC9B2}" destId="{DC3E2C39-338A-4ED6-8727-1D3A0B2D44BF}" srcOrd="0" destOrd="0" presId="urn:microsoft.com/office/officeart/2005/8/layout/list1"/>
    <dgm:cxn modelId="{2FBD134B-38C7-4FD7-92CE-1B820A613D29}" type="presParOf" srcId="{536BC079-6A0F-4AA2-938E-86FB0C7FC9B2}" destId="{612DD62D-7A03-4E99-9A0D-22D2A4056C43}" srcOrd="1" destOrd="0" presId="urn:microsoft.com/office/officeart/2005/8/layout/list1"/>
    <dgm:cxn modelId="{2C781FCC-648C-49BF-B203-58A51FC14A32}" type="presParOf" srcId="{A6A553FA-83D9-4C76-93A1-601B72D85F0D}" destId="{E6438DD9-3028-4638-A6A7-989C709B65FD}" srcOrd="9" destOrd="0" presId="urn:microsoft.com/office/officeart/2005/8/layout/list1"/>
    <dgm:cxn modelId="{FE18BD85-1F63-4A19-89CA-7D0376FBEED9}" type="presParOf" srcId="{A6A553FA-83D9-4C76-93A1-601B72D85F0D}" destId="{7ABDBBF0-7BC4-427D-BA28-AC3F083822CF}" srcOrd="10" destOrd="0" presId="urn:microsoft.com/office/officeart/2005/8/layout/list1"/>
    <dgm:cxn modelId="{46215E6E-7CD2-4430-A180-44166E72A0EA}" type="presParOf" srcId="{A6A553FA-83D9-4C76-93A1-601B72D85F0D}" destId="{BD3189E6-1C97-4D49-9F82-4F01C5451BA1}" srcOrd="11" destOrd="0" presId="urn:microsoft.com/office/officeart/2005/8/layout/list1"/>
    <dgm:cxn modelId="{2B777DC3-926B-45A2-A695-4C8F86941D2B}" type="presParOf" srcId="{A6A553FA-83D9-4C76-93A1-601B72D85F0D}" destId="{0CBC31AC-FAB6-4750-A57C-6E090327BA28}" srcOrd="12" destOrd="0" presId="urn:microsoft.com/office/officeart/2005/8/layout/list1"/>
    <dgm:cxn modelId="{0908460F-E8A7-423E-9511-C9D14066615F}" type="presParOf" srcId="{0CBC31AC-FAB6-4750-A57C-6E090327BA28}" destId="{0030BC46-425A-4B61-BEBB-7B25C05034A1}" srcOrd="0" destOrd="0" presId="urn:microsoft.com/office/officeart/2005/8/layout/list1"/>
    <dgm:cxn modelId="{7D8F53A5-7304-43BE-B185-21E5794B14FA}" type="presParOf" srcId="{0CBC31AC-FAB6-4750-A57C-6E090327BA28}" destId="{F37E8023-4642-43D8-8B2D-4BE889D4478A}" srcOrd="1" destOrd="0" presId="urn:microsoft.com/office/officeart/2005/8/layout/list1"/>
    <dgm:cxn modelId="{49DEC282-9524-4206-ABE4-2376F97B71D8}" type="presParOf" srcId="{A6A553FA-83D9-4C76-93A1-601B72D85F0D}" destId="{0E5AA94F-E848-494B-A4B0-6255ABAB50FF}" srcOrd="13" destOrd="0" presId="urn:microsoft.com/office/officeart/2005/8/layout/list1"/>
    <dgm:cxn modelId="{6BC8BB4B-C992-4B03-B1C6-6276549F89C2}" type="presParOf" srcId="{A6A553FA-83D9-4C76-93A1-601B72D85F0D}" destId="{4D348DA0-A508-40ED-BF4B-C153027858E4}" srcOrd="14" destOrd="0" presId="urn:microsoft.com/office/officeart/2005/8/layout/list1"/>
    <dgm:cxn modelId="{2C2F9F03-A6F7-4D16-A246-46FA021BF6C5}" type="presParOf" srcId="{A6A553FA-83D9-4C76-93A1-601B72D85F0D}" destId="{70A5BDDE-CC4B-49AC-8BA6-9C9CCD3EAF68}" srcOrd="15" destOrd="0" presId="urn:microsoft.com/office/officeart/2005/8/layout/list1"/>
    <dgm:cxn modelId="{DC772CA9-FE79-402F-9A69-F492528D667C}" type="presParOf" srcId="{A6A553FA-83D9-4C76-93A1-601B72D85F0D}" destId="{7C2F7936-CE02-489C-B9E4-038785CF7393}" srcOrd="16" destOrd="0" presId="urn:microsoft.com/office/officeart/2005/8/layout/list1"/>
    <dgm:cxn modelId="{683D7CE2-84D3-40A9-A982-575043D7CB43}" type="presParOf" srcId="{7C2F7936-CE02-489C-B9E4-038785CF7393}" destId="{62C16D95-95A5-4DF2-B182-FBD4C68E8E23}" srcOrd="0" destOrd="0" presId="urn:microsoft.com/office/officeart/2005/8/layout/list1"/>
    <dgm:cxn modelId="{BB3C41FB-85D2-4032-943E-A295732B367F}" type="presParOf" srcId="{7C2F7936-CE02-489C-B9E4-038785CF7393}" destId="{AC89EFFF-9DF5-4535-8B9F-8E1A0C420EF6}" srcOrd="1" destOrd="0" presId="urn:microsoft.com/office/officeart/2005/8/layout/list1"/>
    <dgm:cxn modelId="{D6731DD5-A06C-4220-9BE1-8A14DA81F831}" type="presParOf" srcId="{A6A553FA-83D9-4C76-93A1-601B72D85F0D}" destId="{99FCE788-16CC-4FC0-907D-13BC3B950FB6}" srcOrd="17" destOrd="0" presId="urn:microsoft.com/office/officeart/2005/8/layout/list1"/>
    <dgm:cxn modelId="{46E93877-87B2-4CFC-8298-CD023827F2B2}" type="presParOf" srcId="{A6A553FA-83D9-4C76-93A1-601B72D85F0D}" destId="{6D14606D-DBF8-4EB8-B6C3-03555908980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FA51-F9EB-41C7-ACDD-EF8BBA0EA00A}">
      <dsp:nvSpPr>
        <dsp:cNvPr id="0" name=""/>
        <dsp:cNvSpPr/>
      </dsp:nvSpPr>
      <dsp:spPr>
        <a:xfrm>
          <a:off x="0" y="286256"/>
          <a:ext cx="685249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1BBA8-4700-4B4E-A1E4-B63FD6AFFE77}">
      <dsp:nvSpPr>
        <dsp:cNvPr id="0" name=""/>
        <dsp:cNvSpPr/>
      </dsp:nvSpPr>
      <dsp:spPr>
        <a:xfrm>
          <a:off x="342624" y="64856"/>
          <a:ext cx="479674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1305" tIns="0" rIns="18130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Define The Question.</a:t>
          </a:r>
          <a:endParaRPr lang="en-IN" sz="1500" kern="1200" dirty="0"/>
        </a:p>
      </dsp:txBody>
      <dsp:txXfrm>
        <a:off x="364240" y="86472"/>
        <a:ext cx="4753511" cy="399568"/>
      </dsp:txXfrm>
    </dsp:sp>
    <dsp:sp modelId="{54BF9DAD-1929-402D-AC5A-3A269C8C7657}">
      <dsp:nvSpPr>
        <dsp:cNvPr id="0" name=""/>
        <dsp:cNvSpPr/>
      </dsp:nvSpPr>
      <dsp:spPr>
        <a:xfrm>
          <a:off x="0" y="966656"/>
          <a:ext cx="685249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967B0-79D6-4E35-857F-163199113868}">
      <dsp:nvSpPr>
        <dsp:cNvPr id="0" name=""/>
        <dsp:cNvSpPr/>
      </dsp:nvSpPr>
      <dsp:spPr>
        <a:xfrm>
          <a:off x="342624" y="745256"/>
          <a:ext cx="4796743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1305" tIns="0" rIns="18130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Collect The Data</a:t>
          </a:r>
          <a:endParaRPr lang="en-IN" sz="1500" kern="1200" dirty="0"/>
        </a:p>
      </dsp:txBody>
      <dsp:txXfrm>
        <a:off x="364240" y="766872"/>
        <a:ext cx="4753511" cy="399568"/>
      </dsp:txXfrm>
    </dsp:sp>
    <dsp:sp modelId="{7ABDBBF0-7BC4-427D-BA28-AC3F083822CF}">
      <dsp:nvSpPr>
        <dsp:cNvPr id="0" name=""/>
        <dsp:cNvSpPr/>
      </dsp:nvSpPr>
      <dsp:spPr>
        <a:xfrm>
          <a:off x="0" y="1647056"/>
          <a:ext cx="685249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DD62D-7A03-4E99-9A0D-22D2A4056C43}">
      <dsp:nvSpPr>
        <dsp:cNvPr id="0" name=""/>
        <dsp:cNvSpPr/>
      </dsp:nvSpPr>
      <dsp:spPr>
        <a:xfrm>
          <a:off x="342624" y="1425656"/>
          <a:ext cx="4796743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1305" tIns="0" rIns="18130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Clean The Data</a:t>
          </a:r>
          <a:endParaRPr lang="en-IN" sz="1500" kern="1200" dirty="0"/>
        </a:p>
      </dsp:txBody>
      <dsp:txXfrm>
        <a:off x="364240" y="1447272"/>
        <a:ext cx="4753511" cy="399568"/>
      </dsp:txXfrm>
    </dsp:sp>
    <dsp:sp modelId="{4D348DA0-A508-40ED-BF4B-C153027858E4}">
      <dsp:nvSpPr>
        <dsp:cNvPr id="0" name=""/>
        <dsp:cNvSpPr/>
      </dsp:nvSpPr>
      <dsp:spPr>
        <a:xfrm>
          <a:off x="0" y="2327456"/>
          <a:ext cx="685249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E8023-4642-43D8-8B2D-4BE889D4478A}">
      <dsp:nvSpPr>
        <dsp:cNvPr id="0" name=""/>
        <dsp:cNvSpPr/>
      </dsp:nvSpPr>
      <dsp:spPr>
        <a:xfrm>
          <a:off x="342624" y="2106056"/>
          <a:ext cx="4796743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1305" tIns="0" rIns="18130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Analyze The Data.</a:t>
          </a:r>
          <a:endParaRPr lang="en-IN" sz="1500" kern="1200" dirty="0"/>
        </a:p>
      </dsp:txBody>
      <dsp:txXfrm>
        <a:off x="364240" y="2127672"/>
        <a:ext cx="4753511" cy="399568"/>
      </dsp:txXfrm>
    </dsp:sp>
    <dsp:sp modelId="{6D14606D-DBF8-4EB8-B6C3-03555908980C}">
      <dsp:nvSpPr>
        <dsp:cNvPr id="0" name=""/>
        <dsp:cNvSpPr/>
      </dsp:nvSpPr>
      <dsp:spPr>
        <a:xfrm>
          <a:off x="0" y="3007856"/>
          <a:ext cx="685249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9EFFF-9DF5-4535-8B9F-8E1A0C420EF6}">
      <dsp:nvSpPr>
        <dsp:cNvPr id="0" name=""/>
        <dsp:cNvSpPr/>
      </dsp:nvSpPr>
      <dsp:spPr>
        <a:xfrm>
          <a:off x="342624" y="2786456"/>
          <a:ext cx="4796743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1305" tIns="0" rIns="18130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Visualize</a:t>
          </a:r>
          <a:r>
            <a:rPr lang="en-US" sz="1500" kern="1200" baseline="0" dirty="0"/>
            <a:t> and Finding.</a:t>
          </a:r>
          <a:endParaRPr lang="en-IN" sz="1500" kern="1200" dirty="0"/>
        </a:p>
      </dsp:txBody>
      <dsp:txXfrm>
        <a:off x="364240" y="2808072"/>
        <a:ext cx="475351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49006710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49006710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48b116f733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48b116f733_0_1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3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3cefee4b8d_3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3cefee4b8d_3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3cefee4b8d_3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3cefee4b8d_3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3cefee4b8d_3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3cefee4b8d_3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3cefee4b8d_3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3cefee4b8d_3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363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3cefee4b8d_3_2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3cefee4b8d_3_2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3cefee4b8d_3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3cefee4b8d_3_1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3d2363447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3d2363447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3d23634475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3d23634475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3cefee4b8d_3_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3cefee4b8d_3_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cfa8e9fc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cfa8e9fc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36a5c5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36a5c5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48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cfa8e9fc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cfa8e9fc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4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6a5c595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6a5c595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3cefee4b8d_3_2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3cefee4b8d_3_2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80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48b116f733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48b116f733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3d23634475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3d23634475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55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680900"/>
            <a:ext cx="5342100" cy="32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249475"/>
            <a:ext cx="3780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91F4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13225" y="539500"/>
            <a:ext cx="5909345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13225" y="1831425"/>
            <a:ext cx="2624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713250" y="2216925"/>
            <a:ext cx="2624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2"/>
          </p:nvPr>
        </p:nvSpPr>
        <p:spPr>
          <a:xfrm>
            <a:off x="3806450" y="3064950"/>
            <a:ext cx="2627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3"/>
          </p:nvPr>
        </p:nvSpPr>
        <p:spPr>
          <a:xfrm>
            <a:off x="3806330" y="3437870"/>
            <a:ext cx="262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4"/>
          </p:nvPr>
        </p:nvSpPr>
        <p:spPr>
          <a:xfrm>
            <a:off x="3806375" y="1831425"/>
            <a:ext cx="2627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5"/>
          </p:nvPr>
        </p:nvSpPr>
        <p:spPr>
          <a:xfrm>
            <a:off x="3806316" y="2216925"/>
            <a:ext cx="2627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6"/>
          </p:nvPr>
        </p:nvSpPr>
        <p:spPr>
          <a:xfrm>
            <a:off x="713225" y="3064950"/>
            <a:ext cx="2621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7"/>
          </p:nvPr>
        </p:nvSpPr>
        <p:spPr>
          <a:xfrm>
            <a:off x="713250" y="3436375"/>
            <a:ext cx="26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8"/>
          </p:nvPr>
        </p:nvSpPr>
        <p:spPr>
          <a:xfrm>
            <a:off x="805425" y="539500"/>
            <a:ext cx="592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-255175" y="-382775"/>
            <a:ext cx="729000" cy="4003150"/>
          </a:xfrm>
          <a:custGeom>
            <a:avLst/>
            <a:gdLst/>
            <a:ahLst/>
            <a:cxnLst/>
            <a:rect l="l" t="t" r="r" b="b"/>
            <a:pathLst>
              <a:path w="29160" h="160126" extrusionOk="0">
                <a:moveTo>
                  <a:pt x="27432" y="0"/>
                </a:moveTo>
                <a:cubicBezTo>
                  <a:pt x="26220" y="13335"/>
                  <a:pt x="19081" y="26229"/>
                  <a:pt x="20414" y="39553"/>
                </a:cubicBezTo>
                <a:cubicBezTo>
                  <a:pt x="21507" y="50485"/>
                  <a:pt x="30514" y="60614"/>
                  <a:pt x="28708" y="71451"/>
                </a:cubicBezTo>
                <a:cubicBezTo>
                  <a:pt x="27365" y="79510"/>
                  <a:pt x="14740" y="82531"/>
                  <a:pt x="13397" y="90590"/>
                </a:cubicBezTo>
                <a:cubicBezTo>
                  <a:pt x="11246" y="103495"/>
                  <a:pt x="22094" y="116926"/>
                  <a:pt x="18500" y="129505"/>
                </a:cubicBezTo>
                <a:cubicBezTo>
                  <a:pt x="15224" y="140971"/>
                  <a:pt x="3773" y="148813"/>
                  <a:pt x="0" y="1601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45" name="Google Shape;145;p19"/>
          <p:cNvGrpSpPr/>
          <p:nvPr/>
        </p:nvGrpSpPr>
        <p:grpSpPr>
          <a:xfrm flipH="1">
            <a:off x="7424227" y="3992938"/>
            <a:ext cx="1412410" cy="1150483"/>
            <a:chOff x="339875" y="3409400"/>
            <a:chExt cx="1159900" cy="944800"/>
          </a:xfrm>
        </p:grpSpPr>
        <p:sp>
          <p:nvSpPr>
            <p:cNvPr id="146" name="Google Shape;146;p19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_ONLY_1_3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713675" y="1769791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"/>
          </p:nvPr>
        </p:nvSpPr>
        <p:spPr>
          <a:xfrm>
            <a:off x="713350" y="2155275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 idx="2"/>
          </p:nvPr>
        </p:nvSpPr>
        <p:spPr>
          <a:xfrm>
            <a:off x="3309115" y="1769774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3"/>
          </p:nvPr>
        </p:nvSpPr>
        <p:spPr>
          <a:xfrm>
            <a:off x="3309114" y="2155276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4"/>
          </p:nvPr>
        </p:nvSpPr>
        <p:spPr>
          <a:xfrm>
            <a:off x="5905050" y="1769774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5"/>
          </p:nvPr>
        </p:nvSpPr>
        <p:spPr>
          <a:xfrm>
            <a:off x="5904900" y="2155276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title" idx="6"/>
          </p:nvPr>
        </p:nvSpPr>
        <p:spPr>
          <a:xfrm>
            <a:off x="713550" y="3244342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7"/>
          </p:nvPr>
        </p:nvSpPr>
        <p:spPr>
          <a:xfrm>
            <a:off x="713525" y="3629850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title" idx="8"/>
          </p:nvPr>
        </p:nvSpPr>
        <p:spPr>
          <a:xfrm>
            <a:off x="3309175" y="3244325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9"/>
          </p:nvPr>
        </p:nvSpPr>
        <p:spPr>
          <a:xfrm>
            <a:off x="3309136" y="3629850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 idx="13"/>
          </p:nvPr>
        </p:nvSpPr>
        <p:spPr>
          <a:xfrm>
            <a:off x="5905275" y="3244342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4"/>
          </p:nvPr>
        </p:nvSpPr>
        <p:spPr>
          <a:xfrm>
            <a:off x="5905224" y="3629850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title" idx="15"/>
          </p:nvPr>
        </p:nvSpPr>
        <p:spPr>
          <a:xfrm>
            <a:off x="7134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-215300" y="3205725"/>
            <a:ext cx="2224850" cy="1977650"/>
          </a:xfrm>
          <a:custGeom>
            <a:avLst/>
            <a:gdLst/>
            <a:ahLst/>
            <a:cxnLst/>
            <a:rect l="l" t="t" r="r" b="b"/>
            <a:pathLst>
              <a:path w="88994" h="79106" extrusionOk="0">
                <a:moveTo>
                  <a:pt x="0" y="0"/>
                </a:moveTo>
                <a:cubicBezTo>
                  <a:pt x="7935" y="0"/>
                  <a:pt x="15908" y="6619"/>
                  <a:pt x="19457" y="13716"/>
                </a:cubicBezTo>
                <a:cubicBezTo>
                  <a:pt x="23042" y="20886"/>
                  <a:pt x="21907" y="31328"/>
                  <a:pt x="28389" y="36044"/>
                </a:cubicBezTo>
                <a:cubicBezTo>
                  <a:pt x="35186" y="40989"/>
                  <a:pt x="45014" y="39848"/>
                  <a:pt x="52312" y="44018"/>
                </a:cubicBezTo>
                <a:cubicBezTo>
                  <a:pt x="57442" y="46949"/>
                  <a:pt x="56078" y="56460"/>
                  <a:pt x="61243" y="59329"/>
                </a:cubicBezTo>
                <a:cubicBezTo>
                  <a:pt x="66622" y="62317"/>
                  <a:pt x="73769" y="60095"/>
                  <a:pt x="79425" y="62519"/>
                </a:cubicBezTo>
                <a:cubicBezTo>
                  <a:pt x="85292" y="65033"/>
                  <a:pt x="87446" y="72913"/>
                  <a:pt x="88994" y="7910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83" name="Google Shape;183;p21"/>
          <p:cNvSpPr/>
          <p:nvPr/>
        </p:nvSpPr>
        <p:spPr>
          <a:xfrm>
            <a:off x="6730400" y="3508750"/>
            <a:ext cx="2838900" cy="2073350"/>
          </a:xfrm>
          <a:custGeom>
            <a:avLst/>
            <a:gdLst/>
            <a:ahLst/>
            <a:cxnLst/>
            <a:rect l="l" t="t" r="r" b="b"/>
            <a:pathLst>
              <a:path w="113556" h="82934" extrusionOk="0">
                <a:moveTo>
                  <a:pt x="0" y="82934"/>
                </a:moveTo>
                <a:cubicBezTo>
                  <a:pt x="0" y="71138"/>
                  <a:pt x="8998" y="58379"/>
                  <a:pt x="19777" y="53588"/>
                </a:cubicBezTo>
                <a:cubicBezTo>
                  <a:pt x="33106" y="47664"/>
                  <a:pt x="48855" y="50707"/>
                  <a:pt x="63158" y="47846"/>
                </a:cubicBezTo>
                <a:cubicBezTo>
                  <a:pt x="69947" y="46488"/>
                  <a:pt x="71874" y="36967"/>
                  <a:pt x="77193" y="32535"/>
                </a:cubicBezTo>
                <a:cubicBezTo>
                  <a:pt x="83049" y="27655"/>
                  <a:pt x="91903" y="27832"/>
                  <a:pt x="98245" y="23604"/>
                </a:cubicBezTo>
                <a:cubicBezTo>
                  <a:pt x="106048" y="18402"/>
                  <a:pt x="106925" y="6631"/>
                  <a:pt x="113556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84" name="Google Shape;184;p21"/>
          <p:cNvGrpSpPr/>
          <p:nvPr/>
        </p:nvGrpSpPr>
        <p:grpSpPr>
          <a:xfrm>
            <a:off x="4064631" y="4356484"/>
            <a:ext cx="1015144" cy="826889"/>
            <a:chOff x="339875" y="3409400"/>
            <a:chExt cx="1159900" cy="944800"/>
          </a:xfrm>
        </p:grpSpPr>
        <p:sp>
          <p:nvSpPr>
            <p:cNvPr id="185" name="Google Shape;185;p21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-255175" y="3436975"/>
            <a:ext cx="2097275" cy="1778300"/>
          </a:xfrm>
          <a:custGeom>
            <a:avLst/>
            <a:gdLst/>
            <a:ahLst/>
            <a:cxnLst/>
            <a:rect l="l" t="t" r="r" b="b"/>
            <a:pathLst>
              <a:path w="83891" h="71132" extrusionOk="0">
                <a:moveTo>
                  <a:pt x="0" y="0"/>
                </a:moveTo>
                <a:cubicBezTo>
                  <a:pt x="4524" y="7238"/>
                  <a:pt x="11326" y="15061"/>
                  <a:pt x="19776" y="16268"/>
                </a:cubicBezTo>
                <a:cubicBezTo>
                  <a:pt x="23294" y="16771"/>
                  <a:pt x="29367" y="10040"/>
                  <a:pt x="26475" y="7974"/>
                </a:cubicBezTo>
                <a:cubicBezTo>
                  <a:pt x="23522" y="5864"/>
                  <a:pt x="20733" y="13596"/>
                  <a:pt x="20733" y="17225"/>
                </a:cubicBezTo>
                <a:cubicBezTo>
                  <a:pt x="20733" y="20687"/>
                  <a:pt x="20199" y="24984"/>
                  <a:pt x="22647" y="27432"/>
                </a:cubicBezTo>
                <a:cubicBezTo>
                  <a:pt x="25257" y="30042"/>
                  <a:pt x="29774" y="31266"/>
                  <a:pt x="30940" y="34768"/>
                </a:cubicBezTo>
                <a:cubicBezTo>
                  <a:pt x="32950" y="40805"/>
                  <a:pt x="29374" y="49361"/>
                  <a:pt x="34130" y="53588"/>
                </a:cubicBezTo>
                <a:cubicBezTo>
                  <a:pt x="42736" y="61238"/>
                  <a:pt x="57122" y="54994"/>
                  <a:pt x="68580" y="56140"/>
                </a:cubicBezTo>
                <a:cubicBezTo>
                  <a:pt x="75687" y="56851"/>
                  <a:pt x="79929" y="65189"/>
                  <a:pt x="83891" y="7113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41" name="Google Shape;241;p26"/>
          <p:cNvSpPr/>
          <p:nvPr/>
        </p:nvSpPr>
        <p:spPr>
          <a:xfrm>
            <a:off x="6794200" y="2836225"/>
            <a:ext cx="2543850" cy="2408275"/>
          </a:xfrm>
          <a:custGeom>
            <a:avLst/>
            <a:gdLst/>
            <a:ahLst/>
            <a:cxnLst/>
            <a:rect l="l" t="t" r="r" b="b"/>
            <a:pathLst>
              <a:path w="101754" h="96331" extrusionOk="0">
                <a:moveTo>
                  <a:pt x="0" y="96331"/>
                </a:moveTo>
                <a:cubicBezTo>
                  <a:pt x="0" y="80571"/>
                  <a:pt x="31931" y="91710"/>
                  <a:pt x="45614" y="83891"/>
                </a:cubicBezTo>
                <a:cubicBezTo>
                  <a:pt x="47968" y="82546"/>
                  <a:pt x="49415" y="77493"/>
                  <a:pt x="47209" y="75917"/>
                </a:cubicBezTo>
                <a:cubicBezTo>
                  <a:pt x="45457" y="74666"/>
                  <a:pt x="41030" y="77410"/>
                  <a:pt x="41786" y="79426"/>
                </a:cubicBezTo>
                <a:cubicBezTo>
                  <a:pt x="44071" y="85519"/>
                  <a:pt x="56641" y="85621"/>
                  <a:pt x="61244" y="81020"/>
                </a:cubicBezTo>
                <a:cubicBezTo>
                  <a:pt x="64392" y="77873"/>
                  <a:pt x="66081" y="73172"/>
                  <a:pt x="69856" y="70813"/>
                </a:cubicBezTo>
                <a:cubicBezTo>
                  <a:pt x="74960" y="67623"/>
                  <a:pt x="83707" y="67083"/>
                  <a:pt x="85167" y="61244"/>
                </a:cubicBezTo>
                <a:cubicBezTo>
                  <a:pt x="87165" y="53251"/>
                  <a:pt x="75571" y="45563"/>
                  <a:pt x="77831" y="37640"/>
                </a:cubicBezTo>
                <a:cubicBezTo>
                  <a:pt x="79239" y="32705"/>
                  <a:pt x="85423" y="30428"/>
                  <a:pt x="87719" y="25838"/>
                </a:cubicBezTo>
                <a:cubicBezTo>
                  <a:pt x="89672" y="21934"/>
                  <a:pt x="87157" y="16956"/>
                  <a:pt x="88357" y="12759"/>
                </a:cubicBezTo>
                <a:cubicBezTo>
                  <a:pt x="90052" y="6830"/>
                  <a:pt x="95904" y="1950"/>
                  <a:pt x="101754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AND_BODY_1">
    <p:bg>
      <p:bgPr>
        <a:solidFill>
          <a:schemeClr val="dk2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4186250" y="1622263"/>
            <a:ext cx="44271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4186250" y="3086363"/>
            <a:ext cx="44271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3644300" y="4547630"/>
            <a:ext cx="4082900" cy="712825"/>
          </a:xfrm>
          <a:custGeom>
            <a:avLst/>
            <a:gdLst/>
            <a:ahLst/>
            <a:cxnLst/>
            <a:rect l="l" t="t" r="r" b="b"/>
            <a:pathLst>
              <a:path w="163316" h="28513" extrusionOk="0">
                <a:moveTo>
                  <a:pt x="0" y="26599"/>
                </a:moveTo>
                <a:cubicBezTo>
                  <a:pt x="2592" y="14937"/>
                  <a:pt x="18969" y="3683"/>
                  <a:pt x="30303" y="7461"/>
                </a:cubicBezTo>
                <a:cubicBezTo>
                  <a:pt x="39649" y="10576"/>
                  <a:pt x="48642" y="18247"/>
                  <a:pt x="58373" y="16711"/>
                </a:cubicBezTo>
                <a:cubicBezTo>
                  <a:pt x="65776" y="15542"/>
                  <a:pt x="70899" y="8436"/>
                  <a:pt x="77512" y="4909"/>
                </a:cubicBezTo>
                <a:cubicBezTo>
                  <a:pt x="88147" y="-763"/>
                  <a:pt x="101900" y="-1029"/>
                  <a:pt x="113556" y="2038"/>
                </a:cubicBezTo>
                <a:cubicBezTo>
                  <a:pt x="131726" y="6819"/>
                  <a:pt x="144528" y="28513"/>
                  <a:pt x="163316" y="28513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6" name="Google Shape;306;p34"/>
          <p:cNvSpPr/>
          <p:nvPr/>
        </p:nvSpPr>
        <p:spPr>
          <a:xfrm>
            <a:off x="5071725" y="-39875"/>
            <a:ext cx="4250375" cy="1107800"/>
          </a:xfrm>
          <a:custGeom>
            <a:avLst/>
            <a:gdLst/>
            <a:ahLst/>
            <a:cxnLst/>
            <a:rect l="l" t="t" r="r" b="b"/>
            <a:pathLst>
              <a:path w="170015" h="44312" extrusionOk="0">
                <a:moveTo>
                  <a:pt x="0" y="0"/>
                </a:moveTo>
                <a:cubicBezTo>
                  <a:pt x="0" y="13485"/>
                  <a:pt x="18420" y="24459"/>
                  <a:pt x="31898" y="24880"/>
                </a:cubicBezTo>
                <a:cubicBezTo>
                  <a:pt x="48587" y="25402"/>
                  <a:pt x="64974" y="19781"/>
                  <a:pt x="81658" y="19139"/>
                </a:cubicBezTo>
                <a:cubicBezTo>
                  <a:pt x="91528" y="18759"/>
                  <a:pt x="102722" y="20221"/>
                  <a:pt x="110366" y="26475"/>
                </a:cubicBezTo>
                <a:cubicBezTo>
                  <a:pt x="117576" y="32374"/>
                  <a:pt x="123418" y="41140"/>
                  <a:pt x="132376" y="43700"/>
                </a:cubicBezTo>
                <a:cubicBezTo>
                  <a:pt x="144959" y="47297"/>
                  <a:pt x="156928" y="32536"/>
                  <a:pt x="170015" y="3253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466026" y="2708175"/>
            <a:ext cx="5366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466025" y="1042638"/>
            <a:ext cx="5766300" cy="130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6945725" y="-71775"/>
            <a:ext cx="2368400" cy="364750"/>
          </a:xfrm>
          <a:custGeom>
            <a:avLst/>
            <a:gdLst/>
            <a:ahLst/>
            <a:cxnLst/>
            <a:rect l="l" t="t" r="r" b="b"/>
            <a:pathLst>
              <a:path w="94736" h="14590" extrusionOk="0">
                <a:moveTo>
                  <a:pt x="0" y="0"/>
                </a:moveTo>
                <a:cubicBezTo>
                  <a:pt x="0" y="5933"/>
                  <a:pt x="4652" y="13515"/>
                  <a:pt x="10526" y="14354"/>
                </a:cubicBezTo>
                <a:cubicBezTo>
                  <a:pt x="20251" y="15743"/>
                  <a:pt x="29758" y="10004"/>
                  <a:pt x="39553" y="9251"/>
                </a:cubicBezTo>
                <a:cubicBezTo>
                  <a:pt x="52627" y="8245"/>
                  <a:pt x="65728" y="13308"/>
                  <a:pt x="78787" y="12121"/>
                </a:cubicBezTo>
                <a:cubicBezTo>
                  <a:pt x="85073" y="11550"/>
                  <a:pt x="90273" y="6377"/>
                  <a:pt x="94736" y="191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 rot="-8100000">
            <a:off x="-108306" y="2820602"/>
            <a:ext cx="2902932" cy="2063647"/>
          </a:xfrm>
          <a:custGeom>
            <a:avLst/>
            <a:gdLst/>
            <a:ahLst/>
            <a:cxnLst/>
            <a:rect l="l" t="t" r="r" b="b"/>
            <a:pathLst>
              <a:path w="137074" h="112334" extrusionOk="0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37"/>
          <p:cNvGrpSpPr/>
          <p:nvPr/>
        </p:nvGrpSpPr>
        <p:grpSpPr>
          <a:xfrm>
            <a:off x="914296" y="3046482"/>
            <a:ext cx="1623253" cy="1241336"/>
            <a:chOff x="6566313" y="4853300"/>
            <a:chExt cx="773125" cy="591225"/>
          </a:xfrm>
        </p:grpSpPr>
        <p:sp>
          <p:nvSpPr>
            <p:cNvPr id="324" name="Google Shape;324;p37"/>
            <p:cNvSpPr/>
            <p:nvPr/>
          </p:nvSpPr>
          <p:spPr>
            <a:xfrm>
              <a:off x="6566313" y="5014375"/>
              <a:ext cx="413675" cy="271550"/>
            </a:xfrm>
            <a:custGeom>
              <a:avLst/>
              <a:gdLst/>
              <a:ahLst/>
              <a:cxnLst/>
              <a:rect l="l" t="t" r="r" b="b"/>
              <a:pathLst>
                <a:path w="16547" h="10862" extrusionOk="0">
                  <a:moveTo>
                    <a:pt x="3052" y="1"/>
                  </a:moveTo>
                  <a:cubicBezTo>
                    <a:pt x="2932" y="1"/>
                    <a:pt x="2812" y="5"/>
                    <a:pt x="2692" y="15"/>
                  </a:cubicBezTo>
                  <a:cubicBezTo>
                    <a:pt x="1949" y="83"/>
                    <a:pt x="1206" y="379"/>
                    <a:pt x="706" y="925"/>
                  </a:cubicBezTo>
                  <a:cubicBezTo>
                    <a:pt x="206" y="1486"/>
                    <a:pt x="1" y="2319"/>
                    <a:pt x="289" y="3002"/>
                  </a:cubicBezTo>
                  <a:cubicBezTo>
                    <a:pt x="638" y="3813"/>
                    <a:pt x="1532" y="4207"/>
                    <a:pt x="2351" y="4533"/>
                  </a:cubicBezTo>
                  <a:cubicBezTo>
                    <a:pt x="5200" y="5654"/>
                    <a:pt x="8058" y="6784"/>
                    <a:pt x="10764" y="8231"/>
                  </a:cubicBezTo>
                  <a:cubicBezTo>
                    <a:pt x="11264" y="8497"/>
                    <a:pt x="11757" y="8777"/>
                    <a:pt x="12249" y="9065"/>
                  </a:cubicBezTo>
                  <a:cubicBezTo>
                    <a:pt x="13174" y="9618"/>
                    <a:pt x="14076" y="10210"/>
                    <a:pt x="14940" y="10861"/>
                  </a:cubicBezTo>
                  <a:lnTo>
                    <a:pt x="16547" y="9103"/>
                  </a:lnTo>
                  <a:cubicBezTo>
                    <a:pt x="15425" y="7761"/>
                    <a:pt x="14265" y="6443"/>
                    <a:pt x="13007" y="5237"/>
                  </a:cubicBezTo>
                  <a:cubicBezTo>
                    <a:pt x="12787" y="5025"/>
                    <a:pt x="12560" y="4813"/>
                    <a:pt x="12333" y="4608"/>
                  </a:cubicBezTo>
                  <a:cubicBezTo>
                    <a:pt x="10180" y="2668"/>
                    <a:pt x="7686" y="1054"/>
                    <a:pt x="4897" y="288"/>
                  </a:cubicBezTo>
                  <a:cubicBezTo>
                    <a:pt x="4295" y="123"/>
                    <a:pt x="3671" y="1"/>
                    <a:pt x="30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6599113" y="5204375"/>
              <a:ext cx="346025" cy="117725"/>
            </a:xfrm>
            <a:custGeom>
              <a:avLst/>
              <a:gdLst/>
              <a:ahLst/>
              <a:cxnLst/>
              <a:rect l="l" t="t" r="r" b="b"/>
              <a:pathLst>
                <a:path w="13841" h="4709" extrusionOk="0">
                  <a:moveTo>
                    <a:pt x="4390" y="0"/>
                  </a:moveTo>
                  <a:cubicBezTo>
                    <a:pt x="3625" y="0"/>
                    <a:pt x="2861" y="64"/>
                    <a:pt x="2107" y="199"/>
                  </a:cubicBezTo>
                  <a:cubicBezTo>
                    <a:pt x="1645" y="283"/>
                    <a:pt x="1175" y="404"/>
                    <a:pt x="773" y="654"/>
                  </a:cubicBezTo>
                  <a:cubicBezTo>
                    <a:pt x="379" y="904"/>
                    <a:pt x="61" y="1321"/>
                    <a:pt x="31" y="1799"/>
                  </a:cubicBezTo>
                  <a:cubicBezTo>
                    <a:pt x="0" y="2299"/>
                    <a:pt x="303" y="2776"/>
                    <a:pt x="705" y="3072"/>
                  </a:cubicBezTo>
                  <a:cubicBezTo>
                    <a:pt x="1107" y="3375"/>
                    <a:pt x="1599" y="3519"/>
                    <a:pt x="2092" y="3633"/>
                  </a:cubicBezTo>
                  <a:cubicBezTo>
                    <a:pt x="4457" y="4194"/>
                    <a:pt x="6928" y="4118"/>
                    <a:pt x="9361" y="4292"/>
                  </a:cubicBezTo>
                  <a:cubicBezTo>
                    <a:pt x="10338" y="4360"/>
                    <a:pt x="11339" y="4482"/>
                    <a:pt x="12302" y="4709"/>
                  </a:cubicBezTo>
                  <a:lnTo>
                    <a:pt x="13840" y="3026"/>
                  </a:lnTo>
                  <a:cubicBezTo>
                    <a:pt x="12908" y="2435"/>
                    <a:pt x="11938" y="1912"/>
                    <a:pt x="10937" y="1465"/>
                  </a:cubicBezTo>
                  <a:cubicBezTo>
                    <a:pt x="10422" y="1238"/>
                    <a:pt x="9899" y="1033"/>
                    <a:pt x="9361" y="851"/>
                  </a:cubicBezTo>
                  <a:cubicBezTo>
                    <a:pt x="7761" y="309"/>
                    <a:pt x="6073" y="0"/>
                    <a:pt x="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6795213" y="4853300"/>
              <a:ext cx="216050" cy="393025"/>
            </a:xfrm>
            <a:custGeom>
              <a:avLst/>
              <a:gdLst/>
              <a:ahLst/>
              <a:cxnLst/>
              <a:rect l="l" t="t" r="r" b="b"/>
              <a:pathLst>
                <a:path w="8642" h="15721" extrusionOk="0">
                  <a:moveTo>
                    <a:pt x="2344" y="0"/>
                  </a:moveTo>
                  <a:cubicBezTo>
                    <a:pt x="2225" y="0"/>
                    <a:pt x="2105" y="13"/>
                    <a:pt x="1987" y="39"/>
                  </a:cubicBezTo>
                  <a:cubicBezTo>
                    <a:pt x="1449" y="152"/>
                    <a:pt x="986" y="546"/>
                    <a:pt x="698" y="1016"/>
                  </a:cubicBezTo>
                  <a:cubicBezTo>
                    <a:pt x="410" y="1494"/>
                    <a:pt x="281" y="2047"/>
                    <a:pt x="228" y="2600"/>
                  </a:cubicBezTo>
                  <a:cubicBezTo>
                    <a:pt x="1" y="4859"/>
                    <a:pt x="979" y="7072"/>
                    <a:pt x="2131" y="9035"/>
                  </a:cubicBezTo>
                  <a:cubicBezTo>
                    <a:pt x="2661" y="9945"/>
                    <a:pt x="3237" y="10824"/>
                    <a:pt x="3851" y="11680"/>
                  </a:cubicBezTo>
                  <a:cubicBezTo>
                    <a:pt x="4874" y="13105"/>
                    <a:pt x="6004" y="14462"/>
                    <a:pt x="7232" y="15720"/>
                  </a:cubicBezTo>
                  <a:lnTo>
                    <a:pt x="8641" y="14174"/>
                  </a:lnTo>
                  <a:cubicBezTo>
                    <a:pt x="7982" y="12908"/>
                    <a:pt x="7497" y="11536"/>
                    <a:pt x="7095" y="10157"/>
                  </a:cubicBezTo>
                  <a:cubicBezTo>
                    <a:pt x="6383" y="7686"/>
                    <a:pt x="5920" y="5139"/>
                    <a:pt x="5049" y="2722"/>
                  </a:cubicBezTo>
                  <a:cubicBezTo>
                    <a:pt x="4791" y="2017"/>
                    <a:pt x="4495" y="1319"/>
                    <a:pt x="3988" y="774"/>
                  </a:cubicBezTo>
                  <a:cubicBezTo>
                    <a:pt x="3563" y="323"/>
                    <a:pt x="2957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6644863" y="5068225"/>
              <a:ext cx="317500" cy="196100"/>
            </a:xfrm>
            <a:custGeom>
              <a:avLst/>
              <a:gdLst/>
              <a:ahLst/>
              <a:cxnLst/>
              <a:rect l="l" t="t" r="r" b="b"/>
              <a:pathLst>
                <a:path w="12700" h="7844" extrusionOk="0">
                  <a:moveTo>
                    <a:pt x="132" y="0"/>
                  </a:moveTo>
                  <a:cubicBezTo>
                    <a:pt x="51" y="0"/>
                    <a:pt x="0" y="124"/>
                    <a:pt x="88" y="158"/>
                  </a:cubicBezTo>
                  <a:cubicBezTo>
                    <a:pt x="2081" y="893"/>
                    <a:pt x="4006" y="1795"/>
                    <a:pt x="5848" y="2864"/>
                  </a:cubicBezTo>
                  <a:cubicBezTo>
                    <a:pt x="7690" y="3925"/>
                    <a:pt x="9441" y="5145"/>
                    <a:pt x="11070" y="6509"/>
                  </a:cubicBezTo>
                  <a:cubicBezTo>
                    <a:pt x="11586" y="6941"/>
                    <a:pt x="12094" y="7389"/>
                    <a:pt x="12586" y="7843"/>
                  </a:cubicBezTo>
                  <a:lnTo>
                    <a:pt x="12700" y="7722"/>
                  </a:lnTo>
                  <a:cubicBezTo>
                    <a:pt x="11517" y="6623"/>
                    <a:pt x="10267" y="5600"/>
                    <a:pt x="8956" y="4660"/>
                  </a:cubicBezTo>
                  <a:cubicBezTo>
                    <a:pt x="7228" y="3425"/>
                    <a:pt x="5393" y="2341"/>
                    <a:pt x="3483" y="1416"/>
                  </a:cubicBezTo>
                  <a:cubicBezTo>
                    <a:pt x="2399" y="893"/>
                    <a:pt x="1293" y="423"/>
                    <a:pt x="164" y="6"/>
                  </a:cubicBezTo>
                  <a:cubicBezTo>
                    <a:pt x="153" y="2"/>
                    <a:pt x="142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6854813" y="4887975"/>
              <a:ext cx="139400" cy="341475"/>
            </a:xfrm>
            <a:custGeom>
              <a:avLst/>
              <a:gdLst/>
              <a:ahLst/>
              <a:cxnLst/>
              <a:rect l="l" t="t" r="r" b="b"/>
              <a:pathLst>
                <a:path w="5576" h="13659" extrusionOk="0">
                  <a:moveTo>
                    <a:pt x="87" y="1"/>
                  </a:moveTo>
                  <a:cubicBezTo>
                    <a:pt x="43" y="1"/>
                    <a:pt x="0" y="29"/>
                    <a:pt x="4" y="84"/>
                  </a:cubicBezTo>
                  <a:cubicBezTo>
                    <a:pt x="133" y="2252"/>
                    <a:pt x="573" y="4397"/>
                    <a:pt x="1300" y="6436"/>
                  </a:cubicBezTo>
                  <a:cubicBezTo>
                    <a:pt x="2028" y="8474"/>
                    <a:pt x="3036" y="10415"/>
                    <a:pt x="4302" y="12166"/>
                  </a:cubicBezTo>
                  <a:cubicBezTo>
                    <a:pt x="4666" y="12681"/>
                    <a:pt x="5052" y="13181"/>
                    <a:pt x="5462" y="13659"/>
                  </a:cubicBezTo>
                  <a:lnTo>
                    <a:pt x="5575" y="13530"/>
                  </a:lnTo>
                  <a:cubicBezTo>
                    <a:pt x="4560" y="12340"/>
                    <a:pt x="3673" y="11036"/>
                    <a:pt x="2922" y="9657"/>
                  </a:cubicBezTo>
                  <a:cubicBezTo>
                    <a:pt x="1899" y="7770"/>
                    <a:pt x="1141" y="5746"/>
                    <a:pt x="671" y="3662"/>
                  </a:cubicBezTo>
                  <a:cubicBezTo>
                    <a:pt x="414" y="2479"/>
                    <a:pt x="247" y="1282"/>
                    <a:pt x="171" y="76"/>
                  </a:cubicBezTo>
                  <a:cubicBezTo>
                    <a:pt x="167" y="25"/>
                    <a:pt x="127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6651138" y="5244425"/>
              <a:ext cx="280150" cy="53800"/>
            </a:xfrm>
            <a:custGeom>
              <a:avLst/>
              <a:gdLst/>
              <a:ahLst/>
              <a:cxnLst/>
              <a:rect l="l" t="t" r="r" b="b"/>
              <a:pathLst>
                <a:path w="11206" h="2152" extrusionOk="0">
                  <a:moveTo>
                    <a:pt x="2562" y="0"/>
                  </a:moveTo>
                  <a:cubicBezTo>
                    <a:pt x="1740" y="0"/>
                    <a:pt x="917" y="53"/>
                    <a:pt x="102" y="159"/>
                  </a:cubicBezTo>
                  <a:cubicBezTo>
                    <a:pt x="1" y="173"/>
                    <a:pt x="17" y="326"/>
                    <a:pt x="111" y="326"/>
                  </a:cubicBezTo>
                  <a:cubicBezTo>
                    <a:pt x="116" y="326"/>
                    <a:pt x="120" y="326"/>
                    <a:pt x="125" y="325"/>
                  </a:cubicBezTo>
                  <a:cubicBezTo>
                    <a:pt x="903" y="222"/>
                    <a:pt x="1687" y="169"/>
                    <a:pt x="2472" y="169"/>
                  </a:cubicBezTo>
                  <a:cubicBezTo>
                    <a:pt x="2612" y="169"/>
                    <a:pt x="2752" y="170"/>
                    <a:pt x="2891" y="174"/>
                  </a:cubicBezTo>
                  <a:cubicBezTo>
                    <a:pt x="4536" y="204"/>
                    <a:pt x="6173" y="439"/>
                    <a:pt x="7757" y="886"/>
                  </a:cubicBezTo>
                  <a:cubicBezTo>
                    <a:pt x="8902" y="1205"/>
                    <a:pt x="10023" y="1629"/>
                    <a:pt x="11092" y="2152"/>
                  </a:cubicBezTo>
                  <a:lnTo>
                    <a:pt x="11206" y="2023"/>
                  </a:lnTo>
                  <a:cubicBezTo>
                    <a:pt x="10774" y="1811"/>
                    <a:pt x="10334" y="1606"/>
                    <a:pt x="9879" y="1424"/>
                  </a:cubicBezTo>
                  <a:cubicBezTo>
                    <a:pt x="8341" y="803"/>
                    <a:pt x="6711" y="378"/>
                    <a:pt x="5067" y="166"/>
                  </a:cubicBezTo>
                  <a:cubicBezTo>
                    <a:pt x="4237" y="55"/>
                    <a:pt x="3400" y="0"/>
                    <a:pt x="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7248088" y="5048850"/>
              <a:ext cx="91350" cy="395675"/>
            </a:xfrm>
            <a:custGeom>
              <a:avLst/>
              <a:gdLst/>
              <a:ahLst/>
              <a:cxnLst/>
              <a:rect l="l" t="t" r="r" b="b"/>
              <a:pathLst>
                <a:path w="3654" h="15827" extrusionOk="0">
                  <a:moveTo>
                    <a:pt x="311" y="1"/>
                  </a:moveTo>
                  <a:lnTo>
                    <a:pt x="1" y="15538"/>
                  </a:lnTo>
                  <a:lnTo>
                    <a:pt x="3161" y="15826"/>
                  </a:lnTo>
                  <a:cubicBezTo>
                    <a:pt x="3191" y="15190"/>
                    <a:pt x="2866" y="14462"/>
                    <a:pt x="2866" y="14462"/>
                  </a:cubicBezTo>
                  <a:lnTo>
                    <a:pt x="3654" y="3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7010288" y="5031800"/>
              <a:ext cx="139100" cy="395275"/>
            </a:xfrm>
            <a:custGeom>
              <a:avLst/>
              <a:gdLst/>
              <a:ahLst/>
              <a:cxnLst/>
              <a:rect l="l" t="t" r="r" b="b"/>
              <a:pathLst>
                <a:path w="5564" h="15811" extrusionOk="0">
                  <a:moveTo>
                    <a:pt x="2267" y="0"/>
                  </a:moveTo>
                  <a:lnTo>
                    <a:pt x="0" y="15356"/>
                  </a:lnTo>
                  <a:lnTo>
                    <a:pt x="2532" y="15584"/>
                  </a:lnTo>
                  <a:lnTo>
                    <a:pt x="5018" y="15811"/>
                  </a:lnTo>
                  <a:lnTo>
                    <a:pt x="5564" y="296"/>
                  </a:lnTo>
                  <a:lnTo>
                    <a:pt x="3942" y="152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820238" y="5014550"/>
              <a:ext cx="140250" cy="390925"/>
            </a:xfrm>
            <a:custGeom>
              <a:avLst/>
              <a:gdLst/>
              <a:ahLst/>
              <a:cxnLst/>
              <a:rect l="l" t="t" r="r" b="b"/>
              <a:pathLst>
                <a:path w="5610" h="15637" extrusionOk="0">
                  <a:moveTo>
                    <a:pt x="2312" y="1"/>
                  </a:moveTo>
                  <a:lnTo>
                    <a:pt x="531" y="14060"/>
                  </a:lnTo>
                  <a:cubicBezTo>
                    <a:pt x="531" y="14060"/>
                    <a:pt x="76" y="14720"/>
                    <a:pt x="0" y="15349"/>
                  </a:cubicBezTo>
                  <a:lnTo>
                    <a:pt x="3108" y="15637"/>
                  </a:lnTo>
                  <a:lnTo>
                    <a:pt x="5609" y="296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6991138" y="4879325"/>
              <a:ext cx="238025" cy="166325"/>
            </a:xfrm>
            <a:custGeom>
              <a:avLst/>
              <a:gdLst/>
              <a:ahLst/>
              <a:cxnLst/>
              <a:rect l="l" t="t" r="r" b="b"/>
              <a:pathLst>
                <a:path w="9521" h="6653" extrusionOk="0">
                  <a:moveTo>
                    <a:pt x="4683" y="0"/>
                  </a:moveTo>
                  <a:cubicBezTo>
                    <a:pt x="3680" y="0"/>
                    <a:pt x="2813" y="310"/>
                    <a:pt x="2100" y="930"/>
                  </a:cubicBezTo>
                  <a:cubicBezTo>
                    <a:pt x="213" y="2552"/>
                    <a:pt x="9" y="5690"/>
                    <a:pt x="1" y="5827"/>
                  </a:cubicBezTo>
                  <a:lnTo>
                    <a:pt x="274" y="5842"/>
                  </a:lnTo>
                  <a:cubicBezTo>
                    <a:pt x="274" y="5811"/>
                    <a:pt x="478" y="2681"/>
                    <a:pt x="2275" y="1135"/>
                  </a:cubicBezTo>
                  <a:cubicBezTo>
                    <a:pt x="2937" y="565"/>
                    <a:pt x="3741" y="272"/>
                    <a:pt x="4667" y="272"/>
                  </a:cubicBezTo>
                  <a:cubicBezTo>
                    <a:pt x="4811" y="272"/>
                    <a:pt x="4959" y="279"/>
                    <a:pt x="5109" y="294"/>
                  </a:cubicBezTo>
                  <a:cubicBezTo>
                    <a:pt x="6231" y="392"/>
                    <a:pt x="7118" y="847"/>
                    <a:pt x="7747" y="1628"/>
                  </a:cubicBezTo>
                  <a:cubicBezTo>
                    <a:pt x="9240" y="3477"/>
                    <a:pt x="8876" y="6592"/>
                    <a:pt x="8869" y="6622"/>
                  </a:cubicBezTo>
                  <a:lnTo>
                    <a:pt x="9134" y="6653"/>
                  </a:lnTo>
                  <a:cubicBezTo>
                    <a:pt x="9149" y="6524"/>
                    <a:pt x="9521" y="3401"/>
                    <a:pt x="7959" y="1461"/>
                  </a:cubicBezTo>
                  <a:cubicBezTo>
                    <a:pt x="7277" y="620"/>
                    <a:pt x="6330" y="134"/>
                    <a:pt x="5140" y="21"/>
                  </a:cubicBezTo>
                  <a:cubicBezTo>
                    <a:pt x="4985" y="7"/>
                    <a:pt x="4832" y="0"/>
                    <a:pt x="4683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6897913" y="5021950"/>
              <a:ext cx="169050" cy="393775"/>
            </a:xfrm>
            <a:custGeom>
              <a:avLst/>
              <a:gdLst/>
              <a:ahLst/>
              <a:cxnLst/>
              <a:rect l="l" t="t" r="r" b="b"/>
              <a:pathLst>
                <a:path w="6762" h="15751" extrusionOk="0">
                  <a:moveTo>
                    <a:pt x="2502" y="0"/>
                  </a:moveTo>
                  <a:lnTo>
                    <a:pt x="1" y="15341"/>
                  </a:lnTo>
                  <a:lnTo>
                    <a:pt x="4495" y="15750"/>
                  </a:lnTo>
                  <a:lnTo>
                    <a:pt x="6762" y="394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7135738" y="5039200"/>
              <a:ext cx="120150" cy="398125"/>
            </a:xfrm>
            <a:custGeom>
              <a:avLst/>
              <a:gdLst/>
              <a:ahLst/>
              <a:cxnLst/>
              <a:rect l="l" t="t" r="r" b="b"/>
              <a:pathLst>
                <a:path w="4806" h="15925" extrusionOk="0">
                  <a:moveTo>
                    <a:pt x="546" y="0"/>
                  </a:moveTo>
                  <a:lnTo>
                    <a:pt x="0" y="15515"/>
                  </a:lnTo>
                  <a:lnTo>
                    <a:pt x="4495" y="15924"/>
                  </a:lnTo>
                  <a:lnTo>
                    <a:pt x="4805" y="38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7"/>
          <p:cNvGrpSpPr/>
          <p:nvPr/>
        </p:nvGrpSpPr>
        <p:grpSpPr>
          <a:xfrm flipH="1">
            <a:off x="1021555" y="2903442"/>
            <a:ext cx="315272" cy="455255"/>
            <a:chOff x="3105800" y="3255750"/>
            <a:chExt cx="272350" cy="393275"/>
          </a:xfrm>
        </p:grpSpPr>
        <p:sp>
          <p:nvSpPr>
            <p:cNvPr id="337" name="Google Shape;337;p37"/>
            <p:cNvSpPr/>
            <p:nvPr/>
          </p:nvSpPr>
          <p:spPr>
            <a:xfrm>
              <a:off x="3313975" y="3448775"/>
              <a:ext cx="64175" cy="49800"/>
            </a:xfrm>
            <a:custGeom>
              <a:avLst/>
              <a:gdLst/>
              <a:ahLst/>
              <a:cxnLst/>
              <a:rect l="l" t="t" r="r" b="b"/>
              <a:pathLst>
                <a:path w="2567" h="1992" extrusionOk="0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3254925" y="3602450"/>
              <a:ext cx="38625" cy="29925"/>
            </a:xfrm>
            <a:custGeom>
              <a:avLst/>
              <a:gdLst/>
              <a:ahLst/>
              <a:cxnLst/>
              <a:rect l="l" t="t" r="r" b="b"/>
              <a:pathLst>
                <a:path w="1545" h="1197" extrusionOk="0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3172025" y="3491925"/>
              <a:ext cx="38450" cy="29925"/>
            </a:xfrm>
            <a:custGeom>
              <a:avLst/>
              <a:gdLst/>
              <a:ahLst/>
              <a:cxnLst/>
              <a:rect l="l" t="t" r="r" b="b"/>
              <a:pathLst>
                <a:path w="1538" h="1197" extrusionOk="0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3105800" y="3619100"/>
              <a:ext cx="38425" cy="29925"/>
            </a:xfrm>
            <a:custGeom>
              <a:avLst/>
              <a:gdLst/>
              <a:ahLst/>
              <a:cxnLst/>
              <a:rect l="l" t="t" r="r" b="b"/>
              <a:pathLst>
                <a:path w="1537" h="1197" extrusionOk="0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3232025" y="3255750"/>
              <a:ext cx="56600" cy="151425"/>
            </a:xfrm>
            <a:custGeom>
              <a:avLst/>
              <a:gdLst/>
              <a:ahLst/>
              <a:cxnLst/>
              <a:rect l="l" t="t" r="r" b="b"/>
              <a:pathLst>
                <a:path w="2264" h="6057" extrusionOk="0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37"/>
          <p:cNvSpPr/>
          <p:nvPr/>
        </p:nvSpPr>
        <p:spPr>
          <a:xfrm>
            <a:off x="-343437" y="4007838"/>
            <a:ext cx="4138725" cy="1665100"/>
          </a:xfrm>
          <a:custGeom>
            <a:avLst/>
            <a:gdLst/>
            <a:ahLst/>
            <a:cxnLst/>
            <a:rect l="l" t="t" r="r" b="b"/>
            <a:pathLst>
              <a:path w="165549" h="66604" extrusionOk="0">
                <a:moveTo>
                  <a:pt x="0" y="20033"/>
                </a:moveTo>
                <a:cubicBezTo>
                  <a:pt x="12610" y="4271"/>
                  <a:pt x="39420" y="-4951"/>
                  <a:pt x="58054" y="2808"/>
                </a:cubicBezTo>
                <a:cubicBezTo>
                  <a:pt x="65625" y="5961"/>
                  <a:pt x="61683" y="18807"/>
                  <a:pt x="63795" y="26732"/>
                </a:cubicBezTo>
                <a:cubicBezTo>
                  <a:pt x="64864" y="30744"/>
                  <a:pt x="69249" y="34157"/>
                  <a:pt x="73365" y="34706"/>
                </a:cubicBezTo>
                <a:cubicBezTo>
                  <a:pt x="90599" y="37004"/>
                  <a:pt x="105380" y="14052"/>
                  <a:pt x="122487" y="17162"/>
                </a:cubicBezTo>
                <a:cubicBezTo>
                  <a:pt x="125825" y="17769"/>
                  <a:pt x="130207" y="19312"/>
                  <a:pt x="131100" y="22585"/>
                </a:cubicBezTo>
                <a:cubicBezTo>
                  <a:pt x="132867" y="29063"/>
                  <a:pt x="121685" y="38637"/>
                  <a:pt x="127272" y="42362"/>
                </a:cubicBezTo>
                <a:cubicBezTo>
                  <a:pt x="134130" y="46934"/>
                  <a:pt x="143955" y="37067"/>
                  <a:pt x="151833" y="39491"/>
                </a:cubicBezTo>
                <a:cubicBezTo>
                  <a:pt x="158703" y="41605"/>
                  <a:pt x="160949" y="51262"/>
                  <a:pt x="162359" y="58310"/>
                </a:cubicBezTo>
                <a:cubicBezTo>
                  <a:pt x="162940" y="61215"/>
                  <a:pt x="165549" y="63642"/>
                  <a:pt x="165549" y="6660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43" name="Google Shape;343;p37"/>
          <p:cNvSpPr/>
          <p:nvPr/>
        </p:nvSpPr>
        <p:spPr>
          <a:xfrm rot="-5400000">
            <a:off x="7234600" y="280966"/>
            <a:ext cx="2392325" cy="1713200"/>
          </a:xfrm>
          <a:custGeom>
            <a:avLst/>
            <a:gdLst/>
            <a:ahLst/>
            <a:cxnLst/>
            <a:rect l="l" t="t" r="r" b="b"/>
            <a:pathLst>
              <a:path w="95693" h="68528" extrusionOk="0">
                <a:moveTo>
                  <a:pt x="95693" y="905"/>
                </a:moveTo>
                <a:cubicBezTo>
                  <a:pt x="90373" y="905"/>
                  <a:pt x="84171" y="-1409"/>
                  <a:pt x="79745" y="1543"/>
                </a:cubicBezTo>
                <a:cubicBezTo>
                  <a:pt x="74839" y="4815"/>
                  <a:pt x="75627" y="12774"/>
                  <a:pt x="72089" y="17492"/>
                </a:cubicBezTo>
                <a:cubicBezTo>
                  <a:pt x="67689" y="23358"/>
                  <a:pt x="59050" y="24268"/>
                  <a:pt x="52950" y="28337"/>
                </a:cubicBezTo>
                <a:cubicBezTo>
                  <a:pt x="47306" y="32102"/>
                  <a:pt x="46903" y="40764"/>
                  <a:pt x="42105" y="45562"/>
                </a:cubicBezTo>
                <a:cubicBezTo>
                  <a:pt x="40594" y="47073"/>
                  <a:pt x="37846" y="45935"/>
                  <a:pt x="35726" y="46200"/>
                </a:cubicBezTo>
                <a:cubicBezTo>
                  <a:pt x="27987" y="47167"/>
                  <a:pt x="20325" y="48774"/>
                  <a:pt x="12759" y="50666"/>
                </a:cubicBezTo>
                <a:cubicBezTo>
                  <a:pt x="5661" y="52441"/>
                  <a:pt x="3274" y="61985"/>
                  <a:pt x="0" y="6852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/>
          <p:nvPr/>
        </p:nvSpPr>
        <p:spPr>
          <a:xfrm rot="8100000" flipH="1">
            <a:off x="6738369" y="3576752"/>
            <a:ext cx="2902932" cy="2063647"/>
          </a:xfrm>
          <a:custGeom>
            <a:avLst/>
            <a:gdLst/>
            <a:ahLst/>
            <a:cxnLst/>
            <a:rect l="l" t="t" r="r" b="b"/>
            <a:pathLst>
              <a:path w="137074" h="112334" extrusionOk="0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38"/>
          <p:cNvGrpSpPr/>
          <p:nvPr/>
        </p:nvGrpSpPr>
        <p:grpSpPr>
          <a:xfrm flipH="1">
            <a:off x="6965385" y="3656110"/>
            <a:ext cx="1826031" cy="1487399"/>
            <a:chOff x="339875" y="3409400"/>
            <a:chExt cx="1159900" cy="944800"/>
          </a:xfrm>
        </p:grpSpPr>
        <p:sp>
          <p:nvSpPr>
            <p:cNvPr id="347" name="Google Shape;347;p3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8"/>
          <p:cNvGrpSpPr/>
          <p:nvPr/>
        </p:nvGrpSpPr>
        <p:grpSpPr>
          <a:xfrm flipH="1">
            <a:off x="6354725" y="4198700"/>
            <a:ext cx="1159900" cy="944800"/>
            <a:chOff x="339875" y="3409400"/>
            <a:chExt cx="1159900" cy="944800"/>
          </a:xfrm>
        </p:grpSpPr>
        <p:sp>
          <p:nvSpPr>
            <p:cNvPr id="354" name="Google Shape;354;p3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8"/>
          <p:cNvSpPr/>
          <p:nvPr/>
        </p:nvSpPr>
        <p:spPr>
          <a:xfrm rot="2288449">
            <a:off x="448686" y="-27474"/>
            <a:ext cx="1128332" cy="2775117"/>
          </a:xfrm>
          <a:custGeom>
            <a:avLst/>
            <a:gdLst/>
            <a:ahLst/>
            <a:cxnLst/>
            <a:rect l="l" t="t" r="r" b="b"/>
            <a:pathLst>
              <a:path w="45133" h="111004" extrusionOk="0">
                <a:moveTo>
                  <a:pt x="0" y="0"/>
                </a:moveTo>
                <a:cubicBezTo>
                  <a:pt x="4324" y="721"/>
                  <a:pt x="10434" y="1057"/>
                  <a:pt x="12121" y="5104"/>
                </a:cubicBezTo>
                <a:cubicBezTo>
                  <a:pt x="14339" y="10426"/>
                  <a:pt x="14060" y="17797"/>
                  <a:pt x="18819" y="21053"/>
                </a:cubicBezTo>
                <a:cubicBezTo>
                  <a:pt x="27387" y="26914"/>
                  <a:pt x="43118" y="27744"/>
                  <a:pt x="44975" y="37958"/>
                </a:cubicBezTo>
                <a:cubicBezTo>
                  <a:pt x="45608" y="41440"/>
                  <a:pt x="41055" y="43855"/>
                  <a:pt x="39234" y="46890"/>
                </a:cubicBezTo>
                <a:cubicBezTo>
                  <a:pt x="37814" y="49257"/>
                  <a:pt x="38768" y="52744"/>
                  <a:pt x="37001" y="54864"/>
                </a:cubicBezTo>
                <a:cubicBezTo>
                  <a:pt x="33869" y="58622"/>
                  <a:pt x="29040" y="61213"/>
                  <a:pt x="27113" y="65709"/>
                </a:cubicBezTo>
                <a:cubicBezTo>
                  <a:pt x="25395" y="69717"/>
                  <a:pt x="28325" y="74704"/>
                  <a:pt x="26794" y="78787"/>
                </a:cubicBezTo>
                <a:cubicBezTo>
                  <a:pt x="24550" y="84771"/>
                  <a:pt x="17443" y="87556"/>
                  <a:pt x="13397" y="92503"/>
                </a:cubicBezTo>
                <a:cubicBezTo>
                  <a:pt x="8654" y="98302"/>
                  <a:pt x="5931" y="105703"/>
                  <a:pt x="638" y="11100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1" name="Google Shape;361;p38"/>
          <p:cNvSpPr/>
          <p:nvPr/>
        </p:nvSpPr>
        <p:spPr>
          <a:xfrm flipH="1">
            <a:off x="-287825" y="3792473"/>
            <a:ext cx="2934575" cy="1757275"/>
          </a:xfrm>
          <a:custGeom>
            <a:avLst/>
            <a:gdLst/>
            <a:ahLst/>
            <a:cxnLst/>
            <a:rect l="l" t="t" r="r" b="b"/>
            <a:pathLst>
              <a:path w="117383" h="70291" extrusionOk="0">
                <a:moveTo>
                  <a:pt x="0" y="70291"/>
                </a:moveTo>
                <a:cubicBezTo>
                  <a:pt x="0" y="58515"/>
                  <a:pt x="11100" y="45487"/>
                  <a:pt x="22647" y="43178"/>
                </a:cubicBezTo>
                <a:cubicBezTo>
                  <a:pt x="33186" y="41070"/>
                  <a:pt x="44885" y="45892"/>
                  <a:pt x="54864" y="41902"/>
                </a:cubicBezTo>
                <a:cubicBezTo>
                  <a:pt x="61792" y="39132"/>
                  <a:pt x="64784" y="29851"/>
                  <a:pt x="71770" y="27230"/>
                </a:cubicBezTo>
                <a:cubicBezTo>
                  <a:pt x="79092" y="24483"/>
                  <a:pt x="89525" y="29889"/>
                  <a:pt x="95055" y="24359"/>
                </a:cubicBezTo>
                <a:cubicBezTo>
                  <a:pt x="99059" y="20355"/>
                  <a:pt x="102372" y="15519"/>
                  <a:pt x="104624" y="10324"/>
                </a:cubicBezTo>
                <a:cubicBezTo>
                  <a:pt x="105857" y="7480"/>
                  <a:pt x="105800" y="3752"/>
                  <a:pt x="108133" y="1711"/>
                </a:cubicBezTo>
                <a:cubicBezTo>
                  <a:pt x="110488" y="-349"/>
                  <a:pt x="114254" y="117"/>
                  <a:pt x="117383" y="11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518525" y="1901675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518525" y="2287175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/>
          </p:nvPr>
        </p:nvSpPr>
        <p:spPr>
          <a:xfrm>
            <a:off x="5398625" y="1901675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3"/>
          </p:nvPr>
        </p:nvSpPr>
        <p:spPr>
          <a:xfrm>
            <a:off x="5398625" y="2287175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"/>
          </p:nvPr>
        </p:nvSpPr>
        <p:spPr>
          <a:xfrm>
            <a:off x="1518525" y="3150600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5"/>
          </p:nvPr>
        </p:nvSpPr>
        <p:spPr>
          <a:xfrm>
            <a:off x="1518525" y="3536100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6"/>
          </p:nvPr>
        </p:nvSpPr>
        <p:spPr>
          <a:xfrm>
            <a:off x="5398625" y="3150600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7"/>
          </p:nvPr>
        </p:nvSpPr>
        <p:spPr>
          <a:xfrm>
            <a:off x="5398625" y="3536100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8"/>
          </p:nvPr>
        </p:nvSpPr>
        <p:spPr>
          <a:xfrm>
            <a:off x="763138" y="2000375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9"/>
          </p:nvPr>
        </p:nvSpPr>
        <p:spPr>
          <a:xfrm>
            <a:off x="4656063" y="2000375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/>
          </p:nvPr>
        </p:nvSpPr>
        <p:spPr>
          <a:xfrm>
            <a:off x="763138" y="3235750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4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5"/>
          </p:nvPr>
        </p:nvSpPr>
        <p:spPr>
          <a:xfrm>
            <a:off x="4656063" y="3235750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8469771" y="167475"/>
            <a:ext cx="924100" cy="2424200"/>
          </a:xfrm>
          <a:custGeom>
            <a:avLst/>
            <a:gdLst/>
            <a:ahLst/>
            <a:cxnLst/>
            <a:rect l="l" t="t" r="r" b="b"/>
            <a:pathLst>
              <a:path w="36964" h="96968" extrusionOk="0">
                <a:moveTo>
                  <a:pt x="32817" y="0"/>
                </a:moveTo>
                <a:cubicBezTo>
                  <a:pt x="27118" y="0"/>
                  <a:pt x="21108" y="212"/>
                  <a:pt x="15911" y="2551"/>
                </a:cubicBezTo>
                <a:cubicBezTo>
                  <a:pt x="7247" y="6450"/>
                  <a:pt x="-3014" y="18145"/>
                  <a:pt x="919" y="26794"/>
                </a:cubicBezTo>
                <a:cubicBezTo>
                  <a:pt x="2757" y="30837"/>
                  <a:pt x="10180" y="31328"/>
                  <a:pt x="10808" y="35725"/>
                </a:cubicBezTo>
                <a:cubicBezTo>
                  <a:pt x="11982" y="43941"/>
                  <a:pt x="6979" y="53824"/>
                  <a:pt x="11764" y="60605"/>
                </a:cubicBezTo>
                <a:cubicBezTo>
                  <a:pt x="20267" y="72654"/>
                  <a:pt x="36964" y="82221"/>
                  <a:pt x="36964" y="9696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70" name="Google Shape;70;p13"/>
          <p:cNvGrpSpPr/>
          <p:nvPr/>
        </p:nvGrpSpPr>
        <p:grpSpPr>
          <a:xfrm>
            <a:off x="95700" y="4198700"/>
            <a:ext cx="1159900" cy="944800"/>
            <a:chOff x="339875" y="3409400"/>
            <a:chExt cx="1159900" cy="944800"/>
          </a:xfrm>
        </p:grpSpPr>
        <p:sp>
          <p:nvSpPr>
            <p:cNvPr id="71" name="Google Shape;71;p13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3"/>
          <p:cNvGrpSpPr/>
          <p:nvPr/>
        </p:nvGrpSpPr>
        <p:grpSpPr>
          <a:xfrm flipH="1">
            <a:off x="7927475" y="4198700"/>
            <a:ext cx="1159900" cy="944800"/>
            <a:chOff x="339875" y="3409400"/>
            <a:chExt cx="1159900" cy="944800"/>
          </a:xfrm>
        </p:grpSpPr>
        <p:sp>
          <p:nvSpPr>
            <p:cNvPr id="78" name="Google Shape;78;p13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3"/>
          <p:cNvSpPr/>
          <p:nvPr/>
        </p:nvSpPr>
        <p:spPr>
          <a:xfrm>
            <a:off x="3285475" y="4317056"/>
            <a:ext cx="2376375" cy="993925"/>
          </a:xfrm>
          <a:custGeom>
            <a:avLst/>
            <a:gdLst/>
            <a:ahLst/>
            <a:cxnLst/>
            <a:rect l="l" t="t" r="r" b="b"/>
            <a:pathLst>
              <a:path w="95055" h="39757" extrusionOk="0">
                <a:moveTo>
                  <a:pt x="0" y="38481"/>
                </a:moveTo>
                <a:cubicBezTo>
                  <a:pt x="10256" y="38481"/>
                  <a:pt x="20231" y="33550"/>
                  <a:pt x="29026" y="28274"/>
                </a:cubicBezTo>
                <a:cubicBezTo>
                  <a:pt x="34123" y="25216"/>
                  <a:pt x="40084" y="21043"/>
                  <a:pt x="41148" y="15195"/>
                </a:cubicBezTo>
                <a:cubicBezTo>
                  <a:pt x="42085" y="10043"/>
                  <a:pt x="38326" y="3492"/>
                  <a:pt x="33492" y="1479"/>
                </a:cubicBezTo>
                <a:cubicBezTo>
                  <a:pt x="27370" y="-1070"/>
                  <a:pt x="16779" y="-411"/>
                  <a:pt x="14035" y="5626"/>
                </a:cubicBezTo>
                <a:cubicBezTo>
                  <a:pt x="11418" y="11384"/>
                  <a:pt x="14251" y="20217"/>
                  <a:pt x="19457" y="23808"/>
                </a:cubicBezTo>
                <a:cubicBezTo>
                  <a:pt x="29223" y="30543"/>
                  <a:pt x="42254" y="30519"/>
                  <a:pt x="53907" y="32739"/>
                </a:cubicBezTo>
                <a:cubicBezTo>
                  <a:pt x="67575" y="35343"/>
                  <a:pt x="81141" y="39757"/>
                  <a:pt x="95055" y="3975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7886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 hasCustomPrompt="1"/>
          </p:nvPr>
        </p:nvSpPr>
        <p:spPr>
          <a:xfrm>
            <a:off x="732901" y="539500"/>
            <a:ext cx="4173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1"/>
          </p:nvPr>
        </p:nvSpPr>
        <p:spPr>
          <a:xfrm>
            <a:off x="732901" y="1203124"/>
            <a:ext cx="4173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title" idx="2" hasCustomPrompt="1"/>
          </p:nvPr>
        </p:nvSpPr>
        <p:spPr>
          <a:xfrm>
            <a:off x="732900" y="3177950"/>
            <a:ext cx="4173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3"/>
          </p:nvPr>
        </p:nvSpPr>
        <p:spPr>
          <a:xfrm>
            <a:off x="732901" y="3841550"/>
            <a:ext cx="4173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title" idx="4" hasCustomPrompt="1"/>
          </p:nvPr>
        </p:nvSpPr>
        <p:spPr>
          <a:xfrm>
            <a:off x="732901" y="1858724"/>
            <a:ext cx="4173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5"/>
          </p:nvPr>
        </p:nvSpPr>
        <p:spPr>
          <a:xfrm>
            <a:off x="732901" y="2522325"/>
            <a:ext cx="4173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-390750" y="-58475"/>
            <a:ext cx="1658475" cy="1411475"/>
          </a:xfrm>
          <a:custGeom>
            <a:avLst/>
            <a:gdLst/>
            <a:ahLst/>
            <a:cxnLst/>
            <a:rect l="l" t="t" r="r" b="b"/>
            <a:pathLst>
              <a:path w="66339" h="56459" extrusionOk="0">
                <a:moveTo>
                  <a:pt x="0" y="56459"/>
                </a:moveTo>
                <a:cubicBezTo>
                  <a:pt x="6180" y="42039"/>
                  <a:pt x="23226" y="29984"/>
                  <a:pt x="38915" y="29984"/>
                </a:cubicBezTo>
                <a:cubicBezTo>
                  <a:pt x="42028" y="29984"/>
                  <a:pt x="46621" y="28558"/>
                  <a:pt x="48166" y="31260"/>
                </a:cubicBezTo>
                <a:cubicBezTo>
                  <a:pt x="49644" y="33846"/>
                  <a:pt x="46011" y="39017"/>
                  <a:pt x="43062" y="38596"/>
                </a:cubicBezTo>
                <a:cubicBezTo>
                  <a:pt x="40329" y="38206"/>
                  <a:pt x="39956" y="33241"/>
                  <a:pt x="40829" y="30622"/>
                </a:cubicBezTo>
                <a:cubicBezTo>
                  <a:pt x="43805" y="21697"/>
                  <a:pt x="57005" y="20835"/>
                  <a:pt x="64114" y="14673"/>
                </a:cubicBezTo>
                <a:cubicBezTo>
                  <a:pt x="67832" y="11450"/>
                  <a:pt x="65709" y="4920"/>
                  <a:pt x="65709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99" name="Google Shape;199;p22"/>
          <p:cNvSpPr/>
          <p:nvPr/>
        </p:nvSpPr>
        <p:spPr>
          <a:xfrm>
            <a:off x="3261525" y="4548474"/>
            <a:ext cx="3127075" cy="711975"/>
          </a:xfrm>
          <a:custGeom>
            <a:avLst/>
            <a:gdLst/>
            <a:ahLst/>
            <a:cxnLst/>
            <a:rect l="l" t="t" r="r" b="b"/>
            <a:pathLst>
              <a:path w="125083" h="28479" extrusionOk="0">
                <a:moveTo>
                  <a:pt x="0" y="26565"/>
                </a:moveTo>
                <a:cubicBezTo>
                  <a:pt x="3911" y="18749"/>
                  <a:pt x="12401" y="12172"/>
                  <a:pt x="21053" y="10936"/>
                </a:cubicBezTo>
                <a:cubicBezTo>
                  <a:pt x="27647" y="9994"/>
                  <a:pt x="34246" y="14819"/>
                  <a:pt x="40830" y="13806"/>
                </a:cubicBezTo>
                <a:cubicBezTo>
                  <a:pt x="54226" y="11745"/>
                  <a:pt x="65584" y="992"/>
                  <a:pt x="79107" y="90"/>
                </a:cubicBezTo>
                <a:cubicBezTo>
                  <a:pt x="84509" y="-270"/>
                  <a:pt x="90117" y="2224"/>
                  <a:pt x="94418" y="5513"/>
                </a:cubicBezTo>
                <a:cubicBezTo>
                  <a:pt x="97584" y="7934"/>
                  <a:pt x="98930" y="12865"/>
                  <a:pt x="102711" y="14125"/>
                </a:cubicBezTo>
                <a:cubicBezTo>
                  <a:pt x="106377" y="15347"/>
                  <a:pt x="110335" y="15923"/>
                  <a:pt x="114194" y="15720"/>
                </a:cubicBezTo>
                <a:cubicBezTo>
                  <a:pt x="116963" y="15574"/>
                  <a:pt x="120232" y="13470"/>
                  <a:pt x="122488" y="15082"/>
                </a:cubicBezTo>
                <a:cubicBezTo>
                  <a:pt x="126172" y="17713"/>
                  <a:pt x="124720" y="23952"/>
                  <a:pt x="124720" y="2847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8974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-358850" y="1698550"/>
            <a:ext cx="1041750" cy="2312575"/>
          </a:xfrm>
          <a:custGeom>
            <a:avLst/>
            <a:gdLst/>
            <a:ahLst/>
            <a:cxnLst/>
            <a:rect l="l" t="t" r="r" b="b"/>
            <a:pathLst>
              <a:path w="41670" h="92503" extrusionOk="0">
                <a:moveTo>
                  <a:pt x="8931" y="0"/>
                </a:moveTo>
                <a:cubicBezTo>
                  <a:pt x="8931" y="12163"/>
                  <a:pt x="12333" y="27366"/>
                  <a:pt x="22647" y="33812"/>
                </a:cubicBezTo>
                <a:cubicBezTo>
                  <a:pt x="26873" y="36453"/>
                  <a:pt x="32404" y="37501"/>
                  <a:pt x="37320" y="36682"/>
                </a:cubicBezTo>
                <a:cubicBezTo>
                  <a:pt x="40091" y="36220"/>
                  <a:pt x="42239" y="32047"/>
                  <a:pt x="41467" y="29346"/>
                </a:cubicBezTo>
                <a:cubicBezTo>
                  <a:pt x="40579" y="26237"/>
                  <a:pt x="32355" y="27740"/>
                  <a:pt x="31898" y="30941"/>
                </a:cubicBezTo>
                <a:cubicBezTo>
                  <a:pt x="31461" y="34001"/>
                  <a:pt x="30946" y="37541"/>
                  <a:pt x="32536" y="40191"/>
                </a:cubicBezTo>
                <a:cubicBezTo>
                  <a:pt x="34298" y="43127"/>
                  <a:pt x="38763" y="46506"/>
                  <a:pt x="37001" y="49441"/>
                </a:cubicBezTo>
                <a:cubicBezTo>
                  <a:pt x="34710" y="53258"/>
                  <a:pt x="28602" y="53986"/>
                  <a:pt x="26794" y="58054"/>
                </a:cubicBezTo>
                <a:cubicBezTo>
                  <a:pt x="24345" y="63565"/>
                  <a:pt x="26745" y="70587"/>
                  <a:pt x="23923" y="75917"/>
                </a:cubicBezTo>
                <a:cubicBezTo>
                  <a:pt x="21159" y="81136"/>
                  <a:pt x="13171" y="80825"/>
                  <a:pt x="7655" y="82934"/>
                </a:cubicBezTo>
                <a:cubicBezTo>
                  <a:pt x="3840" y="84393"/>
                  <a:pt x="1571" y="88733"/>
                  <a:pt x="0" y="92503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85" name="Google Shape;285;p31"/>
          <p:cNvSpPr/>
          <p:nvPr/>
        </p:nvSpPr>
        <p:spPr>
          <a:xfrm>
            <a:off x="8072280" y="1092500"/>
            <a:ext cx="1361450" cy="3014325"/>
          </a:xfrm>
          <a:custGeom>
            <a:avLst/>
            <a:gdLst/>
            <a:ahLst/>
            <a:cxnLst/>
            <a:rect l="l" t="t" r="r" b="b"/>
            <a:pathLst>
              <a:path w="54458" h="120573" extrusionOk="0">
                <a:moveTo>
                  <a:pt x="49355" y="0"/>
                </a:moveTo>
                <a:cubicBezTo>
                  <a:pt x="48314" y="14568"/>
                  <a:pt x="33764" y="27626"/>
                  <a:pt x="20009" y="32535"/>
                </a:cubicBezTo>
                <a:cubicBezTo>
                  <a:pt x="15198" y="34252"/>
                  <a:pt x="9707" y="34175"/>
                  <a:pt x="4698" y="33173"/>
                </a:cubicBezTo>
                <a:cubicBezTo>
                  <a:pt x="1574" y="32548"/>
                  <a:pt x="-1088" y="27293"/>
                  <a:pt x="551" y="24561"/>
                </a:cubicBezTo>
                <a:cubicBezTo>
                  <a:pt x="4211" y="18460"/>
                  <a:pt x="19650" y="21229"/>
                  <a:pt x="21604" y="28070"/>
                </a:cubicBezTo>
                <a:cubicBezTo>
                  <a:pt x="23621" y="35129"/>
                  <a:pt x="13076" y="44120"/>
                  <a:pt x="17776" y="49760"/>
                </a:cubicBezTo>
                <a:cubicBezTo>
                  <a:pt x="21525" y="54259"/>
                  <a:pt x="31234" y="52818"/>
                  <a:pt x="33087" y="58373"/>
                </a:cubicBezTo>
                <a:cubicBezTo>
                  <a:pt x="34140" y="61530"/>
                  <a:pt x="29932" y="64245"/>
                  <a:pt x="28621" y="67304"/>
                </a:cubicBezTo>
                <a:cubicBezTo>
                  <a:pt x="26520" y="72206"/>
                  <a:pt x="25777" y="78156"/>
                  <a:pt x="27345" y="83253"/>
                </a:cubicBezTo>
                <a:cubicBezTo>
                  <a:pt x="29059" y="88824"/>
                  <a:pt x="34958" y="92119"/>
                  <a:pt x="38191" y="96969"/>
                </a:cubicBezTo>
                <a:cubicBezTo>
                  <a:pt x="43491" y="104920"/>
                  <a:pt x="47703" y="113814"/>
                  <a:pt x="54458" y="120573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169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03876" y="1733525"/>
            <a:ext cx="5226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50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217150" y="1179075"/>
            <a:ext cx="1605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10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405075" y="2724575"/>
            <a:ext cx="50256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-374800" y="-114300"/>
            <a:ext cx="2767125" cy="1168000"/>
          </a:xfrm>
          <a:custGeom>
            <a:avLst/>
            <a:gdLst/>
            <a:ahLst/>
            <a:cxnLst/>
            <a:rect l="l" t="t" r="r" b="b"/>
            <a:pathLst>
              <a:path w="110685" h="46720" extrusionOk="0">
                <a:moveTo>
                  <a:pt x="0" y="45295"/>
                </a:moveTo>
                <a:cubicBezTo>
                  <a:pt x="10422" y="45295"/>
                  <a:pt x="21662" y="48718"/>
                  <a:pt x="31260" y="44657"/>
                </a:cubicBezTo>
                <a:cubicBezTo>
                  <a:pt x="41391" y="40370"/>
                  <a:pt x="48628" y="30428"/>
                  <a:pt x="59011" y="26794"/>
                </a:cubicBezTo>
                <a:cubicBezTo>
                  <a:pt x="70580" y="22745"/>
                  <a:pt x="84427" y="29070"/>
                  <a:pt x="95693" y="24242"/>
                </a:cubicBezTo>
                <a:cubicBezTo>
                  <a:pt x="104426" y="20499"/>
                  <a:pt x="107438" y="8929"/>
                  <a:pt x="110685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13225" y="1578950"/>
            <a:ext cx="4438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-366825" y="4137625"/>
            <a:ext cx="4880350" cy="1515150"/>
          </a:xfrm>
          <a:custGeom>
            <a:avLst/>
            <a:gdLst/>
            <a:ahLst/>
            <a:cxnLst/>
            <a:rect l="l" t="t" r="r" b="b"/>
            <a:pathLst>
              <a:path w="195214" h="60606" extrusionOk="0">
                <a:moveTo>
                  <a:pt x="0" y="0"/>
                </a:moveTo>
                <a:cubicBezTo>
                  <a:pt x="10472" y="10472"/>
                  <a:pt x="26658" y="15949"/>
                  <a:pt x="41467" y="15949"/>
                </a:cubicBezTo>
                <a:cubicBezTo>
                  <a:pt x="46783" y="15949"/>
                  <a:pt x="54400" y="16239"/>
                  <a:pt x="56778" y="11484"/>
                </a:cubicBezTo>
                <a:cubicBezTo>
                  <a:pt x="57734" y="9573"/>
                  <a:pt x="58052" y="6060"/>
                  <a:pt x="56140" y="5104"/>
                </a:cubicBezTo>
                <a:cubicBezTo>
                  <a:pt x="53858" y="3963"/>
                  <a:pt x="50906" y="4297"/>
                  <a:pt x="48485" y="5104"/>
                </a:cubicBezTo>
                <a:cubicBezTo>
                  <a:pt x="43225" y="6858"/>
                  <a:pt x="42595" y="18615"/>
                  <a:pt x="47209" y="21691"/>
                </a:cubicBezTo>
                <a:cubicBezTo>
                  <a:pt x="54286" y="26409"/>
                  <a:pt x="64829" y="24850"/>
                  <a:pt x="72727" y="21691"/>
                </a:cubicBezTo>
                <a:cubicBezTo>
                  <a:pt x="81557" y="18159"/>
                  <a:pt x="88808" y="10112"/>
                  <a:pt x="98245" y="8932"/>
                </a:cubicBezTo>
                <a:cubicBezTo>
                  <a:pt x="101680" y="8503"/>
                  <a:pt x="106531" y="7966"/>
                  <a:pt x="108452" y="10846"/>
                </a:cubicBezTo>
                <a:cubicBezTo>
                  <a:pt x="112202" y="16468"/>
                  <a:pt x="110190" y="27706"/>
                  <a:pt x="116746" y="29346"/>
                </a:cubicBezTo>
                <a:cubicBezTo>
                  <a:pt x="132566" y="33303"/>
                  <a:pt x="148771" y="15184"/>
                  <a:pt x="164592" y="19139"/>
                </a:cubicBezTo>
                <a:cubicBezTo>
                  <a:pt x="174001" y="21491"/>
                  <a:pt x="178118" y="33431"/>
                  <a:pt x="182455" y="42105"/>
                </a:cubicBezTo>
                <a:cubicBezTo>
                  <a:pt x="185805" y="48805"/>
                  <a:pt x="191864" y="53906"/>
                  <a:pt x="195214" y="6060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089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950525" y="4428911"/>
            <a:ext cx="3213700" cy="770425"/>
          </a:xfrm>
          <a:custGeom>
            <a:avLst/>
            <a:gdLst/>
            <a:ahLst/>
            <a:cxnLst/>
            <a:rect l="l" t="t" r="r" b="b"/>
            <a:pathLst>
              <a:path w="128548" h="30817" extrusionOk="0">
                <a:moveTo>
                  <a:pt x="0" y="30817"/>
                </a:moveTo>
                <a:cubicBezTo>
                  <a:pt x="0" y="18184"/>
                  <a:pt x="9900" y="-2065"/>
                  <a:pt x="22329" y="195"/>
                </a:cubicBezTo>
                <a:cubicBezTo>
                  <a:pt x="29322" y="1466"/>
                  <a:pt x="31046" y="11433"/>
                  <a:pt x="35726" y="16782"/>
                </a:cubicBezTo>
                <a:cubicBezTo>
                  <a:pt x="38053" y="19442"/>
                  <a:pt x="42483" y="20420"/>
                  <a:pt x="45933" y="19653"/>
                </a:cubicBezTo>
                <a:cubicBezTo>
                  <a:pt x="53570" y="17956"/>
                  <a:pt x="58233" y="8182"/>
                  <a:pt x="66029" y="7532"/>
                </a:cubicBezTo>
                <a:cubicBezTo>
                  <a:pt x="70167" y="7187"/>
                  <a:pt x="75737" y="7023"/>
                  <a:pt x="78150" y="10402"/>
                </a:cubicBezTo>
                <a:cubicBezTo>
                  <a:pt x="80974" y="14355"/>
                  <a:pt x="79342" y="22093"/>
                  <a:pt x="83891" y="23799"/>
                </a:cubicBezTo>
                <a:cubicBezTo>
                  <a:pt x="91523" y="26661"/>
                  <a:pt x="100024" y="19799"/>
                  <a:pt x="108134" y="20610"/>
                </a:cubicBezTo>
                <a:cubicBezTo>
                  <a:pt x="111926" y="20989"/>
                  <a:pt x="114754" y="24390"/>
                  <a:pt x="118022" y="26351"/>
                </a:cubicBezTo>
                <a:cubicBezTo>
                  <a:pt x="121193" y="28254"/>
                  <a:pt x="125240" y="28206"/>
                  <a:pt x="128548" y="2986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1" name="Google Shape;31;p6"/>
          <p:cNvSpPr/>
          <p:nvPr/>
        </p:nvSpPr>
        <p:spPr>
          <a:xfrm>
            <a:off x="-23925" y="-55825"/>
            <a:ext cx="647775" cy="1674625"/>
          </a:xfrm>
          <a:custGeom>
            <a:avLst/>
            <a:gdLst/>
            <a:ahLst/>
            <a:cxnLst/>
            <a:rect l="l" t="t" r="r" b="b"/>
            <a:pathLst>
              <a:path w="25911" h="66985" extrusionOk="0">
                <a:moveTo>
                  <a:pt x="16906" y="0"/>
                </a:moveTo>
                <a:cubicBezTo>
                  <a:pt x="20991" y="1021"/>
                  <a:pt x="26433" y="4764"/>
                  <a:pt x="25837" y="8932"/>
                </a:cubicBezTo>
                <a:cubicBezTo>
                  <a:pt x="25166" y="13626"/>
                  <a:pt x="17582" y="14338"/>
                  <a:pt x="15311" y="18501"/>
                </a:cubicBezTo>
                <a:cubicBezTo>
                  <a:pt x="12674" y="23335"/>
                  <a:pt x="20645" y="29844"/>
                  <a:pt x="18182" y="34769"/>
                </a:cubicBezTo>
                <a:cubicBezTo>
                  <a:pt x="15357" y="40419"/>
                  <a:pt x="7717" y="42430"/>
                  <a:pt x="4466" y="47847"/>
                </a:cubicBezTo>
                <a:cubicBezTo>
                  <a:pt x="1095" y="53464"/>
                  <a:pt x="1589" y="60630"/>
                  <a:pt x="0" y="66985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2" name="Google Shape;32;p6"/>
          <p:cNvSpPr/>
          <p:nvPr/>
        </p:nvSpPr>
        <p:spPr>
          <a:xfrm>
            <a:off x="8922711" y="2655475"/>
            <a:ext cx="375475" cy="1874000"/>
          </a:xfrm>
          <a:custGeom>
            <a:avLst/>
            <a:gdLst/>
            <a:ahLst/>
            <a:cxnLst/>
            <a:rect l="l" t="t" r="r" b="b"/>
            <a:pathLst>
              <a:path w="15019" h="74960" extrusionOk="0">
                <a:moveTo>
                  <a:pt x="15019" y="0"/>
                </a:moveTo>
                <a:cubicBezTo>
                  <a:pt x="9526" y="0"/>
                  <a:pt x="3675" y="5726"/>
                  <a:pt x="2898" y="11164"/>
                </a:cubicBezTo>
                <a:cubicBezTo>
                  <a:pt x="2219" y="15913"/>
                  <a:pt x="6767" y="20450"/>
                  <a:pt x="6088" y="25199"/>
                </a:cubicBezTo>
                <a:cubicBezTo>
                  <a:pt x="5608" y="28558"/>
                  <a:pt x="1401" y="30500"/>
                  <a:pt x="665" y="33812"/>
                </a:cubicBezTo>
                <a:cubicBezTo>
                  <a:pt x="-73" y="37135"/>
                  <a:pt x="-135" y="40649"/>
                  <a:pt x="346" y="44019"/>
                </a:cubicBezTo>
                <a:cubicBezTo>
                  <a:pt x="1902" y="54909"/>
                  <a:pt x="9672" y="64173"/>
                  <a:pt x="11829" y="7496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241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70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990550" y="2498306"/>
            <a:ext cx="2490600" cy="9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62825" y="2498275"/>
            <a:ext cx="2490600" cy="9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1990538" y="21127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4662814" y="21127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53475" y="938350"/>
            <a:ext cx="5277300" cy="30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443025" y="-598075"/>
            <a:ext cx="3883525" cy="2360425"/>
          </a:xfrm>
          <a:custGeom>
            <a:avLst/>
            <a:gdLst/>
            <a:ahLst/>
            <a:cxnLst/>
            <a:rect l="l" t="t" r="r" b="b"/>
            <a:pathLst>
              <a:path w="155341" h="94417" extrusionOk="0">
                <a:moveTo>
                  <a:pt x="0" y="94417"/>
                </a:moveTo>
                <a:cubicBezTo>
                  <a:pt x="0" y="77864"/>
                  <a:pt x="33630" y="61311"/>
                  <a:pt x="44975" y="73365"/>
                </a:cubicBezTo>
                <a:cubicBezTo>
                  <a:pt x="47093" y="75616"/>
                  <a:pt x="50760" y="79037"/>
                  <a:pt x="49122" y="81658"/>
                </a:cubicBezTo>
                <a:cubicBezTo>
                  <a:pt x="46859" y="85279"/>
                  <a:pt x="41144" y="86841"/>
                  <a:pt x="37001" y="85805"/>
                </a:cubicBezTo>
                <a:cubicBezTo>
                  <a:pt x="33988" y="85052"/>
                  <a:pt x="31644" y="81550"/>
                  <a:pt x="31259" y="78468"/>
                </a:cubicBezTo>
                <a:cubicBezTo>
                  <a:pt x="30068" y="68944"/>
                  <a:pt x="40435" y="59458"/>
                  <a:pt x="49441" y="56140"/>
                </a:cubicBezTo>
                <a:cubicBezTo>
                  <a:pt x="57308" y="53242"/>
                  <a:pt x="66569" y="54596"/>
                  <a:pt x="74002" y="50717"/>
                </a:cubicBezTo>
                <a:cubicBezTo>
                  <a:pt x="81282" y="46918"/>
                  <a:pt x="84501" y="36294"/>
                  <a:pt x="92503" y="34449"/>
                </a:cubicBezTo>
                <a:cubicBezTo>
                  <a:pt x="98823" y="32992"/>
                  <a:pt x="105887" y="32173"/>
                  <a:pt x="111961" y="34449"/>
                </a:cubicBezTo>
                <a:cubicBezTo>
                  <a:pt x="115876" y="35916"/>
                  <a:pt x="120519" y="37597"/>
                  <a:pt x="124401" y="36044"/>
                </a:cubicBezTo>
                <a:cubicBezTo>
                  <a:pt x="130545" y="33586"/>
                  <a:pt x="130282" y="24141"/>
                  <a:pt x="132375" y="17863"/>
                </a:cubicBezTo>
                <a:cubicBezTo>
                  <a:pt x="134002" y="12984"/>
                  <a:pt x="141362" y="12853"/>
                  <a:pt x="145772" y="10207"/>
                </a:cubicBezTo>
                <a:cubicBezTo>
                  <a:pt x="149036" y="8248"/>
                  <a:pt x="149642" y="3504"/>
                  <a:pt x="152471" y="957"/>
                </a:cubicBezTo>
                <a:cubicBezTo>
                  <a:pt x="153220" y="282"/>
                  <a:pt x="155341" y="1008"/>
                  <a:pt x="1553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2" name="Google Shape;42;p8"/>
          <p:cNvSpPr/>
          <p:nvPr/>
        </p:nvSpPr>
        <p:spPr>
          <a:xfrm flipH="1">
            <a:off x="7786600" y="3046688"/>
            <a:ext cx="2121175" cy="2336500"/>
          </a:xfrm>
          <a:custGeom>
            <a:avLst/>
            <a:gdLst/>
            <a:ahLst/>
            <a:cxnLst/>
            <a:rect l="l" t="t" r="r" b="b"/>
            <a:pathLst>
              <a:path w="84847" h="93460" extrusionOk="0">
                <a:moveTo>
                  <a:pt x="0" y="0"/>
                </a:moveTo>
                <a:cubicBezTo>
                  <a:pt x="4954" y="14862"/>
                  <a:pt x="24260" y="26181"/>
                  <a:pt x="39872" y="24880"/>
                </a:cubicBezTo>
                <a:cubicBezTo>
                  <a:pt x="44320" y="24509"/>
                  <a:pt x="49236" y="24485"/>
                  <a:pt x="52950" y="22009"/>
                </a:cubicBezTo>
                <a:cubicBezTo>
                  <a:pt x="56170" y="19862"/>
                  <a:pt x="58742" y="13709"/>
                  <a:pt x="56139" y="10845"/>
                </a:cubicBezTo>
                <a:cubicBezTo>
                  <a:pt x="53132" y="7536"/>
                  <a:pt x="45774" y="8197"/>
                  <a:pt x="42742" y="11483"/>
                </a:cubicBezTo>
                <a:cubicBezTo>
                  <a:pt x="39523" y="14971"/>
                  <a:pt x="36560" y="21078"/>
                  <a:pt x="38915" y="25199"/>
                </a:cubicBezTo>
                <a:cubicBezTo>
                  <a:pt x="41496" y="29715"/>
                  <a:pt x="45699" y="34037"/>
                  <a:pt x="50717" y="35406"/>
                </a:cubicBezTo>
                <a:cubicBezTo>
                  <a:pt x="54223" y="36362"/>
                  <a:pt x="59121" y="36079"/>
                  <a:pt x="60924" y="39234"/>
                </a:cubicBezTo>
                <a:cubicBezTo>
                  <a:pt x="64255" y="45064"/>
                  <a:pt x="58995" y="55555"/>
                  <a:pt x="64752" y="59010"/>
                </a:cubicBezTo>
                <a:cubicBezTo>
                  <a:pt x="69853" y="62071"/>
                  <a:pt x="77920" y="62208"/>
                  <a:pt x="80382" y="67623"/>
                </a:cubicBezTo>
                <a:cubicBezTo>
                  <a:pt x="83999" y="75579"/>
                  <a:pt x="77855" y="88216"/>
                  <a:pt x="84847" y="9346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60825" y="1494575"/>
            <a:ext cx="4521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560825" y="2434188"/>
            <a:ext cx="45213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4156500" y="-406675"/>
            <a:ext cx="5181632" cy="1093125"/>
          </a:xfrm>
          <a:custGeom>
            <a:avLst/>
            <a:gdLst/>
            <a:ahLst/>
            <a:cxnLst/>
            <a:rect l="l" t="t" r="r" b="b"/>
            <a:pathLst>
              <a:path w="188835" h="43725" extrusionOk="0">
                <a:moveTo>
                  <a:pt x="0" y="0"/>
                </a:moveTo>
                <a:cubicBezTo>
                  <a:pt x="0" y="27580"/>
                  <a:pt x="46879" y="39107"/>
                  <a:pt x="74322" y="36363"/>
                </a:cubicBezTo>
                <a:cubicBezTo>
                  <a:pt x="82792" y="35516"/>
                  <a:pt x="91639" y="35042"/>
                  <a:pt x="99840" y="37320"/>
                </a:cubicBezTo>
                <a:cubicBezTo>
                  <a:pt x="110167" y="40189"/>
                  <a:pt x="120825" y="45011"/>
                  <a:pt x="131419" y="43381"/>
                </a:cubicBezTo>
                <a:cubicBezTo>
                  <a:pt x="140117" y="42043"/>
                  <a:pt x="148482" y="37163"/>
                  <a:pt x="154704" y="30941"/>
                </a:cubicBezTo>
                <a:cubicBezTo>
                  <a:pt x="157256" y="28389"/>
                  <a:pt x="159062" y="24751"/>
                  <a:pt x="162360" y="23285"/>
                </a:cubicBezTo>
                <a:cubicBezTo>
                  <a:pt x="170522" y="19656"/>
                  <a:pt x="180361" y="21964"/>
                  <a:pt x="188835" y="191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4605525" y="1873425"/>
            <a:ext cx="3685800" cy="7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4605525" y="3310825"/>
            <a:ext cx="3685800" cy="7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3"/>
          </p:nvPr>
        </p:nvSpPr>
        <p:spPr>
          <a:xfrm>
            <a:off x="4605524" y="1487925"/>
            <a:ext cx="3685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4"/>
          </p:nvPr>
        </p:nvSpPr>
        <p:spPr>
          <a:xfrm>
            <a:off x="4605524" y="2925325"/>
            <a:ext cx="3685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_ONLY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21400" y="2586075"/>
            <a:ext cx="21513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721425" y="3028575"/>
            <a:ext cx="2151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 idx="2"/>
          </p:nvPr>
        </p:nvSpPr>
        <p:spPr>
          <a:xfrm>
            <a:off x="3502175" y="2586075"/>
            <a:ext cx="21474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3"/>
          </p:nvPr>
        </p:nvSpPr>
        <p:spPr>
          <a:xfrm>
            <a:off x="3502200" y="3028575"/>
            <a:ext cx="2147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 idx="4"/>
          </p:nvPr>
        </p:nvSpPr>
        <p:spPr>
          <a:xfrm>
            <a:off x="6279050" y="2586075"/>
            <a:ext cx="2143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5"/>
          </p:nvPr>
        </p:nvSpPr>
        <p:spPr>
          <a:xfrm>
            <a:off x="6279075" y="3028575"/>
            <a:ext cx="21435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6"/>
          </p:nvPr>
        </p:nvSpPr>
        <p:spPr>
          <a:xfrm>
            <a:off x="726888" y="539500"/>
            <a:ext cx="771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7783050" y="-295050"/>
            <a:ext cx="1562975" cy="2105250"/>
          </a:xfrm>
          <a:custGeom>
            <a:avLst/>
            <a:gdLst/>
            <a:ahLst/>
            <a:cxnLst/>
            <a:rect l="l" t="t" r="r" b="b"/>
            <a:pathLst>
              <a:path w="62519" h="84210" extrusionOk="0">
                <a:moveTo>
                  <a:pt x="0" y="0"/>
                </a:moveTo>
                <a:cubicBezTo>
                  <a:pt x="0" y="9628"/>
                  <a:pt x="9219" y="16946"/>
                  <a:pt x="14673" y="24880"/>
                </a:cubicBezTo>
                <a:cubicBezTo>
                  <a:pt x="21273" y="34480"/>
                  <a:pt x="20970" y="47723"/>
                  <a:pt x="27432" y="57416"/>
                </a:cubicBezTo>
                <a:cubicBezTo>
                  <a:pt x="31822" y="64001"/>
                  <a:pt x="40975" y="65611"/>
                  <a:pt x="47846" y="69537"/>
                </a:cubicBezTo>
                <a:cubicBezTo>
                  <a:pt x="53852" y="72969"/>
                  <a:pt x="57628" y="79319"/>
                  <a:pt x="62519" y="8421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6" name="Google Shape;116;p18"/>
          <p:cNvSpPr/>
          <p:nvPr/>
        </p:nvSpPr>
        <p:spPr>
          <a:xfrm>
            <a:off x="-382775" y="-157275"/>
            <a:ext cx="2280675" cy="1706525"/>
          </a:xfrm>
          <a:custGeom>
            <a:avLst/>
            <a:gdLst/>
            <a:ahLst/>
            <a:cxnLst/>
            <a:rect l="l" t="t" r="r" b="b"/>
            <a:pathLst>
              <a:path w="91227" h="68261" extrusionOk="0">
                <a:moveTo>
                  <a:pt x="0" y="68261"/>
                </a:moveTo>
                <a:cubicBezTo>
                  <a:pt x="7479" y="68261"/>
                  <a:pt x="15277" y="66367"/>
                  <a:pt x="21690" y="62519"/>
                </a:cubicBezTo>
                <a:cubicBezTo>
                  <a:pt x="30262" y="57376"/>
                  <a:pt x="32602" y="45422"/>
                  <a:pt x="40191" y="38915"/>
                </a:cubicBezTo>
                <a:cubicBezTo>
                  <a:pt x="50493" y="30083"/>
                  <a:pt x="62503" y="23293"/>
                  <a:pt x="74640" y="17224"/>
                </a:cubicBezTo>
                <a:cubicBezTo>
                  <a:pt x="81769" y="13659"/>
                  <a:pt x="85591" y="5636"/>
                  <a:pt x="91227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17" name="Google Shape;117;p18"/>
          <p:cNvGrpSpPr/>
          <p:nvPr/>
        </p:nvGrpSpPr>
        <p:grpSpPr>
          <a:xfrm flipH="1">
            <a:off x="2568766" y="4086243"/>
            <a:ext cx="1282501" cy="1044665"/>
            <a:chOff x="339875" y="3409400"/>
            <a:chExt cx="1159900" cy="944800"/>
          </a:xfrm>
        </p:grpSpPr>
        <p:sp>
          <p:nvSpPr>
            <p:cNvPr id="118" name="Google Shape;118;p1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5480316" y="4098843"/>
            <a:ext cx="1282501" cy="1044665"/>
            <a:chOff x="339875" y="3409400"/>
            <a:chExt cx="1159900" cy="944800"/>
          </a:xfrm>
        </p:grpSpPr>
        <p:sp>
          <p:nvSpPr>
            <p:cNvPr id="125" name="Google Shape;125;p1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-542250" y="3753300"/>
            <a:ext cx="2711300" cy="2216875"/>
          </a:xfrm>
          <a:custGeom>
            <a:avLst/>
            <a:gdLst/>
            <a:ahLst/>
            <a:cxnLst/>
            <a:rect l="l" t="t" r="r" b="b"/>
            <a:pathLst>
              <a:path w="108452" h="88675" extrusionOk="0">
                <a:moveTo>
                  <a:pt x="0" y="0"/>
                </a:moveTo>
                <a:cubicBezTo>
                  <a:pt x="8926" y="0"/>
                  <a:pt x="19185" y="166"/>
                  <a:pt x="26156" y="5741"/>
                </a:cubicBezTo>
                <a:cubicBezTo>
                  <a:pt x="33666" y="11748"/>
                  <a:pt x="34742" y="24010"/>
                  <a:pt x="42742" y="29346"/>
                </a:cubicBezTo>
                <a:cubicBezTo>
                  <a:pt x="49024" y="33536"/>
                  <a:pt x="57687" y="34755"/>
                  <a:pt x="65071" y="33173"/>
                </a:cubicBezTo>
                <a:cubicBezTo>
                  <a:pt x="73145" y="31443"/>
                  <a:pt x="83687" y="19630"/>
                  <a:pt x="79106" y="12759"/>
                </a:cubicBezTo>
                <a:cubicBezTo>
                  <a:pt x="77204" y="9906"/>
                  <a:pt x="71323" y="9058"/>
                  <a:pt x="68899" y="11483"/>
                </a:cubicBezTo>
                <a:cubicBezTo>
                  <a:pt x="64268" y="16116"/>
                  <a:pt x="61503" y="24762"/>
                  <a:pt x="64433" y="30621"/>
                </a:cubicBezTo>
                <a:cubicBezTo>
                  <a:pt x="68900" y="39552"/>
                  <a:pt x="83100" y="38216"/>
                  <a:pt x="91227" y="44019"/>
                </a:cubicBezTo>
                <a:cubicBezTo>
                  <a:pt x="104211" y="53290"/>
                  <a:pt x="108452" y="72721"/>
                  <a:pt x="108452" y="88675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32" name="Google Shape;132;p18"/>
          <p:cNvSpPr/>
          <p:nvPr/>
        </p:nvSpPr>
        <p:spPr>
          <a:xfrm>
            <a:off x="7065325" y="3317350"/>
            <a:ext cx="2695375" cy="2886750"/>
          </a:xfrm>
          <a:custGeom>
            <a:avLst/>
            <a:gdLst/>
            <a:ahLst/>
            <a:cxnLst/>
            <a:rect l="l" t="t" r="r" b="b"/>
            <a:pathLst>
              <a:path w="107815" h="115470" extrusionOk="0">
                <a:moveTo>
                  <a:pt x="0" y="115470"/>
                </a:moveTo>
                <a:cubicBezTo>
                  <a:pt x="6306" y="96552"/>
                  <a:pt x="22329" y="79910"/>
                  <a:pt x="22329" y="59968"/>
                </a:cubicBezTo>
                <a:cubicBezTo>
                  <a:pt x="22329" y="52054"/>
                  <a:pt x="22716" y="43712"/>
                  <a:pt x="19777" y="36364"/>
                </a:cubicBezTo>
                <a:cubicBezTo>
                  <a:pt x="18221" y="32475"/>
                  <a:pt x="11256" y="28298"/>
                  <a:pt x="8294" y="31260"/>
                </a:cubicBezTo>
                <a:cubicBezTo>
                  <a:pt x="5888" y="33666"/>
                  <a:pt x="5251" y="39945"/>
                  <a:pt x="8294" y="41467"/>
                </a:cubicBezTo>
                <a:cubicBezTo>
                  <a:pt x="12141" y="43390"/>
                  <a:pt x="16836" y="44224"/>
                  <a:pt x="21053" y="43381"/>
                </a:cubicBezTo>
                <a:cubicBezTo>
                  <a:pt x="29150" y="41762"/>
                  <a:pt x="34387" y="33596"/>
                  <a:pt x="41467" y="29346"/>
                </a:cubicBezTo>
                <a:cubicBezTo>
                  <a:pt x="47128" y="25948"/>
                  <a:pt x="54201" y="22642"/>
                  <a:pt x="60606" y="24243"/>
                </a:cubicBezTo>
                <a:cubicBezTo>
                  <a:pt x="64209" y="25144"/>
                  <a:pt x="67848" y="27695"/>
                  <a:pt x="71451" y="26794"/>
                </a:cubicBezTo>
                <a:cubicBezTo>
                  <a:pt x="79475" y="24788"/>
                  <a:pt x="82827" y="14781"/>
                  <a:pt x="88676" y="8932"/>
                </a:cubicBezTo>
                <a:cubicBezTo>
                  <a:pt x="93654" y="3954"/>
                  <a:pt x="102837" y="4978"/>
                  <a:pt x="107815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Char char="●"/>
              <a:defRPr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62" r:id="rId8"/>
    <p:sldLayoutId id="2147483664" r:id="rId9"/>
    <p:sldLayoutId id="2147483665" r:id="rId10"/>
    <p:sldLayoutId id="2147483667" r:id="rId11"/>
    <p:sldLayoutId id="2147483672" r:id="rId12"/>
    <p:sldLayoutId id="2147483680" r:id="rId13"/>
    <p:sldLayoutId id="2147483681" r:id="rId14"/>
    <p:sldLayoutId id="2147483683" r:id="rId15"/>
    <p:sldLayoutId id="2147483684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de/weingl%C3%A4ser-wein-flasche-trinken-155587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iquorstorebear.com/2012/07/08/race-rocks-ale-all-mine/cartoon-fruit-expression-vector_34-51178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pixabay.com/en/steak-isolated-icon-meat-beef-1750291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1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rawpixel.com/search/desser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ixabay.com/en/goldfish-fish-koi-carp-30837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freepngimg.com/png/36990-gold-photo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hyperlink" Target="https://openclipart.org/detail/205568/doctor-cartoon-by-cyberscooty-20530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4.xml"/><Relationship Id="rId4" Type="http://schemas.openxmlformats.org/officeDocument/2006/relationships/hyperlink" Target="https://pixabay.com/de/junge-comic-figuren-teen-jung-202594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/>
          <p:nvPr/>
        </p:nvSpPr>
        <p:spPr>
          <a:xfrm>
            <a:off x="4319350" y="392498"/>
            <a:ext cx="4111421" cy="4358503"/>
          </a:xfrm>
          <a:custGeom>
            <a:avLst/>
            <a:gdLst/>
            <a:ahLst/>
            <a:cxnLst/>
            <a:rect l="l" t="t" r="r" b="b"/>
            <a:pathLst>
              <a:path w="70546" h="74099" extrusionOk="0">
                <a:moveTo>
                  <a:pt x="55101" y="0"/>
                </a:moveTo>
                <a:cubicBezTo>
                  <a:pt x="53368" y="0"/>
                  <a:pt x="51555" y="456"/>
                  <a:pt x="49707" y="1464"/>
                </a:cubicBezTo>
                <a:cubicBezTo>
                  <a:pt x="45846" y="3565"/>
                  <a:pt x="43142" y="7312"/>
                  <a:pt x="42138" y="11590"/>
                </a:cubicBezTo>
                <a:cubicBezTo>
                  <a:pt x="41204" y="15537"/>
                  <a:pt x="41063" y="19783"/>
                  <a:pt x="39347" y="23475"/>
                </a:cubicBezTo>
                <a:cubicBezTo>
                  <a:pt x="33603" y="35050"/>
                  <a:pt x="17814" y="31717"/>
                  <a:pt x="9138" y="39551"/>
                </a:cubicBezTo>
                <a:cubicBezTo>
                  <a:pt x="0" y="47174"/>
                  <a:pt x="788" y="62605"/>
                  <a:pt x="10577" y="69337"/>
                </a:cubicBezTo>
                <a:cubicBezTo>
                  <a:pt x="15232" y="72663"/>
                  <a:pt x="20881" y="74098"/>
                  <a:pt x="26560" y="74098"/>
                </a:cubicBezTo>
                <a:cubicBezTo>
                  <a:pt x="30095" y="74098"/>
                  <a:pt x="33643" y="73542"/>
                  <a:pt x="36969" y="72540"/>
                </a:cubicBezTo>
                <a:cubicBezTo>
                  <a:pt x="58367" y="66297"/>
                  <a:pt x="68063" y="44622"/>
                  <a:pt x="69481" y="22205"/>
                </a:cubicBezTo>
                <a:cubicBezTo>
                  <a:pt x="70545" y="11571"/>
                  <a:pt x="63837" y="0"/>
                  <a:pt x="5510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42"/>
          <p:cNvGrpSpPr/>
          <p:nvPr/>
        </p:nvGrpSpPr>
        <p:grpSpPr>
          <a:xfrm>
            <a:off x="5437618" y="1916951"/>
            <a:ext cx="3706371" cy="3226549"/>
            <a:chOff x="684150" y="930475"/>
            <a:chExt cx="2157250" cy="1877975"/>
          </a:xfrm>
        </p:grpSpPr>
        <p:sp>
          <p:nvSpPr>
            <p:cNvPr id="374" name="Google Shape;374;p42"/>
            <p:cNvSpPr/>
            <p:nvPr/>
          </p:nvSpPr>
          <p:spPr>
            <a:xfrm>
              <a:off x="1679075" y="930475"/>
              <a:ext cx="791225" cy="878625"/>
            </a:xfrm>
            <a:custGeom>
              <a:avLst/>
              <a:gdLst/>
              <a:ahLst/>
              <a:cxnLst/>
              <a:rect l="l" t="t" r="r" b="b"/>
              <a:pathLst>
                <a:path w="31649" h="35145" extrusionOk="0">
                  <a:moveTo>
                    <a:pt x="12226" y="1"/>
                  </a:moveTo>
                  <a:cubicBezTo>
                    <a:pt x="10877" y="1"/>
                    <a:pt x="9538" y="409"/>
                    <a:pt x="8411" y="1165"/>
                  </a:cubicBezTo>
                  <a:cubicBezTo>
                    <a:pt x="8362" y="1197"/>
                    <a:pt x="8313" y="1235"/>
                    <a:pt x="8264" y="1268"/>
                  </a:cubicBezTo>
                  <a:cubicBezTo>
                    <a:pt x="6733" y="1382"/>
                    <a:pt x="5191" y="1615"/>
                    <a:pt x="3877" y="2430"/>
                  </a:cubicBezTo>
                  <a:cubicBezTo>
                    <a:pt x="3199" y="2853"/>
                    <a:pt x="2596" y="3407"/>
                    <a:pt x="2183" y="4091"/>
                  </a:cubicBezTo>
                  <a:cubicBezTo>
                    <a:pt x="1711" y="4884"/>
                    <a:pt x="1570" y="5796"/>
                    <a:pt x="1613" y="6708"/>
                  </a:cubicBezTo>
                  <a:cubicBezTo>
                    <a:pt x="1667" y="7723"/>
                    <a:pt x="1896" y="8728"/>
                    <a:pt x="1906" y="9749"/>
                  </a:cubicBezTo>
                  <a:cubicBezTo>
                    <a:pt x="1917" y="10720"/>
                    <a:pt x="1776" y="11681"/>
                    <a:pt x="1570" y="12632"/>
                  </a:cubicBezTo>
                  <a:cubicBezTo>
                    <a:pt x="1157" y="14510"/>
                    <a:pt x="516" y="16340"/>
                    <a:pt x="250" y="18251"/>
                  </a:cubicBezTo>
                  <a:cubicBezTo>
                    <a:pt x="1" y="20081"/>
                    <a:pt x="202" y="21910"/>
                    <a:pt x="826" y="23653"/>
                  </a:cubicBezTo>
                  <a:cubicBezTo>
                    <a:pt x="1450" y="25374"/>
                    <a:pt x="2417" y="26960"/>
                    <a:pt x="3579" y="28366"/>
                  </a:cubicBezTo>
                  <a:cubicBezTo>
                    <a:pt x="5816" y="31086"/>
                    <a:pt x="8818" y="33225"/>
                    <a:pt x="12173" y="34333"/>
                  </a:cubicBezTo>
                  <a:cubicBezTo>
                    <a:pt x="13798" y="34869"/>
                    <a:pt x="15507" y="35145"/>
                    <a:pt x="17214" y="35145"/>
                  </a:cubicBezTo>
                  <a:cubicBezTo>
                    <a:pt x="19065" y="35145"/>
                    <a:pt x="20915" y="34820"/>
                    <a:pt x="22652" y="34154"/>
                  </a:cubicBezTo>
                  <a:cubicBezTo>
                    <a:pt x="25921" y="32899"/>
                    <a:pt x="28619" y="30445"/>
                    <a:pt x="30058" y="27242"/>
                  </a:cubicBezTo>
                  <a:cubicBezTo>
                    <a:pt x="31459" y="24115"/>
                    <a:pt x="31649" y="20233"/>
                    <a:pt x="29830" y="17219"/>
                  </a:cubicBezTo>
                  <a:cubicBezTo>
                    <a:pt x="28956" y="15775"/>
                    <a:pt x="27631" y="14792"/>
                    <a:pt x="26187" y="13962"/>
                  </a:cubicBezTo>
                  <a:cubicBezTo>
                    <a:pt x="24808" y="13169"/>
                    <a:pt x="23325" y="12490"/>
                    <a:pt x="22120" y="11437"/>
                  </a:cubicBezTo>
                  <a:cubicBezTo>
                    <a:pt x="20806" y="10281"/>
                    <a:pt x="20149" y="8733"/>
                    <a:pt x="19612" y="7104"/>
                  </a:cubicBezTo>
                  <a:cubicBezTo>
                    <a:pt x="19080" y="5503"/>
                    <a:pt x="18596" y="3830"/>
                    <a:pt x="17511" y="2506"/>
                  </a:cubicBezTo>
                  <a:cubicBezTo>
                    <a:pt x="16446" y="1203"/>
                    <a:pt x="14866" y="318"/>
                    <a:pt x="13205" y="73"/>
                  </a:cubicBezTo>
                  <a:cubicBezTo>
                    <a:pt x="12880" y="25"/>
                    <a:pt x="12553" y="1"/>
                    <a:pt x="1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1769625" y="964250"/>
              <a:ext cx="379800" cy="222950"/>
            </a:xfrm>
            <a:custGeom>
              <a:avLst/>
              <a:gdLst/>
              <a:ahLst/>
              <a:cxnLst/>
              <a:rect l="l" t="t" r="r" b="b"/>
              <a:pathLst>
                <a:path w="15192" h="8918" extrusionOk="0">
                  <a:moveTo>
                    <a:pt x="7462" y="1"/>
                  </a:moveTo>
                  <a:cubicBezTo>
                    <a:pt x="3530" y="1"/>
                    <a:pt x="235" y="3062"/>
                    <a:pt x="0" y="7035"/>
                  </a:cubicBezTo>
                  <a:cubicBezTo>
                    <a:pt x="1477" y="2159"/>
                    <a:pt x="5049" y="1252"/>
                    <a:pt x="5049" y="1252"/>
                  </a:cubicBezTo>
                  <a:cubicBezTo>
                    <a:pt x="8333" y="8184"/>
                    <a:pt x="12519" y="8917"/>
                    <a:pt x="14142" y="8917"/>
                  </a:cubicBezTo>
                  <a:cubicBezTo>
                    <a:pt x="14577" y="8917"/>
                    <a:pt x="14828" y="8864"/>
                    <a:pt x="14828" y="8864"/>
                  </a:cubicBezTo>
                  <a:cubicBezTo>
                    <a:pt x="14888" y="8560"/>
                    <a:pt x="14926" y="8251"/>
                    <a:pt x="14942" y="7936"/>
                  </a:cubicBezTo>
                  <a:cubicBezTo>
                    <a:pt x="15192" y="3810"/>
                    <a:pt x="12048" y="264"/>
                    <a:pt x="7922" y="15"/>
                  </a:cubicBezTo>
                  <a:cubicBezTo>
                    <a:pt x="7767" y="5"/>
                    <a:pt x="7614" y="1"/>
                    <a:pt x="746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2093125" y="1030050"/>
              <a:ext cx="431350" cy="651725"/>
            </a:xfrm>
            <a:custGeom>
              <a:avLst/>
              <a:gdLst/>
              <a:ahLst/>
              <a:cxnLst/>
              <a:rect l="l" t="t" r="r" b="b"/>
              <a:pathLst>
                <a:path w="17254" h="26069" extrusionOk="0">
                  <a:moveTo>
                    <a:pt x="264" y="0"/>
                  </a:moveTo>
                  <a:cubicBezTo>
                    <a:pt x="136" y="0"/>
                    <a:pt x="0" y="105"/>
                    <a:pt x="36" y="266"/>
                  </a:cubicBezTo>
                  <a:cubicBezTo>
                    <a:pt x="579" y="2540"/>
                    <a:pt x="1834" y="4631"/>
                    <a:pt x="3576" y="6184"/>
                  </a:cubicBezTo>
                  <a:cubicBezTo>
                    <a:pt x="5379" y="7791"/>
                    <a:pt x="7632" y="8589"/>
                    <a:pt x="9826" y="9501"/>
                  </a:cubicBezTo>
                  <a:cubicBezTo>
                    <a:pt x="10922" y="9952"/>
                    <a:pt x="12003" y="10456"/>
                    <a:pt x="12980" y="11130"/>
                  </a:cubicBezTo>
                  <a:cubicBezTo>
                    <a:pt x="13968" y="11814"/>
                    <a:pt x="14799" y="12699"/>
                    <a:pt x="15407" y="13736"/>
                  </a:cubicBezTo>
                  <a:cubicBezTo>
                    <a:pt x="16574" y="15739"/>
                    <a:pt x="16900" y="18204"/>
                    <a:pt x="16178" y="20414"/>
                  </a:cubicBezTo>
                  <a:cubicBezTo>
                    <a:pt x="15396" y="22808"/>
                    <a:pt x="13474" y="24796"/>
                    <a:pt x="11102" y="25642"/>
                  </a:cubicBezTo>
                  <a:cubicBezTo>
                    <a:pt x="10872" y="25726"/>
                    <a:pt x="10937" y="26068"/>
                    <a:pt x="11142" y="26068"/>
                  </a:cubicBezTo>
                  <a:cubicBezTo>
                    <a:pt x="11165" y="26068"/>
                    <a:pt x="11190" y="26064"/>
                    <a:pt x="11216" y="26055"/>
                  </a:cubicBezTo>
                  <a:cubicBezTo>
                    <a:pt x="13344" y="25295"/>
                    <a:pt x="15130" y="23688"/>
                    <a:pt x="16129" y="21663"/>
                  </a:cubicBezTo>
                  <a:cubicBezTo>
                    <a:pt x="17166" y="19551"/>
                    <a:pt x="17253" y="17091"/>
                    <a:pt x="16428" y="14898"/>
                  </a:cubicBezTo>
                  <a:cubicBezTo>
                    <a:pt x="16021" y="13817"/>
                    <a:pt x="15418" y="12818"/>
                    <a:pt x="14625" y="11977"/>
                  </a:cubicBezTo>
                  <a:cubicBezTo>
                    <a:pt x="13794" y="11092"/>
                    <a:pt x="12763" y="10418"/>
                    <a:pt x="11682" y="9870"/>
                  </a:cubicBezTo>
                  <a:cubicBezTo>
                    <a:pt x="9494" y="8768"/>
                    <a:pt x="7067" y="8138"/>
                    <a:pt x="5015" y="6759"/>
                  </a:cubicBezTo>
                  <a:cubicBezTo>
                    <a:pt x="2735" y="5228"/>
                    <a:pt x="1090" y="2823"/>
                    <a:pt x="454" y="152"/>
                  </a:cubicBezTo>
                  <a:cubicBezTo>
                    <a:pt x="429" y="46"/>
                    <a:pt x="348" y="0"/>
                    <a:pt x="26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1686400" y="961800"/>
              <a:ext cx="211600" cy="212825"/>
            </a:xfrm>
            <a:custGeom>
              <a:avLst/>
              <a:gdLst/>
              <a:ahLst/>
              <a:cxnLst/>
              <a:rect l="l" t="t" r="r" b="b"/>
              <a:pathLst>
                <a:path w="8464" h="8513" extrusionOk="0">
                  <a:moveTo>
                    <a:pt x="5302" y="1"/>
                  </a:moveTo>
                  <a:cubicBezTo>
                    <a:pt x="4211" y="1"/>
                    <a:pt x="3136" y="177"/>
                    <a:pt x="2156" y="726"/>
                  </a:cubicBezTo>
                  <a:cubicBezTo>
                    <a:pt x="1434" y="1133"/>
                    <a:pt x="788" y="1731"/>
                    <a:pt x="424" y="2491"/>
                  </a:cubicBezTo>
                  <a:cubicBezTo>
                    <a:pt x="1" y="3376"/>
                    <a:pt x="6" y="4385"/>
                    <a:pt x="278" y="5314"/>
                  </a:cubicBezTo>
                  <a:cubicBezTo>
                    <a:pt x="620" y="6476"/>
                    <a:pt x="1342" y="7464"/>
                    <a:pt x="2053" y="8420"/>
                  </a:cubicBezTo>
                  <a:cubicBezTo>
                    <a:pt x="2102" y="8486"/>
                    <a:pt x="2169" y="8513"/>
                    <a:pt x="2235" y="8513"/>
                  </a:cubicBezTo>
                  <a:cubicBezTo>
                    <a:pt x="2391" y="8513"/>
                    <a:pt x="2542" y="8360"/>
                    <a:pt x="2428" y="8208"/>
                  </a:cubicBezTo>
                  <a:cubicBezTo>
                    <a:pt x="1342" y="6742"/>
                    <a:pt x="12" y="4890"/>
                    <a:pt x="685" y="2968"/>
                  </a:cubicBezTo>
                  <a:cubicBezTo>
                    <a:pt x="1250" y="1367"/>
                    <a:pt x="3030" y="579"/>
                    <a:pt x="4610" y="449"/>
                  </a:cubicBezTo>
                  <a:cubicBezTo>
                    <a:pt x="4839" y="431"/>
                    <a:pt x="5067" y="423"/>
                    <a:pt x="5295" y="423"/>
                  </a:cubicBezTo>
                  <a:cubicBezTo>
                    <a:pt x="6230" y="423"/>
                    <a:pt x="7165" y="558"/>
                    <a:pt x="8085" y="693"/>
                  </a:cubicBezTo>
                  <a:cubicBezTo>
                    <a:pt x="8097" y="695"/>
                    <a:pt x="8109" y="696"/>
                    <a:pt x="8120" y="696"/>
                  </a:cubicBezTo>
                  <a:cubicBezTo>
                    <a:pt x="8366" y="696"/>
                    <a:pt x="8464" y="317"/>
                    <a:pt x="8199" y="281"/>
                  </a:cubicBezTo>
                  <a:cubicBezTo>
                    <a:pt x="7256" y="140"/>
                    <a:pt x="6272" y="1"/>
                    <a:pt x="530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1914075" y="962300"/>
              <a:ext cx="264525" cy="194825"/>
            </a:xfrm>
            <a:custGeom>
              <a:avLst/>
              <a:gdLst/>
              <a:ahLst/>
              <a:cxnLst/>
              <a:rect l="l" t="t" r="r" b="b"/>
              <a:pathLst>
                <a:path w="10581" h="7793" extrusionOk="0">
                  <a:moveTo>
                    <a:pt x="286" y="0"/>
                  </a:moveTo>
                  <a:cubicBezTo>
                    <a:pt x="150" y="0"/>
                    <a:pt x="1" y="157"/>
                    <a:pt x="75" y="331"/>
                  </a:cubicBezTo>
                  <a:cubicBezTo>
                    <a:pt x="1421" y="3524"/>
                    <a:pt x="4098" y="6027"/>
                    <a:pt x="7372" y="7162"/>
                  </a:cubicBezTo>
                  <a:cubicBezTo>
                    <a:pt x="8322" y="7493"/>
                    <a:pt x="9305" y="7699"/>
                    <a:pt x="10304" y="7791"/>
                  </a:cubicBezTo>
                  <a:cubicBezTo>
                    <a:pt x="10312" y="7792"/>
                    <a:pt x="10321" y="7793"/>
                    <a:pt x="10329" y="7793"/>
                  </a:cubicBezTo>
                  <a:cubicBezTo>
                    <a:pt x="10580" y="7793"/>
                    <a:pt x="10567" y="7389"/>
                    <a:pt x="10304" y="7362"/>
                  </a:cubicBezTo>
                  <a:cubicBezTo>
                    <a:pt x="6921" y="7048"/>
                    <a:pt x="3772" y="5261"/>
                    <a:pt x="1785" y="2503"/>
                  </a:cubicBezTo>
                  <a:cubicBezTo>
                    <a:pt x="1248" y="1759"/>
                    <a:pt x="803" y="956"/>
                    <a:pt x="444" y="114"/>
                  </a:cubicBezTo>
                  <a:cubicBezTo>
                    <a:pt x="410" y="34"/>
                    <a:pt x="350" y="0"/>
                    <a:pt x="286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963675" y="942025"/>
              <a:ext cx="187750" cy="133225"/>
            </a:xfrm>
            <a:custGeom>
              <a:avLst/>
              <a:gdLst/>
              <a:ahLst/>
              <a:cxnLst/>
              <a:rect l="l" t="t" r="r" b="b"/>
              <a:pathLst>
                <a:path w="7510" h="5329" extrusionOk="0">
                  <a:moveTo>
                    <a:pt x="303" y="0"/>
                  </a:moveTo>
                  <a:cubicBezTo>
                    <a:pt x="149" y="0"/>
                    <a:pt x="0" y="152"/>
                    <a:pt x="111" y="312"/>
                  </a:cubicBezTo>
                  <a:cubicBezTo>
                    <a:pt x="1843" y="2701"/>
                    <a:pt x="4329" y="4476"/>
                    <a:pt x="7153" y="5318"/>
                  </a:cubicBezTo>
                  <a:cubicBezTo>
                    <a:pt x="7176" y="5325"/>
                    <a:pt x="7199" y="5328"/>
                    <a:pt x="7220" y="5328"/>
                  </a:cubicBezTo>
                  <a:cubicBezTo>
                    <a:pt x="7436" y="5328"/>
                    <a:pt x="7509" y="4979"/>
                    <a:pt x="7267" y="4905"/>
                  </a:cubicBezTo>
                  <a:cubicBezTo>
                    <a:pt x="4557" y="4096"/>
                    <a:pt x="2141" y="2386"/>
                    <a:pt x="485" y="95"/>
                  </a:cubicBezTo>
                  <a:cubicBezTo>
                    <a:pt x="437" y="28"/>
                    <a:pt x="369" y="0"/>
                    <a:pt x="303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1737050" y="995550"/>
              <a:ext cx="457575" cy="483925"/>
            </a:xfrm>
            <a:custGeom>
              <a:avLst/>
              <a:gdLst/>
              <a:ahLst/>
              <a:cxnLst/>
              <a:rect l="l" t="t" r="r" b="b"/>
              <a:pathLst>
                <a:path w="18303" h="19357" extrusionOk="0">
                  <a:moveTo>
                    <a:pt x="6352" y="0"/>
                  </a:moveTo>
                  <a:cubicBezTo>
                    <a:pt x="6352" y="0"/>
                    <a:pt x="2780" y="907"/>
                    <a:pt x="1303" y="5783"/>
                  </a:cubicBezTo>
                  <a:cubicBezTo>
                    <a:pt x="1281" y="6098"/>
                    <a:pt x="1281" y="6407"/>
                    <a:pt x="1303" y="6717"/>
                  </a:cubicBezTo>
                  <a:cubicBezTo>
                    <a:pt x="1303" y="6717"/>
                    <a:pt x="1303" y="6755"/>
                    <a:pt x="1308" y="6825"/>
                  </a:cubicBezTo>
                  <a:cubicBezTo>
                    <a:pt x="1314" y="6885"/>
                    <a:pt x="1319" y="6955"/>
                    <a:pt x="1330" y="7026"/>
                  </a:cubicBezTo>
                  <a:cubicBezTo>
                    <a:pt x="1336" y="7053"/>
                    <a:pt x="1330" y="7075"/>
                    <a:pt x="1336" y="7108"/>
                  </a:cubicBezTo>
                  <a:cubicBezTo>
                    <a:pt x="1374" y="7634"/>
                    <a:pt x="1374" y="8584"/>
                    <a:pt x="1086" y="9339"/>
                  </a:cubicBezTo>
                  <a:cubicBezTo>
                    <a:pt x="657" y="10436"/>
                    <a:pt x="0" y="13129"/>
                    <a:pt x="1927" y="15854"/>
                  </a:cubicBezTo>
                  <a:cubicBezTo>
                    <a:pt x="2992" y="17358"/>
                    <a:pt x="4143" y="18243"/>
                    <a:pt x="5163" y="18743"/>
                  </a:cubicBezTo>
                  <a:lnTo>
                    <a:pt x="5163" y="18748"/>
                  </a:lnTo>
                  <a:cubicBezTo>
                    <a:pt x="6000" y="19161"/>
                    <a:pt x="6754" y="19318"/>
                    <a:pt x="7308" y="19351"/>
                  </a:cubicBezTo>
                  <a:cubicBezTo>
                    <a:pt x="7378" y="19355"/>
                    <a:pt x="7454" y="19357"/>
                    <a:pt x="7535" y="19357"/>
                  </a:cubicBezTo>
                  <a:cubicBezTo>
                    <a:pt x="8984" y="19357"/>
                    <a:pt x="12163" y="18677"/>
                    <a:pt x="13726" y="15957"/>
                  </a:cubicBezTo>
                  <a:cubicBezTo>
                    <a:pt x="14192" y="15159"/>
                    <a:pt x="14518" y="14177"/>
                    <a:pt x="14616" y="12982"/>
                  </a:cubicBezTo>
                  <a:cubicBezTo>
                    <a:pt x="14746" y="12997"/>
                    <a:pt x="14877" y="13005"/>
                    <a:pt x="15007" y="13005"/>
                  </a:cubicBezTo>
                  <a:cubicBezTo>
                    <a:pt x="15710" y="13005"/>
                    <a:pt x="16408" y="12785"/>
                    <a:pt x="16967" y="12363"/>
                  </a:cubicBezTo>
                  <a:cubicBezTo>
                    <a:pt x="17743" y="11788"/>
                    <a:pt x="18243" y="10848"/>
                    <a:pt x="18286" y="9882"/>
                  </a:cubicBezTo>
                  <a:cubicBezTo>
                    <a:pt x="18303" y="9399"/>
                    <a:pt x="18210" y="8910"/>
                    <a:pt x="17966" y="8487"/>
                  </a:cubicBezTo>
                  <a:cubicBezTo>
                    <a:pt x="17727" y="8063"/>
                    <a:pt x="17331" y="7732"/>
                    <a:pt x="16858" y="7612"/>
                  </a:cubicBezTo>
                  <a:cubicBezTo>
                    <a:pt x="16739" y="7583"/>
                    <a:pt x="16615" y="7568"/>
                    <a:pt x="16493" y="7568"/>
                  </a:cubicBezTo>
                  <a:cubicBezTo>
                    <a:pt x="16370" y="7568"/>
                    <a:pt x="16248" y="7583"/>
                    <a:pt x="16131" y="7612"/>
                  </a:cubicBezTo>
                  <a:cubicBezTo>
                    <a:pt x="16131" y="7612"/>
                    <a:pt x="15880" y="7665"/>
                    <a:pt x="15445" y="7665"/>
                  </a:cubicBezTo>
                  <a:cubicBezTo>
                    <a:pt x="13822" y="7665"/>
                    <a:pt x="9636" y="6932"/>
                    <a:pt x="635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1837475" y="1394475"/>
              <a:ext cx="242850" cy="154425"/>
            </a:xfrm>
            <a:custGeom>
              <a:avLst/>
              <a:gdLst/>
              <a:ahLst/>
              <a:cxnLst/>
              <a:rect l="l" t="t" r="r" b="b"/>
              <a:pathLst>
                <a:path w="9714" h="6177" extrusionOk="0">
                  <a:moveTo>
                    <a:pt x="9709" y="0"/>
                  </a:moveTo>
                  <a:cubicBezTo>
                    <a:pt x="8146" y="2720"/>
                    <a:pt x="4967" y="3400"/>
                    <a:pt x="3518" y="3400"/>
                  </a:cubicBezTo>
                  <a:cubicBezTo>
                    <a:pt x="3437" y="3400"/>
                    <a:pt x="3361" y="3398"/>
                    <a:pt x="3291" y="3394"/>
                  </a:cubicBezTo>
                  <a:cubicBezTo>
                    <a:pt x="2737" y="3361"/>
                    <a:pt x="1983" y="3204"/>
                    <a:pt x="1146" y="2791"/>
                  </a:cubicBezTo>
                  <a:lnTo>
                    <a:pt x="1" y="5984"/>
                  </a:lnTo>
                  <a:cubicBezTo>
                    <a:pt x="696" y="6116"/>
                    <a:pt x="1344" y="6176"/>
                    <a:pt x="1949" y="6176"/>
                  </a:cubicBezTo>
                  <a:cubicBezTo>
                    <a:pt x="8073" y="6176"/>
                    <a:pt x="9714" y="6"/>
                    <a:pt x="9714" y="6"/>
                  </a:cubicBezTo>
                  <a:lnTo>
                    <a:pt x="9709" y="0"/>
                  </a:ln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1837475" y="1320100"/>
              <a:ext cx="272050" cy="391475"/>
            </a:xfrm>
            <a:custGeom>
              <a:avLst/>
              <a:gdLst/>
              <a:ahLst/>
              <a:cxnLst/>
              <a:rect l="l" t="t" r="r" b="b"/>
              <a:pathLst>
                <a:path w="10882" h="15659" extrusionOk="0">
                  <a:moveTo>
                    <a:pt x="10599" y="0"/>
                  </a:moveTo>
                  <a:cubicBezTo>
                    <a:pt x="10501" y="1195"/>
                    <a:pt x="10175" y="2177"/>
                    <a:pt x="9709" y="2975"/>
                  </a:cubicBezTo>
                  <a:lnTo>
                    <a:pt x="9714" y="2981"/>
                  </a:lnTo>
                  <a:cubicBezTo>
                    <a:pt x="9714" y="2981"/>
                    <a:pt x="8073" y="9151"/>
                    <a:pt x="1949" y="9151"/>
                  </a:cubicBezTo>
                  <a:cubicBezTo>
                    <a:pt x="1344" y="9151"/>
                    <a:pt x="696" y="9091"/>
                    <a:pt x="1" y="8959"/>
                  </a:cubicBezTo>
                  <a:lnTo>
                    <a:pt x="1" y="8959"/>
                  </a:lnTo>
                  <a:lnTo>
                    <a:pt x="2542" y="15658"/>
                  </a:lnTo>
                  <a:lnTo>
                    <a:pt x="10881" y="8959"/>
                  </a:lnTo>
                  <a:lnTo>
                    <a:pt x="10599" y="0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1954075" y="1173450"/>
              <a:ext cx="47950" cy="53875"/>
            </a:xfrm>
            <a:custGeom>
              <a:avLst/>
              <a:gdLst/>
              <a:ahLst/>
              <a:cxnLst/>
              <a:rect l="l" t="t" r="r" b="b"/>
              <a:pathLst>
                <a:path w="1918" h="2155" extrusionOk="0">
                  <a:moveTo>
                    <a:pt x="984" y="0"/>
                  </a:moveTo>
                  <a:cubicBezTo>
                    <a:pt x="504" y="0"/>
                    <a:pt x="91" y="438"/>
                    <a:pt x="50" y="1007"/>
                  </a:cubicBezTo>
                  <a:cubicBezTo>
                    <a:pt x="1" y="1599"/>
                    <a:pt x="375" y="2114"/>
                    <a:pt x="875" y="2152"/>
                  </a:cubicBezTo>
                  <a:cubicBezTo>
                    <a:pt x="895" y="2154"/>
                    <a:pt x="915" y="2155"/>
                    <a:pt x="934" y="2155"/>
                  </a:cubicBezTo>
                  <a:cubicBezTo>
                    <a:pt x="1414" y="2155"/>
                    <a:pt x="1827" y="1716"/>
                    <a:pt x="1868" y="1148"/>
                  </a:cubicBezTo>
                  <a:cubicBezTo>
                    <a:pt x="1917" y="551"/>
                    <a:pt x="1543" y="40"/>
                    <a:pt x="1043" y="2"/>
                  </a:cubicBezTo>
                  <a:cubicBezTo>
                    <a:pt x="1023" y="1"/>
                    <a:pt x="1003" y="0"/>
                    <a:pt x="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1783325" y="1160400"/>
              <a:ext cx="47950" cy="53900"/>
            </a:xfrm>
            <a:custGeom>
              <a:avLst/>
              <a:gdLst/>
              <a:ahLst/>
              <a:cxnLst/>
              <a:rect l="l" t="t" r="r" b="b"/>
              <a:pathLst>
                <a:path w="1918" h="2156" extrusionOk="0">
                  <a:moveTo>
                    <a:pt x="976" y="0"/>
                  </a:moveTo>
                  <a:cubicBezTo>
                    <a:pt x="499" y="0"/>
                    <a:pt x="91" y="437"/>
                    <a:pt x="49" y="1008"/>
                  </a:cubicBezTo>
                  <a:cubicBezTo>
                    <a:pt x="0" y="1599"/>
                    <a:pt x="375" y="2115"/>
                    <a:pt x="875" y="2153"/>
                  </a:cubicBezTo>
                  <a:cubicBezTo>
                    <a:pt x="894" y="2155"/>
                    <a:pt x="914" y="2155"/>
                    <a:pt x="934" y="2155"/>
                  </a:cubicBezTo>
                  <a:cubicBezTo>
                    <a:pt x="1414" y="2155"/>
                    <a:pt x="1826" y="1717"/>
                    <a:pt x="1868" y="1143"/>
                  </a:cubicBezTo>
                  <a:cubicBezTo>
                    <a:pt x="1917" y="552"/>
                    <a:pt x="1542" y="41"/>
                    <a:pt x="1043" y="3"/>
                  </a:cubicBezTo>
                  <a:cubicBezTo>
                    <a:pt x="1020" y="1"/>
                    <a:pt x="998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1953675" y="1132350"/>
              <a:ext cx="64350" cy="35375"/>
            </a:xfrm>
            <a:custGeom>
              <a:avLst/>
              <a:gdLst/>
              <a:ahLst/>
              <a:cxnLst/>
              <a:rect l="l" t="t" r="r" b="b"/>
              <a:pathLst>
                <a:path w="2574" h="1415" extrusionOk="0">
                  <a:moveTo>
                    <a:pt x="907" y="0"/>
                  </a:moveTo>
                  <a:cubicBezTo>
                    <a:pt x="751" y="0"/>
                    <a:pt x="596" y="20"/>
                    <a:pt x="446" y="45"/>
                  </a:cubicBezTo>
                  <a:cubicBezTo>
                    <a:pt x="299" y="66"/>
                    <a:pt x="174" y="186"/>
                    <a:pt x="98" y="305"/>
                  </a:cubicBezTo>
                  <a:cubicBezTo>
                    <a:pt x="11" y="436"/>
                    <a:pt x="0" y="598"/>
                    <a:pt x="33" y="751"/>
                  </a:cubicBezTo>
                  <a:cubicBezTo>
                    <a:pt x="60" y="886"/>
                    <a:pt x="174" y="1027"/>
                    <a:pt x="294" y="1098"/>
                  </a:cubicBezTo>
                  <a:cubicBezTo>
                    <a:pt x="391" y="1152"/>
                    <a:pt x="485" y="1171"/>
                    <a:pt x="585" y="1171"/>
                  </a:cubicBezTo>
                  <a:cubicBezTo>
                    <a:pt x="624" y="1171"/>
                    <a:pt x="665" y="1168"/>
                    <a:pt x="706" y="1163"/>
                  </a:cubicBezTo>
                  <a:lnTo>
                    <a:pt x="706" y="1163"/>
                  </a:lnTo>
                  <a:lnTo>
                    <a:pt x="630" y="1174"/>
                  </a:lnTo>
                  <a:cubicBezTo>
                    <a:pt x="720" y="1163"/>
                    <a:pt x="808" y="1158"/>
                    <a:pt x="896" y="1158"/>
                  </a:cubicBezTo>
                  <a:cubicBezTo>
                    <a:pt x="984" y="1158"/>
                    <a:pt x="1073" y="1163"/>
                    <a:pt x="1162" y="1174"/>
                  </a:cubicBezTo>
                  <a:cubicBezTo>
                    <a:pt x="1314" y="1201"/>
                    <a:pt x="1466" y="1245"/>
                    <a:pt x="1613" y="1304"/>
                  </a:cubicBezTo>
                  <a:cubicBezTo>
                    <a:pt x="1635" y="1315"/>
                    <a:pt x="1662" y="1326"/>
                    <a:pt x="1683" y="1337"/>
                  </a:cubicBezTo>
                  <a:cubicBezTo>
                    <a:pt x="1782" y="1389"/>
                    <a:pt x="1885" y="1414"/>
                    <a:pt x="1984" y="1414"/>
                  </a:cubicBezTo>
                  <a:cubicBezTo>
                    <a:pt x="2177" y="1414"/>
                    <a:pt x="2358" y="1320"/>
                    <a:pt x="2476" y="1141"/>
                  </a:cubicBezTo>
                  <a:cubicBezTo>
                    <a:pt x="2558" y="1017"/>
                    <a:pt x="2574" y="837"/>
                    <a:pt x="2541" y="696"/>
                  </a:cubicBezTo>
                  <a:cubicBezTo>
                    <a:pt x="2503" y="566"/>
                    <a:pt x="2400" y="414"/>
                    <a:pt x="2275" y="349"/>
                  </a:cubicBezTo>
                  <a:cubicBezTo>
                    <a:pt x="2020" y="213"/>
                    <a:pt x="1743" y="104"/>
                    <a:pt x="1450" y="56"/>
                  </a:cubicBezTo>
                  <a:cubicBezTo>
                    <a:pt x="1293" y="28"/>
                    <a:pt x="1124" y="1"/>
                    <a:pt x="961" y="1"/>
                  </a:cubicBezTo>
                  <a:cubicBezTo>
                    <a:pt x="943" y="1"/>
                    <a:pt x="925" y="0"/>
                    <a:pt x="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1781700" y="1120100"/>
              <a:ext cx="65175" cy="31850"/>
            </a:xfrm>
            <a:custGeom>
              <a:avLst/>
              <a:gdLst/>
              <a:ahLst/>
              <a:cxnLst/>
              <a:rect l="l" t="t" r="r" b="b"/>
              <a:pathLst>
                <a:path w="2607" h="1274" extrusionOk="0">
                  <a:moveTo>
                    <a:pt x="1354" y="1"/>
                  </a:moveTo>
                  <a:cubicBezTo>
                    <a:pt x="1315" y="1"/>
                    <a:pt x="1277" y="1"/>
                    <a:pt x="1238" y="3"/>
                  </a:cubicBezTo>
                  <a:cubicBezTo>
                    <a:pt x="945" y="8"/>
                    <a:pt x="652" y="73"/>
                    <a:pt x="375" y="165"/>
                  </a:cubicBezTo>
                  <a:cubicBezTo>
                    <a:pt x="245" y="214"/>
                    <a:pt x="120" y="345"/>
                    <a:pt x="65" y="470"/>
                  </a:cubicBezTo>
                  <a:cubicBezTo>
                    <a:pt x="11" y="600"/>
                    <a:pt x="0" y="784"/>
                    <a:pt x="60" y="920"/>
                  </a:cubicBezTo>
                  <a:cubicBezTo>
                    <a:pt x="164" y="1144"/>
                    <a:pt x="369" y="1273"/>
                    <a:pt x="598" y="1273"/>
                  </a:cubicBezTo>
                  <a:cubicBezTo>
                    <a:pt x="669" y="1273"/>
                    <a:pt x="742" y="1261"/>
                    <a:pt x="815" y="1235"/>
                  </a:cubicBezTo>
                  <a:cubicBezTo>
                    <a:pt x="836" y="1224"/>
                    <a:pt x="864" y="1219"/>
                    <a:pt x="891" y="1213"/>
                  </a:cubicBezTo>
                  <a:cubicBezTo>
                    <a:pt x="1043" y="1175"/>
                    <a:pt x="1200" y="1154"/>
                    <a:pt x="1358" y="1154"/>
                  </a:cubicBezTo>
                  <a:cubicBezTo>
                    <a:pt x="1531" y="1159"/>
                    <a:pt x="1705" y="1181"/>
                    <a:pt x="1879" y="1230"/>
                  </a:cubicBezTo>
                  <a:lnTo>
                    <a:pt x="1808" y="1208"/>
                  </a:lnTo>
                  <a:lnTo>
                    <a:pt x="1808" y="1208"/>
                  </a:lnTo>
                  <a:cubicBezTo>
                    <a:pt x="1884" y="1231"/>
                    <a:pt x="1957" y="1247"/>
                    <a:pt x="2031" y="1247"/>
                  </a:cubicBezTo>
                  <a:cubicBezTo>
                    <a:pt x="2095" y="1247"/>
                    <a:pt x="2159" y="1235"/>
                    <a:pt x="2226" y="1208"/>
                  </a:cubicBezTo>
                  <a:cubicBezTo>
                    <a:pt x="2351" y="1154"/>
                    <a:pt x="2487" y="1034"/>
                    <a:pt x="2536" y="904"/>
                  </a:cubicBezTo>
                  <a:cubicBezTo>
                    <a:pt x="2590" y="763"/>
                    <a:pt x="2606" y="594"/>
                    <a:pt x="2541" y="453"/>
                  </a:cubicBezTo>
                  <a:cubicBezTo>
                    <a:pt x="2482" y="328"/>
                    <a:pt x="2378" y="187"/>
                    <a:pt x="2237" y="144"/>
                  </a:cubicBezTo>
                  <a:cubicBezTo>
                    <a:pt x="2069" y="95"/>
                    <a:pt x="1906" y="46"/>
                    <a:pt x="1732" y="24"/>
                  </a:cubicBezTo>
                  <a:cubicBezTo>
                    <a:pt x="1608" y="8"/>
                    <a:pt x="1480" y="1"/>
                    <a:pt x="1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1974175" y="1248025"/>
              <a:ext cx="76025" cy="73025"/>
            </a:xfrm>
            <a:custGeom>
              <a:avLst/>
              <a:gdLst/>
              <a:ahLst/>
              <a:cxnLst/>
              <a:rect l="l" t="t" r="r" b="b"/>
              <a:pathLst>
                <a:path w="3041" h="2921" extrusionOk="0">
                  <a:moveTo>
                    <a:pt x="1515" y="1"/>
                  </a:moveTo>
                  <a:cubicBezTo>
                    <a:pt x="758" y="1"/>
                    <a:pt x="122" y="583"/>
                    <a:pt x="65" y="1347"/>
                  </a:cubicBezTo>
                  <a:cubicBezTo>
                    <a:pt x="0" y="2156"/>
                    <a:pt x="603" y="2856"/>
                    <a:pt x="1412" y="2916"/>
                  </a:cubicBezTo>
                  <a:cubicBezTo>
                    <a:pt x="1452" y="2919"/>
                    <a:pt x="1491" y="2920"/>
                    <a:pt x="1531" y="2920"/>
                  </a:cubicBezTo>
                  <a:cubicBezTo>
                    <a:pt x="2283" y="2920"/>
                    <a:pt x="2919" y="2338"/>
                    <a:pt x="2981" y="1569"/>
                  </a:cubicBezTo>
                  <a:cubicBezTo>
                    <a:pt x="3041" y="766"/>
                    <a:pt x="2438" y="65"/>
                    <a:pt x="1634" y="6"/>
                  </a:cubicBezTo>
                  <a:cubicBezTo>
                    <a:pt x="1594" y="2"/>
                    <a:pt x="1554" y="1"/>
                    <a:pt x="1515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2109075" y="1210200"/>
              <a:ext cx="47525" cy="74725"/>
            </a:xfrm>
            <a:custGeom>
              <a:avLst/>
              <a:gdLst/>
              <a:ahLst/>
              <a:cxnLst/>
              <a:rect l="l" t="t" r="r" b="b"/>
              <a:pathLst>
                <a:path w="1901" h="2989" extrusionOk="0">
                  <a:moveTo>
                    <a:pt x="1613" y="1"/>
                  </a:moveTo>
                  <a:cubicBezTo>
                    <a:pt x="1573" y="1"/>
                    <a:pt x="1532" y="15"/>
                    <a:pt x="1494" y="47"/>
                  </a:cubicBezTo>
                  <a:cubicBezTo>
                    <a:pt x="674" y="742"/>
                    <a:pt x="148" y="1730"/>
                    <a:pt x="17" y="2794"/>
                  </a:cubicBezTo>
                  <a:cubicBezTo>
                    <a:pt x="0" y="2922"/>
                    <a:pt x="97" y="2989"/>
                    <a:pt x="198" y="2989"/>
                  </a:cubicBezTo>
                  <a:cubicBezTo>
                    <a:pt x="291" y="2989"/>
                    <a:pt x="387" y="2933"/>
                    <a:pt x="403" y="2816"/>
                  </a:cubicBezTo>
                  <a:cubicBezTo>
                    <a:pt x="522" y="1850"/>
                    <a:pt x="1011" y="959"/>
                    <a:pt x="1749" y="335"/>
                  </a:cubicBezTo>
                  <a:cubicBezTo>
                    <a:pt x="1900" y="206"/>
                    <a:pt x="1767" y="1"/>
                    <a:pt x="1613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1843600" y="1199300"/>
              <a:ext cx="94650" cy="88250"/>
            </a:xfrm>
            <a:custGeom>
              <a:avLst/>
              <a:gdLst/>
              <a:ahLst/>
              <a:cxnLst/>
              <a:rect l="l" t="t" r="r" b="b"/>
              <a:pathLst>
                <a:path w="3786" h="3530" extrusionOk="0">
                  <a:moveTo>
                    <a:pt x="1689" y="0"/>
                  </a:moveTo>
                  <a:cubicBezTo>
                    <a:pt x="1463" y="0"/>
                    <a:pt x="1239" y="168"/>
                    <a:pt x="1043" y="575"/>
                  </a:cubicBezTo>
                  <a:cubicBezTo>
                    <a:pt x="673" y="1265"/>
                    <a:pt x="0" y="2248"/>
                    <a:pt x="744" y="2921"/>
                  </a:cubicBezTo>
                  <a:cubicBezTo>
                    <a:pt x="1387" y="3353"/>
                    <a:pt x="1869" y="3530"/>
                    <a:pt x="2219" y="3530"/>
                  </a:cubicBezTo>
                  <a:cubicBezTo>
                    <a:pt x="3785" y="3530"/>
                    <a:pt x="2725" y="0"/>
                    <a:pt x="1689" y="0"/>
                  </a:cubicBezTo>
                  <a:close/>
                </a:path>
              </a:pathLst>
            </a:custGeom>
            <a:solidFill>
              <a:srgbClr val="FE7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1845350" y="1160850"/>
              <a:ext cx="56225" cy="133725"/>
            </a:xfrm>
            <a:custGeom>
              <a:avLst/>
              <a:gdLst/>
              <a:ahLst/>
              <a:cxnLst/>
              <a:rect l="l" t="t" r="r" b="b"/>
              <a:pathLst>
                <a:path w="2249" h="5349" extrusionOk="0">
                  <a:moveTo>
                    <a:pt x="1546" y="0"/>
                  </a:moveTo>
                  <a:cubicBezTo>
                    <a:pt x="1450" y="0"/>
                    <a:pt x="1369" y="79"/>
                    <a:pt x="1363" y="181"/>
                  </a:cubicBezTo>
                  <a:cubicBezTo>
                    <a:pt x="1298" y="1266"/>
                    <a:pt x="897" y="2341"/>
                    <a:pt x="229" y="3210"/>
                  </a:cubicBezTo>
                  <a:cubicBezTo>
                    <a:pt x="6" y="3503"/>
                    <a:pt x="1" y="3921"/>
                    <a:pt x="212" y="4220"/>
                  </a:cubicBezTo>
                  <a:cubicBezTo>
                    <a:pt x="641" y="4817"/>
                    <a:pt x="1298" y="5230"/>
                    <a:pt x="2010" y="5344"/>
                  </a:cubicBezTo>
                  <a:cubicBezTo>
                    <a:pt x="2023" y="5347"/>
                    <a:pt x="2035" y="5348"/>
                    <a:pt x="2047" y="5348"/>
                  </a:cubicBezTo>
                  <a:cubicBezTo>
                    <a:pt x="2058" y="5348"/>
                    <a:pt x="2069" y="5347"/>
                    <a:pt x="2080" y="5344"/>
                  </a:cubicBezTo>
                  <a:cubicBezTo>
                    <a:pt x="2156" y="5328"/>
                    <a:pt x="2216" y="5268"/>
                    <a:pt x="2232" y="5186"/>
                  </a:cubicBezTo>
                  <a:cubicBezTo>
                    <a:pt x="2248" y="5083"/>
                    <a:pt x="2178" y="4980"/>
                    <a:pt x="2069" y="4964"/>
                  </a:cubicBezTo>
                  <a:cubicBezTo>
                    <a:pt x="1461" y="4866"/>
                    <a:pt x="897" y="4513"/>
                    <a:pt x="527" y="3992"/>
                  </a:cubicBezTo>
                  <a:cubicBezTo>
                    <a:pt x="413" y="3835"/>
                    <a:pt x="413" y="3601"/>
                    <a:pt x="538" y="3444"/>
                  </a:cubicBezTo>
                  <a:cubicBezTo>
                    <a:pt x="1249" y="2515"/>
                    <a:pt x="1678" y="1364"/>
                    <a:pt x="1749" y="202"/>
                  </a:cubicBezTo>
                  <a:cubicBezTo>
                    <a:pt x="1754" y="94"/>
                    <a:pt x="1673" y="7"/>
                    <a:pt x="1564" y="1"/>
                  </a:cubicBezTo>
                  <a:cubicBezTo>
                    <a:pt x="1558" y="1"/>
                    <a:pt x="1552" y="0"/>
                    <a:pt x="1546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1863950" y="1308450"/>
              <a:ext cx="74400" cy="80850"/>
            </a:xfrm>
            <a:custGeom>
              <a:avLst/>
              <a:gdLst/>
              <a:ahLst/>
              <a:cxnLst/>
              <a:rect l="l" t="t" r="r" b="b"/>
              <a:pathLst>
                <a:path w="2976" h="3234" extrusionOk="0">
                  <a:moveTo>
                    <a:pt x="1516" y="1"/>
                  </a:moveTo>
                  <a:cubicBezTo>
                    <a:pt x="770" y="1"/>
                    <a:pt x="133" y="655"/>
                    <a:pt x="66" y="1509"/>
                  </a:cubicBezTo>
                  <a:cubicBezTo>
                    <a:pt x="1" y="2399"/>
                    <a:pt x="581" y="3170"/>
                    <a:pt x="1363" y="3230"/>
                  </a:cubicBezTo>
                  <a:cubicBezTo>
                    <a:pt x="1396" y="3232"/>
                    <a:pt x="1428" y="3233"/>
                    <a:pt x="1460" y="3233"/>
                  </a:cubicBezTo>
                  <a:cubicBezTo>
                    <a:pt x="2207" y="3233"/>
                    <a:pt x="2843" y="2579"/>
                    <a:pt x="2911" y="1726"/>
                  </a:cubicBezTo>
                  <a:cubicBezTo>
                    <a:pt x="2976" y="835"/>
                    <a:pt x="2395" y="64"/>
                    <a:pt x="1613" y="5"/>
                  </a:cubicBezTo>
                  <a:cubicBezTo>
                    <a:pt x="1580" y="2"/>
                    <a:pt x="1548" y="1"/>
                    <a:pt x="1516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1853900" y="1325525"/>
              <a:ext cx="94500" cy="49425"/>
            </a:xfrm>
            <a:custGeom>
              <a:avLst/>
              <a:gdLst/>
              <a:ahLst/>
              <a:cxnLst/>
              <a:rect l="l" t="t" r="r" b="b"/>
              <a:pathLst>
                <a:path w="3780" h="1977" extrusionOk="0">
                  <a:moveTo>
                    <a:pt x="2998" y="0"/>
                  </a:moveTo>
                  <a:cubicBezTo>
                    <a:pt x="2867" y="0"/>
                    <a:pt x="2743" y="17"/>
                    <a:pt x="2618" y="44"/>
                  </a:cubicBezTo>
                  <a:cubicBezTo>
                    <a:pt x="2428" y="60"/>
                    <a:pt x="2238" y="98"/>
                    <a:pt x="2048" y="120"/>
                  </a:cubicBezTo>
                  <a:cubicBezTo>
                    <a:pt x="1909" y="138"/>
                    <a:pt x="1772" y="147"/>
                    <a:pt x="1635" y="147"/>
                  </a:cubicBezTo>
                  <a:cubicBezTo>
                    <a:pt x="1444" y="147"/>
                    <a:pt x="1255" y="130"/>
                    <a:pt x="1065" y="98"/>
                  </a:cubicBezTo>
                  <a:cubicBezTo>
                    <a:pt x="924" y="73"/>
                    <a:pt x="783" y="40"/>
                    <a:pt x="646" y="40"/>
                  </a:cubicBezTo>
                  <a:cubicBezTo>
                    <a:pt x="571" y="40"/>
                    <a:pt x="497" y="50"/>
                    <a:pt x="424" y="76"/>
                  </a:cubicBezTo>
                  <a:cubicBezTo>
                    <a:pt x="229" y="141"/>
                    <a:pt x="88" y="337"/>
                    <a:pt x="44" y="538"/>
                  </a:cubicBezTo>
                  <a:cubicBezTo>
                    <a:pt x="1" y="744"/>
                    <a:pt x="60" y="961"/>
                    <a:pt x="164" y="1140"/>
                  </a:cubicBezTo>
                  <a:cubicBezTo>
                    <a:pt x="272" y="1314"/>
                    <a:pt x="435" y="1466"/>
                    <a:pt x="603" y="1580"/>
                  </a:cubicBezTo>
                  <a:cubicBezTo>
                    <a:pt x="971" y="1836"/>
                    <a:pt x="1422" y="1977"/>
                    <a:pt x="1870" y="1977"/>
                  </a:cubicBezTo>
                  <a:cubicBezTo>
                    <a:pt x="1879" y="1977"/>
                    <a:pt x="1887" y="1977"/>
                    <a:pt x="1896" y="1977"/>
                  </a:cubicBezTo>
                  <a:cubicBezTo>
                    <a:pt x="1904" y="1977"/>
                    <a:pt x="1912" y="1977"/>
                    <a:pt x="1920" y="1977"/>
                  </a:cubicBezTo>
                  <a:cubicBezTo>
                    <a:pt x="2368" y="1977"/>
                    <a:pt x="2815" y="1831"/>
                    <a:pt x="3188" y="1575"/>
                  </a:cubicBezTo>
                  <a:cubicBezTo>
                    <a:pt x="3400" y="1423"/>
                    <a:pt x="3590" y="1238"/>
                    <a:pt x="3687" y="999"/>
                  </a:cubicBezTo>
                  <a:cubicBezTo>
                    <a:pt x="3780" y="755"/>
                    <a:pt x="3763" y="462"/>
                    <a:pt x="3600" y="261"/>
                  </a:cubicBezTo>
                  <a:cubicBezTo>
                    <a:pt x="3459" y="87"/>
                    <a:pt x="3226" y="6"/>
                    <a:pt x="2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1072350" y="1151500"/>
              <a:ext cx="367050" cy="348050"/>
            </a:xfrm>
            <a:custGeom>
              <a:avLst/>
              <a:gdLst/>
              <a:ahLst/>
              <a:cxnLst/>
              <a:rect l="l" t="t" r="r" b="b"/>
              <a:pathLst>
                <a:path w="14682" h="13922" extrusionOk="0">
                  <a:moveTo>
                    <a:pt x="999" y="1"/>
                  </a:moveTo>
                  <a:cubicBezTo>
                    <a:pt x="407" y="1"/>
                    <a:pt x="0" y="593"/>
                    <a:pt x="217" y="1146"/>
                  </a:cubicBezTo>
                  <a:lnTo>
                    <a:pt x="5033" y="13390"/>
                  </a:lnTo>
                  <a:cubicBezTo>
                    <a:pt x="5158" y="13715"/>
                    <a:pt x="5468" y="13922"/>
                    <a:pt x="5810" y="13922"/>
                  </a:cubicBezTo>
                  <a:lnTo>
                    <a:pt x="13682" y="13922"/>
                  </a:lnTo>
                  <a:cubicBezTo>
                    <a:pt x="14274" y="13922"/>
                    <a:pt x="14681" y="13325"/>
                    <a:pt x="14464" y="12776"/>
                  </a:cubicBezTo>
                  <a:lnTo>
                    <a:pt x="9648" y="533"/>
                  </a:lnTo>
                  <a:cubicBezTo>
                    <a:pt x="9523" y="213"/>
                    <a:pt x="9214" y="1"/>
                    <a:pt x="8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1287975" y="1161575"/>
              <a:ext cx="136150" cy="323650"/>
            </a:xfrm>
            <a:custGeom>
              <a:avLst/>
              <a:gdLst/>
              <a:ahLst/>
              <a:cxnLst/>
              <a:rect l="l" t="t" r="r" b="b"/>
              <a:pathLst>
                <a:path w="5446" h="12946" extrusionOk="0">
                  <a:moveTo>
                    <a:pt x="259" y="1"/>
                  </a:moveTo>
                  <a:cubicBezTo>
                    <a:pt x="127" y="1"/>
                    <a:pt x="0" y="101"/>
                    <a:pt x="62" y="255"/>
                  </a:cubicBezTo>
                  <a:cubicBezTo>
                    <a:pt x="1696" y="4435"/>
                    <a:pt x="3331" y="8621"/>
                    <a:pt x="4970" y="12802"/>
                  </a:cubicBezTo>
                  <a:cubicBezTo>
                    <a:pt x="5009" y="12902"/>
                    <a:pt x="5100" y="12945"/>
                    <a:pt x="5187" y="12945"/>
                  </a:cubicBezTo>
                  <a:cubicBezTo>
                    <a:pt x="5319" y="12945"/>
                    <a:pt x="5445" y="12847"/>
                    <a:pt x="5383" y="12693"/>
                  </a:cubicBezTo>
                  <a:cubicBezTo>
                    <a:pt x="3749" y="8513"/>
                    <a:pt x="2109" y="4327"/>
                    <a:pt x="475" y="146"/>
                  </a:cubicBezTo>
                  <a:cubicBezTo>
                    <a:pt x="436" y="45"/>
                    <a:pt x="34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1103550" y="1189775"/>
              <a:ext cx="118250" cy="47550"/>
            </a:xfrm>
            <a:custGeom>
              <a:avLst/>
              <a:gdLst/>
              <a:ahLst/>
              <a:cxnLst/>
              <a:rect l="l" t="t" r="r" b="b"/>
              <a:pathLst>
                <a:path w="4730" h="1902" extrusionOk="0">
                  <a:moveTo>
                    <a:pt x="430" y="1"/>
                  </a:moveTo>
                  <a:cubicBezTo>
                    <a:pt x="175" y="1"/>
                    <a:pt x="1" y="262"/>
                    <a:pt x="93" y="500"/>
                  </a:cubicBezTo>
                  <a:lnTo>
                    <a:pt x="571" y="1673"/>
                  </a:lnTo>
                  <a:cubicBezTo>
                    <a:pt x="631" y="1809"/>
                    <a:pt x="756" y="1901"/>
                    <a:pt x="908" y="1901"/>
                  </a:cubicBezTo>
                  <a:lnTo>
                    <a:pt x="4296" y="1901"/>
                  </a:lnTo>
                  <a:cubicBezTo>
                    <a:pt x="4551" y="1901"/>
                    <a:pt x="4730" y="1646"/>
                    <a:pt x="4627" y="1402"/>
                  </a:cubicBezTo>
                  <a:lnTo>
                    <a:pt x="4154" y="229"/>
                  </a:lnTo>
                  <a:cubicBezTo>
                    <a:pt x="4100" y="93"/>
                    <a:pt x="3964" y="1"/>
                    <a:pt x="3818" y="1"/>
                  </a:cubicBezTo>
                  <a:close/>
                </a:path>
              </a:pathLst>
            </a:custGeom>
            <a:solidFill>
              <a:srgbClr val="DFDB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1557600" y="2497450"/>
              <a:ext cx="857600" cy="311000"/>
            </a:xfrm>
            <a:custGeom>
              <a:avLst/>
              <a:gdLst/>
              <a:ahLst/>
              <a:cxnLst/>
              <a:rect l="l" t="t" r="r" b="b"/>
              <a:pathLst>
                <a:path w="34304" h="12440" extrusionOk="0">
                  <a:moveTo>
                    <a:pt x="32354" y="1"/>
                  </a:moveTo>
                  <a:cubicBezTo>
                    <a:pt x="25626" y="2321"/>
                    <a:pt x="19561" y="3048"/>
                    <a:pt x="14603" y="3048"/>
                  </a:cubicBezTo>
                  <a:cubicBezTo>
                    <a:pt x="6292" y="3048"/>
                    <a:pt x="1092" y="1005"/>
                    <a:pt x="1092" y="1005"/>
                  </a:cubicBezTo>
                  <a:cubicBezTo>
                    <a:pt x="549" y="4643"/>
                    <a:pt x="136" y="8552"/>
                    <a:pt x="0" y="12439"/>
                  </a:cubicBezTo>
                  <a:lnTo>
                    <a:pt x="33815" y="12439"/>
                  </a:lnTo>
                  <a:cubicBezTo>
                    <a:pt x="33815" y="12439"/>
                    <a:pt x="34303" y="7129"/>
                    <a:pt x="32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1584875" y="1544050"/>
              <a:ext cx="1256525" cy="1264400"/>
            </a:xfrm>
            <a:custGeom>
              <a:avLst/>
              <a:gdLst/>
              <a:ahLst/>
              <a:cxnLst/>
              <a:rect l="l" t="t" r="r" b="b"/>
              <a:pathLst>
                <a:path w="50261" h="50576" extrusionOk="0">
                  <a:moveTo>
                    <a:pt x="8009" y="1"/>
                  </a:moveTo>
                  <a:cubicBezTo>
                    <a:pt x="8009" y="1"/>
                    <a:pt x="1320" y="8736"/>
                    <a:pt x="1445" y="12390"/>
                  </a:cubicBezTo>
                  <a:cubicBezTo>
                    <a:pt x="1505" y="14329"/>
                    <a:pt x="2194" y="16652"/>
                    <a:pt x="2829" y="18401"/>
                  </a:cubicBezTo>
                  <a:cubicBezTo>
                    <a:pt x="3389" y="19943"/>
                    <a:pt x="3904" y="21045"/>
                    <a:pt x="3904" y="21045"/>
                  </a:cubicBezTo>
                  <a:cubicBezTo>
                    <a:pt x="3904" y="21045"/>
                    <a:pt x="1483" y="29075"/>
                    <a:pt x="1" y="39141"/>
                  </a:cubicBezTo>
                  <a:cubicBezTo>
                    <a:pt x="1" y="39141"/>
                    <a:pt x="5201" y="41184"/>
                    <a:pt x="13512" y="41184"/>
                  </a:cubicBezTo>
                  <a:cubicBezTo>
                    <a:pt x="18470" y="41184"/>
                    <a:pt x="24535" y="40457"/>
                    <a:pt x="31263" y="38137"/>
                  </a:cubicBezTo>
                  <a:cubicBezTo>
                    <a:pt x="30275" y="34499"/>
                    <a:pt x="28646" y="30389"/>
                    <a:pt x="25997" y="26263"/>
                  </a:cubicBezTo>
                  <a:lnTo>
                    <a:pt x="24905" y="21262"/>
                  </a:lnTo>
                  <a:lnTo>
                    <a:pt x="25399" y="19622"/>
                  </a:lnTo>
                  <a:lnTo>
                    <a:pt x="25856" y="17923"/>
                  </a:lnTo>
                  <a:lnTo>
                    <a:pt x="26686" y="19622"/>
                  </a:lnTo>
                  <a:lnTo>
                    <a:pt x="41585" y="50575"/>
                  </a:lnTo>
                  <a:lnTo>
                    <a:pt x="50261" y="50575"/>
                  </a:lnTo>
                  <a:lnTo>
                    <a:pt x="30731" y="3280"/>
                  </a:lnTo>
                  <a:cubicBezTo>
                    <a:pt x="30069" y="1950"/>
                    <a:pt x="28923" y="1016"/>
                    <a:pt x="27615" y="576"/>
                  </a:cubicBezTo>
                  <a:cubicBezTo>
                    <a:pt x="27093" y="408"/>
                    <a:pt x="26550" y="310"/>
                    <a:pt x="26002" y="299"/>
                  </a:cubicBezTo>
                  <a:lnTo>
                    <a:pt x="20985" y="1"/>
                  </a:lnTo>
                  <a:lnTo>
                    <a:pt x="12646" y="6700"/>
                  </a:lnTo>
                  <a:lnTo>
                    <a:pt x="10105" y="1"/>
                  </a:ln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2119625" y="1834875"/>
              <a:ext cx="109125" cy="146325"/>
            </a:xfrm>
            <a:custGeom>
              <a:avLst/>
              <a:gdLst/>
              <a:ahLst/>
              <a:cxnLst/>
              <a:rect l="l" t="t" r="r" b="b"/>
              <a:pathLst>
                <a:path w="4365" h="5853" extrusionOk="0">
                  <a:moveTo>
                    <a:pt x="302" y="1"/>
                  </a:moveTo>
                  <a:cubicBezTo>
                    <a:pt x="149" y="1"/>
                    <a:pt x="1" y="152"/>
                    <a:pt x="111" y="312"/>
                  </a:cubicBezTo>
                  <a:cubicBezTo>
                    <a:pt x="1371" y="2126"/>
                    <a:pt x="2625" y="3944"/>
                    <a:pt x="3885" y="5758"/>
                  </a:cubicBezTo>
                  <a:cubicBezTo>
                    <a:pt x="3932" y="5825"/>
                    <a:pt x="3998" y="5852"/>
                    <a:pt x="4063" y="5852"/>
                  </a:cubicBezTo>
                  <a:cubicBezTo>
                    <a:pt x="4216" y="5852"/>
                    <a:pt x="4364" y="5700"/>
                    <a:pt x="4254" y="5541"/>
                  </a:cubicBezTo>
                  <a:lnTo>
                    <a:pt x="480" y="95"/>
                  </a:lnTo>
                  <a:cubicBezTo>
                    <a:pt x="433" y="28"/>
                    <a:pt x="367" y="1"/>
                    <a:pt x="30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1740575" y="2055700"/>
              <a:ext cx="350750" cy="34300"/>
            </a:xfrm>
            <a:custGeom>
              <a:avLst/>
              <a:gdLst/>
              <a:ahLst/>
              <a:cxnLst/>
              <a:rect l="l" t="t" r="r" b="b"/>
              <a:pathLst>
                <a:path w="14030" h="1372" extrusionOk="0">
                  <a:moveTo>
                    <a:pt x="4178" y="1"/>
                  </a:moveTo>
                  <a:cubicBezTo>
                    <a:pt x="3881" y="1"/>
                    <a:pt x="3583" y="3"/>
                    <a:pt x="3285" y="9"/>
                  </a:cubicBezTo>
                  <a:cubicBezTo>
                    <a:pt x="2281" y="25"/>
                    <a:pt x="1276" y="74"/>
                    <a:pt x="272" y="155"/>
                  </a:cubicBezTo>
                  <a:cubicBezTo>
                    <a:pt x="7" y="177"/>
                    <a:pt x="0" y="585"/>
                    <a:pt x="252" y="585"/>
                  </a:cubicBezTo>
                  <a:cubicBezTo>
                    <a:pt x="258" y="585"/>
                    <a:pt x="265" y="585"/>
                    <a:pt x="272" y="584"/>
                  </a:cubicBezTo>
                  <a:cubicBezTo>
                    <a:pt x="1572" y="481"/>
                    <a:pt x="2876" y="429"/>
                    <a:pt x="4181" y="429"/>
                  </a:cubicBezTo>
                  <a:cubicBezTo>
                    <a:pt x="6374" y="429"/>
                    <a:pt x="8567" y="576"/>
                    <a:pt x="10740" y="872"/>
                  </a:cubicBezTo>
                  <a:cubicBezTo>
                    <a:pt x="11717" y="1008"/>
                    <a:pt x="12689" y="1171"/>
                    <a:pt x="13661" y="1366"/>
                  </a:cubicBezTo>
                  <a:cubicBezTo>
                    <a:pt x="13677" y="1369"/>
                    <a:pt x="13693" y="1371"/>
                    <a:pt x="13708" y="1371"/>
                  </a:cubicBezTo>
                  <a:cubicBezTo>
                    <a:pt x="13940" y="1371"/>
                    <a:pt x="14029" y="1004"/>
                    <a:pt x="13775" y="953"/>
                  </a:cubicBezTo>
                  <a:cubicBezTo>
                    <a:pt x="10614" y="322"/>
                    <a:pt x="7398" y="1"/>
                    <a:pt x="4178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2235125" y="2550625"/>
              <a:ext cx="27100" cy="249975"/>
            </a:xfrm>
            <a:custGeom>
              <a:avLst/>
              <a:gdLst/>
              <a:ahLst/>
              <a:cxnLst/>
              <a:rect l="l" t="t" r="r" b="b"/>
              <a:pathLst>
                <a:path w="1084" h="9999" extrusionOk="0">
                  <a:moveTo>
                    <a:pt x="209" y="1"/>
                  </a:moveTo>
                  <a:cubicBezTo>
                    <a:pt x="102" y="1"/>
                    <a:pt x="0" y="70"/>
                    <a:pt x="8" y="208"/>
                  </a:cubicBezTo>
                  <a:cubicBezTo>
                    <a:pt x="220" y="3401"/>
                    <a:pt x="432" y="6599"/>
                    <a:pt x="649" y="9791"/>
                  </a:cubicBezTo>
                  <a:cubicBezTo>
                    <a:pt x="657" y="9930"/>
                    <a:pt x="769" y="9999"/>
                    <a:pt x="875" y="9999"/>
                  </a:cubicBezTo>
                  <a:cubicBezTo>
                    <a:pt x="982" y="9999"/>
                    <a:pt x="1083" y="9930"/>
                    <a:pt x="1073" y="9791"/>
                  </a:cubicBezTo>
                  <a:cubicBezTo>
                    <a:pt x="861" y="6599"/>
                    <a:pt x="649" y="3401"/>
                    <a:pt x="437" y="208"/>
                  </a:cubicBezTo>
                  <a:cubicBezTo>
                    <a:pt x="426" y="70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090125" y="1274475"/>
              <a:ext cx="265525" cy="332450"/>
            </a:xfrm>
            <a:custGeom>
              <a:avLst/>
              <a:gdLst/>
              <a:ahLst/>
              <a:cxnLst/>
              <a:rect l="l" t="t" r="r" b="b"/>
              <a:pathLst>
                <a:path w="10621" h="13298" extrusionOk="0">
                  <a:moveTo>
                    <a:pt x="4499" y="1"/>
                  </a:moveTo>
                  <a:cubicBezTo>
                    <a:pt x="4496" y="1"/>
                    <a:pt x="4493" y="1"/>
                    <a:pt x="4491" y="1"/>
                  </a:cubicBezTo>
                  <a:cubicBezTo>
                    <a:pt x="3910" y="6"/>
                    <a:pt x="956" y="1554"/>
                    <a:pt x="560" y="2281"/>
                  </a:cubicBezTo>
                  <a:cubicBezTo>
                    <a:pt x="163" y="3009"/>
                    <a:pt x="652" y="4757"/>
                    <a:pt x="652" y="4757"/>
                  </a:cubicBezTo>
                  <a:cubicBezTo>
                    <a:pt x="652" y="4757"/>
                    <a:pt x="0" y="6245"/>
                    <a:pt x="1227" y="8661"/>
                  </a:cubicBezTo>
                  <a:cubicBezTo>
                    <a:pt x="2444" y="11077"/>
                    <a:pt x="3948" y="13297"/>
                    <a:pt x="3948" y="13297"/>
                  </a:cubicBezTo>
                  <a:cubicBezTo>
                    <a:pt x="3948" y="13297"/>
                    <a:pt x="3958" y="13292"/>
                    <a:pt x="3980" y="13276"/>
                  </a:cubicBezTo>
                  <a:cubicBezTo>
                    <a:pt x="4094" y="13183"/>
                    <a:pt x="7466" y="11234"/>
                    <a:pt x="8845" y="11104"/>
                  </a:cubicBezTo>
                  <a:cubicBezTo>
                    <a:pt x="8878" y="11066"/>
                    <a:pt x="8910" y="11028"/>
                    <a:pt x="8943" y="10990"/>
                  </a:cubicBezTo>
                  <a:cubicBezTo>
                    <a:pt x="8943" y="10990"/>
                    <a:pt x="9002" y="10545"/>
                    <a:pt x="8954" y="9931"/>
                  </a:cubicBezTo>
                  <a:lnTo>
                    <a:pt x="8954" y="9926"/>
                  </a:lnTo>
                  <a:cubicBezTo>
                    <a:pt x="8899" y="9198"/>
                    <a:pt x="8687" y="8237"/>
                    <a:pt x="8047" y="7499"/>
                  </a:cubicBezTo>
                  <a:cubicBezTo>
                    <a:pt x="8047" y="7499"/>
                    <a:pt x="10186" y="6055"/>
                    <a:pt x="10197" y="5995"/>
                  </a:cubicBezTo>
                  <a:cubicBezTo>
                    <a:pt x="10208" y="5930"/>
                    <a:pt x="10620" y="5452"/>
                    <a:pt x="10295" y="4990"/>
                  </a:cubicBezTo>
                  <a:cubicBezTo>
                    <a:pt x="10064" y="4662"/>
                    <a:pt x="9622" y="4474"/>
                    <a:pt x="9246" y="4474"/>
                  </a:cubicBezTo>
                  <a:cubicBezTo>
                    <a:pt x="9101" y="4474"/>
                    <a:pt x="8965" y="4502"/>
                    <a:pt x="8856" y="4562"/>
                  </a:cubicBezTo>
                  <a:cubicBezTo>
                    <a:pt x="8856" y="4562"/>
                    <a:pt x="9882" y="3872"/>
                    <a:pt x="9610" y="3215"/>
                  </a:cubicBezTo>
                  <a:cubicBezTo>
                    <a:pt x="9436" y="2785"/>
                    <a:pt x="8614" y="2711"/>
                    <a:pt x="8067" y="2711"/>
                  </a:cubicBezTo>
                  <a:cubicBezTo>
                    <a:pt x="7777" y="2711"/>
                    <a:pt x="7564" y="2732"/>
                    <a:pt x="7564" y="2732"/>
                  </a:cubicBezTo>
                  <a:cubicBezTo>
                    <a:pt x="7564" y="2732"/>
                    <a:pt x="7900" y="2325"/>
                    <a:pt x="7743" y="1651"/>
                  </a:cubicBezTo>
                  <a:cubicBezTo>
                    <a:pt x="7642" y="1207"/>
                    <a:pt x="6581" y="1132"/>
                    <a:pt x="5870" y="1132"/>
                  </a:cubicBezTo>
                  <a:cubicBezTo>
                    <a:pt x="5503" y="1132"/>
                    <a:pt x="5229" y="1152"/>
                    <a:pt x="5229" y="1152"/>
                  </a:cubicBezTo>
                  <a:cubicBezTo>
                    <a:pt x="5229" y="1152"/>
                    <a:pt x="5078" y="1"/>
                    <a:pt x="4499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1172525" y="1536250"/>
              <a:ext cx="612600" cy="618600"/>
            </a:xfrm>
            <a:custGeom>
              <a:avLst/>
              <a:gdLst/>
              <a:ahLst/>
              <a:cxnLst/>
              <a:rect l="l" t="t" r="r" b="b"/>
              <a:pathLst>
                <a:path w="24504" h="24744" extrusionOk="0">
                  <a:moveTo>
                    <a:pt x="6177" y="0"/>
                  </a:moveTo>
                  <a:cubicBezTo>
                    <a:pt x="2697" y="0"/>
                    <a:pt x="0" y="2647"/>
                    <a:pt x="0" y="2647"/>
                  </a:cubicBezTo>
                  <a:lnTo>
                    <a:pt x="6559" y="21194"/>
                  </a:lnTo>
                  <a:cubicBezTo>
                    <a:pt x="7336" y="23473"/>
                    <a:pt x="9418" y="24744"/>
                    <a:pt x="11537" y="24744"/>
                  </a:cubicBezTo>
                  <a:cubicBezTo>
                    <a:pt x="12927" y="24744"/>
                    <a:pt x="14333" y="24197"/>
                    <a:pt x="15398" y="23029"/>
                  </a:cubicBezTo>
                  <a:lnTo>
                    <a:pt x="19323" y="18713"/>
                  </a:lnTo>
                  <a:cubicBezTo>
                    <a:pt x="18688" y="16964"/>
                    <a:pt x="17999" y="14641"/>
                    <a:pt x="17939" y="12702"/>
                  </a:cubicBezTo>
                  <a:cubicBezTo>
                    <a:pt x="17814" y="9048"/>
                    <a:pt x="24503" y="313"/>
                    <a:pt x="24503" y="313"/>
                  </a:cubicBezTo>
                  <a:cubicBezTo>
                    <a:pt x="22261" y="313"/>
                    <a:pt x="20149" y="1344"/>
                    <a:pt x="18780" y="3114"/>
                  </a:cubicBezTo>
                  <a:lnTo>
                    <a:pt x="12797" y="10802"/>
                  </a:lnTo>
                  <a:lnTo>
                    <a:pt x="6689" y="19"/>
                  </a:lnTo>
                  <a:cubicBezTo>
                    <a:pt x="6517" y="6"/>
                    <a:pt x="6346" y="0"/>
                    <a:pt x="6177" y="0"/>
                  </a:cubicBezTo>
                  <a:close/>
                </a:path>
              </a:pathLst>
            </a:custGeom>
            <a:solidFill>
              <a:srgbClr val="5D8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1483450" y="1800275"/>
              <a:ext cx="64325" cy="101800"/>
            </a:xfrm>
            <a:custGeom>
              <a:avLst/>
              <a:gdLst/>
              <a:ahLst/>
              <a:cxnLst/>
              <a:rect l="l" t="t" r="r" b="b"/>
              <a:pathLst>
                <a:path w="2573" h="4072" extrusionOk="0">
                  <a:moveTo>
                    <a:pt x="296" y="1"/>
                  </a:moveTo>
                  <a:cubicBezTo>
                    <a:pt x="150" y="1"/>
                    <a:pt x="1" y="152"/>
                    <a:pt x="94" y="317"/>
                  </a:cubicBezTo>
                  <a:cubicBezTo>
                    <a:pt x="767" y="1533"/>
                    <a:pt x="1435" y="2750"/>
                    <a:pt x="2108" y="3966"/>
                  </a:cubicBezTo>
                  <a:cubicBezTo>
                    <a:pt x="2151" y="4041"/>
                    <a:pt x="2216" y="4072"/>
                    <a:pt x="2282" y="4072"/>
                  </a:cubicBezTo>
                  <a:cubicBezTo>
                    <a:pt x="2426" y="4072"/>
                    <a:pt x="2573" y="3922"/>
                    <a:pt x="2483" y="3754"/>
                  </a:cubicBezTo>
                  <a:cubicBezTo>
                    <a:pt x="1810" y="2538"/>
                    <a:pt x="1137" y="1322"/>
                    <a:pt x="469" y="105"/>
                  </a:cubicBezTo>
                  <a:cubicBezTo>
                    <a:pt x="427" y="31"/>
                    <a:pt x="362" y="1"/>
                    <a:pt x="296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1105075" y="1305075"/>
              <a:ext cx="119900" cy="93650"/>
            </a:xfrm>
            <a:custGeom>
              <a:avLst/>
              <a:gdLst/>
              <a:ahLst/>
              <a:cxnLst/>
              <a:rect l="l" t="t" r="r" b="b"/>
              <a:pathLst>
                <a:path w="4796" h="3746" extrusionOk="0">
                  <a:moveTo>
                    <a:pt x="4555" y="0"/>
                  </a:moveTo>
                  <a:cubicBezTo>
                    <a:pt x="4533" y="0"/>
                    <a:pt x="4510" y="5"/>
                    <a:pt x="4484" y="15"/>
                  </a:cubicBezTo>
                  <a:cubicBezTo>
                    <a:pt x="2725" y="721"/>
                    <a:pt x="1205" y="1915"/>
                    <a:pt x="103" y="3462"/>
                  </a:cubicBezTo>
                  <a:cubicBezTo>
                    <a:pt x="0" y="3607"/>
                    <a:pt x="134" y="3746"/>
                    <a:pt x="274" y="3746"/>
                  </a:cubicBezTo>
                  <a:cubicBezTo>
                    <a:pt x="334" y="3746"/>
                    <a:pt x="395" y="3720"/>
                    <a:pt x="439" y="3658"/>
                  </a:cubicBezTo>
                  <a:cubicBezTo>
                    <a:pt x="1476" y="2203"/>
                    <a:pt x="2932" y="1057"/>
                    <a:pt x="4588" y="389"/>
                  </a:cubicBezTo>
                  <a:cubicBezTo>
                    <a:pt x="4796" y="307"/>
                    <a:pt x="4736" y="0"/>
                    <a:pt x="4555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1169300" y="1339275"/>
              <a:ext cx="118925" cy="78350"/>
            </a:xfrm>
            <a:custGeom>
              <a:avLst/>
              <a:gdLst/>
              <a:ahLst/>
              <a:cxnLst/>
              <a:rect l="l" t="t" r="r" b="b"/>
              <a:pathLst>
                <a:path w="4757" h="3134" extrusionOk="0">
                  <a:moveTo>
                    <a:pt x="4493" y="1"/>
                  </a:moveTo>
                  <a:cubicBezTo>
                    <a:pt x="4474" y="1"/>
                    <a:pt x="4455" y="3"/>
                    <a:pt x="4435" y="10"/>
                  </a:cubicBezTo>
                  <a:cubicBezTo>
                    <a:pt x="2762" y="498"/>
                    <a:pt x="1253" y="1470"/>
                    <a:pt x="124" y="2795"/>
                  </a:cubicBezTo>
                  <a:cubicBezTo>
                    <a:pt x="0" y="2939"/>
                    <a:pt x="126" y="3133"/>
                    <a:pt x="266" y="3133"/>
                  </a:cubicBezTo>
                  <a:cubicBezTo>
                    <a:pt x="310" y="3133"/>
                    <a:pt x="356" y="3113"/>
                    <a:pt x="395" y="3066"/>
                  </a:cubicBezTo>
                  <a:cubicBezTo>
                    <a:pt x="1486" y="1790"/>
                    <a:pt x="2925" y="851"/>
                    <a:pt x="4538" y="384"/>
                  </a:cubicBezTo>
                  <a:cubicBezTo>
                    <a:pt x="4756" y="320"/>
                    <a:pt x="4689" y="1"/>
                    <a:pt x="4493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1208100" y="1384775"/>
              <a:ext cx="113425" cy="64525"/>
            </a:xfrm>
            <a:custGeom>
              <a:avLst/>
              <a:gdLst/>
              <a:ahLst/>
              <a:cxnLst/>
              <a:rect l="l" t="t" r="r" b="b"/>
              <a:pathLst>
                <a:path w="4537" h="2581" extrusionOk="0">
                  <a:moveTo>
                    <a:pt x="4291" y="1"/>
                  </a:moveTo>
                  <a:cubicBezTo>
                    <a:pt x="4270" y="1"/>
                    <a:pt x="4248" y="5"/>
                    <a:pt x="4224" y="14"/>
                  </a:cubicBezTo>
                  <a:cubicBezTo>
                    <a:pt x="2769" y="540"/>
                    <a:pt x="1400" y="1273"/>
                    <a:pt x="162" y="2207"/>
                  </a:cubicBezTo>
                  <a:cubicBezTo>
                    <a:pt x="1" y="2329"/>
                    <a:pt x="103" y="2580"/>
                    <a:pt x="257" y="2580"/>
                  </a:cubicBezTo>
                  <a:cubicBezTo>
                    <a:pt x="289" y="2580"/>
                    <a:pt x="323" y="2569"/>
                    <a:pt x="358" y="2544"/>
                  </a:cubicBezTo>
                  <a:cubicBezTo>
                    <a:pt x="1569" y="1632"/>
                    <a:pt x="2904" y="904"/>
                    <a:pt x="4327" y="388"/>
                  </a:cubicBezTo>
                  <a:cubicBezTo>
                    <a:pt x="4536" y="310"/>
                    <a:pt x="4475" y="1"/>
                    <a:pt x="4291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1110625" y="2015450"/>
              <a:ext cx="393925" cy="772500"/>
            </a:xfrm>
            <a:custGeom>
              <a:avLst/>
              <a:gdLst/>
              <a:ahLst/>
              <a:cxnLst/>
              <a:rect l="l" t="t" r="r" b="b"/>
              <a:pathLst>
                <a:path w="15757" h="30900" extrusionOk="0">
                  <a:moveTo>
                    <a:pt x="10148" y="1"/>
                  </a:moveTo>
                  <a:lnTo>
                    <a:pt x="0" y="27674"/>
                  </a:lnTo>
                  <a:lnTo>
                    <a:pt x="13443" y="30899"/>
                  </a:lnTo>
                  <a:lnTo>
                    <a:pt x="15756" y="1060"/>
                  </a:lnTo>
                  <a:lnTo>
                    <a:pt x="13031" y="1825"/>
                  </a:lnTo>
                  <a:lnTo>
                    <a:pt x="10148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1446700" y="2011650"/>
              <a:ext cx="258325" cy="776300"/>
            </a:xfrm>
            <a:custGeom>
              <a:avLst/>
              <a:gdLst/>
              <a:ahLst/>
              <a:cxnLst/>
              <a:rect l="l" t="t" r="r" b="b"/>
              <a:pathLst>
                <a:path w="10333" h="31052" extrusionOk="0">
                  <a:moveTo>
                    <a:pt x="7520" y="1"/>
                  </a:moveTo>
                  <a:lnTo>
                    <a:pt x="2313" y="1212"/>
                  </a:lnTo>
                  <a:lnTo>
                    <a:pt x="0" y="31051"/>
                  </a:lnTo>
                  <a:lnTo>
                    <a:pt x="0" y="31051"/>
                  </a:lnTo>
                  <a:lnTo>
                    <a:pt x="10333" y="27419"/>
                  </a:lnTo>
                  <a:lnTo>
                    <a:pt x="752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1518500" y="1849925"/>
              <a:ext cx="70475" cy="179825"/>
            </a:xfrm>
            <a:custGeom>
              <a:avLst/>
              <a:gdLst/>
              <a:ahLst/>
              <a:cxnLst/>
              <a:rect l="l" t="t" r="r" b="b"/>
              <a:pathLst>
                <a:path w="2819" h="7193" extrusionOk="0">
                  <a:moveTo>
                    <a:pt x="237" y="1"/>
                  </a:moveTo>
                  <a:cubicBezTo>
                    <a:pt x="201" y="1"/>
                    <a:pt x="164" y="10"/>
                    <a:pt x="131" y="31"/>
                  </a:cubicBezTo>
                  <a:cubicBezTo>
                    <a:pt x="28" y="90"/>
                    <a:pt x="1" y="221"/>
                    <a:pt x="60" y="318"/>
                  </a:cubicBezTo>
                  <a:cubicBezTo>
                    <a:pt x="2384" y="4146"/>
                    <a:pt x="2238" y="6942"/>
                    <a:pt x="2238" y="6969"/>
                  </a:cubicBezTo>
                  <a:cubicBezTo>
                    <a:pt x="2232" y="7024"/>
                    <a:pt x="2248" y="7078"/>
                    <a:pt x="2281" y="7116"/>
                  </a:cubicBezTo>
                  <a:cubicBezTo>
                    <a:pt x="2319" y="7159"/>
                    <a:pt x="2368" y="7186"/>
                    <a:pt x="2428" y="7192"/>
                  </a:cubicBezTo>
                  <a:cubicBezTo>
                    <a:pt x="2431" y="7192"/>
                    <a:pt x="2435" y="7192"/>
                    <a:pt x="2438" y="7192"/>
                  </a:cubicBezTo>
                  <a:cubicBezTo>
                    <a:pt x="2553" y="7192"/>
                    <a:pt x="2645" y="7107"/>
                    <a:pt x="2650" y="6996"/>
                  </a:cubicBezTo>
                  <a:cubicBezTo>
                    <a:pt x="2661" y="6877"/>
                    <a:pt x="2819" y="4048"/>
                    <a:pt x="413" y="101"/>
                  </a:cubicBezTo>
                  <a:cubicBezTo>
                    <a:pt x="374" y="37"/>
                    <a:pt x="306" y="1"/>
                    <a:pt x="237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1291700" y="2055900"/>
              <a:ext cx="160850" cy="737325"/>
            </a:xfrm>
            <a:custGeom>
              <a:avLst/>
              <a:gdLst/>
              <a:ahLst/>
              <a:cxnLst/>
              <a:rect l="l" t="t" r="r" b="b"/>
              <a:pathLst>
                <a:path w="6434" h="29493" extrusionOk="0">
                  <a:moveTo>
                    <a:pt x="5785" y="0"/>
                  </a:moveTo>
                  <a:cubicBezTo>
                    <a:pt x="5691" y="0"/>
                    <a:pt x="5609" y="62"/>
                    <a:pt x="5582" y="158"/>
                  </a:cubicBezTo>
                  <a:lnTo>
                    <a:pt x="11" y="22647"/>
                  </a:lnTo>
                  <a:cubicBezTo>
                    <a:pt x="0" y="22712"/>
                    <a:pt x="11" y="22777"/>
                    <a:pt x="54" y="22831"/>
                  </a:cubicBezTo>
                  <a:cubicBezTo>
                    <a:pt x="60" y="22831"/>
                    <a:pt x="60" y="22837"/>
                    <a:pt x="60" y="22837"/>
                  </a:cubicBezTo>
                  <a:lnTo>
                    <a:pt x="6043" y="29423"/>
                  </a:lnTo>
                  <a:cubicBezTo>
                    <a:pt x="6086" y="29469"/>
                    <a:pt x="6144" y="29492"/>
                    <a:pt x="6201" y="29492"/>
                  </a:cubicBezTo>
                  <a:cubicBezTo>
                    <a:pt x="6251" y="29492"/>
                    <a:pt x="6301" y="29474"/>
                    <a:pt x="6342" y="29439"/>
                  </a:cubicBezTo>
                  <a:cubicBezTo>
                    <a:pt x="6423" y="29363"/>
                    <a:pt x="6434" y="29222"/>
                    <a:pt x="6353" y="29146"/>
                  </a:cubicBezTo>
                  <a:lnTo>
                    <a:pt x="445" y="22636"/>
                  </a:lnTo>
                  <a:lnTo>
                    <a:pt x="5989" y="256"/>
                  </a:lnTo>
                  <a:cubicBezTo>
                    <a:pt x="6016" y="147"/>
                    <a:pt x="5951" y="33"/>
                    <a:pt x="5837" y="6"/>
                  </a:cubicBezTo>
                  <a:cubicBezTo>
                    <a:pt x="5819" y="2"/>
                    <a:pt x="5802" y="0"/>
                    <a:pt x="5785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1104650" y="2618050"/>
              <a:ext cx="198475" cy="94600"/>
            </a:xfrm>
            <a:custGeom>
              <a:avLst/>
              <a:gdLst/>
              <a:ahLst/>
              <a:cxnLst/>
              <a:rect l="l" t="t" r="r" b="b"/>
              <a:pathLst>
                <a:path w="7939" h="3784" extrusionOk="0">
                  <a:moveTo>
                    <a:pt x="7697" y="1"/>
                  </a:moveTo>
                  <a:cubicBezTo>
                    <a:pt x="7669" y="1"/>
                    <a:pt x="7640" y="7"/>
                    <a:pt x="7612" y="20"/>
                  </a:cubicBezTo>
                  <a:lnTo>
                    <a:pt x="152" y="3380"/>
                  </a:lnTo>
                  <a:cubicBezTo>
                    <a:pt x="44" y="3429"/>
                    <a:pt x="0" y="3554"/>
                    <a:pt x="44" y="3657"/>
                  </a:cubicBezTo>
                  <a:cubicBezTo>
                    <a:pt x="55" y="3674"/>
                    <a:pt x="66" y="3690"/>
                    <a:pt x="76" y="3706"/>
                  </a:cubicBezTo>
                  <a:cubicBezTo>
                    <a:pt x="118" y="3755"/>
                    <a:pt x="177" y="3783"/>
                    <a:pt x="239" y="3783"/>
                  </a:cubicBezTo>
                  <a:cubicBezTo>
                    <a:pt x="266" y="3783"/>
                    <a:pt x="294" y="3778"/>
                    <a:pt x="321" y="3766"/>
                  </a:cubicBezTo>
                  <a:lnTo>
                    <a:pt x="7786" y="400"/>
                  </a:lnTo>
                  <a:cubicBezTo>
                    <a:pt x="7889" y="356"/>
                    <a:pt x="7938" y="231"/>
                    <a:pt x="7889" y="123"/>
                  </a:cubicBezTo>
                  <a:cubicBezTo>
                    <a:pt x="7853" y="47"/>
                    <a:pt x="7777" y="1"/>
                    <a:pt x="7697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689425" y="1983700"/>
              <a:ext cx="682650" cy="702575"/>
            </a:xfrm>
            <a:custGeom>
              <a:avLst/>
              <a:gdLst/>
              <a:ahLst/>
              <a:cxnLst/>
              <a:rect l="l" t="t" r="r" b="b"/>
              <a:pathLst>
                <a:path w="27306" h="28103" extrusionOk="0">
                  <a:moveTo>
                    <a:pt x="23065" y="0"/>
                  </a:moveTo>
                  <a:lnTo>
                    <a:pt x="1" y="18357"/>
                  </a:lnTo>
                  <a:lnTo>
                    <a:pt x="9801" y="28103"/>
                  </a:lnTo>
                  <a:lnTo>
                    <a:pt x="27305" y="3823"/>
                  </a:lnTo>
                  <a:lnTo>
                    <a:pt x="24580" y="3063"/>
                  </a:lnTo>
                  <a:lnTo>
                    <a:pt x="230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934425" y="2079250"/>
              <a:ext cx="564425" cy="663900"/>
            </a:xfrm>
            <a:custGeom>
              <a:avLst/>
              <a:gdLst/>
              <a:ahLst/>
              <a:cxnLst/>
              <a:rect l="l" t="t" r="r" b="b"/>
              <a:pathLst>
                <a:path w="22577" h="26556" extrusionOk="0">
                  <a:moveTo>
                    <a:pt x="17505" y="1"/>
                  </a:moveTo>
                  <a:lnTo>
                    <a:pt x="1" y="24281"/>
                  </a:lnTo>
                  <a:lnTo>
                    <a:pt x="10719" y="26556"/>
                  </a:lnTo>
                  <a:lnTo>
                    <a:pt x="22576" y="1678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684150" y="2437325"/>
              <a:ext cx="255600" cy="254250"/>
            </a:xfrm>
            <a:custGeom>
              <a:avLst/>
              <a:gdLst/>
              <a:ahLst/>
              <a:cxnLst/>
              <a:rect l="l" t="t" r="r" b="b"/>
              <a:pathLst>
                <a:path w="10224" h="10170" extrusionOk="0">
                  <a:moveTo>
                    <a:pt x="212" y="0"/>
                  </a:moveTo>
                  <a:cubicBezTo>
                    <a:pt x="98" y="0"/>
                    <a:pt x="0" y="93"/>
                    <a:pt x="0" y="207"/>
                  </a:cubicBezTo>
                  <a:cubicBezTo>
                    <a:pt x="0" y="256"/>
                    <a:pt x="16" y="304"/>
                    <a:pt x="49" y="342"/>
                  </a:cubicBezTo>
                  <a:cubicBezTo>
                    <a:pt x="87" y="391"/>
                    <a:pt x="141" y="418"/>
                    <a:pt x="206" y="418"/>
                  </a:cubicBezTo>
                  <a:lnTo>
                    <a:pt x="9464" y="614"/>
                  </a:lnTo>
                  <a:lnTo>
                    <a:pt x="9800" y="9969"/>
                  </a:lnTo>
                  <a:cubicBezTo>
                    <a:pt x="9805" y="10080"/>
                    <a:pt x="9898" y="10170"/>
                    <a:pt x="10008" y="10170"/>
                  </a:cubicBezTo>
                  <a:cubicBezTo>
                    <a:pt x="10011" y="10170"/>
                    <a:pt x="10014" y="10170"/>
                    <a:pt x="10017" y="10170"/>
                  </a:cubicBezTo>
                  <a:cubicBezTo>
                    <a:pt x="10137" y="10164"/>
                    <a:pt x="10224" y="10066"/>
                    <a:pt x="10218" y="9952"/>
                  </a:cubicBezTo>
                  <a:lnTo>
                    <a:pt x="9876" y="402"/>
                  </a:lnTo>
                  <a:cubicBezTo>
                    <a:pt x="9871" y="288"/>
                    <a:pt x="9778" y="201"/>
                    <a:pt x="9670" y="20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920050" y="2055000"/>
              <a:ext cx="389575" cy="397800"/>
            </a:xfrm>
            <a:custGeom>
              <a:avLst/>
              <a:gdLst/>
              <a:ahLst/>
              <a:cxnLst/>
              <a:rect l="l" t="t" r="r" b="b"/>
              <a:pathLst>
                <a:path w="15583" h="15912" extrusionOk="0">
                  <a:moveTo>
                    <a:pt x="15357" y="0"/>
                  </a:moveTo>
                  <a:cubicBezTo>
                    <a:pt x="15301" y="0"/>
                    <a:pt x="15245" y="22"/>
                    <a:pt x="15203" y="64"/>
                  </a:cubicBezTo>
                  <a:lnTo>
                    <a:pt x="82" y="15554"/>
                  </a:lnTo>
                  <a:cubicBezTo>
                    <a:pt x="6" y="15630"/>
                    <a:pt x="0" y="15755"/>
                    <a:pt x="66" y="15836"/>
                  </a:cubicBezTo>
                  <a:cubicBezTo>
                    <a:pt x="71" y="15842"/>
                    <a:pt x="76" y="15847"/>
                    <a:pt x="82" y="15853"/>
                  </a:cubicBezTo>
                  <a:cubicBezTo>
                    <a:pt x="121" y="15892"/>
                    <a:pt x="173" y="15911"/>
                    <a:pt x="226" y="15911"/>
                  </a:cubicBezTo>
                  <a:cubicBezTo>
                    <a:pt x="282" y="15911"/>
                    <a:pt x="338" y="15889"/>
                    <a:pt x="380" y="15847"/>
                  </a:cubicBezTo>
                  <a:lnTo>
                    <a:pt x="15501" y="357"/>
                  </a:lnTo>
                  <a:cubicBezTo>
                    <a:pt x="15583" y="276"/>
                    <a:pt x="15583" y="140"/>
                    <a:pt x="15501" y="59"/>
                  </a:cubicBezTo>
                  <a:cubicBezTo>
                    <a:pt x="15462" y="19"/>
                    <a:pt x="15410" y="0"/>
                    <a:pt x="15357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1476975" y="1845550"/>
              <a:ext cx="96250" cy="275600"/>
            </a:xfrm>
            <a:custGeom>
              <a:avLst/>
              <a:gdLst/>
              <a:ahLst/>
              <a:cxnLst/>
              <a:rect l="l" t="t" r="r" b="b"/>
              <a:pathLst>
                <a:path w="3850" h="11024" extrusionOk="0">
                  <a:moveTo>
                    <a:pt x="1484" y="0"/>
                  </a:moveTo>
                  <a:cubicBezTo>
                    <a:pt x="1444" y="0"/>
                    <a:pt x="1403" y="13"/>
                    <a:pt x="1368" y="37"/>
                  </a:cubicBezTo>
                  <a:cubicBezTo>
                    <a:pt x="1271" y="102"/>
                    <a:pt x="1244" y="233"/>
                    <a:pt x="1309" y="325"/>
                  </a:cubicBezTo>
                  <a:cubicBezTo>
                    <a:pt x="3372" y="3436"/>
                    <a:pt x="71" y="10652"/>
                    <a:pt x="38" y="10728"/>
                  </a:cubicBezTo>
                  <a:cubicBezTo>
                    <a:pt x="0" y="10798"/>
                    <a:pt x="17" y="10885"/>
                    <a:pt x="65" y="10945"/>
                  </a:cubicBezTo>
                  <a:cubicBezTo>
                    <a:pt x="87" y="10972"/>
                    <a:pt x="109" y="10988"/>
                    <a:pt x="141" y="11005"/>
                  </a:cubicBezTo>
                  <a:cubicBezTo>
                    <a:pt x="169" y="11018"/>
                    <a:pt x="198" y="11024"/>
                    <a:pt x="226" y="11024"/>
                  </a:cubicBezTo>
                  <a:cubicBezTo>
                    <a:pt x="306" y="11024"/>
                    <a:pt x="382" y="10977"/>
                    <a:pt x="418" y="10901"/>
                  </a:cubicBezTo>
                  <a:cubicBezTo>
                    <a:pt x="559" y="10597"/>
                    <a:pt x="3850" y="3403"/>
                    <a:pt x="1656" y="97"/>
                  </a:cubicBezTo>
                  <a:cubicBezTo>
                    <a:pt x="1616" y="33"/>
                    <a:pt x="1550" y="0"/>
                    <a:pt x="148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1266450" y="1969250"/>
              <a:ext cx="49975" cy="32725"/>
            </a:xfrm>
            <a:custGeom>
              <a:avLst/>
              <a:gdLst/>
              <a:ahLst/>
              <a:cxnLst/>
              <a:rect l="l" t="t" r="r" b="b"/>
              <a:pathLst>
                <a:path w="1999" h="1309" extrusionOk="0">
                  <a:moveTo>
                    <a:pt x="1762" y="0"/>
                  </a:moveTo>
                  <a:cubicBezTo>
                    <a:pt x="1726" y="0"/>
                    <a:pt x="1689" y="10"/>
                    <a:pt x="1656" y="30"/>
                  </a:cubicBezTo>
                  <a:lnTo>
                    <a:pt x="136" y="920"/>
                  </a:lnTo>
                  <a:cubicBezTo>
                    <a:pt x="38" y="975"/>
                    <a:pt x="0" y="1105"/>
                    <a:pt x="60" y="1203"/>
                  </a:cubicBezTo>
                  <a:cubicBezTo>
                    <a:pt x="65" y="1214"/>
                    <a:pt x="76" y="1224"/>
                    <a:pt x="82" y="1230"/>
                  </a:cubicBezTo>
                  <a:cubicBezTo>
                    <a:pt x="123" y="1281"/>
                    <a:pt x="181" y="1309"/>
                    <a:pt x="241" y="1309"/>
                  </a:cubicBezTo>
                  <a:cubicBezTo>
                    <a:pt x="277" y="1309"/>
                    <a:pt x="313" y="1299"/>
                    <a:pt x="348" y="1279"/>
                  </a:cubicBezTo>
                  <a:lnTo>
                    <a:pt x="1868" y="394"/>
                  </a:lnTo>
                  <a:cubicBezTo>
                    <a:pt x="1966" y="334"/>
                    <a:pt x="1998" y="204"/>
                    <a:pt x="1944" y="106"/>
                  </a:cubicBezTo>
                  <a:cubicBezTo>
                    <a:pt x="1904" y="38"/>
                    <a:pt x="1834" y="0"/>
                    <a:pt x="1762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285300" y="2002075"/>
              <a:ext cx="44975" cy="37825"/>
            </a:xfrm>
            <a:custGeom>
              <a:avLst/>
              <a:gdLst/>
              <a:ahLst/>
              <a:cxnLst/>
              <a:rect l="l" t="t" r="r" b="b"/>
              <a:pathLst>
                <a:path w="1799" h="1513" extrusionOk="0">
                  <a:moveTo>
                    <a:pt x="1564" y="1"/>
                  </a:moveTo>
                  <a:cubicBezTo>
                    <a:pt x="1517" y="1"/>
                    <a:pt x="1469" y="16"/>
                    <a:pt x="1429" y="47"/>
                  </a:cubicBezTo>
                  <a:lnTo>
                    <a:pt x="104" y="1144"/>
                  </a:lnTo>
                  <a:cubicBezTo>
                    <a:pt x="17" y="1215"/>
                    <a:pt x="1" y="1345"/>
                    <a:pt x="77" y="1437"/>
                  </a:cubicBezTo>
                  <a:cubicBezTo>
                    <a:pt x="120" y="1486"/>
                    <a:pt x="180" y="1513"/>
                    <a:pt x="240" y="1513"/>
                  </a:cubicBezTo>
                  <a:cubicBezTo>
                    <a:pt x="287" y="1513"/>
                    <a:pt x="332" y="1497"/>
                    <a:pt x="370" y="1464"/>
                  </a:cubicBezTo>
                  <a:lnTo>
                    <a:pt x="1695" y="373"/>
                  </a:lnTo>
                  <a:cubicBezTo>
                    <a:pt x="1787" y="297"/>
                    <a:pt x="1798" y="167"/>
                    <a:pt x="1722" y="74"/>
                  </a:cubicBezTo>
                  <a:cubicBezTo>
                    <a:pt x="1683" y="26"/>
                    <a:pt x="1624" y="1"/>
                    <a:pt x="1564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378550" y="1859225"/>
              <a:ext cx="139850" cy="229425"/>
            </a:xfrm>
            <a:custGeom>
              <a:avLst/>
              <a:gdLst/>
              <a:ahLst/>
              <a:cxnLst/>
              <a:rect l="l" t="t" r="r" b="b"/>
              <a:pathLst>
                <a:path w="5594" h="9177" extrusionOk="0">
                  <a:moveTo>
                    <a:pt x="5382" y="0"/>
                  </a:moveTo>
                  <a:cubicBezTo>
                    <a:pt x="5267" y="0"/>
                    <a:pt x="5175" y="91"/>
                    <a:pt x="5175" y="201"/>
                  </a:cubicBezTo>
                  <a:cubicBezTo>
                    <a:pt x="4985" y="6348"/>
                    <a:pt x="196" y="8758"/>
                    <a:pt x="153" y="8780"/>
                  </a:cubicBezTo>
                  <a:cubicBezTo>
                    <a:pt x="44" y="8829"/>
                    <a:pt x="1" y="8954"/>
                    <a:pt x="55" y="9062"/>
                  </a:cubicBezTo>
                  <a:cubicBezTo>
                    <a:pt x="61" y="9073"/>
                    <a:pt x="72" y="9089"/>
                    <a:pt x="82" y="9100"/>
                  </a:cubicBezTo>
                  <a:cubicBezTo>
                    <a:pt x="122" y="9150"/>
                    <a:pt x="180" y="9177"/>
                    <a:pt x="239" y="9177"/>
                  </a:cubicBezTo>
                  <a:cubicBezTo>
                    <a:pt x="271" y="9177"/>
                    <a:pt x="302" y="9169"/>
                    <a:pt x="332" y="9155"/>
                  </a:cubicBezTo>
                  <a:cubicBezTo>
                    <a:pt x="386" y="9133"/>
                    <a:pt x="5398" y="6619"/>
                    <a:pt x="5593" y="218"/>
                  </a:cubicBezTo>
                  <a:cubicBezTo>
                    <a:pt x="5593" y="98"/>
                    <a:pt x="5506" y="6"/>
                    <a:pt x="5392" y="1"/>
                  </a:cubicBezTo>
                  <a:cubicBezTo>
                    <a:pt x="5389" y="0"/>
                    <a:pt x="5386" y="0"/>
                    <a:pt x="5382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42"/>
          <p:cNvSpPr/>
          <p:nvPr/>
        </p:nvSpPr>
        <p:spPr>
          <a:xfrm>
            <a:off x="5055775" y="-103675"/>
            <a:ext cx="4194640" cy="1195450"/>
          </a:xfrm>
          <a:custGeom>
            <a:avLst/>
            <a:gdLst/>
            <a:ahLst/>
            <a:cxnLst/>
            <a:rect l="l" t="t" r="r" b="b"/>
            <a:pathLst>
              <a:path w="154385" h="47818" extrusionOk="0">
                <a:moveTo>
                  <a:pt x="0" y="0"/>
                </a:moveTo>
                <a:cubicBezTo>
                  <a:pt x="0" y="7568"/>
                  <a:pt x="2124" y="18188"/>
                  <a:pt x="9251" y="20734"/>
                </a:cubicBezTo>
                <a:cubicBezTo>
                  <a:pt x="20465" y="24740"/>
                  <a:pt x="34566" y="14951"/>
                  <a:pt x="44976" y="20734"/>
                </a:cubicBezTo>
                <a:cubicBezTo>
                  <a:pt x="47322" y="22037"/>
                  <a:pt x="49175" y="24762"/>
                  <a:pt x="49442" y="27432"/>
                </a:cubicBezTo>
                <a:cubicBezTo>
                  <a:pt x="49951" y="32520"/>
                  <a:pt x="44394" y="39675"/>
                  <a:pt x="48485" y="42743"/>
                </a:cubicBezTo>
                <a:cubicBezTo>
                  <a:pt x="54107" y="46960"/>
                  <a:pt x="62836" y="41859"/>
                  <a:pt x="69218" y="38915"/>
                </a:cubicBezTo>
                <a:cubicBezTo>
                  <a:pt x="77390" y="35145"/>
                  <a:pt x="86382" y="32608"/>
                  <a:pt x="95374" y="32217"/>
                </a:cubicBezTo>
                <a:cubicBezTo>
                  <a:pt x="99085" y="32056"/>
                  <a:pt x="103320" y="32449"/>
                  <a:pt x="106220" y="34769"/>
                </a:cubicBezTo>
                <a:cubicBezTo>
                  <a:pt x="109860" y="37681"/>
                  <a:pt x="111848" y="42764"/>
                  <a:pt x="116108" y="44657"/>
                </a:cubicBezTo>
                <a:cubicBezTo>
                  <a:pt x="127998" y="49942"/>
                  <a:pt x="150270" y="49346"/>
                  <a:pt x="154385" y="3700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421" name="Google Shape;421;p42"/>
          <p:cNvGrpSpPr/>
          <p:nvPr/>
        </p:nvGrpSpPr>
        <p:grpSpPr>
          <a:xfrm>
            <a:off x="7105283" y="1091782"/>
            <a:ext cx="371050" cy="535798"/>
            <a:chOff x="3105800" y="3255750"/>
            <a:chExt cx="272350" cy="393275"/>
          </a:xfrm>
        </p:grpSpPr>
        <p:sp>
          <p:nvSpPr>
            <p:cNvPr id="422" name="Google Shape;422;p42"/>
            <p:cNvSpPr/>
            <p:nvPr/>
          </p:nvSpPr>
          <p:spPr>
            <a:xfrm>
              <a:off x="3313975" y="3448775"/>
              <a:ext cx="64175" cy="49800"/>
            </a:xfrm>
            <a:custGeom>
              <a:avLst/>
              <a:gdLst/>
              <a:ahLst/>
              <a:cxnLst/>
              <a:rect l="l" t="t" r="r" b="b"/>
              <a:pathLst>
                <a:path w="2567" h="1992" extrusionOk="0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3254925" y="3602450"/>
              <a:ext cx="38625" cy="29925"/>
            </a:xfrm>
            <a:custGeom>
              <a:avLst/>
              <a:gdLst/>
              <a:ahLst/>
              <a:cxnLst/>
              <a:rect l="l" t="t" r="r" b="b"/>
              <a:pathLst>
                <a:path w="1545" h="1197" extrusionOk="0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3172025" y="3491925"/>
              <a:ext cx="38450" cy="29925"/>
            </a:xfrm>
            <a:custGeom>
              <a:avLst/>
              <a:gdLst/>
              <a:ahLst/>
              <a:cxnLst/>
              <a:rect l="l" t="t" r="r" b="b"/>
              <a:pathLst>
                <a:path w="1538" h="1197" extrusionOk="0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3105800" y="3619100"/>
              <a:ext cx="38425" cy="29925"/>
            </a:xfrm>
            <a:custGeom>
              <a:avLst/>
              <a:gdLst/>
              <a:ahLst/>
              <a:cxnLst/>
              <a:rect l="l" t="t" r="r" b="b"/>
              <a:pathLst>
                <a:path w="1537" h="1197" extrusionOk="0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3232025" y="3255750"/>
              <a:ext cx="56600" cy="151425"/>
            </a:xfrm>
            <a:custGeom>
              <a:avLst/>
              <a:gdLst/>
              <a:ahLst/>
              <a:cxnLst/>
              <a:rect l="l" t="t" r="r" b="b"/>
              <a:pathLst>
                <a:path w="2264" h="6057" extrusionOk="0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42"/>
          <p:cNvSpPr/>
          <p:nvPr/>
        </p:nvSpPr>
        <p:spPr>
          <a:xfrm>
            <a:off x="556150" y="2502013"/>
            <a:ext cx="5203835" cy="788448"/>
          </a:xfrm>
          <a:custGeom>
            <a:avLst/>
            <a:gdLst/>
            <a:ahLst/>
            <a:cxnLst/>
            <a:rect l="l" t="t" r="r" b="b"/>
            <a:pathLst>
              <a:path w="27984" h="4128" extrusionOk="0">
                <a:moveTo>
                  <a:pt x="27984" y="1"/>
                </a:moveTo>
                <a:lnTo>
                  <a:pt x="0" y="224"/>
                </a:lnTo>
                <a:lnTo>
                  <a:pt x="1113" y="4127"/>
                </a:lnTo>
                <a:lnTo>
                  <a:pt x="27403" y="3563"/>
                </a:lnTo>
                <a:lnTo>
                  <a:pt x="2798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ctrTitle"/>
          </p:nvPr>
        </p:nvSpPr>
        <p:spPr>
          <a:xfrm>
            <a:off x="685525" y="1077912"/>
            <a:ext cx="5084127" cy="1678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4000" b="1" i="0" dirty="0">
                <a:solidFill>
                  <a:schemeClr val="lt1"/>
                </a:solidFill>
                <a:effectLst/>
                <a:latin typeface="zeitung"/>
              </a:rPr>
            </a:br>
            <a:r>
              <a:rPr lang="en-IN" sz="3200" b="1" i="0" dirty="0">
                <a:solidFill>
                  <a:srgbClr val="202124"/>
                </a:solidFill>
                <a:effectLst/>
                <a:latin typeface="zeitung"/>
              </a:rPr>
              <a:t>Customer Personality Analysis</a:t>
            </a:r>
            <a:br>
              <a:rPr lang="en-IN" sz="1200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2000" b="0" i="0" dirty="0">
                <a:solidFill>
                  <a:srgbClr val="5F6368"/>
                </a:solidFill>
                <a:effectLst/>
                <a:latin typeface="Inter"/>
              </a:rPr>
              <a:t>Analysis of company's ideal customers</a:t>
            </a:r>
            <a:endParaRPr lang="en-IN" sz="4000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75DC8-58A8-4E6B-9D15-FEA6608A7D3D}"/>
              </a:ext>
            </a:extLst>
          </p:cNvPr>
          <p:cNvSpPr txBox="1"/>
          <p:nvPr/>
        </p:nvSpPr>
        <p:spPr>
          <a:xfrm>
            <a:off x="350088" y="3352870"/>
            <a:ext cx="325604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This Dataset is taken from Kaggle:-</a:t>
            </a:r>
          </a:p>
          <a:p>
            <a:r>
              <a:rPr lang="en-IN" dirty="0"/>
              <a:t>https://shorturl.at/VYVDS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793A5-BB76-4C90-B46C-ADDC630F3097}"/>
              </a:ext>
            </a:extLst>
          </p:cNvPr>
          <p:cNvSpPr txBox="1"/>
          <p:nvPr/>
        </p:nvSpPr>
        <p:spPr>
          <a:xfrm>
            <a:off x="2001173" y="4117867"/>
            <a:ext cx="305325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Project Link:-https://shorturl.at/PTe2T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Extract the month and year in the Dt_Customer columns.</a:t>
            </a:r>
            <a:endParaRPr sz="2000" dirty="0"/>
          </a:p>
        </p:txBody>
      </p:sp>
      <p:sp>
        <p:nvSpPr>
          <p:cNvPr id="915" name="Google Shape;915;p50"/>
          <p:cNvSpPr/>
          <p:nvPr/>
        </p:nvSpPr>
        <p:spPr>
          <a:xfrm>
            <a:off x="4852525" y="1363625"/>
            <a:ext cx="3578241" cy="3351920"/>
          </a:xfrm>
          <a:custGeom>
            <a:avLst/>
            <a:gdLst/>
            <a:ahLst/>
            <a:cxnLst/>
            <a:rect l="l" t="t" r="r" b="b"/>
            <a:pathLst>
              <a:path w="40886" h="38300" extrusionOk="0">
                <a:moveTo>
                  <a:pt x="18168" y="0"/>
                </a:moveTo>
                <a:cubicBezTo>
                  <a:pt x="12622" y="0"/>
                  <a:pt x="7392" y="3780"/>
                  <a:pt x="5216" y="8934"/>
                </a:cubicBezTo>
                <a:cubicBezTo>
                  <a:pt x="0" y="21893"/>
                  <a:pt x="12006" y="37071"/>
                  <a:pt x="25072" y="38138"/>
                </a:cubicBezTo>
                <a:cubicBezTo>
                  <a:pt x="25927" y="38243"/>
                  <a:pt x="26830" y="38300"/>
                  <a:pt x="27753" y="38300"/>
                </a:cubicBezTo>
                <a:cubicBezTo>
                  <a:pt x="32929" y="38300"/>
                  <a:pt x="38728" y="36500"/>
                  <a:pt x="40083" y="31091"/>
                </a:cubicBezTo>
                <a:cubicBezTo>
                  <a:pt x="40886" y="27646"/>
                  <a:pt x="38350" y="24702"/>
                  <a:pt x="37752" y="21454"/>
                </a:cubicBezTo>
                <a:cubicBezTo>
                  <a:pt x="37275" y="18880"/>
                  <a:pt x="38418" y="16413"/>
                  <a:pt x="38471" y="13854"/>
                </a:cubicBezTo>
                <a:cubicBezTo>
                  <a:pt x="38107" y="5421"/>
                  <a:pt x="28017" y="2620"/>
                  <a:pt x="21340" y="425"/>
                </a:cubicBezTo>
                <a:cubicBezTo>
                  <a:pt x="20284" y="136"/>
                  <a:pt x="19220" y="0"/>
                  <a:pt x="1816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50"/>
          <p:cNvGrpSpPr/>
          <p:nvPr/>
        </p:nvGrpSpPr>
        <p:grpSpPr>
          <a:xfrm>
            <a:off x="5808569" y="1578948"/>
            <a:ext cx="1974474" cy="2818599"/>
            <a:chOff x="5804300" y="3057600"/>
            <a:chExt cx="1000950" cy="1428875"/>
          </a:xfrm>
        </p:grpSpPr>
        <p:sp>
          <p:nvSpPr>
            <p:cNvPr id="917" name="Google Shape;917;p50"/>
            <p:cNvSpPr/>
            <p:nvPr/>
          </p:nvSpPr>
          <p:spPr>
            <a:xfrm>
              <a:off x="5965150" y="3171725"/>
              <a:ext cx="435875" cy="550350"/>
            </a:xfrm>
            <a:custGeom>
              <a:avLst/>
              <a:gdLst/>
              <a:ahLst/>
              <a:cxnLst/>
              <a:rect l="l" t="t" r="r" b="b"/>
              <a:pathLst>
                <a:path w="17435" h="22014" extrusionOk="0">
                  <a:moveTo>
                    <a:pt x="4848" y="1028"/>
                  </a:moveTo>
                  <a:cubicBezTo>
                    <a:pt x="5202" y="1028"/>
                    <a:pt x="5533" y="1243"/>
                    <a:pt x="5663" y="1590"/>
                  </a:cubicBezTo>
                  <a:cubicBezTo>
                    <a:pt x="5837" y="2037"/>
                    <a:pt x="5610" y="2536"/>
                    <a:pt x="5156" y="2710"/>
                  </a:cubicBezTo>
                  <a:cubicBezTo>
                    <a:pt x="5056" y="2747"/>
                    <a:pt x="4954" y="2765"/>
                    <a:pt x="4854" y="2765"/>
                  </a:cubicBezTo>
                  <a:cubicBezTo>
                    <a:pt x="4503" y="2765"/>
                    <a:pt x="4171" y="2550"/>
                    <a:pt x="4035" y="2203"/>
                  </a:cubicBezTo>
                  <a:cubicBezTo>
                    <a:pt x="3869" y="1757"/>
                    <a:pt x="4096" y="1249"/>
                    <a:pt x="4542" y="1083"/>
                  </a:cubicBezTo>
                  <a:cubicBezTo>
                    <a:pt x="4643" y="1046"/>
                    <a:pt x="4747" y="1028"/>
                    <a:pt x="4848" y="1028"/>
                  </a:cubicBezTo>
                  <a:close/>
                  <a:moveTo>
                    <a:pt x="4396" y="1"/>
                  </a:moveTo>
                  <a:cubicBezTo>
                    <a:pt x="4163" y="1"/>
                    <a:pt x="3938" y="120"/>
                    <a:pt x="3808" y="326"/>
                  </a:cubicBezTo>
                  <a:lnTo>
                    <a:pt x="129" y="6389"/>
                  </a:lnTo>
                  <a:cubicBezTo>
                    <a:pt x="16" y="6571"/>
                    <a:pt x="0" y="6791"/>
                    <a:pt x="69" y="6987"/>
                  </a:cubicBezTo>
                  <a:lnTo>
                    <a:pt x="5572" y="21567"/>
                  </a:lnTo>
                  <a:cubicBezTo>
                    <a:pt x="5672" y="21843"/>
                    <a:pt x="5935" y="22014"/>
                    <a:pt x="6210" y="22014"/>
                  </a:cubicBezTo>
                  <a:cubicBezTo>
                    <a:pt x="6290" y="22014"/>
                    <a:pt x="6371" y="21999"/>
                    <a:pt x="6450" y="21968"/>
                  </a:cubicBezTo>
                  <a:lnTo>
                    <a:pt x="16904" y="18024"/>
                  </a:lnTo>
                  <a:cubicBezTo>
                    <a:pt x="17260" y="17896"/>
                    <a:pt x="17434" y="17502"/>
                    <a:pt x="17305" y="17146"/>
                  </a:cubicBezTo>
                  <a:lnTo>
                    <a:pt x="11802" y="2567"/>
                  </a:lnTo>
                  <a:cubicBezTo>
                    <a:pt x="11726" y="2370"/>
                    <a:pt x="11567" y="2218"/>
                    <a:pt x="11371" y="2150"/>
                  </a:cubicBezTo>
                  <a:lnTo>
                    <a:pt x="4595" y="31"/>
                  </a:lnTo>
                  <a:cubicBezTo>
                    <a:pt x="4530" y="10"/>
                    <a:pt x="4463" y="1"/>
                    <a:pt x="4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6070000" y="3374125"/>
              <a:ext cx="224850" cy="199175"/>
            </a:xfrm>
            <a:custGeom>
              <a:avLst/>
              <a:gdLst/>
              <a:ahLst/>
              <a:cxnLst/>
              <a:rect l="l" t="t" r="r" b="b"/>
              <a:pathLst>
                <a:path w="8994" h="7967" extrusionOk="0">
                  <a:moveTo>
                    <a:pt x="891" y="1"/>
                  </a:moveTo>
                  <a:cubicBezTo>
                    <a:pt x="810" y="1"/>
                    <a:pt x="729" y="15"/>
                    <a:pt x="651" y="42"/>
                  </a:cubicBezTo>
                  <a:cubicBezTo>
                    <a:pt x="38" y="277"/>
                    <a:pt x="0" y="1261"/>
                    <a:pt x="583" y="1760"/>
                  </a:cubicBezTo>
                  <a:lnTo>
                    <a:pt x="7616" y="7748"/>
                  </a:lnTo>
                  <a:cubicBezTo>
                    <a:pt x="7784" y="7890"/>
                    <a:pt x="7975" y="7967"/>
                    <a:pt x="8159" y="7967"/>
                  </a:cubicBezTo>
                  <a:cubicBezTo>
                    <a:pt x="8240" y="7967"/>
                    <a:pt x="8319" y="7952"/>
                    <a:pt x="8395" y="7922"/>
                  </a:cubicBezTo>
                  <a:cubicBezTo>
                    <a:pt x="8849" y="7756"/>
                    <a:pt x="8993" y="7180"/>
                    <a:pt x="8804" y="6688"/>
                  </a:cubicBezTo>
                  <a:cubicBezTo>
                    <a:pt x="8736" y="6514"/>
                    <a:pt x="8630" y="6348"/>
                    <a:pt x="8471" y="6212"/>
                  </a:cubicBezTo>
                  <a:lnTo>
                    <a:pt x="1438" y="216"/>
                  </a:lnTo>
                  <a:cubicBezTo>
                    <a:pt x="1269" y="74"/>
                    <a:pt x="107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6165575" y="3322375"/>
              <a:ext cx="133425" cy="138475"/>
            </a:xfrm>
            <a:custGeom>
              <a:avLst/>
              <a:gdLst/>
              <a:ahLst/>
              <a:cxnLst/>
              <a:rect l="l" t="t" r="r" b="b"/>
              <a:pathLst>
                <a:path w="5337" h="5539" extrusionOk="0">
                  <a:moveTo>
                    <a:pt x="2334" y="1576"/>
                  </a:moveTo>
                  <a:cubicBezTo>
                    <a:pt x="2563" y="1576"/>
                    <a:pt x="2852" y="1818"/>
                    <a:pt x="3142" y="2589"/>
                  </a:cubicBezTo>
                  <a:cubicBezTo>
                    <a:pt x="3490" y="3497"/>
                    <a:pt x="3346" y="3853"/>
                    <a:pt x="3104" y="3944"/>
                  </a:cubicBezTo>
                  <a:cubicBezTo>
                    <a:pt x="3096" y="3952"/>
                    <a:pt x="3073" y="3959"/>
                    <a:pt x="3058" y="3959"/>
                  </a:cubicBezTo>
                  <a:cubicBezTo>
                    <a:pt x="3038" y="3963"/>
                    <a:pt x="3018" y="3965"/>
                    <a:pt x="2997" y="3965"/>
                  </a:cubicBezTo>
                  <a:cubicBezTo>
                    <a:pt x="2769" y="3965"/>
                    <a:pt x="2479" y="3728"/>
                    <a:pt x="2188" y="2952"/>
                  </a:cubicBezTo>
                  <a:cubicBezTo>
                    <a:pt x="1840" y="2044"/>
                    <a:pt x="1983" y="1688"/>
                    <a:pt x="2218" y="1597"/>
                  </a:cubicBezTo>
                  <a:cubicBezTo>
                    <a:pt x="2255" y="1584"/>
                    <a:pt x="2294" y="1576"/>
                    <a:pt x="2334" y="1576"/>
                  </a:cubicBezTo>
                  <a:close/>
                  <a:moveTo>
                    <a:pt x="2392" y="1"/>
                  </a:moveTo>
                  <a:cubicBezTo>
                    <a:pt x="2153" y="1"/>
                    <a:pt x="1912" y="46"/>
                    <a:pt x="1673" y="136"/>
                  </a:cubicBezTo>
                  <a:lnTo>
                    <a:pt x="1650" y="144"/>
                  </a:lnTo>
                  <a:cubicBezTo>
                    <a:pt x="507" y="583"/>
                    <a:pt x="0" y="1870"/>
                    <a:pt x="636" y="3535"/>
                  </a:cubicBezTo>
                  <a:cubicBezTo>
                    <a:pt x="1138" y="4876"/>
                    <a:pt x="2016" y="5538"/>
                    <a:pt x="2939" y="5538"/>
                  </a:cubicBezTo>
                  <a:cubicBezTo>
                    <a:pt x="3157" y="5538"/>
                    <a:pt x="3377" y="5501"/>
                    <a:pt x="3596" y="5428"/>
                  </a:cubicBezTo>
                  <a:cubicBezTo>
                    <a:pt x="3611" y="5420"/>
                    <a:pt x="3634" y="5413"/>
                    <a:pt x="3656" y="5405"/>
                  </a:cubicBezTo>
                  <a:cubicBezTo>
                    <a:pt x="4814" y="4966"/>
                    <a:pt x="5337" y="3694"/>
                    <a:pt x="4693" y="2006"/>
                  </a:cubicBezTo>
                  <a:cubicBezTo>
                    <a:pt x="4194" y="672"/>
                    <a:pt x="3314" y="1"/>
                    <a:pt x="2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6067900" y="3486650"/>
              <a:ext cx="132500" cy="138475"/>
            </a:xfrm>
            <a:custGeom>
              <a:avLst/>
              <a:gdLst/>
              <a:ahLst/>
              <a:cxnLst/>
              <a:rect l="l" t="t" r="r" b="b"/>
              <a:pathLst>
                <a:path w="5300" h="5539" extrusionOk="0">
                  <a:moveTo>
                    <a:pt x="2319" y="1574"/>
                  </a:moveTo>
                  <a:cubicBezTo>
                    <a:pt x="2551" y="1574"/>
                    <a:pt x="2839" y="1820"/>
                    <a:pt x="3127" y="2589"/>
                  </a:cubicBezTo>
                  <a:cubicBezTo>
                    <a:pt x="3453" y="3436"/>
                    <a:pt x="3347" y="3807"/>
                    <a:pt x="3135" y="3921"/>
                  </a:cubicBezTo>
                  <a:cubicBezTo>
                    <a:pt x="3120" y="3928"/>
                    <a:pt x="3105" y="3936"/>
                    <a:pt x="3089" y="3944"/>
                  </a:cubicBezTo>
                  <a:cubicBezTo>
                    <a:pt x="3074" y="3951"/>
                    <a:pt x="3059" y="3951"/>
                    <a:pt x="3044" y="3959"/>
                  </a:cubicBezTo>
                  <a:cubicBezTo>
                    <a:pt x="3024" y="3963"/>
                    <a:pt x="3003" y="3965"/>
                    <a:pt x="2982" y="3965"/>
                  </a:cubicBezTo>
                  <a:cubicBezTo>
                    <a:pt x="2755" y="3965"/>
                    <a:pt x="2464" y="3728"/>
                    <a:pt x="2166" y="2952"/>
                  </a:cubicBezTo>
                  <a:cubicBezTo>
                    <a:pt x="1848" y="2104"/>
                    <a:pt x="1954" y="1733"/>
                    <a:pt x="2158" y="1612"/>
                  </a:cubicBezTo>
                  <a:cubicBezTo>
                    <a:pt x="2174" y="1605"/>
                    <a:pt x="2189" y="1597"/>
                    <a:pt x="2204" y="1597"/>
                  </a:cubicBezTo>
                  <a:cubicBezTo>
                    <a:pt x="2219" y="1589"/>
                    <a:pt x="2234" y="1582"/>
                    <a:pt x="2249" y="1582"/>
                  </a:cubicBezTo>
                  <a:cubicBezTo>
                    <a:pt x="2272" y="1577"/>
                    <a:pt x="2295" y="1574"/>
                    <a:pt x="2319" y="1574"/>
                  </a:cubicBezTo>
                  <a:close/>
                  <a:moveTo>
                    <a:pt x="2375" y="0"/>
                  </a:moveTo>
                  <a:cubicBezTo>
                    <a:pt x="2157" y="0"/>
                    <a:pt x="1937" y="38"/>
                    <a:pt x="1719" y="113"/>
                  </a:cubicBezTo>
                  <a:cubicBezTo>
                    <a:pt x="1697" y="121"/>
                    <a:pt x="1674" y="128"/>
                    <a:pt x="1651" y="136"/>
                  </a:cubicBezTo>
                  <a:lnTo>
                    <a:pt x="1636" y="144"/>
                  </a:lnTo>
                  <a:cubicBezTo>
                    <a:pt x="1613" y="151"/>
                    <a:pt x="1591" y="159"/>
                    <a:pt x="1575" y="166"/>
                  </a:cubicBezTo>
                  <a:cubicBezTo>
                    <a:pt x="470" y="636"/>
                    <a:pt x="1" y="1900"/>
                    <a:pt x="614" y="3535"/>
                  </a:cubicBezTo>
                  <a:cubicBezTo>
                    <a:pt x="1122" y="4876"/>
                    <a:pt x="2002" y="5538"/>
                    <a:pt x="2920" y="5538"/>
                  </a:cubicBezTo>
                  <a:cubicBezTo>
                    <a:pt x="3138" y="5538"/>
                    <a:pt x="3357" y="5501"/>
                    <a:pt x="3574" y="5427"/>
                  </a:cubicBezTo>
                  <a:cubicBezTo>
                    <a:pt x="3597" y="5420"/>
                    <a:pt x="3619" y="5412"/>
                    <a:pt x="3642" y="5405"/>
                  </a:cubicBezTo>
                  <a:lnTo>
                    <a:pt x="3665" y="5397"/>
                  </a:lnTo>
                  <a:cubicBezTo>
                    <a:pt x="3680" y="5389"/>
                    <a:pt x="3703" y="5382"/>
                    <a:pt x="3725" y="5367"/>
                  </a:cubicBezTo>
                  <a:cubicBezTo>
                    <a:pt x="4823" y="4905"/>
                    <a:pt x="5300" y="3648"/>
                    <a:pt x="4679" y="1998"/>
                  </a:cubicBezTo>
                  <a:cubicBezTo>
                    <a:pt x="4177" y="670"/>
                    <a:pt x="3295" y="0"/>
                    <a:pt x="2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5954925" y="3090075"/>
              <a:ext cx="174525" cy="180925"/>
            </a:xfrm>
            <a:custGeom>
              <a:avLst/>
              <a:gdLst/>
              <a:ahLst/>
              <a:cxnLst/>
              <a:rect l="l" t="t" r="r" b="b"/>
              <a:pathLst>
                <a:path w="6981" h="7237" extrusionOk="0">
                  <a:moveTo>
                    <a:pt x="5911" y="307"/>
                  </a:moveTo>
                  <a:cubicBezTo>
                    <a:pt x="6016" y="307"/>
                    <a:pt x="6120" y="340"/>
                    <a:pt x="6216" y="412"/>
                  </a:cubicBezTo>
                  <a:cubicBezTo>
                    <a:pt x="6481" y="617"/>
                    <a:pt x="6541" y="980"/>
                    <a:pt x="6564" y="1291"/>
                  </a:cubicBezTo>
                  <a:cubicBezTo>
                    <a:pt x="6640" y="2335"/>
                    <a:pt x="6125" y="3365"/>
                    <a:pt x="5277" y="3970"/>
                  </a:cubicBezTo>
                  <a:cubicBezTo>
                    <a:pt x="5073" y="3433"/>
                    <a:pt x="4967" y="2865"/>
                    <a:pt x="4974" y="2282"/>
                  </a:cubicBezTo>
                  <a:cubicBezTo>
                    <a:pt x="4982" y="1987"/>
                    <a:pt x="5012" y="1692"/>
                    <a:pt x="5080" y="1397"/>
                  </a:cubicBezTo>
                  <a:cubicBezTo>
                    <a:pt x="5148" y="1101"/>
                    <a:pt x="5232" y="783"/>
                    <a:pt x="5428" y="549"/>
                  </a:cubicBezTo>
                  <a:cubicBezTo>
                    <a:pt x="5557" y="401"/>
                    <a:pt x="5734" y="307"/>
                    <a:pt x="5911" y="307"/>
                  </a:cubicBezTo>
                  <a:close/>
                  <a:moveTo>
                    <a:pt x="2055" y="2497"/>
                  </a:moveTo>
                  <a:cubicBezTo>
                    <a:pt x="2220" y="2497"/>
                    <a:pt x="2387" y="2522"/>
                    <a:pt x="2537" y="2547"/>
                  </a:cubicBezTo>
                  <a:cubicBezTo>
                    <a:pt x="3543" y="2706"/>
                    <a:pt x="4437" y="3312"/>
                    <a:pt x="4982" y="4167"/>
                  </a:cubicBezTo>
                  <a:cubicBezTo>
                    <a:pt x="4951" y="4152"/>
                    <a:pt x="4914" y="4137"/>
                    <a:pt x="4868" y="4129"/>
                  </a:cubicBezTo>
                  <a:cubicBezTo>
                    <a:pt x="4603" y="4054"/>
                    <a:pt x="4316" y="4084"/>
                    <a:pt x="4043" y="4061"/>
                  </a:cubicBezTo>
                  <a:cubicBezTo>
                    <a:pt x="3755" y="4031"/>
                    <a:pt x="3468" y="3978"/>
                    <a:pt x="3188" y="3902"/>
                  </a:cubicBezTo>
                  <a:cubicBezTo>
                    <a:pt x="2908" y="3834"/>
                    <a:pt x="2635" y="3743"/>
                    <a:pt x="2378" y="3630"/>
                  </a:cubicBezTo>
                  <a:cubicBezTo>
                    <a:pt x="2120" y="3516"/>
                    <a:pt x="1848" y="3395"/>
                    <a:pt x="1628" y="3213"/>
                  </a:cubicBezTo>
                  <a:cubicBezTo>
                    <a:pt x="1394" y="3017"/>
                    <a:pt x="1318" y="2699"/>
                    <a:pt x="1666" y="2562"/>
                  </a:cubicBezTo>
                  <a:cubicBezTo>
                    <a:pt x="1786" y="2514"/>
                    <a:pt x="1920" y="2497"/>
                    <a:pt x="2055" y="2497"/>
                  </a:cubicBezTo>
                  <a:close/>
                  <a:moveTo>
                    <a:pt x="5913" y="0"/>
                  </a:moveTo>
                  <a:cubicBezTo>
                    <a:pt x="5669" y="0"/>
                    <a:pt x="5435" y="117"/>
                    <a:pt x="5262" y="284"/>
                  </a:cubicBezTo>
                  <a:cubicBezTo>
                    <a:pt x="5012" y="534"/>
                    <a:pt x="4891" y="882"/>
                    <a:pt x="4808" y="1222"/>
                  </a:cubicBezTo>
                  <a:cubicBezTo>
                    <a:pt x="4724" y="1556"/>
                    <a:pt x="4686" y="1896"/>
                    <a:pt x="4671" y="2237"/>
                  </a:cubicBezTo>
                  <a:cubicBezTo>
                    <a:pt x="4664" y="2638"/>
                    <a:pt x="4709" y="3039"/>
                    <a:pt x="4792" y="3425"/>
                  </a:cubicBezTo>
                  <a:cubicBezTo>
                    <a:pt x="4225" y="2827"/>
                    <a:pt x="3468" y="2403"/>
                    <a:pt x="2650" y="2260"/>
                  </a:cubicBezTo>
                  <a:cubicBezTo>
                    <a:pt x="2469" y="2229"/>
                    <a:pt x="2255" y="2197"/>
                    <a:pt x="2044" y="2197"/>
                  </a:cubicBezTo>
                  <a:cubicBezTo>
                    <a:pt x="1732" y="2197"/>
                    <a:pt x="1427" y="2266"/>
                    <a:pt x="1242" y="2509"/>
                  </a:cubicBezTo>
                  <a:cubicBezTo>
                    <a:pt x="917" y="2918"/>
                    <a:pt x="1265" y="3350"/>
                    <a:pt x="1621" y="3577"/>
                  </a:cubicBezTo>
                  <a:cubicBezTo>
                    <a:pt x="2075" y="3872"/>
                    <a:pt x="2605" y="4069"/>
                    <a:pt x="3127" y="4205"/>
                  </a:cubicBezTo>
                  <a:cubicBezTo>
                    <a:pt x="3400" y="4273"/>
                    <a:pt x="3672" y="4326"/>
                    <a:pt x="3952" y="4356"/>
                  </a:cubicBezTo>
                  <a:cubicBezTo>
                    <a:pt x="4217" y="4379"/>
                    <a:pt x="4497" y="4356"/>
                    <a:pt x="4755" y="4409"/>
                  </a:cubicBezTo>
                  <a:cubicBezTo>
                    <a:pt x="5421" y="4553"/>
                    <a:pt x="4770" y="5545"/>
                    <a:pt x="4543" y="5833"/>
                  </a:cubicBezTo>
                  <a:cubicBezTo>
                    <a:pt x="4187" y="6272"/>
                    <a:pt x="3718" y="6612"/>
                    <a:pt x="3172" y="6794"/>
                  </a:cubicBezTo>
                  <a:cubicBezTo>
                    <a:pt x="2881" y="6885"/>
                    <a:pt x="2578" y="6932"/>
                    <a:pt x="2273" y="6932"/>
                  </a:cubicBezTo>
                  <a:cubicBezTo>
                    <a:pt x="2047" y="6932"/>
                    <a:pt x="1820" y="6906"/>
                    <a:pt x="1598" y="6854"/>
                  </a:cubicBezTo>
                  <a:cubicBezTo>
                    <a:pt x="1325" y="6794"/>
                    <a:pt x="1030" y="6696"/>
                    <a:pt x="803" y="6514"/>
                  </a:cubicBezTo>
                  <a:cubicBezTo>
                    <a:pt x="599" y="6355"/>
                    <a:pt x="447" y="6037"/>
                    <a:pt x="629" y="5802"/>
                  </a:cubicBezTo>
                  <a:cubicBezTo>
                    <a:pt x="719" y="5690"/>
                    <a:pt x="617" y="5548"/>
                    <a:pt x="508" y="5548"/>
                  </a:cubicBezTo>
                  <a:cubicBezTo>
                    <a:pt x="471" y="5548"/>
                    <a:pt x="433" y="5565"/>
                    <a:pt x="402" y="5605"/>
                  </a:cubicBezTo>
                  <a:cubicBezTo>
                    <a:pt x="1" y="6105"/>
                    <a:pt x="425" y="6696"/>
                    <a:pt x="909" y="6938"/>
                  </a:cubicBezTo>
                  <a:cubicBezTo>
                    <a:pt x="1319" y="7137"/>
                    <a:pt x="1787" y="7236"/>
                    <a:pt x="2251" y="7236"/>
                  </a:cubicBezTo>
                  <a:cubicBezTo>
                    <a:pt x="2387" y="7236"/>
                    <a:pt x="2524" y="7227"/>
                    <a:pt x="2658" y="7210"/>
                  </a:cubicBezTo>
                  <a:cubicBezTo>
                    <a:pt x="3755" y="7074"/>
                    <a:pt x="4739" y="6362"/>
                    <a:pt x="5194" y="5341"/>
                  </a:cubicBezTo>
                  <a:cubicBezTo>
                    <a:pt x="5330" y="5045"/>
                    <a:pt x="5398" y="4659"/>
                    <a:pt x="5247" y="4394"/>
                  </a:cubicBezTo>
                  <a:cubicBezTo>
                    <a:pt x="5307" y="4379"/>
                    <a:pt x="5360" y="4334"/>
                    <a:pt x="5368" y="4273"/>
                  </a:cubicBezTo>
                  <a:cubicBezTo>
                    <a:pt x="5973" y="3880"/>
                    <a:pt x="6428" y="3289"/>
                    <a:pt x="6670" y="2615"/>
                  </a:cubicBezTo>
                  <a:cubicBezTo>
                    <a:pt x="6889" y="2025"/>
                    <a:pt x="6980" y="1268"/>
                    <a:pt x="6753" y="670"/>
                  </a:cubicBezTo>
                  <a:cubicBezTo>
                    <a:pt x="6632" y="367"/>
                    <a:pt x="6405" y="95"/>
                    <a:pt x="6079" y="19"/>
                  </a:cubicBezTo>
                  <a:cubicBezTo>
                    <a:pt x="6024" y="6"/>
                    <a:pt x="5968" y="0"/>
                    <a:pt x="5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6372975" y="3458625"/>
              <a:ext cx="5150" cy="775"/>
            </a:xfrm>
            <a:custGeom>
              <a:avLst/>
              <a:gdLst/>
              <a:ahLst/>
              <a:cxnLst/>
              <a:rect l="l" t="t" r="r" b="b"/>
              <a:pathLst>
                <a:path w="206" h="31" extrusionOk="0">
                  <a:moveTo>
                    <a:pt x="8" y="0"/>
                  </a:moveTo>
                  <a:cubicBezTo>
                    <a:pt x="8" y="0"/>
                    <a:pt x="1" y="8"/>
                    <a:pt x="1" y="8"/>
                  </a:cubicBezTo>
                  <a:lnTo>
                    <a:pt x="205" y="3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6159875" y="3445375"/>
              <a:ext cx="506475" cy="522350"/>
            </a:xfrm>
            <a:custGeom>
              <a:avLst/>
              <a:gdLst/>
              <a:ahLst/>
              <a:cxnLst/>
              <a:rect l="l" t="t" r="r" b="b"/>
              <a:pathLst>
                <a:path w="20259" h="20894" extrusionOk="0">
                  <a:moveTo>
                    <a:pt x="5035" y="0"/>
                  </a:moveTo>
                  <a:lnTo>
                    <a:pt x="1538" y="15405"/>
                  </a:lnTo>
                  <a:cubicBezTo>
                    <a:pt x="1409" y="15905"/>
                    <a:pt x="1250" y="16374"/>
                    <a:pt x="887" y="16745"/>
                  </a:cubicBezTo>
                  <a:cubicBezTo>
                    <a:pt x="455" y="17192"/>
                    <a:pt x="1" y="17812"/>
                    <a:pt x="523" y="18040"/>
                  </a:cubicBezTo>
                  <a:cubicBezTo>
                    <a:pt x="538" y="18047"/>
                    <a:pt x="561" y="18055"/>
                    <a:pt x="576" y="18062"/>
                  </a:cubicBezTo>
                  <a:lnTo>
                    <a:pt x="1583" y="18214"/>
                  </a:lnTo>
                  <a:lnTo>
                    <a:pt x="1704" y="18236"/>
                  </a:lnTo>
                  <a:lnTo>
                    <a:pt x="17881" y="20689"/>
                  </a:lnTo>
                  <a:lnTo>
                    <a:pt x="18086" y="20719"/>
                  </a:lnTo>
                  <a:lnTo>
                    <a:pt x="19251" y="20893"/>
                  </a:lnTo>
                  <a:cubicBezTo>
                    <a:pt x="19895" y="20871"/>
                    <a:pt x="19637" y="20114"/>
                    <a:pt x="19350" y="19546"/>
                  </a:cubicBezTo>
                  <a:cubicBezTo>
                    <a:pt x="19115" y="19084"/>
                    <a:pt x="19100" y="18592"/>
                    <a:pt x="19123" y="18070"/>
                  </a:cubicBezTo>
                  <a:lnTo>
                    <a:pt x="20258" y="2309"/>
                  </a:lnTo>
                  <a:lnTo>
                    <a:pt x="16859" y="1787"/>
                  </a:lnTo>
                  <a:lnTo>
                    <a:pt x="8729" y="553"/>
                  </a:lnTo>
                  <a:lnTo>
                    <a:pt x="8532" y="530"/>
                  </a:lnTo>
                  <a:lnTo>
                    <a:pt x="5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6365975" y="3325400"/>
              <a:ext cx="233375" cy="194000"/>
            </a:xfrm>
            <a:custGeom>
              <a:avLst/>
              <a:gdLst/>
              <a:ahLst/>
              <a:cxnLst/>
              <a:rect l="l" t="t" r="r" b="b"/>
              <a:pathLst>
                <a:path w="9335" h="7760" extrusionOk="0">
                  <a:moveTo>
                    <a:pt x="4707" y="0"/>
                  </a:moveTo>
                  <a:cubicBezTo>
                    <a:pt x="3869" y="0"/>
                    <a:pt x="3118" y="246"/>
                    <a:pt x="2461" y="742"/>
                  </a:cubicBezTo>
                  <a:cubicBezTo>
                    <a:pt x="614" y="2142"/>
                    <a:pt x="182" y="4989"/>
                    <a:pt x="137" y="5307"/>
                  </a:cubicBezTo>
                  <a:lnTo>
                    <a:pt x="8" y="6245"/>
                  </a:lnTo>
                  <a:cubicBezTo>
                    <a:pt x="1" y="6313"/>
                    <a:pt x="38" y="6382"/>
                    <a:pt x="99" y="6404"/>
                  </a:cubicBezTo>
                  <a:cubicBezTo>
                    <a:pt x="114" y="6412"/>
                    <a:pt x="129" y="6412"/>
                    <a:pt x="144" y="6419"/>
                  </a:cubicBezTo>
                  <a:cubicBezTo>
                    <a:pt x="149" y="6420"/>
                    <a:pt x="153" y="6420"/>
                    <a:pt x="157" y="6420"/>
                  </a:cubicBezTo>
                  <a:cubicBezTo>
                    <a:pt x="229" y="6420"/>
                    <a:pt x="297" y="6362"/>
                    <a:pt x="311" y="6291"/>
                  </a:cubicBezTo>
                  <a:lnTo>
                    <a:pt x="432" y="5345"/>
                  </a:lnTo>
                  <a:cubicBezTo>
                    <a:pt x="477" y="5042"/>
                    <a:pt x="894" y="2309"/>
                    <a:pt x="2642" y="984"/>
                  </a:cubicBezTo>
                  <a:cubicBezTo>
                    <a:pt x="3248" y="529"/>
                    <a:pt x="3943" y="301"/>
                    <a:pt x="4721" y="301"/>
                  </a:cubicBezTo>
                  <a:cubicBezTo>
                    <a:pt x="4926" y="301"/>
                    <a:pt x="5136" y="317"/>
                    <a:pt x="5353" y="348"/>
                  </a:cubicBezTo>
                  <a:cubicBezTo>
                    <a:pt x="6397" y="507"/>
                    <a:pt x="7200" y="984"/>
                    <a:pt x="7745" y="1764"/>
                  </a:cubicBezTo>
                  <a:cubicBezTo>
                    <a:pt x="9016" y="3566"/>
                    <a:pt x="8471" y="6533"/>
                    <a:pt x="8464" y="6563"/>
                  </a:cubicBezTo>
                  <a:lnTo>
                    <a:pt x="8328" y="7585"/>
                  </a:lnTo>
                  <a:cubicBezTo>
                    <a:pt x="8320" y="7668"/>
                    <a:pt x="8373" y="7744"/>
                    <a:pt x="8456" y="7759"/>
                  </a:cubicBezTo>
                  <a:cubicBezTo>
                    <a:pt x="8461" y="7760"/>
                    <a:pt x="8466" y="7760"/>
                    <a:pt x="8470" y="7760"/>
                  </a:cubicBezTo>
                  <a:cubicBezTo>
                    <a:pt x="8548" y="7760"/>
                    <a:pt x="8616" y="7702"/>
                    <a:pt x="8623" y="7631"/>
                  </a:cubicBezTo>
                  <a:lnTo>
                    <a:pt x="8759" y="6609"/>
                  </a:lnTo>
                  <a:cubicBezTo>
                    <a:pt x="8782" y="6488"/>
                    <a:pt x="9334" y="3497"/>
                    <a:pt x="7994" y="1590"/>
                  </a:cubicBezTo>
                  <a:cubicBezTo>
                    <a:pt x="7396" y="742"/>
                    <a:pt x="6526" y="227"/>
                    <a:pt x="5398" y="53"/>
                  </a:cubicBezTo>
                  <a:cubicBezTo>
                    <a:pt x="5161" y="18"/>
                    <a:pt x="4931" y="0"/>
                    <a:pt x="4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6606900" y="3503100"/>
              <a:ext cx="59450" cy="464625"/>
            </a:xfrm>
            <a:custGeom>
              <a:avLst/>
              <a:gdLst/>
              <a:ahLst/>
              <a:cxnLst/>
              <a:rect l="l" t="t" r="r" b="b"/>
              <a:pathLst>
                <a:path w="2378" h="18585" extrusionOk="0">
                  <a:moveTo>
                    <a:pt x="2377" y="0"/>
                  </a:moveTo>
                  <a:lnTo>
                    <a:pt x="0" y="18380"/>
                  </a:lnTo>
                  <a:lnTo>
                    <a:pt x="205" y="18410"/>
                  </a:lnTo>
                  <a:lnTo>
                    <a:pt x="1370" y="18584"/>
                  </a:lnTo>
                  <a:cubicBezTo>
                    <a:pt x="2014" y="18562"/>
                    <a:pt x="1756" y="17805"/>
                    <a:pt x="1469" y="17237"/>
                  </a:cubicBezTo>
                  <a:cubicBezTo>
                    <a:pt x="1234" y="16775"/>
                    <a:pt x="1219" y="16283"/>
                    <a:pt x="1242" y="15761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6159875" y="3445375"/>
              <a:ext cx="125875" cy="455925"/>
            </a:xfrm>
            <a:custGeom>
              <a:avLst/>
              <a:gdLst/>
              <a:ahLst/>
              <a:cxnLst/>
              <a:rect l="l" t="t" r="r" b="b"/>
              <a:pathLst>
                <a:path w="5035" h="18237" extrusionOk="0">
                  <a:moveTo>
                    <a:pt x="5035" y="0"/>
                  </a:moveTo>
                  <a:lnTo>
                    <a:pt x="1538" y="15405"/>
                  </a:lnTo>
                  <a:cubicBezTo>
                    <a:pt x="1409" y="15905"/>
                    <a:pt x="1250" y="16374"/>
                    <a:pt x="887" y="16745"/>
                  </a:cubicBezTo>
                  <a:cubicBezTo>
                    <a:pt x="455" y="17192"/>
                    <a:pt x="1" y="17812"/>
                    <a:pt x="523" y="18040"/>
                  </a:cubicBezTo>
                  <a:lnTo>
                    <a:pt x="1583" y="18214"/>
                  </a:lnTo>
                  <a:lnTo>
                    <a:pt x="1704" y="18236"/>
                  </a:lnTo>
                  <a:lnTo>
                    <a:pt x="5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6232000" y="3851050"/>
              <a:ext cx="364875" cy="74525"/>
            </a:xfrm>
            <a:custGeom>
              <a:avLst/>
              <a:gdLst/>
              <a:ahLst/>
              <a:cxnLst/>
              <a:rect l="l" t="t" r="r" b="b"/>
              <a:pathLst>
                <a:path w="14595" h="2981" extrusionOk="0">
                  <a:moveTo>
                    <a:pt x="161" y="1"/>
                  </a:moveTo>
                  <a:cubicBezTo>
                    <a:pt x="89" y="1"/>
                    <a:pt x="29" y="51"/>
                    <a:pt x="15" y="124"/>
                  </a:cubicBezTo>
                  <a:cubicBezTo>
                    <a:pt x="0" y="193"/>
                    <a:pt x="38" y="261"/>
                    <a:pt x="98" y="291"/>
                  </a:cubicBezTo>
                  <a:cubicBezTo>
                    <a:pt x="114" y="291"/>
                    <a:pt x="121" y="299"/>
                    <a:pt x="136" y="299"/>
                  </a:cubicBezTo>
                  <a:lnTo>
                    <a:pt x="14406" y="2978"/>
                  </a:lnTo>
                  <a:cubicBezTo>
                    <a:pt x="14414" y="2980"/>
                    <a:pt x="14423" y="2981"/>
                    <a:pt x="14432" y="2981"/>
                  </a:cubicBezTo>
                  <a:cubicBezTo>
                    <a:pt x="14500" y="2981"/>
                    <a:pt x="14566" y="2931"/>
                    <a:pt x="14580" y="2857"/>
                  </a:cubicBezTo>
                  <a:cubicBezTo>
                    <a:pt x="14595" y="2774"/>
                    <a:pt x="14542" y="2698"/>
                    <a:pt x="14459" y="2683"/>
                  </a:cubicBezTo>
                  <a:lnTo>
                    <a:pt x="189" y="3"/>
                  </a:lnTo>
                  <a:cubicBezTo>
                    <a:pt x="180" y="2"/>
                    <a:pt x="170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5985025" y="4052600"/>
              <a:ext cx="750575" cy="288150"/>
            </a:xfrm>
            <a:custGeom>
              <a:avLst/>
              <a:gdLst/>
              <a:ahLst/>
              <a:cxnLst/>
              <a:rect l="l" t="t" r="r" b="b"/>
              <a:pathLst>
                <a:path w="30023" h="11526" extrusionOk="0">
                  <a:moveTo>
                    <a:pt x="5668" y="1"/>
                  </a:moveTo>
                  <a:cubicBezTo>
                    <a:pt x="5510" y="1"/>
                    <a:pt x="5355" y="75"/>
                    <a:pt x="5261" y="215"/>
                  </a:cubicBezTo>
                  <a:lnTo>
                    <a:pt x="492" y="7195"/>
                  </a:lnTo>
                  <a:cubicBezTo>
                    <a:pt x="167" y="7679"/>
                    <a:pt x="0" y="8239"/>
                    <a:pt x="15" y="8815"/>
                  </a:cubicBezTo>
                  <a:cubicBezTo>
                    <a:pt x="45" y="10325"/>
                    <a:pt x="1286" y="11525"/>
                    <a:pt x="2783" y="11525"/>
                  </a:cubicBezTo>
                  <a:cubicBezTo>
                    <a:pt x="2802" y="11525"/>
                    <a:pt x="2820" y="11525"/>
                    <a:pt x="2839" y="11525"/>
                  </a:cubicBezTo>
                  <a:lnTo>
                    <a:pt x="29531" y="10972"/>
                  </a:lnTo>
                  <a:cubicBezTo>
                    <a:pt x="29803" y="10972"/>
                    <a:pt x="30023" y="10745"/>
                    <a:pt x="30015" y="10465"/>
                  </a:cubicBezTo>
                  <a:cubicBezTo>
                    <a:pt x="30015" y="10192"/>
                    <a:pt x="29788" y="9980"/>
                    <a:pt x="29485" y="9980"/>
                  </a:cubicBezTo>
                  <a:lnTo>
                    <a:pt x="2786" y="10533"/>
                  </a:lnTo>
                  <a:cubicBezTo>
                    <a:pt x="2773" y="10533"/>
                    <a:pt x="2759" y="10534"/>
                    <a:pt x="2746" y="10534"/>
                  </a:cubicBezTo>
                  <a:cubicBezTo>
                    <a:pt x="1817" y="10534"/>
                    <a:pt x="1029" y="9762"/>
                    <a:pt x="1007" y="8792"/>
                  </a:cubicBezTo>
                  <a:cubicBezTo>
                    <a:pt x="1000" y="8421"/>
                    <a:pt x="1106" y="8065"/>
                    <a:pt x="1317" y="7755"/>
                  </a:cubicBezTo>
                  <a:lnTo>
                    <a:pt x="6079" y="775"/>
                  </a:lnTo>
                  <a:cubicBezTo>
                    <a:pt x="6230" y="548"/>
                    <a:pt x="6170" y="238"/>
                    <a:pt x="5950" y="87"/>
                  </a:cubicBezTo>
                  <a:cubicBezTo>
                    <a:pt x="5864" y="29"/>
                    <a:pt x="5765" y="1"/>
                    <a:pt x="5668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6210425" y="4041975"/>
              <a:ext cx="200625" cy="291750"/>
            </a:xfrm>
            <a:custGeom>
              <a:avLst/>
              <a:gdLst/>
              <a:ahLst/>
              <a:cxnLst/>
              <a:rect l="l" t="t" r="r" b="b"/>
              <a:pathLst>
                <a:path w="8025" h="11670" extrusionOk="0">
                  <a:moveTo>
                    <a:pt x="562" y="1"/>
                  </a:moveTo>
                  <a:cubicBezTo>
                    <a:pt x="384" y="1"/>
                    <a:pt x="212" y="102"/>
                    <a:pt x="121" y="277"/>
                  </a:cubicBezTo>
                  <a:cubicBezTo>
                    <a:pt x="0" y="519"/>
                    <a:pt x="99" y="814"/>
                    <a:pt x="341" y="943"/>
                  </a:cubicBezTo>
                  <a:lnTo>
                    <a:pt x="2915" y="2230"/>
                  </a:lnTo>
                  <a:cubicBezTo>
                    <a:pt x="3301" y="2427"/>
                    <a:pt x="3603" y="2760"/>
                    <a:pt x="3762" y="3169"/>
                  </a:cubicBezTo>
                  <a:lnTo>
                    <a:pt x="7002" y="11359"/>
                  </a:lnTo>
                  <a:cubicBezTo>
                    <a:pt x="7076" y="11550"/>
                    <a:pt x="7263" y="11670"/>
                    <a:pt x="7454" y="11670"/>
                  </a:cubicBezTo>
                  <a:cubicBezTo>
                    <a:pt x="7460" y="11670"/>
                    <a:pt x="7466" y="11670"/>
                    <a:pt x="7472" y="11670"/>
                  </a:cubicBezTo>
                  <a:cubicBezTo>
                    <a:pt x="7532" y="11670"/>
                    <a:pt x="7593" y="11655"/>
                    <a:pt x="7646" y="11632"/>
                  </a:cubicBezTo>
                  <a:cubicBezTo>
                    <a:pt x="7903" y="11533"/>
                    <a:pt x="8024" y="11246"/>
                    <a:pt x="7926" y="10988"/>
                  </a:cubicBezTo>
                  <a:lnTo>
                    <a:pt x="4686" y="2805"/>
                  </a:lnTo>
                  <a:cubicBezTo>
                    <a:pt x="4436" y="2169"/>
                    <a:pt x="3967" y="1655"/>
                    <a:pt x="3361" y="1344"/>
                  </a:cubicBezTo>
                  <a:lnTo>
                    <a:pt x="787" y="57"/>
                  </a:lnTo>
                  <a:cubicBezTo>
                    <a:pt x="715" y="19"/>
                    <a:pt x="638" y="1"/>
                    <a:pt x="562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5838550" y="3506900"/>
              <a:ext cx="655950" cy="570575"/>
            </a:xfrm>
            <a:custGeom>
              <a:avLst/>
              <a:gdLst/>
              <a:ahLst/>
              <a:cxnLst/>
              <a:rect l="l" t="t" r="r" b="b"/>
              <a:pathLst>
                <a:path w="26238" h="22823" extrusionOk="0">
                  <a:moveTo>
                    <a:pt x="544" y="0"/>
                  </a:moveTo>
                  <a:cubicBezTo>
                    <a:pt x="311" y="0"/>
                    <a:pt x="100" y="164"/>
                    <a:pt x="53" y="401"/>
                  </a:cubicBezTo>
                  <a:cubicBezTo>
                    <a:pt x="0" y="673"/>
                    <a:pt x="174" y="931"/>
                    <a:pt x="447" y="984"/>
                  </a:cubicBezTo>
                  <a:lnTo>
                    <a:pt x="5572" y="1975"/>
                  </a:lnTo>
                  <a:cubicBezTo>
                    <a:pt x="6238" y="2104"/>
                    <a:pt x="6760" y="2611"/>
                    <a:pt x="6904" y="3277"/>
                  </a:cubicBezTo>
                  <a:lnTo>
                    <a:pt x="11045" y="22429"/>
                  </a:lnTo>
                  <a:cubicBezTo>
                    <a:pt x="11090" y="22664"/>
                    <a:pt x="11302" y="22823"/>
                    <a:pt x="11537" y="22823"/>
                  </a:cubicBezTo>
                  <a:cubicBezTo>
                    <a:pt x="11552" y="22823"/>
                    <a:pt x="11567" y="22815"/>
                    <a:pt x="11582" y="22815"/>
                  </a:cubicBezTo>
                  <a:lnTo>
                    <a:pt x="25768" y="21279"/>
                  </a:lnTo>
                  <a:cubicBezTo>
                    <a:pt x="26041" y="21248"/>
                    <a:pt x="26238" y="21006"/>
                    <a:pt x="26207" y="20734"/>
                  </a:cubicBezTo>
                  <a:cubicBezTo>
                    <a:pt x="26186" y="20480"/>
                    <a:pt x="25968" y="20292"/>
                    <a:pt x="25718" y="20292"/>
                  </a:cubicBezTo>
                  <a:cubicBezTo>
                    <a:pt x="25699" y="20292"/>
                    <a:pt x="25681" y="20293"/>
                    <a:pt x="25662" y="20295"/>
                  </a:cubicBezTo>
                  <a:lnTo>
                    <a:pt x="11915" y="21786"/>
                  </a:lnTo>
                  <a:lnTo>
                    <a:pt x="7873" y="3066"/>
                  </a:lnTo>
                  <a:cubicBezTo>
                    <a:pt x="7646" y="2013"/>
                    <a:pt x="6813" y="1203"/>
                    <a:pt x="5761" y="999"/>
                  </a:cubicBezTo>
                  <a:lnTo>
                    <a:pt x="628" y="7"/>
                  </a:lnTo>
                  <a:cubicBezTo>
                    <a:pt x="600" y="2"/>
                    <a:pt x="572" y="0"/>
                    <a:pt x="544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5837400" y="3498550"/>
              <a:ext cx="126450" cy="63800"/>
            </a:xfrm>
            <a:custGeom>
              <a:avLst/>
              <a:gdLst/>
              <a:ahLst/>
              <a:cxnLst/>
              <a:rect l="l" t="t" r="r" b="b"/>
              <a:pathLst>
                <a:path w="5058" h="2552" extrusionOk="0">
                  <a:moveTo>
                    <a:pt x="991" y="0"/>
                  </a:moveTo>
                  <a:cubicBezTo>
                    <a:pt x="562" y="0"/>
                    <a:pt x="180" y="299"/>
                    <a:pt x="99" y="735"/>
                  </a:cubicBezTo>
                  <a:cubicBezTo>
                    <a:pt x="1" y="1227"/>
                    <a:pt x="326" y="1704"/>
                    <a:pt x="818" y="1802"/>
                  </a:cubicBezTo>
                  <a:lnTo>
                    <a:pt x="4717" y="2552"/>
                  </a:lnTo>
                  <a:lnTo>
                    <a:pt x="4891" y="1658"/>
                  </a:lnTo>
                  <a:lnTo>
                    <a:pt x="5057" y="765"/>
                  </a:lnTo>
                  <a:lnTo>
                    <a:pt x="1159" y="16"/>
                  </a:lnTo>
                  <a:cubicBezTo>
                    <a:pt x="1102" y="5"/>
                    <a:pt x="1046" y="0"/>
                    <a:pt x="99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6566575" y="4343525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40" y="1"/>
                  </a:moveTo>
                  <a:cubicBezTo>
                    <a:pt x="2625" y="1"/>
                    <a:pt x="2611" y="1"/>
                    <a:pt x="2597" y="1"/>
                  </a:cubicBezTo>
                  <a:cubicBezTo>
                    <a:pt x="1151" y="32"/>
                    <a:pt x="1" y="1235"/>
                    <a:pt x="31" y="2681"/>
                  </a:cubicBezTo>
                  <a:cubicBezTo>
                    <a:pt x="61" y="4108"/>
                    <a:pt x="1227" y="5248"/>
                    <a:pt x="2647" y="5248"/>
                  </a:cubicBezTo>
                  <a:cubicBezTo>
                    <a:pt x="2666" y="5248"/>
                    <a:pt x="2685" y="5248"/>
                    <a:pt x="2703" y="5247"/>
                  </a:cubicBezTo>
                  <a:cubicBezTo>
                    <a:pt x="4157" y="5217"/>
                    <a:pt x="5307" y="4021"/>
                    <a:pt x="5277" y="2575"/>
                  </a:cubicBezTo>
                  <a:cubicBezTo>
                    <a:pt x="5247" y="1136"/>
                    <a:pt x="4066" y="1"/>
                    <a:pt x="2640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6582475" y="4327650"/>
              <a:ext cx="102800" cy="12125"/>
            </a:xfrm>
            <a:custGeom>
              <a:avLst/>
              <a:gdLst/>
              <a:ahLst/>
              <a:cxnLst/>
              <a:rect l="l" t="t" r="r" b="b"/>
              <a:pathLst>
                <a:path w="4112" h="485" extrusionOk="0">
                  <a:moveTo>
                    <a:pt x="4104" y="0"/>
                  </a:moveTo>
                  <a:lnTo>
                    <a:pt x="1" y="91"/>
                  </a:lnTo>
                  <a:lnTo>
                    <a:pt x="8" y="485"/>
                  </a:lnTo>
                  <a:lnTo>
                    <a:pt x="4111" y="394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6604050" y="4338050"/>
              <a:ext cx="59825" cy="70250"/>
            </a:xfrm>
            <a:custGeom>
              <a:avLst/>
              <a:gdLst/>
              <a:ahLst/>
              <a:cxnLst/>
              <a:rect l="l" t="t" r="r" b="b"/>
              <a:pathLst>
                <a:path w="2393" h="2810" extrusionOk="0">
                  <a:moveTo>
                    <a:pt x="2393" y="1"/>
                  </a:moveTo>
                  <a:lnTo>
                    <a:pt x="1" y="46"/>
                  </a:lnTo>
                  <a:cubicBezTo>
                    <a:pt x="1" y="46"/>
                    <a:pt x="445" y="2809"/>
                    <a:pt x="1251" y="2809"/>
                  </a:cubicBezTo>
                  <a:cubicBezTo>
                    <a:pt x="1253" y="2809"/>
                    <a:pt x="1255" y="2809"/>
                    <a:pt x="1257" y="2809"/>
                  </a:cubicBezTo>
                  <a:cubicBezTo>
                    <a:pt x="2067" y="2794"/>
                    <a:pt x="2393" y="1"/>
                    <a:pt x="2393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6037825" y="4354500"/>
              <a:ext cx="132500" cy="131200"/>
            </a:xfrm>
            <a:custGeom>
              <a:avLst/>
              <a:gdLst/>
              <a:ahLst/>
              <a:cxnLst/>
              <a:rect l="l" t="t" r="r" b="b"/>
              <a:pathLst>
                <a:path w="5300" h="5248" extrusionOk="0">
                  <a:moveTo>
                    <a:pt x="2653" y="1"/>
                  </a:moveTo>
                  <a:cubicBezTo>
                    <a:pt x="2634" y="1"/>
                    <a:pt x="2615" y="1"/>
                    <a:pt x="2597" y="1"/>
                  </a:cubicBezTo>
                  <a:cubicBezTo>
                    <a:pt x="1151" y="32"/>
                    <a:pt x="0" y="1235"/>
                    <a:pt x="31" y="2681"/>
                  </a:cubicBezTo>
                  <a:cubicBezTo>
                    <a:pt x="60" y="4108"/>
                    <a:pt x="1226" y="5248"/>
                    <a:pt x="2647" y="5248"/>
                  </a:cubicBezTo>
                  <a:cubicBezTo>
                    <a:pt x="2666" y="5248"/>
                    <a:pt x="2684" y="5248"/>
                    <a:pt x="2703" y="5247"/>
                  </a:cubicBezTo>
                  <a:cubicBezTo>
                    <a:pt x="4156" y="5217"/>
                    <a:pt x="5299" y="4021"/>
                    <a:pt x="5269" y="2575"/>
                  </a:cubicBezTo>
                  <a:cubicBezTo>
                    <a:pt x="5239" y="1140"/>
                    <a:pt x="4073" y="1"/>
                    <a:pt x="2653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6053725" y="4338625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0"/>
                  </a:moveTo>
                  <a:lnTo>
                    <a:pt x="0" y="91"/>
                  </a:lnTo>
                  <a:lnTo>
                    <a:pt x="8" y="477"/>
                  </a:lnTo>
                  <a:lnTo>
                    <a:pt x="4111" y="394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6075300" y="4349025"/>
              <a:ext cx="59825" cy="70250"/>
            </a:xfrm>
            <a:custGeom>
              <a:avLst/>
              <a:gdLst/>
              <a:ahLst/>
              <a:cxnLst/>
              <a:rect l="l" t="t" r="r" b="b"/>
              <a:pathLst>
                <a:path w="2393" h="2810" extrusionOk="0">
                  <a:moveTo>
                    <a:pt x="2392" y="1"/>
                  </a:moveTo>
                  <a:lnTo>
                    <a:pt x="0" y="46"/>
                  </a:lnTo>
                  <a:cubicBezTo>
                    <a:pt x="0" y="46"/>
                    <a:pt x="444" y="2809"/>
                    <a:pt x="1250" y="2809"/>
                  </a:cubicBezTo>
                  <a:cubicBezTo>
                    <a:pt x="1252" y="2809"/>
                    <a:pt x="1255" y="2809"/>
                    <a:pt x="1257" y="2809"/>
                  </a:cubicBezTo>
                  <a:cubicBezTo>
                    <a:pt x="2067" y="2794"/>
                    <a:pt x="2392" y="1"/>
                    <a:pt x="2392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5988425" y="3610700"/>
              <a:ext cx="816825" cy="463200"/>
            </a:xfrm>
            <a:custGeom>
              <a:avLst/>
              <a:gdLst/>
              <a:ahLst/>
              <a:cxnLst/>
              <a:rect l="l" t="t" r="r" b="b"/>
              <a:pathLst>
                <a:path w="32673" h="18528" extrusionOk="0">
                  <a:moveTo>
                    <a:pt x="765" y="700"/>
                  </a:moveTo>
                  <a:lnTo>
                    <a:pt x="31953" y="3637"/>
                  </a:lnTo>
                  <a:lnTo>
                    <a:pt x="30447" y="15022"/>
                  </a:lnTo>
                  <a:lnTo>
                    <a:pt x="4467" y="17838"/>
                  </a:lnTo>
                  <a:lnTo>
                    <a:pt x="765" y="700"/>
                  </a:lnTo>
                  <a:close/>
                  <a:moveTo>
                    <a:pt x="338" y="1"/>
                  </a:moveTo>
                  <a:cubicBezTo>
                    <a:pt x="246" y="1"/>
                    <a:pt x="158" y="44"/>
                    <a:pt x="99" y="110"/>
                  </a:cubicBezTo>
                  <a:cubicBezTo>
                    <a:pt x="31" y="185"/>
                    <a:pt x="1" y="299"/>
                    <a:pt x="23" y="397"/>
                  </a:cubicBezTo>
                  <a:lnTo>
                    <a:pt x="3884" y="18270"/>
                  </a:lnTo>
                  <a:cubicBezTo>
                    <a:pt x="3921" y="18423"/>
                    <a:pt x="4049" y="18528"/>
                    <a:pt x="4201" y="18528"/>
                  </a:cubicBezTo>
                  <a:cubicBezTo>
                    <a:pt x="4206" y="18528"/>
                    <a:pt x="4212" y="18527"/>
                    <a:pt x="4217" y="18527"/>
                  </a:cubicBezTo>
                  <a:lnTo>
                    <a:pt x="4247" y="18527"/>
                  </a:lnTo>
                  <a:lnTo>
                    <a:pt x="30772" y="15651"/>
                  </a:lnTo>
                  <a:cubicBezTo>
                    <a:pt x="30924" y="15635"/>
                    <a:pt x="31045" y="15514"/>
                    <a:pt x="31068" y="15363"/>
                  </a:cubicBezTo>
                  <a:lnTo>
                    <a:pt x="32657" y="3387"/>
                  </a:lnTo>
                  <a:cubicBezTo>
                    <a:pt x="32672" y="3296"/>
                    <a:pt x="32642" y="3206"/>
                    <a:pt x="32589" y="3138"/>
                  </a:cubicBezTo>
                  <a:cubicBezTo>
                    <a:pt x="32529" y="3069"/>
                    <a:pt x="32453" y="3024"/>
                    <a:pt x="32362" y="3016"/>
                  </a:cubicBezTo>
                  <a:lnTo>
                    <a:pt x="379" y="4"/>
                  </a:lnTo>
                  <a:cubicBezTo>
                    <a:pt x="365" y="2"/>
                    <a:pt x="352" y="1"/>
                    <a:pt x="338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6044450" y="3845250"/>
              <a:ext cx="739400" cy="40350"/>
            </a:xfrm>
            <a:custGeom>
              <a:avLst/>
              <a:gdLst/>
              <a:ahLst/>
              <a:cxnLst/>
              <a:rect l="l" t="t" r="r" b="b"/>
              <a:pathLst>
                <a:path w="29576" h="1614" extrusionOk="0">
                  <a:moveTo>
                    <a:pt x="29235" y="1"/>
                  </a:moveTo>
                  <a:lnTo>
                    <a:pt x="326" y="947"/>
                  </a:lnTo>
                  <a:cubicBezTo>
                    <a:pt x="144" y="955"/>
                    <a:pt x="0" y="1106"/>
                    <a:pt x="8" y="1288"/>
                  </a:cubicBezTo>
                  <a:cubicBezTo>
                    <a:pt x="15" y="1469"/>
                    <a:pt x="167" y="1613"/>
                    <a:pt x="348" y="1613"/>
                  </a:cubicBezTo>
                  <a:lnTo>
                    <a:pt x="29251" y="659"/>
                  </a:lnTo>
                  <a:cubicBezTo>
                    <a:pt x="29440" y="659"/>
                    <a:pt x="29576" y="500"/>
                    <a:pt x="29576" y="319"/>
                  </a:cubicBezTo>
                  <a:cubicBezTo>
                    <a:pt x="29568" y="137"/>
                    <a:pt x="29417" y="1"/>
                    <a:pt x="29235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6012450" y="3720725"/>
              <a:ext cx="783525" cy="51125"/>
            </a:xfrm>
            <a:custGeom>
              <a:avLst/>
              <a:gdLst/>
              <a:ahLst/>
              <a:cxnLst/>
              <a:rect l="l" t="t" r="r" b="b"/>
              <a:pathLst>
                <a:path w="31341" h="2045" extrusionOk="0">
                  <a:moveTo>
                    <a:pt x="342" y="0"/>
                  </a:moveTo>
                  <a:cubicBezTo>
                    <a:pt x="160" y="0"/>
                    <a:pt x="16" y="142"/>
                    <a:pt x="9" y="319"/>
                  </a:cubicBezTo>
                  <a:cubicBezTo>
                    <a:pt x="1" y="500"/>
                    <a:pt x="145" y="652"/>
                    <a:pt x="326" y="659"/>
                  </a:cubicBezTo>
                  <a:lnTo>
                    <a:pt x="30985" y="2045"/>
                  </a:lnTo>
                  <a:lnTo>
                    <a:pt x="31007" y="2045"/>
                  </a:lnTo>
                  <a:cubicBezTo>
                    <a:pt x="31182" y="2045"/>
                    <a:pt x="31325" y="1908"/>
                    <a:pt x="31333" y="1734"/>
                  </a:cubicBezTo>
                  <a:cubicBezTo>
                    <a:pt x="31340" y="1545"/>
                    <a:pt x="31197" y="1394"/>
                    <a:pt x="31015" y="1386"/>
                  </a:cubicBezTo>
                  <a:lnTo>
                    <a:pt x="357" y="1"/>
                  </a:lnTo>
                  <a:cubicBezTo>
                    <a:pt x="352" y="1"/>
                    <a:pt x="347" y="0"/>
                    <a:pt x="34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6072075" y="3929450"/>
              <a:ext cx="701000" cy="84450"/>
            </a:xfrm>
            <a:custGeom>
              <a:avLst/>
              <a:gdLst/>
              <a:ahLst/>
              <a:cxnLst/>
              <a:rect l="l" t="t" r="r" b="b"/>
              <a:pathLst>
                <a:path w="28040" h="3378" extrusionOk="0">
                  <a:moveTo>
                    <a:pt x="27689" y="0"/>
                  </a:moveTo>
                  <a:cubicBezTo>
                    <a:pt x="27679" y="0"/>
                    <a:pt x="27670" y="1"/>
                    <a:pt x="27661" y="1"/>
                  </a:cubicBezTo>
                  <a:lnTo>
                    <a:pt x="311" y="2711"/>
                  </a:lnTo>
                  <a:cubicBezTo>
                    <a:pt x="129" y="2734"/>
                    <a:pt x="0" y="2893"/>
                    <a:pt x="16" y="3075"/>
                  </a:cubicBezTo>
                  <a:cubicBezTo>
                    <a:pt x="31" y="3249"/>
                    <a:pt x="182" y="3378"/>
                    <a:pt x="349" y="3378"/>
                  </a:cubicBezTo>
                  <a:cubicBezTo>
                    <a:pt x="356" y="3378"/>
                    <a:pt x="371" y="3370"/>
                    <a:pt x="379" y="3370"/>
                  </a:cubicBezTo>
                  <a:lnTo>
                    <a:pt x="27722" y="660"/>
                  </a:lnTo>
                  <a:cubicBezTo>
                    <a:pt x="27903" y="645"/>
                    <a:pt x="28040" y="486"/>
                    <a:pt x="28017" y="304"/>
                  </a:cubicBezTo>
                  <a:cubicBezTo>
                    <a:pt x="28002" y="132"/>
                    <a:pt x="27859" y="0"/>
                    <a:pt x="27689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6080400" y="3621575"/>
              <a:ext cx="17425" cy="448350"/>
            </a:xfrm>
            <a:custGeom>
              <a:avLst/>
              <a:gdLst/>
              <a:ahLst/>
              <a:cxnLst/>
              <a:rect l="l" t="t" r="r" b="b"/>
              <a:pathLst>
                <a:path w="697" h="17934" extrusionOk="0">
                  <a:moveTo>
                    <a:pt x="167" y="0"/>
                  </a:moveTo>
                  <a:cubicBezTo>
                    <a:pt x="69" y="8"/>
                    <a:pt x="1" y="83"/>
                    <a:pt x="1" y="174"/>
                  </a:cubicBezTo>
                  <a:lnTo>
                    <a:pt x="364" y="17767"/>
                  </a:lnTo>
                  <a:cubicBezTo>
                    <a:pt x="371" y="17858"/>
                    <a:pt x="447" y="17933"/>
                    <a:pt x="538" y="17933"/>
                  </a:cubicBezTo>
                  <a:cubicBezTo>
                    <a:pt x="629" y="17926"/>
                    <a:pt x="697" y="17850"/>
                    <a:pt x="697" y="17759"/>
                  </a:cubicBezTo>
                  <a:lnTo>
                    <a:pt x="334" y="167"/>
                  </a:lnTo>
                  <a:cubicBezTo>
                    <a:pt x="334" y="76"/>
                    <a:pt x="258" y="0"/>
                    <a:pt x="16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6163675" y="3629875"/>
              <a:ext cx="17050" cy="430950"/>
            </a:xfrm>
            <a:custGeom>
              <a:avLst/>
              <a:gdLst/>
              <a:ahLst/>
              <a:cxnLst/>
              <a:rect l="l" t="t" r="r" b="b"/>
              <a:pathLst>
                <a:path w="682" h="17238" extrusionOk="0">
                  <a:moveTo>
                    <a:pt x="173" y="1"/>
                  </a:moveTo>
                  <a:cubicBezTo>
                    <a:pt x="168" y="1"/>
                    <a:pt x="164" y="1"/>
                    <a:pt x="159" y="1"/>
                  </a:cubicBezTo>
                  <a:cubicBezTo>
                    <a:pt x="68" y="1"/>
                    <a:pt x="0" y="77"/>
                    <a:pt x="0" y="168"/>
                  </a:cubicBezTo>
                  <a:lnTo>
                    <a:pt x="349" y="17079"/>
                  </a:lnTo>
                  <a:cubicBezTo>
                    <a:pt x="356" y="17170"/>
                    <a:pt x="432" y="17238"/>
                    <a:pt x="523" y="17238"/>
                  </a:cubicBezTo>
                  <a:cubicBezTo>
                    <a:pt x="613" y="17238"/>
                    <a:pt x="682" y="17162"/>
                    <a:pt x="682" y="17071"/>
                  </a:cubicBezTo>
                  <a:lnTo>
                    <a:pt x="333" y="160"/>
                  </a:lnTo>
                  <a:cubicBezTo>
                    <a:pt x="326" y="73"/>
                    <a:pt x="264" y="1"/>
                    <a:pt x="173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6246950" y="3638025"/>
              <a:ext cx="16675" cy="413925"/>
            </a:xfrm>
            <a:custGeom>
              <a:avLst/>
              <a:gdLst/>
              <a:ahLst/>
              <a:cxnLst/>
              <a:rect l="l" t="t" r="r" b="b"/>
              <a:pathLst>
                <a:path w="667" h="16557" extrusionOk="0">
                  <a:moveTo>
                    <a:pt x="172" y="0"/>
                  </a:moveTo>
                  <a:cubicBezTo>
                    <a:pt x="167" y="0"/>
                    <a:pt x="163" y="0"/>
                    <a:pt x="159" y="1"/>
                  </a:cubicBezTo>
                  <a:cubicBezTo>
                    <a:pt x="68" y="1"/>
                    <a:pt x="0" y="76"/>
                    <a:pt x="0" y="167"/>
                  </a:cubicBezTo>
                  <a:lnTo>
                    <a:pt x="333" y="16390"/>
                  </a:lnTo>
                  <a:cubicBezTo>
                    <a:pt x="341" y="16480"/>
                    <a:pt x="416" y="16556"/>
                    <a:pt x="507" y="16556"/>
                  </a:cubicBezTo>
                  <a:cubicBezTo>
                    <a:pt x="598" y="16548"/>
                    <a:pt x="666" y="16473"/>
                    <a:pt x="666" y="16382"/>
                  </a:cubicBezTo>
                  <a:lnTo>
                    <a:pt x="333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6330200" y="3646150"/>
              <a:ext cx="16300" cy="396700"/>
            </a:xfrm>
            <a:custGeom>
              <a:avLst/>
              <a:gdLst/>
              <a:ahLst/>
              <a:cxnLst/>
              <a:rect l="l" t="t" r="r" b="b"/>
              <a:pathLst>
                <a:path w="652" h="15868" extrusionOk="0">
                  <a:moveTo>
                    <a:pt x="172" y="1"/>
                  </a:moveTo>
                  <a:cubicBezTo>
                    <a:pt x="168" y="1"/>
                    <a:pt x="164" y="1"/>
                    <a:pt x="160" y="1"/>
                  </a:cubicBezTo>
                  <a:cubicBezTo>
                    <a:pt x="69" y="1"/>
                    <a:pt x="1" y="77"/>
                    <a:pt x="1" y="168"/>
                  </a:cubicBezTo>
                  <a:lnTo>
                    <a:pt x="319" y="15709"/>
                  </a:lnTo>
                  <a:cubicBezTo>
                    <a:pt x="326" y="15800"/>
                    <a:pt x="402" y="15868"/>
                    <a:pt x="493" y="15868"/>
                  </a:cubicBezTo>
                  <a:cubicBezTo>
                    <a:pt x="584" y="15868"/>
                    <a:pt x="652" y="15792"/>
                    <a:pt x="652" y="15701"/>
                  </a:cubicBezTo>
                  <a:lnTo>
                    <a:pt x="334" y="160"/>
                  </a:lnTo>
                  <a:cubicBezTo>
                    <a:pt x="327" y="73"/>
                    <a:pt x="258" y="1"/>
                    <a:pt x="1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6413475" y="3654300"/>
              <a:ext cx="15925" cy="379650"/>
            </a:xfrm>
            <a:custGeom>
              <a:avLst/>
              <a:gdLst/>
              <a:ahLst/>
              <a:cxnLst/>
              <a:rect l="l" t="t" r="r" b="b"/>
              <a:pathLst>
                <a:path w="637" h="15186" extrusionOk="0">
                  <a:moveTo>
                    <a:pt x="172" y="0"/>
                  </a:moveTo>
                  <a:cubicBezTo>
                    <a:pt x="168" y="0"/>
                    <a:pt x="164" y="0"/>
                    <a:pt x="160" y="1"/>
                  </a:cubicBezTo>
                  <a:cubicBezTo>
                    <a:pt x="69" y="1"/>
                    <a:pt x="1" y="76"/>
                    <a:pt x="1" y="167"/>
                  </a:cubicBezTo>
                  <a:lnTo>
                    <a:pt x="311" y="15019"/>
                  </a:lnTo>
                  <a:cubicBezTo>
                    <a:pt x="311" y="15110"/>
                    <a:pt x="387" y="15186"/>
                    <a:pt x="478" y="15186"/>
                  </a:cubicBezTo>
                  <a:cubicBezTo>
                    <a:pt x="568" y="15178"/>
                    <a:pt x="637" y="15103"/>
                    <a:pt x="637" y="15012"/>
                  </a:cubicBezTo>
                  <a:lnTo>
                    <a:pt x="334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6496750" y="3662425"/>
              <a:ext cx="15725" cy="362450"/>
            </a:xfrm>
            <a:custGeom>
              <a:avLst/>
              <a:gdLst/>
              <a:ahLst/>
              <a:cxnLst/>
              <a:rect l="l" t="t" r="r" b="b"/>
              <a:pathLst>
                <a:path w="629" h="14498" extrusionOk="0">
                  <a:moveTo>
                    <a:pt x="172" y="1"/>
                  </a:moveTo>
                  <a:cubicBezTo>
                    <a:pt x="168" y="1"/>
                    <a:pt x="164" y="1"/>
                    <a:pt x="159" y="1"/>
                  </a:cubicBezTo>
                  <a:cubicBezTo>
                    <a:pt x="69" y="1"/>
                    <a:pt x="0" y="77"/>
                    <a:pt x="0" y="168"/>
                  </a:cubicBezTo>
                  <a:lnTo>
                    <a:pt x="296" y="14339"/>
                  </a:lnTo>
                  <a:cubicBezTo>
                    <a:pt x="296" y="14429"/>
                    <a:pt x="371" y="14498"/>
                    <a:pt x="462" y="14498"/>
                  </a:cubicBezTo>
                  <a:cubicBezTo>
                    <a:pt x="553" y="14498"/>
                    <a:pt x="629" y="14422"/>
                    <a:pt x="621" y="14331"/>
                  </a:cubicBezTo>
                  <a:lnTo>
                    <a:pt x="333" y="160"/>
                  </a:lnTo>
                  <a:cubicBezTo>
                    <a:pt x="326" y="74"/>
                    <a:pt x="257" y="1"/>
                    <a:pt x="1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6580025" y="3670575"/>
              <a:ext cx="15350" cy="345225"/>
            </a:xfrm>
            <a:custGeom>
              <a:avLst/>
              <a:gdLst/>
              <a:ahLst/>
              <a:cxnLst/>
              <a:rect l="l" t="t" r="r" b="b"/>
              <a:pathLst>
                <a:path w="614" h="13809" extrusionOk="0">
                  <a:moveTo>
                    <a:pt x="172" y="0"/>
                  </a:moveTo>
                  <a:cubicBezTo>
                    <a:pt x="168" y="0"/>
                    <a:pt x="163" y="0"/>
                    <a:pt x="159" y="1"/>
                  </a:cubicBezTo>
                  <a:cubicBezTo>
                    <a:pt x="68" y="1"/>
                    <a:pt x="0" y="76"/>
                    <a:pt x="0" y="167"/>
                  </a:cubicBezTo>
                  <a:lnTo>
                    <a:pt x="280" y="13649"/>
                  </a:lnTo>
                  <a:cubicBezTo>
                    <a:pt x="280" y="13736"/>
                    <a:pt x="349" y="13809"/>
                    <a:pt x="434" y="13809"/>
                  </a:cubicBezTo>
                  <a:cubicBezTo>
                    <a:pt x="438" y="13809"/>
                    <a:pt x="443" y="13809"/>
                    <a:pt x="447" y="13808"/>
                  </a:cubicBezTo>
                  <a:cubicBezTo>
                    <a:pt x="538" y="13808"/>
                    <a:pt x="613" y="13733"/>
                    <a:pt x="606" y="13642"/>
                  </a:cubicBezTo>
                  <a:lnTo>
                    <a:pt x="326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6663275" y="3678725"/>
              <a:ext cx="14975" cy="328175"/>
            </a:xfrm>
            <a:custGeom>
              <a:avLst/>
              <a:gdLst/>
              <a:ahLst/>
              <a:cxnLst/>
              <a:rect l="l" t="t" r="r" b="b"/>
              <a:pathLst>
                <a:path w="599" h="13127" extrusionOk="0">
                  <a:moveTo>
                    <a:pt x="160" y="0"/>
                  </a:moveTo>
                  <a:cubicBezTo>
                    <a:pt x="69" y="0"/>
                    <a:pt x="1" y="76"/>
                    <a:pt x="1" y="167"/>
                  </a:cubicBezTo>
                  <a:lnTo>
                    <a:pt x="266" y="12967"/>
                  </a:lnTo>
                  <a:cubicBezTo>
                    <a:pt x="266" y="13058"/>
                    <a:pt x="342" y="13126"/>
                    <a:pt x="432" y="13126"/>
                  </a:cubicBezTo>
                  <a:cubicBezTo>
                    <a:pt x="523" y="13126"/>
                    <a:pt x="599" y="13051"/>
                    <a:pt x="591" y="12960"/>
                  </a:cubicBezTo>
                  <a:lnTo>
                    <a:pt x="326" y="159"/>
                  </a:lnTo>
                  <a:cubicBezTo>
                    <a:pt x="326" y="68"/>
                    <a:pt x="251" y="0"/>
                    <a:pt x="160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6746375" y="3686850"/>
              <a:ext cx="14775" cy="310975"/>
            </a:xfrm>
            <a:custGeom>
              <a:avLst/>
              <a:gdLst/>
              <a:ahLst/>
              <a:cxnLst/>
              <a:rect l="l" t="t" r="r" b="b"/>
              <a:pathLst>
                <a:path w="591" h="12439" extrusionOk="0">
                  <a:moveTo>
                    <a:pt x="167" y="1"/>
                  </a:moveTo>
                  <a:cubicBezTo>
                    <a:pt x="76" y="1"/>
                    <a:pt x="0" y="76"/>
                    <a:pt x="8" y="167"/>
                  </a:cubicBezTo>
                  <a:lnTo>
                    <a:pt x="258" y="12279"/>
                  </a:lnTo>
                  <a:cubicBezTo>
                    <a:pt x="258" y="12366"/>
                    <a:pt x="326" y="12439"/>
                    <a:pt x="412" y="12439"/>
                  </a:cubicBezTo>
                  <a:cubicBezTo>
                    <a:pt x="416" y="12439"/>
                    <a:pt x="420" y="12438"/>
                    <a:pt x="424" y="12438"/>
                  </a:cubicBezTo>
                  <a:cubicBezTo>
                    <a:pt x="515" y="12438"/>
                    <a:pt x="591" y="12362"/>
                    <a:pt x="583" y="12272"/>
                  </a:cubicBezTo>
                  <a:lnTo>
                    <a:pt x="333" y="160"/>
                  </a:lnTo>
                  <a:cubicBezTo>
                    <a:pt x="333" y="69"/>
                    <a:pt x="258" y="1"/>
                    <a:pt x="167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5952100" y="4053275"/>
              <a:ext cx="750575" cy="288225"/>
            </a:xfrm>
            <a:custGeom>
              <a:avLst/>
              <a:gdLst/>
              <a:ahLst/>
              <a:cxnLst/>
              <a:rect l="l" t="t" r="r" b="b"/>
              <a:pathLst>
                <a:path w="30023" h="11529" extrusionOk="0">
                  <a:moveTo>
                    <a:pt x="5661" y="1"/>
                  </a:moveTo>
                  <a:cubicBezTo>
                    <a:pt x="5503" y="1"/>
                    <a:pt x="5348" y="78"/>
                    <a:pt x="5254" y="219"/>
                  </a:cubicBezTo>
                  <a:lnTo>
                    <a:pt x="492" y="7198"/>
                  </a:lnTo>
                  <a:cubicBezTo>
                    <a:pt x="167" y="7675"/>
                    <a:pt x="0" y="8235"/>
                    <a:pt x="8" y="8818"/>
                  </a:cubicBezTo>
                  <a:cubicBezTo>
                    <a:pt x="38" y="10321"/>
                    <a:pt x="1279" y="11529"/>
                    <a:pt x="2783" y="11529"/>
                  </a:cubicBezTo>
                  <a:cubicBezTo>
                    <a:pt x="2802" y="11529"/>
                    <a:pt x="2820" y="11528"/>
                    <a:pt x="2839" y="11528"/>
                  </a:cubicBezTo>
                  <a:lnTo>
                    <a:pt x="29530" y="10975"/>
                  </a:lnTo>
                  <a:cubicBezTo>
                    <a:pt x="29803" y="10968"/>
                    <a:pt x="30023" y="10741"/>
                    <a:pt x="30015" y="10468"/>
                  </a:cubicBezTo>
                  <a:cubicBezTo>
                    <a:pt x="30007" y="10200"/>
                    <a:pt x="29788" y="9984"/>
                    <a:pt x="29493" y="9984"/>
                  </a:cubicBezTo>
                  <a:cubicBezTo>
                    <a:pt x="29488" y="9984"/>
                    <a:pt x="29483" y="9984"/>
                    <a:pt x="29477" y="9984"/>
                  </a:cubicBezTo>
                  <a:lnTo>
                    <a:pt x="2786" y="10536"/>
                  </a:lnTo>
                  <a:cubicBezTo>
                    <a:pt x="2772" y="10537"/>
                    <a:pt x="2759" y="10537"/>
                    <a:pt x="2745" y="10537"/>
                  </a:cubicBezTo>
                  <a:cubicBezTo>
                    <a:pt x="1809" y="10537"/>
                    <a:pt x="1022" y="9765"/>
                    <a:pt x="999" y="8795"/>
                  </a:cubicBezTo>
                  <a:cubicBezTo>
                    <a:pt x="992" y="8424"/>
                    <a:pt x="1098" y="8061"/>
                    <a:pt x="1310" y="7758"/>
                  </a:cubicBezTo>
                  <a:lnTo>
                    <a:pt x="6071" y="779"/>
                  </a:lnTo>
                  <a:cubicBezTo>
                    <a:pt x="6230" y="552"/>
                    <a:pt x="6170" y="241"/>
                    <a:pt x="5943" y="90"/>
                  </a:cubicBezTo>
                  <a:cubicBezTo>
                    <a:pt x="5856" y="30"/>
                    <a:pt x="5758" y="1"/>
                    <a:pt x="5661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6177300" y="4042675"/>
              <a:ext cx="200625" cy="291800"/>
            </a:xfrm>
            <a:custGeom>
              <a:avLst/>
              <a:gdLst/>
              <a:ahLst/>
              <a:cxnLst/>
              <a:rect l="l" t="t" r="r" b="b"/>
              <a:pathLst>
                <a:path w="8025" h="11672" extrusionOk="0">
                  <a:moveTo>
                    <a:pt x="571" y="0"/>
                  </a:moveTo>
                  <a:cubicBezTo>
                    <a:pt x="389" y="0"/>
                    <a:pt x="215" y="100"/>
                    <a:pt x="129" y="272"/>
                  </a:cubicBezTo>
                  <a:cubicBezTo>
                    <a:pt x="0" y="521"/>
                    <a:pt x="99" y="817"/>
                    <a:pt x="349" y="938"/>
                  </a:cubicBezTo>
                  <a:lnTo>
                    <a:pt x="2915" y="2232"/>
                  </a:lnTo>
                  <a:cubicBezTo>
                    <a:pt x="3301" y="2429"/>
                    <a:pt x="3604" y="2762"/>
                    <a:pt x="3770" y="3163"/>
                  </a:cubicBezTo>
                  <a:lnTo>
                    <a:pt x="7003" y="11354"/>
                  </a:lnTo>
                  <a:cubicBezTo>
                    <a:pt x="7086" y="11551"/>
                    <a:pt x="7275" y="11672"/>
                    <a:pt x="7479" y="11672"/>
                  </a:cubicBezTo>
                  <a:cubicBezTo>
                    <a:pt x="7532" y="11664"/>
                    <a:pt x="7593" y="11657"/>
                    <a:pt x="7646" y="11634"/>
                  </a:cubicBezTo>
                  <a:cubicBezTo>
                    <a:pt x="7903" y="11536"/>
                    <a:pt x="8024" y="11248"/>
                    <a:pt x="7926" y="10991"/>
                  </a:cubicBezTo>
                  <a:lnTo>
                    <a:pt x="4694" y="2800"/>
                  </a:lnTo>
                  <a:cubicBezTo>
                    <a:pt x="4436" y="2172"/>
                    <a:pt x="3967" y="1649"/>
                    <a:pt x="3361" y="1347"/>
                  </a:cubicBezTo>
                  <a:lnTo>
                    <a:pt x="795" y="52"/>
                  </a:lnTo>
                  <a:cubicBezTo>
                    <a:pt x="723" y="17"/>
                    <a:pt x="646" y="0"/>
                    <a:pt x="57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5805425" y="3507600"/>
              <a:ext cx="656150" cy="570450"/>
            </a:xfrm>
            <a:custGeom>
              <a:avLst/>
              <a:gdLst/>
              <a:ahLst/>
              <a:cxnLst/>
              <a:rect l="l" t="t" r="r" b="b"/>
              <a:pathLst>
                <a:path w="26246" h="22818" extrusionOk="0">
                  <a:moveTo>
                    <a:pt x="539" y="0"/>
                  </a:moveTo>
                  <a:cubicBezTo>
                    <a:pt x="305" y="0"/>
                    <a:pt x="100" y="164"/>
                    <a:pt x="53" y="403"/>
                  </a:cubicBezTo>
                  <a:cubicBezTo>
                    <a:pt x="0" y="668"/>
                    <a:pt x="175" y="933"/>
                    <a:pt x="447" y="986"/>
                  </a:cubicBezTo>
                  <a:lnTo>
                    <a:pt x="5572" y="1970"/>
                  </a:lnTo>
                  <a:cubicBezTo>
                    <a:pt x="6238" y="2099"/>
                    <a:pt x="6760" y="2614"/>
                    <a:pt x="6904" y="3280"/>
                  </a:cubicBezTo>
                  <a:lnTo>
                    <a:pt x="11045" y="22432"/>
                  </a:lnTo>
                  <a:cubicBezTo>
                    <a:pt x="11097" y="22654"/>
                    <a:pt x="11293" y="22818"/>
                    <a:pt x="11522" y="22818"/>
                  </a:cubicBezTo>
                  <a:cubicBezTo>
                    <a:pt x="11527" y="22818"/>
                    <a:pt x="11532" y="22818"/>
                    <a:pt x="11537" y="22818"/>
                  </a:cubicBezTo>
                  <a:lnTo>
                    <a:pt x="11582" y="22818"/>
                  </a:lnTo>
                  <a:lnTo>
                    <a:pt x="25776" y="21281"/>
                  </a:lnTo>
                  <a:cubicBezTo>
                    <a:pt x="26049" y="21251"/>
                    <a:pt x="26245" y="21001"/>
                    <a:pt x="26215" y="20728"/>
                  </a:cubicBezTo>
                  <a:cubicBezTo>
                    <a:pt x="26187" y="20474"/>
                    <a:pt x="25975" y="20286"/>
                    <a:pt x="25725" y="20286"/>
                  </a:cubicBezTo>
                  <a:cubicBezTo>
                    <a:pt x="25707" y="20286"/>
                    <a:pt x="25689" y="20287"/>
                    <a:pt x="25670" y="20289"/>
                  </a:cubicBezTo>
                  <a:lnTo>
                    <a:pt x="11923" y="21781"/>
                  </a:lnTo>
                  <a:lnTo>
                    <a:pt x="7873" y="3068"/>
                  </a:lnTo>
                  <a:cubicBezTo>
                    <a:pt x="7646" y="2016"/>
                    <a:pt x="6821" y="1206"/>
                    <a:pt x="5761" y="1001"/>
                  </a:cubicBezTo>
                  <a:lnTo>
                    <a:pt x="636" y="10"/>
                  </a:lnTo>
                  <a:cubicBezTo>
                    <a:pt x="603" y="3"/>
                    <a:pt x="571" y="0"/>
                    <a:pt x="539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5804300" y="3499250"/>
              <a:ext cx="126625" cy="63850"/>
            </a:xfrm>
            <a:custGeom>
              <a:avLst/>
              <a:gdLst/>
              <a:ahLst/>
              <a:cxnLst/>
              <a:rect l="l" t="t" r="r" b="b"/>
              <a:pathLst>
                <a:path w="5065" h="2554" extrusionOk="0">
                  <a:moveTo>
                    <a:pt x="982" y="0"/>
                  </a:moveTo>
                  <a:cubicBezTo>
                    <a:pt x="558" y="0"/>
                    <a:pt x="185" y="304"/>
                    <a:pt x="98" y="737"/>
                  </a:cubicBezTo>
                  <a:cubicBezTo>
                    <a:pt x="0" y="1229"/>
                    <a:pt x="326" y="1706"/>
                    <a:pt x="818" y="1797"/>
                  </a:cubicBezTo>
                  <a:lnTo>
                    <a:pt x="4716" y="2554"/>
                  </a:lnTo>
                  <a:lnTo>
                    <a:pt x="4890" y="1661"/>
                  </a:lnTo>
                  <a:lnTo>
                    <a:pt x="5064" y="767"/>
                  </a:lnTo>
                  <a:lnTo>
                    <a:pt x="1158" y="18"/>
                  </a:lnTo>
                  <a:cubicBezTo>
                    <a:pt x="1099" y="6"/>
                    <a:pt x="1040" y="0"/>
                    <a:pt x="982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6533450" y="4344300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54" y="0"/>
                  </a:moveTo>
                  <a:cubicBezTo>
                    <a:pt x="2635" y="0"/>
                    <a:pt x="2616" y="0"/>
                    <a:pt x="2597" y="1"/>
                  </a:cubicBezTo>
                  <a:cubicBezTo>
                    <a:pt x="1152" y="31"/>
                    <a:pt x="1" y="1227"/>
                    <a:pt x="31" y="2680"/>
                  </a:cubicBezTo>
                  <a:cubicBezTo>
                    <a:pt x="61" y="4108"/>
                    <a:pt x="1234" y="5247"/>
                    <a:pt x="2655" y="5247"/>
                  </a:cubicBezTo>
                  <a:cubicBezTo>
                    <a:pt x="2674" y="5247"/>
                    <a:pt x="2692" y="5247"/>
                    <a:pt x="2711" y="5247"/>
                  </a:cubicBezTo>
                  <a:cubicBezTo>
                    <a:pt x="4157" y="5216"/>
                    <a:pt x="5308" y="4020"/>
                    <a:pt x="5277" y="2567"/>
                  </a:cubicBezTo>
                  <a:cubicBezTo>
                    <a:pt x="5247" y="1140"/>
                    <a:pt x="4082" y="0"/>
                    <a:pt x="2654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6565625" y="4376100"/>
              <a:ext cx="68350" cy="67600"/>
            </a:xfrm>
            <a:custGeom>
              <a:avLst/>
              <a:gdLst/>
              <a:ahLst/>
              <a:cxnLst/>
              <a:rect l="l" t="t" r="r" b="b"/>
              <a:pathLst>
                <a:path w="2734" h="2704" extrusionOk="0">
                  <a:moveTo>
                    <a:pt x="1369" y="0"/>
                  </a:moveTo>
                  <a:cubicBezTo>
                    <a:pt x="1360" y="0"/>
                    <a:pt x="1350" y="0"/>
                    <a:pt x="1341" y="0"/>
                  </a:cubicBezTo>
                  <a:cubicBezTo>
                    <a:pt x="591" y="15"/>
                    <a:pt x="1" y="636"/>
                    <a:pt x="16" y="1378"/>
                  </a:cubicBezTo>
                  <a:cubicBezTo>
                    <a:pt x="31" y="2118"/>
                    <a:pt x="636" y="2703"/>
                    <a:pt x="1366" y="2703"/>
                  </a:cubicBezTo>
                  <a:cubicBezTo>
                    <a:pt x="1375" y="2703"/>
                    <a:pt x="1384" y="2703"/>
                    <a:pt x="1394" y="2703"/>
                  </a:cubicBezTo>
                  <a:cubicBezTo>
                    <a:pt x="2143" y="2688"/>
                    <a:pt x="2734" y="2067"/>
                    <a:pt x="2718" y="1325"/>
                  </a:cubicBezTo>
                  <a:cubicBezTo>
                    <a:pt x="2704" y="585"/>
                    <a:pt x="2105" y="0"/>
                    <a:pt x="1369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6549550" y="4328400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1"/>
                  </a:moveTo>
                  <a:lnTo>
                    <a:pt x="0" y="84"/>
                  </a:lnTo>
                  <a:lnTo>
                    <a:pt x="8" y="478"/>
                  </a:lnTo>
                  <a:lnTo>
                    <a:pt x="4111" y="394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6571125" y="4338625"/>
              <a:ext cx="59625" cy="70425"/>
            </a:xfrm>
            <a:custGeom>
              <a:avLst/>
              <a:gdLst/>
              <a:ahLst/>
              <a:cxnLst/>
              <a:rect l="l" t="t" r="r" b="b"/>
              <a:pathLst>
                <a:path w="2385" h="2817" extrusionOk="0">
                  <a:moveTo>
                    <a:pt x="2385" y="0"/>
                  </a:moveTo>
                  <a:lnTo>
                    <a:pt x="0" y="53"/>
                  </a:lnTo>
                  <a:cubicBezTo>
                    <a:pt x="0" y="53"/>
                    <a:pt x="437" y="2817"/>
                    <a:pt x="1243" y="2817"/>
                  </a:cubicBezTo>
                  <a:cubicBezTo>
                    <a:pt x="1245" y="2817"/>
                    <a:pt x="1247" y="2817"/>
                    <a:pt x="1249" y="2817"/>
                  </a:cubicBezTo>
                  <a:cubicBezTo>
                    <a:pt x="2059" y="2794"/>
                    <a:pt x="2385" y="1"/>
                    <a:pt x="2385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6004700" y="4355275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53" y="0"/>
                  </a:moveTo>
                  <a:cubicBezTo>
                    <a:pt x="2634" y="0"/>
                    <a:pt x="2616" y="0"/>
                    <a:pt x="2597" y="1"/>
                  </a:cubicBezTo>
                  <a:cubicBezTo>
                    <a:pt x="1151" y="31"/>
                    <a:pt x="1" y="1227"/>
                    <a:pt x="31" y="2673"/>
                  </a:cubicBezTo>
                  <a:cubicBezTo>
                    <a:pt x="61" y="4108"/>
                    <a:pt x="1227" y="5247"/>
                    <a:pt x="2655" y="5247"/>
                  </a:cubicBezTo>
                  <a:cubicBezTo>
                    <a:pt x="2673" y="5247"/>
                    <a:pt x="2692" y="5247"/>
                    <a:pt x="2711" y="5247"/>
                  </a:cubicBezTo>
                  <a:cubicBezTo>
                    <a:pt x="4156" y="5216"/>
                    <a:pt x="5307" y="4013"/>
                    <a:pt x="5277" y="2567"/>
                  </a:cubicBezTo>
                  <a:cubicBezTo>
                    <a:pt x="5247" y="1140"/>
                    <a:pt x="4081" y="0"/>
                    <a:pt x="2653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6036875" y="4387075"/>
              <a:ext cx="68350" cy="67600"/>
            </a:xfrm>
            <a:custGeom>
              <a:avLst/>
              <a:gdLst/>
              <a:ahLst/>
              <a:cxnLst/>
              <a:rect l="l" t="t" r="r" b="b"/>
              <a:pathLst>
                <a:path w="2734" h="2704" extrusionOk="0">
                  <a:moveTo>
                    <a:pt x="1368" y="0"/>
                  </a:moveTo>
                  <a:cubicBezTo>
                    <a:pt x="1359" y="0"/>
                    <a:pt x="1350" y="0"/>
                    <a:pt x="1340" y="0"/>
                  </a:cubicBezTo>
                  <a:cubicBezTo>
                    <a:pt x="591" y="16"/>
                    <a:pt x="0" y="629"/>
                    <a:pt x="16" y="1378"/>
                  </a:cubicBezTo>
                  <a:cubicBezTo>
                    <a:pt x="31" y="2118"/>
                    <a:pt x="636" y="2703"/>
                    <a:pt x="1365" y="2703"/>
                  </a:cubicBezTo>
                  <a:cubicBezTo>
                    <a:pt x="1375" y="2703"/>
                    <a:pt x="1384" y="2703"/>
                    <a:pt x="1393" y="2703"/>
                  </a:cubicBezTo>
                  <a:cubicBezTo>
                    <a:pt x="2143" y="2688"/>
                    <a:pt x="2733" y="2067"/>
                    <a:pt x="2718" y="1325"/>
                  </a:cubicBezTo>
                  <a:cubicBezTo>
                    <a:pt x="2703" y="585"/>
                    <a:pt x="2098" y="0"/>
                    <a:pt x="1368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6020600" y="4339375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1"/>
                  </a:moveTo>
                  <a:lnTo>
                    <a:pt x="0" y="84"/>
                  </a:lnTo>
                  <a:lnTo>
                    <a:pt x="8" y="478"/>
                  </a:lnTo>
                  <a:lnTo>
                    <a:pt x="4111" y="394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6042350" y="4349600"/>
              <a:ext cx="59650" cy="70250"/>
            </a:xfrm>
            <a:custGeom>
              <a:avLst/>
              <a:gdLst/>
              <a:ahLst/>
              <a:cxnLst/>
              <a:rect l="l" t="t" r="r" b="b"/>
              <a:pathLst>
                <a:path w="2386" h="2810" extrusionOk="0">
                  <a:moveTo>
                    <a:pt x="2386" y="1"/>
                  </a:moveTo>
                  <a:lnTo>
                    <a:pt x="1" y="54"/>
                  </a:lnTo>
                  <a:cubicBezTo>
                    <a:pt x="1" y="54"/>
                    <a:pt x="436" y="2809"/>
                    <a:pt x="1240" y="2809"/>
                  </a:cubicBezTo>
                  <a:cubicBezTo>
                    <a:pt x="1243" y="2809"/>
                    <a:pt x="1247" y="2809"/>
                    <a:pt x="1250" y="2809"/>
                  </a:cubicBezTo>
                  <a:cubicBezTo>
                    <a:pt x="2060" y="2794"/>
                    <a:pt x="2386" y="1"/>
                    <a:pt x="2386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5839675" y="3867725"/>
              <a:ext cx="711025" cy="183325"/>
            </a:xfrm>
            <a:custGeom>
              <a:avLst/>
              <a:gdLst/>
              <a:ahLst/>
              <a:cxnLst/>
              <a:rect l="l" t="t" r="r" b="b"/>
              <a:pathLst>
                <a:path w="28441" h="7333" extrusionOk="0">
                  <a:moveTo>
                    <a:pt x="25654" y="1"/>
                  </a:moveTo>
                  <a:cubicBezTo>
                    <a:pt x="25579" y="1"/>
                    <a:pt x="25504" y="4"/>
                    <a:pt x="25428" y="10"/>
                  </a:cubicBezTo>
                  <a:lnTo>
                    <a:pt x="2544" y="2016"/>
                  </a:lnTo>
                  <a:cubicBezTo>
                    <a:pt x="1091" y="2145"/>
                    <a:pt x="1" y="3447"/>
                    <a:pt x="129" y="4900"/>
                  </a:cubicBezTo>
                  <a:cubicBezTo>
                    <a:pt x="251" y="6283"/>
                    <a:pt x="1417" y="7333"/>
                    <a:pt x="2779" y="7333"/>
                  </a:cubicBezTo>
                  <a:cubicBezTo>
                    <a:pt x="2857" y="7333"/>
                    <a:pt x="2935" y="7330"/>
                    <a:pt x="3013" y="7323"/>
                  </a:cubicBezTo>
                  <a:lnTo>
                    <a:pt x="25890" y="5309"/>
                  </a:lnTo>
                  <a:cubicBezTo>
                    <a:pt x="27351" y="5188"/>
                    <a:pt x="28441" y="3886"/>
                    <a:pt x="28312" y="2425"/>
                  </a:cubicBezTo>
                  <a:cubicBezTo>
                    <a:pt x="28244" y="1698"/>
                    <a:pt x="27888" y="1062"/>
                    <a:pt x="27366" y="623"/>
                  </a:cubicBezTo>
                  <a:cubicBezTo>
                    <a:pt x="26898" y="230"/>
                    <a:pt x="26297" y="1"/>
                    <a:pt x="25654" y="1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5842525" y="3851025"/>
              <a:ext cx="710825" cy="183350"/>
            </a:xfrm>
            <a:custGeom>
              <a:avLst/>
              <a:gdLst/>
              <a:ahLst/>
              <a:cxnLst/>
              <a:rect l="l" t="t" r="r" b="b"/>
              <a:pathLst>
                <a:path w="28433" h="7334" extrusionOk="0">
                  <a:moveTo>
                    <a:pt x="25670" y="1"/>
                  </a:moveTo>
                  <a:cubicBezTo>
                    <a:pt x="25590" y="1"/>
                    <a:pt x="25509" y="4"/>
                    <a:pt x="25428" y="12"/>
                  </a:cubicBezTo>
                  <a:lnTo>
                    <a:pt x="2544" y="2018"/>
                  </a:lnTo>
                  <a:cubicBezTo>
                    <a:pt x="1083" y="2147"/>
                    <a:pt x="0" y="3441"/>
                    <a:pt x="121" y="4902"/>
                  </a:cubicBezTo>
                  <a:cubicBezTo>
                    <a:pt x="243" y="6288"/>
                    <a:pt x="1422" y="7334"/>
                    <a:pt x="2783" y="7334"/>
                  </a:cubicBezTo>
                  <a:cubicBezTo>
                    <a:pt x="2857" y="7334"/>
                    <a:pt x="2931" y="7331"/>
                    <a:pt x="3005" y="7324"/>
                  </a:cubicBezTo>
                  <a:lnTo>
                    <a:pt x="25889" y="5311"/>
                  </a:lnTo>
                  <a:cubicBezTo>
                    <a:pt x="27350" y="5182"/>
                    <a:pt x="28433" y="3888"/>
                    <a:pt x="28312" y="2427"/>
                  </a:cubicBezTo>
                  <a:cubicBezTo>
                    <a:pt x="28244" y="1700"/>
                    <a:pt x="27888" y="1064"/>
                    <a:pt x="27365" y="625"/>
                  </a:cubicBezTo>
                  <a:cubicBezTo>
                    <a:pt x="26902" y="235"/>
                    <a:pt x="26307" y="1"/>
                    <a:pt x="25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6411200" y="3874200"/>
              <a:ext cx="95600" cy="93525"/>
            </a:xfrm>
            <a:custGeom>
              <a:avLst/>
              <a:gdLst/>
              <a:ahLst/>
              <a:cxnLst/>
              <a:rect l="l" t="t" r="r" b="b"/>
              <a:pathLst>
                <a:path w="3824" h="3741" extrusionOk="0">
                  <a:moveTo>
                    <a:pt x="1787" y="1"/>
                  </a:moveTo>
                  <a:lnTo>
                    <a:pt x="1303" y="1250"/>
                  </a:lnTo>
                  <a:lnTo>
                    <a:pt x="1" y="1560"/>
                  </a:lnTo>
                  <a:lnTo>
                    <a:pt x="1038" y="2408"/>
                  </a:lnTo>
                  <a:lnTo>
                    <a:pt x="924" y="3740"/>
                  </a:lnTo>
                  <a:lnTo>
                    <a:pt x="2052" y="3014"/>
                  </a:lnTo>
                  <a:lnTo>
                    <a:pt x="3294" y="3536"/>
                  </a:lnTo>
                  <a:lnTo>
                    <a:pt x="2953" y="2242"/>
                  </a:lnTo>
                  <a:lnTo>
                    <a:pt x="3824" y="1220"/>
                  </a:lnTo>
                  <a:lnTo>
                    <a:pt x="2484" y="1144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6280250" y="3885750"/>
              <a:ext cx="95775" cy="93525"/>
            </a:xfrm>
            <a:custGeom>
              <a:avLst/>
              <a:gdLst/>
              <a:ahLst/>
              <a:cxnLst/>
              <a:rect l="l" t="t" r="r" b="b"/>
              <a:pathLst>
                <a:path w="3831" h="3741" extrusionOk="0">
                  <a:moveTo>
                    <a:pt x="1794" y="1"/>
                  </a:moveTo>
                  <a:lnTo>
                    <a:pt x="1310" y="1250"/>
                  </a:lnTo>
                  <a:lnTo>
                    <a:pt x="0" y="1553"/>
                  </a:lnTo>
                  <a:lnTo>
                    <a:pt x="1045" y="2400"/>
                  </a:lnTo>
                  <a:lnTo>
                    <a:pt x="932" y="3740"/>
                  </a:lnTo>
                  <a:lnTo>
                    <a:pt x="2059" y="3013"/>
                  </a:lnTo>
                  <a:lnTo>
                    <a:pt x="3293" y="3536"/>
                  </a:lnTo>
                  <a:lnTo>
                    <a:pt x="2953" y="2234"/>
                  </a:lnTo>
                  <a:lnTo>
                    <a:pt x="3831" y="1219"/>
                  </a:lnTo>
                  <a:lnTo>
                    <a:pt x="2491" y="1144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6148350" y="3897300"/>
              <a:ext cx="95775" cy="93500"/>
            </a:xfrm>
            <a:custGeom>
              <a:avLst/>
              <a:gdLst/>
              <a:ahLst/>
              <a:cxnLst/>
              <a:rect l="l" t="t" r="r" b="b"/>
              <a:pathLst>
                <a:path w="3831" h="3740" extrusionOk="0">
                  <a:moveTo>
                    <a:pt x="1794" y="0"/>
                  </a:moveTo>
                  <a:lnTo>
                    <a:pt x="1310" y="1249"/>
                  </a:lnTo>
                  <a:lnTo>
                    <a:pt x="0" y="1560"/>
                  </a:lnTo>
                  <a:lnTo>
                    <a:pt x="1045" y="2408"/>
                  </a:lnTo>
                  <a:lnTo>
                    <a:pt x="931" y="3740"/>
                  </a:lnTo>
                  <a:lnTo>
                    <a:pt x="2059" y="3013"/>
                  </a:lnTo>
                  <a:lnTo>
                    <a:pt x="3293" y="3536"/>
                  </a:lnTo>
                  <a:lnTo>
                    <a:pt x="2952" y="2234"/>
                  </a:lnTo>
                  <a:lnTo>
                    <a:pt x="3831" y="1219"/>
                  </a:lnTo>
                  <a:lnTo>
                    <a:pt x="2491" y="114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6017575" y="3908650"/>
              <a:ext cx="95600" cy="93700"/>
            </a:xfrm>
            <a:custGeom>
              <a:avLst/>
              <a:gdLst/>
              <a:ahLst/>
              <a:cxnLst/>
              <a:rect l="l" t="t" r="r" b="b"/>
              <a:pathLst>
                <a:path w="3824" h="3748" extrusionOk="0">
                  <a:moveTo>
                    <a:pt x="1794" y="1"/>
                  </a:moveTo>
                  <a:lnTo>
                    <a:pt x="1302" y="1257"/>
                  </a:lnTo>
                  <a:lnTo>
                    <a:pt x="0" y="1560"/>
                  </a:lnTo>
                  <a:lnTo>
                    <a:pt x="1037" y="2408"/>
                  </a:lnTo>
                  <a:lnTo>
                    <a:pt x="931" y="3748"/>
                  </a:lnTo>
                  <a:lnTo>
                    <a:pt x="931" y="3748"/>
                  </a:lnTo>
                  <a:lnTo>
                    <a:pt x="2059" y="3021"/>
                  </a:lnTo>
                  <a:lnTo>
                    <a:pt x="3293" y="3536"/>
                  </a:lnTo>
                  <a:lnTo>
                    <a:pt x="2953" y="2241"/>
                  </a:lnTo>
                  <a:lnTo>
                    <a:pt x="3823" y="1227"/>
                  </a:lnTo>
                  <a:lnTo>
                    <a:pt x="2491" y="1151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5888325" y="3920000"/>
              <a:ext cx="95575" cy="93700"/>
            </a:xfrm>
            <a:custGeom>
              <a:avLst/>
              <a:gdLst/>
              <a:ahLst/>
              <a:cxnLst/>
              <a:rect l="l" t="t" r="r" b="b"/>
              <a:pathLst>
                <a:path w="3823" h="3748" extrusionOk="0">
                  <a:moveTo>
                    <a:pt x="1787" y="1"/>
                  </a:moveTo>
                  <a:lnTo>
                    <a:pt x="1302" y="1250"/>
                  </a:lnTo>
                  <a:lnTo>
                    <a:pt x="0" y="1560"/>
                  </a:lnTo>
                  <a:lnTo>
                    <a:pt x="1037" y="2408"/>
                  </a:lnTo>
                  <a:lnTo>
                    <a:pt x="924" y="3748"/>
                  </a:lnTo>
                  <a:lnTo>
                    <a:pt x="2052" y="3021"/>
                  </a:lnTo>
                  <a:lnTo>
                    <a:pt x="3293" y="3536"/>
                  </a:lnTo>
                  <a:lnTo>
                    <a:pt x="2952" y="2242"/>
                  </a:lnTo>
                  <a:lnTo>
                    <a:pt x="3823" y="1227"/>
                  </a:lnTo>
                  <a:lnTo>
                    <a:pt x="2483" y="1151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6317525" y="3097725"/>
              <a:ext cx="219750" cy="202700"/>
            </a:xfrm>
            <a:custGeom>
              <a:avLst/>
              <a:gdLst/>
              <a:ahLst/>
              <a:cxnLst/>
              <a:rect l="l" t="t" r="r" b="b"/>
              <a:pathLst>
                <a:path w="8790" h="8108" extrusionOk="0">
                  <a:moveTo>
                    <a:pt x="4531" y="1"/>
                  </a:moveTo>
                  <a:cubicBezTo>
                    <a:pt x="4245" y="1"/>
                    <a:pt x="3955" y="33"/>
                    <a:pt x="3665" y="99"/>
                  </a:cubicBezTo>
                  <a:cubicBezTo>
                    <a:pt x="1575" y="576"/>
                    <a:pt x="273" y="2658"/>
                    <a:pt x="750" y="4747"/>
                  </a:cubicBezTo>
                  <a:cubicBezTo>
                    <a:pt x="856" y="5193"/>
                    <a:pt x="1030" y="5610"/>
                    <a:pt x="1265" y="5973"/>
                  </a:cubicBezTo>
                  <a:lnTo>
                    <a:pt x="1" y="8108"/>
                  </a:lnTo>
                  <a:lnTo>
                    <a:pt x="2332" y="7071"/>
                  </a:lnTo>
                  <a:cubicBezTo>
                    <a:pt x="2959" y="7515"/>
                    <a:pt x="3720" y="7763"/>
                    <a:pt x="4516" y="7763"/>
                  </a:cubicBezTo>
                  <a:cubicBezTo>
                    <a:pt x="4807" y="7763"/>
                    <a:pt x="5103" y="7730"/>
                    <a:pt x="5398" y="7661"/>
                  </a:cubicBezTo>
                  <a:cubicBezTo>
                    <a:pt x="7487" y="7184"/>
                    <a:pt x="8789" y="5103"/>
                    <a:pt x="8312" y="3013"/>
                  </a:cubicBezTo>
                  <a:cubicBezTo>
                    <a:pt x="7902" y="1221"/>
                    <a:pt x="6301" y="1"/>
                    <a:pt x="4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6349700" y="3124025"/>
              <a:ext cx="159000" cy="125500"/>
            </a:xfrm>
            <a:custGeom>
              <a:avLst/>
              <a:gdLst/>
              <a:ahLst/>
              <a:cxnLst/>
              <a:rect l="l" t="t" r="r" b="b"/>
              <a:pathLst>
                <a:path w="6360" h="5020" extrusionOk="0">
                  <a:moveTo>
                    <a:pt x="5088" y="1"/>
                  </a:moveTo>
                  <a:lnTo>
                    <a:pt x="2559" y="2764"/>
                  </a:lnTo>
                  <a:lnTo>
                    <a:pt x="954" y="1704"/>
                  </a:lnTo>
                  <a:lnTo>
                    <a:pt x="1" y="3157"/>
                  </a:lnTo>
                  <a:lnTo>
                    <a:pt x="2832" y="5020"/>
                  </a:lnTo>
                  <a:lnTo>
                    <a:pt x="6359" y="1182"/>
                  </a:lnTo>
                  <a:lnTo>
                    <a:pt x="50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5943575" y="3142000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0" y="1"/>
                    <a:pt x="0" y="871"/>
                    <a:pt x="561" y="871"/>
                  </a:cubicBezTo>
                  <a:cubicBezTo>
                    <a:pt x="1121" y="871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5917825" y="3209200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75" y="523"/>
                    <a:pt x="675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5881500" y="3160925"/>
              <a:ext cx="16875" cy="13100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5852550" y="32165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3" y="0"/>
                  </a:moveTo>
                  <a:cubicBezTo>
                    <a:pt x="0" y="0"/>
                    <a:pt x="0" y="523"/>
                    <a:pt x="333" y="523"/>
                  </a:cubicBezTo>
                  <a:cubicBezTo>
                    <a:pt x="674" y="523"/>
                    <a:pt x="674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5907800" y="3057600"/>
              <a:ext cx="24625" cy="66275"/>
            </a:xfrm>
            <a:custGeom>
              <a:avLst/>
              <a:gdLst/>
              <a:ahLst/>
              <a:cxnLst/>
              <a:rect l="l" t="t" r="r" b="b"/>
              <a:pathLst>
                <a:path w="985" h="2651" extrusionOk="0">
                  <a:moveTo>
                    <a:pt x="493" y="1"/>
                  </a:moveTo>
                  <a:lnTo>
                    <a:pt x="1" y="1325"/>
                  </a:lnTo>
                  <a:lnTo>
                    <a:pt x="493" y="2650"/>
                  </a:lnTo>
                  <a:lnTo>
                    <a:pt x="985" y="132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6565250" y="4184575"/>
              <a:ext cx="34475" cy="92375"/>
            </a:xfrm>
            <a:custGeom>
              <a:avLst/>
              <a:gdLst/>
              <a:ahLst/>
              <a:cxnLst/>
              <a:rect l="l" t="t" r="r" b="b"/>
              <a:pathLst>
                <a:path w="1379" h="3695" extrusionOk="0">
                  <a:moveTo>
                    <a:pt x="690" y="1"/>
                  </a:moveTo>
                  <a:lnTo>
                    <a:pt x="1" y="1848"/>
                  </a:lnTo>
                  <a:lnTo>
                    <a:pt x="690" y="3695"/>
                  </a:lnTo>
                  <a:lnTo>
                    <a:pt x="1378" y="1848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6496175" y="4102450"/>
              <a:ext cx="28225" cy="21775"/>
            </a:xfrm>
            <a:custGeom>
              <a:avLst/>
              <a:gdLst/>
              <a:ahLst/>
              <a:cxnLst/>
              <a:rect l="l" t="t" r="r" b="b"/>
              <a:pathLst>
                <a:path w="1129" h="871" extrusionOk="0">
                  <a:moveTo>
                    <a:pt x="568" y="0"/>
                  </a:moveTo>
                  <a:cubicBezTo>
                    <a:pt x="8" y="0"/>
                    <a:pt x="1" y="871"/>
                    <a:pt x="568" y="871"/>
                  </a:cubicBezTo>
                  <a:cubicBezTo>
                    <a:pt x="1121" y="871"/>
                    <a:pt x="1129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6506775" y="4172075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1" y="1"/>
                    <a:pt x="1" y="872"/>
                    <a:pt x="561" y="872"/>
                  </a:cubicBezTo>
                  <a:cubicBezTo>
                    <a:pt x="1121" y="872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6633575" y="41654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0" y="0"/>
                    <a:pt x="0" y="522"/>
                    <a:pt x="334" y="522"/>
                  </a:cubicBezTo>
                  <a:cubicBezTo>
                    <a:pt x="674" y="522"/>
                    <a:pt x="67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6595150" y="4124025"/>
              <a:ext cx="16675" cy="13075"/>
            </a:xfrm>
            <a:custGeom>
              <a:avLst/>
              <a:gdLst/>
              <a:ahLst/>
              <a:cxnLst/>
              <a:rect l="l" t="t" r="r" b="b"/>
              <a:pathLst>
                <a:path w="667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67" y="523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6464000" y="4191000"/>
              <a:ext cx="16875" cy="13100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34" y="1"/>
                  </a:moveTo>
                  <a:cubicBezTo>
                    <a:pt x="1" y="1"/>
                    <a:pt x="1" y="523"/>
                    <a:pt x="334" y="523"/>
                  </a:cubicBezTo>
                  <a:cubicBezTo>
                    <a:pt x="675" y="523"/>
                    <a:pt x="675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6671225" y="4080100"/>
              <a:ext cx="24825" cy="66275"/>
            </a:xfrm>
            <a:custGeom>
              <a:avLst/>
              <a:gdLst/>
              <a:ahLst/>
              <a:cxnLst/>
              <a:rect l="l" t="t" r="r" b="b"/>
              <a:pathLst>
                <a:path w="993" h="2651" extrusionOk="0">
                  <a:moveTo>
                    <a:pt x="493" y="1"/>
                  </a:moveTo>
                  <a:lnTo>
                    <a:pt x="1" y="1326"/>
                  </a:lnTo>
                  <a:lnTo>
                    <a:pt x="493" y="2650"/>
                  </a:lnTo>
                  <a:lnTo>
                    <a:pt x="993" y="132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50"/>
          <p:cNvSpPr/>
          <p:nvPr/>
        </p:nvSpPr>
        <p:spPr>
          <a:xfrm>
            <a:off x="7848722" y="3014325"/>
            <a:ext cx="1513250" cy="3460900"/>
          </a:xfrm>
          <a:custGeom>
            <a:avLst/>
            <a:gdLst/>
            <a:ahLst/>
            <a:cxnLst/>
            <a:rect l="l" t="t" r="r" b="b"/>
            <a:pathLst>
              <a:path w="60530" h="138436" extrusionOk="0">
                <a:moveTo>
                  <a:pt x="60530" y="0"/>
                </a:moveTo>
                <a:cubicBezTo>
                  <a:pt x="40741" y="0"/>
                  <a:pt x="13654" y="9042"/>
                  <a:pt x="8217" y="28070"/>
                </a:cubicBezTo>
                <a:cubicBezTo>
                  <a:pt x="7341" y="31137"/>
                  <a:pt x="6303" y="35087"/>
                  <a:pt x="8217" y="37639"/>
                </a:cubicBezTo>
                <a:cubicBezTo>
                  <a:pt x="13907" y="45226"/>
                  <a:pt x="32792" y="47972"/>
                  <a:pt x="29270" y="56778"/>
                </a:cubicBezTo>
                <a:cubicBezTo>
                  <a:pt x="25436" y="66364"/>
                  <a:pt x="8427" y="64513"/>
                  <a:pt x="3114" y="73365"/>
                </a:cubicBezTo>
                <a:cubicBezTo>
                  <a:pt x="376" y="77927"/>
                  <a:pt x="2999" y="84046"/>
                  <a:pt x="3752" y="89313"/>
                </a:cubicBezTo>
                <a:cubicBezTo>
                  <a:pt x="4746" y="96273"/>
                  <a:pt x="5028" y="103335"/>
                  <a:pt x="5028" y="110366"/>
                </a:cubicBezTo>
                <a:cubicBezTo>
                  <a:pt x="5028" y="119761"/>
                  <a:pt x="-4167" y="131793"/>
                  <a:pt x="2476" y="13843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79A7A-07D3-4891-B82A-E70093D51B85}"/>
              </a:ext>
            </a:extLst>
          </p:cNvPr>
          <p:cNvSpPr txBox="1"/>
          <p:nvPr/>
        </p:nvSpPr>
        <p:spPr>
          <a:xfrm>
            <a:off x="0" y="1209736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724D75-0756-4F27-8B35-E2CBD2D9A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46343"/>
              </p:ext>
            </p:extLst>
          </p:nvPr>
        </p:nvGraphicFramePr>
        <p:xfrm>
          <a:off x="0" y="1483698"/>
          <a:ext cx="1085850" cy="1112520"/>
        </p:xfrm>
        <a:graphic>
          <a:graphicData uri="http://schemas.openxmlformats.org/drawingml/2006/table">
            <a:tbl>
              <a:tblPr firstRow="1" bandRow="1">
                <a:tableStyleId>{D76324FB-60E7-4FD4-99A4-6C526CAFB5DE}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19788155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134338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1189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557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1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064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EA3DC7-43DC-4184-BCDE-846B0383694F}"/>
              </a:ext>
            </a:extLst>
          </p:cNvPr>
          <p:cNvSpPr txBox="1"/>
          <p:nvPr/>
        </p:nvSpPr>
        <p:spPr>
          <a:xfrm>
            <a:off x="2516639" y="113542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Month</a:t>
            </a:r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CEBC8E6-2440-4321-AE90-523075558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81298"/>
              </p:ext>
            </p:extLst>
          </p:nvPr>
        </p:nvGraphicFramePr>
        <p:xfrm>
          <a:off x="2372166" y="1443198"/>
          <a:ext cx="1441496" cy="3108960"/>
        </p:xfrm>
        <a:graphic>
          <a:graphicData uri="http://schemas.openxmlformats.org/drawingml/2006/table">
            <a:tbl>
              <a:tblPr firstRow="1" bandRow="1">
                <a:tableStyleId>{D76324FB-60E7-4FD4-99A4-6C526CAFB5DE}</a:tableStyleId>
              </a:tblPr>
              <a:tblGrid>
                <a:gridCol w="720748">
                  <a:extLst>
                    <a:ext uri="{9D8B030D-6E8A-4147-A177-3AD203B41FA5}">
                      <a16:colId xmlns:a16="http://schemas.microsoft.com/office/drawing/2014/main" val="3675924634"/>
                    </a:ext>
                  </a:extLst>
                </a:gridCol>
                <a:gridCol w="720748">
                  <a:extLst>
                    <a:ext uri="{9D8B030D-6E8A-4147-A177-3AD203B41FA5}">
                      <a16:colId xmlns:a16="http://schemas.microsoft.com/office/drawing/2014/main" val="3744882802"/>
                    </a:ext>
                  </a:extLst>
                </a:gridCol>
              </a:tblGrid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211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6477"/>
                  </a:ext>
                </a:extLst>
              </a:tr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209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32317"/>
                  </a:ext>
                </a:extLst>
              </a:tr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389599"/>
                  </a:ext>
                </a:extLst>
              </a:tr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88850"/>
                  </a:ext>
                </a:extLst>
              </a:tr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53125"/>
                  </a:ext>
                </a:extLst>
              </a:tr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191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49982"/>
                  </a:ext>
                </a:extLst>
              </a:tr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187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20322"/>
                  </a:ext>
                </a:extLst>
              </a:tr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185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90458"/>
                  </a:ext>
                </a:extLst>
              </a:tr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184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980746"/>
                  </a:ext>
                </a:extLst>
              </a:tr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31328"/>
                  </a:ext>
                </a:extLst>
              </a:tr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21900"/>
                  </a:ext>
                </a:extLst>
              </a:tr>
              <a:tr h="201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141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1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80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8"/>
          <p:cNvSpPr/>
          <p:nvPr/>
        </p:nvSpPr>
        <p:spPr>
          <a:xfrm>
            <a:off x="5505175" y="1586500"/>
            <a:ext cx="3559398" cy="3773306"/>
          </a:xfrm>
          <a:custGeom>
            <a:avLst/>
            <a:gdLst/>
            <a:ahLst/>
            <a:cxnLst/>
            <a:rect l="l" t="t" r="r" b="b"/>
            <a:pathLst>
              <a:path w="70546" h="74099" extrusionOk="0">
                <a:moveTo>
                  <a:pt x="55101" y="0"/>
                </a:moveTo>
                <a:cubicBezTo>
                  <a:pt x="53368" y="0"/>
                  <a:pt x="51555" y="456"/>
                  <a:pt x="49707" y="1464"/>
                </a:cubicBezTo>
                <a:cubicBezTo>
                  <a:pt x="45846" y="3565"/>
                  <a:pt x="43142" y="7312"/>
                  <a:pt x="42138" y="11590"/>
                </a:cubicBezTo>
                <a:cubicBezTo>
                  <a:pt x="41204" y="15537"/>
                  <a:pt x="41063" y="19783"/>
                  <a:pt x="39347" y="23475"/>
                </a:cubicBezTo>
                <a:cubicBezTo>
                  <a:pt x="33603" y="35050"/>
                  <a:pt x="17814" y="31717"/>
                  <a:pt x="9138" y="39551"/>
                </a:cubicBezTo>
                <a:cubicBezTo>
                  <a:pt x="0" y="47174"/>
                  <a:pt x="788" y="62605"/>
                  <a:pt x="10577" y="69337"/>
                </a:cubicBezTo>
                <a:cubicBezTo>
                  <a:pt x="15232" y="72663"/>
                  <a:pt x="20881" y="74098"/>
                  <a:pt x="26560" y="74098"/>
                </a:cubicBezTo>
                <a:cubicBezTo>
                  <a:pt x="30095" y="74098"/>
                  <a:pt x="33643" y="73542"/>
                  <a:pt x="36969" y="72540"/>
                </a:cubicBezTo>
                <a:cubicBezTo>
                  <a:pt x="58367" y="66297"/>
                  <a:pt x="68063" y="44622"/>
                  <a:pt x="69481" y="22205"/>
                </a:cubicBezTo>
                <a:cubicBezTo>
                  <a:pt x="70545" y="11571"/>
                  <a:pt x="63837" y="0"/>
                  <a:pt x="5510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8"/>
          <p:cNvSpPr/>
          <p:nvPr/>
        </p:nvSpPr>
        <p:spPr>
          <a:xfrm rot="3545417">
            <a:off x="5593319" y="1703762"/>
            <a:ext cx="1432287" cy="787445"/>
          </a:xfrm>
          <a:custGeom>
            <a:avLst/>
            <a:gdLst/>
            <a:ahLst/>
            <a:cxnLst/>
            <a:rect l="l" t="t" r="r" b="b"/>
            <a:pathLst>
              <a:path w="57290" h="31497" extrusionOk="0">
                <a:moveTo>
                  <a:pt x="57289" y="1"/>
                </a:moveTo>
                <a:lnTo>
                  <a:pt x="34677" y="5473"/>
                </a:lnTo>
                <a:lnTo>
                  <a:pt x="33227" y="726"/>
                </a:lnTo>
                <a:lnTo>
                  <a:pt x="23107" y="10318"/>
                </a:lnTo>
                <a:lnTo>
                  <a:pt x="17916" y="3314"/>
                </a:lnTo>
                <a:lnTo>
                  <a:pt x="1" y="12757"/>
                </a:lnTo>
                <a:lnTo>
                  <a:pt x="3149" y="31496"/>
                </a:lnTo>
                <a:lnTo>
                  <a:pt x="18921" y="15806"/>
                </a:lnTo>
                <a:lnTo>
                  <a:pt x="23223" y="20751"/>
                </a:lnTo>
                <a:lnTo>
                  <a:pt x="30985" y="9412"/>
                </a:lnTo>
                <a:lnTo>
                  <a:pt x="33589" y="13334"/>
                </a:lnTo>
                <a:lnTo>
                  <a:pt x="57289" y="1"/>
                </a:lnTo>
                <a:close/>
              </a:path>
            </a:pathLst>
          </a:custGeom>
          <a:solidFill>
            <a:srgbClr val="FED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8"/>
          <p:cNvSpPr txBox="1">
            <a:spLocks noGrp="1"/>
          </p:cNvSpPr>
          <p:nvPr>
            <p:ph type="title"/>
          </p:nvPr>
        </p:nvSpPr>
        <p:spPr>
          <a:xfrm>
            <a:off x="684400" y="485687"/>
            <a:ext cx="5366100" cy="614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Recency</a:t>
            </a:r>
            <a:br>
              <a:rPr lang="en-US" sz="1600" dirty="0"/>
            </a:br>
            <a:r>
              <a:rPr lang="en-US" sz="1600" dirty="0"/>
              <a:t>Number of Days since customer’s last purchase.</a:t>
            </a:r>
            <a:endParaRPr sz="1600" dirty="0"/>
          </a:p>
        </p:txBody>
      </p:sp>
      <p:grpSp>
        <p:nvGrpSpPr>
          <p:cNvPr id="747" name="Google Shape;747;p48"/>
          <p:cNvGrpSpPr/>
          <p:nvPr/>
        </p:nvGrpSpPr>
        <p:grpSpPr>
          <a:xfrm flipH="1">
            <a:off x="6112561" y="2256209"/>
            <a:ext cx="2691072" cy="2883064"/>
            <a:chOff x="5235350" y="1920925"/>
            <a:chExt cx="824875" cy="883725"/>
          </a:xfrm>
        </p:grpSpPr>
        <p:sp>
          <p:nvSpPr>
            <p:cNvPr id="748" name="Google Shape;748;p48"/>
            <p:cNvSpPr/>
            <p:nvPr/>
          </p:nvSpPr>
          <p:spPr>
            <a:xfrm>
              <a:off x="5379225" y="1969150"/>
              <a:ext cx="228325" cy="237375"/>
            </a:xfrm>
            <a:custGeom>
              <a:avLst/>
              <a:gdLst/>
              <a:ahLst/>
              <a:cxnLst/>
              <a:rect l="l" t="t" r="r" b="b"/>
              <a:pathLst>
                <a:path w="9133" h="9495" extrusionOk="0">
                  <a:moveTo>
                    <a:pt x="5468" y="1"/>
                  </a:moveTo>
                  <a:cubicBezTo>
                    <a:pt x="3861" y="1"/>
                    <a:pt x="2183" y="1212"/>
                    <a:pt x="2183" y="1212"/>
                  </a:cubicBezTo>
                  <a:cubicBezTo>
                    <a:pt x="2031" y="3769"/>
                    <a:pt x="918" y="4405"/>
                    <a:pt x="918" y="4405"/>
                  </a:cubicBezTo>
                  <a:cubicBezTo>
                    <a:pt x="888" y="4401"/>
                    <a:pt x="858" y="4399"/>
                    <a:pt x="828" y="4399"/>
                  </a:cubicBezTo>
                  <a:cubicBezTo>
                    <a:pt x="737" y="4399"/>
                    <a:pt x="647" y="4417"/>
                    <a:pt x="565" y="4454"/>
                  </a:cubicBezTo>
                  <a:cubicBezTo>
                    <a:pt x="343" y="4546"/>
                    <a:pt x="174" y="4736"/>
                    <a:pt x="87" y="4958"/>
                  </a:cubicBezTo>
                  <a:cubicBezTo>
                    <a:pt x="22" y="5138"/>
                    <a:pt x="0" y="5322"/>
                    <a:pt x="17" y="5507"/>
                  </a:cubicBezTo>
                  <a:cubicBezTo>
                    <a:pt x="22" y="5561"/>
                    <a:pt x="28" y="5610"/>
                    <a:pt x="38" y="5659"/>
                  </a:cubicBezTo>
                  <a:cubicBezTo>
                    <a:pt x="125" y="6126"/>
                    <a:pt x="435" y="6544"/>
                    <a:pt x="858" y="6766"/>
                  </a:cubicBezTo>
                  <a:cubicBezTo>
                    <a:pt x="1084" y="6888"/>
                    <a:pt x="1344" y="6950"/>
                    <a:pt x="1605" y="6950"/>
                  </a:cubicBezTo>
                  <a:cubicBezTo>
                    <a:pt x="1752" y="6950"/>
                    <a:pt x="1899" y="6930"/>
                    <a:pt x="2042" y="6891"/>
                  </a:cubicBezTo>
                  <a:cubicBezTo>
                    <a:pt x="2205" y="7586"/>
                    <a:pt x="2503" y="8102"/>
                    <a:pt x="2878" y="8482"/>
                  </a:cubicBezTo>
                  <a:lnTo>
                    <a:pt x="2878" y="8488"/>
                  </a:lnTo>
                  <a:cubicBezTo>
                    <a:pt x="3656" y="9286"/>
                    <a:pt x="4736" y="9495"/>
                    <a:pt x="5471" y="9495"/>
                  </a:cubicBezTo>
                  <a:cubicBezTo>
                    <a:pt x="5706" y="9495"/>
                    <a:pt x="5906" y="9473"/>
                    <a:pt x="6049" y="9443"/>
                  </a:cubicBezTo>
                  <a:cubicBezTo>
                    <a:pt x="6315" y="9383"/>
                    <a:pt x="6668" y="9253"/>
                    <a:pt x="7042" y="8992"/>
                  </a:cubicBezTo>
                  <a:cubicBezTo>
                    <a:pt x="7504" y="8672"/>
                    <a:pt x="7993" y="8162"/>
                    <a:pt x="8400" y="7353"/>
                  </a:cubicBezTo>
                  <a:cubicBezTo>
                    <a:pt x="9133" y="5892"/>
                    <a:pt x="8617" y="4638"/>
                    <a:pt x="8329" y="4139"/>
                  </a:cubicBezTo>
                  <a:cubicBezTo>
                    <a:pt x="8134" y="3791"/>
                    <a:pt x="8063" y="3330"/>
                    <a:pt x="8047" y="3074"/>
                  </a:cubicBezTo>
                  <a:cubicBezTo>
                    <a:pt x="8047" y="3058"/>
                    <a:pt x="8041" y="3047"/>
                    <a:pt x="8041" y="3031"/>
                  </a:cubicBezTo>
                  <a:cubicBezTo>
                    <a:pt x="8041" y="2998"/>
                    <a:pt x="8041" y="2966"/>
                    <a:pt x="8036" y="2933"/>
                  </a:cubicBezTo>
                  <a:cubicBezTo>
                    <a:pt x="8036" y="2901"/>
                    <a:pt x="8036" y="2879"/>
                    <a:pt x="8036" y="2879"/>
                  </a:cubicBezTo>
                  <a:cubicBezTo>
                    <a:pt x="8020" y="2732"/>
                    <a:pt x="7998" y="2580"/>
                    <a:pt x="7965" y="2428"/>
                  </a:cubicBezTo>
                  <a:cubicBezTo>
                    <a:pt x="7862" y="1956"/>
                    <a:pt x="7678" y="1527"/>
                    <a:pt x="7422" y="1152"/>
                  </a:cubicBezTo>
                  <a:lnTo>
                    <a:pt x="7422" y="1147"/>
                  </a:lnTo>
                  <a:cubicBezTo>
                    <a:pt x="7173" y="778"/>
                    <a:pt x="6858" y="457"/>
                    <a:pt x="6499" y="202"/>
                  </a:cubicBezTo>
                  <a:cubicBezTo>
                    <a:pt x="6172" y="59"/>
                    <a:pt x="5822" y="1"/>
                    <a:pt x="5468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5451175" y="2181325"/>
              <a:ext cx="123125" cy="52950"/>
            </a:xfrm>
            <a:custGeom>
              <a:avLst/>
              <a:gdLst/>
              <a:ahLst/>
              <a:cxnLst/>
              <a:rect l="l" t="t" r="r" b="b"/>
              <a:pathLst>
                <a:path w="4925" h="2118" extrusionOk="0">
                  <a:moveTo>
                    <a:pt x="0" y="1"/>
                  </a:moveTo>
                  <a:cubicBezTo>
                    <a:pt x="28" y="84"/>
                    <a:pt x="729" y="2117"/>
                    <a:pt x="3366" y="2117"/>
                  </a:cubicBezTo>
                  <a:cubicBezTo>
                    <a:pt x="3825" y="2117"/>
                    <a:pt x="4342" y="2056"/>
                    <a:pt x="4925" y="1912"/>
                  </a:cubicBezTo>
                  <a:lnTo>
                    <a:pt x="4164" y="505"/>
                  </a:lnTo>
                  <a:cubicBezTo>
                    <a:pt x="3790" y="766"/>
                    <a:pt x="3437" y="896"/>
                    <a:pt x="3171" y="956"/>
                  </a:cubicBezTo>
                  <a:cubicBezTo>
                    <a:pt x="3028" y="986"/>
                    <a:pt x="2828" y="1008"/>
                    <a:pt x="2593" y="1008"/>
                  </a:cubicBezTo>
                  <a:cubicBezTo>
                    <a:pt x="1858" y="1008"/>
                    <a:pt x="778" y="799"/>
                    <a:pt x="0" y="1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5430250" y="2141425"/>
              <a:ext cx="153000" cy="135400"/>
            </a:xfrm>
            <a:custGeom>
              <a:avLst/>
              <a:gdLst/>
              <a:ahLst/>
              <a:cxnLst/>
              <a:rect l="l" t="t" r="r" b="b"/>
              <a:pathLst>
                <a:path w="6120" h="5416" extrusionOk="0">
                  <a:moveTo>
                    <a:pt x="1" y="0"/>
                  </a:moveTo>
                  <a:lnTo>
                    <a:pt x="218" y="1803"/>
                  </a:lnTo>
                  <a:lnTo>
                    <a:pt x="218" y="1808"/>
                  </a:lnTo>
                  <a:lnTo>
                    <a:pt x="484" y="4061"/>
                  </a:lnTo>
                  <a:lnTo>
                    <a:pt x="593" y="4963"/>
                  </a:lnTo>
                  <a:cubicBezTo>
                    <a:pt x="593" y="4963"/>
                    <a:pt x="1375" y="5415"/>
                    <a:pt x="2513" y="5415"/>
                  </a:cubicBezTo>
                  <a:cubicBezTo>
                    <a:pt x="2792" y="5415"/>
                    <a:pt x="3091" y="5388"/>
                    <a:pt x="3405" y="5321"/>
                  </a:cubicBezTo>
                  <a:cubicBezTo>
                    <a:pt x="5012" y="4979"/>
                    <a:pt x="6120" y="4175"/>
                    <a:pt x="6120" y="4175"/>
                  </a:cubicBezTo>
                  <a:lnTo>
                    <a:pt x="5957" y="3877"/>
                  </a:lnTo>
                  <a:lnTo>
                    <a:pt x="5762" y="3508"/>
                  </a:lnTo>
                  <a:cubicBezTo>
                    <a:pt x="5179" y="3652"/>
                    <a:pt x="4662" y="3713"/>
                    <a:pt x="4203" y="3713"/>
                  </a:cubicBezTo>
                  <a:cubicBezTo>
                    <a:pt x="1566" y="3713"/>
                    <a:pt x="865" y="1680"/>
                    <a:pt x="837" y="1597"/>
                  </a:cubicBezTo>
                  <a:lnTo>
                    <a:pt x="837" y="1591"/>
                  </a:lnTo>
                  <a:cubicBezTo>
                    <a:pt x="462" y="1211"/>
                    <a:pt x="164" y="695"/>
                    <a:pt x="1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5352625" y="1930375"/>
              <a:ext cx="217600" cy="176450"/>
            </a:xfrm>
            <a:custGeom>
              <a:avLst/>
              <a:gdLst/>
              <a:ahLst/>
              <a:cxnLst/>
              <a:rect l="l" t="t" r="r" b="b"/>
              <a:pathLst>
                <a:path w="8704" h="7058" extrusionOk="0">
                  <a:moveTo>
                    <a:pt x="4851" y="1"/>
                  </a:moveTo>
                  <a:cubicBezTo>
                    <a:pt x="4745" y="1"/>
                    <a:pt x="4640" y="4"/>
                    <a:pt x="4534" y="10"/>
                  </a:cubicBezTo>
                  <a:cubicBezTo>
                    <a:pt x="3394" y="76"/>
                    <a:pt x="2286" y="597"/>
                    <a:pt x="1483" y="1406"/>
                  </a:cubicBezTo>
                  <a:cubicBezTo>
                    <a:pt x="1108" y="1780"/>
                    <a:pt x="798" y="2215"/>
                    <a:pt x="581" y="2703"/>
                  </a:cubicBezTo>
                  <a:cubicBezTo>
                    <a:pt x="522" y="2839"/>
                    <a:pt x="467" y="2980"/>
                    <a:pt x="424" y="3122"/>
                  </a:cubicBezTo>
                  <a:cubicBezTo>
                    <a:pt x="0" y="4441"/>
                    <a:pt x="245" y="5966"/>
                    <a:pt x="1081" y="7058"/>
                  </a:cubicBezTo>
                  <a:cubicBezTo>
                    <a:pt x="1064" y="6873"/>
                    <a:pt x="1086" y="6689"/>
                    <a:pt x="1151" y="6509"/>
                  </a:cubicBezTo>
                  <a:cubicBezTo>
                    <a:pt x="1238" y="6287"/>
                    <a:pt x="1407" y="6097"/>
                    <a:pt x="1629" y="6005"/>
                  </a:cubicBezTo>
                  <a:cubicBezTo>
                    <a:pt x="1711" y="5968"/>
                    <a:pt x="1801" y="5950"/>
                    <a:pt x="1892" y="5950"/>
                  </a:cubicBezTo>
                  <a:cubicBezTo>
                    <a:pt x="1922" y="5950"/>
                    <a:pt x="1952" y="5952"/>
                    <a:pt x="1982" y="5956"/>
                  </a:cubicBezTo>
                  <a:cubicBezTo>
                    <a:pt x="1982" y="5956"/>
                    <a:pt x="3095" y="5320"/>
                    <a:pt x="3247" y="2763"/>
                  </a:cubicBezTo>
                  <a:cubicBezTo>
                    <a:pt x="3247" y="2763"/>
                    <a:pt x="4427" y="3114"/>
                    <a:pt x="5924" y="3114"/>
                  </a:cubicBezTo>
                  <a:cubicBezTo>
                    <a:pt x="6731" y="3114"/>
                    <a:pt x="7631" y="3012"/>
                    <a:pt x="8486" y="2698"/>
                  </a:cubicBezTo>
                  <a:cubicBezTo>
                    <a:pt x="8590" y="2389"/>
                    <a:pt x="8687" y="2074"/>
                    <a:pt x="8693" y="1748"/>
                  </a:cubicBezTo>
                  <a:cubicBezTo>
                    <a:pt x="8704" y="1411"/>
                    <a:pt x="8606" y="1058"/>
                    <a:pt x="8356" y="825"/>
                  </a:cubicBezTo>
                  <a:cubicBezTo>
                    <a:pt x="8150" y="635"/>
                    <a:pt x="7862" y="559"/>
                    <a:pt x="7585" y="483"/>
                  </a:cubicBezTo>
                  <a:cubicBezTo>
                    <a:pt x="6688" y="244"/>
                    <a:pt x="5778" y="1"/>
                    <a:pt x="4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5259775" y="1933850"/>
              <a:ext cx="175950" cy="288125"/>
            </a:xfrm>
            <a:custGeom>
              <a:avLst/>
              <a:gdLst/>
              <a:ahLst/>
              <a:cxnLst/>
              <a:rect l="l" t="t" r="r" b="b"/>
              <a:pathLst>
                <a:path w="7038" h="11525" extrusionOk="0">
                  <a:moveTo>
                    <a:pt x="3189" y="0"/>
                  </a:moveTo>
                  <a:cubicBezTo>
                    <a:pt x="2561" y="0"/>
                    <a:pt x="1917" y="344"/>
                    <a:pt x="1716" y="936"/>
                  </a:cubicBezTo>
                  <a:cubicBezTo>
                    <a:pt x="1597" y="1305"/>
                    <a:pt x="1657" y="1723"/>
                    <a:pt x="1841" y="2070"/>
                  </a:cubicBezTo>
                  <a:cubicBezTo>
                    <a:pt x="2015" y="2418"/>
                    <a:pt x="2308" y="2700"/>
                    <a:pt x="2628" y="2928"/>
                  </a:cubicBezTo>
                  <a:cubicBezTo>
                    <a:pt x="1412" y="3710"/>
                    <a:pt x="516" y="4975"/>
                    <a:pt x="185" y="6381"/>
                  </a:cubicBezTo>
                  <a:cubicBezTo>
                    <a:pt x="28" y="7038"/>
                    <a:pt x="1" y="7755"/>
                    <a:pt x="310" y="8347"/>
                  </a:cubicBezTo>
                  <a:cubicBezTo>
                    <a:pt x="561" y="8818"/>
                    <a:pt x="1084" y="9169"/>
                    <a:pt x="1601" y="9169"/>
                  </a:cubicBezTo>
                  <a:cubicBezTo>
                    <a:pt x="1734" y="9169"/>
                    <a:pt x="1866" y="9146"/>
                    <a:pt x="1993" y="9096"/>
                  </a:cubicBezTo>
                  <a:lnTo>
                    <a:pt x="1993" y="9096"/>
                  </a:lnTo>
                  <a:cubicBezTo>
                    <a:pt x="1521" y="9563"/>
                    <a:pt x="1494" y="10383"/>
                    <a:pt x="1890" y="10915"/>
                  </a:cubicBezTo>
                  <a:cubicBezTo>
                    <a:pt x="2192" y="11310"/>
                    <a:pt x="2689" y="11525"/>
                    <a:pt x="3187" y="11525"/>
                  </a:cubicBezTo>
                  <a:cubicBezTo>
                    <a:pt x="3352" y="11525"/>
                    <a:pt x="3518" y="11501"/>
                    <a:pt x="3676" y="11452"/>
                  </a:cubicBezTo>
                  <a:cubicBezTo>
                    <a:pt x="4306" y="11262"/>
                    <a:pt x="4800" y="10703"/>
                    <a:pt x="4979" y="10068"/>
                  </a:cubicBezTo>
                  <a:cubicBezTo>
                    <a:pt x="5118" y="10513"/>
                    <a:pt x="5572" y="10832"/>
                    <a:pt x="6033" y="10832"/>
                  </a:cubicBezTo>
                  <a:cubicBezTo>
                    <a:pt x="6078" y="10832"/>
                    <a:pt x="6123" y="10829"/>
                    <a:pt x="6168" y="10823"/>
                  </a:cubicBezTo>
                  <a:cubicBezTo>
                    <a:pt x="6559" y="10768"/>
                    <a:pt x="6896" y="10475"/>
                    <a:pt x="7037" y="10111"/>
                  </a:cubicBezTo>
                  <a:lnTo>
                    <a:pt x="7037" y="10106"/>
                  </a:lnTo>
                  <a:lnTo>
                    <a:pt x="6820" y="8303"/>
                  </a:lnTo>
                  <a:cubicBezTo>
                    <a:pt x="6677" y="8342"/>
                    <a:pt x="6530" y="8362"/>
                    <a:pt x="6383" y="8362"/>
                  </a:cubicBezTo>
                  <a:cubicBezTo>
                    <a:pt x="6122" y="8362"/>
                    <a:pt x="5862" y="8300"/>
                    <a:pt x="5636" y="8178"/>
                  </a:cubicBezTo>
                  <a:cubicBezTo>
                    <a:pt x="5213" y="7956"/>
                    <a:pt x="4903" y="7538"/>
                    <a:pt x="4816" y="7071"/>
                  </a:cubicBezTo>
                  <a:cubicBezTo>
                    <a:pt x="4806" y="7022"/>
                    <a:pt x="4800" y="6973"/>
                    <a:pt x="4795" y="6919"/>
                  </a:cubicBezTo>
                  <a:cubicBezTo>
                    <a:pt x="3959" y="5827"/>
                    <a:pt x="3714" y="4302"/>
                    <a:pt x="4138" y="2983"/>
                  </a:cubicBezTo>
                  <a:cubicBezTo>
                    <a:pt x="4181" y="2841"/>
                    <a:pt x="4236" y="2700"/>
                    <a:pt x="4295" y="2564"/>
                  </a:cubicBezTo>
                  <a:cubicBezTo>
                    <a:pt x="4512" y="2076"/>
                    <a:pt x="4822" y="1641"/>
                    <a:pt x="5197" y="1267"/>
                  </a:cubicBezTo>
                  <a:cubicBezTo>
                    <a:pt x="4778" y="680"/>
                    <a:pt x="4203" y="170"/>
                    <a:pt x="3497" y="29"/>
                  </a:cubicBezTo>
                  <a:cubicBezTo>
                    <a:pt x="3396" y="10"/>
                    <a:pt x="3293" y="0"/>
                    <a:pt x="3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5331450" y="2238325"/>
              <a:ext cx="368275" cy="473150"/>
            </a:xfrm>
            <a:custGeom>
              <a:avLst/>
              <a:gdLst/>
              <a:ahLst/>
              <a:cxnLst/>
              <a:rect l="l" t="t" r="r" b="b"/>
              <a:pathLst>
                <a:path w="14731" h="18926" extrusionOk="0">
                  <a:moveTo>
                    <a:pt x="9909" y="1"/>
                  </a:moveTo>
                  <a:cubicBezTo>
                    <a:pt x="9909" y="1"/>
                    <a:pt x="8964" y="1103"/>
                    <a:pt x="7357" y="1445"/>
                  </a:cubicBezTo>
                  <a:cubicBezTo>
                    <a:pt x="7043" y="1512"/>
                    <a:pt x="6744" y="1539"/>
                    <a:pt x="6465" y="1539"/>
                  </a:cubicBezTo>
                  <a:cubicBezTo>
                    <a:pt x="5327" y="1539"/>
                    <a:pt x="4545" y="1087"/>
                    <a:pt x="4545" y="1087"/>
                  </a:cubicBezTo>
                  <a:cubicBezTo>
                    <a:pt x="4545" y="1087"/>
                    <a:pt x="0" y="1537"/>
                    <a:pt x="853" y="4904"/>
                  </a:cubicBezTo>
                  <a:lnTo>
                    <a:pt x="3106" y="10968"/>
                  </a:lnTo>
                  <a:lnTo>
                    <a:pt x="2503" y="13580"/>
                  </a:lnTo>
                  <a:cubicBezTo>
                    <a:pt x="2503" y="13580"/>
                    <a:pt x="1808" y="14269"/>
                    <a:pt x="1075" y="15534"/>
                  </a:cubicBezTo>
                  <a:cubicBezTo>
                    <a:pt x="1145" y="15638"/>
                    <a:pt x="3520" y="18926"/>
                    <a:pt x="9316" y="18926"/>
                  </a:cubicBezTo>
                  <a:cubicBezTo>
                    <a:pt x="10787" y="18926"/>
                    <a:pt x="12479" y="18714"/>
                    <a:pt x="14410" y="18184"/>
                  </a:cubicBezTo>
                  <a:lnTo>
                    <a:pt x="14475" y="18178"/>
                  </a:lnTo>
                  <a:cubicBezTo>
                    <a:pt x="14312" y="16056"/>
                    <a:pt x="14008" y="13352"/>
                    <a:pt x="13454" y="10463"/>
                  </a:cubicBezTo>
                  <a:cubicBezTo>
                    <a:pt x="13454" y="10463"/>
                    <a:pt x="13726" y="9915"/>
                    <a:pt x="14014" y="9204"/>
                  </a:cubicBezTo>
                  <a:cubicBezTo>
                    <a:pt x="14361" y="8346"/>
                    <a:pt x="14730" y="7244"/>
                    <a:pt x="14665" y="6587"/>
                  </a:cubicBezTo>
                  <a:cubicBezTo>
                    <a:pt x="14654" y="6478"/>
                    <a:pt x="14616" y="6337"/>
                    <a:pt x="14562" y="6169"/>
                  </a:cubicBezTo>
                  <a:cubicBezTo>
                    <a:pt x="14263" y="5224"/>
                    <a:pt x="13346" y="3432"/>
                    <a:pt x="12591" y="2026"/>
                  </a:cubicBezTo>
                  <a:cubicBezTo>
                    <a:pt x="11983" y="891"/>
                    <a:pt x="11473" y="1"/>
                    <a:pt x="1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5310550" y="2626675"/>
              <a:ext cx="387950" cy="177975"/>
            </a:xfrm>
            <a:custGeom>
              <a:avLst/>
              <a:gdLst/>
              <a:ahLst/>
              <a:cxnLst/>
              <a:rect l="l" t="t" r="r" b="b"/>
              <a:pathLst>
                <a:path w="15518" h="7119" extrusionOk="0">
                  <a:moveTo>
                    <a:pt x="1911" y="0"/>
                  </a:moveTo>
                  <a:cubicBezTo>
                    <a:pt x="994" y="1569"/>
                    <a:pt x="0" y="4018"/>
                    <a:pt x="152" y="7118"/>
                  </a:cubicBezTo>
                  <a:lnTo>
                    <a:pt x="15501" y="7118"/>
                  </a:lnTo>
                  <a:cubicBezTo>
                    <a:pt x="15501" y="7118"/>
                    <a:pt x="15517" y="5348"/>
                    <a:pt x="15311" y="2644"/>
                  </a:cubicBezTo>
                  <a:lnTo>
                    <a:pt x="15246" y="2650"/>
                  </a:lnTo>
                  <a:cubicBezTo>
                    <a:pt x="13315" y="3180"/>
                    <a:pt x="11623" y="3392"/>
                    <a:pt x="10152" y="3392"/>
                  </a:cubicBezTo>
                  <a:cubicBezTo>
                    <a:pt x="4356" y="3392"/>
                    <a:pt x="1981" y="104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5618250" y="2238325"/>
              <a:ext cx="130200" cy="154225"/>
            </a:xfrm>
            <a:custGeom>
              <a:avLst/>
              <a:gdLst/>
              <a:ahLst/>
              <a:cxnLst/>
              <a:rect l="l" t="t" r="r" b="b"/>
              <a:pathLst>
                <a:path w="5208" h="6169" extrusionOk="0">
                  <a:moveTo>
                    <a:pt x="1" y="1"/>
                  </a:moveTo>
                  <a:cubicBezTo>
                    <a:pt x="1" y="1"/>
                    <a:pt x="511" y="891"/>
                    <a:pt x="1119" y="2026"/>
                  </a:cubicBezTo>
                  <a:cubicBezTo>
                    <a:pt x="1874" y="3432"/>
                    <a:pt x="2791" y="5224"/>
                    <a:pt x="3090" y="6169"/>
                  </a:cubicBezTo>
                  <a:cubicBezTo>
                    <a:pt x="4056" y="5544"/>
                    <a:pt x="4621" y="4762"/>
                    <a:pt x="4920" y="4225"/>
                  </a:cubicBezTo>
                  <a:cubicBezTo>
                    <a:pt x="5126" y="3856"/>
                    <a:pt x="5207" y="3601"/>
                    <a:pt x="5207" y="3601"/>
                  </a:cubicBezTo>
                  <a:lnTo>
                    <a:pt x="2661" y="1195"/>
                  </a:lnTo>
                  <a:lnTo>
                    <a:pt x="2221" y="777"/>
                  </a:lnTo>
                  <a:cubicBezTo>
                    <a:pt x="1597" y="278"/>
                    <a:pt x="81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5681775" y="2041850"/>
              <a:ext cx="302725" cy="500325"/>
            </a:xfrm>
            <a:custGeom>
              <a:avLst/>
              <a:gdLst/>
              <a:ahLst/>
              <a:cxnLst/>
              <a:rect l="l" t="t" r="r" b="b"/>
              <a:pathLst>
                <a:path w="12109" h="20013" extrusionOk="0">
                  <a:moveTo>
                    <a:pt x="11372" y="1"/>
                  </a:moveTo>
                  <a:cubicBezTo>
                    <a:pt x="10757" y="1"/>
                    <a:pt x="9443" y="2033"/>
                    <a:pt x="9117" y="2561"/>
                  </a:cubicBezTo>
                  <a:cubicBezTo>
                    <a:pt x="9258" y="2295"/>
                    <a:pt x="9203" y="2099"/>
                    <a:pt x="9117" y="1964"/>
                  </a:cubicBezTo>
                  <a:cubicBezTo>
                    <a:pt x="9069" y="1892"/>
                    <a:pt x="8994" y="1856"/>
                    <a:pt x="8918" y="1856"/>
                  </a:cubicBezTo>
                  <a:cubicBezTo>
                    <a:pt x="8856" y="1856"/>
                    <a:pt x="8793" y="1879"/>
                    <a:pt x="8742" y="1926"/>
                  </a:cubicBezTo>
                  <a:cubicBezTo>
                    <a:pt x="8286" y="2360"/>
                    <a:pt x="7629" y="2452"/>
                    <a:pt x="7629" y="2452"/>
                  </a:cubicBezTo>
                  <a:lnTo>
                    <a:pt x="6711" y="4021"/>
                  </a:lnTo>
                  <a:cubicBezTo>
                    <a:pt x="6711" y="4021"/>
                    <a:pt x="6489" y="4602"/>
                    <a:pt x="6510" y="5205"/>
                  </a:cubicBezTo>
                  <a:cubicBezTo>
                    <a:pt x="6527" y="5645"/>
                    <a:pt x="6635" y="6247"/>
                    <a:pt x="6690" y="6535"/>
                  </a:cubicBezTo>
                  <a:lnTo>
                    <a:pt x="3166" y="13154"/>
                  </a:lnTo>
                  <a:lnTo>
                    <a:pt x="2379" y="12084"/>
                  </a:lnTo>
                  <a:cubicBezTo>
                    <a:pt x="2080" y="12621"/>
                    <a:pt x="1515" y="13403"/>
                    <a:pt x="549" y="14028"/>
                  </a:cubicBezTo>
                  <a:cubicBezTo>
                    <a:pt x="603" y="14196"/>
                    <a:pt x="641" y="14337"/>
                    <a:pt x="652" y="14446"/>
                  </a:cubicBezTo>
                  <a:cubicBezTo>
                    <a:pt x="717" y="15103"/>
                    <a:pt x="348" y="16205"/>
                    <a:pt x="1" y="17063"/>
                  </a:cubicBezTo>
                  <a:lnTo>
                    <a:pt x="1993" y="19251"/>
                  </a:lnTo>
                  <a:cubicBezTo>
                    <a:pt x="2464" y="19769"/>
                    <a:pt x="3087" y="20012"/>
                    <a:pt x="3703" y="20012"/>
                  </a:cubicBezTo>
                  <a:cubicBezTo>
                    <a:pt x="4621" y="20012"/>
                    <a:pt x="5525" y="19471"/>
                    <a:pt x="5886" y="18496"/>
                  </a:cubicBezTo>
                  <a:lnTo>
                    <a:pt x="9388" y="8240"/>
                  </a:lnTo>
                  <a:cubicBezTo>
                    <a:pt x="9529" y="8120"/>
                    <a:pt x="10078" y="7621"/>
                    <a:pt x="10550" y="7078"/>
                  </a:cubicBezTo>
                  <a:cubicBezTo>
                    <a:pt x="11104" y="6454"/>
                    <a:pt x="11392" y="5791"/>
                    <a:pt x="11419" y="5335"/>
                  </a:cubicBezTo>
                  <a:cubicBezTo>
                    <a:pt x="11446" y="4885"/>
                    <a:pt x="10767" y="4581"/>
                    <a:pt x="10767" y="4581"/>
                  </a:cubicBezTo>
                  <a:cubicBezTo>
                    <a:pt x="10957" y="4070"/>
                    <a:pt x="10333" y="3728"/>
                    <a:pt x="10333" y="3728"/>
                  </a:cubicBezTo>
                  <a:cubicBezTo>
                    <a:pt x="10637" y="3299"/>
                    <a:pt x="10224" y="2740"/>
                    <a:pt x="10224" y="2740"/>
                  </a:cubicBezTo>
                  <a:cubicBezTo>
                    <a:pt x="10881" y="1285"/>
                    <a:pt x="12108" y="465"/>
                    <a:pt x="11506" y="42"/>
                  </a:cubicBezTo>
                  <a:cubicBezTo>
                    <a:pt x="11466" y="14"/>
                    <a:pt x="11422" y="1"/>
                    <a:pt x="11372" y="1"/>
                  </a:cubicBezTo>
                  <a:close/>
                </a:path>
              </a:pathLst>
            </a:custGeom>
            <a:solidFill>
              <a:srgbClr val="EE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5884300" y="2104750"/>
              <a:ext cx="63100" cy="99250"/>
            </a:xfrm>
            <a:custGeom>
              <a:avLst/>
              <a:gdLst/>
              <a:ahLst/>
              <a:cxnLst/>
              <a:rect l="l" t="t" r="r" b="b"/>
              <a:pathLst>
                <a:path w="2524" h="3970" extrusionOk="0">
                  <a:moveTo>
                    <a:pt x="925" y="1"/>
                  </a:moveTo>
                  <a:cubicBezTo>
                    <a:pt x="895" y="1"/>
                    <a:pt x="865" y="15"/>
                    <a:pt x="847" y="50"/>
                  </a:cubicBezTo>
                  <a:cubicBezTo>
                    <a:pt x="668" y="398"/>
                    <a:pt x="397" y="675"/>
                    <a:pt x="55" y="854"/>
                  </a:cubicBezTo>
                  <a:cubicBezTo>
                    <a:pt x="11" y="881"/>
                    <a:pt x="0" y="946"/>
                    <a:pt x="27" y="990"/>
                  </a:cubicBezTo>
                  <a:cubicBezTo>
                    <a:pt x="228" y="1304"/>
                    <a:pt x="359" y="1663"/>
                    <a:pt x="402" y="2037"/>
                  </a:cubicBezTo>
                  <a:cubicBezTo>
                    <a:pt x="380" y="2070"/>
                    <a:pt x="386" y="2108"/>
                    <a:pt x="408" y="2130"/>
                  </a:cubicBezTo>
                  <a:cubicBezTo>
                    <a:pt x="424" y="2303"/>
                    <a:pt x="424" y="2477"/>
                    <a:pt x="397" y="2651"/>
                  </a:cubicBezTo>
                  <a:cubicBezTo>
                    <a:pt x="387" y="2722"/>
                    <a:pt x="448" y="2768"/>
                    <a:pt x="503" y="2768"/>
                  </a:cubicBezTo>
                  <a:cubicBezTo>
                    <a:pt x="511" y="2768"/>
                    <a:pt x="519" y="2767"/>
                    <a:pt x="527" y="2765"/>
                  </a:cubicBezTo>
                  <a:cubicBezTo>
                    <a:pt x="608" y="2895"/>
                    <a:pt x="771" y="2982"/>
                    <a:pt x="929" y="3036"/>
                  </a:cubicBezTo>
                  <a:cubicBezTo>
                    <a:pt x="1244" y="3140"/>
                    <a:pt x="1575" y="3199"/>
                    <a:pt x="1911" y="3232"/>
                  </a:cubicBezTo>
                  <a:cubicBezTo>
                    <a:pt x="1808" y="3433"/>
                    <a:pt x="1705" y="3628"/>
                    <a:pt x="1602" y="3829"/>
                  </a:cubicBezTo>
                  <a:cubicBezTo>
                    <a:pt x="1561" y="3903"/>
                    <a:pt x="1629" y="3970"/>
                    <a:pt x="1694" y="3970"/>
                  </a:cubicBezTo>
                  <a:cubicBezTo>
                    <a:pt x="1724" y="3970"/>
                    <a:pt x="1753" y="3956"/>
                    <a:pt x="1770" y="3921"/>
                  </a:cubicBezTo>
                  <a:cubicBezTo>
                    <a:pt x="1895" y="3677"/>
                    <a:pt x="2020" y="3438"/>
                    <a:pt x="2145" y="3194"/>
                  </a:cubicBezTo>
                  <a:cubicBezTo>
                    <a:pt x="2183" y="3123"/>
                    <a:pt x="2129" y="3058"/>
                    <a:pt x="2058" y="3053"/>
                  </a:cubicBezTo>
                  <a:cubicBezTo>
                    <a:pt x="1738" y="3031"/>
                    <a:pt x="1417" y="2977"/>
                    <a:pt x="1108" y="2890"/>
                  </a:cubicBezTo>
                  <a:cubicBezTo>
                    <a:pt x="923" y="2835"/>
                    <a:pt x="522" y="2716"/>
                    <a:pt x="722" y="2450"/>
                  </a:cubicBezTo>
                  <a:cubicBezTo>
                    <a:pt x="804" y="2336"/>
                    <a:pt x="956" y="2293"/>
                    <a:pt x="1086" y="2249"/>
                  </a:cubicBezTo>
                  <a:cubicBezTo>
                    <a:pt x="1222" y="2211"/>
                    <a:pt x="1363" y="2179"/>
                    <a:pt x="1504" y="2162"/>
                  </a:cubicBezTo>
                  <a:cubicBezTo>
                    <a:pt x="1624" y="2146"/>
                    <a:pt x="1744" y="2138"/>
                    <a:pt x="1863" y="2138"/>
                  </a:cubicBezTo>
                  <a:cubicBezTo>
                    <a:pt x="2030" y="2138"/>
                    <a:pt x="2197" y="2155"/>
                    <a:pt x="2362" y="2189"/>
                  </a:cubicBezTo>
                  <a:cubicBezTo>
                    <a:pt x="2369" y="2191"/>
                    <a:pt x="2375" y="2191"/>
                    <a:pt x="2382" y="2191"/>
                  </a:cubicBezTo>
                  <a:cubicBezTo>
                    <a:pt x="2491" y="2191"/>
                    <a:pt x="2524" y="2020"/>
                    <a:pt x="2406" y="1999"/>
                  </a:cubicBezTo>
                  <a:cubicBezTo>
                    <a:pt x="2225" y="1963"/>
                    <a:pt x="2041" y="1945"/>
                    <a:pt x="1857" y="1945"/>
                  </a:cubicBezTo>
                  <a:cubicBezTo>
                    <a:pt x="1688" y="1945"/>
                    <a:pt x="1519" y="1960"/>
                    <a:pt x="1352" y="1989"/>
                  </a:cubicBezTo>
                  <a:cubicBezTo>
                    <a:pt x="1113" y="2032"/>
                    <a:pt x="788" y="2097"/>
                    <a:pt x="608" y="2293"/>
                  </a:cubicBezTo>
                  <a:cubicBezTo>
                    <a:pt x="603" y="2222"/>
                    <a:pt x="603" y="2157"/>
                    <a:pt x="598" y="2086"/>
                  </a:cubicBezTo>
                  <a:cubicBezTo>
                    <a:pt x="901" y="1626"/>
                    <a:pt x="1441" y="1352"/>
                    <a:pt x="1990" y="1352"/>
                  </a:cubicBezTo>
                  <a:cubicBezTo>
                    <a:pt x="2011" y="1352"/>
                    <a:pt x="2032" y="1352"/>
                    <a:pt x="2053" y="1353"/>
                  </a:cubicBezTo>
                  <a:cubicBezTo>
                    <a:pt x="2054" y="1353"/>
                    <a:pt x="2056" y="1353"/>
                    <a:pt x="2058" y="1353"/>
                  </a:cubicBezTo>
                  <a:cubicBezTo>
                    <a:pt x="2177" y="1353"/>
                    <a:pt x="2165" y="1169"/>
                    <a:pt x="2042" y="1163"/>
                  </a:cubicBezTo>
                  <a:cubicBezTo>
                    <a:pt x="2014" y="1162"/>
                    <a:pt x="1987" y="1161"/>
                    <a:pt x="1960" y="1161"/>
                  </a:cubicBezTo>
                  <a:cubicBezTo>
                    <a:pt x="1424" y="1161"/>
                    <a:pt x="906" y="1412"/>
                    <a:pt x="560" y="1820"/>
                  </a:cubicBezTo>
                  <a:cubicBezTo>
                    <a:pt x="532" y="1706"/>
                    <a:pt x="505" y="1587"/>
                    <a:pt x="467" y="1473"/>
                  </a:cubicBezTo>
                  <a:cubicBezTo>
                    <a:pt x="733" y="865"/>
                    <a:pt x="1336" y="436"/>
                    <a:pt x="1998" y="381"/>
                  </a:cubicBezTo>
                  <a:cubicBezTo>
                    <a:pt x="2120" y="376"/>
                    <a:pt x="2113" y="191"/>
                    <a:pt x="1997" y="191"/>
                  </a:cubicBezTo>
                  <a:cubicBezTo>
                    <a:pt x="1994" y="191"/>
                    <a:pt x="1991" y="191"/>
                    <a:pt x="1987" y="191"/>
                  </a:cubicBezTo>
                  <a:cubicBezTo>
                    <a:pt x="1320" y="240"/>
                    <a:pt x="695" y="647"/>
                    <a:pt x="375" y="1234"/>
                  </a:cubicBezTo>
                  <a:cubicBezTo>
                    <a:pt x="331" y="1147"/>
                    <a:pt x="288" y="1055"/>
                    <a:pt x="239" y="973"/>
                  </a:cubicBezTo>
                  <a:cubicBezTo>
                    <a:pt x="570" y="772"/>
                    <a:pt x="842" y="490"/>
                    <a:pt x="1016" y="143"/>
                  </a:cubicBezTo>
                  <a:cubicBezTo>
                    <a:pt x="1056" y="65"/>
                    <a:pt x="989" y="1"/>
                    <a:pt x="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5343125" y="2276050"/>
              <a:ext cx="373700" cy="353525"/>
            </a:xfrm>
            <a:custGeom>
              <a:avLst/>
              <a:gdLst/>
              <a:ahLst/>
              <a:cxnLst/>
              <a:rect l="l" t="t" r="r" b="b"/>
              <a:pathLst>
                <a:path w="14948" h="14141" extrusionOk="0">
                  <a:moveTo>
                    <a:pt x="2641" y="1"/>
                  </a:moveTo>
                  <a:cubicBezTo>
                    <a:pt x="1905" y="1"/>
                    <a:pt x="1242" y="302"/>
                    <a:pt x="766" y="789"/>
                  </a:cubicBezTo>
                  <a:cubicBezTo>
                    <a:pt x="293" y="1266"/>
                    <a:pt x="0" y="1934"/>
                    <a:pt x="6" y="2662"/>
                  </a:cubicBezTo>
                  <a:lnTo>
                    <a:pt x="570" y="11810"/>
                  </a:lnTo>
                  <a:cubicBezTo>
                    <a:pt x="581" y="11957"/>
                    <a:pt x="603" y="12103"/>
                    <a:pt x="641" y="12250"/>
                  </a:cubicBezTo>
                  <a:cubicBezTo>
                    <a:pt x="918" y="13382"/>
                    <a:pt x="1927" y="14141"/>
                    <a:pt x="3041" y="14141"/>
                  </a:cubicBezTo>
                  <a:cubicBezTo>
                    <a:pt x="3236" y="14141"/>
                    <a:pt x="3434" y="14117"/>
                    <a:pt x="3633" y="14069"/>
                  </a:cubicBezTo>
                  <a:lnTo>
                    <a:pt x="5354" y="13412"/>
                  </a:lnTo>
                  <a:lnTo>
                    <a:pt x="14947" y="9519"/>
                  </a:lnTo>
                  <a:lnTo>
                    <a:pt x="14176" y="6359"/>
                  </a:lnTo>
                  <a:lnTo>
                    <a:pt x="5326" y="8563"/>
                  </a:lnTo>
                  <a:lnTo>
                    <a:pt x="5288" y="2711"/>
                  </a:lnTo>
                  <a:cubicBezTo>
                    <a:pt x="5278" y="1310"/>
                    <a:pt x="4219" y="99"/>
                    <a:pt x="2824" y="7"/>
                  </a:cubicBezTo>
                  <a:cubicBezTo>
                    <a:pt x="2762" y="3"/>
                    <a:pt x="2701" y="1"/>
                    <a:pt x="2641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5386000" y="2092775"/>
              <a:ext cx="31625" cy="31700"/>
            </a:xfrm>
            <a:custGeom>
              <a:avLst/>
              <a:gdLst/>
              <a:ahLst/>
              <a:cxnLst/>
              <a:rect l="l" t="t" r="r" b="b"/>
              <a:pathLst>
                <a:path w="1265" h="1268" extrusionOk="0">
                  <a:moveTo>
                    <a:pt x="124" y="1"/>
                  </a:moveTo>
                  <a:cubicBezTo>
                    <a:pt x="87" y="1"/>
                    <a:pt x="48" y="22"/>
                    <a:pt x="33" y="51"/>
                  </a:cubicBezTo>
                  <a:cubicBezTo>
                    <a:pt x="1" y="106"/>
                    <a:pt x="23" y="165"/>
                    <a:pt x="72" y="198"/>
                  </a:cubicBezTo>
                  <a:cubicBezTo>
                    <a:pt x="446" y="475"/>
                    <a:pt x="777" y="822"/>
                    <a:pt x="1033" y="1219"/>
                  </a:cubicBezTo>
                  <a:cubicBezTo>
                    <a:pt x="1055" y="1253"/>
                    <a:pt x="1087" y="1267"/>
                    <a:pt x="1119" y="1267"/>
                  </a:cubicBezTo>
                  <a:cubicBezTo>
                    <a:pt x="1193" y="1267"/>
                    <a:pt x="1265" y="1190"/>
                    <a:pt x="1212" y="1110"/>
                  </a:cubicBezTo>
                  <a:cubicBezTo>
                    <a:pt x="935" y="687"/>
                    <a:pt x="587" y="317"/>
                    <a:pt x="175" y="19"/>
                  </a:cubicBezTo>
                  <a:cubicBezTo>
                    <a:pt x="160" y="6"/>
                    <a:pt x="142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5235350" y="1920925"/>
              <a:ext cx="160200" cy="249075"/>
            </a:xfrm>
            <a:custGeom>
              <a:avLst/>
              <a:gdLst/>
              <a:ahLst/>
              <a:cxnLst/>
              <a:rect l="l" t="t" r="r" b="b"/>
              <a:pathLst>
                <a:path w="6408" h="9963" extrusionOk="0">
                  <a:moveTo>
                    <a:pt x="3662" y="1"/>
                  </a:moveTo>
                  <a:cubicBezTo>
                    <a:pt x="3530" y="1"/>
                    <a:pt x="3395" y="12"/>
                    <a:pt x="3258" y="36"/>
                  </a:cubicBezTo>
                  <a:cubicBezTo>
                    <a:pt x="2672" y="139"/>
                    <a:pt x="2161" y="502"/>
                    <a:pt x="1906" y="1040"/>
                  </a:cubicBezTo>
                  <a:cubicBezTo>
                    <a:pt x="1662" y="1561"/>
                    <a:pt x="1683" y="2158"/>
                    <a:pt x="2036" y="2625"/>
                  </a:cubicBezTo>
                  <a:cubicBezTo>
                    <a:pt x="2427" y="3147"/>
                    <a:pt x="3041" y="3369"/>
                    <a:pt x="3654" y="3500"/>
                  </a:cubicBezTo>
                  <a:cubicBezTo>
                    <a:pt x="2406" y="4021"/>
                    <a:pt x="1336" y="4965"/>
                    <a:pt x="684" y="6160"/>
                  </a:cubicBezTo>
                  <a:cubicBezTo>
                    <a:pt x="299" y="6866"/>
                    <a:pt x="0" y="7729"/>
                    <a:pt x="250" y="8533"/>
                  </a:cubicBezTo>
                  <a:cubicBezTo>
                    <a:pt x="456" y="9189"/>
                    <a:pt x="1016" y="9727"/>
                    <a:pt x="1683" y="9901"/>
                  </a:cubicBezTo>
                  <a:cubicBezTo>
                    <a:pt x="1843" y="9942"/>
                    <a:pt x="2005" y="9962"/>
                    <a:pt x="2167" y="9962"/>
                  </a:cubicBezTo>
                  <a:cubicBezTo>
                    <a:pt x="2804" y="9962"/>
                    <a:pt x="3433" y="9652"/>
                    <a:pt x="3823" y="9141"/>
                  </a:cubicBezTo>
                  <a:cubicBezTo>
                    <a:pt x="3880" y="9064"/>
                    <a:pt x="3807" y="8987"/>
                    <a:pt x="3731" y="8987"/>
                  </a:cubicBezTo>
                  <a:cubicBezTo>
                    <a:pt x="3699" y="8987"/>
                    <a:pt x="3667" y="9000"/>
                    <a:pt x="3643" y="9032"/>
                  </a:cubicBezTo>
                  <a:cubicBezTo>
                    <a:pt x="3303" y="9483"/>
                    <a:pt x="2737" y="9754"/>
                    <a:pt x="2173" y="9754"/>
                  </a:cubicBezTo>
                  <a:cubicBezTo>
                    <a:pt x="2071" y="9754"/>
                    <a:pt x="1969" y="9745"/>
                    <a:pt x="1868" y="9727"/>
                  </a:cubicBezTo>
                  <a:cubicBezTo>
                    <a:pt x="1227" y="9613"/>
                    <a:pt x="674" y="9124"/>
                    <a:pt x="467" y="8511"/>
                  </a:cubicBezTo>
                  <a:cubicBezTo>
                    <a:pt x="217" y="7767"/>
                    <a:pt x="494" y="6958"/>
                    <a:pt x="847" y="6301"/>
                  </a:cubicBezTo>
                  <a:cubicBezTo>
                    <a:pt x="1168" y="5704"/>
                    <a:pt x="1591" y="5172"/>
                    <a:pt x="2091" y="4727"/>
                  </a:cubicBezTo>
                  <a:cubicBezTo>
                    <a:pt x="2666" y="4211"/>
                    <a:pt x="3339" y="3814"/>
                    <a:pt x="4072" y="3565"/>
                  </a:cubicBezTo>
                  <a:cubicBezTo>
                    <a:pt x="4159" y="3532"/>
                    <a:pt x="4181" y="3380"/>
                    <a:pt x="4072" y="3358"/>
                  </a:cubicBezTo>
                  <a:cubicBezTo>
                    <a:pt x="3475" y="3266"/>
                    <a:pt x="2840" y="3130"/>
                    <a:pt x="2389" y="2707"/>
                  </a:cubicBezTo>
                  <a:cubicBezTo>
                    <a:pt x="1987" y="2327"/>
                    <a:pt x="1852" y="1795"/>
                    <a:pt x="2036" y="1273"/>
                  </a:cubicBezTo>
                  <a:cubicBezTo>
                    <a:pt x="2215" y="763"/>
                    <a:pt x="2650" y="399"/>
                    <a:pt x="3171" y="269"/>
                  </a:cubicBezTo>
                  <a:cubicBezTo>
                    <a:pt x="3329" y="230"/>
                    <a:pt x="3491" y="212"/>
                    <a:pt x="3653" y="212"/>
                  </a:cubicBezTo>
                  <a:cubicBezTo>
                    <a:pt x="4079" y="212"/>
                    <a:pt x="4504" y="339"/>
                    <a:pt x="4870" y="551"/>
                  </a:cubicBezTo>
                  <a:cubicBezTo>
                    <a:pt x="5424" y="877"/>
                    <a:pt x="5848" y="1377"/>
                    <a:pt x="6179" y="1914"/>
                  </a:cubicBezTo>
                  <a:cubicBezTo>
                    <a:pt x="6201" y="1949"/>
                    <a:pt x="6232" y="1964"/>
                    <a:pt x="6264" y="1964"/>
                  </a:cubicBezTo>
                  <a:cubicBezTo>
                    <a:pt x="6336" y="1964"/>
                    <a:pt x="6407" y="1888"/>
                    <a:pt x="6358" y="1806"/>
                  </a:cubicBezTo>
                  <a:cubicBezTo>
                    <a:pt x="5769" y="851"/>
                    <a:pt x="4817" y="1"/>
                    <a:pt x="3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5382600" y="1946925"/>
              <a:ext cx="44700" cy="132475"/>
            </a:xfrm>
            <a:custGeom>
              <a:avLst/>
              <a:gdLst/>
              <a:ahLst/>
              <a:cxnLst/>
              <a:rect l="l" t="t" r="r" b="b"/>
              <a:pathLst>
                <a:path w="1788" h="5299" extrusionOk="0">
                  <a:moveTo>
                    <a:pt x="1426" y="0"/>
                  </a:moveTo>
                  <a:cubicBezTo>
                    <a:pt x="1362" y="0"/>
                    <a:pt x="1297" y="51"/>
                    <a:pt x="1321" y="130"/>
                  </a:cubicBezTo>
                  <a:cubicBezTo>
                    <a:pt x="1717" y="1477"/>
                    <a:pt x="1505" y="2970"/>
                    <a:pt x="794" y="4181"/>
                  </a:cubicBezTo>
                  <a:cubicBezTo>
                    <a:pt x="593" y="4517"/>
                    <a:pt x="349" y="4832"/>
                    <a:pt x="72" y="5120"/>
                  </a:cubicBezTo>
                  <a:cubicBezTo>
                    <a:pt x="0" y="5191"/>
                    <a:pt x="72" y="5298"/>
                    <a:pt x="150" y="5298"/>
                  </a:cubicBezTo>
                  <a:cubicBezTo>
                    <a:pt x="173" y="5298"/>
                    <a:pt x="197" y="5289"/>
                    <a:pt x="218" y="5266"/>
                  </a:cubicBezTo>
                  <a:cubicBezTo>
                    <a:pt x="1239" y="4224"/>
                    <a:pt x="1787" y="2753"/>
                    <a:pt x="1722" y="1298"/>
                  </a:cubicBezTo>
                  <a:cubicBezTo>
                    <a:pt x="1706" y="880"/>
                    <a:pt x="1641" y="472"/>
                    <a:pt x="1521" y="71"/>
                  </a:cubicBezTo>
                  <a:cubicBezTo>
                    <a:pt x="1506" y="22"/>
                    <a:pt x="1466" y="0"/>
                    <a:pt x="1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5361550" y="1964875"/>
              <a:ext cx="37525" cy="78350"/>
            </a:xfrm>
            <a:custGeom>
              <a:avLst/>
              <a:gdLst/>
              <a:ahLst/>
              <a:cxnLst/>
              <a:rect l="l" t="t" r="r" b="b"/>
              <a:pathLst>
                <a:path w="1501" h="3134" extrusionOk="0">
                  <a:moveTo>
                    <a:pt x="1397" y="0"/>
                  </a:moveTo>
                  <a:cubicBezTo>
                    <a:pt x="1344" y="0"/>
                    <a:pt x="1288" y="34"/>
                    <a:pt x="1283" y="102"/>
                  </a:cubicBezTo>
                  <a:cubicBezTo>
                    <a:pt x="1196" y="1150"/>
                    <a:pt x="762" y="2160"/>
                    <a:pt x="67" y="2952"/>
                  </a:cubicBezTo>
                  <a:cubicBezTo>
                    <a:pt x="0" y="3027"/>
                    <a:pt x="70" y="3133"/>
                    <a:pt x="146" y="3133"/>
                  </a:cubicBezTo>
                  <a:cubicBezTo>
                    <a:pt x="169" y="3133"/>
                    <a:pt x="193" y="3123"/>
                    <a:pt x="213" y="3099"/>
                  </a:cubicBezTo>
                  <a:cubicBezTo>
                    <a:pt x="952" y="2263"/>
                    <a:pt x="1402" y="1209"/>
                    <a:pt x="1495" y="102"/>
                  </a:cubicBezTo>
                  <a:cubicBezTo>
                    <a:pt x="1500" y="34"/>
                    <a:pt x="1450" y="0"/>
                    <a:pt x="1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5464325" y="2064975"/>
              <a:ext cx="25275" cy="26275"/>
            </a:xfrm>
            <a:custGeom>
              <a:avLst/>
              <a:gdLst/>
              <a:ahLst/>
              <a:cxnLst/>
              <a:rect l="l" t="t" r="r" b="b"/>
              <a:pathLst>
                <a:path w="1011" h="1051" extrusionOk="0">
                  <a:moveTo>
                    <a:pt x="469" y="1"/>
                  </a:moveTo>
                  <a:cubicBezTo>
                    <a:pt x="438" y="1"/>
                    <a:pt x="406" y="5"/>
                    <a:pt x="375" y="12"/>
                  </a:cubicBezTo>
                  <a:cubicBezTo>
                    <a:pt x="136" y="72"/>
                    <a:pt x="1" y="354"/>
                    <a:pt x="71" y="637"/>
                  </a:cubicBezTo>
                  <a:cubicBezTo>
                    <a:pt x="137" y="882"/>
                    <a:pt x="335" y="1050"/>
                    <a:pt x="543" y="1050"/>
                  </a:cubicBezTo>
                  <a:cubicBezTo>
                    <a:pt x="574" y="1050"/>
                    <a:pt x="605" y="1046"/>
                    <a:pt x="636" y="1039"/>
                  </a:cubicBezTo>
                  <a:cubicBezTo>
                    <a:pt x="875" y="973"/>
                    <a:pt x="1011" y="697"/>
                    <a:pt x="940" y="414"/>
                  </a:cubicBezTo>
                  <a:cubicBezTo>
                    <a:pt x="879" y="169"/>
                    <a:pt x="677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5545625" y="2044175"/>
              <a:ext cx="25275" cy="26150"/>
            </a:xfrm>
            <a:custGeom>
              <a:avLst/>
              <a:gdLst/>
              <a:ahLst/>
              <a:cxnLst/>
              <a:rect l="l" t="t" r="r" b="b"/>
              <a:pathLst>
                <a:path w="1011" h="1046" extrusionOk="0">
                  <a:moveTo>
                    <a:pt x="475" y="0"/>
                  </a:moveTo>
                  <a:cubicBezTo>
                    <a:pt x="442" y="0"/>
                    <a:pt x="409" y="5"/>
                    <a:pt x="376" y="14"/>
                  </a:cubicBezTo>
                  <a:cubicBezTo>
                    <a:pt x="137" y="73"/>
                    <a:pt x="1" y="350"/>
                    <a:pt x="71" y="633"/>
                  </a:cubicBezTo>
                  <a:cubicBezTo>
                    <a:pt x="133" y="878"/>
                    <a:pt x="334" y="1046"/>
                    <a:pt x="543" y="1046"/>
                  </a:cubicBezTo>
                  <a:cubicBezTo>
                    <a:pt x="574" y="1046"/>
                    <a:pt x="605" y="1042"/>
                    <a:pt x="636" y="1034"/>
                  </a:cubicBezTo>
                  <a:cubicBezTo>
                    <a:pt x="875" y="975"/>
                    <a:pt x="1011" y="692"/>
                    <a:pt x="940" y="410"/>
                  </a:cubicBezTo>
                  <a:cubicBezTo>
                    <a:pt x="879" y="167"/>
                    <a:pt x="682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5453600" y="2044650"/>
              <a:ext cx="30700" cy="19925"/>
            </a:xfrm>
            <a:custGeom>
              <a:avLst/>
              <a:gdLst/>
              <a:ahLst/>
              <a:cxnLst/>
              <a:rect l="l" t="t" r="r" b="b"/>
              <a:pathLst>
                <a:path w="1228" h="797" extrusionOk="0">
                  <a:moveTo>
                    <a:pt x="962" y="0"/>
                  </a:moveTo>
                  <a:cubicBezTo>
                    <a:pt x="880" y="6"/>
                    <a:pt x="793" y="6"/>
                    <a:pt x="712" y="22"/>
                  </a:cubicBezTo>
                  <a:cubicBezTo>
                    <a:pt x="631" y="38"/>
                    <a:pt x="555" y="65"/>
                    <a:pt x="479" y="92"/>
                  </a:cubicBezTo>
                  <a:cubicBezTo>
                    <a:pt x="343" y="141"/>
                    <a:pt x="218" y="217"/>
                    <a:pt x="104" y="304"/>
                  </a:cubicBezTo>
                  <a:cubicBezTo>
                    <a:pt x="50" y="348"/>
                    <a:pt x="17" y="429"/>
                    <a:pt x="6" y="494"/>
                  </a:cubicBezTo>
                  <a:cubicBezTo>
                    <a:pt x="1" y="565"/>
                    <a:pt x="28" y="652"/>
                    <a:pt x="77" y="701"/>
                  </a:cubicBezTo>
                  <a:cubicBezTo>
                    <a:pt x="136" y="766"/>
                    <a:pt x="211" y="797"/>
                    <a:pt x="289" y="797"/>
                  </a:cubicBezTo>
                  <a:cubicBezTo>
                    <a:pt x="353" y="797"/>
                    <a:pt x="419" y="775"/>
                    <a:pt x="479" y="733"/>
                  </a:cubicBezTo>
                  <a:cubicBezTo>
                    <a:pt x="484" y="722"/>
                    <a:pt x="495" y="717"/>
                    <a:pt x="506" y="706"/>
                  </a:cubicBezTo>
                  <a:cubicBezTo>
                    <a:pt x="571" y="668"/>
                    <a:pt x="641" y="635"/>
                    <a:pt x="712" y="608"/>
                  </a:cubicBezTo>
                  <a:cubicBezTo>
                    <a:pt x="799" y="581"/>
                    <a:pt x="880" y="565"/>
                    <a:pt x="967" y="559"/>
                  </a:cubicBezTo>
                  <a:lnTo>
                    <a:pt x="967" y="559"/>
                  </a:lnTo>
                  <a:lnTo>
                    <a:pt x="935" y="565"/>
                  </a:lnTo>
                  <a:cubicBezTo>
                    <a:pt x="1005" y="559"/>
                    <a:pt x="1070" y="543"/>
                    <a:pt x="1125" y="494"/>
                  </a:cubicBezTo>
                  <a:cubicBezTo>
                    <a:pt x="1179" y="451"/>
                    <a:pt x="1222" y="375"/>
                    <a:pt x="1222" y="304"/>
                  </a:cubicBezTo>
                  <a:cubicBezTo>
                    <a:pt x="1228" y="234"/>
                    <a:pt x="1206" y="152"/>
                    <a:pt x="1152" y="98"/>
                  </a:cubicBezTo>
                  <a:cubicBezTo>
                    <a:pt x="1108" y="49"/>
                    <a:pt x="1038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534775" y="2024900"/>
              <a:ext cx="31800" cy="17200"/>
            </a:xfrm>
            <a:custGeom>
              <a:avLst/>
              <a:gdLst/>
              <a:ahLst/>
              <a:cxnLst/>
              <a:rect l="l" t="t" r="r" b="b"/>
              <a:pathLst>
                <a:path w="1272" h="688" extrusionOk="0">
                  <a:moveTo>
                    <a:pt x="787" y="0"/>
                  </a:moveTo>
                  <a:cubicBezTo>
                    <a:pt x="727" y="0"/>
                    <a:pt x="668" y="5"/>
                    <a:pt x="609" y="14"/>
                  </a:cubicBezTo>
                  <a:cubicBezTo>
                    <a:pt x="527" y="30"/>
                    <a:pt x="451" y="46"/>
                    <a:pt x="370" y="68"/>
                  </a:cubicBezTo>
                  <a:cubicBezTo>
                    <a:pt x="288" y="95"/>
                    <a:pt x="212" y="133"/>
                    <a:pt x="136" y="171"/>
                  </a:cubicBezTo>
                  <a:cubicBezTo>
                    <a:pt x="77" y="204"/>
                    <a:pt x="33" y="280"/>
                    <a:pt x="17" y="345"/>
                  </a:cubicBezTo>
                  <a:cubicBezTo>
                    <a:pt x="1" y="421"/>
                    <a:pt x="22" y="497"/>
                    <a:pt x="60" y="562"/>
                  </a:cubicBezTo>
                  <a:cubicBezTo>
                    <a:pt x="93" y="622"/>
                    <a:pt x="169" y="665"/>
                    <a:pt x="234" y="682"/>
                  </a:cubicBezTo>
                  <a:cubicBezTo>
                    <a:pt x="254" y="686"/>
                    <a:pt x="274" y="688"/>
                    <a:pt x="292" y="688"/>
                  </a:cubicBezTo>
                  <a:cubicBezTo>
                    <a:pt x="342" y="688"/>
                    <a:pt x="387" y="673"/>
                    <a:pt x="435" y="649"/>
                  </a:cubicBezTo>
                  <a:lnTo>
                    <a:pt x="435" y="649"/>
                  </a:lnTo>
                  <a:lnTo>
                    <a:pt x="402" y="665"/>
                  </a:lnTo>
                  <a:cubicBezTo>
                    <a:pt x="484" y="627"/>
                    <a:pt x="565" y="600"/>
                    <a:pt x="647" y="578"/>
                  </a:cubicBezTo>
                  <a:cubicBezTo>
                    <a:pt x="691" y="572"/>
                    <a:pt x="738" y="569"/>
                    <a:pt x="784" y="569"/>
                  </a:cubicBezTo>
                  <a:cubicBezTo>
                    <a:pt x="816" y="569"/>
                    <a:pt x="849" y="571"/>
                    <a:pt x="880" y="573"/>
                  </a:cubicBezTo>
                  <a:lnTo>
                    <a:pt x="918" y="573"/>
                  </a:lnTo>
                  <a:cubicBezTo>
                    <a:pt x="937" y="576"/>
                    <a:pt x="956" y="578"/>
                    <a:pt x="975" y="578"/>
                  </a:cubicBezTo>
                  <a:cubicBezTo>
                    <a:pt x="1107" y="578"/>
                    <a:pt x="1217" y="495"/>
                    <a:pt x="1255" y="361"/>
                  </a:cubicBezTo>
                  <a:cubicBezTo>
                    <a:pt x="1271" y="291"/>
                    <a:pt x="1255" y="204"/>
                    <a:pt x="1211" y="144"/>
                  </a:cubicBezTo>
                  <a:cubicBezTo>
                    <a:pt x="1179" y="84"/>
                    <a:pt x="1108" y="35"/>
                    <a:pt x="1038" y="25"/>
                  </a:cubicBezTo>
                  <a:cubicBezTo>
                    <a:pt x="955" y="9"/>
                    <a:pt x="871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5447900" y="2103675"/>
              <a:ext cx="39525" cy="35875"/>
            </a:xfrm>
            <a:custGeom>
              <a:avLst/>
              <a:gdLst/>
              <a:ahLst/>
              <a:cxnLst/>
              <a:rect l="l" t="t" r="r" b="b"/>
              <a:pathLst>
                <a:path w="1581" h="1435" extrusionOk="0">
                  <a:moveTo>
                    <a:pt x="790" y="0"/>
                  </a:moveTo>
                  <a:cubicBezTo>
                    <a:pt x="732" y="0"/>
                    <a:pt x="673" y="8"/>
                    <a:pt x="614" y="23"/>
                  </a:cubicBezTo>
                  <a:cubicBezTo>
                    <a:pt x="229" y="120"/>
                    <a:pt x="1" y="511"/>
                    <a:pt x="98" y="897"/>
                  </a:cubicBezTo>
                  <a:cubicBezTo>
                    <a:pt x="181" y="1218"/>
                    <a:pt x="474" y="1435"/>
                    <a:pt x="792" y="1435"/>
                  </a:cubicBezTo>
                  <a:cubicBezTo>
                    <a:pt x="850" y="1435"/>
                    <a:pt x="909" y="1428"/>
                    <a:pt x="967" y="1413"/>
                  </a:cubicBezTo>
                  <a:cubicBezTo>
                    <a:pt x="1353" y="1315"/>
                    <a:pt x="1581" y="924"/>
                    <a:pt x="1483" y="538"/>
                  </a:cubicBezTo>
                  <a:cubicBezTo>
                    <a:pt x="1400" y="217"/>
                    <a:pt x="1108" y="0"/>
                    <a:pt x="790" y="0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5503600" y="2069650"/>
              <a:ext cx="42875" cy="44000"/>
            </a:xfrm>
            <a:custGeom>
              <a:avLst/>
              <a:gdLst/>
              <a:ahLst/>
              <a:cxnLst/>
              <a:rect l="l" t="t" r="r" b="b"/>
              <a:pathLst>
                <a:path w="1715" h="1760" extrusionOk="0">
                  <a:moveTo>
                    <a:pt x="750" y="0"/>
                  </a:moveTo>
                  <a:cubicBezTo>
                    <a:pt x="241" y="0"/>
                    <a:pt x="0" y="1760"/>
                    <a:pt x="680" y="1760"/>
                  </a:cubicBezTo>
                  <a:cubicBezTo>
                    <a:pt x="858" y="1760"/>
                    <a:pt x="1100" y="1639"/>
                    <a:pt x="1416" y="1335"/>
                  </a:cubicBezTo>
                  <a:cubicBezTo>
                    <a:pt x="1714" y="944"/>
                    <a:pt x="1307" y="526"/>
                    <a:pt x="1074" y="227"/>
                  </a:cubicBezTo>
                  <a:cubicBezTo>
                    <a:pt x="959" y="67"/>
                    <a:pt x="850" y="0"/>
                    <a:pt x="750" y="0"/>
                  </a:cubicBezTo>
                  <a:close/>
                </a:path>
              </a:pathLst>
            </a:custGeom>
            <a:solidFill>
              <a:srgbClr val="F85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5516725" y="2050975"/>
              <a:ext cx="29350" cy="65625"/>
            </a:xfrm>
            <a:custGeom>
              <a:avLst/>
              <a:gdLst/>
              <a:ahLst/>
              <a:cxnLst/>
              <a:rect l="l" t="t" r="r" b="b"/>
              <a:pathLst>
                <a:path w="1174" h="2625" extrusionOk="0">
                  <a:moveTo>
                    <a:pt x="101" y="0"/>
                  </a:moveTo>
                  <a:cubicBezTo>
                    <a:pt x="95" y="0"/>
                    <a:pt x="88" y="1"/>
                    <a:pt x="82" y="2"/>
                  </a:cubicBezTo>
                  <a:cubicBezTo>
                    <a:pt x="33" y="13"/>
                    <a:pt x="0" y="67"/>
                    <a:pt x="11" y="116"/>
                  </a:cubicBezTo>
                  <a:cubicBezTo>
                    <a:pt x="142" y="670"/>
                    <a:pt x="451" y="1191"/>
                    <a:pt x="869" y="1577"/>
                  </a:cubicBezTo>
                  <a:cubicBezTo>
                    <a:pt x="945" y="1642"/>
                    <a:pt x="967" y="1756"/>
                    <a:pt x="923" y="1843"/>
                  </a:cubicBezTo>
                  <a:cubicBezTo>
                    <a:pt x="788" y="2125"/>
                    <a:pt x="549" y="2342"/>
                    <a:pt x="261" y="2440"/>
                  </a:cubicBezTo>
                  <a:cubicBezTo>
                    <a:pt x="212" y="2462"/>
                    <a:pt x="185" y="2511"/>
                    <a:pt x="201" y="2560"/>
                  </a:cubicBezTo>
                  <a:cubicBezTo>
                    <a:pt x="218" y="2598"/>
                    <a:pt x="250" y="2625"/>
                    <a:pt x="288" y="2625"/>
                  </a:cubicBezTo>
                  <a:cubicBezTo>
                    <a:pt x="299" y="2625"/>
                    <a:pt x="310" y="2625"/>
                    <a:pt x="321" y="2619"/>
                  </a:cubicBezTo>
                  <a:cubicBezTo>
                    <a:pt x="657" y="2505"/>
                    <a:pt x="940" y="2250"/>
                    <a:pt x="1092" y="1924"/>
                  </a:cubicBezTo>
                  <a:cubicBezTo>
                    <a:pt x="1173" y="1761"/>
                    <a:pt x="1130" y="1561"/>
                    <a:pt x="999" y="1441"/>
                  </a:cubicBezTo>
                  <a:cubicBezTo>
                    <a:pt x="603" y="1077"/>
                    <a:pt x="321" y="589"/>
                    <a:pt x="196" y="73"/>
                  </a:cubicBezTo>
                  <a:cubicBezTo>
                    <a:pt x="186" y="30"/>
                    <a:pt x="144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5507075" y="2123550"/>
              <a:ext cx="39275" cy="39300"/>
            </a:xfrm>
            <a:custGeom>
              <a:avLst/>
              <a:gdLst/>
              <a:ahLst/>
              <a:cxnLst/>
              <a:rect l="l" t="t" r="r" b="b"/>
              <a:pathLst>
                <a:path w="1571" h="1572" extrusionOk="0">
                  <a:moveTo>
                    <a:pt x="745" y="0"/>
                  </a:moveTo>
                  <a:cubicBezTo>
                    <a:pt x="692" y="0"/>
                    <a:pt x="640" y="7"/>
                    <a:pt x="587" y="20"/>
                  </a:cubicBezTo>
                  <a:cubicBezTo>
                    <a:pt x="213" y="113"/>
                    <a:pt x="1" y="536"/>
                    <a:pt x="110" y="960"/>
                  </a:cubicBezTo>
                  <a:cubicBezTo>
                    <a:pt x="203" y="1324"/>
                    <a:pt x="505" y="1572"/>
                    <a:pt x="826" y="1572"/>
                  </a:cubicBezTo>
                  <a:cubicBezTo>
                    <a:pt x="879" y="1572"/>
                    <a:pt x="931" y="1565"/>
                    <a:pt x="984" y="1551"/>
                  </a:cubicBezTo>
                  <a:cubicBezTo>
                    <a:pt x="1353" y="1459"/>
                    <a:pt x="1570" y="1036"/>
                    <a:pt x="1461" y="612"/>
                  </a:cubicBezTo>
                  <a:cubicBezTo>
                    <a:pt x="1368" y="248"/>
                    <a:pt x="1066" y="0"/>
                    <a:pt x="745" y="0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5503150" y="2129625"/>
              <a:ext cx="45900" cy="26600"/>
            </a:xfrm>
            <a:custGeom>
              <a:avLst/>
              <a:gdLst/>
              <a:ahLst/>
              <a:cxnLst/>
              <a:rect l="l" t="t" r="r" b="b"/>
              <a:pathLst>
                <a:path w="1836" h="1064" extrusionOk="0">
                  <a:moveTo>
                    <a:pt x="1522" y="0"/>
                  </a:moveTo>
                  <a:cubicBezTo>
                    <a:pt x="1437" y="0"/>
                    <a:pt x="1352" y="39"/>
                    <a:pt x="1271" y="71"/>
                  </a:cubicBezTo>
                  <a:cubicBezTo>
                    <a:pt x="1119" y="125"/>
                    <a:pt x="962" y="157"/>
                    <a:pt x="799" y="163"/>
                  </a:cubicBezTo>
                  <a:cubicBezTo>
                    <a:pt x="706" y="168"/>
                    <a:pt x="609" y="168"/>
                    <a:pt x="516" y="174"/>
                  </a:cubicBezTo>
                  <a:cubicBezTo>
                    <a:pt x="451" y="174"/>
                    <a:pt x="391" y="174"/>
                    <a:pt x="332" y="185"/>
                  </a:cubicBezTo>
                  <a:cubicBezTo>
                    <a:pt x="218" y="212"/>
                    <a:pt x="115" y="266"/>
                    <a:pt x="60" y="364"/>
                  </a:cubicBezTo>
                  <a:cubicBezTo>
                    <a:pt x="1" y="472"/>
                    <a:pt x="17" y="619"/>
                    <a:pt x="82" y="727"/>
                  </a:cubicBezTo>
                  <a:cubicBezTo>
                    <a:pt x="147" y="836"/>
                    <a:pt x="256" y="907"/>
                    <a:pt x="370" y="961"/>
                  </a:cubicBezTo>
                  <a:cubicBezTo>
                    <a:pt x="519" y="1028"/>
                    <a:pt x="683" y="1063"/>
                    <a:pt x="847" y="1063"/>
                  </a:cubicBezTo>
                  <a:cubicBezTo>
                    <a:pt x="909" y="1063"/>
                    <a:pt x="971" y="1058"/>
                    <a:pt x="1032" y="1048"/>
                  </a:cubicBezTo>
                  <a:cubicBezTo>
                    <a:pt x="1249" y="1010"/>
                    <a:pt x="1461" y="901"/>
                    <a:pt x="1618" y="744"/>
                  </a:cubicBezTo>
                  <a:cubicBezTo>
                    <a:pt x="1689" y="673"/>
                    <a:pt x="1754" y="592"/>
                    <a:pt x="1792" y="494"/>
                  </a:cubicBezTo>
                  <a:cubicBezTo>
                    <a:pt x="1830" y="402"/>
                    <a:pt x="1836" y="288"/>
                    <a:pt x="1798" y="195"/>
                  </a:cubicBezTo>
                  <a:cubicBezTo>
                    <a:pt x="1760" y="103"/>
                    <a:pt x="1678" y="22"/>
                    <a:pt x="1575" y="5"/>
                  </a:cubicBezTo>
                  <a:cubicBezTo>
                    <a:pt x="1557" y="2"/>
                    <a:pt x="1540" y="0"/>
                    <a:pt x="1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336600" y="2276075"/>
              <a:ext cx="147975" cy="161000"/>
            </a:xfrm>
            <a:custGeom>
              <a:avLst/>
              <a:gdLst/>
              <a:ahLst/>
              <a:cxnLst/>
              <a:rect l="l" t="t" r="r" b="b"/>
              <a:pathLst>
                <a:path w="5919" h="6440" extrusionOk="0">
                  <a:moveTo>
                    <a:pt x="2960" y="0"/>
                  </a:moveTo>
                  <a:cubicBezTo>
                    <a:pt x="2140" y="0"/>
                    <a:pt x="1401" y="331"/>
                    <a:pt x="864" y="869"/>
                  </a:cubicBezTo>
                  <a:cubicBezTo>
                    <a:pt x="332" y="1406"/>
                    <a:pt x="1" y="2145"/>
                    <a:pt x="1" y="2959"/>
                  </a:cubicBezTo>
                  <a:lnTo>
                    <a:pt x="1" y="6233"/>
                  </a:lnTo>
                  <a:cubicBezTo>
                    <a:pt x="1" y="6233"/>
                    <a:pt x="860" y="6439"/>
                    <a:pt x="2197" y="6439"/>
                  </a:cubicBezTo>
                  <a:cubicBezTo>
                    <a:pt x="3217" y="6439"/>
                    <a:pt x="4514" y="6319"/>
                    <a:pt x="5919" y="5897"/>
                  </a:cubicBezTo>
                  <a:lnTo>
                    <a:pt x="5919" y="2959"/>
                  </a:lnTo>
                  <a:cubicBezTo>
                    <a:pt x="5919" y="1325"/>
                    <a:pt x="4594" y="0"/>
                    <a:pt x="2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422925" y="2488400"/>
              <a:ext cx="53675" cy="18425"/>
            </a:xfrm>
            <a:custGeom>
              <a:avLst/>
              <a:gdLst/>
              <a:ahLst/>
              <a:cxnLst/>
              <a:rect l="l" t="t" r="r" b="b"/>
              <a:pathLst>
                <a:path w="2147" h="737" extrusionOk="0">
                  <a:moveTo>
                    <a:pt x="1994" y="1"/>
                  </a:moveTo>
                  <a:cubicBezTo>
                    <a:pt x="1985" y="1"/>
                    <a:pt x="1976" y="2"/>
                    <a:pt x="1966" y="4"/>
                  </a:cubicBezTo>
                  <a:lnTo>
                    <a:pt x="120" y="531"/>
                  </a:lnTo>
                  <a:cubicBezTo>
                    <a:pt x="1" y="561"/>
                    <a:pt x="36" y="736"/>
                    <a:pt x="143" y="736"/>
                  </a:cubicBezTo>
                  <a:cubicBezTo>
                    <a:pt x="153" y="736"/>
                    <a:pt x="164" y="735"/>
                    <a:pt x="174" y="732"/>
                  </a:cubicBezTo>
                  <a:lnTo>
                    <a:pt x="2026" y="211"/>
                  </a:lnTo>
                  <a:cubicBezTo>
                    <a:pt x="2146" y="175"/>
                    <a:pt x="2104" y="1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5667650" y="2366325"/>
              <a:ext cx="142425" cy="153550"/>
            </a:xfrm>
            <a:custGeom>
              <a:avLst/>
              <a:gdLst/>
              <a:ahLst/>
              <a:cxnLst/>
              <a:rect l="l" t="t" r="r" b="b"/>
              <a:pathLst>
                <a:path w="5697" h="6142" extrusionOk="0">
                  <a:moveTo>
                    <a:pt x="4839" y="1"/>
                  </a:moveTo>
                  <a:cubicBezTo>
                    <a:pt x="4838" y="1"/>
                    <a:pt x="2417" y="837"/>
                    <a:pt x="2211" y="924"/>
                  </a:cubicBezTo>
                  <a:cubicBezTo>
                    <a:pt x="2010" y="1011"/>
                    <a:pt x="1" y="3389"/>
                    <a:pt x="1" y="3389"/>
                  </a:cubicBezTo>
                  <a:lnTo>
                    <a:pt x="1195" y="6141"/>
                  </a:lnTo>
                  <a:cubicBezTo>
                    <a:pt x="1195" y="6141"/>
                    <a:pt x="3595" y="5441"/>
                    <a:pt x="3872" y="5365"/>
                  </a:cubicBezTo>
                  <a:cubicBezTo>
                    <a:pt x="4154" y="5289"/>
                    <a:pt x="5523" y="4344"/>
                    <a:pt x="5610" y="4089"/>
                  </a:cubicBezTo>
                  <a:cubicBezTo>
                    <a:pt x="5696" y="3834"/>
                    <a:pt x="5349" y="3264"/>
                    <a:pt x="5349" y="3264"/>
                  </a:cubicBezTo>
                  <a:cubicBezTo>
                    <a:pt x="5349" y="3264"/>
                    <a:pt x="5555" y="3068"/>
                    <a:pt x="5528" y="2895"/>
                  </a:cubicBezTo>
                  <a:cubicBezTo>
                    <a:pt x="5501" y="2715"/>
                    <a:pt x="5164" y="2379"/>
                    <a:pt x="5164" y="2379"/>
                  </a:cubicBezTo>
                  <a:cubicBezTo>
                    <a:pt x="5164" y="2379"/>
                    <a:pt x="5273" y="2037"/>
                    <a:pt x="5164" y="1798"/>
                  </a:cubicBezTo>
                  <a:cubicBezTo>
                    <a:pt x="5056" y="1559"/>
                    <a:pt x="4828" y="1559"/>
                    <a:pt x="4828" y="1559"/>
                  </a:cubicBezTo>
                  <a:cubicBezTo>
                    <a:pt x="4828" y="1559"/>
                    <a:pt x="5153" y="1391"/>
                    <a:pt x="5056" y="1087"/>
                  </a:cubicBezTo>
                  <a:cubicBezTo>
                    <a:pt x="4958" y="777"/>
                    <a:pt x="4773" y="652"/>
                    <a:pt x="4773" y="652"/>
                  </a:cubicBezTo>
                  <a:cubicBezTo>
                    <a:pt x="5148" y="332"/>
                    <a:pt x="4839" y="1"/>
                    <a:pt x="4839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770550" y="2403525"/>
              <a:ext cx="20375" cy="10750"/>
            </a:xfrm>
            <a:custGeom>
              <a:avLst/>
              <a:gdLst/>
              <a:ahLst/>
              <a:cxnLst/>
              <a:rect l="l" t="t" r="r" b="b"/>
              <a:pathLst>
                <a:path w="815" h="430" extrusionOk="0">
                  <a:moveTo>
                    <a:pt x="693" y="0"/>
                  </a:moveTo>
                  <a:cubicBezTo>
                    <a:pt x="683" y="0"/>
                    <a:pt x="673" y="2"/>
                    <a:pt x="663" y="6"/>
                  </a:cubicBezTo>
                  <a:cubicBezTo>
                    <a:pt x="473" y="76"/>
                    <a:pt x="283" y="147"/>
                    <a:pt x="93" y="218"/>
                  </a:cubicBezTo>
                  <a:cubicBezTo>
                    <a:pt x="38" y="239"/>
                    <a:pt x="0" y="294"/>
                    <a:pt x="17" y="348"/>
                  </a:cubicBezTo>
                  <a:cubicBezTo>
                    <a:pt x="30" y="389"/>
                    <a:pt x="74" y="429"/>
                    <a:pt x="119" y="429"/>
                  </a:cubicBezTo>
                  <a:cubicBezTo>
                    <a:pt x="129" y="429"/>
                    <a:pt x="138" y="428"/>
                    <a:pt x="147" y="424"/>
                  </a:cubicBezTo>
                  <a:cubicBezTo>
                    <a:pt x="337" y="348"/>
                    <a:pt x="527" y="277"/>
                    <a:pt x="723" y="207"/>
                  </a:cubicBezTo>
                  <a:cubicBezTo>
                    <a:pt x="771" y="185"/>
                    <a:pt x="815" y="136"/>
                    <a:pt x="793" y="76"/>
                  </a:cubicBezTo>
                  <a:cubicBezTo>
                    <a:pt x="780" y="36"/>
                    <a:pt x="737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5780175" y="2425100"/>
              <a:ext cx="18225" cy="9750"/>
            </a:xfrm>
            <a:custGeom>
              <a:avLst/>
              <a:gdLst/>
              <a:ahLst/>
              <a:cxnLst/>
              <a:rect l="l" t="t" r="r" b="b"/>
              <a:pathLst>
                <a:path w="729" h="390" extrusionOk="0">
                  <a:moveTo>
                    <a:pt x="612" y="0"/>
                  </a:moveTo>
                  <a:cubicBezTo>
                    <a:pt x="602" y="0"/>
                    <a:pt x="592" y="2"/>
                    <a:pt x="582" y="6"/>
                  </a:cubicBezTo>
                  <a:cubicBezTo>
                    <a:pt x="419" y="66"/>
                    <a:pt x="256" y="120"/>
                    <a:pt x="93" y="180"/>
                  </a:cubicBezTo>
                  <a:cubicBezTo>
                    <a:pt x="44" y="202"/>
                    <a:pt x="1" y="256"/>
                    <a:pt x="23" y="310"/>
                  </a:cubicBezTo>
                  <a:cubicBezTo>
                    <a:pt x="37" y="352"/>
                    <a:pt x="78" y="390"/>
                    <a:pt x="127" y="390"/>
                  </a:cubicBezTo>
                  <a:cubicBezTo>
                    <a:pt x="136" y="390"/>
                    <a:pt x="144" y="389"/>
                    <a:pt x="153" y="386"/>
                  </a:cubicBezTo>
                  <a:cubicBezTo>
                    <a:pt x="310" y="326"/>
                    <a:pt x="473" y="267"/>
                    <a:pt x="636" y="207"/>
                  </a:cubicBezTo>
                  <a:cubicBezTo>
                    <a:pt x="690" y="191"/>
                    <a:pt x="728" y="136"/>
                    <a:pt x="712" y="77"/>
                  </a:cubicBezTo>
                  <a:cubicBezTo>
                    <a:pt x="699" y="37"/>
                    <a:pt x="65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5787100" y="2446675"/>
              <a:ext cx="16725" cy="9350"/>
            </a:xfrm>
            <a:custGeom>
              <a:avLst/>
              <a:gdLst/>
              <a:ahLst/>
              <a:cxnLst/>
              <a:rect l="l" t="t" r="r" b="b"/>
              <a:pathLst>
                <a:path w="669" h="374" extrusionOk="0">
                  <a:moveTo>
                    <a:pt x="551" y="1"/>
                  </a:moveTo>
                  <a:cubicBezTo>
                    <a:pt x="542" y="1"/>
                    <a:pt x="532" y="2"/>
                    <a:pt x="522" y="6"/>
                  </a:cubicBezTo>
                  <a:cubicBezTo>
                    <a:pt x="375" y="61"/>
                    <a:pt x="234" y="110"/>
                    <a:pt x="93" y="164"/>
                  </a:cubicBezTo>
                  <a:cubicBezTo>
                    <a:pt x="39" y="186"/>
                    <a:pt x="1" y="234"/>
                    <a:pt x="17" y="294"/>
                  </a:cubicBezTo>
                  <a:cubicBezTo>
                    <a:pt x="31" y="336"/>
                    <a:pt x="77" y="374"/>
                    <a:pt x="123" y="374"/>
                  </a:cubicBezTo>
                  <a:cubicBezTo>
                    <a:pt x="131" y="374"/>
                    <a:pt x="139" y="373"/>
                    <a:pt x="147" y="370"/>
                  </a:cubicBezTo>
                  <a:lnTo>
                    <a:pt x="576" y="207"/>
                  </a:lnTo>
                  <a:cubicBezTo>
                    <a:pt x="625" y="186"/>
                    <a:pt x="669" y="137"/>
                    <a:pt x="647" y="77"/>
                  </a:cubicBezTo>
                  <a:cubicBezTo>
                    <a:pt x="634" y="37"/>
                    <a:pt x="595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5741800" y="2381075"/>
              <a:ext cx="48250" cy="24725"/>
            </a:xfrm>
            <a:custGeom>
              <a:avLst/>
              <a:gdLst/>
              <a:ahLst/>
              <a:cxnLst/>
              <a:rect l="l" t="t" r="r" b="b"/>
              <a:pathLst>
                <a:path w="1930" h="989" extrusionOk="0">
                  <a:moveTo>
                    <a:pt x="1802" y="0"/>
                  </a:moveTo>
                  <a:cubicBezTo>
                    <a:pt x="1790" y="0"/>
                    <a:pt x="1777" y="3"/>
                    <a:pt x="1764" y="8"/>
                  </a:cubicBezTo>
                  <a:cubicBezTo>
                    <a:pt x="1188" y="220"/>
                    <a:pt x="629" y="480"/>
                    <a:pt x="97" y="790"/>
                  </a:cubicBezTo>
                  <a:cubicBezTo>
                    <a:pt x="0" y="850"/>
                    <a:pt x="60" y="988"/>
                    <a:pt x="154" y="988"/>
                  </a:cubicBezTo>
                  <a:cubicBezTo>
                    <a:pt x="170" y="988"/>
                    <a:pt x="188" y="984"/>
                    <a:pt x="206" y="974"/>
                  </a:cubicBezTo>
                  <a:cubicBezTo>
                    <a:pt x="722" y="670"/>
                    <a:pt x="1259" y="415"/>
                    <a:pt x="1818" y="209"/>
                  </a:cubicBezTo>
                  <a:cubicBezTo>
                    <a:pt x="1930" y="165"/>
                    <a:pt x="1898" y="0"/>
                    <a:pt x="1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5755350" y="2463525"/>
              <a:ext cx="142950" cy="289275"/>
            </a:xfrm>
            <a:custGeom>
              <a:avLst/>
              <a:gdLst/>
              <a:ahLst/>
              <a:cxnLst/>
              <a:rect l="l" t="t" r="r" b="b"/>
              <a:pathLst>
                <a:path w="5718" h="11571" extrusionOk="0">
                  <a:moveTo>
                    <a:pt x="2112" y="0"/>
                  </a:moveTo>
                  <a:lnTo>
                    <a:pt x="1016" y="663"/>
                  </a:lnTo>
                  <a:lnTo>
                    <a:pt x="0" y="359"/>
                  </a:lnTo>
                  <a:lnTo>
                    <a:pt x="0" y="359"/>
                  </a:lnTo>
                  <a:lnTo>
                    <a:pt x="646" y="11570"/>
                  </a:lnTo>
                  <a:lnTo>
                    <a:pt x="5718" y="1046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675250" y="2460125"/>
              <a:ext cx="96275" cy="292675"/>
            </a:xfrm>
            <a:custGeom>
              <a:avLst/>
              <a:gdLst/>
              <a:ahLst/>
              <a:cxnLst/>
              <a:rect l="l" t="t" r="r" b="b"/>
              <a:pathLst>
                <a:path w="3851" h="11707" extrusionOk="0">
                  <a:moveTo>
                    <a:pt x="1261" y="0"/>
                  </a:moveTo>
                  <a:lnTo>
                    <a:pt x="1" y="10267"/>
                  </a:lnTo>
                  <a:lnTo>
                    <a:pt x="3850" y="11706"/>
                  </a:lnTo>
                  <a:lnTo>
                    <a:pt x="3204" y="495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724400" y="2402425"/>
              <a:ext cx="27175" cy="67100"/>
            </a:xfrm>
            <a:custGeom>
              <a:avLst/>
              <a:gdLst/>
              <a:ahLst/>
              <a:cxnLst/>
              <a:rect l="l" t="t" r="r" b="b"/>
              <a:pathLst>
                <a:path w="1087" h="2684" extrusionOk="0">
                  <a:moveTo>
                    <a:pt x="997" y="1"/>
                  </a:moveTo>
                  <a:cubicBezTo>
                    <a:pt x="972" y="1"/>
                    <a:pt x="947" y="14"/>
                    <a:pt x="929" y="39"/>
                  </a:cubicBezTo>
                  <a:cubicBezTo>
                    <a:pt x="0" y="1500"/>
                    <a:pt x="38" y="2564"/>
                    <a:pt x="38" y="2607"/>
                  </a:cubicBezTo>
                  <a:cubicBezTo>
                    <a:pt x="44" y="2651"/>
                    <a:pt x="76" y="2683"/>
                    <a:pt x="120" y="2683"/>
                  </a:cubicBezTo>
                  <a:cubicBezTo>
                    <a:pt x="142" y="2683"/>
                    <a:pt x="163" y="2672"/>
                    <a:pt x="180" y="2656"/>
                  </a:cubicBezTo>
                  <a:cubicBezTo>
                    <a:pt x="190" y="2640"/>
                    <a:pt x="196" y="2623"/>
                    <a:pt x="196" y="2602"/>
                  </a:cubicBezTo>
                  <a:cubicBezTo>
                    <a:pt x="196" y="2591"/>
                    <a:pt x="163" y="1543"/>
                    <a:pt x="1065" y="120"/>
                  </a:cubicBezTo>
                  <a:cubicBezTo>
                    <a:pt x="1086" y="88"/>
                    <a:pt x="1075" y="39"/>
                    <a:pt x="1037" y="12"/>
                  </a:cubicBezTo>
                  <a:cubicBezTo>
                    <a:pt x="1024" y="4"/>
                    <a:pt x="1011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5769325" y="2478150"/>
              <a:ext cx="61650" cy="276625"/>
            </a:xfrm>
            <a:custGeom>
              <a:avLst/>
              <a:gdLst/>
              <a:ahLst/>
              <a:cxnLst/>
              <a:rect l="l" t="t" r="r" b="b"/>
              <a:pathLst>
                <a:path w="2466" h="11065" extrusionOk="0">
                  <a:moveTo>
                    <a:pt x="453" y="1"/>
                  </a:moveTo>
                  <a:cubicBezTo>
                    <a:pt x="449" y="1"/>
                    <a:pt x="445" y="1"/>
                    <a:pt x="440" y="2"/>
                  </a:cubicBezTo>
                  <a:cubicBezTo>
                    <a:pt x="402" y="12"/>
                    <a:pt x="375" y="56"/>
                    <a:pt x="381" y="99"/>
                  </a:cubicBezTo>
                  <a:lnTo>
                    <a:pt x="2297" y="8537"/>
                  </a:lnTo>
                  <a:lnTo>
                    <a:pt x="33" y="10931"/>
                  </a:lnTo>
                  <a:cubicBezTo>
                    <a:pt x="1" y="10964"/>
                    <a:pt x="1" y="11012"/>
                    <a:pt x="33" y="11045"/>
                  </a:cubicBezTo>
                  <a:cubicBezTo>
                    <a:pt x="49" y="11058"/>
                    <a:pt x="68" y="11065"/>
                    <a:pt x="87" y="11065"/>
                  </a:cubicBezTo>
                  <a:cubicBezTo>
                    <a:pt x="109" y="11065"/>
                    <a:pt x="130" y="11057"/>
                    <a:pt x="147" y="11040"/>
                  </a:cubicBezTo>
                  <a:lnTo>
                    <a:pt x="2438" y="8613"/>
                  </a:lnTo>
                  <a:lnTo>
                    <a:pt x="2444" y="8613"/>
                  </a:lnTo>
                  <a:cubicBezTo>
                    <a:pt x="2460" y="8591"/>
                    <a:pt x="2466" y="8564"/>
                    <a:pt x="2460" y="8542"/>
                  </a:cubicBezTo>
                  <a:lnTo>
                    <a:pt x="538" y="61"/>
                  </a:lnTo>
                  <a:cubicBezTo>
                    <a:pt x="528" y="22"/>
                    <a:pt x="492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5826600" y="2690175"/>
              <a:ext cx="73875" cy="36875"/>
            </a:xfrm>
            <a:custGeom>
              <a:avLst/>
              <a:gdLst/>
              <a:ahLst/>
              <a:cxnLst/>
              <a:rect l="l" t="t" r="r" b="b"/>
              <a:pathLst>
                <a:path w="2955" h="1475" extrusionOk="0">
                  <a:moveTo>
                    <a:pt x="94" y="0"/>
                  </a:moveTo>
                  <a:cubicBezTo>
                    <a:pt x="64" y="0"/>
                    <a:pt x="35" y="17"/>
                    <a:pt x="23" y="45"/>
                  </a:cubicBezTo>
                  <a:cubicBezTo>
                    <a:pt x="1" y="83"/>
                    <a:pt x="17" y="132"/>
                    <a:pt x="55" y="148"/>
                  </a:cubicBezTo>
                  <a:lnTo>
                    <a:pt x="2830" y="1467"/>
                  </a:lnTo>
                  <a:cubicBezTo>
                    <a:pt x="2840" y="1472"/>
                    <a:pt x="2851" y="1475"/>
                    <a:pt x="2862" y="1475"/>
                  </a:cubicBezTo>
                  <a:cubicBezTo>
                    <a:pt x="2885" y="1475"/>
                    <a:pt x="2909" y="1464"/>
                    <a:pt x="2927" y="1446"/>
                  </a:cubicBezTo>
                  <a:cubicBezTo>
                    <a:pt x="2927" y="1440"/>
                    <a:pt x="2933" y="1435"/>
                    <a:pt x="2938" y="1429"/>
                  </a:cubicBezTo>
                  <a:cubicBezTo>
                    <a:pt x="2954" y="1391"/>
                    <a:pt x="2938" y="1342"/>
                    <a:pt x="2900" y="1326"/>
                  </a:cubicBezTo>
                  <a:lnTo>
                    <a:pt x="126" y="7"/>
                  </a:lnTo>
                  <a:cubicBezTo>
                    <a:pt x="116" y="2"/>
                    <a:pt x="10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5804750" y="2452400"/>
              <a:ext cx="253450" cy="266050"/>
            </a:xfrm>
            <a:custGeom>
              <a:avLst/>
              <a:gdLst/>
              <a:ahLst/>
              <a:cxnLst/>
              <a:rect l="l" t="t" r="r" b="b"/>
              <a:pathLst>
                <a:path w="10138" h="10642" extrusionOk="0">
                  <a:moveTo>
                    <a:pt x="1619" y="0"/>
                  </a:moveTo>
                  <a:lnTo>
                    <a:pt x="1032" y="1135"/>
                  </a:lnTo>
                  <a:lnTo>
                    <a:pt x="1" y="1401"/>
                  </a:lnTo>
                  <a:lnTo>
                    <a:pt x="6391" y="10642"/>
                  </a:lnTo>
                  <a:lnTo>
                    <a:pt x="10137" y="7058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5756850" y="2487400"/>
              <a:ext cx="207700" cy="250325"/>
            </a:xfrm>
            <a:custGeom>
              <a:avLst/>
              <a:gdLst/>
              <a:ahLst/>
              <a:cxnLst/>
              <a:rect l="l" t="t" r="r" b="b"/>
              <a:pathLst>
                <a:path w="8308" h="10013" extrusionOk="0">
                  <a:moveTo>
                    <a:pt x="1917" y="1"/>
                  </a:moveTo>
                  <a:lnTo>
                    <a:pt x="0" y="593"/>
                  </a:lnTo>
                  <a:lnTo>
                    <a:pt x="4268" y="10013"/>
                  </a:lnTo>
                  <a:lnTo>
                    <a:pt x="8307" y="9242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5962475" y="2626800"/>
              <a:ext cx="97750" cy="93700"/>
            </a:xfrm>
            <a:custGeom>
              <a:avLst/>
              <a:gdLst/>
              <a:ahLst/>
              <a:cxnLst/>
              <a:rect l="l" t="t" r="r" b="b"/>
              <a:pathLst>
                <a:path w="3910" h="3748" extrusionOk="0">
                  <a:moveTo>
                    <a:pt x="3828" y="1"/>
                  </a:moveTo>
                  <a:lnTo>
                    <a:pt x="283" y="6"/>
                  </a:lnTo>
                  <a:cubicBezTo>
                    <a:pt x="240" y="6"/>
                    <a:pt x="207" y="39"/>
                    <a:pt x="202" y="82"/>
                  </a:cubicBezTo>
                  <a:lnTo>
                    <a:pt x="1" y="3660"/>
                  </a:lnTo>
                  <a:cubicBezTo>
                    <a:pt x="1" y="3704"/>
                    <a:pt x="33" y="3742"/>
                    <a:pt x="77" y="3747"/>
                  </a:cubicBezTo>
                  <a:cubicBezTo>
                    <a:pt x="120" y="3747"/>
                    <a:pt x="158" y="3714"/>
                    <a:pt x="158" y="3671"/>
                  </a:cubicBezTo>
                  <a:lnTo>
                    <a:pt x="354" y="164"/>
                  </a:lnTo>
                  <a:lnTo>
                    <a:pt x="3828" y="158"/>
                  </a:lnTo>
                  <a:cubicBezTo>
                    <a:pt x="3856" y="158"/>
                    <a:pt x="3877" y="147"/>
                    <a:pt x="3888" y="131"/>
                  </a:cubicBezTo>
                  <a:cubicBezTo>
                    <a:pt x="3899" y="120"/>
                    <a:pt x="3910" y="104"/>
                    <a:pt x="3910" y="82"/>
                  </a:cubicBezTo>
                  <a:cubicBezTo>
                    <a:pt x="3910" y="39"/>
                    <a:pt x="3872" y="1"/>
                    <a:pt x="3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5828375" y="2478850"/>
              <a:ext cx="143225" cy="152075"/>
            </a:xfrm>
            <a:custGeom>
              <a:avLst/>
              <a:gdLst/>
              <a:ahLst/>
              <a:cxnLst/>
              <a:rect l="l" t="t" r="r" b="b"/>
              <a:pathLst>
                <a:path w="5729" h="6083" extrusionOk="0">
                  <a:moveTo>
                    <a:pt x="87" y="0"/>
                  </a:moveTo>
                  <a:cubicBezTo>
                    <a:pt x="68" y="0"/>
                    <a:pt x="49" y="7"/>
                    <a:pt x="33" y="22"/>
                  </a:cubicBezTo>
                  <a:cubicBezTo>
                    <a:pt x="0" y="50"/>
                    <a:pt x="0" y="98"/>
                    <a:pt x="28" y="131"/>
                  </a:cubicBezTo>
                  <a:lnTo>
                    <a:pt x="5587" y="6060"/>
                  </a:lnTo>
                  <a:cubicBezTo>
                    <a:pt x="5604" y="6074"/>
                    <a:pt x="5626" y="6082"/>
                    <a:pt x="5647" y="6082"/>
                  </a:cubicBezTo>
                  <a:cubicBezTo>
                    <a:pt x="5666" y="6082"/>
                    <a:pt x="5686" y="6075"/>
                    <a:pt x="5701" y="6060"/>
                  </a:cubicBezTo>
                  <a:cubicBezTo>
                    <a:pt x="5701" y="6060"/>
                    <a:pt x="5701" y="6055"/>
                    <a:pt x="5707" y="6055"/>
                  </a:cubicBezTo>
                  <a:cubicBezTo>
                    <a:pt x="5728" y="6027"/>
                    <a:pt x="5728" y="5978"/>
                    <a:pt x="5701" y="5951"/>
                  </a:cubicBezTo>
                  <a:lnTo>
                    <a:pt x="142" y="22"/>
                  </a:lnTo>
                  <a:cubicBezTo>
                    <a:pt x="127" y="8"/>
                    <a:pt x="10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5730500" y="2400925"/>
              <a:ext cx="34650" cy="103700"/>
            </a:xfrm>
            <a:custGeom>
              <a:avLst/>
              <a:gdLst/>
              <a:ahLst/>
              <a:cxnLst/>
              <a:rect l="l" t="t" r="r" b="b"/>
              <a:pathLst>
                <a:path w="1386" h="4148" extrusionOk="0">
                  <a:moveTo>
                    <a:pt x="908" y="1"/>
                  </a:moveTo>
                  <a:cubicBezTo>
                    <a:pt x="883" y="1"/>
                    <a:pt x="861" y="13"/>
                    <a:pt x="848" y="39"/>
                  </a:cubicBezTo>
                  <a:cubicBezTo>
                    <a:pt x="1" y="1261"/>
                    <a:pt x="1179" y="3986"/>
                    <a:pt x="1228" y="4100"/>
                  </a:cubicBezTo>
                  <a:cubicBezTo>
                    <a:pt x="1244" y="4128"/>
                    <a:pt x="1271" y="4147"/>
                    <a:pt x="1299" y="4147"/>
                  </a:cubicBezTo>
                  <a:cubicBezTo>
                    <a:pt x="1310" y="4147"/>
                    <a:pt x="1321" y="4144"/>
                    <a:pt x="1331" y="4138"/>
                  </a:cubicBezTo>
                  <a:cubicBezTo>
                    <a:pt x="1342" y="4133"/>
                    <a:pt x="1353" y="4128"/>
                    <a:pt x="1364" y="4122"/>
                  </a:cubicBezTo>
                  <a:cubicBezTo>
                    <a:pt x="1380" y="4095"/>
                    <a:pt x="1385" y="4068"/>
                    <a:pt x="1374" y="4035"/>
                  </a:cubicBezTo>
                  <a:cubicBezTo>
                    <a:pt x="1364" y="4008"/>
                    <a:pt x="180" y="1277"/>
                    <a:pt x="973" y="126"/>
                  </a:cubicBezTo>
                  <a:cubicBezTo>
                    <a:pt x="1000" y="88"/>
                    <a:pt x="989" y="39"/>
                    <a:pt x="956" y="18"/>
                  </a:cubicBezTo>
                  <a:cubicBezTo>
                    <a:pt x="941" y="7"/>
                    <a:pt x="924" y="1"/>
                    <a:pt x="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5795125" y="2418725"/>
              <a:ext cx="49975" cy="40500"/>
            </a:xfrm>
            <a:custGeom>
              <a:avLst/>
              <a:gdLst/>
              <a:ahLst/>
              <a:cxnLst/>
              <a:rect l="l" t="t" r="r" b="b"/>
              <a:pathLst>
                <a:path w="1999" h="1620" extrusionOk="0">
                  <a:moveTo>
                    <a:pt x="90" y="0"/>
                  </a:moveTo>
                  <a:cubicBezTo>
                    <a:pt x="65" y="0"/>
                    <a:pt x="40" y="14"/>
                    <a:pt x="22" y="39"/>
                  </a:cubicBezTo>
                  <a:cubicBezTo>
                    <a:pt x="0" y="77"/>
                    <a:pt x="11" y="120"/>
                    <a:pt x="49" y="147"/>
                  </a:cubicBezTo>
                  <a:lnTo>
                    <a:pt x="1862" y="1608"/>
                  </a:lnTo>
                  <a:cubicBezTo>
                    <a:pt x="1876" y="1616"/>
                    <a:pt x="1890" y="1619"/>
                    <a:pt x="1904" y="1619"/>
                  </a:cubicBezTo>
                  <a:cubicBezTo>
                    <a:pt x="1927" y="1619"/>
                    <a:pt x="1948" y="1609"/>
                    <a:pt x="1966" y="1591"/>
                  </a:cubicBezTo>
                  <a:cubicBezTo>
                    <a:pt x="1966" y="1586"/>
                    <a:pt x="1971" y="1586"/>
                    <a:pt x="1971" y="1580"/>
                  </a:cubicBezTo>
                  <a:cubicBezTo>
                    <a:pt x="1998" y="1542"/>
                    <a:pt x="1982" y="1494"/>
                    <a:pt x="1949" y="1472"/>
                  </a:cubicBezTo>
                  <a:lnTo>
                    <a:pt x="130" y="11"/>
                  </a:lnTo>
                  <a:cubicBezTo>
                    <a:pt x="117" y="4"/>
                    <a:pt x="104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5793625" y="2423325"/>
              <a:ext cx="44000" cy="50000"/>
            </a:xfrm>
            <a:custGeom>
              <a:avLst/>
              <a:gdLst/>
              <a:ahLst/>
              <a:cxnLst/>
              <a:rect l="l" t="t" r="r" b="b"/>
              <a:pathLst>
                <a:path w="1760" h="2000" extrusionOk="0">
                  <a:moveTo>
                    <a:pt x="85" y="1"/>
                  </a:moveTo>
                  <a:cubicBezTo>
                    <a:pt x="63" y="1"/>
                    <a:pt x="42" y="11"/>
                    <a:pt x="28" y="28"/>
                  </a:cubicBezTo>
                  <a:cubicBezTo>
                    <a:pt x="0" y="61"/>
                    <a:pt x="0" y="110"/>
                    <a:pt x="33" y="142"/>
                  </a:cubicBezTo>
                  <a:lnTo>
                    <a:pt x="1624" y="1977"/>
                  </a:lnTo>
                  <a:cubicBezTo>
                    <a:pt x="1639" y="1992"/>
                    <a:pt x="1657" y="1999"/>
                    <a:pt x="1675" y="1999"/>
                  </a:cubicBezTo>
                  <a:cubicBezTo>
                    <a:pt x="1697" y="1999"/>
                    <a:pt x="1718" y="1990"/>
                    <a:pt x="1732" y="1972"/>
                  </a:cubicBezTo>
                  <a:cubicBezTo>
                    <a:pt x="1760" y="1939"/>
                    <a:pt x="1760" y="1891"/>
                    <a:pt x="1727" y="1858"/>
                  </a:cubicBezTo>
                  <a:lnTo>
                    <a:pt x="136" y="23"/>
                  </a:lnTo>
                  <a:cubicBezTo>
                    <a:pt x="121" y="8"/>
                    <a:pt x="10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5751550" y="2402425"/>
              <a:ext cx="50775" cy="87100"/>
            </a:xfrm>
            <a:custGeom>
              <a:avLst/>
              <a:gdLst/>
              <a:ahLst/>
              <a:cxnLst/>
              <a:rect l="l" t="t" r="r" b="b"/>
              <a:pathLst>
                <a:path w="2031" h="3484" extrusionOk="0">
                  <a:moveTo>
                    <a:pt x="76" y="1"/>
                  </a:moveTo>
                  <a:cubicBezTo>
                    <a:pt x="33" y="1"/>
                    <a:pt x="0" y="39"/>
                    <a:pt x="0" y="82"/>
                  </a:cubicBezTo>
                  <a:cubicBezTo>
                    <a:pt x="22" y="2488"/>
                    <a:pt x="1884" y="3465"/>
                    <a:pt x="1906" y="3476"/>
                  </a:cubicBezTo>
                  <a:cubicBezTo>
                    <a:pt x="1916" y="3481"/>
                    <a:pt x="1927" y="3483"/>
                    <a:pt x="1938" y="3483"/>
                  </a:cubicBezTo>
                  <a:cubicBezTo>
                    <a:pt x="1961" y="3483"/>
                    <a:pt x="1984" y="3473"/>
                    <a:pt x="1998" y="3454"/>
                  </a:cubicBezTo>
                  <a:cubicBezTo>
                    <a:pt x="2004" y="3454"/>
                    <a:pt x="2009" y="3449"/>
                    <a:pt x="2009" y="3443"/>
                  </a:cubicBezTo>
                  <a:cubicBezTo>
                    <a:pt x="2031" y="3400"/>
                    <a:pt x="2015" y="3356"/>
                    <a:pt x="1977" y="3335"/>
                  </a:cubicBezTo>
                  <a:cubicBezTo>
                    <a:pt x="1960" y="3324"/>
                    <a:pt x="180" y="2384"/>
                    <a:pt x="158" y="77"/>
                  </a:cubicBezTo>
                  <a:cubicBezTo>
                    <a:pt x="158" y="34"/>
                    <a:pt x="120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8"/>
          <p:cNvGrpSpPr/>
          <p:nvPr/>
        </p:nvGrpSpPr>
        <p:grpSpPr>
          <a:xfrm>
            <a:off x="6050500" y="3685025"/>
            <a:ext cx="402953" cy="448014"/>
            <a:chOff x="6050500" y="3685025"/>
            <a:chExt cx="402953" cy="448014"/>
          </a:xfrm>
        </p:grpSpPr>
        <p:sp>
          <p:nvSpPr>
            <p:cNvPr id="793" name="Google Shape;793;p48"/>
            <p:cNvSpPr/>
            <p:nvPr/>
          </p:nvSpPr>
          <p:spPr>
            <a:xfrm>
              <a:off x="6214562" y="3873472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6050500" y="3838385"/>
              <a:ext cx="78563" cy="61130"/>
            </a:xfrm>
            <a:custGeom>
              <a:avLst/>
              <a:gdLst/>
              <a:ahLst/>
              <a:cxnLst/>
              <a:rect l="l" t="t" r="r" b="b"/>
              <a:pathLst>
                <a:path w="3936" h="3063" extrusionOk="0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6406267" y="3820263"/>
              <a:ext cx="47185" cy="36502"/>
            </a:xfrm>
            <a:custGeom>
              <a:avLst/>
              <a:gdLst/>
              <a:ahLst/>
              <a:cxnLst/>
              <a:rect l="l" t="t" r="r" b="b"/>
              <a:pathLst>
                <a:path w="2364" h="1829" extrusionOk="0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6298210" y="3703387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6085827" y="3685025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8240962" y="1681397"/>
            <a:ext cx="310641" cy="259568"/>
            <a:chOff x="8240962" y="1681397"/>
            <a:chExt cx="310641" cy="259568"/>
          </a:xfrm>
        </p:grpSpPr>
        <p:sp>
          <p:nvSpPr>
            <p:cNvPr id="799" name="Google Shape;799;p48"/>
            <p:cNvSpPr/>
            <p:nvPr/>
          </p:nvSpPr>
          <p:spPr>
            <a:xfrm>
              <a:off x="8240962" y="1681397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8504417" y="1904463"/>
              <a:ext cx="47185" cy="36502"/>
            </a:xfrm>
            <a:custGeom>
              <a:avLst/>
              <a:gdLst/>
              <a:ahLst/>
              <a:cxnLst/>
              <a:rect l="l" t="t" r="r" b="b"/>
              <a:pathLst>
                <a:path w="2364" h="1829" extrusionOk="0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8396360" y="1787587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8"/>
          <p:cNvSpPr/>
          <p:nvPr/>
        </p:nvSpPr>
        <p:spPr>
          <a:xfrm>
            <a:off x="-390750" y="3534213"/>
            <a:ext cx="4138725" cy="1665100"/>
          </a:xfrm>
          <a:custGeom>
            <a:avLst/>
            <a:gdLst/>
            <a:ahLst/>
            <a:cxnLst/>
            <a:rect l="l" t="t" r="r" b="b"/>
            <a:pathLst>
              <a:path w="165549" h="66604" extrusionOk="0">
                <a:moveTo>
                  <a:pt x="0" y="20033"/>
                </a:moveTo>
                <a:cubicBezTo>
                  <a:pt x="12610" y="4271"/>
                  <a:pt x="39420" y="-4951"/>
                  <a:pt x="58054" y="2808"/>
                </a:cubicBezTo>
                <a:cubicBezTo>
                  <a:pt x="65625" y="5961"/>
                  <a:pt x="61683" y="18807"/>
                  <a:pt x="63795" y="26732"/>
                </a:cubicBezTo>
                <a:cubicBezTo>
                  <a:pt x="64864" y="30744"/>
                  <a:pt x="69249" y="34157"/>
                  <a:pt x="73365" y="34706"/>
                </a:cubicBezTo>
                <a:cubicBezTo>
                  <a:pt x="90599" y="37004"/>
                  <a:pt x="105380" y="14052"/>
                  <a:pt x="122487" y="17162"/>
                </a:cubicBezTo>
                <a:cubicBezTo>
                  <a:pt x="125825" y="17769"/>
                  <a:pt x="130207" y="19312"/>
                  <a:pt x="131100" y="22585"/>
                </a:cubicBezTo>
                <a:cubicBezTo>
                  <a:pt x="132867" y="29063"/>
                  <a:pt x="121685" y="38637"/>
                  <a:pt x="127272" y="42362"/>
                </a:cubicBezTo>
                <a:cubicBezTo>
                  <a:pt x="134130" y="46934"/>
                  <a:pt x="143955" y="37067"/>
                  <a:pt x="151833" y="39491"/>
                </a:cubicBezTo>
                <a:cubicBezTo>
                  <a:pt x="158703" y="41605"/>
                  <a:pt x="160949" y="51262"/>
                  <a:pt x="162359" y="58310"/>
                </a:cubicBezTo>
                <a:cubicBezTo>
                  <a:pt x="162940" y="61215"/>
                  <a:pt x="165549" y="63642"/>
                  <a:pt x="165549" y="6660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D6D7F-1466-4406-ADDA-FA826927FC1F}"/>
              </a:ext>
            </a:extLst>
          </p:cNvPr>
          <p:cNvSpPr txBox="1"/>
          <p:nvPr/>
        </p:nvSpPr>
        <p:spPr>
          <a:xfrm>
            <a:off x="876301" y="1428750"/>
            <a:ext cx="302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mean, max, and median.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C2F82-6741-4908-AAA5-B0FA705E16DD}"/>
              </a:ext>
            </a:extLst>
          </p:cNvPr>
          <p:cNvSpPr txBox="1"/>
          <p:nvPr/>
        </p:nvSpPr>
        <p:spPr>
          <a:xfrm>
            <a:off x="876301" y="2256209"/>
            <a:ext cx="33630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: 99</a:t>
            </a:r>
          </a:p>
          <a:p>
            <a:endParaRPr lang="en-US" dirty="0"/>
          </a:p>
          <a:p>
            <a:r>
              <a:rPr lang="en-US" dirty="0"/>
              <a:t>Min : 0</a:t>
            </a:r>
          </a:p>
          <a:p>
            <a:endParaRPr lang="en-US" dirty="0"/>
          </a:p>
          <a:p>
            <a:r>
              <a:rPr lang="en-US" dirty="0"/>
              <a:t>Mean : 49.109375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9"/>
          <p:cNvSpPr/>
          <p:nvPr/>
        </p:nvSpPr>
        <p:spPr>
          <a:xfrm rot="-3398868" flipH="1">
            <a:off x="-349614" y="2867749"/>
            <a:ext cx="2490620" cy="2135661"/>
          </a:xfrm>
          <a:custGeom>
            <a:avLst/>
            <a:gdLst/>
            <a:ahLst/>
            <a:cxnLst/>
            <a:rect l="l" t="t" r="r" b="b"/>
            <a:pathLst>
              <a:path w="28663" h="24578" extrusionOk="0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 rot="3398868">
            <a:off x="6993936" y="2867749"/>
            <a:ext cx="2490620" cy="2135661"/>
          </a:xfrm>
          <a:custGeom>
            <a:avLst/>
            <a:gdLst/>
            <a:ahLst/>
            <a:cxnLst/>
            <a:rect l="l" t="t" r="r" b="b"/>
            <a:pathLst>
              <a:path w="28663" h="24578" extrusionOk="0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Find the mean , max , and minimum amount spend on wine ?</a:t>
            </a:r>
            <a:endParaRPr sz="1800" dirty="0"/>
          </a:p>
        </p:txBody>
      </p:sp>
      <p:sp>
        <p:nvSpPr>
          <p:cNvPr id="810" name="Google Shape;810;p49"/>
          <p:cNvSpPr txBox="1">
            <a:spLocks noGrp="1"/>
          </p:cNvSpPr>
          <p:nvPr>
            <p:ph type="body" idx="1"/>
          </p:nvPr>
        </p:nvSpPr>
        <p:spPr>
          <a:xfrm>
            <a:off x="2497222" y="1876708"/>
            <a:ext cx="3655927" cy="1686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Mean : 303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 Max   : 1493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Min  : 0</a:t>
            </a:r>
            <a:endParaRPr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814" name="Google Shape;814;p49"/>
          <p:cNvGrpSpPr/>
          <p:nvPr/>
        </p:nvGrpSpPr>
        <p:grpSpPr>
          <a:xfrm>
            <a:off x="7304195" y="2709980"/>
            <a:ext cx="2253149" cy="2195792"/>
            <a:chOff x="3113675" y="2574300"/>
            <a:chExt cx="1052775" cy="1025975"/>
          </a:xfrm>
        </p:grpSpPr>
        <p:sp>
          <p:nvSpPr>
            <p:cNvPr id="815" name="Google Shape;815;p49"/>
            <p:cNvSpPr/>
            <p:nvPr/>
          </p:nvSpPr>
          <p:spPr>
            <a:xfrm>
              <a:off x="3424100" y="2616450"/>
              <a:ext cx="742350" cy="946950"/>
            </a:xfrm>
            <a:custGeom>
              <a:avLst/>
              <a:gdLst/>
              <a:ahLst/>
              <a:cxnLst/>
              <a:rect l="l" t="t" r="r" b="b"/>
              <a:pathLst>
                <a:path w="29694" h="37878" extrusionOk="0">
                  <a:moveTo>
                    <a:pt x="7783" y="0"/>
                  </a:moveTo>
                  <a:cubicBezTo>
                    <a:pt x="7357" y="0"/>
                    <a:pt x="6549" y="158"/>
                    <a:pt x="6217" y="1283"/>
                  </a:cubicBezTo>
                  <a:cubicBezTo>
                    <a:pt x="5761" y="2847"/>
                    <a:pt x="6043" y="5214"/>
                    <a:pt x="6049" y="5741"/>
                  </a:cubicBezTo>
                  <a:cubicBezTo>
                    <a:pt x="6054" y="6268"/>
                    <a:pt x="5826" y="6675"/>
                    <a:pt x="5826" y="6675"/>
                  </a:cubicBezTo>
                  <a:cubicBezTo>
                    <a:pt x="5826" y="6675"/>
                    <a:pt x="3546" y="6208"/>
                    <a:pt x="2433" y="6018"/>
                  </a:cubicBezTo>
                  <a:cubicBezTo>
                    <a:pt x="2270" y="5989"/>
                    <a:pt x="2119" y="5976"/>
                    <a:pt x="1978" y="5976"/>
                  </a:cubicBezTo>
                  <a:cubicBezTo>
                    <a:pt x="1159" y="5976"/>
                    <a:pt x="694" y="6421"/>
                    <a:pt x="435" y="6843"/>
                  </a:cubicBezTo>
                  <a:cubicBezTo>
                    <a:pt x="136" y="7337"/>
                    <a:pt x="478" y="8206"/>
                    <a:pt x="858" y="8445"/>
                  </a:cubicBezTo>
                  <a:cubicBezTo>
                    <a:pt x="858" y="8445"/>
                    <a:pt x="0" y="8646"/>
                    <a:pt x="27" y="9438"/>
                  </a:cubicBezTo>
                  <a:cubicBezTo>
                    <a:pt x="49" y="10226"/>
                    <a:pt x="673" y="10872"/>
                    <a:pt x="673" y="10872"/>
                  </a:cubicBezTo>
                  <a:cubicBezTo>
                    <a:pt x="673" y="10872"/>
                    <a:pt x="201" y="10969"/>
                    <a:pt x="201" y="12050"/>
                  </a:cubicBezTo>
                  <a:cubicBezTo>
                    <a:pt x="201" y="13125"/>
                    <a:pt x="1162" y="13293"/>
                    <a:pt x="1162" y="13293"/>
                  </a:cubicBezTo>
                  <a:cubicBezTo>
                    <a:pt x="1162" y="13293"/>
                    <a:pt x="315" y="13320"/>
                    <a:pt x="321" y="14010"/>
                  </a:cubicBezTo>
                  <a:cubicBezTo>
                    <a:pt x="331" y="14705"/>
                    <a:pt x="299" y="15910"/>
                    <a:pt x="3356" y="16133"/>
                  </a:cubicBezTo>
                  <a:cubicBezTo>
                    <a:pt x="3356" y="16133"/>
                    <a:pt x="5011" y="17213"/>
                    <a:pt x="7365" y="17213"/>
                  </a:cubicBezTo>
                  <a:cubicBezTo>
                    <a:pt x="7526" y="17213"/>
                    <a:pt x="7690" y="17208"/>
                    <a:pt x="7857" y="17197"/>
                  </a:cubicBezTo>
                  <a:lnTo>
                    <a:pt x="22755" y="37878"/>
                  </a:lnTo>
                  <a:lnTo>
                    <a:pt x="29694" y="27795"/>
                  </a:lnTo>
                  <a:lnTo>
                    <a:pt x="12423" y="11312"/>
                  </a:lnTo>
                  <a:cubicBezTo>
                    <a:pt x="12423" y="11312"/>
                    <a:pt x="10506" y="8005"/>
                    <a:pt x="10083" y="7435"/>
                  </a:cubicBezTo>
                  <a:cubicBezTo>
                    <a:pt x="9665" y="6865"/>
                    <a:pt x="8454" y="4780"/>
                    <a:pt x="8296" y="3792"/>
                  </a:cubicBezTo>
                  <a:cubicBezTo>
                    <a:pt x="8139" y="2809"/>
                    <a:pt x="8057" y="24"/>
                    <a:pt x="8057" y="24"/>
                  </a:cubicBezTo>
                  <a:cubicBezTo>
                    <a:pt x="8057" y="24"/>
                    <a:pt x="7949" y="0"/>
                    <a:pt x="7783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3529550" y="2811200"/>
              <a:ext cx="43475" cy="38925"/>
            </a:xfrm>
            <a:custGeom>
              <a:avLst/>
              <a:gdLst/>
              <a:ahLst/>
              <a:cxnLst/>
              <a:rect l="l" t="t" r="r" b="b"/>
              <a:pathLst>
                <a:path w="1739" h="1557" extrusionOk="0">
                  <a:moveTo>
                    <a:pt x="685" y="1"/>
                  </a:moveTo>
                  <a:cubicBezTo>
                    <a:pt x="455" y="1"/>
                    <a:pt x="238" y="144"/>
                    <a:pt x="153" y="372"/>
                  </a:cubicBezTo>
                  <a:lnTo>
                    <a:pt x="104" y="508"/>
                  </a:lnTo>
                  <a:cubicBezTo>
                    <a:pt x="1" y="801"/>
                    <a:pt x="153" y="1127"/>
                    <a:pt x="446" y="1230"/>
                  </a:cubicBezTo>
                  <a:lnTo>
                    <a:pt x="1336" y="1556"/>
                  </a:lnTo>
                  <a:cubicBezTo>
                    <a:pt x="1434" y="1426"/>
                    <a:pt x="1516" y="1290"/>
                    <a:pt x="1575" y="1138"/>
                  </a:cubicBezTo>
                  <a:cubicBezTo>
                    <a:pt x="1673" y="877"/>
                    <a:pt x="1738" y="601"/>
                    <a:pt x="1695" y="329"/>
                  </a:cubicBezTo>
                  <a:lnTo>
                    <a:pt x="880" y="36"/>
                  </a:lnTo>
                  <a:cubicBezTo>
                    <a:pt x="816" y="12"/>
                    <a:pt x="750" y="1"/>
                    <a:pt x="685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3539475" y="2862175"/>
              <a:ext cx="41700" cy="35300"/>
            </a:xfrm>
            <a:custGeom>
              <a:avLst/>
              <a:gdLst/>
              <a:ahLst/>
              <a:cxnLst/>
              <a:rect l="l" t="t" r="r" b="b"/>
              <a:pathLst>
                <a:path w="1668" h="1412" extrusionOk="0">
                  <a:moveTo>
                    <a:pt x="632" y="0"/>
                  </a:moveTo>
                  <a:cubicBezTo>
                    <a:pt x="358" y="0"/>
                    <a:pt x="110" y="201"/>
                    <a:pt x="71" y="478"/>
                  </a:cubicBezTo>
                  <a:lnTo>
                    <a:pt x="44" y="619"/>
                  </a:lnTo>
                  <a:cubicBezTo>
                    <a:pt x="0" y="929"/>
                    <a:pt x="212" y="1222"/>
                    <a:pt x="516" y="1265"/>
                  </a:cubicBezTo>
                  <a:lnTo>
                    <a:pt x="1455" y="1412"/>
                  </a:lnTo>
                  <a:cubicBezTo>
                    <a:pt x="1526" y="1271"/>
                    <a:pt x="1580" y="1119"/>
                    <a:pt x="1607" y="956"/>
                  </a:cubicBezTo>
                  <a:cubicBezTo>
                    <a:pt x="1656" y="690"/>
                    <a:pt x="1667" y="402"/>
                    <a:pt x="1569" y="141"/>
                  </a:cubicBezTo>
                  <a:lnTo>
                    <a:pt x="711" y="6"/>
                  </a:lnTo>
                  <a:cubicBezTo>
                    <a:pt x="685" y="2"/>
                    <a:pt x="658" y="0"/>
                    <a:pt x="63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3533900" y="2913600"/>
              <a:ext cx="38575" cy="31125"/>
            </a:xfrm>
            <a:custGeom>
              <a:avLst/>
              <a:gdLst/>
              <a:ahLst/>
              <a:cxnLst/>
              <a:rect l="l" t="t" r="r" b="b"/>
              <a:pathLst>
                <a:path w="1543" h="1245" extrusionOk="0">
                  <a:moveTo>
                    <a:pt x="552" y="0"/>
                  </a:moveTo>
                  <a:cubicBezTo>
                    <a:pt x="267" y="0"/>
                    <a:pt x="33" y="228"/>
                    <a:pt x="22" y="511"/>
                  </a:cubicBezTo>
                  <a:lnTo>
                    <a:pt x="17" y="653"/>
                  </a:lnTo>
                  <a:cubicBezTo>
                    <a:pt x="1" y="946"/>
                    <a:pt x="234" y="1196"/>
                    <a:pt x="527" y="1212"/>
                  </a:cubicBezTo>
                  <a:lnTo>
                    <a:pt x="1429" y="1244"/>
                  </a:lnTo>
                  <a:cubicBezTo>
                    <a:pt x="1483" y="1103"/>
                    <a:pt x="1515" y="957"/>
                    <a:pt x="1526" y="799"/>
                  </a:cubicBezTo>
                  <a:cubicBezTo>
                    <a:pt x="1543" y="539"/>
                    <a:pt x="1521" y="267"/>
                    <a:pt x="1407" y="34"/>
                  </a:cubicBezTo>
                  <a:lnTo>
                    <a:pt x="582" y="1"/>
                  </a:lnTo>
                  <a:cubicBezTo>
                    <a:pt x="572" y="1"/>
                    <a:pt x="562" y="0"/>
                    <a:pt x="55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3530650" y="2957175"/>
              <a:ext cx="27975" cy="23225"/>
            </a:xfrm>
            <a:custGeom>
              <a:avLst/>
              <a:gdLst/>
              <a:ahLst/>
              <a:cxnLst/>
              <a:rect l="l" t="t" r="r" b="b"/>
              <a:pathLst>
                <a:path w="1119" h="929" extrusionOk="0">
                  <a:moveTo>
                    <a:pt x="918" y="1"/>
                  </a:moveTo>
                  <a:lnTo>
                    <a:pt x="348" y="88"/>
                  </a:lnTo>
                  <a:cubicBezTo>
                    <a:pt x="141" y="120"/>
                    <a:pt x="0" y="310"/>
                    <a:pt x="33" y="517"/>
                  </a:cubicBezTo>
                  <a:lnTo>
                    <a:pt x="49" y="609"/>
                  </a:lnTo>
                  <a:cubicBezTo>
                    <a:pt x="74" y="795"/>
                    <a:pt x="236" y="929"/>
                    <a:pt x="419" y="929"/>
                  </a:cubicBezTo>
                  <a:cubicBezTo>
                    <a:pt x="438" y="929"/>
                    <a:pt x="458" y="927"/>
                    <a:pt x="478" y="924"/>
                  </a:cubicBezTo>
                  <a:lnTo>
                    <a:pt x="1097" y="832"/>
                  </a:lnTo>
                  <a:cubicBezTo>
                    <a:pt x="1119" y="728"/>
                    <a:pt x="1119" y="620"/>
                    <a:pt x="1108" y="511"/>
                  </a:cubicBezTo>
                  <a:cubicBezTo>
                    <a:pt x="1086" y="332"/>
                    <a:pt x="1032" y="147"/>
                    <a:pt x="918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3625375" y="2929125"/>
              <a:ext cx="82725" cy="110975"/>
            </a:xfrm>
            <a:custGeom>
              <a:avLst/>
              <a:gdLst/>
              <a:ahLst/>
              <a:cxnLst/>
              <a:rect l="l" t="t" r="r" b="b"/>
              <a:pathLst>
                <a:path w="3309" h="4439" extrusionOk="0">
                  <a:moveTo>
                    <a:pt x="3175" y="1"/>
                  </a:moveTo>
                  <a:cubicBezTo>
                    <a:pt x="3146" y="1"/>
                    <a:pt x="3117" y="13"/>
                    <a:pt x="3096" y="42"/>
                  </a:cubicBezTo>
                  <a:lnTo>
                    <a:pt x="50" y="4305"/>
                  </a:lnTo>
                  <a:cubicBezTo>
                    <a:pt x="1" y="4373"/>
                    <a:pt x="65" y="4438"/>
                    <a:pt x="133" y="4438"/>
                  </a:cubicBezTo>
                  <a:cubicBezTo>
                    <a:pt x="162" y="4438"/>
                    <a:pt x="191" y="4426"/>
                    <a:pt x="213" y="4397"/>
                  </a:cubicBezTo>
                  <a:cubicBezTo>
                    <a:pt x="1228" y="2980"/>
                    <a:pt x="2243" y="1557"/>
                    <a:pt x="3259" y="140"/>
                  </a:cubicBezTo>
                  <a:cubicBezTo>
                    <a:pt x="3308" y="68"/>
                    <a:pt x="3243" y="1"/>
                    <a:pt x="3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3442750" y="2776425"/>
              <a:ext cx="150900" cy="178900"/>
            </a:xfrm>
            <a:custGeom>
              <a:avLst/>
              <a:gdLst/>
              <a:ahLst/>
              <a:cxnLst/>
              <a:rect l="l" t="t" r="r" b="b"/>
              <a:pathLst>
                <a:path w="6036" h="7156" extrusionOk="0">
                  <a:moveTo>
                    <a:pt x="1769" y="1"/>
                  </a:moveTo>
                  <a:cubicBezTo>
                    <a:pt x="1676" y="1"/>
                    <a:pt x="1614" y="130"/>
                    <a:pt x="1714" y="173"/>
                  </a:cubicBezTo>
                  <a:cubicBezTo>
                    <a:pt x="2360" y="444"/>
                    <a:pt x="3000" y="716"/>
                    <a:pt x="3641" y="993"/>
                  </a:cubicBezTo>
                  <a:cubicBezTo>
                    <a:pt x="3956" y="1128"/>
                    <a:pt x="4271" y="1264"/>
                    <a:pt x="4580" y="1394"/>
                  </a:cubicBezTo>
                  <a:cubicBezTo>
                    <a:pt x="4814" y="1497"/>
                    <a:pt x="5085" y="1595"/>
                    <a:pt x="5254" y="1802"/>
                  </a:cubicBezTo>
                  <a:cubicBezTo>
                    <a:pt x="5427" y="2013"/>
                    <a:pt x="5406" y="2312"/>
                    <a:pt x="5259" y="2534"/>
                  </a:cubicBezTo>
                  <a:cubicBezTo>
                    <a:pt x="5102" y="2779"/>
                    <a:pt x="4814" y="2904"/>
                    <a:pt x="4537" y="2936"/>
                  </a:cubicBezTo>
                  <a:cubicBezTo>
                    <a:pt x="4470" y="2945"/>
                    <a:pt x="4404" y="2949"/>
                    <a:pt x="4337" y="2949"/>
                  </a:cubicBezTo>
                  <a:cubicBezTo>
                    <a:pt x="4073" y="2949"/>
                    <a:pt x="3810" y="2887"/>
                    <a:pt x="3554" y="2822"/>
                  </a:cubicBezTo>
                  <a:cubicBezTo>
                    <a:pt x="3218" y="2735"/>
                    <a:pt x="2886" y="2648"/>
                    <a:pt x="2555" y="2556"/>
                  </a:cubicBezTo>
                  <a:cubicBezTo>
                    <a:pt x="1801" y="2355"/>
                    <a:pt x="1046" y="2154"/>
                    <a:pt x="286" y="1954"/>
                  </a:cubicBezTo>
                  <a:cubicBezTo>
                    <a:pt x="277" y="1951"/>
                    <a:pt x="268" y="1950"/>
                    <a:pt x="259" y="1950"/>
                  </a:cubicBezTo>
                  <a:cubicBezTo>
                    <a:pt x="164" y="1950"/>
                    <a:pt x="127" y="2108"/>
                    <a:pt x="237" y="2138"/>
                  </a:cubicBezTo>
                  <a:cubicBezTo>
                    <a:pt x="981" y="2334"/>
                    <a:pt x="1719" y="2529"/>
                    <a:pt x="2463" y="2730"/>
                  </a:cubicBezTo>
                  <a:cubicBezTo>
                    <a:pt x="2821" y="2822"/>
                    <a:pt x="3185" y="2925"/>
                    <a:pt x="3543" y="3018"/>
                  </a:cubicBezTo>
                  <a:cubicBezTo>
                    <a:pt x="3799" y="3082"/>
                    <a:pt x="4063" y="3138"/>
                    <a:pt x="4328" y="3138"/>
                  </a:cubicBezTo>
                  <a:cubicBezTo>
                    <a:pt x="4378" y="3138"/>
                    <a:pt x="4428" y="3136"/>
                    <a:pt x="4477" y="3132"/>
                  </a:cubicBezTo>
                  <a:cubicBezTo>
                    <a:pt x="4488" y="3148"/>
                    <a:pt x="4510" y="3164"/>
                    <a:pt x="4537" y="3164"/>
                  </a:cubicBezTo>
                  <a:cubicBezTo>
                    <a:pt x="5004" y="3219"/>
                    <a:pt x="5509" y="3441"/>
                    <a:pt x="5688" y="3908"/>
                  </a:cubicBezTo>
                  <a:cubicBezTo>
                    <a:pt x="5759" y="4104"/>
                    <a:pt x="5759" y="4332"/>
                    <a:pt x="5666" y="4522"/>
                  </a:cubicBezTo>
                  <a:cubicBezTo>
                    <a:pt x="5563" y="4733"/>
                    <a:pt x="5368" y="4847"/>
                    <a:pt x="5140" y="4896"/>
                  </a:cubicBezTo>
                  <a:cubicBezTo>
                    <a:pt x="4906" y="4951"/>
                    <a:pt x="4662" y="4945"/>
                    <a:pt x="4428" y="4951"/>
                  </a:cubicBezTo>
                  <a:cubicBezTo>
                    <a:pt x="4314" y="4953"/>
                    <a:pt x="4200" y="4954"/>
                    <a:pt x="4087" y="4954"/>
                  </a:cubicBezTo>
                  <a:cubicBezTo>
                    <a:pt x="3927" y="4954"/>
                    <a:pt x="3768" y="4951"/>
                    <a:pt x="3609" y="4945"/>
                  </a:cubicBezTo>
                  <a:cubicBezTo>
                    <a:pt x="3066" y="4929"/>
                    <a:pt x="2528" y="4885"/>
                    <a:pt x="1996" y="4820"/>
                  </a:cubicBezTo>
                  <a:cubicBezTo>
                    <a:pt x="1377" y="4739"/>
                    <a:pt x="769" y="4625"/>
                    <a:pt x="161" y="4478"/>
                  </a:cubicBezTo>
                  <a:cubicBezTo>
                    <a:pt x="153" y="4476"/>
                    <a:pt x="145" y="4475"/>
                    <a:pt x="138" y="4475"/>
                  </a:cubicBezTo>
                  <a:cubicBezTo>
                    <a:pt x="40" y="4475"/>
                    <a:pt x="1" y="4632"/>
                    <a:pt x="112" y="4663"/>
                  </a:cubicBezTo>
                  <a:cubicBezTo>
                    <a:pt x="1317" y="4951"/>
                    <a:pt x="2550" y="5113"/>
                    <a:pt x="3788" y="5141"/>
                  </a:cubicBezTo>
                  <a:cubicBezTo>
                    <a:pt x="3891" y="5143"/>
                    <a:pt x="3995" y="5144"/>
                    <a:pt x="4098" y="5144"/>
                  </a:cubicBezTo>
                  <a:cubicBezTo>
                    <a:pt x="4244" y="5144"/>
                    <a:pt x="4391" y="5142"/>
                    <a:pt x="4537" y="5135"/>
                  </a:cubicBezTo>
                  <a:cubicBezTo>
                    <a:pt x="4542" y="5141"/>
                    <a:pt x="4548" y="5141"/>
                    <a:pt x="4553" y="5141"/>
                  </a:cubicBezTo>
                  <a:cubicBezTo>
                    <a:pt x="4944" y="5211"/>
                    <a:pt x="5319" y="5445"/>
                    <a:pt x="5400" y="5857"/>
                  </a:cubicBezTo>
                  <a:cubicBezTo>
                    <a:pt x="5482" y="6248"/>
                    <a:pt x="5183" y="6563"/>
                    <a:pt x="4852" y="6710"/>
                  </a:cubicBezTo>
                  <a:cubicBezTo>
                    <a:pt x="4456" y="6883"/>
                    <a:pt x="3983" y="6900"/>
                    <a:pt x="3560" y="6932"/>
                  </a:cubicBezTo>
                  <a:cubicBezTo>
                    <a:pt x="3222" y="6957"/>
                    <a:pt x="2884" y="6969"/>
                    <a:pt x="2546" y="6969"/>
                  </a:cubicBezTo>
                  <a:cubicBezTo>
                    <a:pt x="2433" y="6969"/>
                    <a:pt x="2320" y="6968"/>
                    <a:pt x="2208" y="6965"/>
                  </a:cubicBezTo>
                  <a:cubicBezTo>
                    <a:pt x="1681" y="6949"/>
                    <a:pt x="1154" y="6900"/>
                    <a:pt x="628" y="6824"/>
                  </a:cubicBezTo>
                  <a:cubicBezTo>
                    <a:pt x="623" y="6823"/>
                    <a:pt x="618" y="6823"/>
                    <a:pt x="613" y="6823"/>
                  </a:cubicBezTo>
                  <a:cubicBezTo>
                    <a:pt x="504" y="6823"/>
                    <a:pt x="465" y="6988"/>
                    <a:pt x="579" y="7008"/>
                  </a:cubicBezTo>
                  <a:cubicBezTo>
                    <a:pt x="1244" y="7105"/>
                    <a:pt x="1913" y="7156"/>
                    <a:pt x="2582" y="7156"/>
                  </a:cubicBezTo>
                  <a:cubicBezTo>
                    <a:pt x="2962" y="7156"/>
                    <a:pt x="3343" y="7139"/>
                    <a:pt x="3723" y="7106"/>
                  </a:cubicBezTo>
                  <a:cubicBezTo>
                    <a:pt x="4173" y="7068"/>
                    <a:pt x="4684" y="7041"/>
                    <a:pt x="5085" y="6802"/>
                  </a:cubicBezTo>
                  <a:cubicBezTo>
                    <a:pt x="5422" y="6601"/>
                    <a:pt x="5655" y="6243"/>
                    <a:pt x="5590" y="5841"/>
                  </a:cubicBezTo>
                  <a:cubicBezTo>
                    <a:pt x="5536" y="5510"/>
                    <a:pt x="5313" y="5260"/>
                    <a:pt x="5031" y="5108"/>
                  </a:cubicBezTo>
                  <a:cubicBezTo>
                    <a:pt x="5161" y="5092"/>
                    <a:pt x="5286" y="5065"/>
                    <a:pt x="5406" y="5010"/>
                  </a:cubicBezTo>
                  <a:cubicBezTo>
                    <a:pt x="5845" y="4820"/>
                    <a:pt x="6036" y="4304"/>
                    <a:pt x="5867" y="3859"/>
                  </a:cubicBezTo>
                  <a:cubicBezTo>
                    <a:pt x="5704" y="3414"/>
                    <a:pt x="5313" y="3164"/>
                    <a:pt x="4879" y="3045"/>
                  </a:cubicBezTo>
                  <a:cubicBezTo>
                    <a:pt x="5292" y="2882"/>
                    <a:pt x="5628" y="2524"/>
                    <a:pt x="5558" y="2040"/>
                  </a:cubicBezTo>
                  <a:cubicBezTo>
                    <a:pt x="5514" y="1758"/>
                    <a:pt x="5313" y="1557"/>
                    <a:pt x="5075" y="1421"/>
                  </a:cubicBezTo>
                  <a:cubicBezTo>
                    <a:pt x="4787" y="1259"/>
                    <a:pt x="4466" y="1145"/>
                    <a:pt x="4162" y="1014"/>
                  </a:cubicBezTo>
                  <a:cubicBezTo>
                    <a:pt x="3381" y="672"/>
                    <a:pt x="2593" y="341"/>
                    <a:pt x="1811" y="10"/>
                  </a:cubicBezTo>
                  <a:cubicBezTo>
                    <a:pt x="1797" y="4"/>
                    <a:pt x="1783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3490550" y="2946300"/>
              <a:ext cx="78950" cy="54825"/>
            </a:xfrm>
            <a:custGeom>
              <a:avLst/>
              <a:gdLst/>
              <a:ahLst/>
              <a:cxnLst/>
              <a:rect l="l" t="t" r="r" b="b"/>
              <a:pathLst>
                <a:path w="3158" h="2193" extrusionOk="0">
                  <a:moveTo>
                    <a:pt x="2803" y="1"/>
                  </a:moveTo>
                  <a:cubicBezTo>
                    <a:pt x="2732" y="1"/>
                    <a:pt x="2666" y="97"/>
                    <a:pt x="2734" y="164"/>
                  </a:cubicBezTo>
                  <a:cubicBezTo>
                    <a:pt x="2918" y="354"/>
                    <a:pt x="2978" y="648"/>
                    <a:pt x="2902" y="903"/>
                  </a:cubicBezTo>
                  <a:cubicBezTo>
                    <a:pt x="2810" y="1207"/>
                    <a:pt x="2527" y="1364"/>
                    <a:pt x="2240" y="1451"/>
                  </a:cubicBezTo>
                  <a:cubicBezTo>
                    <a:pt x="1908" y="1560"/>
                    <a:pt x="1561" y="1636"/>
                    <a:pt x="1224" y="1723"/>
                  </a:cubicBezTo>
                  <a:cubicBezTo>
                    <a:pt x="850" y="1815"/>
                    <a:pt x="480" y="1913"/>
                    <a:pt x="111" y="2005"/>
                  </a:cubicBezTo>
                  <a:cubicBezTo>
                    <a:pt x="0" y="2035"/>
                    <a:pt x="35" y="2192"/>
                    <a:pt x="136" y="2192"/>
                  </a:cubicBezTo>
                  <a:cubicBezTo>
                    <a:pt x="144" y="2192"/>
                    <a:pt x="152" y="2191"/>
                    <a:pt x="160" y="2190"/>
                  </a:cubicBezTo>
                  <a:cubicBezTo>
                    <a:pt x="584" y="2081"/>
                    <a:pt x="1007" y="1972"/>
                    <a:pt x="1431" y="1864"/>
                  </a:cubicBezTo>
                  <a:cubicBezTo>
                    <a:pt x="1805" y="1766"/>
                    <a:pt x="2207" y="1701"/>
                    <a:pt x="2560" y="1533"/>
                  </a:cubicBezTo>
                  <a:cubicBezTo>
                    <a:pt x="2842" y="1397"/>
                    <a:pt x="3059" y="1158"/>
                    <a:pt x="3108" y="843"/>
                  </a:cubicBezTo>
                  <a:cubicBezTo>
                    <a:pt x="3157" y="550"/>
                    <a:pt x="3076" y="246"/>
                    <a:pt x="2864" y="29"/>
                  </a:cubicBezTo>
                  <a:cubicBezTo>
                    <a:pt x="2845" y="9"/>
                    <a:pt x="2824" y="1"/>
                    <a:pt x="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3610050" y="2617025"/>
              <a:ext cx="17125" cy="39525"/>
            </a:xfrm>
            <a:custGeom>
              <a:avLst/>
              <a:gdLst/>
              <a:ahLst/>
              <a:cxnLst/>
              <a:rect l="l" t="t" r="r" b="b"/>
              <a:pathLst>
                <a:path w="685" h="1581" extrusionOk="0">
                  <a:moveTo>
                    <a:pt x="619" y="1"/>
                  </a:moveTo>
                  <a:cubicBezTo>
                    <a:pt x="619" y="1"/>
                    <a:pt x="0" y="39"/>
                    <a:pt x="120" y="1423"/>
                  </a:cubicBezTo>
                  <a:lnTo>
                    <a:pt x="685" y="1581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3451250" y="3090075"/>
              <a:ext cx="225475" cy="497625"/>
            </a:xfrm>
            <a:custGeom>
              <a:avLst/>
              <a:gdLst/>
              <a:ahLst/>
              <a:cxnLst/>
              <a:rect l="l" t="t" r="r" b="b"/>
              <a:pathLst>
                <a:path w="9019" h="19905" extrusionOk="0">
                  <a:moveTo>
                    <a:pt x="3904" y="0"/>
                  </a:moveTo>
                  <a:lnTo>
                    <a:pt x="2389" y="1070"/>
                  </a:lnTo>
                  <a:lnTo>
                    <a:pt x="206" y="576"/>
                  </a:lnTo>
                  <a:lnTo>
                    <a:pt x="0" y="19904"/>
                  </a:lnTo>
                  <a:lnTo>
                    <a:pt x="9018" y="18954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3548825" y="3042825"/>
              <a:ext cx="267575" cy="521125"/>
            </a:xfrm>
            <a:custGeom>
              <a:avLst/>
              <a:gdLst/>
              <a:ahLst/>
              <a:cxnLst/>
              <a:rect l="l" t="t" r="r" b="b"/>
              <a:pathLst>
                <a:path w="10703" h="20845" extrusionOk="0">
                  <a:moveTo>
                    <a:pt x="2954" y="1"/>
                  </a:moveTo>
                  <a:lnTo>
                    <a:pt x="1" y="1890"/>
                  </a:lnTo>
                  <a:lnTo>
                    <a:pt x="5115" y="20844"/>
                  </a:lnTo>
                  <a:lnTo>
                    <a:pt x="10702" y="16332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3507425" y="3113375"/>
              <a:ext cx="173225" cy="453925"/>
            </a:xfrm>
            <a:custGeom>
              <a:avLst/>
              <a:gdLst/>
              <a:ahLst/>
              <a:cxnLst/>
              <a:rect l="l" t="t" r="r" b="b"/>
              <a:pathLst>
                <a:path w="6929" h="18157" extrusionOk="0">
                  <a:moveTo>
                    <a:pt x="149" y="1"/>
                  </a:moveTo>
                  <a:cubicBezTo>
                    <a:pt x="143" y="1"/>
                    <a:pt x="137" y="1"/>
                    <a:pt x="131" y="2"/>
                  </a:cubicBezTo>
                  <a:cubicBezTo>
                    <a:pt x="55" y="8"/>
                    <a:pt x="1" y="78"/>
                    <a:pt x="6" y="149"/>
                  </a:cubicBezTo>
                  <a:lnTo>
                    <a:pt x="1494" y="15275"/>
                  </a:lnTo>
                  <a:cubicBezTo>
                    <a:pt x="1494" y="15318"/>
                    <a:pt x="1521" y="15356"/>
                    <a:pt x="1559" y="15378"/>
                  </a:cubicBezTo>
                  <a:lnTo>
                    <a:pt x="1565" y="15378"/>
                  </a:lnTo>
                  <a:lnTo>
                    <a:pt x="6706" y="18142"/>
                  </a:lnTo>
                  <a:cubicBezTo>
                    <a:pt x="6726" y="18152"/>
                    <a:pt x="6748" y="18157"/>
                    <a:pt x="6770" y="18157"/>
                  </a:cubicBezTo>
                  <a:cubicBezTo>
                    <a:pt x="6818" y="18157"/>
                    <a:pt x="6865" y="18132"/>
                    <a:pt x="6891" y="18087"/>
                  </a:cubicBezTo>
                  <a:cubicBezTo>
                    <a:pt x="6929" y="18017"/>
                    <a:pt x="6902" y="17930"/>
                    <a:pt x="6836" y="17897"/>
                  </a:cubicBezTo>
                  <a:lnTo>
                    <a:pt x="1760" y="15172"/>
                  </a:lnTo>
                  <a:lnTo>
                    <a:pt x="278" y="127"/>
                  </a:lnTo>
                  <a:cubicBezTo>
                    <a:pt x="273" y="57"/>
                    <a:pt x="217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3447450" y="3491425"/>
              <a:ext cx="104525" cy="99725"/>
            </a:xfrm>
            <a:custGeom>
              <a:avLst/>
              <a:gdLst/>
              <a:ahLst/>
              <a:cxnLst/>
              <a:rect l="l" t="t" r="r" b="b"/>
              <a:pathLst>
                <a:path w="4181" h="3989" extrusionOk="0">
                  <a:moveTo>
                    <a:pt x="4023" y="1"/>
                  </a:moveTo>
                  <a:cubicBezTo>
                    <a:pt x="3990" y="1"/>
                    <a:pt x="3957" y="13"/>
                    <a:pt x="3931" y="39"/>
                  </a:cubicBezTo>
                  <a:lnTo>
                    <a:pt x="60" y="3753"/>
                  </a:lnTo>
                  <a:cubicBezTo>
                    <a:pt x="0" y="3807"/>
                    <a:pt x="0" y="3888"/>
                    <a:pt x="54" y="3948"/>
                  </a:cubicBezTo>
                  <a:cubicBezTo>
                    <a:pt x="60" y="3954"/>
                    <a:pt x="71" y="3964"/>
                    <a:pt x="81" y="3970"/>
                  </a:cubicBezTo>
                  <a:cubicBezTo>
                    <a:pt x="103" y="3983"/>
                    <a:pt x="126" y="3989"/>
                    <a:pt x="149" y="3989"/>
                  </a:cubicBezTo>
                  <a:cubicBezTo>
                    <a:pt x="185" y="3989"/>
                    <a:pt x="220" y="3974"/>
                    <a:pt x="250" y="3948"/>
                  </a:cubicBezTo>
                  <a:lnTo>
                    <a:pt x="4121" y="234"/>
                  </a:lnTo>
                  <a:cubicBezTo>
                    <a:pt x="4175" y="186"/>
                    <a:pt x="4181" y="99"/>
                    <a:pt x="4126" y="44"/>
                  </a:cubicBezTo>
                  <a:cubicBezTo>
                    <a:pt x="4098" y="16"/>
                    <a:pt x="4060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3117475" y="3089925"/>
              <a:ext cx="342350" cy="507000"/>
            </a:xfrm>
            <a:custGeom>
              <a:avLst/>
              <a:gdLst/>
              <a:ahLst/>
              <a:cxnLst/>
              <a:rect l="l" t="t" r="r" b="b"/>
              <a:pathLst>
                <a:path w="13694" h="20280" extrusionOk="0">
                  <a:moveTo>
                    <a:pt x="10235" y="1"/>
                  </a:moveTo>
                  <a:lnTo>
                    <a:pt x="0" y="16398"/>
                  </a:lnTo>
                  <a:lnTo>
                    <a:pt x="8199" y="20280"/>
                  </a:lnTo>
                  <a:lnTo>
                    <a:pt x="13693" y="1434"/>
                  </a:lnTo>
                  <a:lnTo>
                    <a:pt x="11842" y="1559"/>
                  </a:lnTo>
                  <a:lnTo>
                    <a:pt x="102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3322425" y="3123875"/>
              <a:ext cx="225075" cy="473050"/>
            </a:xfrm>
            <a:custGeom>
              <a:avLst/>
              <a:gdLst/>
              <a:ahLst/>
              <a:cxnLst/>
              <a:rect l="l" t="t" r="r" b="b"/>
              <a:pathLst>
                <a:path w="9003" h="18922" extrusionOk="0">
                  <a:moveTo>
                    <a:pt x="9003" y="0"/>
                  </a:moveTo>
                  <a:lnTo>
                    <a:pt x="5495" y="76"/>
                  </a:lnTo>
                  <a:lnTo>
                    <a:pt x="1" y="18922"/>
                  </a:lnTo>
                  <a:lnTo>
                    <a:pt x="1" y="18922"/>
                  </a:lnTo>
                  <a:lnTo>
                    <a:pt x="7119" y="17977"/>
                  </a:lnTo>
                  <a:lnTo>
                    <a:pt x="9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3113675" y="3447700"/>
              <a:ext cx="212575" cy="152575"/>
            </a:xfrm>
            <a:custGeom>
              <a:avLst/>
              <a:gdLst/>
              <a:ahLst/>
              <a:cxnLst/>
              <a:rect l="l" t="t" r="r" b="b"/>
              <a:pathLst>
                <a:path w="8503" h="6103" extrusionOk="0">
                  <a:moveTo>
                    <a:pt x="6041" y="0"/>
                  </a:moveTo>
                  <a:cubicBezTo>
                    <a:pt x="6027" y="0"/>
                    <a:pt x="6013" y="3"/>
                    <a:pt x="6000" y="7"/>
                  </a:cubicBezTo>
                  <a:lnTo>
                    <a:pt x="109" y="1956"/>
                  </a:lnTo>
                  <a:cubicBezTo>
                    <a:pt x="38" y="1983"/>
                    <a:pt x="0" y="2059"/>
                    <a:pt x="22" y="2130"/>
                  </a:cubicBezTo>
                  <a:cubicBezTo>
                    <a:pt x="33" y="2163"/>
                    <a:pt x="54" y="2190"/>
                    <a:pt x="82" y="2206"/>
                  </a:cubicBezTo>
                  <a:cubicBezTo>
                    <a:pt x="101" y="2219"/>
                    <a:pt x="125" y="2226"/>
                    <a:pt x="149" y="2226"/>
                  </a:cubicBezTo>
                  <a:cubicBezTo>
                    <a:pt x="165" y="2226"/>
                    <a:pt x="181" y="2223"/>
                    <a:pt x="196" y="2217"/>
                  </a:cubicBezTo>
                  <a:lnTo>
                    <a:pt x="5962" y="311"/>
                  </a:lnTo>
                  <a:lnTo>
                    <a:pt x="8220" y="6017"/>
                  </a:lnTo>
                  <a:cubicBezTo>
                    <a:pt x="8241" y="6071"/>
                    <a:pt x="8293" y="6103"/>
                    <a:pt x="8348" y="6103"/>
                  </a:cubicBezTo>
                  <a:cubicBezTo>
                    <a:pt x="8365" y="6103"/>
                    <a:pt x="8383" y="6100"/>
                    <a:pt x="8399" y="6093"/>
                  </a:cubicBezTo>
                  <a:cubicBezTo>
                    <a:pt x="8470" y="6066"/>
                    <a:pt x="8503" y="5985"/>
                    <a:pt x="8475" y="5920"/>
                  </a:cubicBezTo>
                  <a:lnTo>
                    <a:pt x="6168" y="89"/>
                  </a:lnTo>
                  <a:cubicBezTo>
                    <a:pt x="6146" y="33"/>
                    <a:pt x="6094" y="0"/>
                    <a:pt x="6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3260800" y="3125450"/>
              <a:ext cx="156675" cy="329150"/>
            </a:xfrm>
            <a:custGeom>
              <a:avLst/>
              <a:gdLst/>
              <a:ahLst/>
              <a:cxnLst/>
              <a:rect l="l" t="t" r="r" b="b"/>
              <a:pathLst>
                <a:path w="6267" h="13166" extrusionOk="0">
                  <a:moveTo>
                    <a:pt x="6110" y="0"/>
                  </a:moveTo>
                  <a:cubicBezTo>
                    <a:pt x="6058" y="0"/>
                    <a:pt x="6008" y="31"/>
                    <a:pt x="5984" y="78"/>
                  </a:cubicBezTo>
                  <a:lnTo>
                    <a:pt x="33" y="12973"/>
                  </a:lnTo>
                  <a:cubicBezTo>
                    <a:pt x="1" y="13033"/>
                    <a:pt x="28" y="13109"/>
                    <a:pt x="87" y="13147"/>
                  </a:cubicBezTo>
                  <a:cubicBezTo>
                    <a:pt x="87" y="13147"/>
                    <a:pt x="93" y="13152"/>
                    <a:pt x="98" y="13152"/>
                  </a:cubicBezTo>
                  <a:cubicBezTo>
                    <a:pt x="118" y="13162"/>
                    <a:pt x="139" y="13166"/>
                    <a:pt x="160" y="13166"/>
                  </a:cubicBezTo>
                  <a:cubicBezTo>
                    <a:pt x="211" y="13166"/>
                    <a:pt x="260" y="13138"/>
                    <a:pt x="283" y="13087"/>
                  </a:cubicBezTo>
                  <a:lnTo>
                    <a:pt x="6234" y="198"/>
                  </a:lnTo>
                  <a:cubicBezTo>
                    <a:pt x="6266" y="127"/>
                    <a:pt x="6239" y="46"/>
                    <a:pt x="6168" y="13"/>
                  </a:cubicBezTo>
                  <a:cubicBezTo>
                    <a:pt x="6150" y="4"/>
                    <a:pt x="613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3405625" y="2786375"/>
              <a:ext cx="111325" cy="342800"/>
            </a:xfrm>
            <a:custGeom>
              <a:avLst/>
              <a:gdLst/>
              <a:ahLst/>
              <a:cxnLst/>
              <a:rect l="l" t="t" r="r" b="b"/>
              <a:pathLst>
                <a:path w="4453" h="13712" extrusionOk="0">
                  <a:moveTo>
                    <a:pt x="4348" y="0"/>
                  </a:moveTo>
                  <a:cubicBezTo>
                    <a:pt x="4302" y="0"/>
                    <a:pt x="4261" y="27"/>
                    <a:pt x="4252" y="73"/>
                  </a:cubicBezTo>
                  <a:cubicBezTo>
                    <a:pt x="3009" y="4601"/>
                    <a:pt x="1586" y="9146"/>
                    <a:pt x="17" y="13582"/>
                  </a:cubicBezTo>
                  <a:cubicBezTo>
                    <a:pt x="1" y="13630"/>
                    <a:pt x="23" y="13685"/>
                    <a:pt x="77" y="13706"/>
                  </a:cubicBezTo>
                  <a:cubicBezTo>
                    <a:pt x="88" y="13706"/>
                    <a:pt x="99" y="13712"/>
                    <a:pt x="109" y="13712"/>
                  </a:cubicBezTo>
                  <a:cubicBezTo>
                    <a:pt x="147" y="13712"/>
                    <a:pt x="185" y="13685"/>
                    <a:pt x="196" y="13647"/>
                  </a:cubicBezTo>
                  <a:cubicBezTo>
                    <a:pt x="1771" y="9211"/>
                    <a:pt x="3193" y="4661"/>
                    <a:pt x="4437" y="122"/>
                  </a:cubicBezTo>
                  <a:cubicBezTo>
                    <a:pt x="4453" y="73"/>
                    <a:pt x="4420" y="19"/>
                    <a:pt x="4371" y="3"/>
                  </a:cubicBezTo>
                  <a:cubicBezTo>
                    <a:pt x="4364" y="1"/>
                    <a:pt x="4356" y="0"/>
                    <a:pt x="4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3449350" y="2797650"/>
              <a:ext cx="90950" cy="334925"/>
            </a:xfrm>
            <a:custGeom>
              <a:avLst/>
              <a:gdLst/>
              <a:ahLst/>
              <a:cxnLst/>
              <a:rect l="l" t="t" r="r" b="b"/>
              <a:pathLst>
                <a:path w="3638" h="13397" extrusionOk="0">
                  <a:moveTo>
                    <a:pt x="3537" y="0"/>
                  </a:moveTo>
                  <a:cubicBezTo>
                    <a:pt x="3494" y="0"/>
                    <a:pt x="3451" y="30"/>
                    <a:pt x="3437" y="73"/>
                  </a:cubicBezTo>
                  <a:lnTo>
                    <a:pt x="11" y="13277"/>
                  </a:lnTo>
                  <a:cubicBezTo>
                    <a:pt x="0" y="13326"/>
                    <a:pt x="33" y="13380"/>
                    <a:pt x="81" y="13391"/>
                  </a:cubicBezTo>
                  <a:cubicBezTo>
                    <a:pt x="92" y="13397"/>
                    <a:pt x="98" y="13397"/>
                    <a:pt x="109" y="13397"/>
                  </a:cubicBezTo>
                  <a:cubicBezTo>
                    <a:pt x="152" y="13397"/>
                    <a:pt x="190" y="13370"/>
                    <a:pt x="201" y="13321"/>
                  </a:cubicBezTo>
                  <a:lnTo>
                    <a:pt x="3627" y="122"/>
                  </a:lnTo>
                  <a:cubicBezTo>
                    <a:pt x="3638" y="73"/>
                    <a:pt x="3611" y="19"/>
                    <a:pt x="3556" y="2"/>
                  </a:cubicBezTo>
                  <a:cubicBezTo>
                    <a:pt x="3550" y="1"/>
                    <a:pt x="3543" y="0"/>
                    <a:pt x="3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491825" y="2793450"/>
              <a:ext cx="41700" cy="324475"/>
            </a:xfrm>
            <a:custGeom>
              <a:avLst/>
              <a:gdLst/>
              <a:ahLst/>
              <a:cxnLst/>
              <a:rect l="l" t="t" r="r" b="b"/>
              <a:pathLst>
                <a:path w="1668" h="12979" extrusionOk="0">
                  <a:moveTo>
                    <a:pt x="1558" y="0"/>
                  </a:moveTo>
                  <a:cubicBezTo>
                    <a:pt x="1511" y="0"/>
                    <a:pt x="1471" y="40"/>
                    <a:pt x="1466" y="83"/>
                  </a:cubicBezTo>
                  <a:lnTo>
                    <a:pt x="11" y="12870"/>
                  </a:lnTo>
                  <a:cubicBezTo>
                    <a:pt x="0" y="12924"/>
                    <a:pt x="38" y="12973"/>
                    <a:pt x="93" y="12978"/>
                  </a:cubicBezTo>
                  <a:lnTo>
                    <a:pt x="104" y="12978"/>
                  </a:lnTo>
                  <a:cubicBezTo>
                    <a:pt x="152" y="12978"/>
                    <a:pt x="196" y="12940"/>
                    <a:pt x="201" y="12891"/>
                  </a:cubicBezTo>
                  <a:lnTo>
                    <a:pt x="1662" y="105"/>
                  </a:lnTo>
                  <a:cubicBezTo>
                    <a:pt x="1667" y="56"/>
                    <a:pt x="1629" y="7"/>
                    <a:pt x="1575" y="2"/>
                  </a:cubicBezTo>
                  <a:cubicBezTo>
                    <a:pt x="1569" y="1"/>
                    <a:pt x="1564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3540825" y="2801625"/>
              <a:ext cx="9925" cy="293900"/>
            </a:xfrm>
            <a:custGeom>
              <a:avLst/>
              <a:gdLst/>
              <a:ahLst/>
              <a:cxnLst/>
              <a:rect l="l" t="t" r="r" b="b"/>
              <a:pathLst>
                <a:path w="397" h="11756" extrusionOk="0">
                  <a:moveTo>
                    <a:pt x="299" y="1"/>
                  </a:moveTo>
                  <a:cubicBezTo>
                    <a:pt x="245" y="6"/>
                    <a:pt x="201" y="44"/>
                    <a:pt x="201" y="99"/>
                  </a:cubicBezTo>
                  <a:lnTo>
                    <a:pt x="6" y="11658"/>
                  </a:lnTo>
                  <a:cubicBezTo>
                    <a:pt x="0" y="11712"/>
                    <a:pt x="44" y="11755"/>
                    <a:pt x="98" y="11755"/>
                  </a:cubicBezTo>
                  <a:cubicBezTo>
                    <a:pt x="153" y="11755"/>
                    <a:pt x="196" y="11712"/>
                    <a:pt x="196" y="11663"/>
                  </a:cubicBezTo>
                  <a:lnTo>
                    <a:pt x="397" y="99"/>
                  </a:lnTo>
                  <a:cubicBezTo>
                    <a:pt x="397" y="50"/>
                    <a:pt x="35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3550450" y="2983875"/>
              <a:ext cx="18225" cy="97675"/>
            </a:xfrm>
            <a:custGeom>
              <a:avLst/>
              <a:gdLst/>
              <a:ahLst/>
              <a:cxnLst/>
              <a:rect l="l" t="t" r="r" b="b"/>
              <a:pathLst>
                <a:path w="729" h="3907" extrusionOk="0">
                  <a:moveTo>
                    <a:pt x="106" y="1"/>
                  </a:moveTo>
                  <a:cubicBezTo>
                    <a:pt x="100" y="1"/>
                    <a:pt x="94" y="1"/>
                    <a:pt x="88" y="2"/>
                  </a:cubicBezTo>
                  <a:cubicBezTo>
                    <a:pt x="39" y="8"/>
                    <a:pt x="1" y="57"/>
                    <a:pt x="6" y="111"/>
                  </a:cubicBezTo>
                  <a:lnTo>
                    <a:pt x="506" y="3646"/>
                  </a:lnTo>
                  <a:cubicBezTo>
                    <a:pt x="506" y="3646"/>
                    <a:pt x="500" y="3646"/>
                    <a:pt x="500" y="3651"/>
                  </a:cubicBezTo>
                  <a:cubicBezTo>
                    <a:pt x="457" y="3684"/>
                    <a:pt x="452" y="3743"/>
                    <a:pt x="484" y="3787"/>
                  </a:cubicBezTo>
                  <a:lnTo>
                    <a:pt x="549" y="3868"/>
                  </a:lnTo>
                  <a:cubicBezTo>
                    <a:pt x="571" y="3895"/>
                    <a:pt x="598" y="3906"/>
                    <a:pt x="625" y="3906"/>
                  </a:cubicBezTo>
                  <a:cubicBezTo>
                    <a:pt x="642" y="3906"/>
                    <a:pt x="652" y="3901"/>
                    <a:pt x="663" y="3895"/>
                  </a:cubicBezTo>
                  <a:cubicBezTo>
                    <a:pt x="707" y="3879"/>
                    <a:pt x="729" y="3841"/>
                    <a:pt x="723" y="3798"/>
                  </a:cubicBezTo>
                  <a:lnTo>
                    <a:pt x="196" y="84"/>
                  </a:lnTo>
                  <a:cubicBezTo>
                    <a:pt x="192" y="36"/>
                    <a:pt x="153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3512175" y="2998175"/>
              <a:ext cx="8450" cy="111725"/>
            </a:xfrm>
            <a:custGeom>
              <a:avLst/>
              <a:gdLst/>
              <a:ahLst/>
              <a:cxnLst/>
              <a:rect l="l" t="t" r="r" b="b"/>
              <a:pathLst>
                <a:path w="338" h="4469" extrusionOk="0">
                  <a:moveTo>
                    <a:pt x="99" y="1"/>
                  </a:moveTo>
                  <a:cubicBezTo>
                    <a:pt x="44" y="6"/>
                    <a:pt x="1" y="49"/>
                    <a:pt x="1" y="104"/>
                  </a:cubicBezTo>
                  <a:lnTo>
                    <a:pt x="142" y="4377"/>
                  </a:lnTo>
                  <a:cubicBezTo>
                    <a:pt x="142" y="4431"/>
                    <a:pt x="185" y="4469"/>
                    <a:pt x="240" y="4469"/>
                  </a:cubicBezTo>
                  <a:cubicBezTo>
                    <a:pt x="294" y="4469"/>
                    <a:pt x="337" y="4426"/>
                    <a:pt x="337" y="4371"/>
                  </a:cubicBezTo>
                  <a:lnTo>
                    <a:pt x="196" y="98"/>
                  </a:lnTo>
                  <a:cubicBezTo>
                    <a:pt x="196" y="44"/>
                    <a:pt x="158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3410850" y="2574300"/>
              <a:ext cx="92850" cy="119000"/>
            </a:xfrm>
            <a:custGeom>
              <a:avLst/>
              <a:gdLst/>
              <a:ahLst/>
              <a:cxnLst/>
              <a:rect l="l" t="t" r="r" b="b"/>
              <a:pathLst>
                <a:path w="3714" h="4760" extrusionOk="0">
                  <a:moveTo>
                    <a:pt x="157" y="0"/>
                  </a:moveTo>
                  <a:cubicBezTo>
                    <a:pt x="77" y="0"/>
                    <a:pt x="1" y="77"/>
                    <a:pt x="58" y="157"/>
                  </a:cubicBezTo>
                  <a:cubicBezTo>
                    <a:pt x="1193" y="1677"/>
                    <a:pt x="2327" y="3192"/>
                    <a:pt x="3462" y="4712"/>
                  </a:cubicBezTo>
                  <a:cubicBezTo>
                    <a:pt x="3488" y="4746"/>
                    <a:pt x="3522" y="4760"/>
                    <a:pt x="3555" y="4760"/>
                  </a:cubicBezTo>
                  <a:cubicBezTo>
                    <a:pt x="3637" y="4760"/>
                    <a:pt x="3714" y="4679"/>
                    <a:pt x="3652" y="4598"/>
                  </a:cubicBezTo>
                  <a:cubicBezTo>
                    <a:pt x="2523" y="3083"/>
                    <a:pt x="1388" y="1563"/>
                    <a:pt x="253" y="48"/>
                  </a:cubicBezTo>
                  <a:cubicBezTo>
                    <a:pt x="227" y="14"/>
                    <a:pt x="192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3391825" y="2685175"/>
              <a:ext cx="89425" cy="30275"/>
            </a:xfrm>
            <a:custGeom>
              <a:avLst/>
              <a:gdLst/>
              <a:ahLst/>
              <a:cxnLst/>
              <a:rect l="l" t="t" r="r" b="b"/>
              <a:pathLst>
                <a:path w="3577" h="1211" extrusionOk="0">
                  <a:moveTo>
                    <a:pt x="149" y="0"/>
                  </a:moveTo>
                  <a:cubicBezTo>
                    <a:pt x="39" y="0"/>
                    <a:pt x="0" y="183"/>
                    <a:pt x="124" y="218"/>
                  </a:cubicBezTo>
                  <a:cubicBezTo>
                    <a:pt x="1215" y="549"/>
                    <a:pt x="2306" y="875"/>
                    <a:pt x="3392" y="1206"/>
                  </a:cubicBezTo>
                  <a:cubicBezTo>
                    <a:pt x="3403" y="1209"/>
                    <a:pt x="3414" y="1210"/>
                    <a:pt x="3424" y="1210"/>
                  </a:cubicBezTo>
                  <a:cubicBezTo>
                    <a:pt x="3537" y="1210"/>
                    <a:pt x="3577" y="1028"/>
                    <a:pt x="3452" y="989"/>
                  </a:cubicBezTo>
                  <a:cubicBezTo>
                    <a:pt x="2361" y="663"/>
                    <a:pt x="1275" y="332"/>
                    <a:pt x="184" y="6"/>
                  </a:cubicBezTo>
                  <a:cubicBezTo>
                    <a:pt x="171" y="2"/>
                    <a:pt x="160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3500550" y="2588500"/>
              <a:ext cx="24900" cy="91800"/>
            </a:xfrm>
            <a:custGeom>
              <a:avLst/>
              <a:gdLst/>
              <a:ahLst/>
              <a:cxnLst/>
              <a:rect l="l" t="t" r="r" b="b"/>
              <a:pathLst>
                <a:path w="996" h="3672" extrusionOk="0">
                  <a:moveTo>
                    <a:pt x="136" y="1"/>
                  </a:moveTo>
                  <a:cubicBezTo>
                    <a:pt x="71" y="1"/>
                    <a:pt x="1" y="55"/>
                    <a:pt x="21" y="137"/>
                  </a:cubicBezTo>
                  <a:cubicBezTo>
                    <a:pt x="265" y="1288"/>
                    <a:pt x="515" y="2439"/>
                    <a:pt x="764" y="3591"/>
                  </a:cubicBezTo>
                  <a:cubicBezTo>
                    <a:pt x="775" y="3647"/>
                    <a:pt x="816" y="3671"/>
                    <a:pt x="860" y="3671"/>
                  </a:cubicBezTo>
                  <a:cubicBezTo>
                    <a:pt x="925" y="3671"/>
                    <a:pt x="996" y="3616"/>
                    <a:pt x="976" y="3531"/>
                  </a:cubicBezTo>
                  <a:cubicBezTo>
                    <a:pt x="726" y="2380"/>
                    <a:pt x="482" y="1229"/>
                    <a:pt x="232" y="78"/>
                  </a:cubicBezTo>
                  <a:cubicBezTo>
                    <a:pt x="220" y="24"/>
                    <a:pt x="17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3542050" y="2614800"/>
              <a:ext cx="6750" cy="56225"/>
            </a:xfrm>
            <a:custGeom>
              <a:avLst/>
              <a:gdLst/>
              <a:ahLst/>
              <a:cxnLst/>
              <a:rect l="l" t="t" r="r" b="b"/>
              <a:pathLst>
                <a:path w="270" h="2249" extrusionOk="0">
                  <a:moveTo>
                    <a:pt x="112" y="0"/>
                  </a:moveTo>
                  <a:cubicBezTo>
                    <a:pt x="56" y="0"/>
                    <a:pt x="0" y="36"/>
                    <a:pt x="0" y="106"/>
                  </a:cubicBezTo>
                  <a:cubicBezTo>
                    <a:pt x="17" y="785"/>
                    <a:pt x="33" y="1463"/>
                    <a:pt x="44" y="2142"/>
                  </a:cubicBezTo>
                  <a:cubicBezTo>
                    <a:pt x="46" y="2213"/>
                    <a:pt x="104" y="2248"/>
                    <a:pt x="159" y="2248"/>
                  </a:cubicBezTo>
                  <a:cubicBezTo>
                    <a:pt x="215" y="2248"/>
                    <a:pt x="269" y="2213"/>
                    <a:pt x="266" y="2142"/>
                  </a:cubicBezTo>
                  <a:cubicBezTo>
                    <a:pt x="256" y="1463"/>
                    <a:pt x="239" y="785"/>
                    <a:pt x="223" y="106"/>
                  </a:cubicBezTo>
                  <a:cubicBezTo>
                    <a:pt x="223" y="36"/>
                    <a:pt x="167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3421625" y="2731225"/>
              <a:ext cx="46775" cy="15000"/>
            </a:xfrm>
            <a:custGeom>
              <a:avLst/>
              <a:gdLst/>
              <a:ahLst/>
              <a:cxnLst/>
              <a:rect l="l" t="t" r="r" b="b"/>
              <a:pathLst>
                <a:path w="1871" h="600" extrusionOk="0">
                  <a:moveTo>
                    <a:pt x="1712" y="1"/>
                  </a:moveTo>
                  <a:cubicBezTo>
                    <a:pt x="1703" y="1"/>
                    <a:pt x="1694" y="2"/>
                    <a:pt x="1685" y="4"/>
                  </a:cubicBezTo>
                  <a:cubicBezTo>
                    <a:pt x="1163" y="129"/>
                    <a:pt x="648" y="254"/>
                    <a:pt x="132" y="384"/>
                  </a:cubicBezTo>
                  <a:cubicBezTo>
                    <a:pt x="1" y="415"/>
                    <a:pt x="43" y="600"/>
                    <a:pt x="158" y="600"/>
                  </a:cubicBezTo>
                  <a:cubicBezTo>
                    <a:pt x="167" y="600"/>
                    <a:pt x="176" y="599"/>
                    <a:pt x="186" y="596"/>
                  </a:cubicBezTo>
                  <a:cubicBezTo>
                    <a:pt x="707" y="471"/>
                    <a:pt x="1223" y="346"/>
                    <a:pt x="1744" y="216"/>
                  </a:cubicBezTo>
                  <a:cubicBezTo>
                    <a:pt x="1870" y="186"/>
                    <a:pt x="1828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9"/>
          <p:cNvGrpSpPr/>
          <p:nvPr/>
        </p:nvGrpSpPr>
        <p:grpSpPr>
          <a:xfrm>
            <a:off x="-305537" y="2350569"/>
            <a:ext cx="2123769" cy="2618802"/>
            <a:chOff x="6100125" y="3047575"/>
            <a:chExt cx="890992" cy="1098675"/>
          </a:xfrm>
        </p:grpSpPr>
        <p:sp>
          <p:nvSpPr>
            <p:cNvPr id="844" name="Google Shape;844;p49"/>
            <p:cNvSpPr/>
            <p:nvPr/>
          </p:nvSpPr>
          <p:spPr>
            <a:xfrm>
              <a:off x="6543975" y="3052275"/>
              <a:ext cx="268775" cy="388200"/>
            </a:xfrm>
            <a:custGeom>
              <a:avLst/>
              <a:gdLst/>
              <a:ahLst/>
              <a:cxnLst/>
              <a:rect l="l" t="t" r="r" b="b"/>
              <a:pathLst>
                <a:path w="10751" h="15528" extrusionOk="0">
                  <a:moveTo>
                    <a:pt x="4033" y="1"/>
                  </a:moveTo>
                  <a:cubicBezTo>
                    <a:pt x="3866" y="1"/>
                    <a:pt x="3710" y="112"/>
                    <a:pt x="3660" y="280"/>
                  </a:cubicBezTo>
                  <a:lnTo>
                    <a:pt x="55" y="13299"/>
                  </a:lnTo>
                  <a:cubicBezTo>
                    <a:pt x="0" y="13500"/>
                    <a:pt x="120" y="13712"/>
                    <a:pt x="326" y="13772"/>
                  </a:cubicBezTo>
                  <a:lnTo>
                    <a:pt x="6619" y="15515"/>
                  </a:lnTo>
                  <a:cubicBezTo>
                    <a:pt x="6652" y="15524"/>
                    <a:pt x="6685" y="15528"/>
                    <a:pt x="6718" y="15528"/>
                  </a:cubicBezTo>
                  <a:cubicBezTo>
                    <a:pt x="6886" y="15528"/>
                    <a:pt x="7046" y="15417"/>
                    <a:pt x="7091" y="15249"/>
                  </a:cubicBezTo>
                  <a:lnTo>
                    <a:pt x="10696" y="2229"/>
                  </a:lnTo>
                  <a:cubicBezTo>
                    <a:pt x="10750" y="2023"/>
                    <a:pt x="10631" y="1811"/>
                    <a:pt x="10430" y="1757"/>
                  </a:cubicBezTo>
                  <a:lnTo>
                    <a:pt x="4132" y="14"/>
                  </a:lnTo>
                  <a:cubicBezTo>
                    <a:pt x="4099" y="5"/>
                    <a:pt x="4066" y="1"/>
                    <a:pt x="4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6538675" y="3047575"/>
              <a:ext cx="279375" cy="397600"/>
            </a:xfrm>
            <a:custGeom>
              <a:avLst/>
              <a:gdLst/>
              <a:ahLst/>
              <a:cxnLst/>
              <a:rect l="l" t="t" r="r" b="b"/>
              <a:pathLst>
                <a:path w="11175" h="15904" extrusionOk="0">
                  <a:moveTo>
                    <a:pt x="4245" y="189"/>
                  </a:moveTo>
                  <a:cubicBezTo>
                    <a:pt x="4278" y="189"/>
                    <a:pt x="4311" y="193"/>
                    <a:pt x="4344" y="202"/>
                  </a:cubicBezTo>
                  <a:lnTo>
                    <a:pt x="9746" y="1695"/>
                  </a:lnTo>
                  <a:lnTo>
                    <a:pt x="10642" y="1945"/>
                  </a:lnTo>
                  <a:cubicBezTo>
                    <a:pt x="10843" y="1999"/>
                    <a:pt x="10962" y="2211"/>
                    <a:pt x="10908" y="2417"/>
                  </a:cubicBezTo>
                  <a:lnTo>
                    <a:pt x="7949" y="13107"/>
                  </a:lnTo>
                  <a:lnTo>
                    <a:pt x="7303" y="15437"/>
                  </a:lnTo>
                  <a:cubicBezTo>
                    <a:pt x="7258" y="15605"/>
                    <a:pt x="7098" y="15716"/>
                    <a:pt x="6930" y="15716"/>
                  </a:cubicBezTo>
                  <a:cubicBezTo>
                    <a:pt x="6897" y="15716"/>
                    <a:pt x="6864" y="15712"/>
                    <a:pt x="6831" y="15703"/>
                  </a:cubicBezTo>
                  <a:lnTo>
                    <a:pt x="4616" y="15089"/>
                  </a:lnTo>
                  <a:lnTo>
                    <a:pt x="538" y="13960"/>
                  </a:lnTo>
                  <a:cubicBezTo>
                    <a:pt x="332" y="13900"/>
                    <a:pt x="212" y="13688"/>
                    <a:pt x="267" y="13487"/>
                  </a:cubicBezTo>
                  <a:lnTo>
                    <a:pt x="478" y="12716"/>
                  </a:lnTo>
                  <a:lnTo>
                    <a:pt x="3872" y="468"/>
                  </a:lnTo>
                  <a:cubicBezTo>
                    <a:pt x="3922" y="300"/>
                    <a:pt x="4078" y="189"/>
                    <a:pt x="4245" y="189"/>
                  </a:cubicBezTo>
                  <a:close/>
                  <a:moveTo>
                    <a:pt x="4239" y="1"/>
                  </a:moveTo>
                  <a:cubicBezTo>
                    <a:pt x="3992" y="1"/>
                    <a:pt x="3760" y="167"/>
                    <a:pt x="3693" y="419"/>
                  </a:cubicBezTo>
                  <a:lnTo>
                    <a:pt x="87" y="13433"/>
                  </a:lnTo>
                  <a:cubicBezTo>
                    <a:pt x="0" y="13737"/>
                    <a:pt x="180" y="14058"/>
                    <a:pt x="484" y="14139"/>
                  </a:cubicBezTo>
                  <a:lnTo>
                    <a:pt x="6782" y="15882"/>
                  </a:lnTo>
                  <a:cubicBezTo>
                    <a:pt x="6834" y="15897"/>
                    <a:pt x="6886" y="15904"/>
                    <a:pt x="6938" y="15904"/>
                  </a:cubicBezTo>
                  <a:cubicBezTo>
                    <a:pt x="7187" y="15904"/>
                    <a:pt x="7415" y="15738"/>
                    <a:pt x="7482" y="15485"/>
                  </a:cubicBezTo>
                  <a:lnTo>
                    <a:pt x="11087" y="2466"/>
                  </a:lnTo>
                  <a:cubicBezTo>
                    <a:pt x="11174" y="2162"/>
                    <a:pt x="10995" y="1847"/>
                    <a:pt x="10691" y="1765"/>
                  </a:cubicBezTo>
                  <a:lnTo>
                    <a:pt x="4393" y="23"/>
                  </a:lnTo>
                  <a:cubicBezTo>
                    <a:pt x="4342" y="8"/>
                    <a:pt x="4290" y="1"/>
                    <a:pt x="4239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6556600" y="3271275"/>
              <a:ext cx="175375" cy="141325"/>
            </a:xfrm>
            <a:custGeom>
              <a:avLst/>
              <a:gdLst/>
              <a:ahLst/>
              <a:cxnLst/>
              <a:rect l="l" t="t" r="r" b="b"/>
              <a:pathLst>
                <a:path w="7015" h="5653" extrusionOk="0">
                  <a:moveTo>
                    <a:pt x="1059" y="0"/>
                  </a:moveTo>
                  <a:lnTo>
                    <a:pt x="0" y="3834"/>
                  </a:lnTo>
                  <a:lnTo>
                    <a:pt x="4213" y="5001"/>
                  </a:lnTo>
                  <a:lnTo>
                    <a:pt x="6564" y="5652"/>
                  </a:lnTo>
                  <a:lnTo>
                    <a:pt x="7015" y="4029"/>
                  </a:lnTo>
                  <a:cubicBezTo>
                    <a:pt x="5755" y="1912"/>
                    <a:pt x="3524" y="397"/>
                    <a:pt x="1091" y="11"/>
                  </a:cubicBez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583050" y="3160375"/>
              <a:ext cx="207575" cy="211650"/>
            </a:xfrm>
            <a:custGeom>
              <a:avLst/>
              <a:gdLst/>
              <a:ahLst/>
              <a:cxnLst/>
              <a:rect l="l" t="t" r="r" b="b"/>
              <a:pathLst>
                <a:path w="8303" h="8466" extrusionOk="0">
                  <a:moveTo>
                    <a:pt x="8302" y="1"/>
                  </a:moveTo>
                  <a:lnTo>
                    <a:pt x="8302" y="1"/>
                  </a:lnTo>
                  <a:cubicBezTo>
                    <a:pt x="6441" y="1877"/>
                    <a:pt x="3808" y="2960"/>
                    <a:pt x="1166" y="2960"/>
                  </a:cubicBezTo>
                  <a:cubicBezTo>
                    <a:pt x="926" y="2960"/>
                    <a:pt x="686" y="2951"/>
                    <a:pt x="446" y="2933"/>
                  </a:cubicBezTo>
                  <a:lnTo>
                    <a:pt x="419" y="2922"/>
                  </a:lnTo>
                  <a:lnTo>
                    <a:pt x="1" y="4436"/>
                  </a:lnTo>
                  <a:lnTo>
                    <a:pt x="33" y="4447"/>
                  </a:lnTo>
                  <a:cubicBezTo>
                    <a:pt x="2466" y="4833"/>
                    <a:pt x="4697" y="6348"/>
                    <a:pt x="5957" y="8465"/>
                  </a:cubicBezTo>
                  <a:lnTo>
                    <a:pt x="8302" y="1"/>
                  </a:ln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6593500" y="3070375"/>
              <a:ext cx="209475" cy="164000"/>
            </a:xfrm>
            <a:custGeom>
              <a:avLst/>
              <a:gdLst/>
              <a:ahLst/>
              <a:cxnLst/>
              <a:rect l="l" t="t" r="r" b="b"/>
              <a:pathLst>
                <a:path w="8379" h="6560" extrusionOk="0">
                  <a:moveTo>
                    <a:pt x="1809" y="1"/>
                  </a:moveTo>
                  <a:lnTo>
                    <a:pt x="1" y="6522"/>
                  </a:lnTo>
                  <a:lnTo>
                    <a:pt x="28" y="6533"/>
                  </a:lnTo>
                  <a:cubicBezTo>
                    <a:pt x="268" y="6551"/>
                    <a:pt x="508" y="6560"/>
                    <a:pt x="748" y="6560"/>
                  </a:cubicBezTo>
                  <a:cubicBezTo>
                    <a:pt x="3390" y="6560"/>
                    <a:pt x="6023" y="5477"/>
                    <a:pt x="7884" y="3601"/>
                  </a:cubicBezTo>
                  <a:lnTo>
                    <a:pt x="8379" y="1820"/>
                  </a:lnTo>
                  <a:lnTo>
                    <a:pt x="7347" y="1532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6775000" y="3095775"/>
              <a:ext cx="9100" cy="8300"/>
            </a:xfrm>
            <a:custGeom>
              <a:avLst/>
              <a:gdLst/>
              <a:ahLst/>
              <a:cxnLst/>
              <a:rect l="l" t="t" r="r" b="b"/>
              <a:pathLst>
                <a:path w="364" h="332" extrusionOk="0">
                  <a:moveTo>
                    <a:pt x="187" y="1"/>
                  </a:moveTo>
                  <a:cubicBezTo>
                    <a:pt x="114" y="1"/>
                    <a:pt x="45" y="48"/>
                    <a:pt x="22" y="125"/>
                  </a:cubicBezTo>
                  <a:cubicBezTo>
                    <a:pt x="0" y="212"/>
                    <a:pt x="49" y="299"/>
                    <a:pt x="136" y="326"/>
                  </a:cubicBezTo>
                  <a:cubicBezTo>
                    <a:pt x="151" y="330"/>
                    <a:pt x="165" y="331"/>
                    <a:pt x="179" y="331"/>
                  </a:cubicBezTo>
                  <a:cubicBezTo>
                    <a:pt x="254" y="331"/>
                    <a:pt x="319" y="285"/>
                    <a:pt x="342" y="212"/>
                  </a:cubicBezTo>
                  <a:cubicBezTo>
                    <a:pt x="364" y="125"/>
                    <a:pt x="315" y="33"/>
                    <a:pt x="228" y="6"/>
                  </a:cubicBezTo>
                  <a:cubicBezTo>
                    <a:pt x="214" y="2"/>
                    <a:pt x="200" y="1"/>
                    <a:pt x="187" y="1"/>
                  </a:cubicBez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6677125" y="3069450"/>
              <a:ext cx="91925" cy="30550"/>
            </a:xfrm>
            <a:custGeom>
              <a:avLst/>
              <a:gdLst/>
              <a:ahLst/>
              <a:cxnLst/>
              <a:rect l="l" t="t" r="r" b="b"/>
              <a:pathLst>
                <a:path w="3677" h="1222" extrusionOk="0">
                  <a:moveTo>
                    <a:pt x="164" y="0"/>
                  </a:moveTo>
                  <a:cubicBezTo>
                    <a:pt x="101" y="0"/>
                    <a:pt x="40" y="45"/>
                    <a:pt x="22" y="109"/>
                  </a:cubicBezTo>
                  <a:cubicBezTo>
                    <a:pt x="1" y="185"/>
                    <a:pt x="49" y="271"/>
                    <a:pt x="125" y="288"/>
                  </a:cubicBezTo>
                  <a:lnTo>
                    <a:pt x="3475" y="1216"/>
                  </a:lnTo>
                  <a:cubicBezTo>
                    <a:pt x="3489" y="1220"/>
                    <a:pt x="3502" y="1222"/>
                    <a:pt x="3516" y="1222"/>
                  </a:cubicBezTo>
                  <a:cubicBezTo>
                    <a:pt x="3579" y="1222"/>
                    <a:pt x="3641" y="1181"/>
                    <a:pt x="3654" y="1118"/>
                  </a:cubicBezTo>
                  <a:cubicBezTo>
                    <a:pt x="3676" y="1037"/>
                    <a:pt x="3633" y="956"/>
                    <a:pt x="3557" y="934"/>
                  </a:cubicBezTo>
                  <a:lnTo>
                    <a:pt x="201" y="5"/>
                  </a:lnTo>
                  <a:cubicBezTo>
                    <a:pt x="189" y="2"/>
                    <a:pt x="177" y="0"/>
                    <a:pt x="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6601375" y="3387800"/>
              <a:ext cx="66950" cy="31100"/>
            </a:xfrm>
            <a:custGeom>
              <a:avLst/>
              <a:gdLst/>
              <a:ahLst/>
              <a:cxnLst/>
              <a:rect l="l" t="t" r="r" b="b"/>
              <a:pathLst>
                <a:path w="2678" h="1244" extrusionOk="0">
                  <a:moveTo>
                    <a:pt x="409" y="1"/>
                  </a:moveTo>
                  <a:cubicBezTo>
                    <a:pt x="345" y="1"/>
                    <a:pt x="283" y="18"/>
                    <a:pt x="229" y="47"/>
                  </a:cubicBezTo>
                  <a:cubicBezTo>
                    <a:pt x="147" y="96"/>
                    <a:pt x="82" y="172"/>
                    <a:pt x="55" y="269"/>
                  </a:cubicBezTo>
                  <a:cubicBezTo>
                    <a:pt x="1" y="459"/>
                    <a:pt x="115" y="660"/>
                    <a:pt x="310" y="715"/>
                  </a:cubicBezTo>
                  <a:lnTo>
                    <a:pt x="2178" y="1230"/>
                  </a:lnTo>
                  <a:cubicBezTo>
                    <a:pt x="2211" y="1239"/>
                    <a:pt x="2243" y="1244"/>
                    <a:pt x="2275" y="1244"/>
                  </a:cubicBezTo>
                  <a:cubicBezTo>
                    <a:pt x="2339" y="1244"/>
                    <a:pt x="2401" y="1227"/>
                    <a:pt x="2455" y="1198"/>
                  </a:cubicBezTo>
                  <a:cubicBezTo>
                    <a:pt x="2536" y="1149"/>
                    <a:pt x="2596" y="1073"/>
                    <a:pt x="2623" y="981"/>
                  </a:cubicBezTo>
                  <a:cubicBezTo>
                    <a:pt x="2678" y="785"/>
                    <a:pt x="2564" y="584"/>
                    <a:pt x="2374" y="530"/>
                  </a:cubicBezTo>
                  <a:lnTo>
                    <a:pt x="506" y="14"/>
                  </a:lnTo>
                  <a:cubicBezTo>
                    <a:pt x="473" y="5"/>
                    <a:pt x="441" y="1"/>
                    <a:pt x="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6100125" y="3198850"/>
              <a:ext cx="685750" cy="739050"/>
            </a:xfrm>
            <a:custGeom>
              <a:avLst/>
              <a:gdLst/>
              <a:ahLst/>
              <a:cxnLst/>
              <a:rect l="l" t="t" r="r" b="b"/>
              <a:pathLst>
                <a:path w="27430" h="29562" extrusionOk="0">
                  <a:moveTo>
                    <a:pt x="19392" y="0"/>
                  </a:moveTo>
                  <a:cubicBezTo>
                    <a:pt x="18764" y="0"/>
                    <a:pt x="18642" y="2055"/>
                    <a:pt x="17982" y="3321"/>
                  </a:cubicBezTo>
                  <a:cubicBezTo>
                    <a:pt x="17982" y="3321"/>
                    <a:pt x="17646" y="3902"/>
                    <a:pt x="17483" y="4874"/>
                  </a:cubicBezTo>
                  <a:cubicBezTo>
                    <a:pt x="17320" y="5846"/>
                    <a:pt x="16256" y="9098"/>
                    <a:pt x="16256" y="9098"/>
                  </a:cubicBezTo>
                  <a:lnTo>
                    <a:pt x="4110" y="14717"/>
                  </a:lnTo>
                  <a:lnTo>
                    <a:pt x="0" y="29561"/>
                  </a:lnTo>
                  <a:lnTo>
                    <a:pt x="18531" y="13963"/>
                  </a:lnTo>
                  <a:cubicBezTo>
                    <a:pt x="18531" y="13963"/>
                    <a:pt x="20159" y="13691"/>
                    <a:pt x="21283" y="13344"/>
                  </a:cubicBezTo>
                  <a:cubicBezTo>
                    <a:pt x="22407" y="13002"/>
                    <a:pt x="25111" y="11232"/>
                    <a:pt x="25480" y="10596"/>
                  </a:cubicBezTo>
                  <a:cubicBezTo>
                    <a:pt x="25844" y="9961"/>
                    <a:pt x="25860" y="9755"/>
                    <a:pt x="25860" y="9755"/>
                  </a:cubicBezTo>
                  <a:cubicBezTo>
                    <a:pt x="25860" y="9755"/>
                    <a:pt x="26512" y="9728"/>
                    <a:pt x="26653" y="9179"/>
                  </a:cubicBezTo>
                  <a:cubicBezTo>
                    <a:pt x="26800" y="8625"/>
                    <a:pt x="26496" y="8115"/>
                    <a:pt x="25947" y="7985"/>
                  </a:cubicBezTo>
                  <a:lnTo>
                    <a:pt x="25947" y="7985"/>
                  </a:lnTo>
                  <a:cubicBezTo>
                    <a:pt x="25947" y="7985"/>
                    <a:pt x="25978" y="7988"/>
                    <a:pt x="26030" y="7988"/>
                  </a:cubicBezTo>
                  <a:cubicBezTo>
                    <a:pt x="26260" y="7988"/>
                    <a:pt x="26904" y="7930"/>
                    <a:pt x="27104" y="7301"/>
                  </a:cubicBezTo>
                  <a:cubicBezTo>
                    <a:pt x="27343" y="6530"/>
                    <a:pt x="26734" y="6269"/>
                    <a:pt x="26734" y="6269"/>
                  </a:cubicBezTo>
                  <a:cubicBezTo>
                    <a:pt x="26734" y="6269"/>
                    <a:pt x="27305" y="6019"/>
                    <a:pt x="27364" y="5493"/>
                  </a:cubicBezTo>
                  <a:cubicBezTo>
                    <a:pt x="27429" y="4972"/>
                    <a:pt x="27267" y="4467"/>
                    <a:pt x="26767" y="4374"/>
                  </a:cubicBezTo>
                  <a:cubicBezTo>
                    <a:pt x="26736" y="4368"/>
                    <a:pt x="26704" y="4366"/>
                    <a:pt x="26673" y="4366"/>
                  </a:cubicBezTo>
                  <a:cubicBezTo>
                    <a:pt x="26206" y="4366"/>
                    <a:pt x="25765" y="4977"/>
                    <a:pt x="25801" y="5303"/>
                  </a:cubicBezTo>
                  <a:cubicBezTo>
                    <a:pt x="25839" y="5650"/>
                    <a:pt x="25969" y="6079"/>
                    <a:pt x="25969" y="6079"/>
                  </a:cubicBezTo>
                  <a:cubicBezTo>
                    <a:pt x="25969" y="6079"/>
                    <a:pt x="25236" y="6128"/>
                    <a:pt x="25057" y="6861"/>
                  </a:cubicBezTo>
                  <a:cubicBezTo>
                    <a:pt x="24916" y="7452"/>
                    <a:pt x="25225" y="7816"/>
                    <a:pt x="25464" y="7903"/>
                  </a:cubicBezTo>
                  <a:lnTo>
                    <a:pt x="25464" y="7903"/>
                  </a:lnTo>
                  <a:cubicBezTo>
                    <a:pt x="25454" y="7900"/>
                    <a:pt x="25213" y="7813"/>
                    <a:pt x="24939" y="7813"/>
                  </a:cubicBezTo>
                  <a:cubicBezTo>
                    <a:pt x="24682" y="7813"/>
                    <a:pt x="24396" y="7889"/>
                    <a:pt x="24242" y="8180"/>
                  </a:cubicBezTo>
                  <a:cubicBezTo>
                    <a:pt x="23917" y="8794"/>
                    <a:pt x="23960" y="8924"/>
                    <a:pt x="23960" y="8924"/>
                  </a:cubicBezTo>
                  <a:cubicBezTo>
                    <a:pt x="23960" y="8924"/>
                    <a:pt x="23556" y="8807"/>
                    <a:pt x="23131" y="8807"/>
                  </a:cubicBezTo>
                  <a:cubicBezTo>
                    <a:pt x="22762" y="8807"/>
                    <a:pt x="22376" y="8895"/>
                    <a:pt x="22223" y="9223"/>
                  </a:cubicBezTo>
                  <a:lnTo>
                    <a:pt x="20854" y="8843"/>
                  </a:lnTo>
                  <a:cubicBezTo>
                    <a:pt x="20854" y="8843"/>
                    <a:pt x="20925" y="7572"/>
                    <a:pt x="19758" y="5449"/>
                  </a:cubicBezTo>
                  <a:lnTo>
                    <a:pt x="19866" y="3679"/>
                  </a:lnTo>
                  <a:cubicBezTo>
                    <a:pt x="19866" y="3679"/>
                    <a:pt x="21066" y="1670"/>
                    <a:pt x="19888" y="324"/>
                  </a:cubicBezTo>
                  <a:cubicBezTo>
                    <a:pt x="19691" y="98"/>
                    <a:pt x="19530" y="0"/>
                    <a:pt x="1939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6604350" y="3364750"/>
              <a:ext cx="20675" cy="80625"/>
            </a:xfrm>
            <a:custGeom>
              <a:avLst/>
              <a:gdLst/>
              <a:ahLst/>
              <a:cxnLst/>
              <a:rect l="l" t="t" r="r" b="b"/>
              <a:pathLst>
                <a:path w="827" h="3225" extrusionOk="0">
                  <a:moveTo>
                    <a:pt x="126" y="0"/>
                  </a:moveTo>
                  <a:cubicBezTo>
                    <a:pt x="66" y="0"/>
                    <a:pt x="1" y="69"/>
                    <a:pt x="34" y="143"/>
                  </a:cubicBezTo>
                  <a:cubicBezTo>
                    <a:pt x="447" y="1083"/>
                    <a:pt x="637" y="2109"/>
                    <a:pt x="588" y="3135"/>
                  </a:cubicBezTo>
                  <a:cubicBezTo>
                    <a:pt x="585" y="3195"/>
                    <a:pt x="631" y="3225"/>
                    <a:pt x="679" y="3225"/>
                  </a:cubicBezTo>
                  <a:cubicBezTo>
                    <a:pt x="726" y="3225"/>
                    <a:pt x="775" y="3195"/>
                    <a:pt x="778" y="3135"/>
                  </a:cubicBezTo>
                  <a:cubicBezTo>
                    <a:pt x="827" y="2076"/>
                    <a:pt x="626" y="1018"/>
                    <a:pt x="197" y="51"/>
                  </a:cubicBezTo>
                  <a:cubicBezTo>
                    <a:pt x="181" y="15"/>
                    <a:pt x="15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6644675" y="3429725"/>
              <a:ext cx="71125" cy="41700"/>
            </a:xfrm>
            <a:custGeom>
              <a:avLst/>
              <a:gdLst/>
              <a:ahLst/>
              <a:cxnLst/>
              <a:rect l="l" t="t" r="r" b="b"/>
              <a:pathLst>
                <a:path w="2845" h="1668" extrusionOk="0">
                  <a:moveTo>
                    <a:pt x="432" y="0"/>
                  </a:moveTo>
                  <a:cubicBezTo>
                    <a:pt x="411" y="0"/>
                    <a:pt x="389" y="9"/>
                    <a:pt x="370" y="31"/>
                  </a:cubicBezTo>
                  <a:cubicBezTo>
                    <a:pt x="1" y="455"/>
                    <a:pt x="332" y="1008"/>
                    <a:pt x="766" y="1220"/>
                  </a:cubicBezTo>
                  <a:cubicBezTo>
                    <a:pt x="1049" y="1356"/>
                    <a:pt x="1364" y="1399"/>
                    <a:pt x="1668" y="1459"/>
                  </a:cubicBezTo>
                  <a:cubicBezTo>
                    <a:pt x="2004" y="1530"/>
                    <a:pt x="2346" y="1595"/>
                    <a:pt x="2683" y="1665"/>
                  </a:cubicBezTo>
                  <a:cubicBezTo>
                    <a:pt x="2690" y="1667"/>
                    <a:pt x="2696" y="1667"/>
                    <a:pt x="2702" y="1667"/>
                  </a:cubicBezTo>
                  <a:cubicBezTo>
                    <a:pt x="2807" y="1667"/>
                    <a:pt x="2845" y="1501"/>
                    <a:pt x="2732" y="1481"/>
                  </a:cubicBezTo>
                  <a:cubicBezTo>
                    <a:pt x="2466" y="1426"/>
                    <a:pt x="2194" y="1372"/>
                    <a:pt x="1923" y="1318"/>
                  </a:cubicBezTo>
                  <a:cubicBezTo>
                    <a:pt x="1657" y="1269"/>
                    <a:pt x="1385" y="1226"/>
                    <a:pt x="1125" y="1150"/>
                  </a:cubicBezTo>
                  <a:cubicBezTo>
                    <a:pt x="897" y="1090"/>
                    <a:pt x="669" y="987"/>
                    <a:pt x="522" y="797"/>
                  </a:cubicBezTo>
                  <a:cubicBezTo>
                    <a:pt x="386" y="618"/>
                    <a:pt x="343" y="346"/>
                    <a:pt x="506" y="167"/>
                  </a:cubicBezTo>
                  <a:cubicBezTo>
                    <a:pt x="564" y="96"/>
                    <a:pt x="501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6696275" y="3418950"/>
              <a:ext cx="52050" cy="25050"/>
            </a:xfrm>
            <a:custGeom>
              <a:avLst/>
              <a:gdLst/>
              <a:ahLst/>
              <a:cxnLst/>
              <a:rect l="l" t="t" r="r" b="b"/>
              <a:pathLst>
                <a:path w="2082" h="1002" extrusionOk="0">
                  <a:moveTo>
                    <a:pt x="120" y="1"/>
                  </a:moveTo>
                  <a:cubicBezTo>
                    <a:pt x="0" y="1"/>
                    <a:pt x="2" y="185"/>
                    <a:pt x="125" y="191"/>
                  </a:cubicBezTo>
                  <a:cubicBezTo>
                    <a:pt x="782" y="234"/>
                    <a:pt x="1406" y="511"/>
                    <a:pt x="1879" y="973"/>
                  </a:cubicBezTo>
                  <a:cubicBezTo>
                    <a:pt x="1899" y="993"/>
                    <a:pt x="1922" y="1001"/>
                    <a:pt x="1944" y="1001"/>
                  </a:cubicBezTo>
                  <a:cubicBezTo>
                    <a:pt x="2017" y="1001"/>
                    <a:pt x="2081" y="909"/>
                    <a:pt x="2014" y="842"/>
                  </a:cubicBezTo>
                  <a:cubicBezTo>
                    <a:pt x="1504" y="343"/>
                    <a:pt x="831" y="44"/>
                    <a:pt x="125" y="1"/>
                  </a:cubicBezTo>
                  <a:cubicBezTo>
                    <a:pt x="123" y="1"/>
                    <a:pt x="12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6731550" y="3393700"/>
              <a:ext cx="26350" cy="9350"/>
            </a:xfrm>
            <a:custGeom>
              <a:avLst/>
              <a:gdLst/>
              <a:ahLst/>
              <a:cxnLst/>
              <a:rect l="l" t="t" r="r" b="b"/>
              <a:pathLst>
                <a:path w="1054" h="374" extrusionOk="0">
                  <a:moveTo>
                    <a:pt x="120" y="1"/>
                  </a:moveTo>
                  <a:cubicBezTo>
                    <a:pt x="1" y="1"/>
                    <a:pt x="2" y="185"/>
                    <a:pt x="126" y="191"/>
                  </a:cubicBezTo>
                  <a:cubicBezTo>
                    <a:pt x="397" y="202"/>
                    <a:pt x="669" y="261"/>
                    <a:pt x="918" y="370"/>
                  </a:cubicBezTo>
                  <a:cubicBezTo>
                    <a:pt x="926" y="373"/>
                    <a:pt x="934" y="374"/>
                    <a:pt x="942" y="374"/>
                  </a:cubicBezTo>
                  <a:cubicBezTo>
                    <a:pt x="984" y="374"/>
                    <a:pt x="1024" y="340"/>
                    <a:pt x="1038" y="299"/>
                  </a:cubicBezTo>
                  <a:cubicBezTo>
                    <a:pt x="1054" y="245"/>
                    <a:pt x="1016" y="207"/>
                    <a:pt x="973" y="185"/>
                  </a:cubicBezTo>
                  <a:cubicBezTo>
                    <a:pt x="701" y="77"/>
                    <a:pt x="413" y="12"/>
                    <a:pt x="126" y="1"/>
                  </a:cubicBezTo>
                  <a:cubicBezTo>
                    <a:pt x="124" y="1"/>
                    <a:pt x="122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6749600" y="3347500"/>
              <a:ext cx="22150" cy="8975"/>
            </a:xfrm>
            <a:custGeom>
              <a:avLst/>
              <a:gdLst/>
              <a:ahLst/>
              <a:cxnLst/>
              <a:rect l="l" t="t" r="r" b="b"/>
              <a:pathLst>
                <a:path w="886" h="359" extrusionOk="0">
                  <a:moveTo>
                    <a:pt x="108" y="0"/>
                  </a:moveTo>
                  <a:cubicBezTo>
                    <a:pt x="63" y="0"/>
                    <a:pt x="26" y="26"/>
                    <a:pt x="12" y="68"/>
                  </a:cubicBezTo>
                  <a:cubicBezTo>
                    <a:pt x="1" y="117"/>
                    <a:pt x="28" y="171"/>
                    <a:pt x="77" y="187"/>
                  </a:cubicBezTo>
                  <a:cubicBezTo>
                    <a:pt x="305" y="242"/>
                    <a:pt x="527" y="296"/>
                    <a:pt x="755" y="356"/>
                  </a:cubicBezTo>
                  <a:cubicBezTo>
                    <a:pt x="763" y="357"/>
                    <a:pt x="770" y="358"/>
                    <a:pt x="777" y="358"/>
                  </a:cubicBezTo>
                  <a:cubicBezTo>
                    <a:pt x="819" y="358"/>
                    <a:pt x="860" y="331"/>
                    <a:pt x="870" y="285"/>
                  </a:cubicBezTo>
                  <a:cubicBezTo>
                    <a:pt x="886" y="242"/>
                    <a:pt x="853" y="182"/>
                    <a:pt x="804" y="171"/>
                  </a:cubicBezTo>
                  <a:cubicBezTo>
                    <a:pt x="582" y="117"/>
                    <a:pt x="354" y="57"/>
                    <a:pt x="131" y="3"/>
                  </a:cubicBezTo>
                  <a:cubicBezTo>
                    <a:pt x="123" y="1"/>
                    <a:pt x="115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6657975" y="3423150"/>
              <a:ext cx="36550" cy="30875"/>
            </a:xfrm>
            <a:custGeom>
              <a:avLst/>
              <a:gdLst/>
              <a:ahLst/>
              <a:cxnLst/>
              <a:rect l="l" t="t" r="r" b="b"/>
              <a:pathLst>
                <a:path w="1462" h="1235" extrusionOk="0">
                  <a:moveTo>
                    <a:pt x="186" y="1"/>
                  </a:moveTo>
                  <a:cubicBezTo>
                    <a:pt x="126" y="120"/>
                    <a:pt x="77" y="256"/>
                    <a:pt x="50" y="397"/>
                  </a:cubicBezTo>
                  <a:cubicBezTo>
                    <a:pt x="6" y="636"/>
                    <a:pt x="1" y="886"/>
                    <a:pt x="82" y="1114"/>
                  </a:cubicBezTo>
                  <a:lnTo>
                    <a:pt x="832" y="1228"/>
                  </a:lnTo>
                  <a:cubicBezTo>
                    <a:pt x="858" y="1232"/>
                    <a:pt x="885" y="1234"/>
                    <a:pt x="911" y="1234"/>
                  </a:cubicBezTo>
                  <a:cubicBezTo>
                    <a:pt x="1151" y="1234"/>
                    <a:pt x="1362" y="1060"/>
                    <a:pt x="1396" y="815"/>
                  </a:cubicBezTo>
                  <a:lnTo>
                    <a:pt x="1418" y="690"/>
                  </a:lnTo>
                  <a:cubicBezTo>
                    <a:pt x="1461" y="424"/>
                    <a:pt x="1271" y="169"/>
                    <a:pt x="1005" y="126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6711875" y="3395750"/>
              <a:ext cx="32050" cy="30375"/>
            </a:xfrm>
            <a:custGeom>
              <a:avLst/>
              <a:gdLst/>
              <a:ahLst/>
              <a:cxnLst/>
              <a:rect l="l" t="t" r="r" b="b"/>
              <a:pathLst>
                <a:path w="1282" h="1215" extrusionOk="0">
                  <a:moveTo>
                    <a:pt x="337" y="0"/>
                  </a:moveTo>
                  <a:cubicBezTo>
                    <a:pt x="250" y="103"/>
                    <a:pt x="6" y="695"/>
                    <a:pt x="0" y="923"/>
                  </a:cubicBezTo>
                  <a:lnTo>
                    <a:pt x="543" y="1184"/>
                  </a:lnTo>
                  <a:cubicBezTo>
                    <a:pt x="587" y="1204"/>
                    <a:pt x="634" y="1214"/>
                    <a:pt x="681" y="1214"/>
                  </a:cubicBezTo>
                  <a:cubicBezTo>
                    <a:pt x="846" y="1214"/>
                    <a:pt x="1021" y="1097"/>
                    <a:pt x="1113" y="907"/>
                  </a:cubicBezTo>
                  <a:lnTo>
                    <a:pt x="1168" y="793"/>
                  </a:lnTo>
                  <a:cubicBezTo>
                    <a:pt x="1282" y="543"/>
                    <a:pt x="1217" y="266"/>
                    <a:pt x="1021" y="174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6734825" y="3359650"/>
              <a:ext cx="25675" cy="30125"/>
            </a:xfrm>
            <a:custGeom>
              <a:avLst/>
              <a:gdLst/>
              <a:ahLst/>
              <a:cxnLst/>
              <a:rect l="l" t="t" r="r" b="b"/>
              <a:pathLst>
                <a:path w="1027" h="1205" extrusionOk="0">
                  <a:moveTo>
                    <a:pt x="206" y="0"/>
                  </a:moveTo>
                  <a:cubicBezTo>
                    <a:pt x="152" y="125"/>
                    <a:pt x="109" y="255"/>
                    <a:pt x="76" y="396"/>
                  </a:cubicBezTo>
                  <a:cubicBezTo>
                    <a:pt x="27" y="630"/>
                    <a:pt x="0" y="880"/>
                    <a:pt x="33" y="1102"/>
                  </a:cubicBezTo>
                  <a:lnTo>
                    <a:pt x="527" y="1200"/>
                  </a:lnTo>
                  <a:cubicBezTo>
                    <a:pt x="542" y="1203"/>
                    <a:pt x="557" y="1205"/>
                    <a:pt x="573" y="1205"/>
                  </a:cubicBezTo>
                  <a:cubicBezTo>
                    <a:pt x="737" y="1205"/>
                    <a:pt x="901" y="1025"/>
                    <a:pt x="950" y="782"/>
                  </a:cubicBezTo>
                  <a:lnTo>
                    <a:pt x="972" y="657"/>
                  </a:lnTo>
                  <a:cubicBezTo>
                    <a:pt x="1026" y="391"/>
                    <a:pt x="928" y="147"/>
                    <a:pt x="749" y="109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6566100" y="3198250"/>
              <a:ext cx="22825" cy="36875"/>
            </a:xfrm>
            <a:custGeom>
              <a:avLst/>
              <a:gdLst/>
              <a:ahLst/>
              <a:cxnLst/>
              <a:rect l="l" t="t" r="r" b="b"/>
              <a:pathLst>
                <a:path w="913" h="1475" extrusionOk="0">
                  <a:moveTo>
                    <a:pt x="407" y="0"/>
                  </a:moveTo>
                  <a:lnTo>
                    <a:pt x="0" y="1472"/>
                  </a:lnTo>
                  <a:cubicBezTo>
                    <a:pt x="0" y="1472"/>
                    <a:pt x="19" y="1474"/>
                    <a:pt x="51" y="1474"/>
                  </a:cubicBezTo>
                  <a:cubicBezTo>
                    <a:pt x="187" y="1474"/>
                    <a:pt x="559" y="1428"/>
                    <a:pt x="695" y="940"/>
                  </a:cubicBezTo>
                  <a:cubicBezTo>
                    <a:pt x="858" y="343"/>
                    <a:pt x="912" y="142"/>
                    <a:pt x="912" y="142"/>
                  </a:cubicBezTo>
                  <a:lnTo>
                    <a:pt x="407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6479500" y="3633000"/>
              <a:ext cx="365000" cy="449050"/>
            </a:xfrm>
            <a:custGeom>
              <a:avLst/>
              <a:gdLst/>
              <a:ahLst/>
              <a:cxnLst/>
              <a:rect l="l" t="t" r="r" b="b"/>
              <a:pathLst>
                <a:path w="14600" h="17962" extrusionOk="0">
                  <a:moveTo>
                    <a:pt x="2818" y="1"/>
                  </a:moveTo>
                  <a:lnTo>
                    <a:pt x="1998" y="1488"/>
                  </a:lnTo>
                  <a:lnTo>
                    <a:pt x="0" y="1950"/>
                  </a:lnTo>
                  <a:lnTo>
                    <a:pt x="7553" y="17961"/>
                  </a:lnTo>
                  <a:lnTo>
                    <a:pt x="14600" y="13574"/>
                  </a:lnTo>
                  <a:lnTo>
                    <a:pt x="2818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6549950" y="3564600"/>
              <a:ext cx="364725" cy="407775"/>
            </a:xfrm>
            <a:custGeom>
              <a:avLst/>
              <a:gdLst/>
              <a:ahLst/>
              <a:cxnLst/>
              <a:rect l="l" t="t" r="r" b="b"/>
              <a:pathLst>
                <a:path w="14589" h="16311" extrusionOk="0">
                  <a:moveTo>
                    <a:pt x="1678" y="0"/>
                  </a:moveTo>
                  <a:lnTo>
                    <a:pt x="0" y="2737"/>
                  </a:lnTo>
                  <a:lnTo>
                    <a:pt x="11782" y="16310"/>
                  </a:lnTo>
                  <a:lnTo>
                    <a:pt x="14589" y="1036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6525775" y="3667000"/>
              <a:ext cx="322000" cy="308500"/>
            </a:xfrm>
            <a:custGeom>
              <a:avLst/>
              <a:gdLst/>
              <a:ahLst/>
              <a:cxnLst/>
              <a:rect l="l" t="t" r="r" b="b"/>
              <a:pathLst>
                <a:path w="12880" h="12340" extrusionOk="0">
                  <a:moveTo>
                    <a:pt x="146" y="1"/>
                  </a:moveTo>
                  <a:cubicBezTo>
                    <a:pt x="125" y="1"/>
                    <a:pt x="102" y="7"/>
                    <a:pt x="82" y="20"/>
                  </a:cubicBezTo>
                  <a:cubicBezTo>
                    <a:pt x="22" y="58"/>
                    <a:pt x="1" y="134"/>
                    <a:pt x="39" y="194"/>
                  </a:cubicBezTo>
                  <a:lnTo>
                    <a:pt x="7303" y="12057"/>
                  </a:lnTo>
                  <a:cubicBezTo>
                    <a:pt x="7325" y="12095"/>
                    <a:pt x="7363" y="12117"/>
                    <a:pt x="7401" y="12117"/>
                  </a:cubicBezTo>
                  <a:lnTo>
                    <a:pt x="7406" y="12117"/>
                  </a:lnTo>
                  <a:lnTo>
                    <a:pt x="12744" y="12339"/>
                  </a:lnTo>
                  <a:cubicBezTo>
                    <a:pt x="12814" y="12339"/>
                    <a:pt x="12874" y="12285"/>
                    <a:pt x="12879" y="12220"/>
                  </a:cubicBezTo>
                  <a:cubicBezTo>
                    <a:pt x="12879" y="12152"/>
                    <a:pt x="12829" y="12089"/>
                    <a:pt x="12763" y="12089"/>
                  </a:cubicBezTo>
                  <a:cubicBezTo>
                    <a:pt x="12760" y="12089"/>
                    <a:pt x="12757" y="12089"/>
                    <a:pt x="12754" y="12089"/>
                  </a:cubicBezTo>
                  <a:lnTo>
                    <a:pt x="7482" y="11872"/>
                  </a:lnTo>
                  <a:lnTo>
                    <a:pt x="256" y="63"/>
                  </a:lnTo>
                  <a:cubicBezTo>
                    <a:pt x="231" y="24"/>
                    <a:pt x="189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6664775" y="3963625"/>
              <a:ext cx="49825" cy="121550"/>
            </a:xfrm>
            <a:custGeom>
              <a:avLst/>
              <a:gdLst/>
              <a:ahLst/>
              <a:cxnLst/>
              <a:rect l="l" t="t" r="r" b="b"/>
              <a:pathLst>
                <a:path w="1993" h="4862" extrusionOk="0">
                  <a:moveTo>
                    <a:pt x="1854" y="0"/>
                  </a:moveTo>
                  <a:cubicBezTo>
                    <a:pt x="1803" y="0"/>
                    <a:pt x="1754" y="32"/>
                    <a:pt x="1732" y="83"/>
                  </a:cubicBezTo>
                  <a:lnTo>
                    <a:pt x="28" y="4693"/>
                  </a:lnTo>
                  <a:cubicBezTo>
                    <a:pt x="0" y="4758"/>
                    <a:pt x="33" y="4828"/>
                    <a:pt x="98" y="4856"/>
                  </a:cubicBezTo>
                  <a:cubicBezTo>
                    <a:pt x="109" y="4856"/>
                    <a:pt x="120" y="4861"/>
                    <a:pt x="131" y="4861"/>
                  </a:cubicBezTo>
                  <a:cubicBezTo>
                    <a:pt x="135" y="4861"/>
                    <a:pt x="139" y="4862"/>
                    <a:pt x="143" y="4862"/>
                  </a:cubicBezTo>
                  <a:cubicBezTo>
                    <a:pt x="193" y="4862"/>
                    <a:pt x="241" y="4830"/>
                    <a:pt x="261" y="4780"/>
                  </a:cubicBezTo>
                  <a:lnTo>
                    <a:pt x="1971" y="170"/>
                  </a:lnTo>
                  <a:cubicBezTo>
                    <a:pt x="1993" y="105"/>
                    <a:pt x="1960" y="34"/>
                    <a:pt x="1895" y="7"/>
                  </a:cubicBezTo>
                  <a:cubicBezTo>
                    <a:pt x="1882" y="3"/>
                    <a:pt x="1868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6358275" y="3698025"/>
              <a:ext cx="207575" cy="445100"/>
            </a:xfrm>
            <a:custGeom>
              <a:avLst/>
              <a:gdLst/>
              <a:ahLst/>
              <a:cxnLst/>
              <a:rect l="l" t="t" r="r" b="b"/>
              <a:pathLst>
                <a:path w="8303" h="17804" extrusionOk="0">
                  <a:moveTo>
                    <a:pt x="5305" y="0"/>
                  </a:moveTo>
                  <a:lnTo>
                    <a:pt x="3829" y="842"/>
                  </a:lnTo>
                  <a:lnTo>
                    <a:pt x="1885" y="201"/>
                  </a:lnTo>
                  <a:lnTo>
                    <a:pt x="1" y="17803"/>
                  </a:lnTo>
                  <a:lnTo>
                    <a:pt x="8302" y="17722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6490900" y="3661500"/>
              <a:ext cx="212175" cy="479575"/>
            </a:xfrm>
            <a:custGeom>
              <a:avLst/>
              <a:gdLst/>
              <a:ahLst/>
              <a:cxnLst/>
              <a:rect l="l" t="t" r="r" b="b"/>
              <a:pathLst>
                <a:path w="8487" h="19183" extrusionOk="0">
                  <a:moveTo>
                    <a:pt x="2856" y="1"/>
                  </a:moveTo>
                  <a:lnTo>
                    <a:pt x="0" y="1461"/>
                  </a:lnTo>
                  <a:lnTo>
                    <a:pt x="2997" y="19183"/>
                  </a:lnTo>
                  <a:lnTo>
                    <a:pt x="8487" y="15562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6354900" y="4040900"/>
              <a:ext cx="214475" cy="105350"/>
            </a:xfrm>
            <a:custGeom>
              <a:avLst/>
              <a:gdLst/>
              <a:ahLst/>
              <a:cxnLst/>
              <a:rect l="l" t="t" r="r" b="b"/>
              <a:pathLst>
                <a:path w="8579" h="4214" extrusionOk="0">
                  <a:moveTo>
                    <a:pt x="4211" y="1"/>
                  </a:moveTo>
                  <a:cubicBezTo>
                    <a:pt x="4178" y="1"/>
                    <a:pt x="4146" y="13"/>
                    <a:pt x="4121" y="38"/>
                  </a:cubicBezTo>
                  <a:lnTo>
                    <a:pt x="49" y="3996"/>
                  </a:lnTo>
                  <a:cubicBezTo>
                    <a:pt x="0" y="4045"/>
                    <a:pt x="0" y="4121"/>
                    <a:pt x="49" y="4175"/>
                  </a:cubicBezTo>
                  <a:cubicBezTo>
                    <a:pt x="71" y="4197"/>
                    <a:pt x="98" y="4208"/>
                    <a:pt x="125" y="4213"/>
                  </a:cubicBezTo>
                  <a:cubicBezTo>
                    <a:pt x="163" y="4213"/>
                    <a:pt x="196" y="4202"/>
                    <a:pt x="223" y="4175"/>
                  </a:cubicBezTo>
                  <a:lnTo>
                    <a:pt x="4213" y="299"/>
                  </a:lnTo>
                  <a:lnTo>
                    <a:pt x="8356" y="4099"/>
                  </a:lnTo>
                  <a:cubicBezTo>
                    <a:pt x="8379" y="4122"/>
                    <a:pt x="8409" y="4133"/>
                    <a:pt x="8440" y="4133"/>
                  </a:cubicBezTo>
                  <a:cubicBezTo>
                    <a:pt x="8473" y="4133"/>
                    <a:pt x="8507" y="4120"/>
                    <a:pt x="8530" y="4094"/>
                  </a:cubicBezTo>
                  <a:cubicBezTo>
                    <a:pt x="8579" y="4040"/>
                    <a:pt x="8573" y="3964"/>
                    <a:pt x="8524" y="3915"/>
                  </a:cubicBezTo>
                  <a:lnTo>
                    <a:pt x="4295" y="33"/>
                  </a:lnTo>
                  <a:cubicBezTo>
                    <a:pt x="4271" y="12"/>
                    <a:pt x="4241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6450850" y="3715950"/>
              <a:ext cx="12525" cy="331200"/>
            </a:xfrm>
            <a:custGeom>
              <a:avLst/>
              <a:gdLst/>
              <a:ahLst/>
              <a:cxnLst/>
              <a:rect l="l" t="t" r="r" b="b"/>
              <a:pathLst>
                <a:path w="501" h="13248" extrusionOk="0">
                  <a:moveTo>
                    <a:pt x="120" y="0"/>
                  </a:moveTo>
                  <a:cubicBezTo>
                    <a:pt x="55" y="0"/>
                    <a:pt x="1" y="60"/>
                    <a:pt x="1" y="130"/>
                  </a:cubicBezTo>
                  <a:lnTo>
                    <a:pt x="245" y="13128"/>
                  </a:lnTo>
                  <a:cubicBezTo>
                    <a:pt x="245" y="13194"/>
                    <a:pt x="294" y="13242"/>
                    <a:pt x="359" y="13248"/>
                  </a:cubicBezTo>
                  <a:lnTo>
                    <a:pt x="375" y="13248"/>
                  </a:lnTo>
                  <a:cubicBezTo>
                    <a:pt x="440" y="13248"/>
                    <a:pt x="500" y="13194"/>
                    <a:pt x="495" y="13123"/>
                  </a:cubicBezTo>
                  <a:lnTo>
                    <a:pt x="250" y="125"/>
                  </a:lnTo>
                  <a:cubicBezTo>
                    <a:pt x="250" y="54"/>
                    <a:pt x="19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6427975" y="3447700"/>
              <a:ext cx="37625" cy="269275"/>
            </a:xfrm>
            <a:custGeom>
              <a:avLst/>
              <a:gdLst/>
              <a:ahLst/>
              <a:cxnLst/>
              <a:rect l="l" t="t" r="r" b="b"/>
              <a:pathLst>
                <a:path w="1505" h="10771" extrusionOk="0">
                  <a:moveTo>
                    <a:pt x="1381" y="0"/>
                  </a:moveTo>
                  <a:cubicBezTo>
                    <a:pt x="1316" y="0"/>
                    <a:pt x="1247" y="42"/>
                    <a:pt x="1236" y="127"/>
                  </a:cubicBezTo>
                  <a:lnTo>
                    <a:pt x="280" y="8319"/>
                  </a:lnTo>
                  <a:cubicBezTo>
                    <a:pt x="194" y="9096"/>
                    <a:pt x="101" y="9872"/>
                    <a:pt x="9" y="10649"/>
                  </a:cubicBezTo>
                  <a:cubicBezTo>
                    <a:pt x="1" y="10730"/>
                    <a:pt x="61" y="10771"/>
                    <a:pt x="125" y="10771"/>
                  </a:cubicBezTo>
                  <a:cubicBezTo>
                    <a:pt x="189" y="10771"/>
                    <a:pt x="259" y="10730"/>
                    <a:pt x="270" y="10649"/>
                  </a:cubicBezTo>
                  <a:lnTo>
                    <a:pt x="1225" y="2450"/>
                  </a:lnTo>
                  <a:cubicBezTo>
                    <a:pt x="1312" y="1674"/>
                    <a:pt x="1404" y="903"/>
                    <a:pt x="1497" y="127"/>
                  </a:cubicBezTo>
                  <a:cubicBezTo>
                    <a:pt x="1505" y="42"/>
                    <a:pt x="1445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6466875" y="3446875"/>
              <a:ext cx="10200" cy="269300"/>
            </a:xfrm>
            <a:custGeom>
              <a:avLst/>
              <a:gdLst/>
              <a:ahLst/>
              <a:cxnLst/>
              <a:rect l="l" t="t" r="r" b="b"/>
              <a:pathLst>
                <a:path w="408" h="10772" extrusionOk="0">
                  <a:moveTo>
                    <a:pt x="277" y="1"/>
                  </a:moveTo>
                  <a:cubicBezTo>
                    <a:pt x="212" y="1"/>
                    <a:pt x="147" y="43"/>
                    <a:pt x="147" y="127"/>
                  </a:cubicBezTo>
                  <a:cubicBezTo>
                    <a:pt x="109" y="2858"/>
                    <a:pt x="71" y="5594"/>
                    <a:pt x="33" y="8325"/>
                  </a:cubicBezTo>
                  <a:cubicBezTo>
                    <a:pt x="22" y="9096"/>
                    <a:pt x="11" y="9873"/>
                    <a:pt x="0" y="10649"/>
                  </a:cubicBezTo>
                  <a:cubicBezTo>
                    <a:pt x="0" y="10731"/>
                    <a:pt x="65" y="10771"/>
                    <a:pt x="131" y="10771"/>
                  </a:cubicBezTo>
                  <a:cubicBezTo>
                    <a:pt x="196" y="10771"/>
                    <a:pt x="261" y="10731"/>
                    <a:pt x="261" y="10649"/>
                  </a:cubicBezTo>
                  <a:cubicBezTo>
                    <a:pt x="299" y="7913"/>
                    <a:pt x="337" y="5182"/>
                    <a:pt x="375" y="2451"/>
                  </a:cubicBezTo>
                  <a:lnTo>
                    <a:pt x="408" y="127"/>
                  </a:lnTo>
                  <a:cubicBezTo>
                    <a:pt x="408" y="43"/>
                    <a:pt x="342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6486950" y="3609433"/>
              <a:ext cx="14874" cy="69218"/>
            </a:xfrm>
            <a:custGeom>
              <a:avLst/>
              <a:gdLst/>
              <a:ahLst/>
              <a:cxnLst/>
              <a:rect l="l" t="t" r="r" b="b"/>
              <a:pathLst>
                <a:path w="595" h="2412" extrusionOk="0">
                  <a:moveTo>
                    <a:pt x="161" y="0"/>
                  </a:moveTo>
                  <a:cubicBezTo>
                    <a:pt x="85" y="0"/>
                    <a:pt x="1" y="65"/>
                    <a:pt x="17" y="163"/>
                  </a:cubicBezTo>
                  <a:cubicBezTo>
                    <a:pt x="120" y="880"/>
                    <a:pt x="229" y="1597"/>
                    <a:pt x="332" y="2319"/>
                  </a:cubicBezTo>
                  <a:cubicBezTo>
                    <a:pt x="341" y="2383"/>
                    <a:pt x="385" y="2411"/>
                    <a:pt x="434" y="2411"/>
                  </a:cubicBezTo>
                  <a:cubicBezTo>
                    <a:pt x="509" y="2411"/>
                    <a:pt x="595" y="2347"/>
                    <a:pt x="582" y="2248"/>
                  </a:cubicBezTo>
                  <a:lnTo>
                    <a:pt x="267" y="93"/>
                  </a:lnTo>
                  <a:cubicBezTo>
                    <a:pt x="256" y="28"/>
                    <a:pt x="210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522924" y="3577522"/>
              <a:ext cx="27847" cy="56018"/>
            </a:xfrm>
            <a:custGeom>
              <a:avLst/>
              <a:gdLst/>
              <a:ahLst/>
              <a:cxnLst/>
              <a:rect l="l" t="t" r="r" b="b"/>
              <a:pathLst>
                <a:path w="1114" h="1952" extrusionOk="0">
                  <a:moveTo>
                    <a:pt x="176" y="0"/>
                  </a:moveTo>
                  <a:cubicBezTo>
                    <a:pt x="92" y="0"/>
                    <a:pt x="1" y="95"/>
                    <a:pt x="50" y="200"/>
                  </a:cubicBezTo>
                  <a:cubicBezTo>
                    <a:pt x="316" y="760"/>
                    <a:pt x="582" y="1324"/>
                    <a:pt x="842" y="1883"/>
                  </a:cubicBezTo>
                  <a:cubicBezTo>
                    <a:pt x="864" y="1931"/>
                    <a:pt x="902" y="1951"/>
                    <a:pt x="940" y="1951"/>
                  </a:cubicBezTo>
                  <a:cubicBezTo>
                    <a:pt x="1024" y="1951"/>
                    <a:pt x="1113" y="1857"/>
                    <a:pt x="1065" y="1753"/>
                  </a:cubicBezTo>
                  <a:cubicBezTo>
                    <a:pt x="804" y="1194"/>
                    <a:pt x="538" y="629"/>
                    <a:pt x="272" y="65"/>
                  </a:cubicBezTo>
                  <a:cubicBezTo>
                    <a:pt x="250" y="19"/>
                    <a:pt x="214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6486100" y="3444900"/>
              <a:ext cx="89750" cy="157575"/>
            </a:xfrm>
            <a:custGeom>
              <a:avLst/>
              <a:gdLst/>
              <a:ahLst/>
              <a:cxnLst/>
              <a:rect l="l" t="t" r="r" b="b"/>
              <a:pathLst>
                <a:path w="3590" h="6303" extrusionOk="0">
                  <a:moveTo>
                    <a:pt x="178" y="1"/>
                  </a:moveTo>
                  <a:cubicBezTo>
                    <a:pt x="92" y="1"/>
                    <a:pt x="0" y="94"/>
                    <a:pt x="57" y="195"/>
                  </a:cubicBezTo>
                  <a:lnTo>
                    <a:pt x="3314" y="6238"/>
                  </a:lnTo>
                  <a:cubicBezTo>
                    <a:pt x="3338" y="6283"/>
                    <a:pt x="3375" y="6302"/>
                    <a:pt x="3414" y="6302"/>
                  </a:cubicBezTo>
                  <a:cubicBezTo>
                    <a:pt x="3500" y="6302"/>
                    <a:pt x="3589" y="6209"/>
                    <a:pt x="3537" y="6108"/>
                  </a:cubicBezTo>
                  <a:lnTo>
                    <a:pt x="279" y="65"/>
                  </a:lnTo>
                  <a:cubicBezTo>
                    <a:pt x="256" y="19"/>
                    <a:pt x="218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6477375" y="3446800"/>
              <a:ext cx="80825" cy="184450"/>
            </a:xfrm>
            <a:custGeom>
              <a:avLst/>
              <a:gdLst/>
              <a:ahLst/>
              <a:cxnLst/>
              <a:rect l="l" t="t" r="r" b="b"/>
              <a:pathLst>
                <a:path w="3233" h="7378" extrusionOk="0">
                  <a:moveTo>
                    <a:pt x="156" y="0"/>
                  </a:moveTo>
                  <a:cubicBezTo>
                    <a:pt x="77" y="0"/>
                    <a:pt x="0" y="60"/>
                    <a:pt x="36" y="152"/>
                  </a:cubicBezTo>
                  <a:lnTo>
                    <a:pt x="2947" y="7291"/>
                  </a:lnTo>
                  <a:cubicBezTo>
                    <a:pt x="2970" y="7351"/>
                    <a:pt x="3023" y="7378"/>
                    <a:pt x="3075" y="7378"/>
                  </a:cubicBezTo>
                  <a:cubicBezTo>
                    <a:pt x="3155" y="7378"/>
                    <a:pt x="3232" y="7316"/>
                    <a:pt x="3196" y="7221"/>
                  </a:cubicBezTo>
                  <a:cubicBezTo>
                    <a:pt x="2224" y="4843"/>
                    <a:pt x="1258" y="2465"/>
                    <a:pt x="286" y="87"/>
                  </a:cubicBezTo>
                  <a:cubicBezTo>
                    <a:pt x="262" y="26"/>
                    <a:pt x="20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6669123" y="3161754"/>
              <a:ext cx="321994" cy="119350"/>
            </a:xfrm>
            <a:custGeom>
              <a:avLst/>
              <a:gdLst/>
              <a:ahLst/>
              <a:cxnLst/>
              <a:rect l="l" t="t" r="r" b="b"/>
              <a:pathLst>
                <a:path w="19036" h="4774" extrusionOk="0">
                  <a:moveTo>
                    <a:pt x="17181" y="0"/>
                  </a:moveTo>
                  <a:cubicBezTo>
                    <a:pt x="17136" y="0"/>
                    <a:pt x="17089" y="2"/>
                    <a:pt x="17043" y="5"/>
                  </a:cubicBezTo>
                  <a:lnTo>
                    <a:pt x="1678" y="1211"/>
                  </a:lnTo>
                  <a:cubicBezTo>
                    <a:pt x="1189" y="1249"/>
                    <a:pt x="760" y="1482"/>
                    <a:pt x="462" y="1830"/>
                  </a:cubicBezTo>
                  <a:cubicBezTo>
                    <a:pt x="168" y="2177"/>
                    <a:pt x="0" y="2639"/>
                    <a:pt x="38" y="3127"/>
                  </a:cubicBezTo>
                  <a:cubicBezTo>
                    <a:pt x="110" y="4060"/>
                    <a:pt x="892" y="4773"/>
                    <a:pt x="1812" y="4773"/>
                  </a:cubicBezTo>
                  <a:cubicBezTo>
                    <a:pt x="1861" y="4773"/>
                    <a:pt x="1910" y="4771"/>
                    <a:pt x="1960" y="4767"/>
                  </a:cubicBezTo>
                  <a:lnTo>
                    <a:pt x="17320" y="3562"/>
                  </a:lnTo>
                  <a:cubicBezTo>
                    <a:pt x="18297" y="3486"/>
                    <a:pt x="19036" y="2622"/>
                    <a:pt x="18960" y="1645"/>
                  </a:cubicBezTo>
                  <a:cubicBezTo>
                    <a:pt x="18887" y="714"/>
                    <a:pt x="18101" y="0"/>
                    <a:pt x="17181" y="0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6662473" y="3156027"/>
              <a:ext cx="321994" cy="119350"/>
            </a:xfrm>
            <a:custGeom>
              <a:avLst/>
              <a:gdLst/>
              <a:ahLst/>
              <a:cxnLst/>
              <a:rect l="l" t="t" r="r" b="b"/>
              <a:pathLst>
                <a:path w="19036" h="4774" extrusionOk="0">
                  <a:moveTo>
                    <a:pt x="17178" y="1"/>
                  </a:moveTo>
                  <a:cubicBezTo>
                    <a:pt x="17131" y="1"/>
                    <a:pt x="17085" y="3"/>
                    <a:pt x="17038" y="6"/>
                  </a:cubicBezTo>
                  <a:lnTo>
                    <a:pt x="1678" y="1212"/>
                  </a:lnTo>
                  <a:cubicBezTo>
                    <a:pt x="1189" y="1250"/>
                    <a:pt x="760" y="1483"/>
                    <a:pt x="462" y="1831"/>
                  </a:cubicBezTo>
                  <a:cubicBezTo>
                    <a:pt x="163" y="2178"/>
                    <a:pt x="0" y="2640"/>
                    <a:pt x="38" y="3128"/>
                  </a:cubicBezTo>
                  <a:cubicBezTo>
                    <a:pt x="111" y="4064"/>
                    <a:pt x="897" y="4773"/>
                    <a:pt x="1816" y="4773"/>
                  </a:cubicBezTo>
                  <a:cubicBezTo>
                    <a:pt x="1862" y="4773"/>
                    <a:pt x="1908" y="4772"/>
                    <a:pt x="1955" y="4768"/>
                  </a:cubicBezTo>
                  <a:lnTo>
                    <a:pt x="17320" y="3563"/>
                  </a:lnTo>
                  <a:cubicBezTo>
                    <a:pt x="18297" y="3487"/>
                    <a:pt x="19036" y="2623"/>
                    <a:pt x="18960" y="1646"/>
                  </a:cubicBezTo>
                  <a:cubicBezTo>
                    <a:pt x="18887" y="710"/>
                    <a:pt x="18101" y="1"/>
                    <a:pt x="17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 rot="-178147">
              <a:off x="6706367" y="3192924"/>
              <a:ext cx="64228" cy="62728"/>
            </a:xfrm>
            <a:custGeom>
              <a:avLst/>
              <a:gdLst/>
              <a:ahLst/>
              <a:cxnLst/>
              <a:rect l="l" t="t" r="r" b="b"/>
              <a:pathLst>
                <a:path w="2569" h="2509" extrusionOk="0">
                  <a:moveTo>
                    <a:pt x="1211" y="1"/>
                  </a:moveTo>
                  <a:lnTo>
                    <a:pt x="875" y="837"/>
                  </a:lnTo>
                  <a:lnTo>
                    <a:pt x="1" y="1038"/>
                  </a:lnTo>
                  <a:lnTo>
                    <a:pt x="690" y="1613"/>
                  </a:lnTo>
                  <a:lnTo>
                    <a:pt x="609" y="2509"/>
                  </a:lnTo>
                  <a:lnTo>
                    <a:pt x="1369" y="2026"/>
                  </a:lnTo>
                  <a:lnTo>
                    <a:pt x="2194" y="2384"/>
                  </a:lnTo>
                  <a:lnTo>
                    <a:pt x="2194" y="2384"/>
                  </a:lnTo>
                  <a:lnTo>
                    <a:pt x="1971" y="1510"/>
                  </a:lnTo>
                  <a:lnTo>
                    <a:pt x="2569" y="837"/>
                  </a:lnTo>
                  <a:lnTo>
                    <a:pt x="1667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 rot="-178147">
              <a:off x="6793716" y="3181457"/>
              <a:ext cx="64228" cy="62753"/>
            </a:xfrm>
            <a:custGeom>
              <a:avLst/>
              <a:gdLst/>
              <a:ahLst/>
              <a:cxnLst/>
              <a:rect l="l" t="t" r="r" b="b"/>
              <a:pathLst>
                <a:path w="2569" h="2510" extrusionOk="0">
                  <a:moveTo>
                    <a:pt x="1211" y="1"/>
                  </a:moveTo>
                  <a:lnTo>
                    <a:pt x="875" y="837"/>
                  </a:lnTo>
                  <a:lnTo>
                    <a:pt x="0" y="1038"/>
                  </a:lnTo>
                  <a:lnTo>
                    <a:pt x="690" y="1613"/>
                  </a:lnTo>
                  <a:lnTo>
                    <a:pt x="609" y="2509"/>
                  </a:lnTo>
                  <a:lnTo>
                    <a:pt x="1369" y="2026"/>
                  </a:lnTo>
                  <a:lnTo>
                    <a:pt x="2194" y="2384"/>
                  </a:lnTo>
                  <a:lnTo>
                    <a:pt x="2194" y="2384"/>
                  </a:lnTo>
                  <a:lnTo>
                    <a:pt x="1977" y="1510"/>
                  </a:lnTo>
                  <a:lnTo>
                    <a:pt x="2569" y="837"/>
                  </a:lnTo>
                  <a:lnTo>
                    <a:pt x="1673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 rot="-178147">
              <a:off x="6881738" y="3169954"/>
              <a:ext cx="64228" cy="62753"/>
            </a:xfrm>
            <a:custGeom>
              <a:avLst/>
              <a:gdLst/>
              <a:ahLst/>
              <a:cxnLst/>
              <a:rect l="l" t="t" r="r" b="b"/>
              <a:pathLst>
                <a:path w="2569" h="2510" extrusionOk="0">
                  <a:moveTo>
                    <a:pt x="1211" y="1"/>
                  </a:moveTo>
                  <a:lnTo>
                    <a:pt x="880" y="837"/>
                  </a:lnTo>
                  <a:lnTo>
                    <a:pt x="0" y="1038"/>
                  </a:lnTo>
                  <a:lnTo>
                    <a:pt x="695" y="1613"/>
                  </a:lnTo>
                  <a:lnTo>
                    <a:pt x="608" y="2509"/>
                  </a:lnTo>
                  <a:lnTo>
                    <a:pt x="1374" y="2026"/>
                  </a:lnTo>
                  <a:lnTo>
                    <a:pt x="2199" y="2384"/>
                  </a:lnTo>
                  <a:lnTo>
                    <a:pt x="1977" y="1510"/>
                  </a:lnTo>
                  <a:lnTo>
                    <a:pt x="2569" y="837"/>
                  </a:lnTo>
                  <a:lnTo>
                    <a:pt x="1673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49"/>
          <p:cNvSpPr/>
          <p:nvPr/>
        </p:nvSpPr>
        <p:spPr>
          <a:xfrm>
            <a:off x="6548294" y="1547427"/>
            <a:ext cx="2702025" cy="3707725"/>
          </a:xfrm>
          <a:custGeom>
            <a:avLst/>
            <a:gdLst/>
            <a:ahLst/>
            <a:cxnLst/>
            <a:rect l="l" t="t" r="r" b="b"/>
            <a:pathLst>
              <a:path w="108081" h="148309" extrusionOk="0">
                <a:moveTo>
                  <a:pt x="108081" y="303"/>
                </a:moveTo>
                <a:cubicBezTo>
                  <a:pt x="93083" y="303"/>
                  <a:pt x="74799" y="-2176"/>
                  <a:pt x="63743" y="7959"/>
                </a:cubicBezTo>
                <a:cubicBezTo>
                  <a:pt x="60544" y="10891"/>
                  <a:pt x="58292" y="14966"/>
                  <a:pt x="57045" y="19123"/>
                </a:cubicBezTo>
                <a:cubicBezTo>
                  <a:pt x="56080" y="22339"/>
                  <a:pt x="57505" y="26637"/>
                  <a:pt x="55131" y="29011"/>
                </a:cubicBezTo>
                <a:cubicBezTo>
                  <a:pt x="50785" y="33357"/>
                  <a:pt x="41603" y="32613"/>
                  <a:pt x="39182" y="38262"/>
                </a:cubicBezTo>
                <a:cubicBezTo>
                  <a:pt x="36860" y="43680"/>
                  <a:pt x="36298" y="49946"/>
                  <a:pt x="36949" y="55805"/>
                </a:cubicBezTo>
                <a:cubicBezTo>
                  <a:pt x="37410" y="59948"/>
                  <a:pt x="39774" y="64376"/>
                  <a:pt x="38225" y="68246"/>
                </a:cubicBezTo>
                <a:cubicBezTo>
                  <a:pt x="33696" y="79562"/>
                  <a:pt x="16725" y="81064"/>
                  <a:pt x="9517" y="90893"/>
                </a:cubicBezTo>
                <a:cubicBezTo>
                  <a:pt x="3636" y="98913"/>
                  <a:pt x="7317" y="110662"/>
                  <a:pt x="6327" y="120558"/>
                </a:cubicBezTo>
                <a:cubicBezTo>
                  <a:pt x="5681" y="127015"/>
                  <a:pt x="2319" y="132902"/>
                  <a:pt x="267" y="139058"/>
                </a:cubicBezTo>
                <a:cubicBezTo>
                  <a:pt x="-754" y="142121"/>
                  <a:pt x="2117" y="145246"/>
                  <a:pt x="3138" y="14830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882" name="Google Shape;882;p49"/>
          <p:cNvGrpSpPr/>
          <p:nvPr/>
        </p:nvGrpSpPr>
        <p:grpSpPr>
          <a:xfrm>
            <a:off x="1415454" y="3365223"/>
            <a:ext cx="154688" cy="281485"/>
            <a:chOff x="1415454" y="3365223"/>
            <a:chExt cx="154688" cy="281485"/>
          </a:xfrm>
        </p:grpSpPr>
        <p:grpSp>
          <p:nvGrpSpPr>
            <p:cNvPr id="883" name="Google Shape;883;p49"/>
            <p:cNvGrpSpPr/>
            <p:nvPr/>
          </p:nvGrpSpPr>
          <p:grpSpPr>
            <a:xfrm>
              <a:off x="1415454" y="3365223"/>
              <a:ext cx="100455" cy="229660"/>
              <a:chOff x="5881500" y="3057600"/>
              <a:chExt cx="50925" cy="116425"/>
            </a:xfrm>
          </p:grpSpPr>
          <p:sp>
            <p:nvSpPr>
              <p:cNvPr id="884" name="Google Shape;884;p49"/>
              <p:cNvSpPr/>
              <p:nvPr/>
            </p:nvSpPr>
            <p:spPr>
              <a:xfrm>
                <a:off x="5881500" y="3160925"/>
                <a:ext cx="168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24" extrusionOk="0">
                    <a:moveTo>
                      <a:pt x="341" y="1"/>
                    </a:moveTo>
                    <a:cubicBezTo>
                      <a:pt x="1" y="1"/>
                      <a:pt x="1" y="523"/>
                      <a:pt x="341" y="523"/>
                    </a:cubicBezTo>
                    <a:cubicBezTo>
                      <a:pt x="674" y="523"/>
                      <a:pt x="674" y="1"/>
                      <a:pt x="3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9"/>
              <p:cNvSpPr/>
              <p:nvPr/>
            </p:nvSpPr>
            <p:spPr>
              <a:xfrm>
                <a:off x="5907800" y="3057600"/>
                <a:ext cx="2462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985" h="2651" extrusionOk="0">
                    <a:moveTo>
                      <a:pt x="493" y="1"/>
                    </a:moveTo>
                    <a:lnTo>
                      <a:pt x="1" y="1325"/>
                    </a:lnTo>
                    <a:lnTo>
                      <a:pt x="493" y="2650"/>
                    </a:lnTo>
                    <a:lnTo>
                      <a:pt x="985" y="1325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49"/>
            <p:cNvSpPr/>
            <p:nvPr/>
          </p:nvSpPr>
          <p:spPr>
            <a:xfrm>
              <a:off x="1482604" y="3620867"/>
              <a:ext cx="33288" cy="25841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1536854" y="3551017"/>
              <a:ext cx="33288" cy="25841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9"/>
          <p:cNvGrpSpPr/>
          <p:nvPr/>
        </p:nvGrpSpPr>
        <p:grpSpPr>
          <a:xfrm>
            <a:off x="7532303" y="3444371"/>
            <a:ext cx="253175" cy="281487"/>
            <a:chOff x="6050500" y="3685025"/>
            <a:chExt cx="402953" cy="448014"/>
          </a:xfrm>
        </p:grpSpPr>
        <p:sp>
          <p:nvSpPr>
            <p:cNvPr id="889" name="Google Shape;889;p49"/>
            <p:cNvSpPr/>
            <p:nvPr/>
          </p:nvSpPr>
          <p:spPr>
            <a:xfrm>
              <a:off x="6214562" y="3873472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050500" y="3838385"/>
              <a:ext cx="78563" cy="61130"/>
            </a:xfrm>
            <a:custGeom>
              <a:avLst/>
              <a:gdLst/>
              <a:ahLst/>
              <a:cxnLst/>
              <a:rect l="l" t="t" r="r" b="b"/>
              <a:pathLst>
                <a:path w="3936" h="3063" extrusionOk="0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06267" y="3820263"/>
              <a:ext cx="47185" cy="36502"/>
            </a:xfrm>
            <a:custGeom>
              <a:avLst/>
              <a:gdLst/>
              <a:ahLst/>
              <a:cxnLst/>
              <a:rect l="l" t="t" r="r" b="b"/>
              <a:pathLst>
                <a:path w="2364" h="1829" extrusionOk="0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6298210" y="3703387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6085827" y="3685025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9"/>
          <p:cNvSpPr/>
          <p:nvPr/>
        </p:nvSpPr>
        <p:spPr>
          <a:xfrm>
            <a:off x="-366825" y="-23925"/>
            <a:ext cx="1936975" cy="2416575"/>
          </a:xfrm>
          <a:custGeom>
            <a:avLst/>
            <a:gdLst/>
            <a:ahLst/>
            <a:cxnLst/>
            <a:rect l="l" t="t" r="r" b="b"/>
            <a:pathLst>
              <a:path w="77479" h="96663" extrusionOk="0">
                <a:moveTo>
                  <a:pt x="0" y="92184"/>
                </a:moveTo>
                <a:cubicBezTo>
                  <a:pt x="4035" y="92184"/>
                  <a:pt x="7569" y="95033"/>
                  <a:pt x="11483" y="96012"/>
                </a:cubicBezTo>
                <a:cubicBezTo>
                  <a:pt x="18241" y="97701"/>
                  <a:pt x="26547" y="96005"/>
                  <a:pt x="31898" y="91546"/>
                </a:cubicBezTo>
                <a:cubicBezTo>
                  <a:pt x="35051" y="88919"/>
                  <a:pt x="37936" y="85551"/>
                  <a:pt x="39234" y="81658"/>
                </a:cubicBezTo>
                <a:cubicBezTo>
                  <a:pt x="40594" y="77578"/>
                  <a:pt x="39014" y="72633"/>
                  <a:pt x="41148" y="68899"/>
                </a:cubicBezTo>
                <a:cubicBezTo>
                  <a:pt x="45439" y="61389"/>
                  <a:pt x="57233" y="59241"/>
                  <a:pt x="59968" y="51036"/>
                </a:cubicBezTo>
                <a:cubicBezTo>
                  <a:pt x="62003" y="44930"/>
                  <a:pt x="60046" y="37839"/>
                  <a:pt x="62520" y="31898"/>
                </a:cubicBezTo>
                <a:cubicBezTo>
                  <a:pt x="65406" y="24968"/>
                  <a:pt x="72377" y="20474"/>
                  <a:pt x="76236" y="14035"/>
                </a:cubicBezTo>
                <a:cubicBezTo>
                  <a:pt x="78681" y="9956"/>
                  <a:pt x="77046" y="3362"/>
                  <a:pt x="73684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895" name="Google Shape;895;p49"/>
          <p:cNvGrpSpPr/>
          <p:nvPr/>
        </p:nvGrpSpPr>
        <p:grpSpPr>
          <a:xfrm>
            <a:off x="4721706" y="4364459"/>
            <a:ext cx="1015144" cy="826889"/>
            <a:chOff x="339875" y="3409400"/>
            <a:chExt cx="1159900" cy="944800"/>
          </a:xfrm>
        </p:grpSpPr>
        <p:sp>
          <p:nvSpPr>
            <p:cNvPr id="896" name="Google Shape;896;p49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flipH="1">
            <a:off x="3398091" y="4102118"/>
            <a:ext cx="1282501" cy="1044665"/>
            <a:chOff x="339875" y="3409400"/>
            <a:chExt cx="1159900" cy="944800"/>
          </a:xfrm>
        </p:grpSpPr>
        <p:sp>
          <p:nvSpPr>
            <p:cNvPr id="903" name="Google Shape;903;p49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A231326-E130-41CC-A531-698E6A793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20791" y="1417218"/>
            <a:ext cx="3188579" cy="30411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1"/>
          <p:cNvSpPr txBox="1">
            <a:spLocks noGrp="1"/>
          </p:cNvSpPr>
          <p:nvPr>
            <p:ph type="title" idx="6"/>
          </p:nvPr>
        </p:nvSpPr>
        <p:spPr>
          <a:xfrm>
            <a:off x="726888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-US" sz="2000" dirty="0"/>
              <a:t>Find the max , min , and mean amount spend on Fruits ?</a:t>
            </a:r>
            <a:endParaRPr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10104-0A8F-48EB-950D-E26ABAC75B46}"/>
              </a:ext>
            </a:extLst>
          </p:cNvPr>
          <p:cNvSpPr txBox="1"/>
          <p:nvPr/>
        </p:nvSpPr>
        <p:spPr>
          <a:xfrm>
            <a:off x="2571750" y="1743075"/>
            <a:ext cx="2486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26.3022</a:t>
            </a:r>
          </a:p>
          <a:p>
            <a:endParaRPr lang="en-US" dirty="0"/>
          </a:p>
          <a:p>
            <a:r>
              <a:rPr lang="en-US" dirty="0"/>
              <a:t>Max: 199</a:t>
            </a:r>
          </a:p>
          <a:p>
            <a:endParaRPr lang="en-US" dirty="0"/>
          </a:p>
          <a:p>
            <a:r>
              <a:rPr lang="en-US" dirty="0"/>
              <a:t>Min : 0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2B3FAA-BC43-4908-AF4D-6429ECECB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43223" y="1580674"/>
            <a:ext cx="3297044" cy="19821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Find the mean, max, and min amount spend on meat products ?</a:t>
            </a:r>
            <a:endParaRPr sz="1800" dirty="0"/>
          </a:p>
        </p:txBody>
      </p:sp>
      <p:sp>
        <p:nvSpPr>
          <p:cNvPr id="1080" name="Google Shape;1080;p54"/>
          <p:cNvSpPr/>
          <p:nvPr/>
        </p:nvSpPr>
        <p:spPr>
          <a:xfrm>
            <a:off x="596826" y="1725259"/>
            <a:ext cx="2448130" cy="2074048"/>
          </a:xfrm>
          <a:custGeom>
            <a:avLst/>
            <a:gdLst/>
            <a:ahLst/>
            <a:cxnLst/>
            <a:rect l="l" t="t" r="r" b="b"/>
            <a:pathLst>
              <a:path w="33664" h="31879" extrusionOk="0">
                <a:moveTo>
                  <a:pt x="17690" y="1"/>
                </a:moveTo>
                <a:cubicBezTo>
                  <a:pt x="13290" y="1"/>
                  <a:pt x="8836" y="2013"/>
                  <a:pt x="6142" y="5648"/>
                </a:cubicBezTo>
                <a:cubicBezTo>
                  <a:pt x="3204" y="9362"/>
                  <a:pt x="1" y="18999"/>
                  <a:pt x="4084" y="22680"/>
                </a:cubicBezTo>
                <a:cubicBezTo>
                  <a:pt x="6489" y="24243"/>
                  <a:pt x="9758" y="23679"/>
                  <a:pt x="11967" y="25753"/>
                </a:cubicBezTo>
                <a:cubicBezTo>
                  <a:pt x="14780" y="27800"/>
                  <a:pt x="17087" y="30851"/>
                  <a:pt x="20627" y="31665"/>
                </a:cubicBezTo>
                <a:cubicBezTo>
                  <a:pt x="21275" y="31810"/>
                  <a:pt x="21914" y="31879"/>
                  <a:pt x="22541" y="31879"/>
                </a:cubicBezTo>
                <a:cubicBezTo>
                  <a:pt x="27863" y="31879"/>
                  <a:pt x="32269" y="26935"/>
                  <a:pt x="32876" y="21713"/>
                </a:cubicBezTo>
                <a:cubicBezTo>
                  <a:pt x="33663" y="15312"/>
                  <a:pt x="31285" y="8428"/>
                  <a:pt x="26904" y="3731"/>
                </a:cubicBezTo>
                <a:cubicBezTo>
                  <a:pt x="24410" y="1186"/>
                  <a:pt x="21065" y="1"/>
                  <a:pt x="1769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54"/>
          <p:cNvGrpSpPr/>
          <p:nvPr/>
        </p:nvGrpSpPr>
        <p:grpSpPr>
          <a:xfrm>
            <a:off x="4538771" y="2231228"/>
            <a:ext cx="283413" cy="301660"/>
            <a:chOff x="6506775" y="4124025"/>
            <a:chExt cx="143675" cy="152925"/>
          </a:xfrm>
        </p:grpSpPr>
        <p:sp>
          <p:nvSpPr>
            <p:cNvPr id="1095" name="Google Shape;1095;p54"/>
            <p:cNvSpPr/>
            <p:nvPr/>
          </p:nvSpPr>
          <p:spPr>
            <a:xfrm>
              <a:off x="6565250" y="4184575"/>
              <a:ext cx="34475" cy="92375"/>
            </a:xfrm>
            <a:custGeom>
              <a:avLst/>
              <a:gdLst/>
              <a:ahLst/>
              <a:cxnLst/>
              <a:rect l="l" t="t" r="r" b="b"/>
              <a:pathLst>
                <a:path w="1379" h="3695" extrusionOk="0">
                  <a:moveTo>
                    <a:pt x="690" y="1"/>
                  </a:moveTo>
                  <a:lnTo>
                    <a:pt x="1" y="1848"/>
                  </a:lnTo>
                  <a:lnTo>
                    <a:pt x="690" y="3695"/>
                  </a:lnTo>
                  <a:lnTo>
                    <a:pt x="1378" y="1848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6506775" y="4172075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1" y="1"/>
                    <a:pt x="1" y="872"/>
                    <a:pt x="561" y="872"/>
                  </a:cubicBezTo>
                  <a:cubicBezTo>
                    <a:pt x="1121" y="872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6633575" y="41654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0" y="0"/>
                    <a:pt x="0" y="522"/>
                    <a:pt x="334" y="522"/>
                  </a:cubicBezTo>
                  <a:cubicBezTo>
                    <a:pt x="674" y="522"/>
                    <a:pt x="67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6595150" y="4124025"/>
              <a:ext cx="16675" cy="13075"/>
            </a:xfrm>
            <a:custGeom>
              <a:avLst/>
              <a:gdLst/>
              <a:ahLst/>
              <a:cxnLst/>
              <a:rect l="l" t="t" r="r" b="b"/>
              <a:pathLst>
                <a:path w="667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67" y="523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87F647-D639-4B66-88B5-2DCE9204D819}"/>
              </a:ext>
            </a:extLst>
          </p:cNvPr>
          <p:cNvSpPr txBox="1"/>
          <p:nvPr/>
        </p:nvSpPr>
        <p:spPr>
          <a:xfrm>
            <a:off x="5269766" y="1927374"/>
            <a:ext cx="1866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166.95</a:t>
            </a:r>
          </a:p>
          <a:p>
            <a:endParaRPr lang="en-US" dirty="0"/>
          </a:p>
          <a:p>
            <a:r>
              <a:rPr lang="en-US" dirty="0"/>
              <a:t>Max : 1725</a:t>
            </a:r>
          </a:p>
          <a:p>
            <a:endParaRPr lang="en-US" dirty="0"/>
          </a:p>
          <a:p>
            <a:r>
              <a:rPr lang="en-US" dirty="0"/>
              <a:t>Min : 0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91006-DC67-43AF-B2F8-A14D2D9D2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58775" y="3233315"/>
            <a:ext cx="2106825" cy="16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6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2"/>
          <p:cNvSpPr txBox="1">
            <a:spLocks noGrp="1"/>
          </p:cNvSpPr>
          <p:nvPr>
            <p:ph type="title" idx="15"/>
          </p:nvPr>
        </p:nvSpPr>
        <p:spPr>
          <a:xfrm>
            <a:off x="7134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Find the mean , max and min on Sweet Products ?</a:t>
            </a:r>
            <a:endParaRPr sz="2000" dirty="0"/>
          </a:p>
        </p:txBody>
      </p:sp>
      <p:sp>
        <p:nvSpPr>
          <p:cNvPr id="1022" name="Google Shape;1022;p52"/>
          <p:cNvSpPr txBox="1">
            <a:spLocks noGrp="1"/>
          </p:cNvSpPr>
          <p:nvPr>
            <p:ph type="subTitle" idx="9"/>
          </p:nvPr>
        </p:nvSpPr>
        <p:spPr>
          <a:xfrm>
            <a:off x="832636" y="1723851"/>
            <a:ext cx="2526000" cy="1895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Mean: 27.062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Max: 263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 : 0</a:t>
            </a:r>
            <a:endParaRPr dirty="0"/>
          </a:p>
        </p:txBody>
      </p:sp>
      <p:grpSp>
        <p:nvGrpSpPr>
          <p:cNvPr id="15" name="Google Shape;1040;p53">
            <a:extLst>
              <a:ext uri="{FF2B5EF4-FFF2-40B4-BE49-F238E27FC236}">
                <a16:creationId xmlns:a16="http://schemas.microsoft.com/office/drawing/2014/main" id="{0C4A5984-F3BB-4F4A-8139-745B5FAAEFBF}"/>
              </a:ext>
            </a:extLst>
          </p:cNvPr>
          <p:cNvGrpSpPr/>
          <p:nvPr/>
        </p:nvGrpSpPr>
        <p:grpSpPr>
          <a:xfrm flipH="1">
            <a:off x="6584976" y="1183428"/>
            <a:ext cx="1593657" cy="2539134"/>
            <a:chOff x="3254025" y="909075"/>
            <a:chExt cx="716025" cy="1140825"/>
          </a:xfrm>
        </p:grpSpPr>
        <p:sp>
          <p:nvSpPr>
            <p:cNvPr id="16" name="Google Shape;1041;p53">
              <a:extLst>
                <a:ext uri="{FF2B5EF4-FFF2-40B4-BE49-F238E27FC236}">
                  <a16:creationId xmlns:a16="http://schemas.microsoft.com/office/drawing/2014/main" id="{2EE8F329-DCBD-4E4C-8FD7-8F3C7C9ED476}"/>
                </a:ext>
              </a:extLst>
            </p:cNvPr>
            <p:cNvSpPr/>
            <p:nvPr/>
          </p:nvSpPr>
          <p:spPr>
            <a:xfrm>
              <a:off x="3640175" y="1461400"/>
              <a:ext cx="5050" cy="2175"/>
            </a:xfrm>
            <a:custGeom>
              <a:avLst/>
              <a:gdLst/>
              <a:ahLst/>
              <a:cxnLst/>
              <a:rect l="l" t="t" r="r" b="b"/>
              <a:pathLst>
                <a:path w="202" h="87" extrusionOk="0">
                  <a:moveTo>
                    <a:pt x="202" y="0"/>
                  </a:moveTo>
                  <a:lnTo>
                    <a:pt x="1" y="82"/>
                  </a:lnTo>
                  <a:cubicBezTo>
                    <a:pt x="1" y="87"/>
                    <a:pt x="6" y="87"/>
                    <a:pt x="6" y="87"/>
                  </a:cubicBezTo>
                  <a:lnTo>
                    <a:pt x="202" y="11"/>
                  </a:lnTo>
                  <a:cubicBezTo>
                    <a:pt x="202" y="11"/>
                    <a:pt x="202" y="6"/>
                    <a:pt x="202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2;p53">
              <a:extLst>
                <a:ext uri="{FF2B5EF4-FFF2-40B4-BE49-F238E27FC236}">
                  <a16:creationId xmlns:a16="http://schemas.microsoft.com/office/drawing/2014/main" id="{865597C3-74AC-4C74-8F95-FDF69CC1C486}"/>
                </a:ext>
              </a:extLst>
            </p:cNvPr>
            <p:cNvSpPr/>
            <p:nvPr/>
          </p:nvSpPr>
          <p:spPr>
            <a:xfrm>
              <a:off x="3355550" y="1426375"/>
              <a:ext cx="614500" cy="623525"/>
            </a:xfrm>
            <a:custGeom>
              <a:avLst/>
              <a:gdLst/>
              <a:ahLst/>
              <a:cxnLst/>
              <a:rect l="l" t="t" r="r" b="b"/>
              <a:pathLst>
                <a:path w="24580" h="24941" extrusionOk="0">
                  <a:moveTo>
                    <a:pt x="15040" y="0"/>
                  </a:moveTo>
                  <a:lnTo>
                    <a:pt x="11587" y="1407"/>
                  </a:lnTo>
                  <a:lnTo>
                    <a:pt x="11386" y="1483"/>
                  </a:lnTo>
                  <a:lnTo>
                    <a:pt x="3356" y="4746"/>
                  </a:lnTo>
                  <a:lnTo>
                    <a:pt x="0" y="6114"/>
                  </a:lnTo>
                  <a:lnTo>
                    <a:pt x="5039" y="22000"/>
                  </a:lnTo>
                  <a:cubicBezTo>
                    <a:pt x="5191" y="22527"/>
                    <a:pt x="5299" y="23037"/>
                    <a:pt x="5175" y="23569"/>
                  </a:cubicBezTo>
                  <a:cubicBezTo>
                    <a:pt x="5033" y="24175"/>
                    <a:pt x="4953" y="24940"/>
                    <a:pt x="5474" y="24940"/>
                  </a:cubicBezTo>
                  <a:cubicBezTo>
                    <a:pt x="5514" y="24940"/>
                    <a:pt x="5557" y="24936"/>
                    <a:pt x="5603" y="24927"/>
                  </a:cubicBezTo>
                  <a:lnTo>
                    <a:pt x="6760" y="24460"/>
                  </a:lnTo>
                  <a:lnTo>
                    <a:pt x="6955" y="24378"/>
                  </a:lnTo>
                  <a:lnTo>
                    <a:pt x="22940" y="17879"/>
                  </a:lnTo>
                  <a:lnTo>
                    <a:pt x="23064" y="17830"/>
                  </a:lnTo>
                  <a:lnTo>
                    <a:pt x="24053" y="17429"/>
                  </a:lnTo>
                  <a:cubicBezTo>
                    <a:pt x="24074" y="17418"/>
                    <a:pt x="24091" y="17401"/>
                    <a:pt x="24107" y="17391"/>
                  </a:cubicBezTo>
                  <a:cubicBezTo>
                    <a:pt x="24579" y="17021"/>
                    <a:pt x="23960" y="16500"/>
                    <a:pt x="23412" y="16153"/>
                  </a:cubicBezTo>
                  <a:cubicBezTo>
                    <a:pt x="22950" y="15860"/>
                    <a:pt x="22674" y="15414"/>
                    <a:pt x="22413" y="14937"/>
                  </a:cubicBezTo>
                  <a:lnTo>
                    <a:pt x="15040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3;p53">
              <a:extLst>
                <a:ext uri="{FF2B5EF4-FFF2-40B4-BE49-F238E27FC236}">
                  <a16:creationId xmlns:a16="http://schemas.microsoft.com/office/drawing/2014/main" id="{B8D3C6F4-F520-4F30-ABBD-D789F74AB30A}"/>
                </a:ext>
              </a:extLst>
            </p:cNvPr>
            <p:cNvSpPr/>
            <p:nvPr/>
          </p:nvSpPr>
          <p:spPr>
            <a:xfrm>
              <a:off x="3401825" y="1349275"/>
              <a:ext cx="256700" cy="225075"/>
            </a:xfrm>
            <a:custGeom>
              <a:avLst/>
              <a:gdLst/>
              <a:ahLst/>
              <a:cxnLst/>
              <a:rect l="l" t="t" r="r" b="b"/>
              <a:pathLst>
                <a:path w="10268" h="9003" extrusionOk="0">
                  <a:moveTo>
                    <a:pt x="4840" y="0"/>
                  </a:moveTo>
                  <a:cubicBezTo>
                    <a:pt x="4302" y="0"/>
                    <a:pt x="3751" y="114"/>
                    <a:pt x="3193" y="342"/>
                  </a:cubicBezTo>
                  <a:cubicBezTo>
                    <a:pt x="2080" y="793"/>
                    <a:pt x="1309" y="1537"/>
                    <a:pt x="907" y="2552"/>
                  </a:cubicBezTo>
                  <a:cubicBezTo>
                    <a:pt x="1" y="4838"/>
                    <a:pt x="1304" y="7775"/>
                    <a:pt x="1358" y="7889"/>
                  </a:cubicBezTo>
                  <a:lnTo>
                    <a:pt x="1749" y="8899"/>
                  </a:lnTo>
                  <a:cubicBezTo>
                    <a:pt x="1774" y="8962"/>
                    <a:pt x="1835" y="9002"/>
                    <a:pt x="1899" y="9002"/>
                  </a:cubicBezTo>
                  <a:cubicBezTo>
                    <a:pt x="1918" y="9002"/>
                    <a:pt x="1937" y="8999"/>
                    <a:pt x="1955" y="8991"/>
                  </a:cubicBezTo>
                  <a:cubicBezTo>
                    <a:pt x="2037" y="8959"/>
                    <a:pt x="2075" y="8867"/>
                    <a:pt x="2042" y="8785"/>
                  </a:cubicBezTo>
                  <a:lnTo>
                    <a:pt x="1651" y="7770"/>
                  </a:lnTo>
                  <a:cubicBezTo>
                    <a:pt x="1635" y="7737"/>
                    <a:pt x="348" y="4833"/>
                    <a:pt x="1206" y="2672"/>
                  </a:cubicBezTo>
                  <a:cubicBezTo>
                    <a:pt x="1570" y="1738"/>
                    <a:pt x="2281" y="1054"/>
                    <a:pt x="3313" y="636"/>
                  </a:cubicBezTo>
                  <a:cubicBezTo>
                    <a:pt x="3832" y="423"/>
                    <a:pt x="4342" y="317"/>
                    <a:pt x="4840" y="317"/>
                  </a:cubicBezTo>
                  <a:cubicBezTo>
                    <a:pt x="5323" y="317"/>
                    <a:pt x="5793" y="416"/>
                    <a:pt x="6250" y="614"/>
                  </a:cubicBezTo>
                  <a:cubicBezTo>
                    <a:pt x="8367" y="1542"/>
                    <a:pt x="9470" y="4241"/>
                    <a:pt x="9584" y="4545"/>
                  </a:cubicBezTo>
                  <a:lnTo>
                    <a:pt x="9947" y="5479"/>
                  </a:lnTo>
                  <a:cubicBezTo>
                    <a:pt x="9968" y="5542"/>
                    <a:pt x="10028" y="5582"/>
                    <a:pt x="10092" y="5582"/>
                  </a:cubicBezTo>
                  <a:cubicBezTo>
                    <a:pt x="10111" y="5582"/>
                    <a:pt x="10130" y="5578"/>
                    <a:pt x="10148" y="5571"/>
                  </a:cubicBezTo>
                  <a:cubicBezTo>
                    <a:pt x="10165" y="5566"/>
                    <a:pt x="10175" y="5555"/>
                    <a:pt x="10192" y="5549"/>
                  </a:cubicBezTo>
                  <a:cubicBezTo>
                    <a:pt x="10246" y="5506"/>
                    <a:pt x="10268" y="5430"/>
                    <a:pt x="10241" y="5365"/>
                  </a:cubicBezTo>
                  <a:lnTo>
                    <a:pt x="9882" y="4431"/>
                  </a:lnTo>
                  <a:cubicBezTo>
                    <a:pt x="9757" y="4110"/>
                    <a:pt x="8612" y="1303"/>
                    <a:pt x="6375" y="326"/>
                  </a:cubicBezTo>
                  <a:cubicBezTo>
                    <a:pt x="5879" y="109"/>
                    <a:pt x="5365" y="0"/>
                    <a:pt x="4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4;p53">
              <a:extLst>
                <a:ext uri="{FF2B5EF4-FFF2-40B4-BE49-F238E27FC236}">
                  <a16:creationId xmlns:a16="http://schemas.microsoft.com/office/drawing/2014/main" id="{9D9633BF-BEBB-4B54-9E54-49F8301B407E}"/>
                </a:ext>
              </a:extLst>
            </p:cNvPr>
            <p:cNvSpPr/>
            <p:nvPr/>
          </p:nvSpPr>
          <p:spPr>
            <a:xfrm>
              <a:off x="3355550" y="1579200"/>
              <a:ext cx="173900" cy="470700"/>
            </a:xfrm>
            <a:custGeom>
              <a:avLst/>
              <a:gdLst/>
              <a:ahLst/>
              <a:cxnLst/>
              <a:rect l="l" t="t" r="r" b="b"/>
              <a:pathLst>
                <a:path w="6956" h="18828" extrusionOk="0">
                  <a:moveTo>
                    <a:pt x="0" y="1"/>
                  </a:moveTo>
                  <a:lnTo>
                    <a:pt x="5039" y="15887"/>
                  </a:lnTo>
                  <a:cubicBezTo>
                    <a:pt x="5191" y="16414"/>
                    <a:pt x="5299" y="16924"/>
                    <a:pt x="5175" y="17456"/>
                  </a:cubicBezTo>
                  <a:cubicBezTo>
                    <a:pt x="5033" y="18062"/>
                    <a:pt x="4953" y="18827"/>
                    <a:pt x="5474" y="18827"/>
                  </a:cubicBezTo>
                  <a:cubicBezTo>
                    <a:pt x="5514" y="18827"/>
                    <a:pt x="5557" y="18823"/>
                    <a:pt x="5603" y="18814"/>
                  </a:cubicBezTo>
                  <a:lnTo>
                    <a:pt x="6760" y="18347"/>
                  </a:lnTo>
                  <a:lnTo>
                    <a:pt x="6955" y="182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5;p53">
              <a:extLst>
                <a:ext uri="{FF2B5EF4-FFF2-40B4-BE49-F238E27FC236}">
                  <a16:creationId xmlns:a16="http://schemas.microsoft.com/office/drawing/2014/main" id="{3A5A4801-6A94-43B0-B9DA-D05F1D9E94C1}"/>
                </a:ext>
              </a:extLst>
            </p:cNvPr>
            <p:cNvSpPr/>
            <p:nvPr/>
          </p:nvSpPr>
          <p:spPr>
            <a:xfrm>
              <a:off x="3731525" y="1426375"/>
              <a:ext cx="238525" cy="447000"/>
            </a:xfrm>
            <a:custGeom>
              <a:avLst/>
              <a:gdLst/>
              <a:ahLst/>
              <a:cxnLst/>
              <a:rect l="l" t="t" r="r" b="b"/>
              <a:pathLst>
                <a:path w="9541" h="17880" extrusionOk="0">
                  <a:moveTo>
                    <a:pt x="1" y="0"/>
                  </a:moveTo>
                  <a:lnTo>
                    <a:pt x="7901" y="17879"/>
                  </a:lnTo>
                  <a:lnTo>
                    <a:pt x="8025" y="17830"/>
                  </a:lnTo>
                  <a:lnTo>
                    <a:pt x="9068" y="17391"/>
                  </a:lnTo>
                  <a:cubicBezTo>
                    <a:pt x="9540" y="17021"/>
                    <a:pt x="8921" y="16500"/>
                    <a:pt x="8373" y="16153"/>
                  </a:cubicBezTo>
                  <a:cubicBezTo>
                    <a:pt x="7911" y="15860"/>
                    <a:pt x="7635" y="15414"/>
                    <a:pt x="7374" y="149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6;p53">
              <a:extLst>
                <a:ext uri="{FF2B5EF4-FFF2-40B4-BE49-F238E27FC236}">
                  <a16:creationId xmlns:a16="http://schemas.microsoft.com/office/drawing/2014/main" id="{83D27206-9032-4F15-B629-045BC4AB9BE1}"/>
                </a:ext>
              </a:extLst>
            </p:cNvPr>
            <p:cNvSpPr/>
            <p:nvPr/>
          </p:nvSpPr>
          <p:spPr>
            <a:xfrm>
              <a:off x="3620775" y="1521125"/>
              <a:ext cx="5450" cy="425"/>
            </a:xfrm>
            <a:custGeom>
              <a:avLst/>
              <a:gdLst/>
              <a:ahLst/>
              <a:cxnLst/>
              <a:rect l="l" t="t" r="r" b="b"/>
              <a:pathLst>
                <a:path w="218" h="17" extrusionOk="0">
                  <a:moveTo>
                    <a:pt x="218" y="0"/>
                  </a:moveTo>
                  <a:lnTo>
                    <a:pt x="0" y="11"/>
                  </a:lnTo>
                  <a:cubicBezTo>
                    <a:pt x="0" y="11"/>
                    <a:pt x="0" y="16"/>
                    <a:pt x="0" y="16"/>
                  </a:cubicBezTo>
                  <a:lnTo>
                    <a:pt x="218" y="11"/>
                  </a:lnTo>
                  <a:cubicBezTo>
                    <a:pt x="218" y="5"/>
                    <a:pt x="212" y="5"/>
                    <a:pt x="218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7;p53">
              <a:extLst>
                <a:ext uri="{FF2B5EF4-FFF2-40B4-BE49-F238E27FC236}">
                  <a16:creationId xmlns:a16="http://schemas.microsoft.com/office/drawing/2014/main" id="{D1D7F243-0318-4108-8F1F-F5223D1359BD}"/>
                </a:ext>
              </a:extLst>
            </p:cNvPr>
            <p:cNvSpPr/>
            <p:nvPr/>
          </p:nvSpPr>
          <p:spPr>
            <a:xfrm>
              <a:off x="3275200" y="1516225"/>
              <a:ext cx="529650" cy="511350"/>
            </a:xfrm>
            <a:custGeom>
              <a:avLst/>
              <a:gdLst/>
              <a:ahLst/>
              <a:cxnLst/>
              <a:rect l="l" t="t" r="r" b="b"/>
              <a:pathLst>
                <a:path w="21186" h="20454" extrusionOk="0">
                  <a:moveTo>
                    <a:pt x="17760" y="1"/>
                  </a:moveTo>
                  <a:lnTo>
                    <a:pt x="14041" y="196"/>
                  </a:lnTo>
                  <a:lnTo>
                    <a:pt x="13829" y="201"/>
                  </a:lnTo>
                  <a:lnTo>
                    <a:pt x="5169" y="652"/>
                  </a:lnTo>
                  <a:lnTo>
                    <a:pt x="1548" y="842"/>
                  </a:lnTo>
                  <a:lnTo>
                    <a:pt x="1097" y="17505"/>
                  </a:lnTo>
                  <a:cubicBezTo>
                    <a:pt x="1070" y="18048"/>
                    <a:pt x="1005" y="18569"/>
                    <a:pt x="711" y="19031"/>
                  </a:cubicBezTo>
                  <a:cubicBezTo>
                    <a:pt x="348" y="19595"/>
                    <a:pt x="0" y="20355"/>
                    <a:pt x="668" y="20453"/>
                  </a:cubicBezTo>
                  <a:lnTo>
                    <a:pt x="1911" y="20388"/>
                  </a:lnTo>
                  <a:lnTo>
                    <a:pt x="2128" y="20377"/>
                  </a:lnTo>
                  <a:lnTo>
                    <a:pt x="19356" y="19487"/>
                  </a:lnTo>
                  <a:lnTo>
                    <a:pt x="19492" y="19476"/>
                  </a:lnTo>
                  <a:lnTo>
                    <a:pt x="20556" y="19421"/>
                  </a:lnTo>
                  <a:cubicBezTo>
                    <a:pt x="20578" y="19416"/>
                    <a:pt x="20599" y="19411"/>
                    <a:pt x="20616" y="19405"/>
                  </a:cubicBezTo>
                  <a:cubicBezTo>
                    <a:pt x="21186" y="19215"/>
                    <a:pt x="20773" y="18520"/>
                    <a:pt x="20371" y="18010"/>
                  </a:cubicBezTo>
                  <a:cubicBezTo>
                    <a:pt x="20029" y="17581"/>
                    <a:pt x="19915" y="17071"/>
                    <a:pt x="19828" y="16533"/>
                  </a:cubicBezTo>
                  <a:lnTo>
                    <a:pt x="17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48;p53">
              <a:extLst>
                <a:ext uri="{FF2B5EF4-FFF2-40B4-BE49-F238E27FC236}">
                  <a16:creationId xmlns:a16="http://schemas.microsoft.com/office/drawing/2014/main" id="{1BFB44E6-27E3-4198-AAE1-B549A62C7FEA}"/>
                </a:ext>
              </a:extLst>
            </p:cNvPr>
            <p:cNvSpPr/>
            <p:nvPr/>
          </p:nvSpPr>
          <p:spPr>
            <a:xfrm>
              <a:off x="3393425" y="1369300"/>
              <a:ext cx="237550" cy="194325"/>
            </a:xfrm>
            <a:custGeom>
              <a:avLst/>
              <a:gdLst/>
              <a:ahLst/>
              <a:cxnLst/>
              <a:rect l="l" t="t" r="r" b="b"/>
              <a:pathLst>
                <a:path w="9502" h="7773" extrusionOk="0">
                  <a:moveTo>
                    <a:pt x="4770" y="1"/>
                  </a:moveTo>
                  <a:cubicBezTo>
                    <a:pt x="4678" y="1"/>
                    <a:pt x="4585" y="3"/>
                    <a:pt x="4490" y="8"/>
                  </a:cubicBezTo>
                  <a:cubicBezTo>
                    <a:pt x="3290" y="68"/>
                    <a:pt x="2318" y="519"/>
                    <a:pt x="1607" y="1344"/>
                  </a:cubicBezTo>
                  <a:cubicBezTo>
                    <a:pt x="0" y="3206"/>
                    <a:pt x="272" y="6410"/>
                    <a:pt x="282" y="6535"/>
                  </a:cubicBezTo>
                  <a:lnTo>
                    <a:pt x="320" y="7620"/>
                  </a:lnTo>
                  <a:cubicBezTo>
                    <a:pt x="320" y="7707"/>
                    <a:pt x="396" y="7772"/>
                    <a:pt x="483" y="7772"/>
                  </a:cubicBezTo>
                  <a:cubicBezTo>
                    <a:pt x="570" y="7767"/>
                    <a:pt x="641" y="7696"/>
                    <a:pt x="635" y="7610"/>
                  </a:cubicBezTo>
                  <a:lnTo>
                    <a:pt x="597" y="6518"/>
                  </a:lnTo>
                  <a:cubicBezTo>
                    <a:pt x="597" y="6486"/>
                    <a:pt x="331" y="3315"/>
                    <a:pt x="1852" y="1556"/>
                  </a:cubicBezTo>
                  <a:cubicBezTo>
                    <a:pt x="2503" y="796"/>
                    <a:pt x="3394" y="383"/>
                    <a:pt x="4507" y="323"/>
                  </a:cubicBezTo>
                  <a:cubicBezTo>
                    <a:pt x="4588" y="319"/>
                    <a:pt x="4668" y="317"/>
                    <a:pt x="4747" y="317"/>
                  </a:cubicBezTo>
                  <a:cubicBezTo>
                    <a:pt x="5746" y="317"/>
                    <a:pt x="6603" y="634"/>
                    <a:pt x="7292" y="1268"/>
                  </a:cubicBezTo>
                  <a:cubicBezTo>
                    <a:pt x="8986" y="2837"/>
                    <a:pt x="9138" y="5747"/>
                    <a:pt x="9149" y="6078"/>
                  </a:cubicBezTo>
                  <a:lnTo>
                    <a:pt x="9181" y="7077"/>
                  </a:lnTo>
                  <a:cubicBezTo>
                    <a:pt x="9187" y="7164"/>
                    <a:pt x="9257" y="7229"/>
                    <a:pt x="9350" y="7229"/>
                  </a:cubicBezTo>
                  <a:cubicBezTo>
                    <a:pt x="9360" y="7229"/>
                    <a:pt x="9377" y="7224"/>
                    <a:pt x="9393" y="7224"/>
                  </a:cubicBezTo>
                  <a:cubicBezTo>
                    <a:pt x="9458" y="7202"/>
                    <a:pt x="9502" y="7137"/>
                    <a:pt x="9502" y="7067"/>
                  </a:cubicBezTo>
                  <a:lnTo>
                    <a:pt x="9469" y="6068"/>
                  </a:lnTo>
                  <a:cubicBezTo>
                    <a:pt x="9458" y="5726"/>
                    <a:pt x="9295" y="2691"/>
                    <a:pt x="7504" y="1040"/>
                  </a:cubicBezTo>
                  <a:cubicBezTo>
                    <a:pt x="6759" y="350"/>
                    <a:pt x="5843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49;p53">
              <a:extLst>
                <a:ext uri="{FF2B5EF4-FFF2-40B4-BE49-F238E27FC236}">
                  <a16:creationId xmlns:a16="http://schemas.microsoft.com/office/drawing/2014/main" id="{773D5A99-DBBD-4A3D-914D-C489B4A1ACEC}"/>
                </a:ext>
              </a:extLst>
            </p:cNvPr>
            <p:cNvSpPr/>
            <p:nvPr/>
          </p:nvSpPr>
          <p:spPr>
            <a:xfrm>
              <a:off x="3275200" y="1537275"/>
              <a:ext cx="53225" cy="490300"/>
            </a:xfrm>
            <a:custGeom>
              <a:avLst/>
              <a:gdLst/>
              <a:ahLst/>
              <a:cxnLst/>
              <a:rect l="l" t="t" r="r" b="b"/>
              <a:pathLst>
                <a:path w="2129" h="19612" extrusionOk="0">
                  <a:moveTo>
                    <a:pt x="1548" y="0"/>
                  </a:moveTo>
                  <a:lnTo>
                    <a:pt x="1097" y="16663"/>
                  </a:lnTo>
                  <a:cubicBezTo>
                    <a:pt x="1070" y="17206"/>
                    <a:pt x="1005" y="17727"/>
                    <a:pt x="711" y="18189"/>
                  </a:cubicBezTo>
                  <a:cubicBezTo>
                    <a:pt x="348" y="18753"/>
                    <a:pt x="0" y="19513"/>
                    <a:pt x="668" y="19611"/>
                  </a:cubicBezTo>
                  <a:lnTo>
                    <a:pt x="1911" y="19546"/>
                  </a:lnTo>
                  <a:lnTo>
                    <a:pt x="2128" y="19535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0;p53">
              <a:extLst>
                <a:ext uri="{FF2B5EF4-FFF2-40B4-BE49-F238E27FC236}">
                  <a16:creationId xmlns:a16="http://schemas.microsoft.com/office/drawing/2014/main" id="{6CC08C45-3A1C-4B86-AA0F-E50B743D642F}"/>
                </a:ext>
              </a:extLst>
            </p:cNvPr>
            <p:cNvSpPr/>
            <p:nvPr/>
          </p:nvSpPr>
          <p:spPr>
            <a:xfrm>
              <a:off x="3719175" y="1516225"/>
              <a:ext cx="85675" cy="487175"/>
            </a:xfrm>
            <a:custGeom>
              <a:avLst/>
              <a:gdLst/>
              <a:ahLst/>
              <a:cxnLst/>
              <a:rect l="l" t="t" r="r" b="b"/>
              <a:pathLst>
                <a:path w="3427" h="19487" extrusionOk="0">
                  <a:moveTo>
                    <a:pt x="1" y="1"/>
                  </a:moveTo>
                  <a:lnTo>
                    <a:pt x="1597" y="19487"/>
                  </a:lnTo>
                  <a:lnTo>
                    <a:pt x="1733" y="19476"/>
                  </a:lnTo>
                  <a:lnTo>
                    <a:pt x="2857" y="19405"/>
                  </a:lnTo>
                  <a:cubicBezTo>
                    <a:pt x="3427" y="19215"/>
                    <a:pt x="3014" y="18520"/>
                    <a:pt x="2612" y="18010"/>
                  </a:cubicBezTo>
                  <a:cubicBezTo>
                    <a:pt x="2270" y="17581"/>
                    <a:pt x="2156" y="17071"/>
                    <a:pt x="2069" y="165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1;p53">
              <a:extLst>
                <a:ext uri="{FF2B5EF4-FFF2-40B4-BE49-F238E27FC236}">
                  <a16:creationId xmlns:a16="http://schemas.microsoft.com/office/drawing/2014/main" id="{533A6F99-FEDB-40E6-B75C-A07EC65A5984}"/>
                </a:ext>
              </a:extLst>
            </p:cNvPr>
            <p:cNvSpPr/>
            <p:nvPr/>
          </p:nvSpPr>
          <p:spPr>
            <a:xfrm>
              <a:off x="3342250" y="1930600"/>
              <a:ext cx="402475" cy="44050"/>
            </a:xfrm>
            <a:custGeom>
              <a:avLst/>
              <a:gdLst/>
              <a:ahLst/>
              <a:cxnLst/>
              <a:rect l="l" t="t" r="r" b="b"/>
              <a:pathLst>
                <a:path w="16099" h="1762" extrusionOk="0">
                  <a:moveTo>
                    <a:pt x="15951" y="0"/>
                  </a:moveTo>
                  <a:cubicBezTo>
                    <a:pt x="15946" y="0"/>
                    <a:pt x="15941" y="1"/>
                    <a:pt x="15936" y="1"/>
                  </a:cubicBezTo>
                  <a:cubicBezTo>
                    <a:pt x="13889" y="262"/>
                    <a:pt x="11842" y="501"/>
                    <a:pt x="9784" y="718"/>
                  </a:cubicBezTo>
                  <a:cubicBezTo>
                    <a:pt x="7743" y="935"/>
                    <a:pt x="5690" y="1131"/>
                    <a:pt x="3643" y="1299"/>
                  </a:cubicBezTo>
                  <a:cubicBezTo>
                    <a:pt x="2476" y="1397"/>
                    <a:pt x="1309" y="1484"/>
                    <a:pt x="136" y="1571"/>
                  </a:cubicBezTo>
                  <a:cubicBezTo>
                    <a:pt x="14" y="1576"/>
                    <a:pt x="1" y="1761"/>
                    <a:pt x="115" y="1761"/>
                  </a:cubicBezTo>
                  <a:cubicBezTo>
                    <a:pt x="118" y="1761"/>
                    <a:pt x="122" y="1761"/>
                    <a:pt x="125" y="1761"/>
                  </a:cubicBezTo>
                  <a:cubicBezTo>
                    <a:pt x="2183" y="1619"/>
                    <a:pt x="4246" y="1451"/>
                    <a:pt x="6298" y="1261"/>
                  </a:cubicBezTo>
                  <a:cubicBezTo>
                    <a:pt x="8367" y="1066"/>
                    <a:pt x="10425" y="854"/>
                    <a:pt x="12488" y="615"/>
                  </a:cubicBezTo>
                  <a:cubicBezTo>
                    <a:pt x="13650" y="485"/>
                    <a:pt x="14817" y="344"/>
                    <a:pt x="15979" y="191"/>
                  </a:cubicBezTo>
                  <a:cubicBezTo>
                    <a:pt x="16099" y="176"/>
                    <a:pt x="16064" y="0"/>
                    <a:pt x="15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2;p53">
              <a:extLst>
                <a:ext uri="{FF2B5EF4-FFF2-40B4-BE49-F238E27FC236}">
                  <a16:creationId xmlns:a16="http://schemas.microsoft.com/office/drawing/2014/main" id="{B1D225E9-E53E-4FA5-AECC-8617D9D0C34A}"/>
                </a:ext>
              </a:extLst>
            </p:cNvPr>
            <p:cNvSpPr/>
            <p:nvPr/>
          </p:nvSpPr>
          <p:spPr>
            <a:xfrm>
              <a:off x="3662975" y="1639500"/>
              <a:ext cx="258350" cy="248625"/>
            </a:xfrm>
            <a:custGeom>
              <a:avLst/>
              <a:gdLst/>
              <a:ahLst/>
              <a:cxnLst/>
              <a:rect l="l" t="t" r="r" b="b"/>
              <a:pathLst>
                <a:path w="10334" h="9945" extrusionOk="0">
                  <a:moveTo>
                    <a:pt x="5157" y="1"/>
                  </a:moveTo>
                  <a:cubicBezTo>
                    <a:pt x="2586" y="1"/>
                    <a:pt x="409" y="1986"/>
                    <a:pt x="207" y="4593"/>
                  </a:cubicBezTo>
                  <a:cubicBezTo>
                    <a:pt x="1" y="7329"/>
                    <a:pt x="2048" y="9718"/>
                    <a:pt x="4784" y="9930"/>
                  </a:cubicBezTo>
                  <a:cubicBezTo>
                    <a:pt x="4912" y="9939"/>
                    <a:pt x="5039" y="9944"/>
                    <a:pt x="5165" y="9944"/>
                  </a:cubicBezTo>
                  <a:cubicBezTo>
                    <a:pt x="7744" y="9944"/>
                    <a:pt x="9925" y="7962"/>
                    <a:pt x="10121" y="5353"/>
                  </a:cubicBezTo>
                  <a:cubicBezTo>
                    <a:pt x="10333" y="2611"/>
                    <a:pt x="8281" y="222"/>
                    <a:pt x="5544" y="16"/>
                  </a:cubicBezTo>
                  <a:cubicBezTo>
                    <a:pt x="5414" y="6"/>
                    <a:pt x="5285" y="1"/>
                    <a:pt x="5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3;p53">
              <a:extLst>
                <a:ext uri="{FF2B5EF4-FFF2-40B4-BE49-F238E27FC236}">
                  <a16:creationId xmlns:a16="http://schemas.microsoft.com/office/drawing/2014/main" id="{272E9BD6-C4AE-4762-B68B-FABBF1B43C0E}"/>
                </a:ext>
              </a:extLst>
            </p:cNvPr>
            <p:cNvSpPr/>
            <p:nvPr/>
          </p:nvSpPr>
          <p:spPr>
            <a:xfrm>
              <a:off x="3658225" y="1627975"/>
              <a:ext cx="258350" cy="248600"/>
            </a:xfrm>
            <a:custGeom>
              <a:avLst/>
              <a:gdLst/>
              <a:ahLst/>
              <a:cxnLst/>
              <a:rect l="l" t="t" r="r" b="b"/>
              <a:pathLst>
                <a:path w="10334" h="9944" extrusionOk="0">
                  <a:moveTo>
                    <a:pt x="5157" y="0"/>
                  </a:moveTo>
                  <a:cubicBezTo>
                    <a:pt x="2586" y="0"/>
                    <a:pt x="409" y="1986"/>
                    <a:pt x="207" y="4592"/>
                  </a:cubicBezTo>
                  <a:cubicBezTo>
                    <a:pt x="1" y="7329"/>
                    <a:pt x="2048" y="9718"/>
                    <a:pt x="4790" y="9929"/>
                  </a:cubicBezTo>
                  <a:cubicBezTo>
                    <a:pt x="4917" y="9939"/>
                    <a:pt x="5044" y="9944"/>
                    <a:pt x="5169" y="9944"/>
                  </a:cubicBezTo>
                  <a:cubicBezTo>
                    <a:pt x="7744" y="9944"/>
                    <a:pt x="9925" y="7961"/>
                    <a:pt x="10127" y="5352"/>
                  </a:cubicBezTo>
                  <a:cubicBezTo>
                    <a:pt x="10333" y="2610"/>
                    <a:pt x="8286" y="222"/>
                    <a:pt x="5544" y="15"/>
                  </a:cubicBezTo>
                  <a:cubicBezTo>
                    <a:pt x="5414" y="5"/>
                    <a:pt x="5285" y="0"/>
                    <a:pt x="5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4;p53">
              <a:extLst>
                <a:ext uri="{FF2B5EF4-FFF2-40B4-BE49-F238E27FC236}">
                  <a16:creationId xmlns:a16="http://schemas.microsoft.com/office/drawing/2014/main" id="{60A72E99-3D06-4868-A7F7-FCE15FB31AD8}"/>
                </a:ext>
              </a:extLst>
            </p:cNvPr>
            <p:cNvSpPr/>
            <p:nvPr/>
          </p:nvSpPr>
          <p:spPr>
            <a:xfrm>
              <a:off x="3678450" y="1620075"/>
              <a:ext cx="269325" cy="217725"/>
            </a:xfrm>
            <a:custGeom>
              <a:avLst/>
              <a:gdLst/>
              <a:ahLst/>
              <a:cxnLst/>
              <a:rect l="l" t="t" r="r" b="b"/>
              <a:pathLst>
                <a:path w="10773" h="8709" extrusionOk="0">
                  <a:moveTo>
                    <a:pt x="8693" y="0"/>
                  </a:moveTo>
                  <a:lnTo>
                    <a:pt x="4431" y="5272"/>
                  </a:lnTo>
                  <a:lnTo>
                    <a:pt x="1309" y="3518"/>
                  </a:lnTo>
                  <a:lnTo>
                    <a:pt x="1" y="5853"/>
                  </a:lnTo>
                  <a:lnTo>
                    <a:pt x="5094" y="8709"/>
                  </a:lnTo>
                  <a:lnTo>
                    <a:pt x="10773" y="1683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5;p53">
              <a:extLst>
                <a:ext uri="{FF2B5EF4-FFF2-40B4-BE49-F238E27FC236}">
                  <a16:creationId xmlns:a16="http://schemas.microsoft.com/office/drawing/2014/main" id="{54F3E01F-243D-4169-9775-E118DEA2781F}"/>
                </a:ext>
              </a:extLst>
            </p:cNvPr>
            <p:cNvSpPr/>
            <p:nvPr/>
          </p:nvSpPr>
          <p:spPr>
            <a:xfrm>
              <a:off x="3254025" y="909075"/>
              <a:ext cx="387950" cy="564575"/>
            </a:xfrm>
            <a:custGeom>
              <a:avLst/>
              <a:gdLst/>
              <a:ahLst/>
              <a:cxnLst/>
              <a:rect l="l" t="t" r="r" b="b"/>
              <a:pathLst>
                <a:path w="15518" h="22583" extrusionOk="0">
                  <a:moveTo>
                    <a:pt x="0" y="1"/>
                  </a:moveTo>
                  <a:lnTo>
                    <a:pt x="4023" y="11039"/>
                  </a:lnTo>
                  <a:cubicBezTo>
                    <a:pt x="4023" y="11039"/>
                    <a:pt x="3638" y="15648"/>
                    <a:pt x="3741" y="16772"/>
                  </a:cubicBezTo>
                  <a:cubicBezTo>
                    <a:pt x="3828" y="17674"/>
                    <a:pt x="4963" y="20405"/>
                    <a:pt x="5397" y="21425"/>
                  </a:cubicBezTo>
                  <a:cubicBezTo>
                    <a:pt x="5522" y="21718"/>
                    <a:pt x="5766" y="21936"/>
                    <a:pt x="6070" y="22028"/>
                  </a:cubicBezTo>
                  <a:cubicBezTo>
                    <a:pt x="6239" y="22078"/>
                    <a:pt x="6437" y="22118"/>
                    <a:pt x="6641" y="22118"/>
                  </a:cubicBezTo>
                  <a:cubicBezTo>
                    <a:pt x="6922" y="22118"/>
                    <a:pt x="7215" y="22043"/>
                    <a:pt x="7460" y="21816"/>
                  </a:cubicBezTo>
                  <a:cubicBezTo>
                    <a:pt x="7460" y="21816"/>
                    <a:pt x="7650" y="22240"/>
                    <a:pt x="8090" y="22375"/>
                  </a:cubicBezTo>
                  <a:cubicBezTo>
                    <a:pt x="8141" y="22392"/>
                    <a:pt x="8201" y="22399"/>
                    <a:pt x="8267" y="22399"/>
                  </a:cubicBezTo>
                  <a:cubicBezTo>
                    <a:pt x="8755" y="22399"/>
                    <a:pt x="9561" y="21990"/>
                    <a:pt x="9561" y="21990"/>
                  </a:cubicBezTo>
                  <a:cubicBezTo>
                    <a:pt x="9561" y="21990"/>
                    <a:pt x="9803" y="22303"/>
                    <a:pt x="10266" y="22303"/>
                  </a:cubicBezTo>
                  <a:cubicBezTo>
                    <a:pt x="10345" y="22303"/>
                    <a:pt x="10430" y="22294"/>
                    <a:pt x="10522" y="22272"/>
                  </a:cubicBezTo>
                  <a:cubicBezTo>
                    <a:pt x="11158" y="22126"/>
                    <a:pt x="11418" y="21604"/>
                    <a:pt x="11418" y="21604"/>
                  </a:cubicBezTo>
                  <a:cubicBezTo>
                    <a:pt x="11418" y="21604"/>
                    <a:pt x="11734" y="22413"/>
                    <a:pt x="12406" y="22413"/>
                  </a:cubicBezTo>
                  <a:cubicBezTo>
                    <a:pt x="12450" y="22413"/>
                    <a:pt x="12495" y="22410"/>
                    <a:pt x="12542" y="22403"/>
                  </a:cubicBezTo>
                  <a:cubicBezTo>
                    <a:pt x="13302" y="22283"/>
                    <a:pt x="13362" y="22044"/>
                    <a:pt x="13362" y="22044"/>
                  </a:cubicBezTo>
                  <a:cubicBezTo>
                    <a:pt x="13362" y="22044"/>
                    <a:pt x="13677" y="22582"/>
                    <a:pt x="14433" y="22582"/>
                  </a:cubicBezTo>
                  <a:cubicBezTo>
                    <a:pt x="14494" y="22582"/>
                    <a:pt x="14559" y="22579"/>
                    <a:pt x="14627" y="22571"/>
                  </a:cubicBezTo>
                  <a:cubicBezTo>
                    <a:pt x="15517" y="22462"/>
                    <a:pt x="14247" y="20356"/>
                    <a:pt x="14399" y="18331"/>
                  </a:cubicBezTo>
                  <a:cubicBezTo>
                    <a:pt x="14546" y="16305"/>
                    <a:pt x="13889" y="15545"/>
                    <a:pt x="13433" y="14932"/>
                  </a:cubicBezTo>
                  <a:cubicBezTo>
                    <a:pt x="12976" y="14313"/>
                    <a:pt x="10381" y="10284"/>
                    <a:pt x="10381" y="10284"/>
                  </a:cubicBezTo>
                  <a:lnTo>
                    <a:pt x="8546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6;p53">
              <a:extLst>
                <a:ext uri="{FF2B5EF4-FFF2-40B4-BE49-F238E27FC236}">
                  <a16:creationId xmlns:a16="http://schemas.microsoft.com/office/drawing/2014/main" id="{804BC3FC-F7AC-4EED-A378-82B68221ECB3}"/>
                </a:ext>
              </a:extLst>
            </p:cNvPr>
            <p:cNvSpPr/>
            <p:nvPr/>
          </p:nvSpPr>
          <p:spPr>
            <a:xfrm>
              <a:off x="3420725" y="1417500"/>
              <a:ext cx="21975" cy="38200"/>
            </a:xfrm>
            <a:custGeom>
              <a:avLst/>
              <a:gdLst/>
              <a:ahLst/>
              <a:cxnLst/>
              <a:rect l="l" t="t" r="r" b="b"/>
              <a:pathLst>
                <a:path w="879" h="1528" extrusionOk="0">
                  <a:moveTo>
                    <a:pt x="126" y="0"/>
                  </a:moveTo>
                  <a:cubicBezTo>
                    <a:pt x="65" y="0"/>
                    <a:pt x="0" y="69"/>
                    <a:pt x="37" y="144"/>
                  </a:cubicBezTo>
                  <a:cubicBezTo>
                    <a:pt x="249" y="589"/>
                    <a:pt x="466" y="1034"/>
                    <a:pt x="678" y="1479"/>
                  </a:cubicBezTo>
                  <a:cubicBezTo>
                    <a:pt x="695" y="1514"/>
                    <a:pt x="723" y="1528"/>
                    <a:pt x="752" y="1528"/>
                  </a:cubicBezTo>
                  <a:cubicBezTo>
                    <a:pt x="814" y="1528"/>
                    <a:pt x="878" y="1461"/>
                    <a:pt x="841" y="1387"/>
                  </a:cubicBezTo>
                  <a:cubicBezTo>
                    <a:pt x="629" y="942"/>
                    <a:pt x="412" y="496"/>
                    <a:pt x="200" y="51"/>
                  </a:cubicBezTo>
                  <a:cubicBezTo>
                    <a:pt x="183" y="15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57;p53">
              <a:extLst>
                <a:ext uri="{FF2B5EF4-FFF2-40B4-BE49-F238E27FC236}">
                  <a16:creationId xmlns:a16="http://schemas.microsoft.com/office/drawing/2014/main" id="{EBE85CAF-BE50-4FCA-BFC1-7505657E4E45}"/>
                </a:ext>
              </a:extLst>
            </p:cNvPr>
            <p:cNvSpPr/>
            <p:nvPr/>
          </p:nvSpPr>
          <p:spPr>
            <a:xfrm>
              <a:off x="3471750" y="1415000"/>
              <a:ext cx="26425" cy="43550"/>
            </a:xfrm>
            <a:custGeom>
              <a:avLst/>
              <a:gdLst/>
              <a:ahLst/>
              <a:cxnLst/>
              <a:rect l="l" t="t" r="r" b="b"/>
              <a:pathLst>
                <a:path w="1057" h="1742" extrusionOk="0">
                  <a:moveTo>
                    <a:pt x="131" y="1"/>
                  </a:moveTo>
                  <a:cubicBezTo>
                    <a:pt x="67" y="1"/>
                    <a:pt x="0" y="71"/>
                    <a:pt x="38" y="146"/>
                  </a:cubicBezTo>
                  <a:cubicBezTo>
                    <a:pt x="309" y="662"/>
                    <a:pt x="581" y="1177"/>
                    <a:pt x="852" y="1693"/>
                  </a:cubicBezTo>
                  <a:cubicBezTo>
                    <a:pt x="871" y="1728"/>
                    <a:pt x="900" y="1742"/>
                    <a:pt x="930" y="1742"/>
                  </a:cubicBezTo>
                  <a:cubicBezTo>
                    <a:pt x="993" y="1742"/>
                    <a:pt x="1056" y="1675"/>
                    <a:pt x="1015" y="1601"/>
                  </a:cubicBezTo>
                  <a:cubicBezTo>
                    <a:pt x="744" y="1085"/>
                    <a:pt x="472" y="564"/>
                    <a:pt x="206" y="48"/>
                  </a:cubicBezTo>
                  <a:cubicBezTo>
                    <a:pt x="188" y="15"/>
                    <a:pt x="160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58;p53">
              <a:extLst>
                <a:ext uri="{FF2B5EF4-FFF2-40B4-BE49-F238E27FC236}">
                  <a16:creationId xmlns:a16="http://schemas.microsoft.com/office/drawing/2014/main" id="{FE1ED5AC-B0D8-4F30-88A7-9365B7BFD258}"/>
                </a:ext>
              </a:extLst>
            </p:cNvPr>
            <p:cNvSpPr/>
            <p:nvPr/>
          </p:nvSpPr>
          <p:spPr>
            <a:xfrm>
              <a:off x="3534300" y="1402900"/>
              <a:ext cx="9250" cy="47225"/>
            </a:xfrm>
            <a:custGeom>
              <a:avLst/>
              <a:gdLst/>
              <a:ahLst/>
              <a:cxnLst/>
              <a:rect l="l" t="t" r="r" b="b"/>
              <a:pathLst>
                <a:path w="370" h="1889" extrusionOk="0">
                  <a:moveTo>
                    <a:pt x="92" y="1"/>
                  </a:moveTo>
                  <a:cubicBezTo>
                    <a:pt x="45" y="1"/>
                    <a:pt x="1" y="31"/>
                    <a:pt x="6" y="92"/>
                  </a:cubicBezTo>
                  <a:cubicBezTo>
                    <a:pt x="61" y="662"/>
                    <a:pt x="120" y="1227"/>
                    <a:pt x="175" y="1797"/>
                  </a:cubicBezTo>
                  <a:cubicBezTo>
                    <a:pt x="180" y="1858"/>
                    <a:pt x="231" y="1889"/>
                    <a:pt x="279" y="1889"/>
                  </a:cubicBezTo>
                  <a:cubicBezTo>
                    <a:pt x="326" y="1889"/>
                    <a:pt x="370" y="1859"/>
                    <a:pt x="365" y="1797"/>
                  </a:cubicBezTo>
                  <a:cubicBezTo>
                    <a:pt x="305" y="1227"/>
                    <a:pt x="251" y="662"/>
                    <a:pt x="196" y="92"/>
                  </a:cubicBezTo>
                  <a:cubicBezTo>
                    <a:pt x="191" y="32"/>
                    <a:pt x="14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59;p53">
              <a:extLst>
                <a:ext uri="{FF2B5EF4-FFF2-40B4-BE49-F238E27FC236}">
                  <a16:creationId xmlns:a16="http://schemas.microsoft.com/office/drawing/2014/main" id="{BBD9008A-CDAC-46D7-B8FE-E49D7FCED589}"/>
                </a:ext>
              </a:extLst>
            </p:cNvPr>
            <p:cNvSpPr/>
            <p:nvPr/>
          </p:nvSpPr>
          <p:spPr>
            <a:xfrm>
              <a:off x="3570425" y="1315750"/>
              <a:ext cx="27025" cy="145050"/>
            </a:xfrm>
            <a:custGeom>
              <a:avLst/>
              <a:gdLst/>
              <a:ahLst/>
              <a:cxnLst/>
              <a:rect l="l" t="t" r="r" b="b"/>
              <a:pathLst>
                <a:path w="1081" h="5802" extrusionOk="0">
                  <a:moveTo>
                    <a:pt x="116" y="1"/>
                  </a:moveTo>
                  <a:cubicBezTo>
                    <a:pt x="58" y="1"/>
                    <a:pt x="1" y="47"/>
                    <a:pt x="27" y="120"/>
                  </a:cubicBezTo>
                  <a:cubicBezTo>
                    <a:pt x="662" y="1906"/>
                    <a:pt x="918" y="3817"/>
                    <a:pt x="782" y="5712"/>
                  </a:cubicBezTo>
                  <a:cubicBezTo>
                    <a:pt x="779" y="5772"/>
                    <a:pt x="825" y="5802"/>
                    <a:pt x="873" y="5802"/>
                  </a:cubicBezTo>
                  <a:cubicBezTo>
                    <a:pt x="920" y="5802"/>
                    <a:pt x="969" y="5772"/>
                    <a:pt x="972" y="5712"/>
                  </a:cubicBezTo>
                  <a:cubicBezTo>
                    <a:pt x="1081" y="4230"/>
                    <a:pt x="945" y="2737"/>
                    <a:pt x="581" y="1298"/>
                  </a:cubicBezTo>
                  <a:cubicBezTo>
                    <a:pt x="478" y="880"/>
                    <a:pt x="353" y="473"/>
                    <a:pt x="206" y="66"/>
                  </a:cubicBezTo>
                  <a:cubicBezTo>
                    <a:pt x="191" y="21"/>
                    <a:pt x="154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0;p53">
              <a:extLst>
                <a:ext uri="{FF2B5EF4-FFF2-40B4-BE49-F238E27FC236}">
                  <a16:creationId xmlns:a16="http://schemas.microsoft.com/office/drawing/2014/main" id="{0A356F87-999B-48F7-AB95-CD7BEBB00183}"/>
                </a:ext>
              </a:extLst>
            </p:cNvPr>
            <p:cNvSpPr/>
            <p:nvPr/>
          </p:nvSpPr>
          <p:spPr>
            <a:xfrm>
              <a:off x="3354750" y="1170600"/>
              <a:ext cx="75575" cy="14325"/>
            </a:xfrm>
            <a:custGeom>
              <a:avLst/>
              <a:gdLst/>
              <a:ahLst/>
              <a:cxnLst/>
              <a:rect l="l" t="t" r="r" b="b"/>
              <a:pathLst>
                <a:path w="3023" h="573" extrusionOk="0">
                  <a:moveTo>
                    <a:pt x="2875" y="1"/>
                  </a:moveTo>
                  <a:cubicBezTo>
                    <a:pt x="2869" y="1"/>
                    <a:pt x="2862" y="1"/>
                    <a:pt x="2856" y="2"/>
                  </a:cubicBezTo>
                  <a:cubicBezTo>
                    <a:pt x="1954" y="192"/>
                    <a:pt x="1042" y="317"/>
                    <a:pt x="125" y="382"/>
                  </a:cubicBezTo>
                  <a:cubicBezTo>
                    <a:pt x="9" y="393"/>
                    <a:pt x="0" y="573"/>
                    <a:pt x="115" y="573"/>
                  </a:cubicBezTo>
                  <a:cubicBezTo>
                    <a:pt x="118" y="573"/>
                    <a:pt x="121" y="573"/>
                    <a:pt x="125" y="572"/>
                  </a:cubicBezTo>
                  <a:cubicBezTo>
                    <a:pt x="1058" y="507"/>
                    <a:pt x="1992" y="377"/>
                    <a:pt x="2910" y="187"/>
                  </a:cubicBezTo>
                  <a:cubicBezTo>
                    <a:pt x="3023" y="161"/>
                    <a:pt x="2981" y="1"/>
                    <a:pt x="2875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EBAC0DBD-37E2-4FF0-87D3-7005E687B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48000" y="1552574"/>
            <a:ext cx="30480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3"/>
          <p:cNvSpPr txBox="1">
            <a:spLocks noGrp="1"/>
          </p:cNvSpPr>
          <p:nvPr>
            <p:ph type="title" idx="8"/>
          </p:nvPr>
        </p:nvSpPr>
        <p:spPr>
          <a:xfrm>
            <a:off x="805425" y="539500"/>
            <a:ext cx="592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Find the mean , max and mean amount spend on Fish Product.</a:t>
            </a:r>
            <a:endParaRPr sz="1600" dirty="0"/>
          </a:p>
        </p:txBody>
      </p:sp>
      <p:sp>
        <p:nvSpPr>
          <p:cNvPr id="1038" name="Google Shape;1038;p53"/>
          <p:cNvSpPr/>
          <p:nvPr/>
        </p:nvSpPr>
        <p:spPr>
          <a:xfrm>
            <a:off x="3444950" y="3380119"/>
            <a:ext cx="5948925" cy="2042475"/>
          </a:xfrm>
          <a:custGeom>
            <a:avLst/>
            <a:gdLst/>
            <a:ahLst/>
            <a:cxnLst/>
            <a:rect l="l" t="t" r="r" b="b"/>
            <a:pathLst>
              <a:path w="237957" h="81699" extrusionOk="0">
                <a:moveTo>
                  <a:pt x="237957" y="7059"/>
                </a:moveTo>
                <a:cubicBezTo>
                  <a:pt x="216986" y="7059"/>
                  <a:pt x="196408" y="41"/>
                  <a:pt x="175437" y="41"/>
                </a:cubicBezTo>
                <a:cubicBezTo>
                  <a:pt x="167676" y="41"/>
                  <a:pt x="159126" y="-124"/>
                  <a:pt x="152471" y="3869"/>
                </a:cubicBezTo>
                <a:cubicBezTo>
                  <a:pt x="143648" y="9163"/>
                  <a:pt x="146156" y="23454"/>
                  <a:pt x="142902" y="33215"/>
                </a:cubicBezTo>
                <a:cubicBezTo>
                  <a:pt x="140315" y="40976"/>
                  <a:pt x="129310" y="43541"/>
                  <a:pt x="121211" y="44698"/>
                </a:cubicBezTo>
                <a:cubicBezTo>
                  <a:pt x="108495" y="46515"/>
                  <a:pt x="95605" y="47052"/>
                  <a:pt x="82934" y="49164"/>
                </a:cubicBezTo>
                <a:cubicBezTo>
                  <a:pt x="71120" y="51133"/>
                  <a:pt x="60268" y="57228"/>
                  <a:pt x="48484" y="59371"/>
                </a:cubicBezTo>
                <a:cubicBezTo>
                  <a:pt x="37587" y="61353"/>
                  <a:pt x="26056" y="54771"/>
                  <a:pt x="15311" y="57457"/>
                </a:cubicBezTo>
                <a:cubicBezTo>
                  <a:pt x="6039" y="59775"/>
                  <a:pt x="3022" y="72632"/>
                  <a:pt x="0" y="8169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061" name="Google Shape;1061;p53"/>
          <p:cNvGrpSpPr/>
          <p:nvPr/>
        </p:nvGrpSpPr>
        <p:grpSpPr>
          <a:xfrm>
            <a:off x="8653910" y="905348"/>
            <a:ext cx="234838" cy="339386"/>
            <a:chOff x="5852550" y="3057600"/>
            <a:chExt cx="119050" cy="172050"/>
          </a:xfrm>
        </p:grpSpPr>
        <p:sp>
          <p:nvSpPr>
            <p:cNvPr id="1062" name="Google Shape;1062;p53"/>
            <p:cNvSpPr/>
            <p:nvPr/>
          </p:nvSpPr>
          <p:spPr>
            <a:xfrm>
              <a:off x="5943575" y="3142000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0" y="1"/>
                    <a:pt x="0" y="871"/>
                    <a:pt x="561" y="871"/>
                  </a:cubicBezTo>
                  <a:cubicBezTo>
                    <a:pt x="1121" y="871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3"/>
            <p:cNvSpPr/>
            <p:nvPr/>
          </p:nvSpPr>
          <p:spPr>
            <a:xfrm>
              <a:off x="5917825" y="3209200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75" y="523"/>
                    <a:pt x="675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3"/>
            <p:cNvSpPr/>
            <p:nvPr/>
          </p:nvSpPr>
          <p:spPr>
            <a:xfrm>
              <a:off x="5881500" y="3160925"/>
              <a:ext cx="16875" cy="13100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3"/>
            <p:cNvSpPr/>
            <p:nvPr/>
          </p:nvSpPr>
          <p:spPr>
            <a:xfrm>
              <a:off x="5852550" y="32165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3" y="0"/>
                  </a:moveTo>
                  <a:cubicBezTo>
                    <a:pt x="0" y="0"/>
                    <a:pt x="0" y="523"/>
                    <a:pt x="333" y="523"/>
                  </a:cubicBezTo>
                  <a:cubicBezTo>
                    <a:pt x="674" y="523"/>
                    <a:pt x="674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3"/>
            <p:cNvSpPr/>
            <p:nvPr/>
          </p:nvSpPr>
          <p:spPr>
            <a:xfrm>
              <a:off x="5907800" y="3057600"/>
              <a:ext cx="24625" cy="66275"/>
            </a:xfrm>
            <a:custGeom>
              <a:avLst/>
              <a:gdLst/>
              <a:ahLst/>
              <a:cxnLst/>
              <a:rect l="l" t="t" r="r" b="b"/>
              <a:pathLst>
                <a:path w="985" h="2651" extrusionOk="0">
                  <a:moveTo>
                    <a:pt x="493" y="1"/>
                  </a:moveTo>
                  <a:lnTo>
                    <a:pt x="1" y="1325"/>
                  </a:lnTo>
                  <a:lnTo>
                    <a:pt x="493" y="2650"/>
                  </a:lnTo>
                  <a:lnTo>
                    <a:pt x="985" y="132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2E4D432C-315A-4202-92B8-0529601CAD1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01180" y="1856720"/>
            <a:ext cx="2627100" cy="1838980"/>
          </a:xfrm>
        </p:spPr>
        <p:txBody>
          <a:bodyPr/>
          <a:lstStyle/>
          <a:p>
            <a:r>
              <a:rPr lang="en-US" dirty="0"/>
              <a:t>Mean: 37.52</a:t>
            </a:r>
          </a:p>
          <a:p>
            <a:endParaRPr lang="en-US" dirty="0"/>
          </a:p>
          <a:p>
            <a:r>
              <a:rPr lang="en-US" dirty="0"/>
              <a:t>Max : 259</a:t>
            </a:r>
          </a:p>
          <a:p>
            <a:endParaRPr lang="en-US" dirty="0"/>
          </a:p>
          <a:p>
            <a:r>
              <a:rPr lang="en-US" dirty="0"/>
              <a:t>Min : 0</a:t>
            </a:r>
            <a:endParaRPr lang="en-IN" dirty="0"/>
          </a:p>
        </p:txBody>
      </p:sp>
      <p:grpSp>
        <p:nvGrpSpPr>
          <p:cNvPr id="56" name="Google Shape;1326;p58">
            <a:extLst>
              <a:ext uri="{FF2B5EF4-FFF2-40B4-BE49-F238E27FC236}">
                <a16:creationId xmlns:a16="http://schemas.microsoft.com/office/drawing/2014/main" id="{5318513D-5397-4115-BB0E-29865D73D1A7}"/>
              </a:ext>
            </a:extLst>
          </p:cNvPr>
          <p:cNvGrpSpPr/>
          <p:nvPr/>
        </p:nvGrpSpPr>
        <p:grpSpPr>
          <a:xfrm>
            <a:off x="4494332" y="993683"/>
            <a:ext cx="2853866" cy="2613962"/>
            <a:chOff x="543145" y="1183618"/>
            <a:chExt cx="2853866" cy="2613962"/>
          </a:xfrm>
        </p:grpSpPr>
        <p:sp>
          <p:nvSpPr>
            <p:cNvPr id="57" name="Google Shape;1327;p58">
              <a:extLst>
                <a:ext uri="{FF2B5EF4-FFF2-40B4-BE49-F238E27FC236}">
                  <a16:creationId xmlns:a16="http://schemas.microsoft.com/office/drawing/2014/main" id="{68902940-7981-44C9-A813-117CEF63FC52}"/>
                </a:ext>
              </a:extLst>
            </p:cNvPr>
            <p:cNvSpPr/>
            <p:nvPr/>
          </p:nvSpPr>
          <p:spPr>
            <a:xfrm>
              <a:off x="2780541" y="1817959"/>
              <a:ext cx="465799" cy="329638"/>
            </a:xfrm>
            <a:custGeom>
              <a:avLst/>
              <a:gdLst/>
              <a:ahLst/>
              <a:cxnLst/>
              <a:rect l="l" t="t" r="r" b="b"/>
              <a:pathLst>
                <a:path w="9021" h="6384" extrusionOk="0">
                  <a:moveTo>
                    <a:pt x="4429" y="0"/>
                  </a:moveTo>
                  <a:cubicBezTo>
                    <a:pt x="3541" y="0"/>
                    <a:pt x="2756" y="270"/>
                    <a:pt x="2093" y="813"/>
                  </a:cubicBezTo>
                  <a:cubicBezTo>
                    <a:pt x="281" y="2291"/>
                    <a:pt x="16" y="5255"/>
                    <a:pt x="1" y="5376"/>
                  </a:cubicBezTo>
                  <a:lnTo>
                    <a:pt x="206" y="5399"/>
                  </a:lnTo>
                  <a:cubicBezTo>
                    <a:pt x="206" y="5368"/>
                    <a:pt x="478" y="2397"/>
                    <a:pt x="2222" y="965"/>
                  </a:cubicBezTo>
                  <a:cubicBezTo>
                    <a:pt x="2844" y="462"/>
                    <a:pt x="3581" y="204"/>
                    <a:pt x="4419" y="204"/>
                  </a:cubicBezTo>
                  <a:cubicBezTo>
                    <a:pt x="4592" y="204"/>
                    <a:pt x="4769" y="215"/>
                    <a:pt x="4950" y="237"/>
                  </a:cubicBezTo>
                  <a:cubicBezTo>
                    <a:pt x="6011" y="358"/>
                    <a:pt x="6853" y="813"/>
                    <a:pt x="7436" y="1579"/>
                  </a:cubicBezTo>
                  <a:cubicBezTo>
                    <a:pt x="8808" y="3367"/>
                    <a:pt x="8384" y="6323"/>
                    <a:pt x="8384" y="6354"/>
                  </a:cubicBezTo>
                  <a:lnTo>
                    <a:pt x="8581" y="6384"/>
                  </a:lnTo>
                  <a:cubicBezTo>
                    <a:pt x="8604" y="6255"/>
                    <a:pt x="9020" y="3314"/>
                    <a:pt x="7595" y="1457"/>
                  </a:cubicBezTo>
                  <a:cubicBezTo>
                    <a:pt x="6974" y="639"/>
                    <a:pt x="6095" y="161"/>
                    <a:pt x="4973" y="32"/>
                  </a:cubicBezTo>
                  <a:cubicBezTo>
                    <a:pt x="4788" y="11"/>
                    <a:pt x="4606" y="0"/>
                    <a:pt x="4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28;p58">
              <a:extLst>
                <a:ext uri="{FF2B5EF4-FFF2-40B4-BE49-F238E27FC236}">
                  <a16:creationId xmlns:a16="http://schemas.microsoft.com/office/drawing/2014/main" id="{8E2562EA-9187-4861-A04E-042D1FDD7B6C}"/>
                </a:ext>
              </a:extLst>
            </p:cNvPr>
            <p:cNvSpPr/>
            <p:nvPr/>
          </p:nvSpPr>
          <p:spPr>
            <a:xfrm>
              <a:off x="3252537" y="2166340"/>
              <a:ext cx="144475" cy="1030893"/>
            </a:xfrm>
            <a:custGeom>
              <a:avLst/>
              <a:gdLst/>
              <a:ahLst/>
              <a:cxnLst/>
              <a:rect l="l" t="t" r="r" b="b"/>
              <a:pathLst>
                <a:path w="2798" h="19965" extrusionOk="0">
                  <a:moveTo>
                    <a:pt x="2593" y="1"/>
                  </a:moveTo>
                  <a:lnTo>
                    <a:pt x="1" y="19934"/>
                  </a:lnTo>
                  <a:lnTo>
                    <a:pt x="198" y="19965"/>
                  </a:lnTo>
                  <a:lnTo>
                    <a:pt x="2797" y="23"/>
                  </a:lnTo>
                  <a:lnTo>
                    <a:pt x="25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29;p58">
              <a:extLst>
                <a:ext uri="{FF2B5EF4-FFF2-40B4-BE49-F238E27FC236}">
                  <a16:creationId xmlns:a16="http://schemas.microsoft.com/office/drawing/2014/main" id="{1168675E-0C42-479B-A306-4E5789D61BB5}"/>
                </a:ext>
              </a:extLst>
            </p:cNvPr>
            <p:cNvSpPr/>
            <p:nvPr/>
          </p:nvSpPr>
          <p:spPr>
            <a:xfrm flipH="1">
              <a:off x="713216" y="2058059"/>
              <a:ext cx="465799" cy="329638"/>
            </a:xfrm>
            <a:custGeom>
              <a:avLst/>
              <a:gdLst/>
              <a:ahLst/>
              <a:cxnLst/>
              <a:rect l="l" t="t" r="r" b="b"/>
              <a:pathLst>
                <a:path w="9021" h="6384" extrusionOk="0">
                  <a:moveTo>
                    <a:pt x="4429" y="0"/>
                  </a:moveTo>
                  <a:cubicBezTo>
                    <a:pt x="3541" y="0"/>
                    <a:pt x="2756" y="270"/>
                    <a:pt x="2093" y="813"/>
                  </a:cubicBezTo>
                  <a:cubicBezTo>
                    <a:pt x="281" y="2291"/>
                    <a:pt x="16" y="5255"/>
                    <a:pt x="1" y="5376"/>
                  </a:cubicBezTo>
                  <a:lnTo>
                    <a:pt x="206" y="5399"/>
                  </a:lnTo>
                  <a:cubicBezTo>
                    <a:pt x="206" y="5368"/>
                    <a:pt x="478" y="2397"/>
                    <a:pt x="2222" y="965"/>
                  </a:cubicBezTo>
                  <a:cubicBezTo>
                    <a:pt x="2844" y="462"/>
                    <a:pt x="3581" y="204"/>
                    <a:pt x="4419" y="204"/>
                  </a:cubicBezTo>
                  <a:cubicBezTo>
                    <a:pt x="4592" y="204"/>
                    <a:pt x="4769" y="215"/>
                    <a:pt x="4950" y="237"/>
                  </a:cubicBezTo>
                  <a:cubicBezTo>
                    <a:pt x="6011" y="358"/>
                    <a:pt x="6853" y="813"/>
                    <a:pt x="7436" y="1579"/>
                  </a:cubicBezTo>
                  <a:cubicBezTo>
                    <a:pt x="8808" y="3367"/>
                    <a:pt x="8384" y="6323"/>
                    <a:pt x="8384" y="6354"/>
                  </a:cubicBezTo>
                  <a:lnTo>
                    <a:pt x="8581" y="6384"/>
                  </a:lnTo>
                  <a:cubicBezTo>
                    <a:pt x="8604" y="6255"/>
                    <a:pt x="9020" y="3314"/>
                    <a:pt x="7595" y="1457"/>
                  </a:cubicBezTo>
                  <a:cubicBezTo>
                    <a:pt x="6974" y="639"/>
                    <a:pt x="6095" y="161"/>
                    <a:pt x="4973" y="32"/>
                  </a:cubicBezTo>
                  <a:cubicBezTo>
                    <a:pt x="4788" y="11"/>
                    <a:pt x="4606" y="0"/>
                    <a:pt x="4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0;p58">
              <a:extLst>
                <a:ext uri="{FF2B5EF4-FFF2-40B4-BE49-F238E27FC236}">
                  <a16:creationId xmlns:a16="http://schemas.microsoft.com/office/drawing/2014/main" id="{02B6AE7D-4B1B-4184-A652-D4F6B66D57D7}"/>
                </a:ext>
              </a:extLst>
            </p:cNvPr>
            <p:cNvSpPr/>
            <p:nvPr/>
          </p:nvSpPr>
          <p:spPr>
            <a:xfrm>
              <a:off x="543145" y="2308027"/>
              <a:ext cx="997227" cy="912700"/>
            </a:xfrm>
            <a:custGeom>
              <a:avLst/>
              <a:gdLst/>
              <a:ahLst/>
              <a:cxnLst/>
              <a:rect l="l" t="t" r="r" b="b"/>
              <a:pathLst>
                <a:path w="19313" h="17676" extrusionOk="0">
                  <a:moveTo>
                    <a:pt x="14705" y="0"/>
                  </a:moveTo>
                  <a:lnTo>
                    <a:pt x="7785" y="880"/>
                  </a:lnTo>
                  <a:lnTo>
                    <a:pt x="7777" y="880"/>
                  </a:lnTo>
                  <a:lnTo>
                    <a:pt x="857" y="1751"/>
                  </a:lnTo>
                  <a:lnTo>
                    <a:pt x="925" y="16069"/>
                  </a:lnTo>
                  <a:cubicBezTo>
                    <a:pt x="925" y="16069"/>
                    <a:pt x="1" y="16804"/>
                    <a:pt x="198" y="17675"/>
                  </a:cubicBezTo>
                  <a:lnTo>
                    <a:pt x="9748" y="16463"/>
                  </a:lnTo>
                  <a:lnTo>
                    <a:pt x="9755" y="16463"/>
                  </a:lnTo>
                  <a:lnTo>
                    <a:pt x="19313" y="15258"/>
                  </a:lnTo>
                  <a:cubicBezTo>
                    <a:pt x="19283" y="14363"/>
                    <a:pt x="18206" y="13886"/>
                    <a:pt x="18206" y="13886"/>
                  </a:cubicBezTo>
                  <a:lnTo>
                    <a:pt x="147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1;p58">
              <a:extLst>
                <a:ext uri="{FF2B5EF4-FFF2-40B4-BE49-F238E27FC236}">
                  <a16:creationId xmlns:a16="http://schemas.microsoft.com/office/drawing/2014/main" id="{B47595D9-28A6-4DDF-920A-42F85F39D6E0}"/>
                </a:ext>
              </a:extLst>
            </p:cNvPr>
            <p:cNvSpPr/>
            <p:nvPr/>
          </p:nvSpPr>
          <p:spPr>
            <a:xfrm>
              <a:off x="587396" y="2275548"/>
              <a:ext cx="715041" cy="122943"/>
            </a:xfrm>
            <a:custGeom>
              <a:avLst/>
              <a:gdLst/>
              <a:ahLst/>
              <a:cxnLst/>
              <a:rect l="l" t="t" r="r" b="b"/>
              <a:pathLst>
                <a:path w="13848" h="2381" extrusionOk="0">
                  <a:moveTo>
                    <a:pt x="12286" y="0"/>
                  </a:moveTo>
                  <a:lnTo>
                    <a:pt x="6822" y="698"/>
                  </a:lnTo>
                  <a:lnTo>
                    <a:pt x="6814" y="698"/>
                  </a:lnTo>
                  <a:lnTo>
                    <a:pt x="1357" y="1387"/>
                  </a:lnTo>
                  <a:lnTo>
                    <a:pt x="0" y="2380"/>
                  </a:lnTo>
                  <a:lnTo>
                    <a:pt x="6920" y="1509"/>
                  </a:lnTo>
                  <a:lnTo>
                    <a:pt x="6928" y="1509"/>
                  </a:lnTo>
                  <a:lnTo>
                    <a:pt x="13848" y="629"/>
                  </a:lnTo>
                  <a:lnTo>
                    <a:pt x="122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32;p58">
              <a:extLst>
                <a:ext uri="{FF2B5EF4-FFF2-40B4-BE49-F238E27FC236}">
                  <a16:creationId xmlns:a16="http://schemas.microsoft.com/office/drawing/2014/main" id="{B6EF8F8C-B073-45A8-8339-46ABB87BB3D7}"/>
                </a:ext>
              </a:extLst>
            </p:cNvPr>
            <p:cNvSpPr/>
            <p:nvPr/>
          </p:nvSpPr>
          <p:spPr>
            <a:xfrm>
              <a:off x="1081647" y="2319386"/>
              <a:ext cx="78743" cy="92788"/>
            </a:xfrm>
            <a:custGeom>
              <a:avLst/>
              <a:gdLst/>
              <a:ahLst/>
              <a:cxnLst/>
              <a:rect l="l" t="t" r="r" b="b"/>
              <a:pathLst>
                <a:path w="1525" h="1797" extrusionOk="0">
                  <a:moveTo>
                    <a:pt x="1320" y="0"/>
                  </a:moveTo>
                  <a:lnTo>
                    <a:pt x="1" y="167"/>
                  </a:lnTo>
                  <a:lnTo>
                    <a:pt x="213" y="1797"/>
                  </a:lnTo>
                  <a:lnTo>
                    <a:pt x="1524" y="163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33;p58">
              <a:extLst>
                <a:ext uri="{FF2B5EF4-FFF2-40B4-BE49-F238E27FC236}">
                  <a16:creationId xmlns:a16="http://schemas.microsoft.com/office/drawing/2014/main" id="{441A1E0E-ADCB-4CC6-98EB-14D8767152E8}"/>
                </a:ext>
              </a:extLst>
            </p:cNvPr>
            <p:cNvSpPr/>
            <p:nvPr/>
          </p:nvSpPr>
          <p:spPr>
            <a:xfrm>
              <a:off x="683644" y="2646959"/>
              <a:ext cx="550326" cy="367899"/>
            </a:xfrm>
            <a:custGeom>
              <a:avLst/>
              <a:gdLst/>
              <a:ahLst/>
              <a:cxnLst/>
              <a:rect l="l" t="t" r="r" b="b"/>
              <a:pathLst>
                <a:path w="10658" h="7125" extrusionOk="0">
                  <a:moveTo>
                    <a:pt x="10581" y="0"/>
                  </a:moveTo>
                  <a:cubicBezTo>
                    <a:pt x="6655" y="1577"/>
                    <a:pt x="2995" y="3994"/>
                    <a:pt x="1" y="6981"/>
                  </a:cubicBezTo>
                  <a:lnTo>
                    <a:pt x="145" y="7125"/>
                  </a:lnTo>
                  <a:cubicBezTo>
                    <a:pt x="3123" y="4154"/>
                    <a:pt x="6754" y="1759"/>
                    <a:pt x="10657" y="190"/>
                  </a:cubicBezTo>
                  <a:lnTo>
                    <a:pt x="10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34;p58">
              <a:extLst>
                <a:ext uri="{FF2B5EF4-FFF2-40B4-BE49-F238E27FC236}">
                  <a16:creationId xmlns:a16="http://schemas.microsoft.com/office/drawing/2014/main" id="{2709194A-55C3-4C8B-A061-893EDDE140BA}"/>
                </a:ext>
              </a:extLst>
            </p:cNvPr>
            <p:cNvSpPr/>
            <p:nvPr/>
          </p:nvSpPr>
          <p:spPr>
            <a:xfrm>
              <a:off x="896174" y="2828146"/>
              <a:ext cx="218829" cy="100998"/>
            </a:xfrm>
            <a:custGeom>
              <a:avLst/>
              <a:gdLst/>
              <a:ahLst/>
              <a:cxnLst/>
              <a:rect l="l" t="t" r="r" b="b"/>
              <a:pathLst>
                <a:path w="4238" h="1956" extrusionOk="0">
                  <a:moveTo>
                    <a:pt x="4161" y="0"/>
                  </a:moveTo>
                  <a:lnTo>
                    <a:pt x="0" y="1774"/>
                  </a:lnTo>
                  <a:lnTo>
                    <a:pt x="84" y="1956"/>
                  </a:lnTo>
                  <a:lnTo>
                    <a:pt x="4237" y="19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35;p58">
              <a:extLst>
                <a:ext uri="{FF2B5EF4-FFF2-40B4-BE49-F238E27FC236}">
                  <a16:creationId xmlns:a16="http://schemas.microsoft.com/office/drawing/2014/main" id="{F64C4053-3067-46C5-BF30-4B48383DED9D}"/>
                </a:ext>
              </a:extLst>
            </p:cNvPr>
            <p:cNvSpPr/>
            <p:nvPr/>
          </p:nvSpPr>
          <p:spPr>
            <a:xfrm>
              <a:off x="2399785" y="2075927"/>
              <a:ext cx="991753" cy="1158483"/>
            </a:xfrm>
            <a:custGeom>
              <a:avLst/>
              <a:gdLst/>
              <a:ahLst/>
              <a:cxnLst/>
              <a:rect l="l" t="t" r="r" b="b"/>
              <a:pathLst>
                <a:path w="19207" h="22436" extrusionOk="0">
                  <a:moveTo>
                    <a:pt x="4123" y="1"/>
                  </a:moveTo>
                  <a:lnTo>
                    <a:pt x="0" y="20268"/>
                  </a:lnTo>
                  <a:lnTo>
                    <a:pt x="9042" y="21329"/>
                  </a:lnTo>
                  <a:lnTo>
                    <a:pt x="9505" y="21382"/>
                  </a:lnTo>
                  <a:lnTo>
                    <a:pt x="18547" y="22436"/>
                  </a:lnTo>
                  <a:lnTo>
                    <a:pt x="19206" y="1759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36;p58">
              <a:extLst>
                <a:ext uri="{FF2B5EF4-FFF2-40B4-BE49-F238E27FC236}">
                  <a16:creationId xmlns:a16="http://schemas.microsoft.com/office/drawing/2014/main" id="{34D66735-E0F8-41D1-9291-7357C89F8DCB}"/>
                </a:ext>
              </a:extLst>
            </p:cNvPr>
            <p:cNvSpPr/>
            <p:nvPr/>
          </p:nvSpPr>
          <p:spPr>
            <a:xfrm>
              <a:off x="2612676" y="2040351"/>
              <a:ext cx="778862" cy="126454"/>
            </a:xfrm>
            <a:custGeom>
              <a:avLst/>
              <a:gdLst/>
              <a:ahLst/>
              <a:cxnLst/>
              <a:rect l="l" t="t" r="r" b="b"/>
              <a:pathLst>
                <a:path w="15084" h="2449" extrusionOk="0">
                  <a:moveTo>
                    <a:pt x="1380" y="0"/>
                  </a:moveTo>
                  <a:lnTo>
                    <a:pt x="0" y="690"/>
                  </a:lnTo>
                  <a:lnTo>
                    <a:pt x="15083" y="2448"/>
                  </a:lnTo>
                  <a:lnTo>
                    <a:pt x="13909" y="1463"/>
                  </a:lnTo>
                  <a:lnTo>
                    <a:pt x="7875" y="758"/>
                  </a:lnTo>
                  <a:lnTo>
                    <a:pt x="7405" y="705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37;p58">
              <a:extLst>
                <a:ext uri="{FF2B5EF4-FFF2-40B4-BE49-F238E27FC236}">
                  <a16:creationId xmlns:a16="http://schemas.microsoft.com/office/drawing/2014/main" id="{6FD73D43-C3CA-4BD2-8831-A9EDFCA45863}"/>
                </a:ext>
              </a:extLst>
            </p:cNvPr>
            <p:cNvSpPr/>
            <p:nvPr/>
          </p:nvSpPr>
          <p:spPr>
            <a:xfrm>
              <a:off x="2495258" y="2075153"/>
              <a:ext cx="122530" cy="1039103"/>
            </a:xfrm>
            <a:custGeom>
              <a:avLst/>
              <a:gdLst/>
              <a:ahLst/>
              <a:cxnLst/>
              <a:rect l="l" t="t" r="r" b="b"/>
              <a:pathLst>
                <a:path w="2373" h="20124" extrusionOk="0">
                  <a:moveTo>
                    <a:pt x="2176" y="1"/>
                  </a:moveTo>
                  <a:lnTo>
                    <a:pt x="1" y="20101"/>
                  </a:lnTo>
                  <a:lnTo>
                    <a:pt x="198" y="20124"/>
                  </a:lnTo>
                  <a:lnTo>
                    <a:pt x="2373" y="2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38;p58">
              <a:extLst>
                <a:ext uri="{FF2B5EF4-FFF2-40B4-BE49-F238E27FC236}">
                  <a16:creationId xmlns:a16="http://schemas.microsoft.com/office/drawing/2014/main" id="{E62C3781-6AD9-4D30-B3A8-55C680FC8AD4}"/>
                </a:ext>
              </a:extLst>
            </p:cNvPr>
            <p:cNvSpPr/>
            <p:nvPr/>
          </p:nvSpPr>
          <p:spPr>
            <a:xfrm>
              <a:off x="2486635" y="2022330"/>
              <a:ext cx="385972" cy="403941"/>
            </a:xfrm>
            <a:custGeom>
              <a:avLst/>
              <a:gdLst/>
              <a:ahLst/>
              <a:cxnLst/>
              <a:rect l="l" t="t" r="r" b="b"/>
              <a:pathLst>
                <a:path w="7475" h="7823" extrusionOk="0">
                  <a:moveTo>
                    <a:pt x="1" y="0"/>
                  </a:moveTo>
                  <a:lnTo>
                    <a:pt x="425" y="1259"/>
                  </a:lnTo>
                  <a:lnTo>
                    <a:pt x="2184" y="6466"/>
                  </a:lnTo>
                  <a:lnTo>
                    <a:pt x="2214" y="6488"/>
                  </a:lnTo>
                  <a:cubicBezTo>
                    <a:pt x="2222" y="6481"/>
                    <a:pt x="2229" y="6473"/>
                    <a:pt x="2229" y="6466"/>
                  </a:cubicBezTo>
                  <a:cubicBezTo>
                    <a:pt x="2646" y="7216"/>
                    <a:pt x="3525" y="7754"/>
                    <a:pt x="4564" y="7815"/>
                  </a:cubicBezTo>
                  <a:cubicBezTo>
                    <a:pt x="4632" y="7822"/>
                    <a:pt x="4700" y="7822"/>
                    <a:pt x="4768" y="7822"/>
                  </a:cubicBezTo>
                  <a:cubicBezTo>
                    <a:pt x="6072" y="7822"/>
                    <a:pt x="7163" y="7087"/>
                    <a:pt x="7474" y="6087"/>
                  </a:cubicBezTo>
                  <a:lnTo>
                    <a:pt x="6542" y="3692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39;p58">
              <a:extLst>
                <a:ext uri="{FF2B5EF4-FFF2-40B4-BE49-F238E27FC236}">
                  <a16:creationId xmlns:a16="http://schemas.microsoft.com/office/drawing/2014/main" id="{E905E990-9ECC-42DB-913B-C04910782235}"/>
                </a:ext>
              </a:extLst>
            </p:cNvPr>
            <p:cNvSpPr/>
            <p:nvPr/>
          </p:nvSpPr>
          <p:spPr>
            <a:xfrm>
              <a:off x="1101216" y="3172552"/>
              <a:ext cx="1660633" cy="102960"/>
            </a:xfrm>
            <a:custGeom>
              <a:avLst/>
              <a:gdLst/>
              <a:ahLst/>
              <a:cxnLst/>
              <a:rect l="l" t="t" r="r" b="b"/>
              <a:pathLst>
                <a:path w="32161" h="1994" extrusionOk="0">
                  <a:moveTo>
                    <a:pt x="1" y="0"/>
                  </a:moveTo>
                  <a:lnTo>
                    <a:pt x="1" y="1994"/>
                  </a:lnTo>
                  <a:lnTo>
                    <a:pt x="32160" y="1994"/>
                  </a:lnTo>
                  <a:lnTo>
                    <a:pt x="32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40;p58">
              <a:extLst>
                <a:ext uri="{FF2B5EF4-FFF2-40B4-BE49-F238E27FC236}">
                  <a16:creationId xmlns:a16="http://schemas.microsoft.com/office/drawing/2014/main" id="{1045B67F-C735-453E-9C02-33BF46C5C9B8}"/>
                </a:ext>
              </a:extLst>
            </p:cNvPr>
            <p:cNvSpPr/>
            <p:nvPr/>
          </p:nvSpPr>
          <p:spPr>
            <a:xfrm>
              <a:off x="1223746" y="2470832"/>
              <a:ext cx="1415574" cy="661857"/>
            </a:xfrm>
            <a:custGeom>
              <a:avLst/>
              <a:gdLst/>
              <a:ahLst/>
              <a:cxnLst/>
              <a:rect l="l" t="t" r="r" b="b"/>
              <a:pathLst>
                <a:path w="27415" h="12818" extrusionOk="0">
                  <a:moveTo>
                    <a:pt x="0" y="0"/>
                  </a:moveTo>
                  <a:lnTo>
                    <a:pt x="0" y="12817"/>
                  </a:lnTo>
                  <a:lnTo>
                    <a:pt x="5791" y="12817"/>
                  </a:lnTo>
                  <a:lnTo>
                    <a:pt x="5791" y="0"/>
                  </a:lnTo>
                  <a:close/>
                  <a:moveTo>
                    <a:pt x="21632" y="0"/>
                  </a:moveTo>
                  <a:lnTo>
                    <a:pt x="21632" y="12817"/>
                  </a:lnTo>
                  <a:lnTo>
                    <a:pt x="27415" y="12817"/>
                  </a:lnTo>
                  <a:lnTo>
                    <a:pt x="27415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41;p58">
              <a:extLst>
                <a:ext uri="{FF2B5EF4-FFF2-40B4-BE49-F238E27FC236}">
                  <a16:creationId xmlns:a16="http://schemas.microsoft.com/office/drawing/2014/main" id="{246370A9-3E2D-485C-943A-284DB50C9440}"/>
                </a:ext>
              </a:extLst>
            </p:cNvPr>
            <p:cNvSpPr/>
            <p:nvPr/>
          </p:nvSpPr>
          <p:spPr>
            <a:xfrm>
              <a:off x="1167774" y="2355789"/>
              <a:ext cx="1554523" cy="816814"/>
            </a:xfrm>
            <a:custGeom>
              <a:avLst/>
              <a:gdLst/>
              <a:ahLst/>
              <a:cxnLst/>
              <a:rect l="l" t="t" r="r" b="b"/>
              <a:pathLst>
                <a:path w="30106" h="15819" extrusionOk="0">
                  <a:moveTo>
                    <a:pt x="7443" y="0"/>
                  </a:moveTo>
                  <a:cubicBezTo>
                    <a:pt x="7004" y="803"/>
                    <a:pt x="6026" y="1364"/>
                    <a:pt x="4904" y="1364"/>
                  </a:cubicBezTo>
                  <a:cubicBezTo>
                    <a:pt x="3775" y="1364"/>
                    <a:pt x="2797" y="811"/>
                    <a:pt x="2365" y="8"/>
                  </a:cubicBezTo>
                  <a:cubicBezTo>
                    <a:pt x="1941" y="766"/>
                    <a:pt x="1046" y="1304"/>
                    <a:pt x="0" y="1357"/>
                  </a:cubicBezTo>
                  <a:lnTo>
                    <a:pt x="440" y="15818"/>
                  </a:lnTo>
                  <a:lnTo>
                    <a:pt x="29666" y="15818"/>
                  </a:lnTo>
                  <a:lnTo>
                    <a:pt x="30106" y="1357"/>
                  </a:lnTo>
                  <a:cubicBezTo>
                    <a:pt x="29067" y="1296"/>
                    <a:pt x="28188" y="758"/>
                    <a:pt x="27771" y="8"/>
                  </a:cubicBezTo>
                  <a:cubicBezTo>
                    <a:pt x="27771" y="15"/>
                    <a:pt x="27764" y="23"/>
                    <a:pt x="27756" y="30"/>
                  </a:cubicBezTo>
                  <a:cubicBezTo>
                    <a:pt x="27316" y="819"/>
                    <a:pt x="26346" y="1364"/>
                    <a:pt x="25232" y="1364"/>
                  </a:cubicBezTo>
                  <a:cubicBezTo>
                    <a:pt x="24103" y="1364"/>
                    <a:pt x="23133" y="803"/>
                    <a:pt x="22693" y="0"/>
                  </a:cubicBezTo>
                  <a:cubicBezTo>
                    <a:pt x="22685" y="8"/>
                    <a:pt x="22685" y="15"/>
                    <a:pt x="22678" y="23"/>
                  </a:cubicBezTo>
                  <a:cubicBezTo>
                    <a:pt x="22231" y="819"/>
                    <a:pt x="21268" y="1364"/>
                    <a:pt x="20146" y="1364"/>
                  </a:cubicBezTo>
                  <a:cubicBezTo>
                    <a:pt x="19017" y="1364"/>
                    <a:pt x="18047" y="803"/>
                    <a:pt x="17607" y="0"/>
                  </a:cubicBezTo>
                  <a:cubicBezTo>
                    <a:pt x="17600" y="8"/>
                    <a:pt x="17600" y="15"/>
                    <a:pt x="17592" y="23"/>
                  </a:cubicBezTo>
                  <a:cubicBezTo>
                    <a:pt x="17152" y="819"/>
                    <a:pt x="16182" y="1364"/>
                    <a:pt x="15068" y="1364"/>
                  </a:cubicBezTo>
                  <a:cubicBezTo>
                    <a:pt x="13939" y="1364"/>
                    <a:pt x="12969" y="803"/>
                    <a:pt x="12521" y="0"/>
                  </a:cubicBezTo>
                  <a:cubicBezTo>
                    <a:pt x="12082" y="803"/>
                    <a:pt x="11112" y="1364"/>
                    <a:pt x="9982" y="1364"/>
                  </a:cubicBezTo>
                  <a:cubicBezTo>
                    <a:pt x="8853" y="1364"/>
                    <a:pt x="7883" y="803"/>
                    <a:pt x="7443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42;p58">
              <a:extLst>
                <a:ext uri="{FF2B5EF4-FFF2-40B4-BE49-F238E27FC236}">
                  <a16:creationId xmlns:a16="http://schemas.microsoft.com/office/drawing/2014/main" id="{402987B1-00F2-4E27-9C11-9871C1843DA8}"/>
                </a:ext>
              </a:extLst>
            </p:cNvPr>
            <p:cNvSpPr/>
            <p:nvPr/>
          </p:nvSpPr>
          <p:spPr>
            <a:xfrm>
              <a:off x="1221010" y="1916685"/>
              <a:ext cx="1448465" cy="105697"/>
            </a:xfrm>
            <a:custGeom>
              <a:avLst/>
              <a:gdLst/>
              <a:ahLst/>
              <a:cxnLst/>
              <a:rect l="l" t="t" r="r" b="b"/>
              <a:pathLst>
                <a:path w="28052" h="2047" extrusionOk="0">
                  <a:moveTo>
                    <a:pt x="0" y="0"/>
                  </a:moveTo>
                  <a:lnTo>
                    <a:pt x="0" y="2046"/>
                  </a:lnTo>
                  <a:lnTo>
                    <a:pt x="28051" y="2046"/>
                  </a:lnTo>
                  <a:lnTo>
                    <a:pt x="28051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43;p58">
              <a:extLst>
                <a:ext uri="{FF2B5EF4-FFF2-40B4-BE49-F238E27FC236}">
                  <a16:creationId xmlns:a16="http://schemas.microsoft.com/office/drawing/2014/main" id="{BAF22868-B2ED-49EA-84C4-F043CF9218FC}"/>
                </a:ext>
              </a:extLst>
            </p:cNvPr>
            <p:cNvSpPr/>
            <p:nvPr/>
          </p:nvSpPr>
          <p:spPr>
            <a:xfrm>
              <a:off x="2340663" y="2470832"/>
              <a:ext cx="298657" cy="661857"/>
            </a:xfrm>
            <a:custGeom>
              <a:avLst/>
              <a:gdLst/>
              <a:ahLst/>
              <a:cxnLst/>
              <a:rect l="l" t="t" r="r" b="b"/>
              <a:pathLst>
                <a:path w="5784" h="12818" extrusionOk="0">
                  <a:moveTo>
                    <a:pt x="5124" y="667"/>
                  </a:moveTo>
                  <a:lnTo>
                    <a:pt x="5124" y="4480"/>
                  </a:lnTo>
                  <a:lnTo>
                    <a:pt x="5124" y="12158"/>
                  </a:lnTo>
                  <a:lnTo>
                    <a:pt x="660" y="12158"/>
                  </a:lnTo>
                  <a:lnTo>
                    <a:pt x="660" y="10725"/>
                  </a:lnTo>
                  <a:lnTo>
                    <a:pt x="660" y="4237"/>
                  </a:lnTo>
                  <a:lnTo>
                    <a:pt x="660" y="667"/>
                  </a:lnTo>
                  <a:close/>
                  <a:moveTo>
                    <a:pt x="1" y="0"/>
                  </a:moveTo>
                  <a:lnTo>
                    <a:pt x="1" y="12817"/>
                  </a:lnTo>
                  <a:lnTo>
                    <a:pt x="5784" y="12817"/>
                  </a:lnTo>
                  <a:lnTo>
                    <a:pt x="5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44;p58">
              <a:extLst>
                <a:ext uri="{FF2B5EF4-FFF2-40B4-BE49-F238E27FC236}">
                  <a16:creationId xmlns:a16="http://schemas.microsoft.com/office/drawing/2014/main" id="{8A3DBD68-8FF2-47E7-A2EB-F47E07E70C70}"/>
                </a:ext>
              </a:extLst>
            </p:cNvPr>
            <p:cNvSpPr/>
            <p:nvPr/>
          </p:nvSpPr>
          <p:spPr>
            <a:xfrm>
              <a:off x="2374742" y="2702105"/>
              <a:ext cx="230550" cy="396505"/>
            </a:xfrm>
            <a:custGeom>
              <a:avLst/>
              <a:gdLst/>
              <a:ahLst/>
              <a:cxnLst/>
              <a:rect l="l" t="t" r="r" b="b"/>
              <a:pathLst>
                <a:path w="4465" h="7679" extrusionOk="0">
                  <a:moveTo>
                    <a:pt x="4464" y="1"/>
                  </a:moveTo>
                  <a:cubicBezTo>
                    <a:pt x="2153" y="1282"/>
                    <a:pt x="470" y="3639"/>
                    <a:pt x="23" y="6246"/>
                  </a:cubicBezTo>
                  <a:lnTo>
                    <a:pt x="0" y="6246"/>
                  </a:lnTo>
                  <a:lnTo>
                    <a:pt x="0" y="7679"/>
                  </a:lnTo>
                  <a:lnTo>
                    <a:pt x="4464" y="7679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45;p58">
              <a:extLst>
                <a:ext uri="{FF2B5EF4-FFF2-40B4-BE49-F238E27FC236}">
                  <a16:creationId xmlns:a16="http://schemas.microsoft.com/office/drawing/2014/main" id="{B03CD694-B9C9-4149-90F3-3043AE4B54C6}"/>
                </a:ext>
              </a:extLst>
            </p:cNvPr>
            <p:cNvSpPr/>
            <p:nvPr/>
          </p:nvSpPr>
          <p:spPr>
            <a:xfrm>
              <a:off x="2374742" y="2505272"/>
              <a:ext cx="230550" cy="519396"/>
            </a:xfrm>
            <a:custGeom>
              <a:avLst/>
              <a:gdLst/>
              <a:ahLst/>
              <a:cxnLst/>
              <a:rect l="l" t="t" r="r" b="b"/>
              <a:pathLst>
                <a:path w="4465" h="10059" extrusionOk="0">
                  <a:moveTo>
                    <a:pt x="2251" y="0"/>
                  </a:moveTo>
                  <a:cubicBezTo>
                    <a:pt x="1895" y="1380"/>
                    <a:pt x="1099" y="2646"/>
                    <a:pt x="0" y="3570"/>
                  </a:cubicBezTo>
                  <a:lnTo>
                    <a:pt x="0" y="10058"/>
                  </a:lnTo>
                  <a:lnTo>
                    <a:pt x="23" y="10058"/>
                  </a:lnTo>
                  <a:cubicBezTo>
                    <a:pt x="470" y="7451"/>
                    <a:pt x="2153" y="5094"/>
                    <a:pt x="4464" y="3813"/>
                  </a:cubicBezTo>
                  <a:lnTo>
                    <a:pt x="4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46;p58">
              <a:extLst>
                <a:ext uri="{FF2B5EF4-FFF2-40B4-BE49-F238E27FC236}">
                  <a16:creationId xmlns:a16="http://schemas.microsoft.com/office/drawing/2014/main" id="{6628B79B-FA41-4637-AFC6-6CA9467FBAC1}"/>
                </a:ext>
              </a:extLst>
            </p:cNvPr>
            <p:cNvSpPr/>
            <p:nvPr/>
          </p:nvSpPr>
          <p:spPr>
            <a:xfrm>
              <a:off x="2237754" y="2022330"/>
              <a:ext cx="363201" cy="403941"/>
            </a:xfrm>
            <a:custGeom>
              <a:avLst/>
              <a:gdLst/>
              <a:ahLst/>
              <a:cxnLst/>
              <a:rect l="l" t="t" r="r" b="b"/>
              <a:pathLst>
                <a:path w="7034" h="7823" extrusionOk="0">
                  <a:moveTo>
                    <a:pt x="0" y="0"/>
                  </a:moveTo>
                  <a:lnTo>
                    <a:pt x="379" y="1259"/>
                  </a:lnTo>
                  <a:lnTo>
                    <a:pt x="1918" y="6458"/>
                  </a:lnTo>
                  <a:lnTo>
                    <a:pt x="1956" y="6481"/>
                  </a:lnTo>
                  <a:cubicBezTo>
                    <a:pt x="1963" y="6473"/>
                    <a:pt x="1963" y="6466"/>
                    <a:pt x="1971" y="6458"/>
                  </a:cubicBezTo>
                  <a:cubicBezTo>
                    <a:pt x="2411" y="7269"/>
                    <a:pt x="3381" y="7822"/>
                    <a:pt x="4510" y="7822"/>
                  </a:cubicBezTo>
                  <a:cubicBezTo>
                    <a:pt x="5624" y="7822"/>
                    <a:pt x="6594" y="7277"/>
                    <a:pt x="7034" y="6488"/>
                  </a:cubicBezTo>
                  <a:lnTo>
                    <a:pt x="7004" y="6466"/>
                  </a:lnTo>
                  <a:lnTo>
                    <a:pt x="5245" y="1259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47;p58">
              <a:extLst>
                <a:ext uri="{FF2B5EF4-FFF2-40B4-BE49-F238E27FC236}">
                  <a16:creationId xmlns:a16="http://schemas.microsoft.com/office/drawing/2014/main" id="{8D5A50CB-7559-48B5-9E91-B66E1277BA24}"/>
                </a:ext>
              </a:extLst>
            </p:cNvPr>
            <p:cNvSpPr/>
            <p:nvPr/>
          </p:nvSpPr>
          <p:spPr>
            <a:xfrm>
              <a:off x="2374742" y="2505272"/>
              <a:ext cx="116282" cy="184389"/>
            </a:xfrm>
            <a:custGeom>
              <a:avLst/>
              <a:gdLst/>
              <a:ahLst/>
              <a:cxnLst/>
              <a:rect l="l" t="t" r="r" b="b"/>
              <a:pathLst>
                <a:path w="2252" h="3571" extrusionOk="0">
                  <a:moveTo>
                    <a:pt x="0" y="0"/>
                  </a:moveTo>
                  <a:lnTo>
                    <a:pt x="0" y="3570"/>
                  </a:lnTo>
                  <a:cubicBezTo>
                    <a:pt x="1099" y="2646"/>
                    <a:pt x="1895" y="1380"/>
                    <a:pt x="2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48;p58">
              <a:extLst>
                <a:ext uri="{FF2B5EF4-FFF2-40B4-BE49-F238E27FC236}">
                  <a16:creationId xmlns:a16="http://schemas.microsoft.com/office/drawing/2014/main" id="{48895EF5-CFCF-4A82-B8B0-FDDD785C73DA}"/>
                </a:ext>
              </a:extLst>
            </p:cNvPr>
            <p:cNvSpPr/>
            <p:nvPr/>
          </p:nvSpPr>
          <p:spPr>
            <a:xfrm>
              <a:off x="1993934" y="2022330"/>
              <a:ext cx="344819" cy="403941"/>
            </a:xfrm>
            <a:custGeom>
              <a:avLst/>
              <a:gdLst/>
              <a:ahLst/>
              <a:cxnLst/>
              <a:rect l="l" t="t" r="r" b="b"/>
              <a:pathLst>
                <a:path w="6678" h="7823" extrusionOk="0">
                  <a:moveTo>
                    <a:pt x="0" y="0"/>
                  </a:moveTo>
                  <a:lnTo>
                    <a:pt x="304" y="1259"/>
                  </a:lnTo>
                  <a:lnTo>
                    <a:pt x="1562" y="6458"/>
                  </a:lnTo>
                  <a:lnTo>
                    <a:pt x="1592" y="6481"/>
                  </a:lnTo>
                  <a:cubicBezTo>
                    <a:pt x="1600" y="6473"/>
                    <a:pt x="1600" y="6466"/>
                    <a:pt x="1607" y="6458"/>
                  </a:cubicBezTo>
                  <a:cubicBezTo>
                    <a:pt x="2047" y="7261"/>
                    <a:pt x="3017" y="7822"/>
                    <a:pt x="4146" y="7822"/>
                  </a:cubicBezTo>
                  <a:cubicBezTo>
                    <a:pt x="5268" y="7822"/>
                    <a:pt x="6231" y="7277"/>
                    <a:pt x="6678" y="6481"/>
                  </a:cubicBezTo>
                  <a:lnTo>
                    <a:pt x="6640" y="6458"/>
                  </a:lnTo>
                  <a:lnTo>
                    <a:pt x="5101" y="1259"/>
                  </a:lnTo>
                  <a:lnTo>
                    <a:pt x="47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49;p58">
              <a:extLst>
                <a:ext uri="{FF2B5EF4-FFF2-40B4-BE49-F238E27FC236}">
                  <a16:creationId xmlns:a16="http://schemas.microsoft.com/office/drawing/2014/main" id="{9061650E-4094-4BC9-8FBD-3C1A27CC14C6}"/>
                </a:ext>
              </a:extLst>
            </p:cNvPr>
            <p:cNvSpPr/>
            <p:nvPr/>
          </p:nvSpPr>
          <p:spPr>
            <a:xfrm>
              <a:off x="1567739" y="2526030"/>
              <a:ext cx="727589" cy="646573"/>
            </a:xfrm>
            <a:custGeom>
              <a:avLst/>
              <a:gdLst/>
              <a:ahLst/>
              <a:cxnLst/>
              <a:rect l="l" t="t" r="r" b="b"/>
              <a:pathLst>
                <a:path w="14091" h="12522" extrusionOk="0">
                  <a:moveTo>
                    <a:pt x="0" y="0"/>
                  </a:moveTo>
                  <a:lnTo>
                    <a:pt x="0" y="12521"/>
                  </a:lnTo>
                  <a:lnTo>
                    <a:pt x="607" y="12521"/>
                  </a:lnTo>
                  <a:lnTo>
                    <a:pt x="607" y="7284"/>
                  </a:lnTo>
                  <a:lnTo>
                    <a:pt x="607" y="766"/>
                  </a:lnTo>
                  <a:lnTo>
                    <a:pt x="13484" y="766"/>
                  </a:lnTo>
                  <a:lnTo>
                    <a:pt x="13484" y="1887"/>
                  </a:lnTo>
                  <a:lnTo>
                    <a:pt x="13484" y="12521"/>
                  </a:lnTo>
                  <a:lnTo>
                    <a:pt x="14091" y="12521"/>
                  </a:lnTo>
                  <a:lnTo>
                    <a:pt x="14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50;p58">
              <a:extLst>
                <a:ext uri="{FF2B5EF4-FFF2-40B4-BE49-F238E27FC236}">
                  <a16:creationId xmlns:a16="http://schemas.microsoft.com/office/drawing/2014/main" id="{D3279B4F-140A-4740-B9E9-EEFD47463D36}"/>
                </a:ext>
              </a:extLst>
            </p:cNvPr>
            <p:cNvSpPr/>
            <p:nvPr/>
          </p:nvSpPr>
          <p:spPr>
            <a:xfrm>
              <a:off x="1931714" y="2623465"/>
              <a:ext cx="332323" cy="549138"/>
            </a:xfrm>
            <a:custGeom>
              <a:avLst/>
              <a:gdLst/>
              <a:ahLst/>
              <a:cxnLst/>
              <a:rect l="l" t="t" r="r" b="b"/>
              <a:pathLst>
                <a:path w="6436" h="10635" extrusionOk="0">
                  <a:moveTo>
                    <a:pt x="6390" y="0"/>
                  </a:moveTo>
                  <a:cubicBezTo>
                    <a:pt x="3942" y="1334"/>
                    <a:pt x="1759" y="3169"/>
                    <a:pt x="0" y="5336"/>
                  </a:cubicBezTo>
                  <a:lnTo>
                    <a:pt x="0" y="10634"/>
                  </a:lnTo>
                  <a:lnTo>
                    <a:pt x="6435" y="10634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51;p58">
              <a:extLst>
                <a:ext uri="{FF2B5EF4-FFF2-40B4-BE49-F238E27FC236}">
                  <a16:creationId xmlns:a16="http://schemas.microsoft.com/office/drawing/2014/main" id="{DF6DD92B-F9FD-44E8-BEBB-ABF16144B14C}"/>
                </a:ext>
              </a:extLst>
            </p:cNvPr>
            <p:cNvSpPr/>
            <p:nvPr/>
          </p:nvSpPr>
          <p:spPr>
            <a:xfrm>
              <a:off x="1931714" y="2565531"/>
              <a:ext cx="332323" cy="333510"/>
            </a:xfrm>
            <a:custGeom>
              <a:avLst/>
              <a:gdLst/>
              <a:ahLst/>
              <a:cxnLst/>
              <a:rect l="l" t="t" r="r" b="b"/>
              <a:pathLst>
                <a:path w="6436" h="6459" extrusionOk="0">
                  <a:moveTo>
                    <a:pt x="2835" y="1"/>
                  </a:moveTo>
                  <a:cubicBezTo>
                    <a:pt x="2608" y="1016"/>
                    <a:pt x="1910" y="1858"/>
                    <a:pt x="1160" y="2578"/>
                  </a:cubicBezTo>
                  <a:cubicBezTo>
                    <a:pt x="789" y="2926"/>
                    <a:pt x="402" y="3267"/>
                    <a:pt x="0" y="3578"/>
                  </a:cubicBezTo>
                  <a:lnTo>
                    <a:pt x="0" y="6458"/>
                  </a:lnTo>
                  <a:cubicBezTo>
                    <a:pt x="1759" y="4291"/>
                    <a:pt x="3942" y="2456"/>
                    <a:pt x="6390" y="1122"/>
                  </a:cubicBezTo>
                  <a:lnTo>
                    <a:pt x="6435" y="1122"/>
                  </a:lnTo>
                  <a:lnTo>
                    <a:pt x="6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52;p58">
              <a:extLst>
                <a:ext uri="{FF2B5EF4-FFF2-40B4-BE49-F238E27FC236}">
                  <a16:creationId xmlns:a16="http://schemas.microsoft.com/office/drawing/2014/main" id="{B42456E0-8280-4451-8131-DB51E25C877C}"/>
                </a:ext>
              </a:extLst>
            </p:cNvPr>
            <p:cNvSpPr/>
            <p:nvPr/>
          </p:nvSpPr>
          <p:spPr>
            <a:xfrm>
              <a:off x="1931714" y="2565531"/>
              <a:ext cx="146385" cy="184802"/>
            </a:xfrm>
            <a:custGeom>
              <a:avLst/>
              <a:gdLst/>
              <a:ahLst/>
              <a:cxnLst/>
              <a:rect l="l" t="t" r="r" b="b"/>
              <a:pathLst>
                <a:path w="2835" h="3579" extrusionOk="0">
                  <a:moveTo>
                    <a:pt x="0" y="1"/>
                  </a:moveTo>
                  <a:lnTo>
                    <a:pt x="0" y="3578"/>
                  </a:lnTo>
                  <a:cubicBezTo>
                    <a:pt x="402" y="3267"/>
                    <a:pt x="789" y="2926"/>
                    <a:pt x="1160" y="2578"/>
                  </a:cubicBezTo>
                  <a:cubicBezTo>
                    <a:pt x="1910" y="1858"/>
                    <a:pt x="2608" y="1016"/>
                    <a:pt x="2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53;p58">
              <a:extLst>
                <a:ext uri="{FF2B5EF4-FFF2-40B4-BE49-F238E27FC236}">
                  <a16:creationId xmlns:a16="http://schemas.microsoft.com/office/drawing/2014/main" id="{2B70020C-77EC-4075-A48E-91154FC12FE3}"/>
                </a:ext>
              </a:extLst>
            </p:cNvPr>
            <p:cNvSpPr/>
            <p:nvPr/>
          </p:nvSpPr>
          <p:spPr>
            <a:xfrm>
              <a:off x="1814296" y="2022330"/>
              <a:ext cx="261893" cy="403941"/>
            </a:xfrm>
            <a:custGeom>
              <a:avLst/>
              <a:gdLst/>
              <a:ahLst/>
              <a:cxnLst/>
              <a:rect l="l" t="t" r="r" b="b"/>
              <a:pathLst>
                <a:path w="5072" h="7823" extrusionOk="0">
                  <a:moveTo>
                    <a:pt x="1569" y="0"/>
                  </a:moveTo>
                  <a:lnTo>
                    <a:pt x="1259" y="1259"/>
                  </a:lnTo>
                  <a:lnTo>
                    <a:pt x="0" y="6458"/>
                  </a:lnTo>
                  <a:cubicBezTo>
                    <a:pt x="448" y="7261"/>
                    <a:pt x="1418" y="7822"/>
                    <a:pt x="2547" y="7822"/>
                  </a:cubicBezTo>
                  <a:cubicBezTo>
                    <a:pt x="3661" y="7822"/>
                    <a:pt x="4631" y="7277"/>
                    <a:pt x="5071" y="6481"/>
                  </a:cubicBezTo>
                  <a:lnTo>
                    <a:pt x="5041" y="6458"/>
                  </a:lnTo>
                  <a:lnTo>
                    <a:pt x="3783" y="1259"/>
                  </a:ln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54;p58">
              <a:extLst>
                <a:ext uri="{FF2B5EF4-FFF2-40B4-BE49-F238E27FC236}">
                  <a16:creationId xmlns:a16="http://schemas.microsoft.com/office/drawing/2014/main" id="{C4D3B614-96B3-4CC3-9BEF-409391DFE0AC}"/>
                </a:ext>
              </a:extLst>
            </p:cNvPr>
            <p:cNvSpPr/>
            <p:nvPr/>
          </p:nvSpPr>
          <p:spPr>
            <a:xfrm>
              <a:off x="1768134" y="2898989"/>
              <a:ext cx="163631" cy="273614"/>
            </a:xfrm>
            <a:custGeom>
              <a:avLst/>
              <a:gdLst/>
              <a:ahLst/>
              <a:cxnLst/>
              <a:rect l="l" t="t" r="r" b="b"/>
              <a:pathLst>
                <a:path w="3169" h="5299" extrusionOk="0">
                  <a:moveTo>
                    <a:pt x="3168" y="0"/>
                  </a:moveTo>
                  <a:cubicBezTo>
                    <a:pt x="1865" y="1592"/>
                    <a:pt x="796" y="3373"/>
                    <a:pt x="0" y="5275"/>
                  </a:cubicBezTo>
                  <a:lnTo>
                    <a:pt x="0" y="5298"/>
                  </a:lnTo>
                  <a:lnTo>
                    <a:pt x="3168" y="529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55;p58">
              <a:extLst>
                <a:ext uri="{FF2B5EF4-FFF2-40B4-BE49-F238E27FC236}">
                  <a16:creationId xmlns:a16="http://schemas.microsoft.com/office/drawing/2014/main" id="{8B08FD33-DC69-4C05-9585-0BD8729F9E5D}"/>
                </a:ext>
              </a:extLst>
            </p:cNvPr>
            <p:cNvSpPr/>
            <p:nvPr/>
          </p:nvSpPr>
          <p:spPr>
            <a:xfrm>
              <a:off x="1599029" y="2750281"/>
              <a:ext cx="332736" cy="422323"/>
            </a:xfrm>
            <a:custGeom>
              <a:avLst/>
              <a:gdLst/>
              <a:ahLst/>
              <a:cxnLst/>
              <a:rect l="l" t="t" r="r" b="b"/>
              <a:pathLst>
                <a:path w="6444" h="8179" extrusionOk="0">
                  <a:moveTo>
                    <a:pt x="6443" y="0"/>
                  </a:moveTo>
                  <a:cubicBezTo>
                    <a:pt x="4564" y="1463"/>
                    <a:pt x="2343" y="2479"/>
                    <a:pt x="1" y="2941"/>
                  </a:cubicBezTo>
                  <a:lnTo>
                    <a:pt x="1" y="8178"/>
                  </a:lnTo>
                  <a:lnTo>
                    <a:pt x="3275" y="8178"/>
                  </a:lnTo>
                  <a:lnTo>
                    <a:pt x="3275" y="8155"/>
                  </a:lnTo>
                  <a:cubicBezTo>
                    <a:pt x="4071" y="6253"/>
                    <a:pt x="5140" y="4472"/>
                    <a:pt x="6443" y="2880"/>
                  </a:cubicBezTo>
                  <a:lnTo>
                    <a:pt x="6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56;p58">
              <a:extLst>
                <a:ext uri="{FF2B5EF4-FFF2-40B4-BE49-F238E27FC236}">
                  <a16:creationId xmlns:a16="http://schemas.microsoft.com/office/drawing/2014/main" id="{4479AB5C-B99E-43FB-A743-A6415E8F719F}"/>
                </a:ext>
              </a:extLst>
            </p:cNvPr>
            <p:cNvSpPr/>
            <p:nvPr/>
          </p:nvSpPr>
          <p:spPr>
            <a:xfrm>
              <a:off x="1599029" y="2565531"/>
              <a:ext cx="332736" cy="336609"/>
            </a:xfrm>
            <a:custGeom>
              <a:avLst/>
              <a:gdLst/>
              <a:ahLst/>
              <a:cxnLst/>
              <a:rect l="l" t="t" r="r" b="b"/>
              <a:pathLst>
                <a:path w="6444" h="6519" extrusionOk="0">
                  <a:moveTo>
                    <a:pt x="1" y="1"/>
                  </a:moveTo>
                  <a:lnTo>
                    <a:pt x="1" y="6519"/>
                  </a:lnTo>
                  <a:cubicBezTo>
                    <a:pt x="2343" y="6057"/>
                    <a:pt x="4564" y="5041"/>
                    <a:pt x="6443" y="3578"/>
                  </a:cubicBezTo>
                  <a:lnTo>
                    <a:pt x="6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57;p58">
              <a:extLst>
                <a:ext uri="{FF2B5EF4-FFF2-40B4-BE49-F238E27FC236}">
                  <a16:creationId xmlns:a16="http://schemas.microsoft.com/office/drawing/2014/main" id="{306F4DC0-62F6-494C-ACE7-FE961089D598}"/>
                </a:ext>
              </a:extLst>
            </p:cNvPr>
            <p:cNvSpPr/>
            <p:nvPr/>
          </p:nvSpPr>
          <p:spPr>
            <a:xfrm>
              <a:off x="1552093" y="2022330"/>
              <a:ext cx="343269" cy="403941"/>
            </a:xfrm>
            <a:custGeom>
              <a:avLst/>
              <a:gdLst/>
              <a:ahLst/>
              <a:cxnLst/>
              <a:rect l="l" t="t" r="r" b="b"/>
              <a:pathLst>
                <a:path w="6648" h="7823" extrusionOk="0">
                  <a:moveTo>
                    <a:pt x="1918" y="0"/>
                  </a:moveTo>
                  <a:lnTo>
                    <a:pt x="1546" y="1259"/>
                  </a:lnTo>
                  <a:lnTo>
                    <a:pt x="0" y="6458"/>
                  </a:lnTo>
                  <a:cubicBezTo>
                    <a:pt x="440" y="7261"/>
                    <a:pt x="1410" y="7822"/>
                    <a:pt x="2539" y="7822"/>
                  </a:cubicBezTo>
                  <a:cubicBezTo>
                    <a:pt x="3669" y="7822"/>
                    <a:pt x="4639" y="7261"/>
                    <a:pt x="5078" y="6458"/>
                  </a:cubicBezTo>
                  <a:lnTo>
                    <a:pt x="6337" y="1259"/>
                  </a:lnTo>
                  <a:lnTo>
                    <a:pt x="6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58;p58">
              <a:extLst>
                <a:ext uri="{FF2B5EF4-FFF2-40B4-BE49-F238E27FC236}">
                  <a16:creationId xmlns:a16="http://schemas.microsoft.com/office/drawing/2014/main" id="{8EA92692-772A-4A2F-A17C-6F8307F86F5A}"/>
                </a:ext>
              </a:extLst>
            </p:cNvPr>
            <p:cNvSpPr/>
            <p:nvPr/>
          </p:nvSpPr>
          <p:spPr>
            <a:xfrm>
              <a:off x="1289891" y="2022330"/>
              <a:ext cx="361238" cy="403941"/>
            </a:xfrm>
            <a:custGeom>
              <a:avLst/>
              <a:gdLst/>
              <a:ahLst/>
              <a:cxnLst/>
              <a:rect l="l" t="t" r="r" b="b"/>
              <a:pathLst>
                <a:path w="6996" h="7823" extrusionOk="0">
                  <a:moveTo>
                    <a:pt x="2175" y="0"/>
                  </a:moveTo>
                  <a:lnTo>
                    <a:pt x="1751" y="1259"/>
                  </a:lnTo>
                  <a:lnTo>
                    <a:pt x="0" y="6466"/>
                  </a:lnTo>
                  <a:cubicBezTo>
                    <a:pt x="432" y="7269"/>
                    <a:pt x="1410" y="7822"/>
                    <a:pt x="2539" y="7822"/>
                  </a:cubicBezTo>
                  <a:cubicBezTo>
                    <a:pt x="3661" y="7822"/>
                    <a:pt x="4639" y="7261"/>
                    <a:pt x="5078" y="6458"/>
                  </a:cubicBezTo>
                  <a:lnTo>
                    <a:pt x="6624" y="1259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59;p58">
              <a:extLst>
                <a:ext uri="{FF2B5EF4-FFF2-40B4-BE49-F238E27FC236}">
                  <a16:creationId xmlns:a16="http://schemas.microsoft.com/office/drawing/2014/main" id="{DA4DC101-6943-4210-94A6-E8BC164EC719}"/>
                </a:ext>
              </a:extLst>
            </p:cNvPr>
            <p:cNvSpPr/>
            <p:nvPr/>
          </p:nvSpPr>
          <p:spPr>
            <a:xfrm>
              <a:off x="1223746" y="2470832"/>
              <a:ext cx="299018" cy="661857"/>
            </a:xfrm>
            <a:custGeom>
              <a:avLst/>
              <a:gdLst/>
              <a:ahLst/>
              <a:cxnLst/>
              <a:rect l="l" t="t" r="r" b="b"/>
              <a:pathLst>
                <a:path w="5791" h="12818" extrusionOk="0">
                  <a:moveTo>
                    <a:pt x="5124" y="667"/>
                  </a:moveTo>
                  <a:lnTo>
                    <a:pt x="5124" y="8573"/>
                  </a:lnTo>
                  <a:lnTo>
                    <a:pt x="5124" y="12158"/>
                  </a:lnTo>
                  <a:lnTo>
                    <a:pt x="660" y="12158"/>
                  </a:lnTo>
                  <a:lnTo>
                    <a:pt x="660" y="9747"/>
                  </a:lnTo>
                  <a:lnTo>
                    <a:pt x="660" y="6011"/>
                  </a:lnTo>
                  <a:lnTo>
                    <a:pt x="660" y="667"/>
                  </a:lnTo>
                  <a:close/>
                  <a:moveTo>
                    <a:pt x="0" y="0"/>
                  </a:moveTo>
                  <a:lnTo>
                    <a:pt x="0" y="12817"/>
                  </a:lnTo>
                  <a:lnTo>
                    <a:pt x="5791" y="12817"/>
                  </a:lnTo>
                  <a:lnTo>
                    <a:pt x="57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60;p58">
              <a:extLst>
                <a:ext uri="{FF2B5EF4-FFF2-40B4-BE49-F238E27FC236}">
                  <a16:creationId xmlns:a16="http://schemas.microsoft.com/office/drawing/2014/main" id="{7408A39A-4CC2-4AD6-86D5-382AD714BF83}"/>
                </a:ext>
              </a:extLst>
            </p:cNvPr>
            <p:cNvSpPr/>
            <p:nvPr/>
          </p:nvSpPr>
          <p:spPr>
            <a:xfrm>
              <a:off x="1257774" y="2913241"/>
              <a:ext cx="230550" cy="185370"/>
            </a:xfrm>
            <a:custGeom>
              <a:avLst/>
              <a:gdLst/>
              <a:ahLst/>
              <a:cxnLst/>
              <a:rect l="l" t="t" r="r" b="b"/>
              <a:pathLst>
                <a:path w="4465" h="3590" extrusionOk="0">
                  <a:moveTo>
                    <a:pt x="4200" y="0"/>
                  </a:moveTo>
                  <a:cubicBezTo>
                    <a:pt x="2733" y="0"/>
                    <a:pt x="1259" y="414"/>
                    <a:pt x="1" y="1179"/>
                  </a:cubicBezTo>
                  <a:lnTo>
                    <a:pt x="1" y="3590"/>
                  </a:lnTo>
                  <a:lnTo>
                    <a:pt x="4465" y="3590"/>
                  </a:lnTo>
                  <a:lnTo>
                    <a:pt x="4465" y="5"/>
                  </a:lnTo>
                  <a:cubicBezTo>
                    <a:pt x="4377" y="2"/>
                    <a:pt x="4289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61;p58">
              <a:extLst>
                <a:ext uri="{FF2B5EF4-FFF2-40B4-BE49-F238E27FC236}">
                  <a16:creationId xmlns:a16="http://schemas.microsoft.com/office/drawing/2014/main" id="{77AC51A6-DE12-466E-AB27-8D6BF35F0106}"/>
                </a:ext>
              </a:extLst>
            </p:cNvPr>
            <p:cNvSpPr/>
            <p:nvPr/>
          </p:nvSpPr>
          <p:spPr>
            <a:xfrm>
              <a:off x="1257774" y="2505272"/>
              <a:ext cx="230550" cy="468897"/>
            </a:xfrm>
            <a:custGeom>
              <a:avLst/>
              <a:gdLst/>
              <a:ahLst/>
              <a:cxnLst/>
              <a:rect l="l" t="t" r="r" b="b"/>
              <a:pathLst>
                <a:path w="4465" h="9081" extrusionOk="0">
                  <a:moveTo>
                    <a:pt x="3752" y="0"/>
                  </a:moveTo>
                  <a:lnTo>
                    <a:pt x="3752" y="8"/>
                  </a:lnTo>
                  <a:cubicBezTo>
                    <a:pt x="3123" y="2130"/>
                    <a:pt x="1789" y="4033"/>
                    <a:pt x="8" y="5344"/>
                  </a:cubicBezTo>
                  <a:lnTo>
                    <a:pt x="1" y="5344"/>
                  </a:lnTo>
                  <a:lnTo>
                    <a:pt x="1" y="9080"/>
                  </a:lnTo>
                  <a:cubicBezTo>
                    <a:pt x="1259" y="8315"/>
                    <a:pt x="2733" y="7901"/>
                    <a:pt x="4200" y="7901"/>
                  </a:cubicBezTo>
                  <a:cubicBezTo>
                    <a:pt x="4289" y="7901"/>
                    <a:pt x="4377" y="7903"/>
                    <a:pt x="4465" y="7906"/>
                  </a:cubicBezTo>
                  <a:lnTo>
                    <a:pt x="4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62;p58">
              <a:extLst>
                <a:ext uri="{FF2B5EF4-FFF2-40B4-BE49-F238E27FC236}">
                  <a16:creationId xmlns:a16="http://schemas.microsoft.com/office/drawing/2014/main" id="{1759DD3C-D041-433F-A28F-BCDBEB7E67E1}"/>
                </a:ext>
              </a:extLst>
            </p:cNvPr>
            <p:cNvSpPr/>
            <p:nvPr/>
          </p:nvSpPr>
          <p:spPr>
            <a:xfrm>
              <a:off x="1257774" y="2505272"/>
              <a:ext cx="193786" cy="275937"/>
            </a:xfrm>
            <a:custGeom>
              <a:avLst/>
              <a:gdLst/>
              <a:ahLst/>
              <a:cxnLst/>
              <a:rect l="l" t="t" r="r" b="b"/>
              <a:pathLst>
                <a:path w="3753" h="5344" extrusionOk="0">
                  <a:moveTo>
                    <a:pt x="1" y="0"/>
                  </a:moveTo>
                  <a:lnTo>
                    <a:pt x="1" y="5344"/>
                  </a:lnTo>
                  <a:lnTo>
                    <a:pt x="8" y="5344"/>
                  </a:lnTo>
                  <a:cubicBezTo>
                    <a:pt x="1789" y="4033"/>
                    <a:pt x="3123" y="2130"/>
                    <a:pt x="3752" y="8"/>
                  </a:cubicBezTo>
                  <a:lnTo>
                    <a:pt x="3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63;p58">
              <a:extLst>
                <a:ext uri="{FF2B5EF4-FFF2-40B4-BE49-F238E27FC236}">
                  <a16:creationId xmlns:a16="http://schemas.microsoft.com/office/drawing/2014/main" id="{29BF09D2-262A-4AC8-B38E-5C6613134895}"/>
                </a:ext>
              </a:extLst>
            </p:cNvPr>
            <p:cNvSpPr/>
            <p:nvPr/>
          </p:nvSpPr>
          <p:spPr>
            <a:xfrm>
              <a:off x="1018652" y="2022330"/>
              <a:ext cx="383596" cy="403941"/>
            </a:xfrm>
            <a:custGeom>
              <a:avLst/>
              <a:gdLst/>
              <a:ahLst/>
              <a:cxnLst/>
              <a:rect l="l" t="t" r="r" b="b"/>
              <a:pathLst>
                <a:path w="7429" h="7823" extrusionOk="0">
                  <a:moveTo>
                    <a:pt x="2365" y="0"/>
                  </a:moveTo>
                  <a:lnTo>
                    <a:pt x="933" y="3692"/>
                  </a:lnTo>
                  <a:lnTo>
                    <a:pt x="1" y="6087"/>
                  </a:lnTo>
                  <a:cubicBezTo>
                    <a:pt x="311" y="7087"/>
                    <a:pt x="1410" y="7822"/>
                    <a:pt x="2706" y="7822"/>
                  </a:cubicBezTo>
                  <a:cubicBezTo>
                    <a:pt x="2767" y="7822"/>
                    <a:pt x="2828" y="7822"/>
                    <a:pt x="2888" y="7815"/>
                  </a:cubicBezTo>
                  <a:cubicBezTo>
                    <a:pt x="3934" y="7762"/>
                    <a:pt x="4829" y="7224"/>
                    <a:pt x="5253" y="6466"/>
                  </a:cubicBezTo>
                  <a:lnTo>
                    <a:pt x="7004" y="1259"/>
                  </a:lnTo>
                  <a:lnTo>
                    <a:pt x="7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64;p58">
              <a:extLst>
                <a:ext uri="{FF2B5EF4-FFF2-40B4-BE49-F238E27FC236}">
                  <a16:creationId xmlns:a16="http://schemas.microsoft.com/office/drawing/2014/main" id="{AF947749-1156-4F1B-A84F-F28F0DB7E207}"/>
                </a:ext>
              </a:extLst>
            </p:cNvPr>
            <p:cNvSpPr/>
            <p:nvPr/>
          </p:nvSpPr>
          <p:spPr>
            <a:xfrm>
              <a:off x="1925827" y="2560057"/>
              <a:ext cx="11411" cy="618381"/>
            </a:xfrm>
            <a:custGeom>
              <a:avLst/>
              <a:gdLst/>
              <a:ahLst/>
              <a:cxnLst/>
              <a:rect l="l" t="t" r="r" b="b"/>
              <a:pathLst>
                <a:path w="221" h="11976" extrusionOk="0">
                  <a:moveTo>
                    <a:pt x="114" y="1"/>
                  </a:moveTo>
                  <a:cubicBezTo>
                    <a:pt x="54" y="1"/>
                    <a:pt x="1" y="46"/>
                    <a:pt x="1" y="107"/>
                  </a:cubicBezTo>
                  <a:lnTo>
                    <a:pt x="1" y="11862"/>
                  </a:lnTo>
                  <a:cubicBezTo>
                    <a:pt x="1" y="11923"/>
                    <a:pt x="54" y="11976"/>
                    <a:pt x="114" y="11976"/>
                  </a:cubicBezTo>
                  <a:cubicBezTo>
                    <a:pt x="175" y="11976"/>
                    <a:pt x="220" y="11923"/>
                    <a:pt x="220" y="11862"/>
                  </a:cubicBezTo>
                  <a:lnTo>
                    <a:pt x="220" y="107"/>
                  </a:lnTo>
                  <a:cubicBezTo>
                    <a:pt x="220" y="46"/>
                    <a:pt x="175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65;p58">
              <a:extLst>
                <a:ext uri="{FF2B5EF4-FFF2-40B4-BE49-F238E27FC236}">
                  <a16:creationId xmlns:a16="http://schemas.microsoft.com/office/drawing/2014/main" id="{B33DAE1A-4365-45B1-B6A1-1605496C7D20}"/>
                </a:ext>
              </a:extLst>
            </p:cNvPr>
            <p:cNvSpPr/>
            <p:nvPr/>
          </p:nvSpPr>
          <p:spPr>
            <a:xfrm>
              <a:off x="1095382" y="3167078"/>
              <a:ext cx="1672303" cy="11360"/>
            </a:xfrm>
            <a:custGeom>
              <a:avLst/>
              <a:gdLst/>
              <a:ahLst/>
              <a:cxnLst/>
              <a:rect l="l" t="t" r="r" b="b"/>
              <a:pathLst>
                <a:path w="32387" h="220" extrusionOk="0">
                  <a:moveTo>
                    <a:pt x="114" y="0"/>
                  </a:moveTo>
                  <a:cubicBezTo>
                    <a:pt x="53" y="0"/>
                    <a:pt x="0" y="46"/>
                    <a:pt x="0" y="106"/>
                  </a:cubicBezTo>
                  <a:cubicBezTo>
                    <a:pt x="0" y="167"/>
                    <a:pt x="53" y="220"/>
                    <a:pt x="114" y="220"/>
                  </a:cubicBezTo>
                  <a:lnTo>
                    <a:pt x="32273" y="220"/>
                  </a:lnTo>
                  <a:cubicBezTo>
                    <a:pt x="32334" y="220"/>
                    <a:pt x="32387" y="167"/>
                    <a:pt x="32387" y="106"/>
                  </a:cubicBezTo>
                  <a:cubicBezTo>
                    <a:pt x="32387" y="46"/>
                    <a:pt x="32334" y="0"/>
                    <a:pt x="32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66;p58">
              <a:extLst>
                <a:ext uri="{FF2B5EF4-FFF2-40B4-BE49-F238E27FC236}">
                  <a16:creationId xmlns:a16="http://schemas.microsoft.com/office/drawing/2014/main" id="{D490E855-24CF-4806-905D-C1799BC556F2}"/>
                </a:ext>
              </a:extLst>
            </p:cNvPr>
            <p:cNvSpPr/>
            <p:nvPr/>
          </p:nvSpPr>
          <p:spPr>
            <a:xfrm>
              <a:off x="1134882" y="2016444"/>
              <a:ext cx="1628516" cy="11411"/>
            </a:xfrm>
            <a:custGeom>
              <a:avLst/>
              <a:gdLst/>
              <a:ahLst/>
              <a:cxnLst/>
              <a:rect l="l" t="t" r="r" b="b"/>
              <a:pathLst>
                <a:path w="31539" h="221" extrusionOk="0">
                  <a:moveTo>
                    <a:pt x="114" y="1"/>
                  </a:moveTo>
                  <a:cubicBezTo>
                    <a:pt x="54" y="1"/>
                    <a:pt x="1" y="54"/>
                    <a:pt x="1" y="114"/>
                  </a:cubicBezTo>
                  <a:cubicBezTo>
                    <a:pt x="1" y="175"/>
                    <a:pt x="54" y="221"/>
                    <a:pt x="114" y="221"/>
                  </a:cubicBezTo>
                  <a:lnTo>
                    <a:pt x="31425" y="221"/>
                  </a:lnTo>
                  <a:cubicBezTo>
                    <a:pt x="31485" y="221"/>
                    <a:pt x="31538" y="175"/>
                    <a:pt x="31538" y="114"/>
                  </a:cubicBezTo>
                  <a:cubicBezTo>
                    <a:pt x="31538" y="54"/>
                    <a:pt x="31485" y="1"/>
                    <a:pt x="31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1367;p58">
              <a:extLst>
                <a:ext uri="{FF2B5EF4-FFF2-40B4-BE49-F238E27FC236}">
                  <a16:creationId xmlns:a16="http://schemas.microsoft.com/office/drawing/2014/main" id="{B23CD82C-FBE9-4EF3-921E-3B47373DA5B6}"/>
                </a:ext>
              </a:extLst>
            </p:cNvPr>
            <p:cNvGrpSpPr/>
            <p:nvPr/>
          </p:nvGrpSpPr>
          <p:grpSpPr>
            <a:xfrm>
              <a:off x="2246564" y="1183618"/>
              <a:ext cx="486866" cy="504887"/>
              <a:chOff x="2975877" y="1431368"/>
              <a:chExt cx="486866" cy="504887"/>
            </a:xfrm>
          </p:grpSpPr>
          <p:sp>
            <p:nvSpPr>
              <p:cNvPr id="114" name="Google Shape;1368;p58">
                <a:extLst>
                  <a:ext uri="{FF2B5EF4-FFF2-40B4-BE49-F238E27FC236}">
                    <a16:creationId xmlns:a16="http://schemas.microsoft.com/office/drawing/2014/main" id="{438F455C-4C94-4F95-8BD5-AD8837BA9BA1}"/>
                  </a:ext>
                </a:extLst>
              </p:cNvPr>
              <p:cNvSpPr/>
              <p:nvPr/>
            </p:nvSpPr>
            <p:spPr>
              <a:xfrm>
                <a:off x="3275256" y="1732348"/>
                <a:ext cx="75955" cy="203907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3949" extrusionOk="0">
                    <a:moveTo>
                      <a:pt x="735" y="0"/>
                    </a:moveTo>
                    <a:lnTo>
                      <a:pt x="0" y="1971"/>
                    </a:lnTo>
                    <a:lnTo>
                      <a:pt x="735" y="3949"/>
                    </a:lnTo>
                    <a:lnTo>
                      <a:pt x="1471" y="1971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69;p58">
                <a:extLst>
                  <a:ext uri="{FF2B5EF4-FFF2-40B4-BE49-F238E27FC236}">
                    <a16:creationId xmlns:a16="http://schemas.microsoft.com/office/drawing/2014/main" id="{795E89F8-4E13-493D-AE44-31C6D7EFFD30}"/>
                  </a:ext>
                </a:extLst>
              </p:cNvPr>
              <p:cNvSpPr/>
              <p:nvPr/>
            </p:nvSpPr>
            <p:spPr>
              <a:xfrm>
                <a:off x="3122985" y="1551109"/>
                <a:ext cx="61910" cy="48227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934" extrusionOk="0">
                    <a:moveTo>
                      <a:pt x="600" y="1"/>
                    </a:moveTo>
                    <a:cubicBezTo>
                      <a:pt x="1" y="1"/>
                      <a:pt x="1" y="933"/>
                      <a:pt x="600" y="933"/>
                    </a:cubicBezTo>
                    <a:cubicBezTo>
                      <a:pt x="1198" y="933"/>
                      <a:pt x="1198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70;p58">
                <a:extLst>
                  <a:ext uri="{FF2B5EF4-FFF2-40B4-BE49-F238E27FC236}">
                    <a16:creationId xmlns:a16="http://schemas.microsoft.com/office/drawing/2014/main" id="{FB33A311-8C3B-4A82-95F3-F2C7D7F4B1F1}"/>
                  </a:ext>
                </a:extLst>
              </p:cNvPr>
              <p:cNvSpPr/>
              <p:nvPr/>
            </p:nvSpPr>
            <p:spPr>
              <a:xfrm>
                <a:off x="3146117" y="1704930"/>
                <a:ext cx="61859" cy="47814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26" extrusionOk="0">
                    <a:moveTo>
                      <a:pt x="599" y="1"/>
                    </a:moveTo>
                    <a:cubicBezTo>
                      <a:pt x="0" y="1"/>
                      <a:pt x="0" y="925"/>
                      <a:pt x="599" y="925"/>
                    </a:cubicBezTo>
                    <a:cubicBezTo>
                      <a:pt x="1198" y="925"/>
                      <a:pt x="1198" y="1"/>
                      <a:pt x="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71;p58">
                <a:extLst>
                  <a:ext uri="{FF2B5EF4-FFF2-40B4-BE49-F238E27FC236}">
                    <a16:creationId xmlns:a16="http://schemas.microsoft.com/office/drawing/2014/main" id="{7C6A79E6-4B6E-4C55-83F5-903C6500D10B}"/>
                  </a:ext>
                </a:extLst>
              </p:cNvPr>
              <p:cNvSpPr/>
              <p:nvPr/>
            </p:nvSpPr>
            <p:spPr>
              <a:xfrm>
                <a:off x="3425514" y="1690472"/>
                <a:ext cx="37229" cy="28606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54" extrusionOk="0">
                    <a:moveTo>
                      <a:pt x="365" y="0"/>
                    </a:moveTo>
                    <a:cubicBezTo>
                      <a:pt x="8" y="0"/>
                      <a:pt x="1" y="553"/>
                      <a:pt x="365" y="553"/>
                    </a:cubicBezTo>
                    <a:cubicBezTo>
                      <a:pt x="721" y="553"/>
                      <a:pt x="721" y="0"/>
                      <a:pt x="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72;p58">
                <a:extLst>
                  <a:ext uri="{FF2B5EF4-FFF2-40B4-BE49-F238E27FC236}">
                    <a16:creationId xmlns:a16="http://schemas.microsoft.com/office/drawing/2014/main" id="{D345CD98-6E2D-4D0B-8730-695D9CA83B0B}"/>
                  </a:ext>
                </a:extLst>
              </p:cNvPr>
              <p:cNvSpPr/>
              <p:nvPr/>
            </p:nvSpPr>
            <p:spPr>
              <a:xfrm>
                <a:off x="3340988" y="1598510"/>
                <a:ext cx="36867" cy="2896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61" extrusionOk="0">
                    <a:moveTo>
                      <a:pt x="357" y="0"/>
                    </a:moveTo>
                    <a:cubicBezTo>
                      <a:pt x="1" y="0"/>
                      <a:pt x="1" y="561"/>
                      <a:pt x="357" y="561"/>
                    </a:cubicBezTo>
                    <a:cubicBezTo>
                      <a:pt x="713" y="561"/>
                      <a:pt x="71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73;p58">
                <a:extLst>
                  <a:ext uri="{FF2B5EF4-FFF2-40B4-BE49-F238E27FC236}">
                    <a16:creationId xmlns:a16="http://schemas.microsoft.com/office/drawing/2014/main" id="{A5FEBAA5-8408-4501-BD03-4204B6326036}"/>
                  </a:ext>
                </a:extLst>
              </p:cNvPr>
              <p:cNvSpPr/>
              <p:nvPr/>
            </p:nvSpPr>
            <p:spPr>
              <a:xfrm>
                <a:off x="3051780" y="1746445"/>
                <a:ext cx="37229" cy="28606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54" extrusionOk="0">
                    <a:moveTo>
                      <a:pt x="357" y="0"/>
                    </a:moveTo>
                    <a:cubicBezTo>
                      <a:pt x="0" y="0"/>
                      <a:pt x="0" y="553"/>
                      <a:pt x="357" y="553"/>
                    </a:cubicBezTo>
                    <a:cubicBezTo>
                      <a:pt x="721" y="553"/>
                      <a:pt x="721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74;p58">
                <a:extLst>
                  <a:ext uri="{FF2B5EF4-FFF2-40B4-BE49-F238E27FC236}">
                    <a16:creationId xmlns:a16="http://schemas.microsoft.com/office/drawing/2014/main" id="{790A94B4-B0F1-4D45-8BB2-D42925F462F8}"/>
                  </a:ext>
                </a:extLst>
              </p:cNvPr>
              <p:cNvSpPr/>
              <p:nvPr/>
            </p:nvSpPr>
            <p:spPr>
              <a:xfrm>
                <a:off x="2975877" y="1431368"/>
                <a:ext cx="54423" cy="14602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828" extrusionOk="0">
                    <a:moveTo>
                      <a:pt x="531" y="1"/>
                    </a:moveTo>
                    <a:lnTo>
                      <a:pt x="0" y="1410"/>
                    </a:lnTo>
                    <a:lnTo>
                      <a:pt x="531" y="2828"/>
                    </a:lnTo>
                    <a:lnTo>
                      <a:pt x="1054" y="1410"/>
                    </a:lnTo>
                    <a:lnTo>
                      <a:pt x="5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1375;p58">
              <a:extLst>
                <a:ext uri="{FF2B5EF4-FFF2-40B4-BE49-F238E27FC236}">
                  <a16:creationId xmlns:a16="http://schemas.microsoft.com/office/drawing/2014/main" id="{54B22FC4-1F9E-4C7D-8556-1F292992497B}"/>
                </a:ext>
              </a:extLst>
            </p:cNvPr>
            <p:cNvGrpSpPr/>
            <p:nvPr/>
          </p:nvGrpSpPr>
          <p:grpSpPr>
            <a:xfrm>
              <a:off x="950963" y="3433192"/>
              <a:ext cx="340120" cy="364388"/>
              <a:chOff x="574488" y="1710042"/>
              <a:chExt cx="340120" cy="364388"/>
            </a:xfrm>
          </p:grpSpPr>
          <p:sp>
            <p:nvSpPr>
              <p:cNvPr id="108" name="Google Shape;1376;p58">
                <a:extLst>
                  <a:ext uri="{FF2B5EF4-FFF2-40B4-BE49-F238E27FC236}">
                    <a16:creationId xmlns:a16="http://schemas.microsoft.com/office/drawing/2014/main" id="{0C14B64D-9121-4068-8E92-010A25D8AC07}"/>
                  </a:ext>
                </a:extLst>
              </p:cNvPr>
              <p:cNvSpPr/>
              <p:nvPr/>
            </p:nvSpPr>
            <p:spPr>
              <a:xfrm>
                <a:off x="574488" y="1983966"/>
                <a:ext cx="61859" cy="4817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33" extrusionOk="0">
                    <a:moveTo>
                      <a:pt x="599" y="1"/>
                    </a:moveTo>
                    <a:cubicBezTo>
                      <a:pt x="0" y="1"/>
                      <a:pt x="0" y="933"/>
                      <a:pt x="599" y="933"/>
                    </a:cubicBezTo>
                    <a:cubicBezTo>
                      <a:pt x="1198" y="933"/>
                      <a:pt x="1198" y="1"/>
                      <a:pt x="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77;p58">
                <a:extLst>
                  <a:ext uri="{FF2B5EF4-FFF2-40B4-BE49-F238E27FC236}">
                    <a16:creationId xmlns:a16="http://schemas.microsoft.com/office/drawing/2014/main" id="{75A6531F-90DE-44E3-9498-B99B91247DA5}"/>
                  </a:ext>
                </a:extLst>
              </p:cNvPr>
              <p:cNvSpPr/>
              <p:nvPr/>
            </p:nvSpPr>
            <p:spPr>
              <a:xfrm>
                <a:off x="765072" y="1753467"/>
                <a:ext cx="37229" cy="29019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62" extrusionOk="0">
                    <a:moveTo>
                      <a:pt x="356" y="0"/>
                    </a:moveTo>
                    <a:cubicBezTo>
                      <a:pt x="0" y="0"/>
                      <a:pt x="0" y="561"/>
                      <a:pt x="356" y="561"/>
                    </a:cubicBezTo>
                    <a:cubicBezTo>
                      <a:pt x="720" y="561"/>
                      <a:pt x="72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78;p58">
                <a:extLst>
                  <a:ext uri="{FF2B5EF4-FFF2-40B4-BE49-F238E27FC236}">
                    <a16:creationId xmlns:a16="http://schemas.microsoft.com/office/drawing/2014/main" id="{80B1556F-8BDC-429B-B1CD-D14589C7BC10}"/>
                  </a:ext>
                </a:extLst>
              </p:cNvPr>
              <p:cNvSpPr/>
              <p:nvPr/>
            </p:nvSpPr>
            <p:spPr>
              <a:xfrm>
                <a:off x="877379" y="1851677"/>
                <a:ext cx="37229" cy="2865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55" extrusionOk="0">
                    <a:moveTo>
                      <a:pt x="364" y="1"/>
                    </a:moveTo>
                    <a:cubicBezTo>
                      <a:pt x="0" y="1"/>
                      <a:pt x="0" y="554"/>
                      <a:pt x="364" y="554"/>
                    </a:cubicBezTo>
                    <a:cubicBezTo>
                      <a:pt x="720" y="554"/>
                      <a:pt x="720" y="1"/>
                      <a:pt x="3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79;p58">
                <a:extLst>
                  <a:ext uri="{FF2B5EF4-FFF2-40B4-BE49-F238E27FC236}">
                    <a16:creationId xmlns:a16="http://schemas.microsoft.com/office/drawing/2014/main" id="{8BE8D36C-BAAF-472C-8E2C-FE8313E8ED07}"/>
                  </a:ext>
                </a:extLst>
              </p:cNvPr>
              <p:cNvSpPr/>
              <p:nvPr/>
            </p:nvSpPr>
            <p:spPr>
              <a:xfrm>
                <a:off x="869169" y="1710042"/>
                <a:ext cx="37229" cy="289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61" extrusionOk="0">
                    <a:moveTo>
                      <a:pt x="357" y="0"/>
                    </a:moveTo>
                    <a:cubicBezTo>
                      <a:pt x="0" y="0"/>
                      <a:pt x="0" y="561"/>
                      <a:pt x="357" y="561"/>
                    </a:cubicBezTo>
                    <a:cubicBezTo>
                      <a:pt x="720" y="561"/>
                      <a:pt x="72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80;p58">
                <a:extLst>
                  <a:ext uri="{FF2B5EF4-FFF2-40B4-BE49-F238E27FC236}">
                    <a16:creationId xmlns:a16="http://schemas.microsoft.com/office/drawing/2014/main" id="{0220F630-929D-4343-B6FD-87D0DF2BA3C7}"/>
                  </a:ext>
                </a:extLst>
              </p:cNvPr>
              <p:cNvSpPr/>
              <p:nvPr/>
            </p:nvSpPr>
            <p:spPr>
              <a:xfrm>
                <a:off x="758773" y="1942090"/>
                <a:ext cx="49776" cy="132341"/>
              </a:xfrm>
              <a:custGeom>
                <a:avLst/>
                <a:gdLst/>
                <a:ahLst/>
                <a:cxnLst/>
                <a:rect l="l" t="t" r="r" b="b"/>
                <a:pathLst>
                  <a:path w="964" h="2563" extrusionOk="0">
                    <a:moveTo>
                      <a:pt x="478" y="1"/>
                    </a:moveTo>
                    <a:lnTo>
                      <a:pt x="1" y="1282"/>
                    </a:lnTo>
                    <a:lnTo>
                      <a:pt x="478" y="2563"/>
                    </a:lnTo>
                    <a:lnTo>
                      <a:pt x="963" y="1282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81;p58">
                <a:extLst>
                  <a:ext uri="{FF2B5EF4-FFF2-40B4-BE49-F238E27FC236}">
                    <a16:creationId xmlns:a16="http://schemas.microsoft.com/office/drawing/2014/main" id="{979455F2-EB88-4F57-B6B1-13A99571E9BC}"/>
                  </a:ext>
                </a:extLst>
              </p:cNvPr>
              <p:cNvSpPr/>
              <p:nvPr/>
            </p:nvSpPr>
            <p:spPr>
              <a:xfrm>
                <a:off x="581923" y="1783209"/>
                <a:ext cx="39139" cy="10456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2025" extrusionOk="0">
                    <a:moveTo>
                      <a:pt x="379" y="0"/>
                    </a:moveTo>
                    <a:lnTo>
                      <a:pt x="0" y="1009"/>
                    </a:lnTo>
                    <a:lnTo>
                      <a:pt x="379" y="2024"/>
                    </a:lnTo>
                    <a:lnTo>
                      <a:pt x="758" y="100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1382;p58">
              <a:extLst>
                <a:ext uri="{FF2B5EF4-FFF2-40B4-BE49-F238E27FC236}">
                  <a16:creationId xmlns:a16="http://schemas.microsoft.com/office/drawing/2014/main" id="{B351F40F-5A23-44FB-9402-DA1B0DB2A7AD}"/>
                </a:ext>
              </a:extLst>
            </p:cNvPr>
            <p:cNvGrpSpPr/>
            <p:nvPr/>
          </p:nvGrpSpPr>
          <p:grpSpPr>
            <a:xfrm>
              <a:off x="2246530" y="2855492"/>
              <a:ext cx="1036135" cy="852531"/>
              <a:chOff x="2246583" y="2855543"/>
              <a:chExt cx="778873" cy="640856"/>
            </a:xfrm>
          </p:grpSpPr>
          <p:grpSp>
            <p:nvGrpSpPr>
              <p:cNvPr id="100" name="Google Shape;1383;p58">
                <a:extLst>
                  <a:ext uri="{FF2B5EF4-FFF2-40B4-BE49-F238E27FC236}">
                    <a16:creationId xmlns:a16="http://schemas.microsoft.com/office/drawing/2014/main" id="{3317D9DB-DC0C-40B8-9DFB-41BCD1BB6617}"/>
                  </a:ext>
                </a:extLst>
              </p:cNvPr>
              <p:cNvGrpSpPr/>
              <p:nvPr/>
            </p:nvGrpSpPr>
            <p:grpSpPr>
              <a:xfrm flipH="1">
                <a:off x="2246583" y="2855543"/>
                <a:ext cx="778873" cy="634433"/>
                <a:chOff x="339875" y="3409400"/>
                <a:chExt cx="1159900" cy="944800"/>
              </a:xfrm>
            </p:grpSpPr>
            <p:sp>
              <p:nvSpPr>
                <p:cNvPr id="102" name="Google Shape;1384;p58">
                  <a:extLst>
                    <a:ext uri="{FF2B5EF4-FFF2-40B4-BE49-F238E27FC236}">
                      <a16:creationId xmlns:a16="http://schemas.microsoft.com/office/drawing/2014/main" id="{7594BD2E-1E65-468C-A904-61D370BD212C}"/>
                    </a:ext>
                  </a:extLst>
                </p:cNvPr>
                <p:cNvSpPr/>
                <p:nvPr/>
              </p:nvSpPr>
              <p:spPr>
                <a:xfrm>
                  <a:off x="799300" y="3409400"/>
                  <a:ext cx="363850" cy="9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4" h="37792" extrusionOk="0">
                      <a:moveTo>
                        <a:pt x="10235" y="0"/>
                      </a:moveTo>
                      <a:cubicBezTo>
                        <a:pt x="8752" y="0"/>
                        <a:pt x="7334" y="693"/>
                        <a:pt x="6247" y="1698"/>
                      </a:cubicBezTo>
                      <a:cubicBezTo>
                        <a:pt x="5142" y="2687"/>
                        <a:pt x="4351" y="3972"/>
                        <a:pt x="3676" y="5291"/>
                      </a:cubicBezTo>
                      <a:cubicBezTo>
                        <a:pt x="1055" y="10400"/>
                        <a:pt x="83" y="16234"/>
                        <a:pt x="33" y="21986"/>
                      </a:cubicBezTo>
                      <a:cubicBezTo>
                        <a:pt x="0" y="27293"/>
                        <a:pt x="709" y="32550"/>
                        <a:pt x="1500" y="37791"/>
                      </a:cubicBezTo>
                      <a:lnTo>
                        <a:pt x="5489" y="37791"/>
                      </a:lnTo>
                      <a:cubicBezTo>
                        <a:pt x="5587" y="33325"/>
                        <a:pt x="6346" y="28875"/>
                        <a:pt x="7450" y="24557"/>
                      </a:cubicBezTo>
                      <a:cubicBezTo>
                        <a:pt x="8966" y="18657"/>
                        <a:pt x="11142" y="12938"/>
                        <a:pt x="13301" y="7252"/>
                      </a:cubicBezTo>
                      <a:cubicBezTo>
                        <a:pt x="13927" y="5620"/>
                        <a:pt x="14553" y="3775"/>
                        <a:pt x="13828" y="2176"/>
                      </a:cubicBezTo>
                      <a:cubicBezTo>
                        <a:pt x="13218" y="841"/>
                        <a:pt x="11718" y="17"/>
                        <a:pt x="10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385;p58">
                  <a:extLst>
                    <a:ext uri="{FF2B5EF4-FFF2-40B4-BE49-F238E27FC236}">
                      <a16:creationId xmlns:a16="http://schemas.microsoft.com/office/drawing/2014/main" id="{60223626-A719-48B5-A363-0F1386FA1D13}"/>
                    </a:ext>
                  </a:extLst>
                </p:cNvPr>
                <p:cNvSpPr/>
                <p:nvPr/>
              </p:nvSpPr>
              <p:spPr>
                <a:xfrm>
                  <a:off x="948450" y="3782325"/>
                  <a:ext cx="551325" cy="56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3" h="22743" extrusionOk="0">
                      <a:moveTo>
                        <a:pt x="19066" y="1"/>
                      </a:moveTo>
                      <a:cubicBezTo>
                        <a:pt x="18957" y="1"/>
                        <a:pt x="18848" y="6"/>
                        <a:pt x="18740" y="15"/>
                      </a:cubicBezTo>
                      <a:cubicBezTo>
                        <a:pt x="17800" y="98"/>
                        <a:pt x="16927" y="493"/>
                        <a:pt x="16086" y="922"/>
                      </a:cubicBezTo>
                      <a:cubicBezTo>
                        <a:pt x="11752" y="3163"/>
                        <a:pt x="8159" y="6690"/>
                        <a:pt x="5456" y="10744"/>
                      </a:cubicBezTo>
                      <a:cubicBezTo>
                        <a:pt x="3017" y="14420"/>
                        <a:pt x="1270" y="18523"/>
                        <a:pt x="0" y="22743"/>
                      </a:cubicBezTo>
                      <a:lnTo>
                        <a:pt x="3758" y="22743"/>
                      </a:lnTo>
                      <a:cubicBezTo>
                        <a:pt x="5340" y="20287"/>
                        <a:pt x="7450" y="18111"/>
                        <a:pt x="9642" y="16150"/>
                      </a:cubicBezTo>
                      <a:cubicBezTo>
                        <a:pt x="13251" y="12920"/>
                        <a:pt x="17240" y="10052"/>
                        <a:pt x="20289" y="6294"/>
                      </a:cubicBezTo>
                      <a:cubicBezTo>
                        <a:pt x="20915" y="5520"/>
                        <a:pt x="21508" y="4696"/>
                        <a:pt x="21789" y="3740"/>
                      </a:cubicBezTo>
                      <a:cubicBezTo>
                        <a:pt x="22052" y="2768"/>
                        <a:pt x="21953" y="1663"/>
                        <a:pt x="21294" y="905"/>
                      </a:cubicBezTo>
                      <a:cubicBezTo>
                        <a:pt x="20741" y="279"/>
                        <a:pt x="19893" y="1"/>
                        <a:pt x="1906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386;p58">
                  <a:extLst>
                    <a:ext uri="{FF2B5EF4-FFF2-40B4-BE49-F238E27FC236}">
                      <a16:creationId xmlns:a16="http://schemas.microsoft.com/office/drawing/2014/main" id="{FEBB7707-A799-423B-BFD1-470689800625}"/>
                    </a:ext>
                  </a:extLst>
                </p:cNvPr>
                <p:cNvSpPr/>
                <p:nvPr/>
              </p:nvSpPr>
              <p:spPr>
                <a:xfrm>
                  <a:off x="339875" y="3524525"/>
                  <a:ext cx="445025" cy="82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1" h="33187" extrusionOk="0">
                      <a:moveTo>
                        <a:pt x="3947" y="1"/>
                      </a:moveTo>
                      <a:cubicBezTo>
                        <a:pt x="3148" y="1"/>
                        <a:pt x="2355" y="207"/>
                        <a:pt x="1715" y="669"/>
                      </a:cubicBezTo>
                      <a:cubicBezTo>
                        <a:pt x="512" y="1510"/>
                        <a:pt x="1" y="3108"/>
                        <a:pt x="116" y="4592"/>
                      </a:cubicBezTo>
                      <a:cubicBezTo>
                        <a:pt x="232" y="6059"/>
                        <a:pt x="858" y="7443"/>
                        <a:pt x="1550" y="8745"/>
                      </a:cubicBezTo>
                      <a:cubicBezTo>
                        <a:pt x="3923" y="13277"/>
                        <a:pt x="7038" y="17381"/>
                        <a:pt x="9708" y="21732"/>
                      </a:cubicBezTo>
                      <a:cubicBezTo>
                        <a:pt x="11884" y="25292"/>
                        <a:pt x="13779" y="29132"/>
                        <a:pt x="14603" y="33186"/>
                      </a:cubicBezTo>
                      <a:lnTo>
                        <a:pt x="17800" y="33186"/>
                      </a:lnTo>
                      <a:cubicBezTo>
                        <a:pt x="17784" y="26330"/>
                        <a:pt x="16746" y="19491"/>
                        <a:pt x="14719" y="12948"/>
                      </a:cubicBezTo>
                      <a:cubicBezTo>
                        <a:pt x="13384" y="8630"/>
                        <a:pt x="11455" y="4229"/>
                        <a:pt x="7829" y="1526"/>
                      </a:cubicBezTo>
                      <a:cubicBezTo>
                        <a:pt x="6956" y="851"/>
                        <a:pt x="5951" y="307"/>
                        <a:pt x="4879" y="92"/>
                      </a:cubicBezTo>
                      <a:cubicBezTo>
                        <a:pt x="4574" y="32"/>
                        <a:pt x="4260" y="1"/>
                        <a:pt x="394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387;p58">
                  <a:extLst>
                    <a:ext uri="{FF2B5EF4-FFF2-40B4-BE49-F238E27FC236}">
                      <a16:creationId xmlns:a16="http://schemas.microsoft.com/office/drawing/2014/main" id="{5C8284CB-8B99-4378-8B21-2B184546B4C1}"/>
                    </a:ext>
                  </a:extLst>
                </p:cNvPr>
                <p:cNvSpPr/>
                <p:nvPr/>
              </p:nvSpPr>
              <p:spPr>
                <a:xfrm>
                  <a:off x="872625" y="3543375"/>
                  <a:ext cx="149625" cy="8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32083" extrusionOk="0">
                      <a:moveTo>
                        <a:pt x="5788" y="1"/>
                      </a:moveTo>
                      <a:cubicBezTo>
                        <a:pt x="5722" y="1"/>
                        <a:pt x="5653" y="35"/>
                        <a:pt x="5621" y="113"/>
                      </a:cubicBezTo>
                      <a:cubicBezTo>
                        <a:pt x="4715" y="2322"/>
                        <a:pt x="3923" y="4579"/>
                        <a:pt x="3231" y="6870"/>
                      </a:cubicBezTo>
                      <a:cubicBezTo>
                        <a:pt x="2028" y="10908"/>
                        <a:pt x="1171" y="15061"/>
                        <a:pt x="660" y="19248"/>
                      </a:cubicBezTo>
                      <a:cubicBezTo>
                        <a:pt x="149" y="23450"/>
                        <a:pt x="1" y="27702"/>
                        <a:pt x="215" y="31921"/>
                      </a:cubicBezTo>
                      <a:cubicBezTo>
                        <a:pt x="215" y="32029"/>
                        <a:pt x="302" y="32082"/>
                        <a:pt x="386" y="32082"/>
                      </a:cubicBezTo>
                      <a:cubicBezTo>
                        <a:pt x="471" y="32082"/>
                        <a:pt x="553" y="32029"/>
                        <a:pt x="545" y="31921"/>
                      </a:cubicBezTo>
                      <a:cubicBezTo>
                        <a:pt x="429" y="29565"/>
                        <a:pt x="413" y="27191"/>
                        <a:pt x="528" y="24835"/>
                      </a:cubicBezTo>
                      <a:cubicBezTo>
                        <a:pt x="710" y="20615"/>
                        <a:pt x="1270" y="16396"/>
                        <a:pt x="2176" y="12276"/>
                      </a:cubicBezTo>
                      <a:cubicBezTo>
                        <a:pt x="3083" y="8156"/>
                        <a:pt x="4352" y="4118"/>
                        <a:pt x="5934" y="212"/>
                      </a:cubicBezTo>
                      <a:cubicBezTo>
                        <a:pt x="5984" y="82"/>
                        <a:pt x="5889" y="1"/>
                        <a:pt x="57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388;p58">
                  <a:extLst>
                    <a:ext uri="{FF2B5EF4-FFF2-40B4-BE49-F238E27FC236}">
                      <a16:creationId xmlns:a16="http://schemas.microsoft.com/office/drawing/2014/main" id="{1402EF6B-2705-4875-9F3C-5F26D3C32E4E}"/>
                    </a:ext>
                  </a:extLst>
                </p:cNvPr>
                <p:cNvSpPr/>
                <p:nvPr/>
              </p:nvSpPr>
              <p:spPr>
                <a:xfrm>
                  <a:off x="413225" y="3602675"/>
                  <a:ext cx="331100" cy="7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4" h="29892" extrusionOk="0">
                      <a:moveTo>
                        <a:pt x="239" y="1"/>
                      </a:moveTo>
                      <a:cubicBezTo>
                        <a:pt x="113" y="1"/>
                        <a:pt x="1" y="168"/>
                        <a:pt x="116" y="296"/>
                      </a:cubicBezTo>
                      <a:cubicBezTo>
                        <a:pt x="1780" y="2010"/>
                        <a:pt x="3313" y="3856"/>
                        <a:pt x="4681" y="5833"/>
                      </a:cubicBezTo>
                      <a:cubicBezTo>
                        <a:pt x="7120" y="9311"/>
                        <a:pt x="9082" y="13151"/>
                        <a:pt x="10466" y="17172"/>
                      </a:cubicBezTo>
                      <a:cubicBezTo>
                        <a:pt x="11867" y="21210"/>
                        <a:pt x="12691" y="25446"/>
                        <a:pt x="12905" y="29731"/>
                      </a:cubicBezTo>
                      <a:cubicBezTo>
                        <a:pt x="12905" y="29838"/>
                        <a:pt x="12992" y="29891"/>
                        <a:pt x="13076" y="29891"/>
                      </a:cubicBezTo>
                      <a:cubicBezTo>
                        <a:pt x="13161" y="29891"/>
                        <a:pt x="13243" y="29838"/>
                        <a:pt x="13235" y="29731"/>
                      </a:cubicBezTo>
                      <a:cubicBezTo>
                        <a:pt x="13119" y="27325"/>
                        <a:pt x="12806" y="24918"/>
                        <a:pt x="12312" y="22562"/>
                      </a:cubicBezTo>
                      <a:cubicBezTo>
                        <a:pt x="11422" y="18342"/>
                        <a:pt x="9939" y="14272"/>
                        <a:pt x="7928" y="10481"/>
                      </a:cubicBezTo>
                      <a:cubicBezTo>
                        <a:pt x="5901" y="6674"/>
                        <a:pt x="3363" y="3147"/>
                        <a:pt x="347" y="48"/>
                      </a:cubicBezTo>
                      <a:cubicBezTo>
                        <a:pt x="313" y="15"/>
                        <a:pt x="276" y="1"/>
                        <a:pt x="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389;p58">
                  <a:extLst>
                    <a:ext uri="{FF2B5EF4-FFF2-40B4-BE49-F238E27FC236}">
                      <a16:creationId xmlns:a16="http://schemas.microsoft.com/office/drawing/2014/main" id="{E1F374A4-B5A3-46B8-A8BD-29C0CF2BBE3A}"/>
                    </a:ext>
                  </a:extLst>
                </p:cNvPr>
                <p:cNvSpPr/>
                <p:nvPr/>
              </p:nvSpPr>
              <p:spPr>
                <a:xfrm>
                  <a:off x="986350" y="3868275"/>
                  <a:ext cx="416750" cy="47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19072" extrusionOk="0">
                      <a:moveTo>
                        <a:pt x="16427" y="1"/>
                      </a:moveTo>
                      <a:cubicBezTo>
                        <a:pt x="16403" y="1"/>
                        <a:pt x="16376" y="7"/>
                        <a:pt x="16350" y="22"/>
                      </a:cubicBezTo>
                      <a:cubicBezTo>
                        <a:pt x="13499" y="1686"/>
                        <a:pt x="10878" y="3713"/>
                        <a:pt x="8538" y="6054"/>
                      </a:cubicBezTo>
                      <a:cubicBezTo>
                        <a:pt x="6214" y="8394"/>
                        <a:pt x="4170" y="11031"/>
                        <a:pt x="2506" y="13882"/>
                      </a:cubicBezTo>
                      <a:cubicBezTo>
                        <a:pt x="1566" y="15481"/>
                        <a:pt x="742" y="17162"/>
                        <a:pt x="50" y="18876"/>
                      </a:cubicBezTo>
                      <a:cubicBezTo>
                        <a:pt x="1" y="18995"/>
                        <a:pt x="100" y="19072"/>
                        <a:pt x="204" y="19072"/>
                      </a:cubicBezTo>
                      <a:cubicBezTo>
                        <a:pt x="274" y="19072"/>
                        <a:pt x="347" y="19038"/>
                        <a:pt x="380" y="18958"/>
                      </a:cubicBezTo>
                      <a:cubicBezTo>
                        <a:pt x="1599" y="15942"/>
                        <a:pt x="3231" y="13075"/>
                        <a:pt x="5176" y="10454"/>
                      </a:cubicBezTo>
                      <a:cubicBezTo>
                        <a:pt x="7137" y="7834"/>
                        <a:pt x="9428" y="5460"/>
                        <a:pt x="11983" y="3433"/>
                      </a:cubicBezTo>
                      <a:cubicBezTo>
                        <a:pt x="13416" y="2280"/>
                        <a:pt x="14933" y="1241"/>
                        <a:pt x="16515" y="318"/>
                      </a:cubicBezTo>
                      <a:cubicBezTo>
                        <a:pt x="16670" y="220"/>
                        <a:pt x="16572" y="1"/>
                        <a:pt x="164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" name="Google Shape;1390;p58">
                <a:extLst>
                  <a:ext uri="{FF2B5EF4-FFF2-40B4-BE49-F238E27FC236}">
                    <a16:creationId xmlns:a16="http://schemas.microsoft.com/office/drawing/2014/main" id="{A7E3A07C-5B58-4890-9AC4-178DF3B931B3}"/>
                  </a:ext>
                </a:extLst>
              </p:cNvPr>
              <p:cNvSpPr/>
              <p:nvPr/>
            </p:nvSpPr>
            <p:spPr>
              <a:xfrm>
                <a:off x="2491031" y="3485000"/>
                <a:ext cx="332736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31539" h="221" extrusionOk="0">
                    <a:moveTo>
                      <a:pt x="114" y="1"/>
                    </a:moveTo>
                    <a:cubicBezTo>
                      <a:pt x="54" y="1"/>
                      <a:pt x="1" y="54"/>
                      <a:pt x="1" y="114"/>
                    </a:cubicBezTo>
                    <a:cubicBezTo>
                      <a:pt x="1" y="175"/>
                      <a:pt x="54" y="221"/>
                      <a:pt x="114" y="221"/>
                    </a:cubicBezTo>
                    <a:lnTo>
                      <a:pt x="31425" y="221"/>
                    </a:lnTo>
                    <a:cubicBezTo>
                      <a:pt x="31485" y="221"/>
                      <a:pt x="31538" y="175"/>
                      <a:pt x="31538" y="114"/>
                    </a:cubicBezTo>
                    <a:cubicBezTo>
                      <a:pt x="31538" y="54"/>
                      <a:pt x="31485" y="1"/>
                      <a:pt x="31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FC906DE-7FFF-4FBF-A9BA-03F59C1E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83994" y="2908675"/>
            <a:ext cx="2177156" cy="17534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Find the mean, maximum, and minimum amount spent on gold products.</a:t>
            </a:r>
            <a:endParaRPr sz="1600" b="0" dirty="0"/>
          </a:p>
        </p:txBody>
      </p:sp>
      <p:sp>
        <p:nvSpPr>
          <p:cNvPr id="1113" name="Google Shape;1113;p55"/>
          <p:cNvSpPr txBox="1"/>
          <p:nvPr/>
        </p:nvSpPr>
        <p:spPr>
          <a:xfrm>
            <a:off x="808225" y="1555524"/>
            <a:ext cx="2574000" cy="244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Mean: 44.01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Min : 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Max : 362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22295-067B-4FFE-AE36-32A0E5970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0027" y="1143001"/>
            <a:ext cx="51435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Find the max, min, and mean of the number web visits.</a:t>
            </a:r>
            <a:endParaRPr sz="2000" b="0" dirty="0"/>
          </a:p>
        </p:txBody>
      </p:sp>
      <p:sp>
        <p:nvSpPr>
          <p:cNvPr id="1192" name="Google Shape;1192;p57"/>
          <p:cNvSpPr txBox="1">
            <a:spLocks noGrp="1"/>
          </p:cNvSpPr>
          <p:nvPr>
            <p:ph type="body" idx="1"/>
          </p:nvPr>
        </p:nvSpPr>
        <p:spPr>
          <a:xfrm>
            <a:off x="5089900" y="1910600"/>
            <a:ext cx="3685800" cy="163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Mean: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Max: 20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 : 0</a:t>
            </a:r>
            <a:endParaRPr dirty="0"/>
          </a:p>
        </p:txBody>
      </p:sp>
      <p:sp>
        <p:nvSpPr>
          <p:cNvPr id="1197" name="Google Shape;1197;p57"/>
          <p:cNvSpPr/>
          <p:nvPr/>
        </p:nvSpPr>
        <p:spPr>
          <a:xfrm>
            <a:off x="-82349" y="2193050"/>
            <a:ext cx="3149653" cy="2950441"/>
          </a:xfrm>
          <a:custGeom>
            <a:avLst/>
            <a:gdLst/>
            <a:ahLst/>
            <a:cxnLst/>
            <a:rect l="l" t="t" r="r" b="b"/>
            <a:pathLst>
              <a:path w="40886" h="38300" extrusionOk="0">
                <a:moveTo>
                  <a:pt x="18168" y="0"/>
                </a:moveTo>
                <a:cubicBezTo>
                  <a:pt x="12622" y="0"/>
                  <a:pt x="7392" y="3780"/>
                  <a:pt x="5216" y="8934"/>
                </a:cubicBezTo>
                <a:cubicBezTo>
                  <a:pt x="0" y="21893"/>
                  <a:pt x="12006" y="37071"/>
                  <a:pt x="25072" y="38138"/>
                </a:cubicBezTo>
                <a:cubicBezTo>
                  <a:pt x="25927" y="38243"/>
                  <a:pt x="26830" y="38300"/>
                  <a:pt x="27753" y="38300"/>
                </a:cubicBezTo>
                <a:cubicBezTo>
                  <a:pt x="32929" y="38300"/>
                  <a:pt x="38728" y="36500"/>
                  <a:pt x="40083" y="31091"/>
                </a:cubicBezTo>
                <a:cubicBezTo>
                  <a:pt x="40886" y="27646"/>
                  <a:pt x="38350" y="24702"/>
                  <a:pt x="37752" y="21454"/>
                </a:cubicBezTo>
                <a:cubicBezTo>
                  <a:pt x="37275" y="18880"/>
                  <a:pt x="38418" y="16413"/>
                  <a:pt x="38471" y="13854"/>
                </a:cubicBezTo>
                <a:cubicBezTo>
                  <a:pt x="38107" y="5421"/>
                  <a:pt x="28017" y="2620"/>
                  <a:pt x="21340" y="425"/>
                </a:cubicBezTo>
                <a:cubicBezTo>
                  <a:pt x="20284" y="136"/>
                  <a:pt x="19220" y="0"/>
                  <a:pt x="1816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8" name="Google Shape;1198;p57"/>
          <p:cNvGrpSpPr/>
          <p:nvPr/>
        </p:nvGrpSpPr>
        <p:grpSpPr>
          <a:xfrm flipH="1">
            <a:off x="306525" y="1487925"/>
            <a:ext cx="4000000" cy="3308100"/>
            <a:chOff x="3018475" y="1166825"/>
            <a:chExt cx="4000000" cy="3308100"/>
          </a:xfrm>
        </p:grpSpPr>
        <p:sp>
          <p:nvSpPr>
            <p:cNvPr id="1199" name="Google Shape;1199;p57"/>
            <p:cNvSpPr/>
            <p:nvPr/>
          </p:nvSpPr>
          <p:spPr>
            <a:xfrm>
              <a:off x="4309775" y="2443200"/>
              <a:ext cx="7450" cy="2075"/>
            </a:xfrm>
            <a:custGeom>
              <a:avLst/>
              <a:gdLst/>
              <a:ahLst/>
              <a:cxnLst/>
              <a:rect l="l" t="t" r="r" b="b"/>
              <a:pathLst>
                <a:path w="298" h="83" extrusionOk="0">
                  <a:moveTo>
                    <a:pt x="17" y="0"/>
                  </a:moveTo>
                  <a:cubicBezTo>
                    <a:pt x="1" y="0"/>
                    <a:pt x="1" y="17"/>
                    <a:pt x="1" y="17"/>
                  </a:cubicBezTo>
                  <a:lnTo>
                    <a:pt x="281" y="83"/>
                  </a:lnTo>
                  <a:cubicBezTo>
                    <a:pt x="281" y="83"/>
                    <a:pt x="281" y="83"/>
                    <a:pt x="297" y="66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3669475" y="2346775"/>
              <a:ext cx="770125" cy="784150"/>
            </a:xfrm>
            <a:custGeom>
              <a:avLst/>
              <a:gdLst/>
              <a:ahLst/>
              <a:cxnLst/>
              <a:rect l="l" t="t" r="r" b="b"/>
              <a:pathLst>
                <a:path w="30805" h="31366" extrusionOk="0">
                  <a:moveTo>
                    <a:pt x="9445" y="1"/>
                  </a:moveTo>
                  <a:lnTo>
                    <a:pt x="2506" y="21459"/>
                  </a:lnTo>
                  <a:cubicBezTo>
                    <a:pt x="2259" y="22151"/>
                    <a:pt x="1979" y="22811"/>
                    <a:pt x="1435" y="23288"/>
                  </a:cubicBezTo>
                  <a:cubicBezTo>
                    <a:pt x="743" y="23898"/>
                    <a:pt x="1" y="24755"/>
                    <a:pt x="825" y="25118"/>
                  </a:cubicBezTo>
                  <a:lnTo>
                    <a:pt x="27046" y="31364"/>
                  </a:lnTo>
                  <a:cubicBezTo>
                    <a:pt x="27066" y="31365"/>
                    <a:pt x="27085" y="31366"/>
                    <a:pt x="27104" y="31366"/>
                  </a:cubicBezTo>
                  <a:cubicBezTo>
                    <a:pt x="27941" y="31366"/>
                    <a:pt x="27665" y="30291"/>
                    <a:pt x="27327" y="29469"/>
                  </a:cubicBezTo>
                  <a:cubicBezTo>
                    <a:pt x="27063" y="28777"/>
                    <a:pt x="27096" y="28068"/>
                    <a:pt x="27195" y="27343"/>
                  </a:cubicBezTo>
                  <a:lnTo>
                    <a:pt x="30804" y="5093"/>
                  </a:lnTo>
                  <a:lnTo>
                    <a:pt x="25909" y="3923"/>
                  </a:lnTo>
                  <a:lnTo>
                    <a:pt x="25629" y="3857"/>
                  </a:lnTo>
                  <a:lnTo>
                    <a:pt x="14208" y="1138"/>
                  </a:lnTo>
                  <a:lnTo>
                    <a:pt x="9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4011050" y="2198850"/>
              <a:ext cx="336650" cy="283100"/>
            </a:xfrm>
            <a:custGeom>
              <a:avLst/>
              <a:gdLst/>
              <a:ahLst/>
              <a:cxnLst/>
              <a:rect l="l" t="t" r="r" b="b"/>
              <a:pathLst>
                <a:path w="13466" h="11324" extrusionOk="0">
                  <a:moveTo>
                    <a:pt x="6820" y="0"/>
                  </a:moveTo>
                  <a:cubicBezTo>
                    <a:pt x="5819" y="0"/>
                    <a:pt x="4900" y="271"/>
                    <a:pt x="4072" y="809"/>
                  </a:cubicBezTo>
                  <a:cubicBezTo>
                    <a:pt x="1286" y="2605"/>
                    <a:pt x="413" y="6841"/>
                    <a:pt x="380" y="7022"/>
                  </a:cubicBezTo>
                  <a:lnTo>
                    <a:pt x="17" y="8439"/>
                  </a:lnTo>
                  <a:cubicBezTo>
                    <a:pt x="1" y="8522"/>
                    <a:pt x="50" y="8621"/>
                    <a:pt x="149" y="8654"/>
                  </a:cubicBezTo>
                  <a:cubicBezTo>
                    <a:pt x="160" y="8656"/>
                    <a:pt x="170" y="8657"/>
                    <a:pt x="181" y="8657"/>
                  </a:cubicBezTo>
                  <a:cubicBezTo>
                    <a:pt x="255" y="8657"/>
                    <a:pt x="333" y="8608"/>
                    <a:pt x="347" y="8522"/>
                  </a:cubicBezTo>
                  <a:lnTo>
                    <a:pt x="726" y="7088"/>
                  </a:lnTo>
                  <a:cubicBezTo>
                    <a:pt x="726" y="7055"/>
                    <a:pt x="1599" y="2819"/>
                    <a:pt x="4253" y="1105"/>
                  </a:cubicBezTo>
                  <a:cubicBezTo>
                    <a:pt x="5040" y="600"/>
                    <a:pt x="5903" y="347"/>
                    <a:pt x="6843" y="347"/>
                  </a:cubicBezTo>
                  <a:cubicBezTo>
                    <a:pt x="7281" y="347"/>
                    <a:pt x="7736" y="402"/>
                    <a:pt x="8208" y="512"/>
                  </a:cubicBezTo>
                  <a:cubicBezTo>
                    <a:pt x="9675" y="858"/>
                    <a:pt x="10779" y="1633"/>
                    <a:pt x="11488" y="2819"/>
                  </a:cubicBezTo>
                  <a:cubicBezTo>
                    <a:pt x="13103" y="5522"/>
                    <a:pt x="12180" y="9362"/>
                    <a:pt x="12065" y="9807"/>
                  </a:cubicBezTo>
                  <a:lnTo>
                    <a:pt x="11735" y="11109"/>
                  </a:lnTo>
                  <a:cubicBezTo>
                    <a:pt x="11719" y="11208"/>
                    <a:pt x="11768" y="11291"/>
                    <a:pt x="11851" y="11324"/>
                  </a:cubicBezTo>
                  <a:lnTo>
                    <a:pt x="11900" y="11324"/>
                  </a:lnTo>
                  <a:cubicBezTo>
                    <a:pt x="11983" y="11324"/>
                    <a:pt x="12049" y="11274"/>
                    <a:pt x="12065" y="11192"/>
                  </a:cubicBezTo>
                  <a:lnTo>
                    <a:pt x="12411" y="9890"/>
                  </a:lnTo>
                  <a:cubicBezTo>
                    <a:pt x="12526" y="9445"/>
                    <a:pt x="13466" y="5456"/>
                    <a:pt x="11785" y="2638"/>
                  </a:cubicBezTo>
                  <a:cubicBezTo>
                    <a:pt x="11027" y="1385"/>
                    <a:pt x="9840" y="545"/>
                    <a:pt x="8291" y="182"/>
                  </a:cubicBezTo>
                  <a:cubicBezTo>
                    <a:pt x="7783" y="61"/>
                    <a:pt x="7292" y="0"/>
                    <a:pt x="6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3760550" y="2929375"/>
              <a:ext cx="557075" cy="90675"/>
            </a:xfrm>
            <a:custGeom>
              <a:avLst/>
              <a:gdLst/>
              <a:ahLst/>
              <a:cxnLst/>
              <a:rect l="l" t="t" r="r" b="b"/>
              <a:pathLst>
                <a:path w="22283" h="3627" extrusionOk="0">
                  <a:moveTo>
                    <a:pt x="215" y="1"/>
                  </a:moveTo>
                  <a:cubicBezTo>
                    <a:pt x="116" y="1"/>
                    <a:pt x="33" y="50"/>
                    <a:pt x="17" y="149"/>
                  </a:cubicBezTo>
                  <a:cubicBezTo>
                    <a:pt x="0" y="248"/>
                    <a:pt x="66" y="331"/>
                    <a:pt x="165" y="347"/>
                  </a:cubicBezTo>
                  <a:lnTo>
                    <a:pt x="22069" y="3627"/>
                  </a:lnTo>
                  <a:lnTo>
                    <a:pt x="22101" y="3627"/>
                  </a:lnTo>
                  <a:cubicBezTo>
                    <a:pt x="22184" y="3627"/>
                    <a:pt x="22250" y="3561"/>
                    <a:pt x="22266" y="3478"/>
                  </a:cubicBezTo>
                  <a:cubicBezTo>
                    <a:pt x="22283" y="3380"/>
                    <a:pt x="22217" y="3297"/>
                    <a:pt x="22118" y="3281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3677325" y="2372750"/>
              <a:ext cx="7425" cy="2475"/>
            </a:xfrm>
            <a:custGeom>
              <a:avLst/>
              <a:gdLst/>
              <a:ahLst/>
              <a:cxnLst/>
              <a:rect l="l" t="t" r="r" b="b"/>
              <a:pathLst>
                <a:path w="297" h="99" extrusionOk="0">
                  <a:moveTo>
                    <a:pt x="297" y="0"/>
                  </a:moveTo>
                  <a:lnTo>
                    <a:pt x="0" y="99"/>
                  </a:lnTo>
                  <a:lnTo>
                    <a:pt x="297" y="17"/>
                  </a:lnTo>
                  <a:cubicBezTo>
                    <a:pt x="297" y="17"/>
                    <a:pt x="297" y="0"/>
                    <a:pt x="297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3263650" y="2331950"/>
              <a:ext cx="854550" cy="869950"/>
            </a:xfrm>
            <a:custGeom>
              <a:avLst/>
              <a:gdLst/>
              <a:ahLst/>
              <a:cxnLst/>
              <a:rect l="l" t="t" r="r" b="b"/>
              <a:pathLst>
                <a:path w="34182" h="34798" extrusionOk="0">
                  <a:moveTo>
                    <a:pt x="22299" y="0"/>
                  </a:moveTo>
                  <a:lnTo>
                    <a:pt x="17173" y="1632"/>
                  </a:lnTo>
                  <a:lnTo>
                    <a:pt x="16893" y="1731"/>
                  </a:lnTo>
                  <a:lnTo>
                    <a:pt x="4977" y="5522"/>
                  </a:lnTo>
                  <a:lnTo>
                    <a:pt x="0" y="7120"/>
                  </a:lnTo>
                  <a:lnTo>
                    <a:pt x="5488" y="30523"/>
                  </a:lnTo>
                  <a:cubicBezTo>
                    <a:pt x="5653" y="31281"/>
                    <a:pt x="5752" y="32040"/>
                    <a:pt x="5505" y="32781"/>
                  </a:cubicBezTo>
                  <a:cubicBezTo>
                    <a:pt x="5220" y="33668"/>
                    <a:pt x="5026" y="34798"/>
                    <a:pt x="5859" y="34798"/>
                  </a:cubicBezTo>
                  <a:cubicBezTo>
                    <a:pt x="5893" y="34798"/>
                    <a:pt x="5929" y="34796"/>
                    <a:pt x="5966" y="34792"/>
                  </a:cubicBezTo>
                  <a:lnTo>
                    <a:pt x="33325" y="26057"/>
                  </a:lnTo>
                  <a:cubicBezTo>
                    <a:pt x="34182" y="25579"/>
                    <a:pt x="33325" y="24722"/>
                    <a:pt x="32550" y="24145"/>
                  </a:cubicBezTo>
                  <a:cubicBezTo>
                    <a:pt x="31924" y="23684"/>
                    <a:pt x="31561" y="23008"/>
                    <a:pt x="31248" y="22283"/>
                  </a:cubicBezTo>
                  <a:lnTo>
                    <a:pt x="22299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3335325" y="2198850"/>
              <a:ext cx="364275" cy="312775"/>
            </a:xfrm>
            <a:custGeom>
              <a:avLst/>
              <a:gdLst/>
              <a:ahLst/>
              <a:cxnLst/>
              <a:rect l="l" t="t" r="r" b="b"/>
              <a:pathLst>
                <a:path w="14571" h="12511" extrusionOk="0">
                  <a:moveTo>
                    <a:pt x="6992" y="0"/>
                  </a:moveTo>
                  <a:cubicBezTo>
                    <a:pt x="6363" y="0"/>
                    <a:pt x="5713" y="105"/>
                    <a:pt x="5044" y="314"/>
                  </a:cubicBezTo>
                  <a:cubicBezTo>
                    <a:pt x="3412" y="842"/>
                    <a:pt x="2226" y="1814"/>
                    <a:pt x="1550" y="3215"/>
                  </a:cubicBezTo>
                  <a:cubicBezTo>
                    <a:pt x="1" y="6379"/>
                    <a:pt x="1550" y="10730"/>
                    <a:pt x="1616" y="10895"/>
                  </a:cubicBezTo>
                  <a:lnTo>
                    <a:pt x="2061" y="12395"/>
                  </a:lnTo>
                  <a:cubicBezTo>
                    <a:pt x="2077" y="12477"/>
                    <a:pt x="2143" y="12510"/>
                    <a:pt x="2226" y="12510"/>
                  </a:cubicBezTo>
                  <a:lnTo>
                    <a:pt x="2275" y="12510"/>
                  </a:lnTo>
                  <a:cubicBezTo>
                    <a:pt x="2358" y="12477"/>
                    <a:pt x="2407" y="12395"/>
                    <a:pt x="2391" y="12296"/>
                  </a:cubicBezTo>
                  <a:lnTo>
                    <a:pt x="1929" y="10796"/>
                  </a:lnTo>
                  <a:cubicBezTo>
                    <a:pt x="1913" y="10747"/>
                    <a:pt x="380" y="6396"/>
                    <a:pt x="1863" y="3363"/>
                  </a:cubicBezTo>
                  <a:cubicBezTo>
                    <a:pt x="2506" y="2061"/>
                    <a:pt x="3610" y="1138"/>
                    <a:pt x="5143" y="644"/>
                  </a:cubicBezTo>
                  <a:cubicBezTo>
                    <a:pt x="5774" y="447"/>
                    <a:pt x="6391" y="348"/>
                    <a:pt x="6990" y="348"/>
                  </a:cubicBezTo>
                  <a:cubicBezTo>
                    <a:pt x="7845" y="348"/>
                    <a:pt x="8662" y="550"/>
                    <a:pt x="9428" y="957"/>
                  </a:cubicBezTo>
                  <a:cubicBezTo>
                    <a:pt x="12378" y="2523"/>
                    <a:pt x="13664" y="6544"/>
                    <a:pt x="13812" y="7006"/>
                  </a:cubicBezTo>
                  <a:lnTo>
                    <a:pt x="14224" y="8390"/>
                  </a:lnTo>
                  <a:cubicBezTo>
                    <a:pt x="14238" y="8462"/>
                    <a:pt x="14315" y="8508"/>
                    <a:pt x="14400" y="8508"/>
                  </a:cubicBezTo>
                  <a:cubicBezTo>
                    <a:pt x="14413" y="8508"/>
                    <a:pt x="14425" y="8507"/>
                    <a:pt x="14438" y="8505"/>
                  </a:cubicBezTo>
                  <a:cubicBezTo>
                    <a:pt x="14521" y="8472"/>
                    <a:pt x="14570" y="8373"/>
                    <a:pt x="14554" y="8291"/>
                  </a:cubicBezTo>
                  <a:lnTo>
                    <a:pt x="14142" y="6907"/>
                  </a:lnTo>
                  <a:cubicBezTo>
                    <a:pt x="13993" y="6445"/>
                    <a:pt x="12675" y="2292"/>
                    <a:pt x="9576" y="644"/>
                  </a:cubicBezTo>
                  <a:cubicBezTo>
                    <a:pt x="8760" y="216"/>
                    <a:pt x="7897" y="0"/>
                    <a:pt x="6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3445350" y="2891575"/>
              <a:ext cx="555025" cy="235600"/>
            </a:xfrm>
            <a:custGeom>
              <a:avLst/>
              <a:gdLst/>
              <a:ahLst/>
              <a:cxnLst/>
              <a:rect l="l" t="t" r="r" b="b"/>
              <a:pathLst>
                <a:path w="22201" h="9424" extrusionOk="0">
                  <a:moveTo>
                    <a:pt x="22000" y="1"/>
                  </a:moveTo>
                  <a:cubicBezTo>
                    <a:pt x="21979" y="1"/>
                    <a:pt x="21957" y="5"/>
                    <a:pt x="21937" y="13"/>
                  </a:cubicBezTo>
                  <a:lnTo>
                    <a:pt x="132" y="9094"/>
                  </a:lnTo>
                  <a:cubicBezTo>
                    <a:pt x="33" y="9127"/>
                    <a:pt x="0" y="9226"/>
                    <a:pt x="33" y="9308"/>
                  </a:cubicBezTo>
                  <a:cubicBezTo>
                    <a:pt x="66" y="9374"/>
                    <a:pt x="116" y="9424"/>
                    <a:pt x="198" y="9424"/>
                  </a:cubicBezTo>
                  <a:cubicBezTo>
                    <a:pt x="214" y="9424"/>
                    <a:pt x="231" y="9424"/>
                    <a:pt x="264" y="9407"/>
                  </a:cubicBezTo>
                  <a:lnTo>
                    <a:pt x="22068" y="326"/>
                  </a:lnTo>
                  <a:cubicBezTo>
                    <a:pt x="22151" y="293"/>
                    <a:pt x="22200" y="194"/>
                    <a:pt x="22151" y="112"/>
                  </a:cubicBezTo>
                  <a:cubicBezTo>
                    <a:pt x="22126" y="38"/>
                    <a:pt x="22064" y="1"/>
                    <a:pt x="22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699575" y="2643450"/>
              <a:ext cx="912650" cy="901975"/>
            </a:xfrm>
            <a:custGeom>
              <a:avLst/>
              <a:gdLst/>
              <a:ahLst/>
              <a:cxnLst/>
              <a:rect l="l" t="t" r="r" b="b"/>
              <a:pathLst>
                <a:path w="36506" h="36079" extrusionOk="0">
                  <a:moveTo>
                    <a:pt x="20569" y="0"/>
                  </a:moveTo>
                  <a:lnTo>
                    <a:pt x="3824" y="15113"/>
                  </a:lnTo>
                  <a:cubicBezTo>
                    <a:pt x="3263" y="15591"/>
                    <a:pt x="2686" y="16003"/>
                    <a:pt x="1961" y="16152"/>
                  </a:cubicBezTo>
                  <a:cubicBezTo>
                    <a:pt x="1071" y="16316"/>
                    <a:pt x="0" y="16695"/>
                    <a:pt x="527" y="17437"/>
                  </a:cubicBezTo>
                  <a:lnTo>
                    <a:pt x="2934" y="19711"/>
                  </a:lnTo>
                  <a:lnTo>
                    <a:pt x="3181" y="19942"/>
                  </a:lnTo>
                  <a:lnTo>
                    <a:pt x="6411" y="22991"/>
                  </a:lnTo>
                  <a:lnTo>
                    <a:pt x="6642" y="23222"/>
                  </a:lnTo>
                  <a:lnTo>
                    <a:pt x="9180" y="25628"/>
                  </a:lnTo>
                  <a:lnTo>
                    <a:pt x="9427" y="25859"/>
                  </a:lnTo>
                  <a:lnTo>
                    <a:pt x="13531" y="29732"/>
                  </a:lnTo>
                  <a:lnTo>
                    <a:pt x="13762" y="29963"/>
                  </a:lnTo>
                  <a:lnTo>
                    <a:pt x="17552" y="33539"/>
                  </a:lnTo>
                  <a:lnTo>
                    <a:pt x="17800" y="33770"/>
                  </a:lnTo>
                  <a:lnTo>
                    <a:pt x="20107" y="35962"/>
                  </a:lnTo>
                  <a:cubicBezTo>
                    <a:pt x="20235" y="36042"/>
                    <a:pt x="20350" y="36078"/>
                    <a:pt x="20454" y="36078"/>
                  </a:cubicBezTo>
                  <a:cubicBezTo>
                    <a:pt x="20966" y="36078"/>
                    <a:pt x="21201" y="35202"/>
                    <a:pt x="21310" y="34462"/>
                  </a:cubicBezTo>
                  <a:cubicBezTo>
                    <a:pt x="21409" y="33720"/>
                    <a:pt x="21805" y="33127"/>
                    <a:pt x="22250" y="32550"/>
                  </a:cubicBezTo>
                  <a:lnTo>
                    <a:pt x="36506" y="15097"/>
                  </a:lnTo>
                  <a:lnTo>
                    <a:pt x="35171" y="13828"/>
                  </a:lnTo>
                  <a:lnTo>
                    <a:pt x="34924" y="13597"/>
                  </a:lnTo>
                  <a:lnTo>
                    <a:pt x="32847" y="11636"/>
                  </a:lnTo>
                  <a:lnTo>
                    <a:pt x="32633" y="11438"/>
                  </a:lnTo>
                  <a:lnTo>
                    <a:pt x="32155" y="10976"/>
                  </a:lnTo>
                  <a:lnTo>
                    <a:pt x="31908" y="10746"/>
                  </a:lnTo>
                  <a:lnTo>
                    <a:pt x="28430" y="7450"/>
                  </a:lnTo>
                  <a:lnTo>
                    <a:pt x="28183" y="7219"/>
                  </a:lnTo>
                  <a:lnTo>
                    <a:pt x="25414" y="4582"/>
                  </a:lnTo>
                  <a:lnTo>
                    <a:pt x="25167" y="4351"/>
                  </a:lnTo>
                  <a:lnTo>
                    <a:pt x="24128" y="3379"/>
                  </a:lnTo>
                  <a:lnTo>
                    <a:pt x="22134" y="1483"/>
                  </a:lnTo>
                  <a:lnTo>
                    <a:pt x="21887" y="1253"/>
                  </a:lnTo>
                  <a:lnTo>
                    <a:pt x="205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4515375" y="2929375"/>
              <a:ext cx="5375" cy="4975"/>
            </a:xfrm>
            <a:custGeom>
              <a:avLst/>
              <a:gdLst/>
              <a:ahLst/>
              <a:cxnLst/>
              <a:rect l="l" t="t" r="r" b="b"/>
              <a:pathLst>
                <a:path w="215" h="199" extrusionOk="0">
                  <a:moveTo>
                    <a:pt x="215" y="199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215" y="199"/>
                  </a:lnTo>
                  <a:cubicBezTo>
                    <a:pt x="215" y="199"/>
                    <a:pt x="215" y="199"/>
                    <a:pt x="215" y="199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4272275" y="2636300"/>
              <a:ext cx="330075" cy="326475"/>
            </a:xfrm>
            <a:custGeom>
              <a:avLst/>
              <a:gdLst/>
              <a:ahLst/>
              <a:cxnLst/>
              <a:rect l="l" t="t" r="r" b="b"/>
              <a:pathLst>
                <a:path w="13203" h="13059" extrusionOk="0">
                  <a:moveTo>
                    <a:pt x="7628" y="0"/>
                  </a:moveTo>
                  <a:cubicBezTo>
                    <a:pt x="7547" y="0"/>
                    <a:pt x="7466" y="2"/>
                    <a:pt x="7384" y="6"/>
                  </a:cubicBezTo>
                  <a:cubicBezTo>
                    <a:pt x="4088" y="171"/>
                    <a:pt x="1204" y="3401"/>
                    <a:pt x="1089" y="3533"/>
                  </a:cubicBezTo>
                  <a:lnTo>
                    <a:pt x="67" y="4588"/>
                  </a:lnTo>
                  <a:cubicBezTo>
                    <a:pt x="1" y="4654"/>
                    <a:pt x="1" y="4769"/>
                    <a:pt x="67" y="4835"/>
                  </a:cubicBezTo>
                  <a:cubicBezTo>
                    <a:pt x="98" y="4866"/>
                    <a:pt x="140" y="4882"/>
                    <a:pt x="183" y="4882"/>
                  </a:cubicBezTo>
                  <a:cubicBezTo>
                    <a:pt x="231" y="4882"/>
                    <a:pt x="279" y="4862"/>
                    <a:pt x="314" y="4818"/>
                  </a:cubicBezTo>
                  <a:lnTo>
                    <a:pt x="1352" y="3764"/>
                  </a:lnTo>
                  <a:cubicBezTo>
                    <a:pt x="1369" y="3747"/>
                    <a:pt x="4253" y="517"/>
                    <a:pt x="7401" y="352"/>
                  </a:cubicBezTo>
                  <a:cubicBezTo>
                    <a:pt x="7481" y="348"/>
                    <a:pt x="7562" y="346"/>
                    <a:pt x="7641" y="346"/>
                  </a:cubicBezTo>
                  <a:cubicBezTo>
                    <a:pt x="8916" y="346"/>
                    <a:pt x="10086" y="842"/>
                    <a:pt x="11126" y="1819"/>
                  </a:cubicBezTo>
                  <a:cubicBezTo>
                    <a:pt x="12213" y="2857"/>
                    <a:pt x="12774" y="4077"/>
                    <a:pt x="12807" y="5461"/>
                  </a:cubicBezTo>
                  <a:cubicBezTo>
                    <a:pt x="12856" y="8609"/>
                    <a:pt x="10137" y="11477"/>
                    <a:pt x="9824" y="11790"/>
                  </a:cubicBezTo>
                  <a:lnTo>
                    <a:pt x="8868" y="12762"/>
                  </a:lnTo>
                  <a:cubicBezTo>
                    <a:pt x="8802" y="12828"/>
                    <a:pt x="8802" y="12944"/>
                    <a:pt x="8868" y="13009"/>
                  </a:cubicBezTo>
                  <a:cubicBezTo>
                    <a:pt x="8901" y="13042"/>
                    <a:pt x="8950" y="13059"/>
                    <a:pt x="9000" y="13059"/>
                  </a:cubicBezTo>
                  <a:cubicBezTo>
                    <a:pt x="9033" y="13059"/>
                    <a:pt x="9082" y="13042"/>
                    <a:pt x="9115" y="13009"/>
                  </a:cubicBezTo>
                  <a:lnTo>
                    <a:pt x="10071" y="12037"/>
                  </a:lnTo>
                  <a:cubicBezTo>
                    <a:pt x="10384" y="11707"/>
                    <a:pt x="13202" y="8741"/>
                    <a:pt x="13153" y="5461"/>
                  </a:cubicBezTo>
                  <a:cubicBezTo>
                    <a:pt x="13120" y="3978"/>
                    <a:pt x="12527" y="2676"/>
                    <a:pt x="11356" y="1572"/>
                  </a:cubicBezTo>
                  <a:cubicBezTo>
                    <a:pt x="10251" y="529"/>
                    <a:pt x="8999" y="0"/>
                    <a:pt x="7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3793500" y="3076875"/>
              <a:ext cx="442950" cy="353975"/>
            </a:xfrm>
            <a:custGeom>
              <a:avLst/>
              <a:gdLst/>
              <a:ahLst/>
              <a:cxnLst/>
              <a:rect l="l" t="t" r="r" b="b"/>
              <a:pathLst>
                <a:path w="17718" h="14159" extrusionOk="0">
                  <a:moveTo>
                    <a:pt x="192" y="0"/>
                  </a:moveTo>
                  <a:cubicBezTo>
                    <a:pt x="143" y="0"/>
                    <a:pt x="95" y="21"/>
                    <a:pt x="67" y="67"/>
                  </a:cubicBezTo>
                  <a:cubicBezTo>
                    <a:pt x="1" y="149"/>
                    <a:pt x="17" y="248"/>
                    <a:pt x="83" y="314"/>
                  </a:cubicBezTo>
                  <a:lnTo>
                    <a:pt x="17421" y="14109"/>
                  </a:lnTo>
                  <a:cubicBezTo>
                    <a:pt x="17454" y="14142"/>
                    <a:pt x="17487" y="14158"/>
                    <a:pt x="17520" y="14158"/>
                  </a:cubicBezTo>
                  <a:cubicBezTo>
                    <a:pt x="17586" y="14158"/>
                    <a:pt x="17636" y="14125"/>
                    <a:pt x="17669" y="14092"/>
                  </a:cubicBezTo>
                  <a:cubicBezTo>
                    <a:pt x="17718" y="14010"/>
                    <a:pt x="17702" y="13911"/>
                    <a:pt x="17636" y="13845"/>
                  </a:cubicBezTo>
                  <a:lnTo>
                    <a:pt x="297" y="34"/>
                  </a:lnTo>
                  <a:cubicBezTo>
                    <a:pt x="269" y="13"/>
                    <a:pt x="230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3509625" y="2324475"/>
              <a:ext cx="1063475" cy="717900"/>
            </a:xfrm>
            <a:custGeom>
              <a:avLst/>
              <a:gdLst/>
              <a:ahLst/>
              <a:cxnLst/>
              <a:rect l="l" t="t" r="r" b="b"/>
              <a:pathLst>
                <a:path w="42539" h="28716" extrusionOk="0">
                  <a:moveTo>
                    <a:pt x="37447" y="0"/>
                  </a:moveTo>
                  <a:cubicBezTo>
                    <a:pt x="36669" y="0"/>
                    <a:pt x="35883" y="203"/>
                    <a:pt x="35171" y="629"/>
                  </a:cubicBezTo>
                  <a:lnTo>
                    <a:pt x="2291" y="20472"/>
                  </a:lnTo>
                  <a:cubicBezTo>
                    <a:pt x="1253" y="21099"/>
                    <a:pt x="561" y="22104"/>
                    <a:pt x="280" y="23208"/>
                  </a:cubicBezTo>
                  <a:cubicBezTo>
                    <a:pt x="0" y="24312"/>
                    <a:pt x="149" y="25515"/>
                    <a:pt x="791" y="26570"/>
                  </a:cubicBezTo>
                  <a:cubicBezTo>
                    <a:pt x="1618" y="27951"/>
                    <a:pt x="3098" y="28715"/>
                    <a:pt x="4610" y="28715"/>
                  </a:cubicBezTo>
                  <a:cubicBezTo>
                    <a:pt x="5389" y="28715"/>
                    <a:pt x="6177" y="28512"/>
                    <a:pt x="6889" y="28086"/>
                  </a:cubicBezTo>
                  <a:lnTo>
                    <a:pt x="39769" y="8243"/>
                  </a:lnTo>
                  <a:cubicBezTo>
                    <a:pt x="41862" y="6991"/>
                    <a:pt x="42538" y="4238"/>
                    <a:pt x="41269" y="2145"/>
                  </a:cubicBezTo>
                  <a:cubicBezTo>
                    <a:pt x="40432" y="764"/>
                    <a:pt x="38955" y="0"/>
                    <a:pt x="37447" y="0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3488600" y="2319225"/>
              <a:ext cx="1063075" cy="717975"/>
            </a:xfrm>
            <a:custGeom>
              <a:avLst/>
              <a:gdLst/>
              <a:ahLst/>
              <a:cxnLst/>
              <a:rect l="l" t="t" r="r" b="b"/>
              <a:pathLst>
                <a:path w="42523" h="28719" extrusionOk="0">
                  <a:moveTo>
                    <a:pt x="37448" y="1"/>
                  </a:moveTo>
                  <a:cubicBezTo>
                    <a:pt x="36664" y="1"/>
                    <a:pt x="35871" y="207"/>
                    <a:pt x="35155" y="641"/>
                  </a:cubicBezTo>
                  <a:lnTo>
                    <a:pt x="2275" y="20468"/>
                  </a:lnTo>
                  <a:cubicBezTo>
                    <a:pt x="1237" y="21094"/>
                    <a:pt x="545" y="22100"/>
                    <a:pt x="264" y="23204"/>
                  </a:cubicBezTo>
                  <a:cubicBezTo>
                    <a:pt x="1" y="24308"/>
                    <a:pt x="133" y="25528"/>
                    <a:pt x="775" y="26566"/>
                  </a:cubicBezTo>
                  <a:cubicBezTo>
                    <a:pt x="1602" y="27947"/>
                    <a:pt x="3082" y="28719"/>
                    <a:pt x="4594" y="28719"/>
                  </a:cubicBezTo>
                  <a:cubicBezTo>
                    <a:pt x="5374" y="28719"/>
                    <a:pt x="6162" y="28514"/>
                    <a:pt x="6873" y="28082"/>
                  </a:cubicBezTo>
                  <a:lnTo>
                    <a:pt x="39753" y="8256"/>
                  </a:lnTo>
                  <a:cubicBezTo>
                    <a:pt x="41846" y="6986"/>
                    <a:pt x="42522" y="4234"/>
                    <a:pt x="41253" y="2141"/>
                  </a:cubicBezTo>
                  <a:cubicBezTo>
                    <a:pt x="40429" y="764"/>
                    <a:pt x="38956" y="1"/>
                    <a:pt x="37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559475" y="2839975"/>
              <a:ext cx="159900" cy="156175"/>
            </a:xfrm>
            <a:custGeom>
              <a:avLst/>
              <a:gdLst/>
              <a:ahLst/>
              <a:cxnLst/>
              <a:rect l="l" t="t" r="r" b="b"/>
              <a:pathLst>
                <a:path w="6396" h="6247" extrusionOk="0">
                  <a:moveTo>
                    <a:pt x="1550" y="1"/>
                  </a:moveTo>
                  <a:lnTo>
                    <a:pt x="1731" y="2226"/>
                  </a:lnTo>
                  <a:lnTo>
                    <a:pt x="0" y="3643"/>
                  </a:lnTo>
                  <a:lnTo>
                    <a:pt x="2192" y="4154"/>
                  </a:lnTo>
                  <a:lnTo>
                    <a:pt x="3000" y="6247"/>
                  </a:lnTo>
                  <a:lnTo>
                    <a:pt x="4170" y="4335"/>
                  </a:lnTo>
                  <a:lnTo>
                    <a:pt x="6395" y="4203"/>
                  </a:lnTo>
                  <a:lnTo>
                    <a:pt x="4928" y="2506"/>
                  </a:lnTo>
                  <a:lnTo>
                    <a:pt x="5505" y="330"/>
                  </a:lnTo>
                  <a:lnTo>
                    <a:pt x="5505" y="330"/>
                  </a:lnTo>
                  <a:lnTo>
                    <a:pt x="3429" y="1204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747350" y="2726675"/>
              <a:ext cx="159900" cy="156175"/>
            </a:xfrm>
            <a:custGeom>
              <a:avLst/>
              <a:gdLst/>
              <a:ahLst/>
              <a:cxnLst/>
              <a:rect l="l" t="t" r="r" b="b"/>
              <a:pathLst>
                <a:path w="6396" h="6247" extrusionOk="0">
                  <a:moveTo>
                    <a:pt x="1550" y="0"/>
                  </a:moveTo>
                  <a:lnTo>
                    <a:pt x="1748" y="2225"/>
                  </a:lnTo>
                  <a:lnTo>
                    <a:pt x="1" y="3643"/>
                  </a:lnTo>
                  <a:lnTo>
                    <a:pt x="2193" y="4153"/>
                  </a:lnTo>
                  <a:lnTo>
                    <a:pt x="3000" y="6247"/>
                  </a:lnTo>
                  <a:lnTo>
                    <a:pt x="4171" y="4318"/>
                  </a:lnTo>
                  <a:lnTo>
                    <a:pt x="6396" y="4186"/>
                  </a:lnTo>
                  <a:lnTo>
                    <a:pt x="4945" y="2505"/>
                  </a:lnTo>
                  <a:lnTo>
                    <a:pt x="5506" y="330"/>
                  </a:lnTo>
                  <a:lnTo>
                    <a:pt x="5506" y="330"/>
                  </a:lnTo>
                  <a:lnTo>
                    <a:pt x="3445" y="1203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936900" y="2612125"/>
              <a:ext cx="159875" cy="156175"/>
            </a:xfrm>
            <a:custGeom>
              <a:avLst/>
              <a:gdLst/>
              <a:ahLst/>
              <a:cxnLst/>
              <a:rect l="l" t="t" r="r" b="b"/>
              <a:pathLst>
                <a:path w="6395" h="6247" extrusionOk="0">
                  <a:moveTo>
                    <a:pt x="1549" y="1"/>
                  </a:moveTo>
                  <a:lnTo>
                    <a:pt x="1731" y="2242"/>
                  </a:lnTo>
                  <a:lnTo>
                    <a:pt x="0" y="3659"/>
                  </a:lnTo>
                  <a:lnTo>
                    <a:pt x="2192" y="4170"/>
                  </a:lnTo>
                  <a:lnTo>
                    <a:pt x="3000" y="6247"/>
                  </a:lnTo>
                  <a:lnTo>
                    <a:pt x="4170" y="4335"/>
                  </a:lnTo>
                  <a:lnTo>
                    <a:pt x="6395" y="4203"/>
                  </a:lnTo>
                  <a:lnTo>
                    <a:pt x="4928" y="2506"/>
                  </a:lnTo>
                  <a:lnTo>
                    <a:pt x="5505" y="347"/>
                  </a:lnTo>
                  <a:lnTo>
                    <a:pt x="3428" y="1204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4125200" y="2498825"/>
              <a:ext cx="159875" cy="156175"/>
            </a:xfrm>
            <a:custGeom>
              <a:avLst/>
              <a:gdLst/>
              <a:ahLst/>
              <a:cxnLst/>
              <a:rect l="l" t="t" r="r" b="b"/>
              <a:pathLst>
                <a:path w="6395" h="6247" extrusionOk="0">
                  <a:moveTo>
                    <a:pt x="1533" y="0"/>
                  </a:moveTo>
                  <a:lnTo>
                    <a:pt x="1731" y="2225"/>
                  </a:lnTo>
                  <a:lnTo>
                    <a:pt x="0" y="3659"/>
                  </a:lnTo>
                  <a:lnTo>
                    <a:pt x="2176" y="4170"/>
                  </a:lnTo>
                  <a:lnTo>
                    <a:pt x="2983" y="6247"/>
                  </a:lnTo>
                  <a:lnTo>
                    <a:pt x="4153" y="4335"/>
                  </a:lnTo>
                  <a:lnTo>
                    <a:pt x="6395" y="4203"/>
                  </a:lnTo>
                  <a:lnTo>
                    <a:pt x="4928" y="2505"/>
                  </a:lnTo>
                  <a:lnTo>
                    <a:pt x="5488" y="330"/>
                  </a:lnTo>
                  <a:lnTo>
                    <a:pt x="3428" y="1203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4310600" y="2386750"/>
              <a:ext cx="159900" cy="156175"/>
            </a:xfrm>
            <a:custGeom>
              <a:avLst/>
              <a:gdLst/>
              <a:ahLst/>
              <a:cxnLst/>
              <a:rect l="l" t="t" r="r" b="b"/>
              <a:pathLst>
                <a:path w="6396" h="6247" extrusionOk="0">
                  <a:moveTo>
                    <a:pt x="1550" y="0"/>
                  </a:moveTo>
                  <a:lnTo>
                    <a:pt x="1748" y="2225"/>
                  </a:lnTo>
                  <a:lnTo>
                    <a:pt x="1" y="3659"/>
                  </a:lnTo>
                  <a:lnTo>
                    <a:pt x="2193" y="4170"/>
                  </a:lnTo>
                  <a:lnTo>
                    <a:pt x="3000" y="6247"/>
                  </a:lnTo>
                  <a:lnTo>
                    <a:pt x="4170" y="4335"/>
                  </a:lnTo>
                  <a:lnTo>
                    <a:pt x="6395" y="4203"/>
                  </a:lnTo>
                  <a:lnTo>
                    <a:pt x="4945" y="2506"/>
                  </a:lnTo>
                  <a:lnTo>
                    <a:pt x="5505" y="330"/>
                  </a:lnTo>
                  <a:lnTo>
                    <a:pt x="3445" y="1204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3018475" y="3685625"/>
              <a:ext cx="1338700" cy="544300"/>
            </a:xfrm>
            <a:custGeom>
              <a:avLst/>
              <a:gdLst/>
              <a:ahLst/>
              <a:cxnLst/>
              <a:rect l="l" t="t" r="r" b="b"/>
              <a:pathLst>
                <a:path w="53548" h="21772" extrusionOk="0">
                  <a:moveTo>
                    <a:pt x="47624" y="0"/>
                  </a:moveTo>
                  <a:cubicBezTo>
                    <a:pt x="47533" y="0"/>
                    <a:pt x="47441" y="14"/>
                    <a:pt x="47351" y="43"/>
                  </a:cubicBezTo>
                  <a:cubicBezTo>
                    <a:pt x="46873" y="191"/>
                    <a:pt x="46609" y="702"/>
                    <a:pt x="46774" y="1180"/>
                  </a:cubicBezTo>
                  <a:lnTo>
                    <a:pt x="51504" y="15750"/>
                  </a:lnTo>
                  <a:cubicBezTo>
                    <a:pt x="51702" y="16392"/>
                    <a:pt x="51719" y="17085"/>
                    <a:pt x="51504" y="17727"/>
                  </a:cubicBezTo>
                  <a:cubicBezTo>
                    <a:pt x="51076" y="19105"/>
                    <a:pt x="49801" y="19983"/>
                    <a:pt x="48455" y="19983"/>
                  </a:cubicBezTo>
                  <a:cubicBezTo>
                    <a:pt x="48143" y="19983"/>
                    <a:pt x="47826" y="19936"/>
                    <a:pt x="47516" y="19837"/>
                  </a:cubicBezTo>
                  <a:lnTo>
                    <a:pt x="1336" y="5268"/>
                  </a:lnTo>
                  <a:cubicBezTo>
                    <a:pt x="1229" y="5234"/>
                    <a:pt x="1123" y="5218"/>
                    <a:pt x="1020" y="5218"/>
                  </a:cubicBezTo>
                  <a:cubicBezTo>
                    <a:pt x="616" y="5218"/>
                    <a:pt x="267" y="5463"/>
                    <a:pt x="149" y="5844"/>
                  </a:cubicBezTo>
                  <a:cubicBezTo>
                    <a:pt x="1" y="6306"/>
                    <a:pt x="264" y="6817"/>
                    <a:pt x="742" y="6965"/>
                  </a:cubicBezTo>
                  <a:lnTo>
                    <a:pt x="46923" y="21534"/>
                  </a:lnTo>
                  <a:cubicBezTo>
                    <a:pt x="47427" y="21695"/>
                    <a:pt x="47938" y="21771"/>
                    <a:pt x="48441" y="21771"/>
                  </a:cubicBezTo>
                  <a:cubicBezTo>
                    <a:pt x="50570" y="21771"/>
                    <a:pt x="52552" y="20404"/>
                    <a:pt x="53218" y="18271"/>
                  </a:cubicBezTo>
                  <a:cubicBezTo>
                    <a:pt x="53548" y="17266"/>
                    <a:pt x="53531" y="16195"/>
                    <a:pt x="53218" y="15206"/>
                  </a:cubicBezTo>
                  <a:lnTo>
                    <a:pt x="48488" y="620"/>
                  </a:lnTo>
                  <a:cubicBezTo>
                    <a:pt x="48356" y="235"/>
                    <a:pt x="47999" y="0"/>
                    <a:pt x="47624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3582550" y="3617150"/>
              <a:ext cx="485800" cy="421725"/>
            </a:xfrm>
            <a:custGeom>
              <a:avLst/>
              <a:gdLst/>
              <a:ahLst/>
              <a:cxnLst/>
              <a:rect l="l" t="t" r="r" b="b"/>
              <a:pathLst>
                <a:path w="19432" h="16869" extrusionOk="0">
                  <a:moveTo>
                    <a:pt x="18453" y="0"/>
                  </a:moveTo>
                  <a:cubicBezTo>
                    <a:pt x="18400" y="0"/>
                    <a:pt x="18348" y="4"/>
                    <a:pt x="18294" y="13"/>
                  </a:cubicBezTo>
                  <a:lnTo>
                    <a:pt x="13169" y="953"/>
                  </a:lnTo>
                  <a:cubicBezTo>
                    <a:pt x="11966" y="1183"/>
                    <a:pt x="10878" y="1843"/>
                    <a:pt x="10120" y="2815"/>
                  </a:cubicBezTo>
                  <a:lnTo>
                    <a:pt x="297" y="15423"/>
                  </a:lnTo>
                  <a:cubicBezTo>
                    <a:pt x="0" y="15819"/>
                    <a:pt x="66" y="16379"/>
                    <a:pt x="462" y="16676"/>
                  </a:cubicBezTo>
                  <a:cubicBezTo>
                    <a:pt x="544" y="16742"/>
                    <a:pt x="643" y="16791"/>
                    <a:pt x="742" y="16824"/>
                  </a:cubicBezTo>
                  <a:cubicBezTo>
                    <a:pt x="831" y="16854"/>
                    <a:pt x="923" y="16868"/>
                    <a:pt x="1015" y="16868"/>
                  </a:cubicBezTo>
                  <a:cubicBezTo>
                    <a:pt x="1282" y="16868"/>
                    <a:pt x="1547" y="16748"/>
                    <a:pt x="1731" y="16527"/>
                  </a:cubicBezTo>
                  <a:lnTo>
                    <a:pt x="11537" y="3919"/>
                  </a:lnTo>
                  <a:cubicBezTo>
                    <a:pt x="12015" y="3293"/>
                    <a:pt x="12724" y="2881"/>
                    <a:pt x="13498" y="2733"/>
                  </a:cubicBezTo>
                  <a:lnTo>
                    <a:pt x="18624" y="1793"/>
                  </a:lnTo>
                  <a:cubicBezTo>
                    <a:pt x="19119" y="1694"/>
                    <a:pt x="19432" y="1233"/>
                    <a:pt x="19349" y="738"/>
                  </a:cubicBezTo>
                  <a:cubicBezTo>
                    <a:pt x="19276" y="297"/>
                    <a:pt x="18887" y="0"/>
                    <a:pt x="18453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3585425" y="2853050"/>
              <a:ext cx="1403825" cy="877575"/>
            </a:xfrm>
            <a:custGeom>
              <a:avLst/>
              <a:gdLst/>
              <a:ahLst/>
              <a:cxnLst/>
              <a:rect l="l" t="t" r="r" b="b"/>
              <a:pathLst>
                <a:path w="56153" h="35103" extrusionOk="0">
                  <a:moveTo>
                    <a:pt x="45411" y="0"/>
                  </a:moveTo>
                  <a:cubicBezTo>
                    <a:pt x="43636" y="0"/>
                    <a:pt x="41987" y="964"/>
                    <a:pt x="41121" y="2543"/>
                  </a:cubicBezTo>
                  <a:lnTo>
                    <a:pt x="24541" y="33066"/>
                  </a:lnTo>
                  <a:lnTo>
                    <a:pt x="1369" y="23457"/>
                  </a:lnTo>
                  <a:cubicBezTo>
                    <a:pt x="1255" y="23409"/>
                    <a:pt x="1139" y="23386"/>
                    <a:pt x="1025" y="23386"/>
                  </a:cubicBezTo>
                  <a:cubicBezTo>
                    <a:pt x="675" y="23386"/>
                    <a:pt x="348" y="23600"/>
                    <a:pt x="199" y="23935"/>
                  </a:cubicBezTo>
                  <a:cubicBezTo>
                    <a:pt x="1" y="24397"/>
                    <a:pt x="232" y="24924"/>
                    <a:pt x="693" y="25122"/>
                  </a:cubicBezTo>
                  <a:lnTo>
                    <a:pt x="24607" y="35027"/>
                  </a:lnTo>
                  <a:cubicBezTo>
                    <a:pt x="24624" y="35044"/>
                    <a:pt x="24657" y="35044"/>
                    <a:pt x="24673" y="35060"/>
                  </a:cubicBezTo>
                  <a:cubicBezTo>
                    <a:pt x="24763" y="35089"/>
                    <a:pt x="24855" y="35103"/>
                    <a:pt x="24946" y="35103"/>
                  </a:cubicBezTo>
                  <a:cubicBezTo>
                    <a:pt x="25269" y="35103"/>
                    <a:pt x="25577" y="34928"/>
                    <a:pt x="25744" y="34632"/>
                  </a:cubicBezTo>
                  <a:lnTo>
                    <a:pt x="42703" y="3400"/>
                  </a:lnTo>
                  <a:cubicBezTo>
                    <a:pt x="43250" y="2413"/>
                    <a:pt x="44286" y="1804"/>
                    <a:pt x="45411" y="1804"/>
                  </a:cubicBezTo>
                  <a:cubicBezTo>
                    <a:pt x="45508" y="1804"/>
                    <a:pt x="45605" y="1809"/>
                    <a:pt x="45703" y="1818"/>
                  </a:cubicBezTo>
                  <a:lnTo>
                    <a:pt x="55130" y="2708"/>
                  </a:lnTo>
                  <a:cubicBezTo>
                    <a:pt x="55160" y="2711"/>
                    <a:pt x="55191" y="2712"/>
                    <a:pt x="55220" y="2712"/>
                  </a:cubicBezTo>
                  <a:cubicBezTo>
                    <a:pt x="55676" y="2712"/>
                    <a:pt x="56056" y="2364"/>
                    <a:pt x="56103" y="1900"/>
                  </a:cubicBezTo>
                  <a:cubicBezTo>
                    <a:pt x="56152" y="1406"/>
                    <a:pt x="55789" y="961"/>
                    <a:pt x="55295" y="911"/>
                  </a:cubicBezTo>
                  <a:lnTo>
                    <a:pt x="45868" y="21"/>
                  </a:lnTo>
                  <a:cubicBezTo>
                    <a:pt x="45715" y="7"/>
                    <a:pt x="45562" y="0"/>
                    <a:pt x="45411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4763825" y="2838325"/>
              <a:ext cx="226225" cy="99500"/>
            </a:xfrm>
            <a:custGeom>
              <a:avLst/>
              <a:gdLst/>
              <a:ahLst/>
              <a:cxnLst/>
              <a:rect l="l" t="t" r="r" b="b"/>
              <a:pathLst>
                <a:path w="9049" h="3980" extrusionOk="0">
                  <a:moveTo>
                    <a:pt x="314" y="1"/>
                  </a:moveTo>
                  <a:lnTo>
                    <a:pt x="149" y="1649"/>
                  </a:lnTo>
                  <a:lnTo>
                    <a:pt x="1" y="3280"/>
                  </a:lnTo>
                  <a:lnTo>
                    <a:pt x="7170" y="3973"/>
                  </a:lnTo>
                  <a:cubicBezTo>
                    <a:pt x="7221" y="3977"/>
                    <a:pt x="7272" y="3980"/>
                    <a:pt x="7323" y="3980"/>
                  </a:cubicBezTo>
                  <a:cubicBezTo>
                    <a:pt x="8166" y="3980"/>
                    <a:pt x="8889" y="3344"/>
                    <a:pt x="8967" y="2489"/>
                  </a:cubicBezTo>
                  <a:cubicBezTo>
                    <a:pt x="9049" y="1566"/>
                    <a:pt x="8390" y="775"/>
                    <a:pt x="7483" y="693"/>
                  </a:cubicBezTo>
                  <a:lnTo>
                    <a:pt x="314" y="1"/>
                  </a:lnTo>
                  <a:close/>
                </a:path>
              </a:pathLst>
            </a:custGeom>
            <a:solidFill>
              <a:srgbClr val="FE4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3019300" y="3930025"/>
              <a:ext cx="266200" cy="238100"/>
            </a:xfrm>
            <a:custGeom>
              <a:avLst/>
              <a:gdLst/>
              <a:ahLst/>
              <a:cxnLst/>
              <a:rect l="l" t="t" r="r" b="b"/>
              <a:pathLst>
                <a:path w="10648" h="9524" extrusionOk="0">
                  <a:moveTo>
                    <a:pt x="5331" y="1"/>
                  </a:moveTo>
                  <a:cubicBezTo>
                    <a:pt x="3309" y="1"/>
                    <a:pt x="1433" y="1306"/>
                    <a:pt x="792" y="3337"/>
                  </a:cubicBezTo>
                  <a:cubicBezTo>
                    <a:pt x="1" y="5842"/>
                    <a:pt x="1385" y="8512"/>
                    <a:pt x="3890" y="9303"/>
                  </a:cubicBezTo>
                  <a:cubicBezTo>
                    <a:pt x="4365" y="9453"/>
                    <a:pt x="4845" y="9524"/>
                    <a:pt x="5319" y="9524"/>
                  </a:cubicBezTo>
                  <a:cubicBezTo>
                    <a:pt x="7344" y="9524"/>
                    <a:pt x="9228" y="8219"/>
                    <a:pt x="9856" y="6188"/>
                  </a:cubicBezTo>
                  <a:cubicBezTo>
                    <a:pt x="10648" y="3683"/>
                    <a:pt x="9263" y="1013"/>
                    <a:pt x="6758" y="222"/>
                  </a:cubicBezTo>
                  <a:cubicBezTo>
                    <a:pt x="6284" y="72"/>
                    <a:pt x="5803" y="1"/>
                    <a:pt x="5331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097600" y="3880750"/>
              <a:ext cx="182950" cy="72950"/>
            </a:xfrm>
            <a:custGeom>
              <a:avLst/>
              <a:gdLst/>
              <a:ahLst/>
              <a:cxnLst/>
              <a:rect l="l" t="t" r="r" b="b"/>
              <a:pathLst>
                <a:path w="7318" h="2918" extrusionOk="0">
                  <a:moveTo>
                    <a:pt x="214" y="1"/>
                  </a:moveTo>
                  <a:lnTo>
                    <a:pt x="0" y="676"/>
                  </a:lnTo>
                  <a:lnTo>
                    <a:pt x="7103" y="2918"/>
                  </a:lnTo>
                  <a:lnTo>
                    <a:pt x="7318" y="2242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3113250" y="3909600"/>
              <a:ext cx="124875" cy="137525"/>
            </a:xfrm>
            <a:custGeom>
              <a:avLst/>
              <a:gdLst/>
              <a:ahLst/>
              <a:cxnLst/>
              <a:rect l="l" t="t" r="r" b="b"/>
              <a:pathLst>
                <a:path w="4995" h="5501" extrusionOk="0">
                  <a:moveTo>
                    <a:pt x="857" y="0"/>
                  </a:moveTo>
                  <a:cubicBezTo>
                    <a:pt x="857" y="1"/>
                    <a:pt x="0" y="5027"/>
                    <a:pt x="1401" y="5472"/>
                  </a:cubicBezTo>
                  <a:cubicBezTo>
                    <a:pt x="1464" y="5491"/>
                    <a:pt x="1529" y="5500"/>
                    <a:pt x="1595" y="5500"/>
                  </a:cubicBezTo>
                  <a:cubicBezTo>
                    <a:pt x="3008" y="5500"/>
                    <a:pt x="4994" y="1302"/>
                    <a:pt x="4994" y="1302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3934425" y="4218825"/>
              <a:ext cx="266200" cy="238125"/>
            </a:xfrm>
            <a:custGeom>
              <a:avLst/>
              <a:gdLst/>
              <a:ahLst/>
              <a:cxnLst/>
              <a:rect l="l" t="t" r="r" b="b"/>
              <a:pathLst>
                <a:path w="10648" h="9525" extrusionOk="0">
                  <a:moveTo>
                    <a:pt x="5320" y="0"/>
                  </a:moveTo>
                  <a:cubicBezTo>
                    <a:pt x="3298" y="0"/>
                    <a:pt x="1418" y="1294"/>
                    <a:pt x="791" y="3321"/>
                  </a:cubicBezTo>
                  <a:cubicBezTo>
                    <a:pt x="0" y="5826"/>
                    <a:pt x="1385" y="8513"/>
                    <a:pt x="3890" y="9304"/>
                  </a:cubicBezTo>
                  <a:cubicBezTo>
                    <a:pt x="4364" y="9454"/>
                    <a:pt x="4844" y="9525"/>
                    <a:pt x="5317" y="9525"/>
                  </a:cubicBezTo>
                  <a:cubicBezTo>
                    <a:pt x="7339" y="9525"/>
                    <a:pt x="9215" y="8220"/>
                    <a:pt x="9856" y="6189"/>
                  </a:cubicBezTo>
                  <a:cubicBezTo>
                    <a:pt x="10647" y="3684"/>
                    <a:pt x="9263" y="1014"/>
                    <a:pt x="6758" y="223"/>
                  </a:cubicBezTo>
                  <a:cubicBezTo>
                    <a:pt x="6280" y="72"/>
                    <a:pt x="5796" y="0"/>
                    <a:pt x="5320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4012700" y="4169575"/>
              <a:ext cx="182975" cy="72975"/>
            </a:xfrm>
            <a:custGeom>
              <a:avLst/>
              <a:gdLst/>
              <a:ahLst/>
              <a:cxnLst/>
              <a:rect l="l" t="t" r="r" b="b"/>
              <a:pathLst>
                <a:path w="7319" h="2919" extrusionOk="0">
                  <a:moveTo>
                    <a:pt x="215" y="1"/>
                  </a:moveTo>
                  <a:lnTo>
                    <a:pt x="1" y="677"/>
                  </a:lnTo>
                  <a:lnTo>
                    <a:pt x="7104" y="2918"/>
                  </a:lnTo>
                  <a:lnTo>
                    <a:pt x="7318" y="2242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4028375" y="4198025"/>
              <a:ext cx="124850" cy="137575"/>
            </a:xfrm>
            <a:custGeom>
              <a:avLst/>
              <a:gdLst/>
              <a:ahLst/>
              <a:cxnLst/>
              <a:rect l="l" t="t" r="r" b="b"/>
              <a:pathLst>
                <a:path w="4994" h="5503" extrusionOk="0">
                  <a:moveTo>
                    <a:pt x="857" y="0"/>
                  </a:moveTo>
                  <a:cubicBezTo>
                    <a:pt x="857" y="0"/>
                    <a:pt x="0" y="5027"/>
                    <a:pt x="1401" y="5472"/>
                  </a:cubicBezTo>
                  <a:cubicBezTo>
                    <a:pt x="1465" y="5492"/>
                    <a:pt x="1531" y="5502"/>
                    <a:pt x="1599" y="5502"/>
                  </a:cubicBezTo>
                  <a:cubicBezTo>
                    <a:pt x="2999" y="5502"/>
                    <a:pt x="4994" y="1302"/>
                    <a:pt x="4994" y="1302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3132625" y="2706175"/>
              <a:ext cx="1545125" cy="1034925"/>
            </a:xfrm>
            <a:custGeom>
              <a:avLst/>
              <a:gdLst/>
              <a:ahLst/>
              <a:cxnLst/>
              <a:rect l="l" t="t" r="r" b="b"/>
              <a:pathLst>
                <a:path w="61805" h="41397" extrusionOk="0">
                  <a:moveTo>
                    <a:pt x="4466" y="1298"/>
                  </a:moveTo>
                  <a:lnTo>
                    <a:pt x="60272" y="12093"/>
                  </a:lnTo>
                  <a:lnTo>
                    <a:pt x="45076" y="40045"/>
                  </a:lnTo>
                  <a:lnTo>
                    <a:pt x="1302" y="21883"/>
                  </a:lnTo>
                  <a:lnTo>
                    <a:pt x="4466" y="1298"/>
                  </a:lnTo>
                  <a:close/>
                  <a:moveTo>
                    <a:pt x="3964" y="0"/>
                  </a:moveTo>
                  <a:cubicBezTo>
                    <a:pt x="3842" y="0"/>
                    <a:pt x="3725" y="37"/>
                    <a:pt x="3626" y="112"/>
                  </a:cubicBezTo>
                  <a:cubicBezTo>
                    <a:pt x="3494" y="194"/>
                    <a:pt x="3412" y="342"/>
                    <a:pt x="3379" y="507"/>
                  </a:cubicBezTo>
                  <a:lnTo>
                    <a:pt x="33" y="22163"/>
                  </a:lnTo>
                  <a:cubicBezTo>
                    <a:pt x="0" y="22443"/>
                    <a:pt x="148" y="22707"/>
                    <a:pt x="396" y="22822"/>
                  </a:cubicBezTo>
                  <a:lnTo>
                    <a:pt x="45109" y="41347"/>
                  </a:lnTo>
                  <a:cubicBezTo>
                    <a:pt x="45125" y="41364"/>
                    <a:pt x="45142" y="41364"/>
                    <a:pt x="45158" y="41364"/>
                  </a:cubicBezTo>
                  <a:cubicBezTo>
                    <a:pt x="45222" y="41386"/>
                    <a:pt x="45286" y="41397"/>
                    <a:pt x="45350" y="41397"/>
                  </a:cubicBezTo>
                  <a:cubicBezTo>
                    <a:pt x="45565" y="41397"/>
                    <a:pt x="45765" y="41275"/>
                    <a:pt x="45867" y="41083"/>
                  </a:cubicBezTo>
                  <a:lnTo>
                    <a:pt x="61705" y="11945"/>
                  </a:lnTo>
                  <a:cubicBezTo>
                    <a:pt x="61804" y="11780"/>
                    <a:pt x="61804" y="11582"/>
                    <a:pt x="61722" y="11401"/>
                  </a:cubicBezTo>
                  <a:cubicBezTo>
                    <a:pt x="61639" y="11236"/>
                    <a:pt x="61491" y="11104"/>
                    <a:pt x="61293" y="11071"/>
                  </a:cubicBezTo>
                  <a:lnTo>
                    <a:pt x="4087" y="13"/>
                  </a:lnTo>
                  <a:cubicBezTo>
                    <a:pt x="4046" y="4"/>
                    <a:pt x="4005" y="0"/>
                    <a:pt x="3964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3170525" y="2994175"/>
              <a:ext cx="1279775" cy="439825"/>
            </a:xfrm>
            <a:custGeom>
              <a:avLst/>
              <a:gdLst/>
              <a:ahLst/>
              <a:cxnLst/>
              <a:rect l="l" t="t" r="r" b="b"/>
              <a:pathLst>
                <a:path w="51191" h="17593" extrusionOk="0">
                  <a:moveTo>
                    <a:pt x="673" y="1"/>
                  </a:moveTo>
                  <a:cubicBezTo>
                    <a:pt x="424" y="1"/>
                    <a:pt x="195" y="157"/>
                    <a:pt x="116" y="408"/>
                  </a:cubicBezTo>
                  <a:cubicBezTo>
                    <a:pt x="0" y="722"/>
                    <a:pt x="182" y="1068"/>
                    <a:pt x="495" y="1167"/>
                  </a:cubicBezTo>
                  <a:lnTo>
                    <a:pt x="50317" y="17549"/>
                  </a:lnTo>
                  <a:cubicBezTo>
                    <a:pt x="50334" y="17549"/>
                    <a:pt x="50334" y="17549"/>
                    <a:pt x="50334" y="17565"/>
                  </a:cubicBezTo>
                  <a:cubicBezTo>
                    <a:pt x="50392" y="17584"/>
                    <a:pt x="50450" y="17592"/>
                    <a:pt x="50508" y="17592"/>
                  </a:cubicBezTo>
                  <a:cubicBezTo>
                    <a:pt x="50761" y="17592"/>
                    <a:pt x="50995" y="17425"/>
                    <a:pt x="51075" y="17170"/>
                  </a:cubicBezTo>
                  <a:cubicBezTo>
                    <a:pt x="51191" y="16857"/>
                    <a:pt x="51009" y="16527"/>
                    <a:pt x="50696" y="16412"/>
                  </a:cubicBezTo>
                  <a:lnTo>
                    <a:pt x="874" y="29"/>
                  </a:lnTo>
                  <a:lnTo>
                    <a:pt x="857" y="29"/>
                  </a:lnTo>
                  <a:cubicBezTo>
                    <a:pt x="796" y="10"/>
                    <a:pt x="734" y="1"/>
                    <a:pt x="673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196075" y="2831675"/>
              <a:ext cx="1385250" cy="360525"/>
            </a:xfrm>
            <a:custGeom>
              <a:avLst/>
              <a:gdLst/>
              <a:ahLst/>
              <a:cxnLst/>
              <a:rect l="l" t="t" r="r" b="b"/>
              <a:pathLst>
                <a:path w="55410" h="14421" extrusionOk="0">
                  <a:moveTo>
                    <a:pt x="657" y="1"/>
                  </a:moveTo>
                  <a:cubicBezTo>
                    <a:pt x="387" y="1"/>
                    <a:pt x="152" y="183"/>
                    <a:pt x="83" y="448"/>
                  </a:cubicBezTo>
                  <a:cubicBezTo>
                    <a:pt x="0" y="761"/>
                    <a:pt x="181" y="1074"/>
                    <a:pt x="478" y="1173"/>
                  </a:cubicBezTo>
                  <a:lnTo>
                    <a:pt x="511" y="1173"/>
                  </a:lnTo>
                  <a:lnTo>
                    <a:pt x="54602" y="14407"/>
                  </a:lnTo>
                  <a:cubicBezTo>
                    <a:pt x="54643" y="14416"/>
                    <a:pt x="54684" y="14420"/>
                    <a:pt x="54724" y="14420"/>
                  </a:cubicBezTo>
                  <a:cubicBezTo>
                    <a:pt x="54997" y="14420"/>
                    <a:pt x="55256" y="14235"/>
                    <a:pt x="55327" y="13962"/>
                  </a:cubicBezTo>
                  <a:cubicBezTo>
                    <a:pt x="55410" y="13633"/>
                    <a:pt x="55212" y="13320"/>
                    <a:pt x="54882" y="13237"/>
                  </a:cubicBezTo>
                  <a:lnTo>
                    <a:pt x="808" y="19"/>
                  </a:lnTo>
                  <a:cubicBezTo>
                    <a:pt x="757" y="7"/>
                    <a:pt x="707" y="1"/>
                    <a:pt x="65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147025" y="3146550"/>
              <a:ext cx="1189550" cy="496425"/>
            </a:xfrm>
            <a:custGeom>
              <a:avLst/>
              <a:gdLst/>
              <a:ahLst/>
              <a:cxnLst/>
              <a:rect l="l" t="t" r="r" b="b"/>
              <a:pathLst>
                <a:path w="47582" h="19857" extrusionOk="0">
                  <a:moveTo>
                    <a:pt x="672" y="1"/>
                  </a:moveTo>
                  <a:cubicBezTo>
                    <a:pt x="436" y="1"/>
                    <a:pt x="215" y="143"/>
                    <a:pt x="116" y="379"/>
                  </a:cubicBezTo>
                  <a:cubicBezTo>
                    <a:pt x="1" y="675"/>
                    <a:pt x="149" y="1021"/>
                    <a:pt x="462" y="1153"/>
                  </a:cubicBezTo>
                  <a:lnTo>
                    <a:pt x="46675" y="19810"/>
                  </a:lnTo>
                  <a:cubicBezTo>
                    <a:pt x="46692" y="19826"/>
                    <a:pt x="46708" y="19826"/>
                    <a:pt x="46725" y="19826"/>
                  </a:cubicBezTo>
                  <a:cubicBezTo>
                    <a:pt x="46787" y="19847"/>
                    <a:pt x="46849" y="19857"/>
                    <a:pt x="46911" y="19857"/>
                  </a:cubicBezTo>
                  <a:cubicBezTo>
                    <a:pt x="47144" y="19857"/>
                    <a:pt x="47362" y="19715"/>
                    <a:pt x="47467" y="19480"/>
                  </a:cubicBezTo>
                  <a:cubicBezTo>
                    <a:pt x="47582" y="19183"/>
                    <a:pt x="47434" y="18821"/>
                    <a:pt x="47120" y="18705"/>
                  </a:cubicBezTo>
                  <a:lnTo>
                    <a:pt x="907" y="49"/>
                  </a:lnTo>
                  <a:cubicBezTo>
                    <a:pt x="830" y="16"/>
                    <a:pt x="750" y="1"/>
                    <a:pt x="672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4257875" y="2957450"/>
              <a:ext cx="257125" cy="776175"/>
            </a:xfrm>
            <a:custGeom>
              <a:avLst/>
              <a:gdLst/>
              <a:ahLst/>
              <a:cxnLst/>
              <a:rect l="l" t="t" r="r" b="b"/>
              <a:pathLst>
                <a:path w="10285" h="31047" extrusionOk="0">
                  <a:moveTo>
                    <a:pt x="9942" y="1"/>
                  </a:moveTo>
                  <a:cubicBezTo>
                    <a:pt x="9812" y="1"/>
                    <a:pt x="9698" y="80"/>
                    <a:pt x="9658" y="213"/>
                  </a:cubicBezTo>
                  <a:lnTo>
                    <a:pt x="49" y="30653"/>
                  </a:lnTo>
                  <a:cubicBezTo>
                    <a:pt x="0" y="30818"/>
                    <a:pt x="82" y="30983"/>
                    <a:pt x="247" y="31032"/>
                  </a:cubicBezTo>
                  <a:cubicBezTo>
                    <a:pt x="276" y="31042"/>
                    <a:pt x="306" y="31047"/>
                    <a:pt x="336" y="31047"/>
                  </a:cubicBezTo>
                  <a:cubicBezTo>
                    <a:pt x="461" y="31047"/>
                    <a:pt x="586" y="30967"/>
                    <a:pt x="626" y="30835"/>
                  </a:cubicBezTo>
                  <a:lnTo>
                    <a:pt x="10235" y="394"/>
                  </a:lnTo>
                  <a:cubicBezTo>
                    <a:pt x="10284" y="229"/>
                    <a:pt x="10185" y="65"/>
                    <a:pt x="10037" y="15"/>
                  </a:cubicBezTo>
                  <a:cubicBezTo>
                    <a:pt x="10005" y="6"/>
                    <a:pt x="9973" y="1"/>
                    <a:pt x="9942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4118175" y="2929075"/>
              <a:ext cx="247675" cy="746450"/>
            </a:xfrm>
            <a:custGeom>
              <a:avLst/>
              <a:gdLst/>
              <a:ahLst/>
              <a:cxnLst/>
              <a:rect l="l" t="t" r="r" b="b"/>
              <a:pathLst>
                <a:path w="9907" h="29858" extrusionOk="0">
                  <a:moveTo>
                    <a:pt x="9572" y="0"/>
                  </a:moveTo>
                  <a:cubicBezTo>
                    <a:pt x="9439" y="0"/>
                    <a:pt x="9320" y="89"/>
                    <a:pt x="9280" y="211"/>
                  </a:cubicBezTo>
                  <a:lnTo>
                    <a:pt x="50" y="29481"/>
                  </a:lnTo>
                  <a:cubicBezTo>
                    <a:pt x="1" y="29629"/>
                    <a:pt x="83" y="29794"/>
                    <a:pt x="248" y="29844"/>
                  </a:cubicBezTo>
                  <a:cubicBezTo>
                    <a:pt x="277" y="29853"/>
                    <a:pt x="308" y="29858"/>
                    <a:pt x="338" y="29858"/>
                  </a:cubicBezTo>
                  <a:cubicBezTo>
                    <a:pt x="463" y="29858"/>
                    <a:pt x="587" y="29781"/>
                    <a:pt x="627" y="29662"/>
                  </a:cubicBezTo>
                  <a:lnTo>
                    <a:pt x="9857" y="392"/>
                  </a:lnTo>
                  <a:cubicBezTo>
                    <a:pt x="9906" y="244"/>
                    <a:pt x="9824" y="62"/>
                    <a:pt x="9659" y="13"/>
                  </a:cubicBezTo>
                  <a:cubicBezTo>
                    <a:pt x="9630" y="4"/>
                    <a:pt x="9600" y="0"/>
                    <a:pt x="957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3978500" y="2901000"/>
              <a:ext cx="238175" cy="716850"/>
            </a:xfrm>
            <a:custGeom>
              <a:avLst/>
              <a:gdLst/>
              <a:ahLst/>
              <a:cxnLst/>
              <a:rect l="l" t="t" r="r" b="b"/>
              <a:pathLst>
                <a:path w="9527" h="28674" extrusionOk="0">
                  <a:moveTo>
                    <a:pt x="9191" y="1"/>
                  </a:moveTo>
                  <a:cubicBezTo>
                    <a:pt x="9066" y="1"/>
                    <a:pt x="8940" y="80"/>
                    <a:pt x="8901" y="213"/>
                  </a:cubicBezTo>
                  <a:lnTo>
                    <a:pt x="50" y="28280"/>
                  </a:lnTo>
                  <a:cubicBezTo>
                    <a:pt x="1" y="28445"/>
                    <a:pt x="83" y="28610"/>
                    <a:pt x="248" y="28659"/>
                  </a:cubicBezTo>
                  <a:cubicBezTo>
                    <a:pt x="277" y="28669"/>
                    <a:pt x="306" y="28674"/>
                    <a:pt x="336" y="28674"/>
                  </a:cubicBezTo>
                  <a:cubicBezTo>
                    <a:pt x="456" y="28674"/>
                    <a:pt x="571" y="28594"/>
                    <a:pt x="611" y="28462"/>
                  </a:cubicBezTo>
                  <a:lnTo>
                    <a:pt x="9477" y="394"/>
                  </a:lnTo>
                  <a:cubicBezTo>
                    <a:pt x="9527" y="229"/>
                    <a:pt x="9444" y="65"/>
                    <a:pt x="9280" y="15"/>
                  </a:cubicBezTo>
                  <a:cubicBezTo>
                    <a:pt x="9251" y="6"/>
                    <a:pt x="9221" y="1"/>
                    <a:pt x="919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3838825" y="2872575"/>
              <a:ext cx="228700" cy="687175"/>
            </a:xfrm>
            <a:custGeom>
              <a:avLst/>
              <a:gdLst/>
              <a:ahLst/>
              <a:cxnLst/>
              <a:rect l="l" t="t" r="r" b="b"/>
              <a:pathLst>
                <a:path w="9148" h="27487" extrusionOk="0">
                  <a:moveTo>
                    <a:pt x="8811" y="1"/>
                  </a:moveTo>
                  <a:cubicBezTo>
                    <a:pt x="8687" y="1"/>
                    <a:pt x="8561" y="80"/>
                    <a:pt x="8521" y="213"/>
                  </a:cubicBezTo>
                  <a:lnTo>
                    <a:pt x="50" y="27093"/>
                  </a:lnTo>
                  <a:cubicBezTo>
                    <a:pt x="1" y="27258"/>
                    <a:pt x="83" y="27423"/>
                    <a:pt x="248" y="27472"/>
                  </a:cubicBezTo>
                  <a:cubicBezTo>
                    <a:pt x="277" y="27482"/>
                    <a:pt x="306" y="27487"/>
                    <a:pt x="335" y="27487"/>
                  </a:cubicBezTo>
                  <a:cubicBezTo>
                    <a:pt x="456" y="27487"/>
                    <a:pt x="571" y="27407"/>
                    <a:pt x="610" y="27275"/>
                  </a:cubicBezTo>
                  <a:lnTo>
                    <a:pt x="9098" y="394"/>
                  </a:lnTo>
                  <a:cubicBezTo>
                    <a:pt x="9148" y="229"/>
                    <a:pt x="9065" y="64"/>
                    <a:pt x="8901" y="15"/>
                  </a:cubicBezTo>
                  <a:cubicBezTo>
                    <a:pt x="8872" y="5"/>
                    <a:pt x="8842" y="1"/>
                    <a:pt x="881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3698750" y="2844550"/>
              <a:ext cx="219625" cy="657475"/>
            </a:xfrm>
            <a:custGeom>
              <a:avLst/>
              <a:gdLst/>
              <a:ahLst/>
              <a:cxnLst/>
              <a:rect l="l" t="t" r="r" b="b"/>
              <a:pathLst>
                <a:path w="8785" h="26299" extrusionOk="0">
                  <a:moveTo>
                    <a:pt x="8449" y="1"/>
                  </a:moveTo>
                  <a:cubicBezTo>
                    <a:pt x="8328" y="1"/>
                    <a:pt x="8214" y="78"/>
                    <a:pt x="8175" y="197"/>
                  </a:cubicBezTo>
                  <a:lnTo>
                    <a:pt x="66" y="25907"/>
                  </a:lnTo>
                  <a:cubicBezTo>
                    <a:pt x="0" y="26055"/>
                    <a:pt x="99" y="26237"/>
                    <a:pt x="247" y="26286"/>
                  </a:cubicBezTo>
                  <a:cubicBezTo>
                    <a:pt x="277" y="26295"/>
                    <a:pt x="306" y="26299"/>
                    <a:pt x="334" y="26299"/>
                  </a:cubicBezTo>
                  <a:cubicBezTo>
                    <a:pt x="467" y="26299"/>
                    <a:pt x="586" y="26210"/>
                    <a:pt x="626" y="26088"/>
                  </a:cubicBezTo>
                  <a:lnTo>
                    <a:pt x="8735" y="378"/>
                  </a:lnTo>
                  <a:cubicBezTo>
                    <a:pt x="8785" y="230"/>
                    <a:pt x="8702" y="65"/>
                    <a:pt x="8537" y="15"/>
                  </a:cubicBezTo>
                  <a:cubicBezTo>
                    <a:pt x="8508" y="6"/>
                    <a:pt x="8478" y="1"/>
                    <a:pt x="8449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559050" y="2816125"/>
              <a:ext cx="210175" cy="627850"/>
            </a:xfrm>
            <a:custGeom>
              <a:avLst/>
              <a:gdLst/>
              <a:ahLst/>
              <a:cxnLst/>
              <a:rect l="l" t="t" r="r" b="b"/>
              <a:pathLst>
                <a:path w="8407" h="25114" extrusionOk="0">
                  <a:moveTo>
                    <a:pt x="8080" y="1"/>
                  </a:moveTo>
                  <a:cubicBezTo>
                    <a:pt x="7951" y="1"/>
                    <a:pt x="7836" y="80"/>
                    <a:pt x="7797" y="213"/>
                  </a:cubicBezTo>
                  <a:lnTo>
                    <a:pt x="50" y="24720"/>
                  </a:lnTo>
                  <a:cubicBezTo>
                    <a:pt x="1" y="24885"/>
                    <a:pt x="100" y="25050"/>
                    <a:pt x="248" y="25099"/>
                  </a:cubicBezTo>
                  <a:cubicBezTo>
                    <a:pt x="280" y="25109"/>
                    <a:pt x="312" y="25114"/>
                    <a:pt x="344" y="25114"/>
                  </a:cubicBezTo>
                  <a:cubicBezTo>
                    <a:pt x="473" y="25114"/>
                    <a:pt x="587" y="25034"/>
                    <a:pt x="627" y="24902"/>
                  </a:cubicBezTo>
                  <a:lnTo>
                    <a:pt x="8357" y="394"/>
                  </a:lnTo>
                  <a:cubicBezTo>
                    <a:pt x="8406" y="229"/>
                    <a:pt x="8324" y="65"/>
                    <a:pt x="8176" y="15"/>
                  </a:cubicBezTo>
                  <a:cubicBezTo>
                    <a:pt x="8144" y="6"/>
                    <a:pt x="8111" y="1"/>
                    <a:pt x="8080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419375" y="2787750"/>
              <a:ext cx="201100" cy="598125"/>
            </a:xfrm>
            <a:custGeom>
              <a:avLst/>
              <a:gdLst/>
              <a:ahLst/>
              <a:cxnLst/>
              <a:rect l="l" t="t" r="r" b="b"/>
              <a:pathLst>
                <a:path w="8044" h="23925" extrusionOk="0">
                  <a:moveTo>
                    <a:pt x="7710" y="0"/>
                  </a:moveTo>
                  <a:cubicBezTo>
                    <a:pt x="7577" y="0"/>
                    <a:pt x="7458" y="89"/>
                    <a:pt x="7417" y="211"/>
                  </a:cubicBezTo>
                  <a:lnTo>
                    <a:pt x="50" y="23548"/>
                  </a:lnTo>
                  <a:cubicBezTo>
                    <a:pt x="1" y="23696"/>
                    <a:pt x="100" y="23861"/>
                    <a:pt x="248" y="23910"/>
                  </a:cubicBezTo>
                  <a:cubicBezTo>
                    <a:pt x="281" y="23920"/>
                    <a:pt x="313" y="23925"/>
                    <a:pt x="345" y="23925"/>
                  </a:cubicBezTo>
                  <a:cubicBezTo>
                    <a:pt x="473" y="23925"/>
                    <a:pt x="587" y="23848"/>
                    <a:pt x="627" y="23729"/>
                  </a:cubicBezTo>
                  <a:lnTo>
                    <a:pt x="7994" y="392"/>
                  </a:lnTo>
                  <a:cubicBezTo>
                    <a:pt x="8044" y="244"/>
                    <a:pt x="7945" y="62"/>
                    <a:pt x="7796" y="13"/>
                  </a:cubicBezTo>
                  <a:cubicBezTo>
                    <a:pt x="7767" y="4"/>
                    <a:pt x="7738" y="0"/>
                    <a:pt x="7710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279700" y="2759675"/>
              <a:ext cx="191625" cy="568525"/>
            </a:xfrm>
            <a:custGeom>
              <a:avLst/>
              <a:gdLst/>
              <a:ahLst/>
              <a:cxnLst/>
              <a:rect l="l" t="t" r="r" b="b"/>
              <a:pathLst>
                <a:path w="7665" h="22741" extrusionOk="0">
                  <a:moveTo>
                    <a:pt x="7322" y="1"/>
                  </a:moveTo>
                  <a:cubicBezTo>
                    <a:pt x="7193" y="1"/>
                    <a:pt x="7078" y="80"/>
                    <a:pt x="7038" y="213"/>
                  </a:cubicBezTo>
                  <a:lnTo>
                    <a:pt x="50" y="22347"/>
                  </a:lnTo>
                  <a:cubicBezTo>
                    <a:pt x="1" y="22512"/>
                    <a:pt x="83" y="22677"/>
                    <a:pt x="248" y="22726"/>
                  </a:cubicBezTo>
                  <a:cubicBezTo>
                    <a:pt x="280" y="22736"/>
                    <a:pt x="312" y="22740"/>
                    <a:pt x="343" y="22740"/>
                  </a:cubicBezTo>
                  <a:cubicBezTo>
                    <a:pt x="473" y="22740"/>
                    <a:pt x="587" y="22661"/>
                    <a:pt x="627" y="22528"/>
                  </a:cubicBezTo>
                  <a:lnTo>
                    <a:pt x="7615" y="394"/>
                  </a:lnTo>
                  <a:cubicBezTo>
                    <a:pt x="7665" y="229"/>
                    <a:pt x="7566" y="65"/>
                    <a:pt x="7417" y="15"/>
                  </a:cubicBezTo>
                  <a:cubicBezTo>
                    <a:pt x="7385" y="6"/>
                    <a:pt x="7353" y="1"/>
                    <a:pt x="7322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3140025" y="2731250"/>
              <a:ext cx="182150" cy="538850"/>
            </a:xfrm>
            <a:custGeom>
              <a:avLst/>
              <a:gdLst/>
              <a:ahLst/>
              <a:cxnLst/>
              <a:rect l="l" t="t" r="r" b="b"/>
              <a:pathLst>
                <a:path w="7286" h="21554" extrusionOk="0">
                  <a:moveTo>
                    <a:pt x="6943" y="1"/>
                  </a:moveTo>
                  <a:cubicBezTo>
                    <a:pt x="6814" y="1"/>
                    <a:pt x="6699" y="80"/>
                    <a:pt x="6659" y="213"/>
                  </a:cubicBezTo>
                  <a:lnTo>
                    <a:pt x="50" y="21160"/>
                  </a:lnTo>
                  <a:cubicBezTo>
                    <a:pt x="1" y="21325"/>
                    <a:pt x="83" y="21490"/>
                    <a:pt x="248" y="21539"/>
                  </a:cubicBezTo>
                  <a:cubicBezTo>
                    <a:pt x="277" y="21549"/>
                    <a:pt x="307" y="21554"/>
                    <a:pt x="337" y="21554"/>
                  </a:cubicBezTo>
                  <a:cubicBezTo>
                    <a:pt x="462" y="21554"/>
                    <a:pt x="587" y="21474"/>
                    <a:pt x="627" y="21342"/>
                  </a:cubicBezTo>
                  <a:lnTo>
                    <a:pt x="7236" y="394"/>
                  </a:lnTo>
                  <a:cubicBezTo>
                    <a:pt x="7285" y="229"/>
                    <a:pt x="7203" y="64"/>
                    <a:pt x="7038" y="15"/>
                  </a:cubicBezTo>
                  <a:cubicBezTo>
                    <a:pt x="7006" y="5"/>
                    <a:pt x="6974" y="1"/>
                    <a:pt x="6943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3075750" y="3703600"/>
              <a:ext cx="1338300" cy="544450"/>
            </a:xfrm>
            <a:custGeom>
              <a:avLst/>
              <a:gdLst/>
              <a:ahLst/>
              <a:cxnLst/>
              <a:rect l="l" t="t" r="r" b="b"/>
              <a:pathLst>
                <a:path w="53532" h="21778" extrusionOk="0">
                  <a:moveTo>
                    <a:pt x="47634" y="0"/>
                  </a:moveTo>
                  <a:cubicBezTo>
                    <a:pt x="47540" y="0"/>
                    <a:pt x="47444" y="16"/>
                    <a:pt x="47351" y="49"/>
                  </a:cubicBezTo>
                  <a:cubicBezTo>
                    <a:pt x="46873" y="198"/>
                    <a:pt x="46609" y="709"/>
                    <a:pt x="46758" y="1186"/>
                  </a:cubicBezTo>
                  <a:lnTo>
                    <a:pt x="51504" y="15756"/>
                  </a:lnTo>
                  <a:cubicBezTo>
                    <a:pt x="51702" y="16398"/>
                    <a:pt x="51702" y="17074"/>
                    <a:pt x="51504" y="17717"/>
                  </a:cubicBezTo>
                  <a:cubicBezTo>
                    <a:pt x="51075" y="19098"/>
                    <a:pt x="49784" y="19988"/>
                    <a:pt x="48439" y="19988"/>
                  </a:cubicBezTo>
                  <a:cubicBezTo>
                    <a:pt x="48131" y="19988"/>
                    <a:pt x="47820" y="19941"/>
                    <a:pt x="47516" y="19843"/>
                  </a:cubicBezTo>
                  <a:lnTo>
                    <a:pt x="1336" y="5274"/>
                  </a:lnTo>
                  <a:cubicBezTo>
                    <a:pt x="1229" y="5240"/>
                    <a:pt x="1123" y="5225"/>
                    <a:pt x="1020" y="5225"/>
                  </a:cubicBezTo>
                  <a:cubicBezTo>
                    <a:pt x="616" y="5225"/>
                    <a:pt x="267" y="5469"/>
                    <a:pt x="149" y="5851"/>
                  </a:cubicBezTo>
                  <a:cubicBezTo>
                    <a:pt x="1" y="6312"/>
                    <a:pt x="264" y="6823"/>
                    <a:pt x="742" y="6971"/>
                  </a:cubicBezTo>
                  <a:lnTo>
                    <a:pt x="46922" y="21541"/>
                  </a:lnTo>
                  <a:cubicBezTo>
                    <a:pt x="47426" y="21701"/>
                    <a:pt x="47937" y="21777"/>
                    <a:pt x="48440" y="21777"/>
                  </a:cubicBezTo>
                  <a:cubicBezTo>
                    <a:pt x="50569" y="21777"/>
                    <a:pt x="52552" y="20407"/>
                    <a:pt x="53218" y="18261"/>
                  </a:cubicBezTo>
                  <a:cubicBezTo>
                    <a:pt x="53531" y="17255"/>
                    <a:pt x="53531" y="16201"/>
                    <a:pt x="53202" y="15195"/>
                  </a:cubicBezTo>
                  <a:lnTo>
                    <a:pt x="48472" y="626"/>
                  </a:lnTo>
                  <a:cubicBezTo>
                    <a:pt x="48353" y="245"/>
                    <a:pt x="48005" y="0"/>
                    <a:pt x="47634" y="0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3639825" y="3635275"/>
              <a:ext cx="485800" cy="421725"/>
            </a:xfrm>
            <a:custGeom>
              <a:avLst/>
              <a:gdLst/>
              <a:ahLst/>
              <a:cxnLst/>
              <a:rect l="l" t="t" r="r" b="b"/>
              <a:pathLst>
                <a:path w="19432" h="16869" extrusionOk="0">
                  <a:moveTo>
                    <a:pt x="18452" y="0"/>
                  </a:moveTo>
                  <a:cubicBezTo>
                    <a:pt x="18400" y="0"/>
                    <a:pt x="18347" y="5"/>
                    <a:pt x="18294" y="13"/>
                  </a:cubicBezTo>
                  <a:lnTo>
                    <a:pt x="13169" y="953"/>
                  </a:lnTo>
                  <a:cubicBezTo>
                    <a:pt x="11949" y="1184"/>
                    <a:pt x="10878" y="1843"/>
                    <a:pt x="10120" y="2815"/>
                  </a:cubicBezTo>
                  <a:lnTo>
                    <a:pt x="297" y="15423"/>
                  </a:lnTo>
                  <a:cubicBezTo>
                    <a:pt x="0" y="15802"/>
                    <a:pt x="66" y="16379"/>
                    <a:pt x="462" y="16676"/>
                  </a:cubicBezTo>
                  <a:cubicBezTo>
                    <a:pt x="544" y="16742"/>
                    <a:pt x="643" y="16791"/>
                    <a:pt x="742" y="16824"/>
                  </a:cubicBezTo>
                  <a:cubicBezTo>
                    <a:pt x="831" y="16854"/>
                    <a:pt x="923" y="16868"/>
                    <a:pt x="1015" y="16868"/>
                  </a:cubicBezTo>
                  <a:cubicBezTo>
                    <a:pt x="1281" y="16868"/>
                    <a:pt x="1543" y="16748"/>
                    <a:pt x="1714" y="16527"/>
                  </a:cubicBezTo>
                  <a:lnTo>
                    <a:pt x="11537" y="3919"/>
                  </a:lnTo>
                  <a:cubicBezTo>
                    <a:pt x="12015" y="3293"/>
                    <a:pt x="12707" y="2865"/>
                    <a:pt x="13498" y="2733"/>
                  </a:cubicBezTo>
                  <a:lnTo>
                    <a:pt x="18624" y="1777"/>
                  </a:lnTo>
                  <a:cubicBezTo>
                    <a:pt x="19118" y="1695"/>
                    <a:pt x="19432" y="1233"/>
                    <a:pt x="19349" y="739"/>
                  </a:cubicBezTo>
                  <a:cubicBezTo>
                    <a:pt x="19261" y="297"/>
                    <a:pt x="18884" y="0"/>
                    <a:pt x="18452" y="0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3642700" y="2871175"/>
              <a:ext cx="1403800" cy="877600"/>
            </a:xfrm>
            <a:custGeom>
              <a:avLst/>
              <a:gdLst/>
              <a:ahLst/>
              <a:cxnLst/>
              <a:rect l="l" t="t" r="r" b="b"/>
              <a:pathLst>
                <a:path w="56152" h="35104" extrusionOk="0">
                  <a:moveTo>
                    <a:pt x="45411" y="0"/>
                  </a:moveTo>
                  <a:cubicBezTo>
                    <a:pt x="43636" y="0"/>
                    <a:pt x="41987" y="964"/>
                    <a:pt x="41121" y="2543"/>
                  </a:cubicBezTo>
                  <a:lnTo>
                    <a:pt x="24541" y="33050"/>
                  </a:lnTo>
                  <a:lnTo>
                    <a:pt x="1369" y="23458"/>
                  </a:lnTo>
                  <a:cubicBezTo>
                    <a:pt x="1252" y="23408"/>
                    <a:pt x="1131" y="23384"/>
                    <a:pt x="1013" y="23384"/>
                  </a:cubicBezTo>
                  <a:cubicBezTo>
                    <a:pt x="663" y="23384"/>
                    <a:pt x="334" y="23591"/>
                    <a:pt x="198" y="23936"/>
                  </a:cubicBezTo>
                  <a:cubicBezTo>
                    <a:pt x="1" y="24397"/>
                    <a:pt x="215" y="24924"/>
                    <a:pt x="676" y="25106"/>
                  </a:cubicBezTo>
                  <a:lnTo>
                    <a:pt x="24591" y="35027"/>
                  </a:lnTo>
                  <a:cubicBezTo>
                    <a:pt x="24623" y="35044"/>
                    <a:pt x="24640" y="35044"/>
                    <a:pt x="24673" y="35060"/>
                  </a:cubicBezTo>
                  <a:cubicBezTo>
                    <a:pt x="24763" y="35089"/>
                    <a:pt x="24855" y="35103"/>
                    <a:pt x="24946" y="35103"/>
                  </a:cubicBezTo>
                  <a:cubicBezTo>
                    <a:pt x="25268" y="35103"/>
                    <a:pt x="25573" y="34928"/>
                    <a:pt x="25728" y="34632"/>
                  </a:cubicBezTo>
                  <a:lnTo>
                    <a:pt x="42703" y="3400"/>
                  </a:lnTo>
                  <a:cubicBezTo>
                    <a:pt x="43250" y="2398"/>
                    <a:pt x="44286" y="1788"/>
                    <a:pt x="45399" y="1788"/>
                  </a:cubicBezTo>
                  <a:cubicBezTo>
                    <a:pt x="45494" y="1788"/>
                    <a:pt x="45590" y="1792"/>
                    <a:pt x="45686" y="1802"/>
                  </a:cubicBezTo>
                  <a:lnTo>
                    <a:pt x="55114" y="2708"/>
                  </a:lnTo>
                  <a:cubicBezTo>
                    <a:pt x="55134" y="2709"/>
                    <a:pt x="55155" y="2710"/>
                    <a:pt x="55176" y="2710"/>
                  </a:cubicBezTo>
                  <a:cubicBezTo>
                    <a:pt x="55645" y="2710"/>
                    <a:pt x="56055" y="2357"/>
                    <a:pt x="56102" y="1884"/>
                  </a:cubicBezTo>
                  <a:cubicBezTo>
                    <a:pt x="56152" y="1390"/>
                    <a:pt x="55789" y="961"/>
                    <a:pt x="55295" y="912"/>
                  </a:cubicBezTo>
                  <a:lnTo>
                    <a:pt x="45868" y="22"/>
                  </a:lnTo>
                  <a:cubicBezTo>
                    <a:pt x="45715" y="7"/>
                    <a:pt x="45562" y="0"/>
                    <a:pt x="45411" y="0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4821100" y="2856450"/>
              <a:ext cx="226225" cy="99150"/>
            </a:xfrm>
            <a:custGeom>
              <a:avLst/>
              <a:gdLst/>
              <a:ahLst/>
              <a:cxnLst/>
              <a:rect l="l" t="t" r="r" b="b"/>
              <a:pathLst>
                <a:path w="9049" h="3966" extrusionOk="0">
                  <a:moveTo>
                    <a:pt x="297" y="1"/>
                  </a:moveTo>
                  <a:lnTo>
                    <a:pt x="149" y="1649"/>
                  </a:lnTo>
                  <a:lnTo>
                    <a:pt x="1" y="3281"/>
                  </a:lnTo>
                  <a:lnTo>
                    <a:pt x="7170" y="3956"/>
                  </a:lnTo>
                  <a:cubicBezTo>
                    <a:pt x="7229" y="3963"/>
                    <a:pt x="7288" y="3966"/>
                    <a:pt x="7346" y="3966"/>
                  </a:cubicBezTo>
                  <a:cubicBezTo>
                    <a:pt x="8179" y="3966"/>
                    <a:pt x="8889" y="3320"/>
                    <a:pt x="8966" y="2473"/>
                  </a:cubicBezTo>
                  <a:cubicBezTo>
                    <a:pt x="9049" y="1567"/>
                    <a:pt x="8390" y="775"/>
                    <a:pt x="7483" y="677"/>
                  </a:cubicBezTo>
                  <a:lnTo>
                    <a:pt x="297" y="1"/>
                  </a:lnTo>
                  <a:close/>
                </a:path>
              </a:pathLst>
            </a:custGeom>
            <a:solidFill>
              <a:srgbClr val="FE4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>
              <a:off x="3076575" y="3948150"/>
              <a:ext cx="266200" cy="238100"/>
            </a:xfrm>
            <a:custGeom>
              <a:avLst/>
              <a:gdLst/>
              <a:ahLst/>
              <a:cxnLst/>
              <a:rect l="l" t="t" r="r" b="b"/>
              <a:pathLst>
                <a:path w="10648" h="9524" extrusionOk="0">
                  <a:moveTo>
                    <a:pt x="5331" y="1"/>
                  </a:moveTo>
                  <a:cubicBezTo>
                    <a:pt x="3309" y="1"/>
                    <a:pt x="1433" y="1306"/>
                    <a:pt x="792" y="3337"/>
                  </a:cubicBezTo>
                  <a:cubicBezTo>
                    <a:pt x="1" y="5842"/>
                    <a:pt x="1385" y="8512"/>
                    <a:pt x="3890" y="9303"/>
                  </a:cubicBezTo>
                  <a:cubicBezTo>
                    <a:pt x="4364" y="9453"/>
                    <a:pt x="4845" y="9524"/>
                    <a:pt x="5317" y="9524"/>
                  </a:cubicBezTo>
                  <a:cubicBezTo>
                    <a:pt x="7339" y="9524"/>
                    <a:pt x="9215" y="8219"/>
                    <a:pt x="9856" y="6188"/>
                  </a:cubicBezTo>
                  <a:cubicBezTo>
                    <a:pt x="10647" y="3683"/>
                    <a:pt x="9263" y="1013"/>
                    <a:pt x="6758" y="222"/>
                  </a:cubicBezTo>
                  <a:cubicBezTo>
                    <a:pt x="6284" y="72"/>
                    <a:pt x="5803" y="1"/>
                    <a:pt x="5331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140850" y="4005975"/>
              <a:ext cx="137650" cy="122450"/>
            </a:xfrm>
            <a:custGeom>
              <a:avLst/>
              <a:gdLst/>
              <a:ahLst/>
              <a:cxnLst/>
              <a:rect l="l" t="t" r="r" b="b"/>
              <a:pathLst>
                <a:path w="5506" h="4898" extrusionOk="0">
                  <a:moveTo>
                    <a:pt x="2743" y="0"/>
                  </a:moveTo>
                  <a:cubicBezTo>
                    <a:pt x="1701" y="0"/>
                    <a:pt x="745" y="665"/>
                    <a:pt x="413" y="1716"/>
                  </a:cubicBezTo>
                  <a:cubicBezTo>
                    <a:pt x="1" y="3001"/>
                    <a:pt x="726" y="4386"/>
                    <a:pt x="2011" y="4781"/>
                  </a:cubicBezTo>
                  <a:cubicBezTo>
                    <a:pt x="2259" y="4860"/>
                    <a:pt x="2509" y="4897"/>
                    <a:pt x="2755" y="4897"/>
                  </a:cubicBezTo>
                  <a:cubicBezTo>
                    <a:pt x="3799" y="4897"/>
                    <a:pt x="4760" y="4224"/>
                    <a:pt x="5093" y="3183"/>
                  </a:cubicBezTo>
                  <a:cubicBezTo>
                    <a:pt x="5505" y="1897"/>
                    <a:pt x="4780" y="513"/>
                    <a:pt x="3495" y="117"/>
                  </a:cubicBezTo>
                  <a:cubicBezTo>
                    <a:pt x="3244" y="38"/>
                    <a:pt x="2991" y="0"/>
                    <a:pt x="2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154850" y="3898875"/>
              <a:ext cx="182975" cy="72950"/>
            </a:xfrm>
            <a:custGeom>
              <a:avLst/>
              <a:gdLst/>
              <a:ahLst/>
              <a:cxnLst/>
              <a:rect l="l" t="t" r="r" b="b"/>
              <a:pathLst>
                <a:path w="7319" h="2918" extrusionOk="0">
                  <a:moveTo>
                    <a:pt x="215" y="1"/>
                  </a:moveTo>
                  <a:lnTo>
                    <a:pt x="1" y="677"/>
                  </a:lnTo>
                  <a:lnTo>
                    <a:pt x="7104" y="2918"/>
                  </a:lnTo>
                  <a:lnTo>
                    <a:pt x="7319" y="2242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170525" y="3927325"/>
              <a:ext cx="124875" cy="137550"/>
            </a:xfrm>
            <a:custGeom>
              <a:avLst/>
              <a:gdLst/>
              <a:ahLst/>
              <a:cxnLst/>
              <a:rect l="l" t="t" r="r" b="b"/>
              <a:pathLst>
                <a:path w="4995" h="5502" extrusionOk="0">
                  <a:moveTo>
                    <a:pt x="857" y="0"/>
                  </a:moveTo>
                  <a:lnTo>
                    <a:pt x="857" y="0"/>
                  </a:lnTo>
                  <a:cubicBezTo>
                    <a:pt x="857" y="0"/>
                    <a:pt x="0" y="5027"/>
                    <a:pt x="1401" y="5472"/>
                  </a:cubicBezTo>
                  <a:cubicBezTo>
                    <a:pt x="1466" y="5492"/>
                    <a:pt x="1532" y="5502"/>
                    <a:pt x="1599" y="5502"/>
                  </a:cubicBezTo>
                  <a:cubicBezTo>
                    <a:pt x="2999" y="5502"/>
                    <a:pt x="4994" y="1302"/>
                    <a:pt x="4994" y="1302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3991275" y="4236950"/>
              <a:ext cx="266600" cy="237775"/>
            </a:xfrm>
            <a:custGeom>
              <a:avLst/>
              <a:gdLst/>
              <a:ahLst/>
              <a:cxnLst/>
              <a:rect l="l" t="t" r="r" b="b"/>
              <a:pathLst>
                <a:path w="10664" h="9511" extrusionOk="0">
                  <a:moveTo>
                    <a:pt x="5322" y="0"/>
                  </a:moveTo>
                  <a:cubicBezTo>
                    <a:pt x="3303" y="0"/>
                    <a:pt x="1432" y="1294"/>
                    <a:pt x="792" y="3321"/>
                  </a:cubicBezTo>
                  <a:cubicBezTo>
                    <a:pt x="1" y="5827"/>
                    <a:pt x="1402" y="8497"/>
                    <a:pt x="3907" y="9288"/>
                  </a:cubicBezTo>
                  <a:cubicBezTo>
                    <a:pt x="4384" y="9438"/>
                    <a:pt x="4868" y="9510"/>
                    <a:pt x="5343" y="9510"/>
                  </a:cubicBezTo>
                  <a:cubicBezTo>
                    <a:pt x="7362" y="9510"/>
                    <a:pt x="9233" y="8217"/>
                    <a:pt x="9873" y="6189"/>
                  </a:cubicBezTo>
                  <a:cubicBezTo>
                    <a:pt x="10664" y="3684"/>
                    <a:pt x="9263" y="1014"/>
                    <a:pt x="6758" y="223"/>
                  </a:cubicBezTo>
                  <a:cubicBezTo>
                    <a:pt x="6280" y="72"/>
                    <a:pt x="5797" y="0"/>
                    <a:pt x="5322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4055975" y="4294575"/>
              <a:ext cx="137225" cy="122675"/>
            </a:xfrm>
            <a:custGeom>
              <a:avLst/>
              <a:gdLst/>
              <a:ahLst/>
              <a:cxnLst/>
              <a:rect l="l" t="t" r="r" b="b"/>
              <a:pathLst>
                <a:path w="5489" h="4907" extrusionOk="0">
                  <a:moveTo>
                    <a:pt x="2751" y="1"/>
                  </a:moveTo>
                  <a:cubicBezTo>
                    <a:pt x="1708" y="1"/>
                    <a:pt x="734" y="664"/>
                    <a:pt x="412" y="1709"/>
                  </a:cubicBezTo>
                  <a:cubicBezTo>
                    <a:pt x="0" y="3011"/>
                    <a:pt x="709" y="4379"/>
                    <a:pt x="2011" y="4791"/>
                  </a:cubicBezTo>
                  <a:cubicBezTo>
                    <a:pt x="2256" y="4869"/>
                    <a:pt x="2504" y="4906"/>
                    <a:pt x="2748" y="4906"/>
                  </a:cubicBezTo>
                  <a:cubicBezTo>
                    <a:pt x="3788" y="4906"/>
                    <a:pt x="4756" y="4233"/>
                    <a:pt x="5076" y="3192"/>
                  </a:cubicBezTo>
                  <a:cubicBezTo>
                    <a:pt x="5488" y="1906"/>
                    <a:pt x="4780" y="522"/>
                    <a:pt x="3478" y="110"/>
                  </a:cubicBezTo>
                  <a:cubicBezTo>
                    <a:pt x="3237" y="36"/>
                    <a:pt x="2992" y="1"/>
                    <a:pt x="2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4069975" y="4187300"/>
              <a:ext cx="182550" cy="73375"/>
            </a:xfrm>
            <a:custGeom>
              <a:avLst/>
              <a:gdLst/>
              <a:ahLst/>
              <a:cxnLst/>
              <a:rect l="l" t="t" r="r" b="b"/>
              <a:pathLst>
                <a:path w="7302" h="2935" extrusionOk="0">
                  <a:moveTo>
                    <a:pt x="215" y="1"/>
                  </a:moveTo>
                  <a:lnTo>
                    <a:pt x="1" y="693"/>
                  </a:lnTo>
                  <a:lnTo>
                    <a:pt x="7087" y="2934"/>
                  </a:lnTo>
                  <a:lnTo>
                    <a:pt x="7302" y="2242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4085625" y="4216150"/>
              <a:ext cx="124475" cy="137575"/>
            </a:xfrm>
            <a:custGeom>
              <a:avLst/>
              <a:gdLst/>
              <a:ahLst/>
              <a:cxnLst/>
              <a:rect l="l" t="t" r="r" b="b"/>
              <a:pathLst>
                <a:path w="4979" h="5503" extrusionOk="0">
                  <a:moveTo>
                    <a:pt x="858" y="0"/>
                  </a:moveTo>
                  <a:cubicBezTo>
                    <a:pt x="858" y="0"/>
                    <a:pt x="1" y="5027"/>
                    <a:pt x="1402" y="5472"/>
                  </a:cubicBezTo>
                  <a:cubicBezTo>
                    <a:pt x="1466" y="5492"/>
                    <a:pt x="1532" y="5502"/>
                    <a:pt x="1600" y="5502"/>
                  </a:cubicBezTo>
                  <a:cubicBezTo>
                    <a:pt x="2998" y="5502"/>
                    <a:pt x="4978" y="1302"/>
                    <a:pt x="4978" y="1302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6647625" y="2598525"/>
              <a:ext cx="370850" cy="269075"/>
            </a:xfrm>
            <a:custGeom>
              <a:avLst/>
              <a:gdLst/>
              <a:ahLst/>
              <a:cxnLst/>
              <a:rect l="l" t="t" r="r" b="b"/>
              <a:pathLst>
                <a:path w="14834" h="10763" extrusionOk="0">
                  <a:moveTo>
                    <a:pt x="4945" y="1"/>
                  </a:moveTo>
                  <a:lnTo>
                    <a:pt x="1" y="5406"/>
                  </a:lnTo>
                  <a:lnTo>
                    <a:pt x="4071" y="10763"/>
                  </a:lnTo>
                  <a:lnTo>
                    <a:pt x="9609" y="9065"/>
                  </a:lnTo>
                  <a:cubicBezTo>
                    <a:pt x="9609" y="9065"/>
                    <a:pt x="10866" y="10198"/>
                    <a:pt x="12405" y="10198"/>
                  </a:cubicBezTo>
                  <a:cubicBezTo>
                    <a:pt x="13184" y="10198"/>
                    <a:pt x="14036" y="9908"/>
                    <a:pt x="14834" y="9032"/>
                  </a:cubicBezTo>
                  <a:lnTo>
                    <a:pt x="8439" y="3214"/>
                  </a:lnTo>
                  <a:lnTo>
                    <a:pt x="2407" y="5176"/>
                  </a:lnTo>
                  <a:lnTo>
                    <a:pt x="5472" y="495"/>
                  </a:lnTo>
                  <a:lnTo>
                    <a:pt x="4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5350150" y="2401575"/>
              <a:ext cx="1401750" cy="973100"/>
            </a:xfrm>
            <a:custGeom>
              <a:avLst/>
              <a:gdLst/>
              <a:ahLst/>
              <a:cxnLst/>
              <a:rect l="l" t="t" r="r" b="b"/>
              <a:pathLst>
                <a:path w="56070" h="38924" extrusionOk="0">
                  <a:moveTo>
                    <a:pt x="15691" y="1"/>
                  </a:moveTo>
                  <a:cubicBezTo>
                    <a:pt x="9657" y="4367"/>
                    <a:pt x="4505" y="5122"/>
                    <a:pt x="1659" y="5122"/>
                  </a:cubicBezTo>
                  <a:cubicBezTo>
                    <a:pt x="960" y="5122"/>
                    <a:pt x="400" y="5076"/>
                    <a:pt x="1" y="5027"/>
                  </a:cubicBezTo>
                  <a:lnTo>
                    <a:pt x="1" y="5027"/>
                  </a:lnTo>
                  <a:cubicBezTo>
                    <a:pt x="231" y="6264"/>
                    <a:pt x="528" y="7681"/>
                    <a:pt x="907" y="9280"/>
                  </a:cubicBezTo>
                  <a:cubicBezTo>
                    <a:pt x="1270" y="10763"/>
                    <a:pt x="1748" y="12592"/>
                    <a:pt x="2308" y="14603"/>
                  </a:cubicBezTo>
                  <a:lnTo>
                    <a:pt x="10153" y="13350"/>
                  </a:lnTo>
                  <a:lnTo>
                    <a:pt x="18064" y="24030"/>
                  </a:lnTo>
                  <a:lnTo>
                    <a:pt x="27128" y="36226"/>
                  </a:lnTo>
                  <a:cubicBezTo>
                    <a:pt x="28422" y="38003"/>
                    <a:pt x="30426" y="38923"/>
                    <a:pt x="32447" y="38923"/>
                  </a:cubicBezTo>
                  <a:cubicBezTo>
                    <a:pt x="34082" y="38923"/>
                    <a:pt x="35727" y="38321"/>
                    <a:pt x="37017" y="37083"/>
                  </a:cubicBezTo>
                  <a:lnTo>
                    <a:pt x="56069" y="18756"/>
                  </a:lnTo>
                  <a:lnTo>
                    <a:pt x="55970" y="18641"/>
                  </a:lnTo>
                  <a:lnTo>
                    <a:pt x="51900" y="13284"/>
                  </a:lnTo>
                  <a:lnTo>
                    <a:pt x="51768" y="13103"/>
                  </a:lnTo>
                  <a:cubicBezTo>
                    <a:pt x="34133" y="23025"/>
                    <a:pt x="34957" y="26189"/>
                    <a:pt x="35072" y="26469"/>
                  </a:cubicBezTo>
                  <a:cubicBezTo>
                    <a:pt x="34776" y="25892"/>
                    <a:pt x="28414" y="13581"/>
                    <a:pt x="25365" y="7978"/>
                  </a:cubicBezTo>
                  <a:cubicBezTo>
                    <a:pt x="22234" y="2226"/>
                    <a:pt x="16993" y="2143"/>
                    <a:pt x="16993" y="2143"/>
                  </a:cubicBezTo>
                  <a:lnTo>
                    <a:pt x="156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5724275" y="4158875"/>
              <a:ext cx="345300" cy="316050"/>
            </a:xfrm>
            <a:custGeom>
              <a:avLst/>
              <a:gdLst/>
              <a:ahLst/>
              <a:cxnLst/>
              <a:rect l="l" t="t" r="r" b="b"/>
              <a:pathLst>
                <a:path w="13812" h="12642" extrusionOk="0">
                  <a:moveTo>
                    <a:pt x="11026" y="0"/>
                  </a:moveTo>
                  <a:cubicBezTo>
                    <a:pt x="9520" y="1635"/>
                    <a:pt x="7674" y="2004"/>
                    <a:pt x="6322" y="2004"/>
                  </a:cubicBezTo>
                  <a:cubicBezTo>
                    <a:pt x="5766" y="2004"/>
                    <a:pt x="5293" y="1942"/>
                    <a:pt x="4961" y="1879"/>
                  </a:cubicBezTo>
                  <a:lnTo>
                    <a:pt x="3626" y="8076"/>
                  </a:lnTo>
                  <a:cubicBezTo>
                    <a:pt x="3626" y="8076"/>
                    <a:pt x="0" y="9312"/>
                    <a:pt x="1105" y="12641"/>
                  </a:cubicBezTo>
                  <a:lnTo>
                    <a:pt x="9312" y="9905"/>
                  </a:lnTo>
                  <a:lnTo>
                    <a:pt x="10548" y="3692"/>
                  </a:lnTo>
                  <a:lnTo>
                    <a:pt x="13136" y="8636"/>
                  </a:lnTo>
                  <a:lnTo>
                    <a:pt x="13812" y="8422"/>
                  </a:lnTo>
                  <a:lnTo>
                    <a:pt x="11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5407825" y="2735325"/>
              <a:ext cx="598700" cy="1473675"/>
            </a:xfrm>
            <a:custGeom>
              <a:avLst/>
              <a:gdLst/>
              <a:ahLst/>
              <a:cxnLst/>
              <a:rect l="l" t="t" r="r" b="b"/>
              <a:pathLst>
                <a:path w="23948" h="58947" extrusionOk="0">
                  <a:moveTo>
                    <a:pt x="7846" y="0"/>
                  </a:moveTo>
                  <a:lnTo>
                    <a:pt x="1" y="1253"/>
                  </a:lnTo>
                  <a:cubicBezTo>
                    <a:pt x="3000" y="12130"/>
                    <a:pt x="8192" y="28513"/>
                    <a:pt x="8192" y="28513"/>
                  </a:cubicBezTo>
                  <a:lnTo>
                    <a:pt x="17092" y="58706"/>
                  </a:lnTo>
                  <a:cubicBezTo>
                    <a:pt x="17092" y="58706"/>
                    <a:pt x="17290" y="58772"/>
                    <a:pt x="17619" y="58821"/>
                  </a:cubicBezTo>
                  <a:cubicBezTo>
                    <a:pt x="17951" y="58884"/>
                    <a:pt x="18424" y="58946"/>
                    <a:pt x="18980" y="58946"/>
                  </a:cubicBezTo>
                  <a:cubicBezTo>
                    <a:pt x="20332" y="58946"/>
                    <a:pt x="22178" y="58577"/>
                    <a:pt x="23684" y="56942"/>
                  </a:cubicBezTo>
                  <a:cubicBezTo>
                    <a:pt x="23767" y="56843"/>
                    <a:pt x="23866" y="56745"/>
                    <a:pt x="23948" y="56646"/>
                  </a:cubicBezTo>
                  <a:cubicBezTo>
                    <a:pt x="23948" y="56646"/>
                    <a:pt x="20838" y="25462"/>
                    <a:pt x="17953" y="25462"/>
                  </a:cubicBezTo>
                  <a:cubicBezTo>
                    <a:pt x="17913" y="25462"/>
                    <a:pt x="17873" y="25468"/>
                    <a:pt x="17833" y="25480"/>
                  </a:cubicBezTo>
                  <a:lnTo>
                    <a:pt x="15757" y="10680"/>
                  </a:lnTo>
                  <a:lnTo>
                    <a:pt x="7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5256200" y="1936350"/>
              <a:ext cx="502700" cy="593275"/>
            </a:xfrm>
            <a:custGeom>
              <a:avLst/>
              <a:gdLst/>
              <a:ahLst/>
              <a:cxnLst/>
              <a:rect l="l" t="t" r="r" b="b"/>
              <a:pathLst>
                <a:path w="20108" h="23731" extrusionOk="0">
                  <a:moveTo>
                    <a:pt x="14779" y="0"/>
                  </a:moveTo>
                  <a:cubicBezTo>
                    <a:pt x="14708" y="0"/>
                    <a:pt x="14669" y="3"/>
                    <a:pt x="14669" y="3"/>
                  </a:cubicBezTo>
                  <a:lnTo>
                    <a:pt x="14669" y="843"/>
                  </a:lnTo>
                  <a:cubicBezTo>
                    <a:pt x="14401" y="3178"/>
                    <a:pt x="11861" y="4518"/>
                    <a:pt x="9636" y="4518"/>
                  </a:cubicBezTo>
                  <a:cubicBezTo>
                    <a:pt x="9128" y="4518"/>
                    <a:pt x="8636" y="4448"/>
                    <a:pt x="8192" y="4304"/>
                  </a:cubicBezTo>
                  <a:cubicBezTo>
                    <a:pt x="5786" y="3530"/>
                    <a:pt x="6033" y="827"/>
                    <a:pt x="6033" y="810"/>
                  </a:cubicBezTo>
                  <a:lnTo>
                    <a:pt x="6033" y="810"/>
                  </a:lnTo>
                  <a:cubicBezTo>
                    <a:pt x="6033" y="810"/>
                    <a:pt x="5555" y="876"/>
                    <a:pt x="4912" y="1008"/>
                  </a:cubicBezTo>
                  <a:cubicBezTo>
                    <a:pt x="4780" y="1173"/>
                    <a:pt x="1" y="7089"/>
                    <a:pt x="495" y="10040"/>
                  </a:cubicBezTo>
                  <a:cubicBezTo>
                    <a:pt x="578" y="10501"/>
                    <a:pt x="693" y="10946"/>
                    <a:pt x="825" y="11358"/>
                  </a:cubicBezTo>
                  <a:cubicBezTo>
                    <a:pt x="1039" y="12050"/>
                    <a:pt x="1336" y="12644"/>
                    <a:pt x="1616" y="13171"/>
                  </a:cubicBezTo>
                  <a:cubicBezTo>
                    <a:pt x="2292" y="14374"/>
                    <a:pt x="3000" y="15083"/>
                    <a:pt x="3000" y="15083"/>
                  </a:cubicBezTo>
                  <a:cubicBezTo>
                    <a:pt x="3000" y="15083"/>
                    <a:pt x="2836" y="20439"/>
                    <a:pt x="3050" y="23505"/>
                  </a:cubicBezTo>
                  <a:cubicBezTo>
                    <a:pt x="3050" y="23505"/>
                    <a:pt x="3297" y="23571"/>
                    <a:pt x="3759" y="23636"/>
                  </a:cubicBezTo>
                  <a:cubicBezTo>
                    <a:pt x="4158" y="23685"/>
                    <a:pt x="4718" y="23731"/>
                    <a:pt x="5417" y="23731"/>
                  </a:cubicBezTo>
                  <a:cubicBezTo>
                    <a:pt x="8263" y="23731"/>
                    <a:pt x="13415" y="22976"/>
                    <a:pt x="19449" y="18610"/>
                  </a:cubicBezTo>
                  <a:lnTo>
                    <a:pt x="18460" y="16962"/>
                  </a:lnTo>
                  <a:lnTo>
                    <a:pt x="20108" y="3595"/>
                  </a:lnTo>
                  <a:cubicBezTo>
                    <a:pt x="18626" y="174"/>
                    <a:pt x="15414" y="0"/>
                    <a:pt x="14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5188225" y="1961525"/>
              <a:ext cx="190800" cy="313175"/>
            </a:xfrm>
            <a:custGeom>
              <a:avLst/>
              <a:gdLst/>
              <a:ahLst/>
              <a:cxnLst/>
              <a:rect l="l" t="t" r="r" b="b"/>
              <a:pathLst>
                <a:path w="7632" h="12527" extrusionOk="0">
                  <a:moveTo>
                    <a:pt x="7631" y="1"/>
                  </a:moveTo>
                  <a:cubicBezTo>
                    <a:pt x="6922" y="166"/>
                    <a:pt x="5983" y="413"/>
                    <a:pt x="5324" y="776"/>
                  </a:cubicBezTo>
                  <a:cubicBezTo>
                    <a:pt x="4599" y="1171"/>
                    <a:pt x="2044" y="2687"/>
                    <a:pt x="0" y="3907"/>
                  </a:cubicBezTo>
                  <a:cubicBezTo>
                    <a:pt x="0" y="3907"/>
                    <a:pt x="1714" y="7203"/>
                    <a:pt x="2786" y="10598"/>
                  </a:cubicBezTo>
                  <a:cubicBezTo>
                    <a:pt x="2901" y="10994"/>
                    <a:pt x="3016" y="11373"/>
                    <a:pt x="3115" y="11768"/>
                  </a:cubicBezTo>
                  <a:cubicBezTo>
                    <a:pt x="3181" y="12016"/>
                    <a:pt x="3247" y="12279"/>
                    <a:pt x="3313" y="12527"/>
                  </a:cubicBezTo>
                  <a:lnTo>
                    <a:pt x="4335" y="12164"/>
                  </a:lnTo>
                  <a:cubicBezTo>
                    <a:pt x="4055" y="11637"/>
                    <a:pt x="3758" y="11043"/>
                    <a:pt x="3544" y="10351"/>
                  </a:cubicBezTo>
                  <a:cubicBezTo>
                    <a:pt x="3412" y="9939"/>
                    <a:pt x="3297" y="9494"/>
                    <a:pt x="3214" y="9033"/>
                  </a:cubicBezTo>
                  <a:cubicBezTo>
                    <a:pt x="2720" y="6082"/>
                    <a:pt x="7499" y="166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4925750" y="1760875"/>
              <a:ext cx="340375" cy="592350"/>
            </a:xfrm>
            <a:custGeom>
              <a:avLst/>
              <a:gdLst/>
              <a:ahLst/>
              <a:cxnLst/>
              <a:rect l="l" t="t" r="r" b="b"/>
              <a:pathLst>
                <a:path w="13615" h="23694" extrusionOk="0">
                  <a:moveTo>
                    <a:pt x="5110" y="1"/>
                  </a:moveTo>
                  <a:lnTo>
                    <a:pt x="1" y="841"/>
                  </a:lnTo>
                  <a:lnTo>
                    <a:pt x="693" y="20042"/>
                  </a:lnTo>
                  <a:cubicBezTo>
                    <a:pt x="710" y="20322"/>
                    <a:pt x="743" y="20586"/>
                    <a:pt x="809" y="20849"/>
                  </a:cubicBezTo>
                  <a:cubicBezTo>
                    <a:pt x="1232" y="22543"/>
                    <a:pt x="2780" y="23693"/>
                    <a:pt x="4469" y="23693"/>
                  </a:cubicBezTo>
                  <a:cubicBezTo>
                    <a:pt x="4687" y="23693"/>
                    <a:pt x="4906" y="23674"/>
                    <a:pt x="5127" y="23635"/>
                  </a:cubicBezTo>
                  <a:cubicBezTo>
                    <a:pt x="5456" y="23569"/>
                    <a:pt x="5769" y="23470"/>
                    <a:pt x="6099" y="23321"/>
                  </a:cubicBezTo>
                  <a:lnTo>
                    <a:pt x="13614" y="19794"/>
                  </a:lnTo>
                  <a:cubicBezTo>
                    <a:pt x="13515" y="19399"/>
                    <a:pt x="13400" y="19020"/>
                    <a:pt x="13285" y="18624"/>
                  </a:cubicBezTo>
                  <a:cubicBezTo>
                    <a:pt x="12213" y="15229"/>
                    <a:pt x="10499" y="11933"/>
                    <a:pt x="10499" y="11933"/>
                  </a:cubicBezTo>
                  <a:cubicBezTo>
                    <a:pt x="8950" y="12856"/>
                    <a:pt x="7698" y="13614"/>
                    <a:pt x="7698" y="13614"/>
                  </a:cubicBezTo>
                  <a:lnTo>
                    <a:pt x="5110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4945950" y="2271850"/>
              <a:ext cx="111675" cy="81375"/>
            </a:xfrm>
            <a:custGeom>
              <a:avLst/>
              <a:gdLst/>
              <a:ahLst/>
              <a:cxnLst/>
              <a:rect l="l" t="t" r="r" b="b"/>
              <a:pathLst>
                <a:path w="4467" h="3255" extrusionOk="0">
                  <a:moveTo>
                    <a:pt x="1456" y="0"/>
                  </a:moveTo>
                  <a:cubicBezTo>
                    <a:pt x="931" y="0"/>
                    <a:pt x="436" y="157"/>
                    <a:pt x="1" y="410"/>
                  </a:cubicBezTo>
                  <a:cubicBezTo>
                    <a:pt x="424" y="2104"/>
                    <a:pt x="1972" y="3254"/>
                    <a:pt x="3661" y="3254"/>
                  </a:cubicBezTo>
                  <a:cubicBezTo>
                    <a:pt x="3879" y="3254"/>
                    <a:pt x="4098" y="3235"/>
                    <a:pt x="4319" y="3196"/>
                  </a:cubicBezTo>
                  <a:cubicBezTo>
                    <a:pt x="4319" y="3163"/>
                    <a:pt x="4319" y="3146"/>
                    <a:pt x="4319" y="3113"/>
                  </a:cubicBezTo>
                  <a:cubicBezTo>
                    <a:pt x="4467" y="1547"/>
                    <a:pt x="3297" y="147"/>
                    <a:pt x="1731" y="15"/>
                  </a:cubicBezTo>
                  <a:cubicBezTo>
                    <a:pt x="1639" y="5"/>
                    <a:pt x="1547" y="0"/>
                    <a:pt x="1456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5113225" y="2098250"/>
              <a:ext cx="18975" cy="114650"/>
            </a:xfrm>
            <a:custGeom>
              <a:avLst/>
              <a:gdLst/>
              <a:ahLst/>
              <a:cxnLst/>
              <a:rect l="l" t="t" r="r" b="b"/>
              <a:pathLst>
                <a:path w="759" h="4586" extrusionOk="0">
                  <a:moveTo>
                    <a:pt x="181" y="1"/>
                  </a:moveTo>
                  <a:cubicBezTo>
                    <a:pt x="170" y="1"/>
                    <a:pt x="160" y="2"/>
                    <a:pt x="149" y="4"/>
                  </a:cubicBezTo>
                  <a:cubicBezTo>
                    <a:pt x="50" y="37"/>
                    <a:pt x="1" y="119"/>
                    <a:pt x="17" y="218"/>
                  </a:cubicBezTo>
                  <a:cubicBezTo>
                    <a:pt x="363" y="1569"/>
                    <a:pt x="413" y="3020"/>
                    <a:pt x="182" y="4388"/>
                  </a:cubicBezTo>
                  <a:cubicBezTo>
                    <a:pt x="166" y="4487"/>
                    <a:pt x="232" y="4569"/>
                    <a:pt x="330" y="4585"/>
                  </a:cubicBezTo>
                  <a:lnTo>
                    <a:pt x="363" y="4585"/>
                  </a:lnTo>
                  <a:cubicBezTo>
                    <a:pt x="446" y="4585"/>
                    <a:pt x="512" y="4536"/>
                    <a:pt x="528" y="4454"/>
                  </a:cubicBezTo>
                  <a:cubicBezTo>
                    <a:pt x="759" y="3020"/>
                    <a:pt x="693" y="1536"/>
                    <a:pt x="347" y="136"/>
                  </a:cubicBezTo>
                  <a:cubicBezTo>
                    <a:pt x="333" y="49"/>
                    <a:pt x="255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5337375" y="1524800"/>
              <a:ext cx="358900" cy="373575"/>
            </a:xfrm>
            <a:custGeom>
              <a:avLst/>
              <a:gdLst/>
              <a:ahLst/>
              <a:cxnLst/>
              <a:rect l="l" t="t" r="r" b="b"/>
              <a:pathLst>
                <a:path w="14356" h="14943" extrusionOk="0">
                  <a:moveTo>
                    <a:pt x="4451" y="0"/>
                  </a:moveTo>
                  <a:cubicBezTo>
                    <a:pt x="4451" y="0"/>
                    <a:pt x="2506" y="758"/>
                    <a:pt x="1500" y="2785"/>
                  </a:cubicBezTo>
                  <a:lnTo>
                    <a:pt x="1484" y="2785"/>
                  </a:lnTo>
                  <a:cubicBezTo>
                    <a:pt x="1352" y="3181"/>
                    <a:pt x="1253" y="3576"/>
                    <a:pt x="1204" y="3988"/>
                  </a:cubicBezTo>
                  <a:cubicBezTo>
                    <a:pt x="1204" y="4071"/>
                    <a:pt x="1187" y="4137"/>
                    <a:pt x="1187" y="4219"/>
                  </a:cubicBezTo>
                  <a:cubicBezTo>
                    <a:pt x="1154" y="4466"/>
                    <a:pt x="1154" y="4697"/>
                    <a:pt x="1154" y="4944"/>
                  </a:cubicBezTo>
                  <a:cubicBezTo>
                    <a:pt x="1154" y="4944"/>
                    <a:pt x="1171" y="4977"/>
                    <a:pt x="1171" y="5027"/>
                  </a:cubicBezTo>
                  <a:cubicBezTo>
                    <a:pt x="1171" y="5076"/>
                    <a:pt x="1171" y="5126"/>
                    <a:pt x="1171" y="5175"/>
                  </a:cubicBezTo>
                  <a:cubicBezTo>
                    <a:pt x="1187" y="5208"/>
                    <a:pt x="1187" y="5225"/>
                    <a:pt x="1187" y="5241"/>
                  </a:cubicBezTo>
                  <a:cubicBezTo>
                    <a:pt x="1204" y="5653"/>
                    <a:pt x="1187" y="6395"/>
                    <a:pt x="940" y="6988"/>
                  </a:cubicBezTo>
                  <a:cubicBezTo>
                    <a:pt x="577" y="7829"/>
                    <a:pt x="1" y="9905"/>
                    <a:pt x="1451" y="12081"/>
                  </a:cubicBezTo>
                  <a:cubicBezTo>
                    <a:pt x="2242" y="13267"/>
                    <a:pt x="3116" y="13992"/>
                    <a:pt x="3907" y="14405"/>
                  </a:cubicBezTo>
                  <a:cubicBezTo>
                    <a:pt x="4549" y="14751"/>
                    <a:pt x="5126" y="14882"/>
                    <a:pt x="5555" y="14932"/>
                  </a:cubicBezTo>
                  <a:cubicBezTo>
                    <a:pt x="5638" y="14939"/>
                    <a:pt x="5732" y="14942"/>
                    <a:pt x="5835" y="14942"/>
                  </a:cubicBezTo>
                  <a:cubicBezTo>
                    <a:pt x="7228" y="14942"/>
                    <a:pt x="10317" y="14257"/>
                    <a:pt x="11191" y="11158"/>
                  </a:cubicBezTo>
                  <a:cubicBezTo>
                    <a:pt x="11290" y="10828"/>
                    <a:pt x="11356" y="10498"/>
                    <a:pt x="11406" y="10119"/>
                  </a:cubicBezTo>
                  <a:cubicBezTo>
                    <a:pt x="11537" y="10141"/>
                    <a:pt x="11670" y="10151"/>
                    <a:pt x="11804" y="10151"/>
                  </a:cubicBezTo>
                  <a:cubicBezTo>
                    <a:pt x="12287" y="10151"/>
                    <a:pt x="12768" y="10012"/>
                    <a:pt x="13169" y="9740"/>
                  </a:cubicBezTo>
                  <a:cubicBezTo>
                    <a:pt x="13202" y="9724"/>
                    <a:pt x="13218" y="9707"/>
                    <a:pt x="13235" y="9691"/>
                  </a:cubicBezTo>
                  <a:cubicBezTo>
                    <a:pt x="13861" y="9262"/>
                    <a:pt x="14273" y="8537"/>
                    <a:pt x="14323" y="7796"/>
                  </a:cubicBezTo>
                  <a:cubicBezTo>
                    <a:pt x="14356" y="7417"/>
                    <a:pt x="14290" y="7037"/>
                    <a:pt x="14108" y="6691"/>
                  </a:cubicBezTo>
                  <a:cubicBezTo>
                    <a:pt x="14092" y="6642"/>
                    <a:pt x="14059" y="6592"/>
                    <a:pt x="14026" y="6560"/>
                  </a:cubicBezTo>
                  <a:cubicBezTo>
                    <a:pt x="13845" y="6279"/>
                    <a:pt x="13581" y="6082"/>
                    <a:pt x="13268" y="5983"/>
                  </a:cubicBezTo>
                  <a:cubicBezTo>
                    <a:pt x="13177" y="5958"/>
                    <a:pt x="13082" y="5946"/>
                    <a:pt x="12988" y="5946"/>
                  </a:cubicBezTo>
                  <a:cubicBezTo>
                    <a:pt x="12893" y="5946"/>
                    <a:pt x="12798" y="5958"/>
                    <a:pt x="12708" y="5983"/>
                  </a:cubicBezTo>
                  <a:cubicBezTo>
                    <a:pt x="5555" y="5225"/>
                    <a:pt x="4451" y="0"/>
                    <a:pt x="4451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5400825" y="1777775"/>
              <a:ext cx="222125" cy="271550"/>
            </a:xfrm>
            <a:custGeom>
              <a:avLst/>
              <a:gdLst/>
              <a:ahLst/>
              <a:cxnLst/>
              <a:rect l="l" t="t" r="r" b="b"/>
              <a:pathLst>
                <a:path w="8885" h="10862" extrusionOk="0">
                  <a:moveTo>
                    <a:pt x="8868" y="0"/>
                  </a:moveTo>
                  <a:cubicBezTo>
                    <a:pt x="8818" y="379"/>
                    <a:pt x="8752" y="709"/>
                    <a:pt x="8653" y="1039"/>
                  </a:cubicBezTo>
                  <a:cubicBezTo>
                    <a:pt x="8653" y="1039"/>
                    <a:pt x="8667" y="6686"/>
                    <a:pt x="2658" y="6686"/>
                  </a:cubicBezTo>
                  <a:cubicBezTo>
                    <a:pt x="2014" y="6686"/>
                    <a:pt x="1301" y="6621"/>
                    <a:pt x="512" y="6477"/>
                  </a:cubicBezTo>
                  <a:lnTo>
                    <a:pt x="248" y="7153"/>
                  </a:lnTo>
                  <a:cubicBezTo>
                    <a:pt x="248" y="7170"/>
                    <a:pt x="1" y="9873"/>
                    <a:pt x="2407" y="10647"/>
                  </a:cubicBezTo>
                  <a:cubicBezTo>
                    <a:pt x="2851" y="10791"/>
                    <a:pt x="3343" y="10861"/>
                    <a:pt x="3851" y="10861"/>
                  </a:cubicBezTo>
                  <a:cubicBezTo>
                    <a:pt x="6076" y="10861"/>
                    <a:pt x="8616" y="9521"/>
                    <a:pt x="8884" y="7186"/>
                  </a:cubicBezTo>
                  <a:lnTo>
                    <a:pt x="8884" y="6346"/>
                  </a:lnTo>
                  <a:lnTo>
                    <a:pt x="8868" y="2506"/>
                  </a:lnTo>
                  <a:lnTo>
                    <a:pt x="8868" y="0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5413600" y="1803725"/>
              <a:ext cx="203900" cy="141200"/>
            </a:xfrm>
            <a:custGeom>
              <a:avLst/>
              <a:gdLst/>
              <a:ahLst/>
              <a:cxnLst/>
              <a:rect l="l" t="t" r="r" b="b"/>
              <a:pathLst>
                <a:path w="8156" h="5648" extrusionOk="0">
                  <a:moveTo>
                    <a:pt x="8142" y="1"/>
                  </a:moveTo>
                  <a:lnTo>
                    <a:pt x="8142" y="1"/>
                  </a:lnTo>
                  <a:cubicBezTo>
                    <a:pt x="7268" y="3100"/>
                    <a:pt x="4179" y="3785"/>
                    <a:pt x="2786" y="3785"/>
                  </a:cubicBezTo>
                  <a:cubicBezTo>
                    <a:pt x="2683" y="3785"/>
                    <a:pt x="2589" y="3782"/>
                    <a:pt x="2506" y="3775"/>
                  </a:cubicBezTo>
                  <a:cubicBezTo>
                    <a:pt x="2077" y="3725"/>
                    <a:pt x="1500" y="3594"/>
                    <a:pt x="858" y="3248"/>
                  </a:cubicBezTo>
                  <a:lnTo>
                    <a:pt x="1" y="5439"/>
                  </a:lnTo>
                  <a:cubicBezTo>
                    <a:pt x="790" y="5583"/>
                    <a:pt x="1503" y="5648"/>
                    <a:pt x="2147" y="5648"/>
                  </a:cubicBezTo>
                  <a:cubicBezTo>
                    <a:pt x="8155" y="5648"/>
                    <a:pt x="8142" y="2"/>
                    <a:pt x="8142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5622500" y="1768300"/>
              <a:ext cx="44125" cy="72125"/>
            </a:xfrm>
            <a:custGeom>
              <a:avLst/>
              <a:gdLst/>
              <a:ahLst/>
              <a:cxnLst/>
              <a:rect l="l" t="t" r="r" b="b"/>
              <a:pathLst>
                <a:path w="1765" h="2885" extrusionOk="0">
                  <a:moveTo>
                    <a:pt x="1764" y="0"/>
                  </a:moveTo>
                  <a:lnTo>
                    <a:pt x="1764" y="0"/>
                  </a:lnTo>
                  <a:cubicBezTo>
                    <a:pt x="1363" y="272"/>
                    <a:pt x="882" y="411"/>
                    <a:pt x="399" y="411"/>
                  </a:cubicBezTo>
                  <a:cubicBezTo>
                    <a:pt x="265" y="411"/>
                    <a:pt x="132" y="401"/>
                    <a:pt x="1" y="379"/>
                  </a:cubicBezTo>
                  <a:lnTo>
                    <a:pt x="1" y="2885"/>
                  </a:lnTo>
                  <a:cubicBezTo>
                    <a:pt x="726" y="2028"/>
                    <a:pt x="1286" y="1006"/>
                    <a:pt x="1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5667400" y="1503675"/>
              <a:ext cx="524950" cy="404000"/>
            </a:xfrm>
            <a:custGeom>
              <a:avLst/>
              <a:gdLst/>
              <a:ahLst/>
              <a:cxnLst/>
              <a:rect l="l" t="t" r="r" b="b"/>
              <a:pathLst>
                <a:path w="20998" h="16160" extrusionOk="0">
                  <a:moveTo>
                    <a:pt x="3013" y="1"/>
                  </a:moveTo>
                  <a:cubicBezTo>
                    <a:pt x="1844" y="1"/>
                    <a:pt x="642" y="515"/>
                    <a:pt x="50" y="1521"/>
                  </a:cubicBezTo>
                  <a:lnTo>
                    <a:pt x="1" y="1554"/>
                  </a:lnTo>
                  <a:cubicBezTo>
                    <a:pt x="34" y="1603"/>
                    <a:pt x="67" y="1669"/>
                    <a:pt x="100" y="1719"/>
                  </a:cubicBezTo>
                  <a:cubicBezTo>
                    <a:pt x="364" y="2180"/>
                    <a:pt x="561" y="2658"/>
                    <a:pt x="710" y="3152"/>
                  </a:cubicBezTo>
                  <a:cubicBezTo>
                    <a:pt x="2045" y="4191"/>
                    <a:pt x="2819" y="5789"/>
                    <a:pt x="3413" y="7372"/>
                  </a:cubicBezTo>
                  <a:cubicBezTo>
                    <a:pt x="4022" y="9020"/>
                    <a:pt x="4484" y="10734"/>
                    <a:pt x="5440" y="12217"/>
                  </a:cubicBezTo>
                  <a:cubicBezTo>
                    <a:pt x="6940" y="14557"/>
                    <a:pt x="9642" y="16090"/>
                    <a:pt x="12411" y="16156"/>
                  </a:cubicBezTo>
                  <a:cubicBezTo>
                    <a:pt x="12491" y="16158"/>
                    <a:pt x="12570" y="16159"/>
                    <a:pt x="12650" y="16159"/>
                  </a:cubicBezTo>
                  <a:cubicBezTo>
                    <a:pt x="15355" y="16159"/>
                    <a:pt x="18028" y="14806"/>
                    <a:pt x="19597" y="12613"/>
                  </a:cubicBezTo>
                  <a:cubicBezTo>
                    <a:pt x="20454" y="11442"/>
                    <a:pt x="20998" y="9976"/>
                    <a:pt x="20866" y="8542"/>
                  </a:cubicBezTo>
                  <a:cubicBezTo>
                    <a:pt x="20718" y="7091"/>
                    <a:pt x="19762" y="5690"/>
                    <a:pt x="18377" y="5262"/>
                  </a:cubicBezTo>
                  <a:cubicBezTo>
                    <a:pt x="17955" y="5128"/>
                    <a:pt x="17521" y="5088"/>
                    <a:pt x="17082" y="5088"/>
                  </a:cubicBezTo>
                  <a:cubicBezTo>
                    <a:pt x="16494" y="5088"/>
                    <a:pt x="15897" y="5161"/>
                    <a:pt x="15312" y="5180"/>
                  </a:cubicBezTo>
                  <a:cubicBezTo>
                    <a:pt x="15223" y="5182"/>
                    <a:pt x="15135" y="5183"/>
                    <a:pt x="15046" y="5183"/>
                  </a:cubicBezTo>
                  <a:cubicBezTo>
                    <a:pt x="13304" y="5183"/>
                    <a:pt x="11561" y="4722"/>
                    <a:pt x="10071" y="3828"/>
                  </a:cubicBezTo>
                  <a:cubicBezTo>
                    <a:pt x="8950" y="3185"/>
                    <a:pt x="7978" y="2312"/>
                    <a:pt x="6923" y="1554"/>
                  </a:cubicBezTo>
                  <a:cubicBezTo>
                    <a:pt x="5868" y="796"/>
                    <a:pt x="4698" y="136"/>
                    <a:pt x="3413" y="21"/>
                  </a:cubicBezTo>
                  <a:cubicBezTo>
                    <a:pt x="3280" y="7"/>
                    <a:pt x="3147" y="1"/>
                    <a:pt x="3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5346850" y="1469625"/>
              <a:ext cx="349425" cy="219175"/>
            </a:xfrm>
            <a:custGeom>
              <a:avLst/>
              <a:gdLst/>
              <a:ahLst/>
              <a:cxnLst/>
              <a:rect l="l" t="t" r="r" b="b"/>
              <a:pathLst>
                <a:path w="13977" h="8767" extrusionOk="0">
                  <a:moveTo>
                    <a:pt x="7762" y="1"/>
                  </a:moveTo>
                  <a:cubicBezTo>
                    <a:pt x="6790" y="1"/>
                    <a:pt x="5822" y="252"/>
                    <a:pt x="4879" y="542"/>
                  </a:cubicBezTo>
                  <a:cubicBezTo>
                    <a:pt x="4714" y="592"/>
                    <a:pt x="4566" y="625"/>
                    <a:pt x="4401" y="674"/>
                  </a:cubicBezTo>
                  <a:cubicBezTo>
                    <a:pt x="3363" y="1004"/>
                    <a:pt x="2308" y="1317"/>
                    <a:pt x="1270" y="1647"/>
                  </a:cubicBezTo>
                  <a:cubicBezTo>
                    <a:pt x="990" y="1729"/>
                    <a:pt x="709" y="1812"/>
                    <a:pt x="479" y="2009"/>
                  </a:cubicBezTo>
                  <a:cubicBezTo>
                    <a:pt x="34" y="2405"/>
                    <a:pt x="1" y="3097"/>
                    <a:pt x="83" y="3690"/>
                  </a:cubicBezTo>
                  <a:cubicBezTo>
                    <a:pt x="182" y="4547"/>
                    <a:pt x="512" y="5404"/>
                    <a:pt x="825" y="6195"/>
                  </a:cubicBezTo>
                  <a:cubicBezTo>
                    <a:pt x="874" y="5783"/>
                    <a:pt x="973" y="5388"/>
                    <a:pt x="1105" y="4992"/>
                  </a:cubicBezTo>
                  <a:lnTo>
                    <a:pt x="1121" y="4992"/>
                  </a:lnTo>
                  <a:cubicBezTo>
                    <a:pt x="2127" y="2965"/>
                    <a:pt x="4072" y="2207"/>
                    <a:pt x="4072" y="2207"/>
                  </a:cubicBezTo>
                  <a:cubicBezTo>
                    <a:pt x="4072" y="2207"/>
                    <a:pt x="5176" y="7432"/>
                    <a:pt x="12329" y="8190"/>
                  </a:cubicBezTo>
                  <a:cubicBezTo>
                    <a:pt x="12419" y="8165"/>
                    <a:pt x="12514" y="8153"/>
                    <a:pt x="12609" y="8153"/>
                  </a:cubicBezTo>
                  <a:cubicBezTo>
                    <a:pt x="12703" y="8153"/>
                    <a:pt x="12798" y="8165"/>
                    <a:pt x="12889" y="8190"/>
                  </a:cubicBezTo>
                  <a:cubicBezTo>
                    <a:pt x="13202" y="8289"/>
                    <a:pt x="13466" y="8486"/>
                    <a:pt x="13647" y="8767"/>
                  </a:cubicBezTo>
                  <a:cubicBezTo>
                    <a:pt x="13977" y="7366"/>
                    <a:pt x="13960" y="5882"/>
                    <a:pt x="13532" y="4514"/>
                  </a:cubicBezTo>
                  <a:cubicBezTo>
                    <a:pt x="13383" y="4020"/>
                    <a:pt x="13186" y="3542"/>
                    <a:pt x="12922" y="3081"/>
                  </a:cubicBezTo>
                  <a:cubicBezTo>
                    <a:pt x="12889" y="3031"/>
                    <a:pt x="12856" y="2965"/>
                    <a:pt x="12823" y="2916"/>
                  </a:cubicBezTo>
                  <a:cubicBezTo>
                    <a:pt x="11818" y="1301"/>
                    <a:pt x="10071" y="130"/>
                    <a:pt x="8159" y="15"/>
                  </a:cubicBezTo>
                  <a:cubicBezTo>
                    <a:pt x="8026" y="5"/>
                    <a:pt x="7894" y="1"/>
                    <a:pt x="7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5679775" y="1574425"/>
              <a:ext cx="399700" cy="386325"/>
            </a:xfrm>
            <a:custGeom>
              <a:avLst/>
              <a:gdLst/>
              <a:ahLst/>
              <a:cxnLst/>
              <a:rect l="l" t="t" r="r" b="b"/>
              <a:pathLst>
                <a:path w="15988" h="15453" extrusionOk="0">
                  <a:moveTo>
                    <a:pt x="195" y="1"/>
                  </a:moveTo>
                  <a:cubicBezTo>
                    <a:pt x="116" y="1"/>
                    <a:pt x="47" y="57"/>
                    <a:pt x="33" y="125"/>
                  </a:cubicBezTo>
                  <a:cubicBezTo>
                    <a:pt x="0" y="207"/>
                    <a:pt x="50" y="306"/>
                    <a:pt x="132" y="339"/>
                  </a:cubicBezTo>
                  <a:cubicBezTo>
                    <a:pt x="1006" y="619"/>
                    <a:pt x="1764" y="1427"/>
                    <a:pt x="2159" y="2514"/>
                  </a:cubicBezTo>
                  <a:cubicBezTo>
                    <a:pt x="2473" y="3388"/>
                    <a:pt x="2555" y="4360"/>
                    <a:pt x="2637" y="5283"/>
                  </a:cubicBezTo>
                  <a:lnTo>
                    <a:pt x="2670" y="5662"/>
                  </a:lnTo>
                  <a:cubicBezTo>
                    <a:pt x="2819" y="7244"/>
                    <a:pt x="3115" y="9321"/>
                    <a:pt x="3989" y="11150"/>
                  </a:cubicBezTo>
                  <a:cubicBezTo>
                    <a:pt x="4895" y="13046"/>
                    <a:pt x="6346" y="14480"/>
                    <a:pt x="8010" y="15089"/>
                  </a:cubicBezTo>
                  <a:cubicBezTo>
                    <a:pt x="8653" y="15320"/>
                    <a:pt x="9345" y="15452"/>
                    <a:pt x="10021" y="15452"/>
                  </a:cubicBezTo>
                  <a:cubicBezTo>
                    <a:pt x="11257" y="15452"/>
                    <a:pt x="12477" y="15073"/>
                    <a:pt x="13482" y="14348"/>
                  </a:cubicBezTo>
                  <a:cubicBezTo>
                    <a:pt x="15048" y="13227"/>
                    <a:pt x="15987" y="11332"/>
                    <a:pt x="15938" y="9403"/>
                  </a:cubicBezTo>
                  <a:cubicBezTo>
                    <a:pt x="15938" y="9321"/>
                    <a:pt x="15855" y="9239"/>
                    <a:pt x="15773" y="9239"/>
                  </a:cubicBezTo>
                  <a:lnTo>
                    <a:pt x="15756" y="9239"/>
                  </a:lnTo>
                  <a:cubicBezTo>
                    <a:pt x="15674" y="9239"/>
                    <a:pt x="15592" y="9321"/>
                    <a:pt x="15592" y="9420"/>
                  </a:cubicBezTo>
                  <a:cubicBezTo>
                    <a:pt x="15641" y="11233"/>
                    <a:pt x="14751" y="13013"/>
                    <a:pt x="13284" y="14068"/>
                  </a:cubicBezTo>
                  <a:cubicBezTo>
                    <a:pt x="12333" y="14744"/>
                    <a:pt x="11178" y="15102"/>
                    <a:pt x="10024" y="15102"/>
                  </a:cubicBezTo>
                  <a:cubicBezTo>
                    <a:pt x="9379" y="15102"/>
                    <a:pt x="8734" y="14990"/>
                    <a:pt x="8126" y="14760"/>
                  </a:cubicBezTo>
                  <a:cubicBezTo>
                    <a:pt x="6560" y="14183"/>
                    <a:pt x="5159" y="12815"/>
                    <a:pt x="4302" y="11002"/>
                  </a:cubicBezTo>
                  <a:cubicBezTo>
                    <a:pt x="3445" y="9222"/>
                    <a:pt x="3165" y="7195"/>
                    <a:pt x="3016" y="5629"/>
                  </a:cubicBezTo>
                  <a:lnTo>
                    <a:pt x="2984" y="5250"/>
                  </a:lnTo>
                  <a:cubicBezTo>
                    <a:pt x="2901" y="4294"/>
                    <a:pt x="2802" y="3322"/>
                    <a:pt x="2473" y="2399"/>
                  </a:cubicBezTo>
                  <a:cubicBezTo>
                    <a:pt x="2044" y="1196"/>
                    <a:pt x="1220" y="322"/>
                    <a:pt x="248" y="9"/>
                  </a:cubicBezTo>
                  <a:cubicBezTo>
                    <a:pt x="230" y="3"/>
                    <a:pt x="212" y="1"/>
                    <a:pt x="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5655050" y="1487600"/>
              <a:ext cx="454500" cy="215200"/>
            </a:xfrm>
            <a:custGeom>
              <a:avLst/>
              <a:gdLst/>
              <a:ahLst/>
              <a:cxnLst/>
              <a:rect l="l" t="t" r="r" b="b"/>
              <a:pathLst>
                <a:path w="18180" h="8608" extrusionOk="0">
                  <a:moveTo>
                    <a:pt x="4107" y="1"/>
                  </a:moveTo>
                  <a:cubicBezTo>
                    <a:pt x="3590" y="1"/>
                    <a:pt x="3073" y="62"/>
                    <a:pt x="2572" y="186"/>
                  </a:cubicBezTo>
                  <a:cubicBezTo>
                    <a:pt x="1896" y="367"/>
                    <a:pt x="1368" y="615"/>
                    <a:pt x="940" y="944"/>
                  </a:cubicBezTo>
                  <a:cubicBezTo>
                    <a:pt x="429" y="1356"/>
                    <a:pt x="83" y="1933"/>
                    <a:pt x="17" y="2510"/>
                  </a:cubicBezTo>
                  <a:cubicBezTo>
                    <a:pt x="1" y="2609"/>
                    <a:pt x="66" y="2691"/>
                    <a:pt x="165" y="2708"/>
                  </a:cubicBezTo>
                  <a:cubicBezTo>
                    <a:pt x="248" y="2708"/>
                    <a:pt x="330" y="2642"/>
                    <a:pt x="347" y="2559"/>
                  </a:cubicBezTo>
                  <a:cubicBezTo>
                    <a:pt x="413" y="2065"/>
                    <a:pt x="709" y="1570"/>
                    <a:pt x="1154" y="1208"/>
                  </a:cubicBezTo>
                  <a:cubicBezTo>
                    <a:pt x="1533" y="911"/>
                    <a:pt x="2028" y="680"/>
                    <a:pt x="2654" y="532"/>
                  </a:cubicBezTo>
                  <a:cubicBezTo>
                    <a:pt x="3134" y="411"/>
                    <a:pt x="3628" y="352"/>
                    <a:pt x="4123" y="352"/>
                  </a:cubicBezTo>
                  <a:cubicBezTo>
                    <a:pt x="5579" y="352"/>
                    <a:pt x="7039" y="862"/>
                    <a:pt x="8159" y="1785"/>
                  </a:cubicBezTo>
                  <a:cubicBezTo>
                    <a:pt x="8851" y="2378"/>
                    <a:pt x="9428" y="3120"/>
                    <a:pt x="9972" y="3828"/>
                  </a:cubicBezTo>
                  <a:cubicBezTo>
                    <a:pt x="10318" y="4273"/>
                    <a:pt x="10664" y="4718"/>
                    <a:pt x="11059" y="5147"/>
                  </a:cubicBezTo>
                  <a:cubicBezTo>
                    <a:pt x="12823" y="7092"/>
                    <a:pt x="15361" y="8361"/>
                    <a:pt x="17981" y="8608"/>
                  </a:cubicBezTo>
                  <a:lnTo>
                    <a:pt x="17998" y="8608"/>
                  </a:lnTo>
                  <a:cubicBezTo>
                    <a:pt x="18097" y="8608"/>
                    <a:pt x="18163" y="8542"/>
                    <a:pt x="18179" y="8443"/>
                  </a:cubicBezTo>
                  <a:cubicBezTo>
                    <a:pt x="18179" y="8361"/>
                    <a:pt x="18113" y="8278"/>
                    <a:pt x="18014" y="8262"/>
                  </a:cubicBezTo>
                  <a:cubicBezTo>
                    <a:pt x="15476" y="8031"/>
                    <a:pt x="13021" y="6811"/>
                    <a:pt x="11307" y="4916"/>
                  </a:cubicBezTo>
                  <a:cubicBezTo>
                    <a:pt x="10928" y="4504"/>
                    <a:pt x="10581" y="4059"/>
                    <a:pt x="10235" y="3614"/>
                  </a:cubicBezTo>
                  <a:cubicBezTo>
                    <a:pt x="9675" y="2889"/>
                    <a:pt x="9098" y="2131"/>
                    <a:pt x="8373" y="1538"/>
                  </a:cubicBezTo>
                  <a:cubicBezTo>
                    <a:pt x="7189" y="538"/>
                    <a:pt x="5645" y="1"/>
                    <a:pt x="4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5655050" y="1430425"/>
              <a:ext cx="140525" cy="89450"/>
            </a:xfrm>
            <a:custGeom>
              <a:avLst/>
              <a:gdLst/>
              <a:ahLst/>
              <a:cxnLst/>
              <a:rect l="l" t="t" r="r" b="b"/>
              <a:pathLst>
                <a:path w="5621" h="3578" extrusionOk="0">
                  <a:moveTo>
                    <a:pt x="5439" y="1"/>
                  </a:moveTo>
                  <a:cubicBezTo>
                    <a:pt x="3247" y="166"/>
                    <a:pt x="1171" y="1435"/>
                    <a:pt x="34" y="3314"/>
                  </a:cubicBezTo>
                  <a:cubicBezTo>
                    <a:pt x="1" y="3396"/>
                    <a:pt x="17" y="3511"/>
                    <a:pt x="99" y="3561"/>
                  </a:cubicBezTo>
                  <a:cubicBezTo>
                    <a:pt x="132" y="3577"/>
                    <a:pt x="165" y="3577"/>
                    <a:pt x="182" y="3577"/>
                  </a:cubicBezTo>
                  <a:cubicBezTo>
                    <a:pt x="248" y="3577"/>
                    <a:pt x="297" y="3544"/>
                    <a:pt x="330" y="3495"/>
                  </a:cubicBezTo>
                  <a:cubicBezTo>
                    <a:pt x="1418" y="1698"/>
                    <a:pt x="3379" y="495"/>
                    <a:pt x="5456" y="347"/>
                  </a:cubicBezTo>
                  <a:cubicBezTo>
                    <a:pt x="5555" y="347"/>
                    <a:pt x="5621" y="265"/>
                    <a:pt x="5621" y="166"/>
                  </a:cubicBezTo>
                  <a:cubicBezTo>
                    <a:pt x="5621" y="67"/>
                    <a:pt x="5522" y="1"/>
                    <a:pt x="5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5643100" y="1390175"/>
              <a:ext cx="82025" cy="116500"/>
            </a:xfrm>
            <a:custGeom>
              <a:avLst/>
              <a:gdLst/>
              <a:ahLst/>
              <a:cxnLst/>
              <a:rect l="l" t="t" r="r" b="b"/>
              <a:pathLst>
                <a:path w="3281" h="4660" extrusionOk="0">
                  <a:moveTo>
                    <a:pt x="3085" y="1"/>
                  </a:moveTo>
                  <a:cubicBezTo>
                    <a:pt x="3050" y="1"/>
                    <a:pt x="3015" y="10"/>
                    <a:pt x="2984" y="29"/>
                  </a:cubicBezTo>
                  <a:cubicBezTo>
                    <a:pt x="1500" y="1067"/>
                    <a:pt x="429" y="2682"/>
                    <a:pt x="34" y="4462"/>
                  </a:cubicBezTo>
                  <a:cubicBezTo>
                    <a:pt x="1" y="4545"/>
                    <a:pt x="67" y="4643"/>
                    <a:pt x="165" y="4660"/>
                  </a:cubicBezTo>
                  <a:lnTo>
                    <a:pt x="198" y="4660"/>
                  </a:lnTo>
                  <a:cubicBezTo>
                    <a:pt x="281" y="4660"/>
                    <a:pt x="347" y="4610"/>
                    <a:pt x="363" y="4528"/>
                  </a:cubicBezTo>
                  <a:cubicBezTo>
                    <a:pt x="742" y="2847"/>
                    <a:pt x="1764" y="1298"/>
                    <a:pt x="3181" y="309"/>
                  </a:cubicBezTo>
                  <a:cubicBezTo>
                    <a:pt x="3264" y="259"/>
                    <a:pt x="3280" y="144"/>
                    <a:pt x="3231" y="78"/>
                  </a:cubicBezTo>
                  <a:cubicBezTo>
                    <a:pt x="3200" y="27"/>
                    <a:pt x="3143" y="1"/>
                    <a:pt x="30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5681825" y="1557650"/>
              <a:ext cx="492825" cy="307075"/>
            </a:xfrm>
            <a:custGeom>
              <a:avLst/>
              <a:gdLst/>
              <a:ahLst/>
              <a:cxnLst/>
              <a:rect l="l" t="t" r="r" b="b"/>
              <a:pathLst>
                <a:path w="19713" h="12283" extrusionOk="0">
                  <a:moveTo>
                    <a:pt x="1007" y="0"/>
                  </a:moveTo>
                  <a:cubicBezTo>
                    <a:pt x="696" y="0"/>
                    <a:pt x="394" y="61"/>
                    <a:pt x="116" y="186"/>
                  </a:cubicBezTo>
                  <a:cubicBezTo>
                    <a:pt x="34" y="235"/>
                    <a:pt x="1" y="334"/>
                    <a:pt x="34" y="417"/>
                  </a:cubicBezTo>
                  <a:cubicBezTo>
                    <a:pt x="58" y="476"/>
                    <a:pt x="125" y="519"/>
                    <a:pt x="191" y="519"/>
                  </a:cubicBezTo>
                  <a:cubicBezTo>
                    <a:pt x="217" y="519"/>
                    <a:pt x="242" y="513"/>
                    <a:pt x="265" y="499"/>
                  </a:cubicBezTo>
                  <a:cubicBezTo>
                    <a:pt x="498" y="394"/>
                    <a:pt x="745" y="349"/>
                    <a:pt x="992" y="349"/>
                  </a:cubicBezTo>
                  <a:cubicBezTo>
                    <a:pt x="1602" y="349"/>
                    <a:pt x="2216" y="625"/>
                    <a:pt x="2638" y="977"/>
                  </a:cubicBezTo>
                  <a:cubicBezTo>
                    <a:pt x="3330" y="1554"/>
                    <a:pt x="3759" y="2378"/>
                    <a:pt x="4105" y="3185"/>
                  </a:cubicBezTo>
                  <a:cubicBezTo>
                    <a:pt x="4385" y="3795"/>
                    <a:pt x="4632" y="4438"/>
                    <a:pt x="4879" y="5064"/>
                  </a:cubicBezTo>
                  <a:cubicBezTo>
                    <a:pt x="5258" y="6020"/>
                    <a:pt x="5654" y="7009"/>
                    <a:pt x="6132" y="7948"/>
                  </a:cubicBezTo>
                  <a:cubicBezTo>
                    <a:pt x="7088" y="9778"/>
                    <a:pt x="8291" y="11047"/>
                    <a:pt x="9692" y="11723"/>
                  </a:cubicBezTo>
                  <a:cubicBezTo>
                    <a:pt x="10466" y="12102"/>
                    <a:pt x="11356" y="12283"/>
                    <a:pt x="12246" y="12283"/>
                  </a:cubicBezTo>
                  <a:cubicBezTo>
                    <a:pt x="13581" y="12283"/>
                    <a:pt x="14966" y="11871"/>
                    <a:pt x="16136" y="11063"/>
                  </a:cubicBezTo>
                  <a:cubicBezTo>
                    <a:pt x="17866" y="9877"/>
                    <a:pt x="19168" y="7866"/>
                    <a:pt x="19696" y="5526"/>
                  </a:cubicBezTo>
                  <a:cubicBezTo>
                    <a:pt x="19712" y="5443"/>
                    <a:pt x="19646" y="5344"/>
                    <a:pt x="19564" y="5328"/>
                  </a:cubicBezTo>
                  <a:cubicBezTo>
                    <a:pt x="19551" y="5326"/>
                    <a:pt x="19539" y="5325"/>
                    <a:pt x="19527" y="5325"/>
                  </a:cubicBezTo>
                  <a:cubicBezTo>
                    <a:pt x="19445" y="5325"/>
                    <a:pt x="19378" y="5373"/>
                    <a:pt x="19350" y="5460"/>
                  </a:cubicBezTo>
                  <a:cubicBezTo>
                    <a:pt x="18855" y="7701"/>
                    <a:pt x="17603" y="9646"/>
                    <a:pt x="15938" y="10783"/>
                  </a:cubicBezTo>
                  <a:cubicBezTo>
                    <a:pt x="14829" y="11545"/>
                    <a:pt x="13519" y="11939"/>
                    <a:pt x="12249" y="11939"/>
                  </a:cubicBezTo>
                  <a:cubicBezTo>
                    <a:pt x="11404" y="11939"/>
                    <a:pt x="10577" y="11765"/>
                    <a:pt x="9840" y="11409"/>
                  </a:cubicBezTo>
                  <a:cubicBezTo>
                    <a:pt x="8505" y="10767"/>
                    <a:pt x="7368" y="9547"/>
                    <a:pt x="6445" y="7784"/>
                  </a:cubicBezTo>
                  <a:cubicBezTo>
                    <a:pt x="5967" y="6861"/>
                    <a:pt x="5571" y="5888"/>
                    <a:pt x="5209" y="4932"/>
                  </a:cubicBezTo>
                  <a:cubicBezTo>
                    <a:pt x="4962" y="4306"/>
                    <a:pt x="4698" y="3663"/>
                    <a:pt x="4418" y="3037"/>
                  </a:cubicBezTo>
                  <a:cubicBezTo>
                    <a:pt x="4055" y="2197"/>
                    <a:pt x="3594" y="1340"/>
                    <a:pt x="2852" y="713"/>
                  </a:cubicBezTo>
                  <a:cubicBezTo>
                    <a:pt x="2300" y="249"/>
                    <a:pt x="1637" y="0"/>
                    <a:pt x="1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5682650" y="1518425"/>
              <a:ext cx="434300" cy="186025"/>
            </a:xfrm>
            <a:custGeom>
              <a:avLst/>
              <a:gdLst/>
              <a:ahLst/>
              <a:cxnLst/>
              <a:rect l="l" t="t" r="r" b="b"/>
              <a:pathLst>
                <a:path w="17372" h="7441" extrusionOk="0">
                  <a:moveTo>
                    <a:pt x="2292" y="1"/>
                  </a:moveTo>
                  <a:cubicBezTo>
                    <a:pt x="1377" y="1"/>
                    <a:pt x="529" y="414"/>
                    <a:pt x="50" y="1096"/>
                  </a:cubicBezTo>
                  <a:cubicBezTo>
                    <a:pt x="1" y="1178"/>
                    <a:pt x="17" y="1277"/>
                    <a:pt x="83" y="1326"/>
                  </a:cubicBezTo>
                  <a:cubicBezTo>
                    <a:pt x="115" y="1352"/>
                    <a:pt x="151" y="1362"/>
                    <a:pt x="187" y="1362"/>
                  </a:cubicBezTo>
                  <a:cubicBezTo>
                    <a:pt x="244" y="1362"/>
                    <a:pt x="300" y="1334"/>
                    <a:pt x="330" y="1293"/>
                  </a:cubicBezTo>
                  <a:cubicBezTo>
                    <a:pt x="742" y="691"/>
                    <a:pt x="1506" y="338"/>
                    <a:pt x="2332" y="338"/>
                  </a:cubicBezTo>
                  <a:cubicBezTo>
                    <a:pt x="2433" y="338"/>
                    <a:pt x="2535" y="343"/>
                    <a:pt x="2638" y="354"/>
                  </a:cubicBezTo>
                  <a:cubicBezTo>
                    <a:pt x="3643" y="486"/>
                    <a:pt x="4467" y="1079"/>
                    <a:pt x="4978" y="1574"/>
                  </a:cubicBezTo>
                  <a:cubicBezTo>
                    <a:pt x="5621" y="2183"/>
                    <a:pt x="6132" y="2909"/>
                    <a:pt x="6643" y="3634"/>
                  </a:cubicBezTo>
                  <a:lnTo>
                    <a:pt x="6709" y="3733"/>
                  </a:lnTo>
                  <a:cubicBezTo>
                    <a:pt x="7285" y="4557"/>
                    <a:pt x="7829" y="5298"/>
                    <a:pt x="8522" y="5892"/>
                  </a:cubicBezTo>
                  <a:cubicBezTo>
                    <a:pt x="9659" y="6897"/>
                    <a:pt x="11142" y="7441"/>
                    <a:pt x="12642" y="7441"/>
                  </a:cubicBezTo>
                  <a:lnTo>
                    <a:pt x="13037" y="7441"/>
                  </a:lnTo>
                  <a:cubicBezTo>
                    <a:pt x="14669" y="7325"/>
                    <a:pt x="16218" y="6567"/>
                    <a:pt x="17306" y="5348"/>
                  </a:cubicBezTo>
                  <a:cubicBezTo>
                    <a:pt x="17372" y="5265"/>
                    <a:pt x="17372" y="5166"/>
                    <a:pt x="17290" y="5100"/>
                  </a:cubicBezTo>
                  <a:cubicBezTo>
                    <a:pt x="17258" y="5069"/>
                    <a:pt x="17216" y="5053"/>
                    <a:pt x="17175" y="5053"/>
                  </a:cubicBezTo>
                  <a:cubicBezTo>
                    <a:pt x="17129" y="5053"/>
                    <a:pt x="17085" y="5073"/>
                    <a:pt x="17059" y="5117"/>
                  </a:cubicBezTo>
                  <a:cubicBezTo>
                    <a:pt x="16020" y="6271"/>
                    <a:pt x="14554" y="6996"/>
                    <a:pt x="13004" y="7095"/>
                  </a:cubicBezTo>
                  <a:cubicBezTo>
                    <a:pt x="12882" y="7103"/>
                    <a:pt x="12760" y="7106"/>
                    <a:pt x="12638" y="7106"/>
                  </a:cubicBezTo>
                  <a:cubicBezTo>
                    <a:pt x="11225" y="7106"/>
                    <a:pt x="9813" y="6585"/>
                    <a:pt x="8736" y="5644"/>
                  </a:cubicBezTo>
                  <a:cubicBezTo>
                    <a:pt x="8077" y="5068"/>
                    <a:pt x="7549" y="4342"/>
                    <a:pt x="6989" y="3535"/>
                  </a:cubicBezTo>
                  <a:lnTo>
                    <a:pt x="6923" y="3436"/>
                  </a:lnTo>
                  <a:cubicBezTo>
                    <a:pt x="6412" y="2711"/>
                    <a:pt x="5885" y="1953"/>
                    <a:pt x="5225" y="1326"/>
                  </a:cubicBezTo>
                  <a:cubicBezTo>
                    <a:pt x="4665" y="799"/>
                    <a:pt x="3775" y="156"/>
                    <a:pt x="2671" y="24"/>
                  </a:cubicBezTo>
                  <a:cubicBezTo>
                    <a:pt x="2544" y="8"/>
                    <a:pt x="2417" y="1"/>
                    <a:pt x="2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5379400" y="1645050"/>
              <a:ext cx="39575" cy="44225"/>
            </a:xfrm>
            <a:custGeom>
              <a:avLst/>
              <a:gdLst/>
              <a:ahLst/>
              <a:cxnLst/>
              <a:rect l="l" t="t" r="r" b="b"/>
              <a:pathLst>
                <a:path w="1583" h="1769" extrusionOk="0">
                  <a:moveTo>
                    <a:pt x="806" y="0"/>
                  </a:moveTo>
                  <a:cubicBezTo>
                    <a:pt x="416" y="0"/>
                    <a:pt x="81" y="352"/>
                    <a:pt x="34" y="810"/>
                  </a:cubicBezTo>
                  <a:cubicBezTo>
                    <a:pt x="1" y="1305"/>
                    <a:pt x="297" y="1733"/>
                    <a:pt x="709" y="1766"/>
                  </a:cubicBezTo>
                  <a:cubicBezTo>
                    <a:pt x="727" y="1767"/>
                    <a:pt x="744" y="1768"/>
                    <a:pt x="761" y="1768"/>
                  </a:cubicBezTo>
                  <a:cubicBezTo>
                    <a:pt x="1151" y="1768"/>
                    <a:pt x="1486" y="1415"/>
                    <a:pt x="1533" y="942"/>
                  </a:cubicBezTo>
                  <a:cubicBezTo>
                    <a:pt x="1583" y="464"/>
                    <a:pt x="1286" y="35"/>
                    <a:pt x="858" y="3"/>
                  </a:cubicBezTo>
                  <a:cubicBezTo>
                    <a:pt x="840" y="1"/>
                    <a:pt x="823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5519500" y="1657400"/>
              <a:ext cx="39575" cy="44225"/>
            </a:xfrm>
            <a:custGeom>
              <a:avLst/>
              <a:gdLst/>
              <a:ahLst/>
              <a:cxnLst/>
              <a:rect l="l" t="t" r="r" b="b"/>
              <a:pathLst>
                <a:path w="1583" h="1769" extrusionOk="0">
                  <a:moveTo>
                    <a:pt x="805" y="1"/>
                  </a:moveTo>
                  <a:cubicBezTo>
                    <a:pt x="415" y="1"/>
                    <a:pt x="81" y="353"/>
                    <a:pt x="33" y="827"/>
                  </a:cubicBezTo>
                  <a:cubicBezTo>
                    <a:pt x="0" y="1305"/>
                    <a:pt x="297" y="1733"/>
                    <a:pt x="709" y="1766"/>
                  </a:cubicBezTo>
                  <a:cubicBezTo>
                    <a:pt x="726" y="1768"/>
                    <a:pt x="744" y="1769"/>
                    <a:pt x="761" y="1769"/>
                  </a:cubicBezTo>
                  <a:cubicBezTo>
                    <a:pt x="1151" y="1769"/>
                    <a:pt x="1486" y="1417"/>
                    <a:pt x="1533" y="959"/>
                  </a:cubicBezTo>
                  <a:cubicBezTo>
                    <a:pt x="1582" y="464"/>
                    <a:pt x="1269" y="36"/>
                    <a:pt x="857" y="3"/>
                  </a:cubicBezTo>
                  <a:cubicBezTo>
                    <a:pt x="840" y="2"/>
                    <a:pt x="823" y="1"/>
                    <a:pt x="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5519500" y="1623675"/>
              <a:ext cx="53175" cy="29325"/>
            </a:xfrm>
            <a:custGeom>
              <a:avLst/>
              <a:gdLst/>
              <a:ahLst/>
              <a:cxnLst/>
              <a:rect l="l" t="t" r="r" b="b"/>
              <a:pathLst>
                <a:path w="2127" h="1173" extrusionOk="0">
                  <a:moveTo>
                    <a:pt x="808" y="1"/>
                  </a:moveTo>
                  <a:cubicBezTo>
                    <a:pt x="660" y="1"/>
                    <a:pt x="511" y="17"/>
                    <a:pt x="379" y="33"/>
                  </a:cubicBezTo>
                  <a:cubicBezTo>
                    <a:pt x="264" y="50"/>
                    <a:pt x="149" y="149"/>
                    <a:pt x="83" y="248"/>
                  </a:cubicBezTo>
                  <a:cubicBezTo>
                    <a:pt x="17" y="347"/>
                    <a:pt x="0" y="495"/>
                    <a:pt x="33" y="610"/>
                  </a:cubicBezTo>
                  <a:cubicBezTo>
                    <a:pt x="50" y="726"/>
                    <a:pt x="149" y="841"/>
                    <a:pt x="247" y="890"/>
                  </a:cubicBezTo>
                  <a:cubicBezTo>
                    <a:pt x="323" y="941"/>
                    <a:pt x="408" y="962"/>
                    <a:pt x="496" y="962"/>
                  </a:cubicBezTo>
                  <a:cubicBezTo>
                    <a:pt x="523" y="962"/>
                    <a:pt x="550" y="960"/>
                    <a:pt x="577" y="956"/>
                  </a:cubicBezTo>
                  <a:lnTo>
                    <a:pt x="528" y="956"/>
                  </a:lnTo>
                  <a:cubicBezTo>
                    <a:pt x="566" y="952"/>
                    <a:pt x="606" y="950"/>
                    <a:pt x="647" y="950"/>
                  </a:cubicBezTo>
                  <a:cubicBezTo>
                    <a:pt x="746" y="950"/>
                    <a:pt x="851" y="961"/>
                    <a:pt x="956" y="973"/>
                  </a:cubicBezTo>
                  <a:cubicBezTo>
                    <a:pt x="1088" y="989"/>
                    <a:pt x="1203" y="1039"/>
                    <a:pt x="1319" y="1088"/>
                  </a:cubicBezTo>
                  <a:cubicBezTo>
                    <a:pt x="1335" y="1088"/>
                    <a:pt x="1368" y="1105"/>
                    <a:pt x="1385" y="1105"/>
                  </a:cubicBezTo>
                  <a:cubicBezTo>
                    <a:pt x="1465" y="1151"/>
                    <a:pt x="1550" y="1173"/>
                    <a:pt x="1632" y="1173"/>
                  </a:cubicBezTo>
                  <a:cubicBezTo>
                    <a:pt x="1785" y="1173"/>
                    <a:pt x="1931" y="1096"/>
                    <a:pt x="2027" y="956"/>
                  </a:cubicBezTo>
                  <a:cubicBezTo>
                    <a:pt x="2093" y="858"/>
                    <a:pt x="2126" y="709"/>
                    <a:pt x="2093" y="594"/>
                  </a:cubicBezTo>
                  <a:cubicBezTo>
                    <a:pt x="2060" y="478"/>
                    <a:pt x="1978" y="363"/>
                    <a:pt x="1879" y="297"/>
                  </a:cubicBezTo>
                  <a:cubicBezTo>
                    <a:pt x="1665" y="182"/>
                    <a:pt x="1434" y="99"/>
                    <a:pt x="1203" y="50"/>
                  </a:cubicBezTo>
                  <a:cubicBezTo>
                    <a:pt x="1072" y="33"/>
                    <a:pt x="940" y="1"/>
                    <a:pt x="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5378575" y="1612150"/>
              <a:ext cx="53600" cy="25850"/>
            </a:xfrm>
            <a:custGeom>
              <a:avLst/>
              <a:gdLst/>
              <a:ahLst/>
              <a:cxnLst/>
              <a:rect l="l" t="t" r="r" b="b"/>
              <a:pathLst>
                <a:path w="2144" h="1034" extrusionOk="0">
                  <a:moveTo>
                    <a:pt x="1023" y="0"/>
                  </a:moveTo>
                  <a:cubicBezTo>
                    <a:pt x="775" y="0"/>
                    <a:pt x="545" y="49"/>
                    <a:pt x="314" y="115"/>
                  </a:cubicBezTo>
                  <a:cubicBezTo>
                    <a:pt x="198" y="165"/>
                    <a:pt x="100" y="264"/>
                    <a:pt x="50" y="363"/>
                  </a:cubicBezTo>
                  <a:cubicBezTo>
                    <a:pt x="1" y="478"/>
                    <a:pt x="1" y="626"/>
                    <a:pt x="50" y="742"/>
                  </a:cubicBezTo>
                  <a:cubicBezTo>
                    <a:pt x="126" y="932"/>
                    <a:pt x="299" y="1034"/>
                    <a:pt x="487" y="1034"/>
                  </a:cubicBezTo>
                  <a:cubicBezTo>
                    <a:pt x="544" y="1034"/>
                    <a:pt x="603" y="1025"/>
                    <a:pt x="660" y="1005"/>
                  </a:cubicBezTo>
                  <a:cubicBezTo>
                    <a:pt x="676" y="1005"/>
                    <a:pt x="709" y="989"/>
                    <a:pt x="726" y="989"/>
                  </a:cubicBezTo>
                  <a:cubicBezTo>
                    <a:pt x="858" y="956"/>
                    <a:pt x="973" y="939"/>
                    <a:pt x="1105" y="939"/>
                  </a:cubicBezTo>
                  <a:cubicBezTo>
                    <a:pt x="1253" y="956"/>
                    <a:pt x="1402" y="972"/>
                    <a:pt x="1533" y="1005"/>
                  </a:cubicBezTo>
                  <a:lnTo>
                    <a:pt x="1484" y="989"/>
                  </a:lnTo>
                  <a:lnTo>
                    <a:pt x="1484" y="989"/>
                  </a:lnTo>
                  <a:cubicBezTo>
                    <a:pt x="1547" y="1007"/>
                    <a:pt x="1606" y="1020"/>
                    <a:pt x="1664" y="1020"/>
                  </a:cubicBezTo>
                  <a:cubicBezTo>
                    <a:pt x="1713" y="1020"/>
                    <a:pt x="1762" y="1011"/>
                    <a:pt x="1814" y="989"/>
                  </a:cubicBezTo>
                  <a:cubicBezTo>
                    <a:pt x="1929" y="956"/>
                    <a:pt x="2044" y="857"/>
                    <a:pt x="2077" y="742"/>
                  </a:cubicBezTo>
                  <a:cubicBezTo>
                    <a:pt x="2127" y="626"/>
                    <a:pt x="2143" y="494"/>
                    <a:pt x="2094" y="379"/>
                  </a:cubicBezTo>
                  <a:cubicBezTo>
                    <a:pt x="2044" y="280"/>
                    <a:pt x="1962" y="165"/>
                    <a:pt x="1847" y="115"/>
                  </a:cubicBezTo>
                  <a:cubicBezTo>
                    <a:pt x="1698" y="82"/>
                    <a:pt x="1566" y="33"/>
                    <a:pt x="1435" y="17"/>
                  </a:cubicBezTo>
                  <a:cubicBezTo>
                    <a:pt x="1303" y="0"/>
                    <a:pt x="1154" y="0"/>
                    <a:pt x="1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5534750" y="1719125"/>
              <a:ext cx="63050" cy="60000"/>
            </a:xfrm>
            <a:custGeom>
              <a:avLst/>
              <a:gdLst/>
              <a:ahLst/>
              <a:cxnLst/>
              <a:rect l="l" t="t" r="r" b="b"/>
              <a:pathLst>
                <a:path w="2522" h="2400" extrusionOk="0">
                  <a:moveTo>
                    <a:pt x="1250" y="0"/>
                  </a:moveTo>
                  <a:cubicBezTo>
                    <a:pt x="641" y="0"/>
                    <a:pt x="128" y="474"/>
                    <a:pt x="66" y="1094"/>
                  </a:cubicBezTo>
                  <a:cubicBezTo>
                    <a:pt x="0" y="1753"/>
                    <a:pt x="494" y="2330"/>
                    <a:pt x="1154" y="2396"/>
                  </a:cubicBezTo>
                  <a:cubicBezTo>
                    <a:pt x="1185" y="2398"/>
                    <a:pt x="1216" y="2399"/>
                    <a:pt x="1247" y="2399"/>
                  </a:cubicBezTo>
                  <a:cubicBezTo>
                    <a:pt x="1868" y="2399"/>
                    <a:pt x="2409" y="1936"/>
                    <a:pt x="2456" y="1308"/>
                  </a:cubicBezTo>
                  <a:cubicBezTo>
                    <a:pt x="2522" y="649"/>
                    <a:pt x="2027" y="56"/>
                    <a:pt x="1368" y="6"/>
                  </a:cubicBezTo>
                  <a:cubicBezTo>
                    <a:pt x="1328" y="2"/>
                    <a:pt x="1289" y="0"/>
                    <a:pt x="1250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5445325" y="1766975"/>
              <a:ext cx="54425" cy="66925"/>
            </a:xfrm>
            <a:custGeom>
              <a:avLst/>
              <a:gdLst/>
              <a:ahLst/>
              <a:cxnLst/>
              <a:rect l="l" t="t" r="r" b="b"/>
              <a:pathLst>
                <a:path w="2177" h="2677" extrusionOk="0">
                  <a:moveTo>
                    <a:pt x="1135" y="1"/>
                  </a:moveTo>
                  <a:cubicBezTo>
                    <a:pt x="602" y="1"/>
                    <a:pt x="130" y="545"/>
                    <a:pt x="67" y="1256"/>
                  </a:cubicBezTo>
                  <a:cubicBezTo>
                    <a:pt x="1" y="1982"/>
                    <a:pt x="413" y="2624"/>
                    <a:pt x="973" y="2674"/>
                  </a:cubicBezTo>
                  <a:cubicBezTo>
                    <a:pt x="996" y="2676"/>
                    <a:pt x="1019" y="2677"/>
                    <a:pt x="1042" y="2677"/>
                  </a:cubicBezTo>
                  <a:cubicBezTo>
                    <a:pt x="1575" y="2677"/>
                    <a:pt x="2047" y="2133"/>
                    <a:pt x="2110" y="1438"/>
                  </a:cubicBezTo>
                  <a:cubicBezTo>
                    <a:pt x="2176" y="696"/>
                    <a:pt x="1764" y="53"/>
                    <a:pt x="1204" y="4"/>
                  </a:cubicBezTo>
                  <a:cubicBezTo>
                    <a:pt x="1181" y="2"/>
                    <a:pt x="1158" y="1"/>
                    <a:pt x="1135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5436675" y="1779675"/>
              <a:ext cx="82850" cy="43025"/>
            </a:xfrm>
            <a:custGeom>
              <a:avLst/>
              <a:gdLst/>
              <a:ahLst/>
              <a:cxnLst/>
              <a:rect l="l" t="t" r="r" b="b"/>
              <a:pathLst>
                <a:path w="3314" h="1721" extrusionOk="0">
                  <a:moveTo>
                    <a:pt x="2538" y="0"/>
                  </a:moveTo>
                  <a:cubicBezTo>
                    <a:pt x="2460" y="0"/>
                    <a:pt x="2376" y="16"/>
                    <a:pt x="2291" y="40"/>
                  </a:cubicBezTo>
                  <a:cubicBezTo>
                    <a:pt x="2127" y="40"/>
                    <a:pt x="1962" y="73"/>
                    <a:pt x="1797" y="89"/>
                  </a:cubicBezTo>
                  <a:cubicBezTo>
                    <a:pt x="1681" y="103"/>
                    <a:pt x="1562" y="111"/>
                    <a:pt x="1443" y="111"/>
                  </a:cubicBezTo>
                  <a:cubicBezTo>
                    <a:pt x="1274" y="111"/>
                    <a:pt x="1104" y="95"/>
                    <a:pt x="940" y="56"/>
                  </a:cubicBezTo>
                  <a:cubicBezTo>
                    <a:pt x="824" y="35"/>
                    <a:pt x="701" y="7"/>
                    <a:pt x="580" y="7"/>
                  </a:cubicBezTo>
                  <a:cubicBezTo>
                    <a:pt x="512" y="7"/>
                    <a:pt x="445" y="16"/>
                    <a:pt x="380" y="40"/>
                  </a:cubicBezTo>
                  <a:cubicBezTo>
                    <a:pt x="198" y="89"/>
                    <a:pt x="83" y="254"/>
                    <a:pt x="50" y="435"/>
                  </a:cubicBezTo>
                  <a:cubicBezTo>
                    <a:pt x="1" y="617"/>
                    <a:pt x="50" y="814"/>
                    <a:pt x="149" y="963"/>
                  </a:cubicBezTo>
                  <a:cubicBezTo>
                    <a:pt x="231" y="1128"/>
                    <a:pt x="380" y="1259"/>
                    <a:pt x="511" y="1358"/>
                  </a:cubicBezTo>
                  <a:cubicBezTo>
                    <a:pt x="841" y="1589"/>
                    <a:pt x="1253" y="1721"/>
                    <a:pt x="1649" y="1721"/>
                  </a:cubicBezTo>
                  <a:cubicBezTo>
                    <a:pt x="2044" y="1721"/>
                    <a:pt x="2440" y="1605"/>
                    <a:pt x="2786" y="1375"/>
                  </a:cubicBezTo>
                  <a:cubicBezTo>
                    <a:pt x="2967" y="1243"/>
                    <a:pt x="3132" y="1095"/>
                    <a:pt x="3231" y="880"/>
                  </a:cubicBezTo>
                  <a:cubicBezTo>
                    <a:pt x="3313" y="666"/>
                    <a:pt x="3297" y="402"/>
                    <a:pt x="3165" y="238"/>
                  </a:cubicBezTo>
                  <a:cubicBezTo>
                    <a:pt x="3033" y="73"/>
                    <a:pt x="2835" y="7"/>
                    <a:pt x="2621" y="7"/>
                  </a:cubicBezTo>
                  <a:cubicBezTo>
                    <a:pt x="2595" y="2"/>
                    <a:pt x="2567" y="0"/>
                    <a:pt x="2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5432975" y="1697675"/>
              <a:ext cx="56875" cy="54225"/>
            </a:xfrm>
            <a:custGeom>
              <a:avLst/>
              <a:gdLst/>
              <a:ahLst/>
              <a:cxnLst/>
              <a:rect l="l" t="t" r="r" b="b"/>
              <a:pathLst>
                <a:path w="2275" h="2169" extrusionOk="0">
                  <a:moveTo>
                    <a:pt x="1104" y="0"/>
                  </a:moveTo>
                  <a:cubicBezTo>
                    <a:pt x="807" y="0"/>
                    <a:pt x="510" y="116"/>
                    <a:pt x="297" y="353"/>
                  </a:cubicBezTo>
                  <a:cubicBezTo>
                    <a:pt x="66" y="633"/>
                    <a:pt x="0" y="1045"/>
                    <a:pt x="182" y="1375"/>
                  </a:cubicBezTo>
                  <a:cubicBezTo>
                    <a:pt x="363" y="1705"/>
                    <a:pt x="709" y="1902"/>
                    <a:pt x="1055" y="2034"/>
                  </a:cubicBezTo>
                  <a:cubicBezTo>
                    <a:pt x="1217" y="2108"/>
                    <a:pt x="1380" y="2169"/>
                    <a:pt x="1566" y="2169"/>
                  </a:cubicBezTo>
                  <a:cubicBezTo>
                    <a:pt x="1587" y="2169"/>
                    <a:pt x="1609" y="2168"/>
                    <a:pt x="1632" y="2166"/>
                  </a:cubicBezTo>
                  <a:cubicBezTo>
                    <a:pt x="1797" y="2150"/>
                    <a:pt x="1945" y="2034"/>
                    <a:pt x="2060" y="1902"/>
                  </a:cubicBezTo>
                  <a:cubicBezTo>
                    <a:pt x="2275" y="1622"/>
                    <a:pt x="2258" y="1227"/>
                    <a:pt x="2176" y="897"/>
                  </a:cubicBezTo>
                  <a:cubicBezTo>
                    <a:pt x="2143" y="716"/>
                    <a:pt x="2077" y="551"/>
                    <a:pt x="1961" y="403"/>
                  </a:cubicBezTo>
                  <a:cubicBezTo>
                    <a:pt x="1747" y="137"/>
                    <a:pt x="1425" y="0"/>
                    <a:pt x="1104" y="0"/>
                  </a:cubicBezTo>
                  <a:close/>
                </a:path>
              </a:pathLst>
            </a:custGeom>
            <a:solidFill>
              <a:srgbClr val="FE7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5429250" y="1645875"/>
              <a:ext cx="46600" cy="110500"/>
            </a:xfrm>
            <a:custGeom>
              <a:avLst/>
              <a:gdLst/>
              <a:ahLst/>
              <a:cxnLst/>
              <a:rect l="l" t="t" r="r" b="b"/>
              <a:pathLst>
                <a:path w="1864" h="4420" extrusionOk="0">
                  <a:moveTo>
                    <a:pt x="1314" y="0"/>
                  </a:moveTo>
                  <a:cubicBezTo>
                    <a:pt x="1240" y="0"/>
                    <a:pt x="1170" y="76"/>
                    <a:pt x="1155" y="151"/>
                  </a:cubicBezTo>
                  <a:cubicBezTo>
                    <a:pt x="1089" y="1041"/>
                    <a:pt x="759" y="1914"/>
                    <a:pt x="199" y="2623"/>
                  </a:cubicBezTo>
                  <a:cubicBezTo>
                    <a:pt x="1" y="2870"/>
                    <a:pt x="1" y="3216"/>
                    <a:pt x="182" y="3464"/>
                  </a:cubicBezTo>
                  <a:cubicBezTo>
                    <a:pt x="528" y="3974"/>
                    <a:pt x="1056" y="4321"/>
                    <a:pt x="1649" y="4419"/>
                  </a:cubicBezTo>
                  <a:lnTo>
                    <a:pt x="1682" y="4419"/>
                  </a:lnTo>
                  <a:cubicBezTo>
                    <a:pt x="1764" y="4419"/>
                    <a:pt x="1830" y="4370"/>
                    <a:pt x="1847" y="4288"/>
                  </a:cubicBezTo>
                  <a:cubicBezTo>
                    <a:pt x="1863" y="4189"/>
                    <a:pt x="1797" y="4090"/>
                    <a:pt x="1698" y="4073"/>
                  </a:cubicBezTo>
                  <a:cubicBezTo>
                    <a:pt x="1204" y="3991"/>
                    <a:pt x="759" y="3694"/>
                    <a:pt x="462" y="3282"/>
                  </a:cubicBezTo>
                  <a:cubicBezTo>
                    <a:pt x="363" y="3150"/>
                    <a:pt x="380" y="2969"/>
                    <a:pt x="462" y="2837"/>
                  </a:cubicBezTo>
                  <a:cubicBezTo>
                    <a:pt x="1072" y="2079"/>
                    <a:pt x="1435" y="1140"/>
                    <a:pt x="1501" y="184"/>
                  </a:cubicBezTo>
                  <a:cubicBezTo>
                    <a:pt x="1501" y="85"/>
                    <a:pt x="1435" y="2"/>
                    <a:pt x="1336" y="2"/>
                  </a:cubicBezTo>
                  <a:cubicBezTo>
                    <a:pt x="1329" y="1"/>
                    <a:pt x="1321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5631150" y="1696775"/>
              <a:ext cx="55350" cy="64050"/>
            </a:xfrm>
            <a:custGeom>
              <a:avLst/>
              <a:gdLst/>
              <a:ahLst/>
              <a:cxnLst/>
              <a:rect l="l" t="t" r="r" b="b"/>
              <a:pathLst>
                <a:path w="2214" h="2562" extrusionOk="0">
                  <a:moveTo>
                    <a:pt x="1970" y="0"/>
                  </a:moveTo>
                  <a:cubicBezTo>
                    <a:pt x="1941" y="0"/>
                    <a:pt x="1911" y="8"/>
                    <a:pt x="1879" y="27"/>
                  </a:cubicBezTo>
                  <a:cubicBezTo>
                    <a:pt x="1039" y="587"/>
                    <a:pt x="396" y="1395"/>
                    <a:pt x="50" y="2350"/>
                  </a:cubicBezTo>
                  <a:cubicBezTo>
                    <a:pt x="0" y="2480"/>
                    <a:pt x="102" y="2562"/>
                    <a:pt x="207" y="2562"/>
                  </a:cubicBezTo>
                  <a:cubicBezTo>
                    <a:pt x="276" y="2562"/>
                    <a:pt x="347" y="2527"/>
                    <a:pt x="380" y="2449"/>
                  </a:cubicBezTo>
                  <a:cubicBezTo>
                    <a:pt x="693" y="1576"/>
                    <a:pt x="1286" y="834"/>
                    <a:pt x="2061" y="323"/>
                  </a:cubicBezTo>
                  <a:cubicBezTo>
                    <a:pt x="2213" y="226"/>
                    <a:pt x="2121" y="0"/>
                    <a:pt x="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4863550" y="2699900"/>
              <a:ext cx="266600" cy="252525"/>
            </a:xfrm>
            <a:custGeom>
              <a:avLst/>
              <a:gdLst/>
              <a:ahLst/>
              <a:cxnLst/>
              <a:rect l="l" t="t" r="r" b="b"/>
              <a:pathLst>
                <a:path w="10664" h="10101" extrusionOk="0">
                  <a:moveTo>
                    <a:pt x="8636" y="0"/>
                  </a:moveTo>
                  <a:cubicBezTo>
                    <a:pt x="8636" y="0"/>
                    <a:pt x="2967" y="1994"/>
                    <a:pt x="2604" y="2588"/>
                  </a:cubicBezTo>
                  <a:cubicBezTo>
                    <a:pt x="2225" y="3197"/>
                    <a:pt x="132" y="5752"/>
                    <a:pt x="66" y="6263"/>
                  </a:cubicBezTo>
                  <a:cubicBezTo>
                    <a:pt x="0" y="6774"/>
                    <a:pt x="1006" y="8982"/>
                    <a:pt x="1582" y="9328"/>
                  </a:cubicBezTo>
                  <a:cubicBezTo>
                    <a:pt x="1893" y="9515"/>
                    <a:pt x="2591" y="9558"/>
                    <a:pt x="3169" y="9558"/>
                  </a:cubicBezTo>
                  <a:cubicBezTo>
                    <a:pt x="3664" y="9558"/>
                    <a:pt x="4071" y="9526"/>
                    <a:pt x="4071" y="9526"/>
                  </a:cubicBezTo>
                  <a:lnTo>
                    <a:pt x="3610" y="5224"/>
                  </a:lnTo>
                  <a:lnTo>
                    <a:pt x="6626" y="6362"/>
                  </a:lnTo>
                  <a:lnTo>
                    <a:pt x="5390" y="9790"/>
                  </a:lnTo>
                  <a:cubicBezTo>
                    <a:pt x="5821" y="10008"/>
                    <a:pt x="6200" y="10100"/>
                    <a:pt x="6531" y="10100"/>
                  </a:cubicBezTo>
                  <a:cubicBezTo>
                    <a:pt x="8324" y="10100"/>
                    <a:pt x="8735" y="7400"/>
                    <a:pt x="8735" y="7400"/>
                  </a:cubicBezTo>
                  <a:cubicBezTo>
                    <a:pt x="10004" y="6807"/>
                    <a:pt x="10664" y="4615"/>
                    <a:pt x="10664" y="4615"/>
                  </a:cubicBezTo>
                  <a:lnTo>
                    <a:pt x="8636" y="0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5507550" y="1950525"/>
              <a:ext cx="273200" cy="309825"/>
            </a:xfrm>
            <a:custGeom>
              <a:avLst/>
              <a:gdLst/>
              <a:ahLst/>
              <a:cxnLst/>
              <a:rect l="l" t="t" r="r" b="b"/>
              <a:pathLst>
                <a:path w="10928" h="12393" extrusionOk="0">
                  <a:moveTo>
                    <a:pt x="6110" y="0"/>
                  </a:moveTo>
                  <a:cubicBezTo>
                    <a:pt x="4094" y="0"/>
                    <a:pt x="2232" y="1308"/>
                    <a:pt x="1632" y="3325"/>
                  </a:cubicBezTo>
                  <a:lnTo>
                    <a:pt x="0" y="8830"/>
                  </a:lnTo>
                  <a:cubicBezTo>
                    <a:pt x="116" y="8962"/>
                    <a:pt x="215" y="9077"/>
                    <a:pt x="330" y="9192"/>
                  </a:cubicBezTo>
                  <a:cubicBezTo>
                    <a:pt x="3074" y="12076"/>
                    <a:pt x="6650" y="12393"/>
                    <a:pt x="7969" y="12393"/>
                  </a:cubicBezTo>
                  <a:cubicBezTo>
                    <a:pt x="8053" y="12393"/>
                    <a:pt x="8127" y="12392"/>
                    <a:pt x="8191" y="12390"/>
                  </a:cubicBezTo>
                  <a:lnTo>
                    <a:pt x="8488" y="12390"/>
                  </a:lnTo>
                  <a:lnTo>
                    <a:pt x="10515" y="6077"/>
                  </a:lnTo>
                  <a:cubicBezTo>
                    <a:pt x="10631" y="5748"/>
                    <a:pt x="10697" y="5402"/>
                    <a:pt x="10730" y="5072"/>
                  </a:cubicBezTo>
                  <a:cubicBezTo>
                    <a:pt x="10927" y="2897"/>
                    <a:pt x="9559" y="820"/>
                    <a:pt x="7384" y="177"/>
                  </a:cubicBezTo>
                  <a:cubicBezTo>
                    <a:pt x="6959" y="58"/>
                    <a:pt x="6531" y="0"/>
                    <a:pt x="6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5051425" y="2180325"/>
              <a:ext cx="660925" cy="639475"/>
            </a:xfrm>
            <a:custGeom>
              <a:avLst/>
              <a:gdLst/>
              <a:ahLst/>
              <a:cxnLst/>
              <a:rect l="l" t="t" r="r" b="b"/>
              <a:pathLst>
                <a:path w="26437" h="25579" extrusionOk="0">
                  <a:moveTo>
                    <a:pt x="18575" y="0"/>
                  </a:moveTo>
                  <a:lnTo>
                    <a:pt x="14619" y="11999"/>
                  </a:lnTo>
                  <a:lnTo>
                    <a:pt x="1" y="21525"/>
                  </a:lnTo>
                  <a:lnTo>
                    <a:pt x="2753" y="25579"/>
                  </a:lnTo>
                  <a:lnTo>
                    <a:pt x="19383" y="17685"/>
                  </a:lnTo>
                  <a:lnTo>
                    <a:pt x="19646" y="17553"/>
                  </a:lnTo>
                  <a:cubicBezTo>
                    <a:pt x="20602" y="17025"/>
                    <a:pt x="21344" y="16185"/>
                    <a:pt x="21739" y="15163"/>
                  </a:cubicBezTo>
                  <a:lnTo>
                    <a:pt x="22514" y="13185"/>
                  </a:lnTo>
                  <a:lnTo>
                    <a:pt x="26436" y="3198"/>
                  </a:lnTo>
                  <a:lnTo>
                    <a:pt x="26436" y="3198"/>
                  </a:lnTo>
                  <a:cubicBezTo>
                    <a:pt x="26372" y="3200"/>
                    <a:pt x="26298" y="3201"/>
                    <a:pt x="26214" y="3201"/>
                  </a:cubicBezTo>
                  <a:cubicBezTo>
                    <a:pt x="24895" y="3201"/>
                    <a:pt x="21319" y="2884"/>
                    <a:pt x="18575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5519075" y="2506325"/>
              <a:ext cx="95200" cy="116125"/>
            </a:xfrm>
            <a:custGeom>
              <a:avLst/>
              <a:gdLst/>
              <a:ahLst/>
              <a:cxnLst/>
              <a:rect l="l" t="t" r="r" b="b"/>
              <a:pathLst>
                <a:path w="3808" h="4645" extrusionOk="0">
                  <a:moveTo>
                    <a:pt x="2911" y="1"/>
                  </a:moveTo>
                  <a:cubicBezTo>
                    <a:pt x="1445" y="1"/>
                    <a:pt x="207" y="1126"/>
                    <a:pt x="67" y="2617"/>
                  </a:cubicBezTo>
                  <a:cubicBezTo>
                    <a:pt x="1" y="3376"/>
                    <a:pt x="248" y="4084"/>
                    <a:pt x="677" y="4645"/>
                  </a:cubicBezTo>
                  <a:lnTo>
                    <a:pt x="940" y="4513"/>
                  </a:lnTo>
                  <a:cubicBezTo>
                    <a:pt x="1896" y="3985"/>
                    <a:pt x="2638" y="3145"/>
                    <a:pt x="3033" y="2123"/>
                  </a:cubicBezTo>
                  <a:lnTo>
                    <a:pt x="3808" y="145"/>
                  </a:lnTo>
                  <a:cubicBezTo>
                    <a:pt x="3610" y="79"/>
                    <a:pt x="3396" y="30"/>
                    <a:pt x="3182" y="13"/>
                  </a:cubicBezTo>
                  <a:cubicBezTo>
                    <a:pt x="3091" y="5"/>
                    <a:pt x="3001" y="1"/>
                    <a:pt x="2911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5416900" y="2478550"/>
              <a:ext cx="72950" cy="37175"/>
            </a:xfrm>
            <a:custGeom>
              <a:avLst/>
              <a:gdLst/>
              <a:ahLst/>
              <a:cxnLst/>
              <a:rect l="l" t="t" r="r" b="b"/>
              <a:pathLst>
                <a:path w="2918" h="1487" extrusionOk="0">
                  <a:moveTo>
                    <a:pt x="194" y="0"/>
                  </a:moveTo>
                  <a:cubicBezTo>
                    <a:pt x="131" y="0"/>
                    <a:pt x="69" y="43"/>
                    <a:pt x="33" y="103"/>
                  </a:cubicBezTo>
                  <a:cubicBezTo>
                    <a:pt x="0" y="185"/>
                    <a:pt x="33" y="284"/>
                    <a:pt x="116" y="333"/>
                  </a:cubicBezTo>
                  <a:lnTo>
                    <a:pt x="2654" y="1487"/>
                  </a:lnTo>
                  <a:lnTo>
                    <a:pt x="2720" y="1487"/>
                  </a:lnTo>
                  <a:cubicBezTo>
                    <a:pt x="2786" y="1487"/>
                    <a:pt x="2852" y="1454"/>
                    <a:pt x="2885" y="1388"/>
                  </a:cubicBezTo>
                  <a:cubicBezTo>
                    <a:pt x="2918" y="1306"/>
                    <a:pt x="2885" y="1207"/>
                    <a:pt x="2786" y="1174"/>
                  </a:cubicBezTo>
                  <a:lnTo>
                    <a:pt x="264" y="20"/>
                  </a:lnTo>
                  <a:cubicBezTo>
                    <a:pt x="241" y="7"/>
                    <a:pt x="21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4918350" y="2808400"/>
              <a:ext cx="143000" cy="136925"/>
            </a:xfrm>
            <a:custGeom>
              <a:avLst/>
              <a:gdLst/>
              <a:ahLst/>
              <a:cxnLst/>
              <a:rect l="l" t="t" r="r" b="b"/>
              <a:pathLst>
                <a:path w="5720" h="5477" extrusionOk="0">
                  <a:moveTo>
                    <a:pt x="2856" y="0"/>
                  </a:moveTo>
                  <a:cubicBezTo>
                    <a:pt x="1457" y="0"/>
                    <a:pt x="257" y="1066"/>
                    <a:pt x="132" y="2500"/>
                  </a:cubicBezTo>
                  <a:cubicBezTo>
                    <a:pt x="0" y="3999"/>
                    <a:pt x="1105" y="5334"/>
                    <a:pt x="2621" y="5466"/>
                  </a:cubicBezTo>
                  <a:cubicBezTo>
                    <a:pt x="2701" y="5473"/>
                    <a:pt x="2781" y="5477"/>
                    <a:pt x="2861" y="5477"/>
                  </a:cubicBezTo>
                  <a:cubicBezTo>
                    <a:pt x="4260" y="5477"/>
                    <a:pt x="5463" y="4397"/>
                    <a:pt x="5587" y="2978"/>
                  </a:cubicBezTo>
                  <a:cubicBezTo>
                    <a:pt x="5719" y="1478"/>
                    <a:pt x="4599" y="143"/>
                    <a:pt x="3099" y="11"/>
                  </a:cubicBezTo>
                  <a:cubicBezTo>
                    <a:pt x="3017" y="4"/>
                    <a:pt x="2936" y="0"/>
                    <a:pt x="2856" y="0"/>
                  </a:cubicBezTo>
                  <a:close/>
                </a:path>
              </a:pathLst>
            </a:custGeom>
            <a:solidFill>
              <a:srgbClr val="DF3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4859425" y="1578825"/>
              <a:ext cx="219625" cy="272025"/>
            </a:xfrm>
            <a:custGeom>
              <a:avLst/>
              <a:gdLst/>
              <a:ahLst/>
              <a:cxnLst/>
              <a:rect l="l" t="t" r="r" b="b"/>
              <a:pathLst>
                <a:path w="8785" h="10881" extrusionOk="0">
                  <a:moveTo>
                    <a:pt x="4803" y="1"/>
                  </a:moveTo>
                  <a:cubicBezTo>
                    <a:pt x="4628" y="1"/>
                    <a:pt x="4453" y="101"/>
                    <a:pt x="4384" y="278"/>
                  </a:cubicBezTo>
                  <a:cubicBezTo>
                    <a:pt x="4302" y="509"/>
                    <a:pt x="4253" y="740"/>
                    <a:pt x="4236" y="970"/>
                  </a:cubicBezTo>
                  <a:cubicBezTo>
                    <a:pt x="4203" y="1399"/>
                    <a:pt x="4286" y="1860"/>
                    <a:pt x="4434" y="2272"/>
                  </a:cubicBezTo>
                  <a:cubicBezTo>
                    <a:pt x="4467" y="2371"/>
                    <a:pt x="4516" y="2470"/>
                    <a:pt x="4549" y="2553"/>
                  </a:cubicBezTo>
                  <a:cubicBezTo>
                    <a:pt x="4425" y="2745"/>
                    <a:pt x="4185" y="2859"/>
                    <a:pt x="3950" y="2859"/>
                  </a:cubicBezTo>
                  <a:cubicBezTo>
                    <a:pt x="3842" y="2859"/>
                    <a:pt x="3736" y="2835"/>
                    <a:pt x="3643" y="2783"/>
                  </a:cubicBezTo>
                  <a:lnTo>
                    <a:pt x="3643" y="2783"/>
                  </a:lnTo>
                  <a:cubicBezTo>
                    <a:pt x="3939" y="3080"/>
                    <a:pt x="4236" y="3410"/>
                    <a:pt x="4417" y="3789"/>
                  </a:cubicBezTo>
                  <a:cubicBezTo>
                    <a:pt x="4582" y="4184"/>
                    <a:pt x="4599" y="4679"/>
                    <a:pt x="4335" y="5025"/>
                  </a:cubicBezTo>
                  <a:cubicBezTo>
                    <a:pt x="4187" y="5210"/>
                    <a:pt x="3940" y="5317"/>
                    <a:pt x="3703" y="5317"/>
                  </a:cubicBezTo>
                  <a:cubicBezTo>
                    <a:pt x="3517" y="5317"/>
                    <a:pt x="3337" y="5252"/>
                    <a:pt x="3214" y="5107"/>
                  </a:cubicBezTo>
                  <a:lnTo>
                    <a:pt x="3214" y="5107"/>
                  </a:lnTo>
                  <a:cubicBezTo>
                    <a:pt x="3462" y="5486"/>
                    <a:pt x="3313" y="6063"/>
                    <a:pt x="2918" y="6277"/>
                  </a:cubicBezTo>
                  <a:cubicBezTo>
                    <a:pt x="2804" y="6334"/>
                    <a:pt x="2676" y="6362"/>
                    <a:pt x="2548" y="6362"/>
                  </a:cubicBezTo>
                  <a:cubicBezTo>
                    <a:pt x="2304" y="6362"/>
                    <a:pt x="2058" y="6263"/>
                    <a:pt x="1896" y="6080"/>
                  </a:cubicBezTo>
                  <a:lnTo>
                    <a:pt x="1896" y="6080"/>
                  </a:lnTo>
                  <a:cubicBezTo>
                    <a:pt x="1978" y="6277"/>
                    <a:pt x="1945" y="6525"/>
                    <a:pt x="1797" y="6689"/>
                  </a:cubicBezTo>
                  <a:cubicBezTo>
                    <a:pt x="1638" y="6891"/>
                    <a:pt x="1379" y="6992"/>
                    <a:pt x="1129" y="6992"/>
                  </a:cubicBezTo>
                  <a:cubicBezTo>
                    <a:pt x="1093" y="6992"/>
                    <a:pt x="1057" y="6990"/>
                    <a:pt x="1022" y="6986"/>
                  </a:cubicBezTo>
                  <a:cubicBezTo>
                    <a:pt x="726" y="6953"/>
                    <a:pt x="462" y="6821"/>
                    <a:pt x="215" y="6656"/>
                  </a:cubicBezTo>
                  <a:cubicBezTo>
                    <a:pt x="132" y="6607"/>
                    <a:pt x="66" y="6558"/>
                    <a:pt x="0" y="6492"/>
                  </a:cubicBezTo>
                  <a:lnTo>
                    <a:pt x="0" y="6492"/>
                  </a:lnTo>
                  <a:cubicBezTo>
                    <a:pt x="380" y="7349"/>
                    <a:pt x="808" y="8189"/>
                    <a:pt x="1302" y="8997"/>
                  </a:cubicBezTo>
                  <a:cubicBezTo>
                    <a:pt x="1616" y="9524"/>
                    <a:pt x="1978" y="10052"/>
                    <a:pt x="2489" y="10414"/>
                  </a:cubicBezTo>
                  <a:cubicBezTo>
                    <a:pt x="2954" y="10729"/>
                    <a:pt x="3527" y="10880"/>
                    <a:pt x="4099" y="10880"/>
                  </a:cubicBezTo>
                  <a:cubicBezTo>
                    <a:pt x="4156" y="10880"/>
                    <a:pt x="4212" y="10879"/>
                    <a:pt x="4269" y="10876"/>
                  </a:cubicBezTo>
                  <a:cubicBezTo>
                    <a:pt x="4895" y="10843"/>
                    <a:pt x="5489" y="10628"/>
                    <a:pt x="6049" y="10332"/>
                  </a:cubicBezTo>
                  <a:cubicBezTo>
                    <a:pt x="6725" y="9969"/>
                    <a:pt x="7335" y="9425"/>
                    <a:pt x="7664" y="8717"/>
                  </a:cubicBezTo>
                  <a:cubicBezTo>
                    <a:pt x="7928" y="8123"/>
                    <a:pt x="7961" y="7398"/>
                    <a:pt x="7664" y="6805"/>
                  </a:cubicBezTo>
                  <a:cubicBezTo>
                    <a:pt x="7977" y="6244"/>
                    <a:pt x="8274" y="5684"/>
                    <a:pt x="8587" y="5107"/>
                  </a:cubicBezTo>
                  <a:cubicBezTo>
                    <a:pt x="8686" y="4942"/>
                    <a:pt x="8785" y="4761"/>
                    <a:pt x="8768" y="4563"/>
                  </a:cubicBezTo>
                  <a:cubicBezTo>
                    <a:pt x="8752" y="4316"/>
                    <a:pt x="8587" y="4118"/>
                    <a:pt x="8422" y="3937"/>
                  </a:cubicBezTo>
                  <a:cubicBezTo>
                    <a:pt x="7335" y="2668"/>
                    <a:pt x="6230" y="1415"/>
                    <a:pt x="5126" y="146"/>
                  </a:cubicBezTo>
                  <a:cubicBezTo>
                    <a:pt x="5040" y="47"/>
                    <a:pt x="4921" y="1"/>
                    <a:pt x="4803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4931125" y="1598900"/>
              <a:ext cx="69650" cy="163250"/>
            </a:xfrm>
            <a:custGeom>
              <a:avLst/>
              <a:gdLst/>
              <a:ahLst/>
              <a:cxnLst/>
              <a:rect l="l" t="t" r="r" b="b"/>
              <a:pathLst>
                <a:path w="2786" h="6530" extrusionOk="0">
                  <a:moveTo>
                    <a:pt x="1359" y="0"/>
                  </a:moveTo>
                  <a:cubicBezTo>
                    <a:pt x="1286" y="0"/>
                    <a:pt x="1218" y="62"/>
                    <a:pt x="1203" y="151"/>
                  </a:cubicBezTo>
                  <a:cubicBezTo>
                    <a:pt x="1187" y="217"/>
                    <a:pt x="1039" y="1634"/>
                    <a:pt x="2357" y="3167"/>
                  </a:cubicBezTo>
                  <a:cubicBezTo>
                    <a:pt x="1879" y="3513"/>
                    <a:pt x="561" y="4601"/>
                    <a:pt x="17" y="6315"/>
                  </a:cubicBezTo>
                  <a:cubicBezTo>
                    <a:pt x="0" y="6397"/>
                    <a:pt x="50" y="6496"/>
                    <a:pt x="132" y="6529"/>
                  </a:cubicBezTo>
                  <a:lnTo>
                    <a:pt x="181" y="6529"/>
                  </a:lnTo>
                  <a:cubicBezTo>
                    <a:pt x="264" y="6529"/>
                    <a:pt x="330" y="6496"/>
                    <a:pt x="346" y="6414"/>
                  </a:cubicBezTo>
                  <a:cubicBezTo>
                    <a:pt x="956" y="4486"/>
                    <a:pt x="2687" y="3348"/>
                    <a:pt x="2703" y="3332"/>
                  </a:cubicBezTo>
                  <a:cubicBezTo>
                    <a:pt x="2736" y="3315"/>
                    <a:pt x="2769" y="3266"/>
                    <a:pt x="2769" y="3216"/>
                  </a:cubicBezTo>
                  <a:cubicBezTo>
                    <a:pt x="2786" y="3167"/>
                    <a:pt x="2769" y="3118"/>
                    <a:pt x="2736" y="3085"/>
                  </a:cubicBezTo>
                  <a:cubicBezTo>
                    <a:pt x="1401" y="1618"/>
                    <a:pt x="1533" y="200"/>
                    <a:pt x="1549" y="184"/>
                  </a:cubicBezTo>
                  <a:cubicBezTo>
                    <a:pt x="1549" y="85"/>
                    <a:pt x="1483" y="3"/>
                    <a:pt x="1385" y="3"/>
                  </a:cubicBezTo>
                  <a:cubicBezTo>
                    <a:pt x="1376" y="1"/>
                    <a:pt x="1368" y="0"/>
                    <a:pt x="1359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5077800" y="1476175"/>
              <a:ext cx="137650" cy="172225"/>
            </a:xfrm>
            <a:custGeom>
              <a:avLst/>
              <a:gdLst/>
              <a:ahLst/>
              <a:cxnLst/>
              <a:rect l="l" t="t" r="r" b="b"/>
              <a:pathLst>
                <a:path w="5506" h="6889" extrusionOk="0">
                  <a:moveTo>
                    <a:pt x="3874" y="0"/>
                  </a:moveTo>
                  <a:cubicBezTo>
                    <a:pt x="3939" y="99"/>
                    <a:pt x="4928" y="1698"/>
                    <a:pt x="3462" y="4186"/>
                  </a:cubicBezTo>
                  <a:cubicBezTo>
                    <a:pt x="2102" y="6508"/>
                    <a:pt x="389" y="6593"/>
                    <a:pt x="53" y="6593"/>
                  </a:cubicBezTo>
                  <a:cubicBezTo>
                    <a:pt x="27" y="6593"/>
                    <a:pt x="9" y="6593"/>
                    <a:pt x="0" y="6593"/>
                  </a:cubicBezTo>
                  <a:cubicBezTo>
                    <a:pt x="89" y="6615"/>
                    <a:pt x="1012" y="6888"/>
                    <a:pt x="1949" y="6888"/>
                  </a:cubicBezTo>
                  <a:cubicBezTo>
                    <a:pt x="2412" y="6888"/>
                    <a:pt x="2877" y="6822"/>
                    <a:pt x="3247" y="6626"/>
                  </a:cubicBezTo>
                  <a:cubicBezTo>
                    <a:pt x="4384" y="6032"/>
                    <a:pt x="4912" y="5044"/>
                    <a:pt x="4912" y="5044"/>
                  </a:cubicBezTo>
                  <a:cubicBezTo>
                    <a:pt x="4912" y="5044"/>
                    <a:pt x="5505" y="4104"/>
                    <a:pt x="5489" y="2819"/>
                  </a:cubicBezTo>
                  <a:cubicBezTo>
                    <a:pt x="5456" y="1566"/>
                    <a:pt x="3972" y="99"/>
                    <a:pt x="38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4714400" y="1215775"/>
              <a:ext cx="364650" cy="373725"/>
            </a:xfrm>
            <a:custGeom>
              <a:avLst/>
              <a:gdLst/>
              <a:ahLst/>
              <a:cxnLst/>
              <a:rect l="l" t="t" r="r" b="b"/>
              <a:pathLst>
                <a:path w="14586" h="14949" extrusionOk="0">
                  <a:moveTo>
                    <a:pt x="7235" y="0"/>
                  </a:moveTo>
                  <a:cubicBezTo>
                    <a:pt x="6988" y="1978"/>
                    <a:pt x="5554" y="4928"/>
                    <a:pt x="4516" y="6692"/>
                  </a:cubicBezTo>
                  <a:cubicBezTo>
                    <a:pt x="3494" y="8439"/>
                    <a:pt x="1615" y="11141"/>
                    <a:pt x="0" y="12295"/>
                  </a:cubicBezTo>
                  <a:cubicBezTo>
                    <a:pt x="3132" y="12872"/>
                    <a:pt x="5670" y="13564"/>
                    <a:pt x="8834" y="14949"/>
                  </a:cubicBezTo>
                  <a:cubicBezTo>
                    <a:pt x="8834" y="14949"/>
                    <a:pt x="11768" y="14174"/>
                    <a:pt x="13169" y="11768"/>
                  </a:cubicBezTo>
                  <a:cubicBezTo>
                    <a:pt x="14586" y="9378"/>
                    <a:pt x="13844" y="6444"/>
                    <a:pt x="13844" y="6444"/>
                  </a:cubicBezTo>
                  <a:cubicBezTo>
                    <a:pt x="11092" y="4351"/>
                    <a:pt x="9246" y="2472"/>
                    <a:pt x="7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4935250" y="1376875"/>
              <a:ext cx="277300" cy="276600"/>
            </a:xfrm>
            <a:custGeom>
              <a:avLst/>
              <a:gdLst/>
              <a:ahLst/>
              <a:cxnLst/>
              <a:rect l="l" t="t" r="r" b="b"/>
              <a:pathLst>
                <a:path w="11092" h="11064" extrusionOk="0">
                  <a:moveTo>
                    <a:pt x="5010" y="0"/>
                  </a:moveTo>
                  <a:cubicBezTo>
                    <a:pt x="5010" y="1"/>
                    <a:pt x="5752" y="2934"/>
                    <a:pt x="4335" y="5324"/>
                  </a:cubicBezTo>
                  <a:cubicBezTo>
                    <a:pt x="2934" y="7730"/>
                    <a:pt x="0" y="8505"/>
                    <a:pt x="0" y="8505"/>
                  </a:cubicBezTo>
                  <a:cubicBezTo>
                    <a:pt x="247" y="8603"/>
                    <a:pt x="461" y="8702"/>
                    <a:pt x="692" y="8818"/>
                  </a:cubicBezTo>
                  <a:cubicBezTo>
                    <a:pt x="972" y="8933"/>
                    <a:pt x="1236" y="9048"/>
                    <a:pt x="1483" y="9164"/>
                  </a:cubicBezTo>
                  <a:cubicBezTo>
                    <a:pt x="3131" y="9922"/>
                    <a:pt x="4417" y="10565"/>
                    <a:pt x="5027" y="10861"/>
                  </a:cubicBezTo>
                  <a:cubicBezTo>
                    <a:pt x="5274" y="10993"/>
                    <a:pt x="5406" y="11059"/>
                    <a:pt x="5406" y="11059"/>
                  </a:cubicBezTo>
                  <a:cubicBezTo>
                    <a:pt x="5420" y="11061"/>
                    <a:pt x="5456" y="11064"/>
                    <a:pt x="5512" y="11064"/>
                  </a:cubicBezTo>
                  <a:cubicBezTo>
                    <a:pt x="5987" y="11064"/>
                    <a:pt x="7876" y="10872"/>
                    <a:pt x="9394" y="8307"/>
                  </a:cubicBezTo>
                  <a:cubicBezTo>
                    <a:pt x="11092" y="5423"/>
                    <a:pt x="9938" y="3593"/>
                    <a:pt x="9872" y="3478"/>
                  </a:cubicBezTo>
                  <a:cubicBezTo>
                    <a:pt x="9872" y="3478"/>
                    <a:pt x="7697" y="2028"/>
                    <a:pt x="5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4889500" y="1605950"/>
              <a:ext cx="171425" cy="183375"/>
            </a:xfrm>
            <a:custGeom>
              <a:avLst/>
              <a:gdLst/>
              <a:ahLst/>
              <a:cxnLst/>
              <a:rect l="l" t="t" r="r" b="b"/>
              <a:pathLst>
                <a:path w="6857" h="7335" extrusionOk="0">
                  <a:moveTo>
                    <a:pt x="3313" y="1"/>
                  </a:moveTo>
                  <a:cubicBezTo>
                    <a:pt x="3116" y="957"/>
                    <a:pt x="2572" y="1962"/>
                    <a:pt x="1962" y="2869"/>
                  </a:cubicBezTo>
                  <a:cubicBezTo>
                    <a:pt x="825" y="4533"/>
                    <a:pt x="1" y="5159"/>
                    <a:pt x="1" y="5159"/>
                  </a:cubicBezTo>
                  <a:lnTo>
                    <a:pt x="1138" y="7335"/>
                  </a:lnTo>
                  <a:cubicBezTo>
                    <a:pt x="5077" y="5637"/>
                    <a:pt x="6857" y="1698"/>
                    <a:pt x="6857" y="1698"/>
                  </a:cubicBezTo>
                  <a:cubicBezTo>
                    <a:pt x="6247" y="1402"/>
                    <a:pt x="4961" y="759"/>
                    <a:pt x="3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4912175" y="1597300"/>
              <a:ext cx="60175" cy="80375"/>
            </a:xfrm>
            <a:custGeom>
              <a:avLst/>
              <a:gdLst/>
              <a:ahLst/>
              <a:cxnLst/>
              <a:rect l="l" t="t" r="r" b="b"/>
              <a:pathLst>
                <a:path w="2407" h="3215" extrusionOk="0">
                  <a:moveTo>
                    <a:pt x="1615" y="1"/>
                  </a:moveTo>
                  <a:lnTo>
                    <a:pt x="0" y="1781"/>
                  </a:lnTo>
                  <a:cubicBezTo>
                    <a:pt x="0" y="1781"/>
                    <a:pt x="330" y="2885"/>
                    <a:pt x="1055" y="3215"/>
                  </a:cubicBezTo>
                  <a:cubicBezTo>
                    <a:pt x="1665" y="2308"/>
                    <a:pt x="2209" y="1303"/>
                    <a:pt x="2406" y="347"/>
                  </a:cubicBezTo>
                  <a:cubicBezTo>
                    <a:pt x="2159" y="231"/>
                    <a:pt x="1879" y="116"/>
                    <a:pt x="1615" y="1"/>
                  </a:cubicBezTo>
                  <a:close/>
                </a:path>
              </a:pathLst>
            </a:custGeom>
            <a:solidFill>
              <a:srgbClr val="DFDB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4613450" y="1166825"/>
              <a:ext cx="307800" cy="379650"/>
            </a:xfrm>
            <a:custGeom>
              <a:avLst/>
              <a:gdLst/>
              <a:ahLst/>
              <a:cxnLst/>
              <a:rect l="l" t="t" r="r" b="b"/>
              <a:pathLst>
                <a:path w="12312" h="15186" extrusionOk="0">
                  <a:moveTo>
                    <a:pt x="10370" y="1072"/>
                  </a:moveTo>
                  <a:cubicBezTo>
                    <a:pt x="10457" y="1072"/>
                    <a:pt x="10528" y="1087"/>
                    <a:pt x="10581" y="1118"/>
                  </a:cubicBezTo>
                  <a:cubicBezTo>
                    <a:pt x="10647" y="1151"/>
                    <a:pt x="10696" y="1217"/>
                    <a:pt x="10729" y="1283"/>
                  </a:cubicBezTo>
                  <a:cubicBezTo>
                    <a:pt x="10779" y="1365"/>
                    <a:pt x="10812" y="1464"/>
                    <a:pt x="10845" y="1579"/>
                  </a:cubicBezTo>
                  <a:cubicBezTo>
                    <a:pt x="11026" y="2354"/>
                    <a:pt x="10894" y="3985"/>
                    <a:pt x="9988" y="6161"/>
                  </a:cubicBezTo>
                  <a:cubicBezTo>
                    <a:pt x="9675" y="6952"/>
                    <a:pt x="9246" y="7809"/>
                    <a:pt x="8702" y="8732"/>
                  </a:cubicBezTo>
                  <a:cubicBezTo>
                    <a:pt x="8175" y="9655"/>
                    <a:pt x="7631" y="10430"/>
                    <a:pt x="7087" y="11105"/>
                  </a:cubicBezTo>
                  <a:cubicBezTo>
                    <a:pt x="5472" y="13132"/>
                    <a:pt x="3989" y="14039"/>
                    <a:pt x="3280" y="14105"/>
                  </a:cubicBezTo>
                  <a:cubicBezTo>
                    <a:pt x="3245" y="14109"/>
                    <a:pt x="3212" y="14111"/>
                    <a:pt x="3181" y="14111"/>
                  </a:cubicBezTo>
                  <a:cubicBezTo>
                    <a:pt x="3098" y="14111"/>
                    <a:pt x="3032" y="14096"/>
                    <a:pt x="2983" y="14072"/>
                  </a:cubicBezTo>
                  <a:cubicBezTo>
                    <a:pt x="2406" y="13726"/>
                    <a:pt x="2341" y="10743"/>
                    <a:pt x="4846" y="6458"/>
                  </a:cubicBezTo>
                  <a:cubicBezTo>
                    <a:pt x="7134" y="2584"/>
                    <a:pt x="9518" y="1072"/>
                    <a:pt x="10370" y="1072"/>
                  </a:cubicBezTo>
                  <a:close/>
                  <a:moveTo>
                    <a:pt x="9993" y="0"/>
                  </a:moveTo>
                  <a:cubicBezTo>
                    <a:pt x="7654" y="0"/>
                    <a:pt x="4905" y="3561"/>
                    <a:pt x="3626" y="5749"/>
                  </a:cubicBezTo>
                  <a:cubicBezTo>
                    <a:pt x="2143" y="8271"/>
                    <a:pt x="0" y="13429"/>
                    <a:pt x="2489" y="14896"/>
                  </a:cubicBezTo>
                  <a:cubicBezTo>
                    <a:pt x="2829" y="15096"/>
                    <a:pt x="3193" y="15186"/>
                    <a:pt x="3567" y="15186"/>
                  </a:cubicBezTo>
                  <a:cubicBezTo>
                    <a:pt x="4028" y="15186"/>
                    <a:pt x="4505" y="15050"/>
                    <a:pt x="4978" y="14813"/>
                  </a:cubicBezTo>
                  <a:cubicBezTo>
                    <a:pt x="6922" y="13841"/>
                    <a:pt x="8900" y="11204"/>
                    <a:pt x="9938" y="9457"/>
                  </a:cubicBezTo>
                  <a:cubicBezTo>
                    <a:pt x="10960" y="7710"/>
                    <a:pt x="12312" y="4694"/>
                    <a:pt x="12213" y="2519"/>
                  </a:cubicBezTo>
                  <a:cubicBezTo>
                    <a:pt x="12163" y="1546"/>
                    <a:pt x="11850" y="755"/>
                    <a:pt x="11076" y="294"/>
                  </a:cubicBezTo>
                  <a:cubicBezTo>
                    <a:pt x="10730" y="91"/>
                    <a:pt x="10367" y="0"/>
                    <a:pt x="9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4756000" y="1311150"/>
              <a:ext cx="107150" cy="133325"/>
            </a:xfrm>
            <a:custGeom>
              <a:avLst/>
              <a:gdLst/>
              <a:ahLst/>
              <a:cxnLst/>
              <a:rect l="l" t="t" r="r" b="b"/>
              <a:pathLst>
                <a:path w="4286" h="5333" extrusionOk="0">
                  <a:moveTo>
                    <a:pt x="2566" y="0"/>
                  </a:moveTo>
                  <a:cubicBezTo>
                    <a:pt x="2278" y="0"/>
                    <a:pt x="2030" y="104"/>
                    <a:pt x="1880" y="289"/>
                  </a:cubicBezTo>
                  <a:cubicBezTo>
                    <a:pt x="1632" y="619"/>
                    <a:pt x="1270" y="1113"/>
                    <a:pt x="907" y="1723"/>
                  </a:cubicBezTo>
                  <a:cubicBezTo>
                    <a:pt x="545" y="2333"/>
                    <a:pt x="297" y="2893"/>
                    <a:pt x="133" y="3272"/>
                  </a:cubicBezTo>
                  <a:cubicBezTo>
                    <a:pt x="1" y="3585"/>
                    <a:pt x="116" y="3981"/>
                    <a:pt x="446" y="4327"/>
                  </a:cubicBezTo>
                  <a:lnTo>
                    <a:pt x="1385" y="5332"/>
                  </a:lnTo>
                  <a:cubicBezTo>
                    <a:pt x="1929" y="4657"/>
                    <a:pt x="2473" y="3882"/>
                    <a:pt x="3000" y="2959"/>
                  </a:cubicBezTo>
                  <a:cubicBezTo>
                    <a:pt x="3544" y="2036"/>
                    <a:pt x="3973" y="1179"/>
                    <a:pt x="4286" y="388"/>
                  </a:cubicBezTo>
                  <a:lnTo>
                    <a:pt x="2951" y="58"/>
                  </a:lnTo>
                  <a:cubicBezTo>
                    <a:pt x="2818" y="19"/>
                    <a:pt x="2688" y="0"/>
                    <a:pt x="2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671950" y="1193600"/>
              <a:ext cx="217175" cy="326025"/>
            </a:xfrm>
            <a:custGeom>
              <a:avLst/>
              <a:gdLst/>
              <a:ahLst/>
              <a:cxnLst/>
              <a:rect l="l" t="t" r="r" b="b"/>
              <a:pathLst>
                <a:path w="8687" h="13041" extrusionOk="0">
                  <a:moveTo>
                    <a:pt x="8030" y="1"/>
                  </a:moveTo>
                  <a:cubicBezTo>
                    <a:pt x="7178" y="1"/>
                    <a:pt x="4794" y="1513"/>
                    <a:pt x="2506" y="5387"/>
                  </a:cubicBezTo>
                  <a:cubicBezTo>
                    <a:pt x="1" y="9672"/>
                    <a:pt x="66" y="12655"/>
                    <a:pt x="643" y="13001"/>
                  </a:cubicBezTo>
                  <a:cubicBezTo>
                    <a:pt x="692" y="13025"/>
                    <a:pt x="758" y="13040"/>
                    <a:pt x="841" y="13040"/>
                  </a:cubicBezTo>
                  <a:cubicBezTo>
                    <a:pt x="872" y="13040"/>
                    <a:pt x="905" y="13038"/>
                    <a:pt x="940" y="13034"/>
                  </a:cubicBezTo>
                  <a:cubicBezTo>
                    <a:pt x="1649" y="12968"/>
                    <a:pt x="3132" y="12061"/>
                    <a:pt x="4747" y="10034"/>
                  </a:cubicBezTo>
                  <a:lnTo>
                    <a:pt x="3808" y="9029"/>
                  </a:lnTo>
                  <a:cubicBezTo>
                    <a:pt x="3478" y="8683"/>
                    <a:pt x="3363" y="8287"/>
                    <a:pt x="3495" y="7974"/>
                  </a:cubicBezTo>
                  <a:cubicBezTo>
                    <a:pt x="3659" y="7595"/>
                    <a:pt x="3907" y="7035"/>
                    <a:pt x="4269" y="6425"/>
                  </a:cubicBezTo>
                  <a:cubicBezTo>
                    <a:pt x="4632" y="5815"/>
                    <a:pt x="4994" y="5321"/>
                    <a:pt x="5242" y="4991"/>
                  </a:cubicBezTo>
                  <a:cubicBezTo>
                    <a:pt x="5392" y="4806"/>
                    <a:pt x="5640" y="4702"/>
                    <a:pt x="5928" y="4702"/>
                  </a:cubicBezTo>
                  <a:cubicBezTo>
                    <a:pt x="6050" y="4702"/>
                    <a:pt x="6180" y="4721"/>
                    <a:pt x="6313" y="4760"/>
                  </a:cubicBezTo>
                  <a:lnTo>
                    <a:pt x="7648" y="5090"/>
                  </a:lnTo>
                  <a:cubicBezTo>
                    <a:pt x="8554" y="2914"/>
                    <a:pt x="8686" y="1283"/>
                    <a:pt x="8505" y="508"/>
                  </a:cubicBezTo>
                  <a:cubicBezTo>
                    <a:pt x="8472" y="393"/>
                    <a:pt x="8439" y="294"/>
                    <a:pt x="8389" y="212"/>
                  </a:cubicBezTo>
                  <a:cubicBezTo>
                    <a:pt x="8356" y="146"/>
                    <a:pt x="8307" y="80"/>
                    <a:pt x="8241" y="47"/>
                  </a:cubicBezTo>
                  <a:cubicBezTo>
                    <a:pt x="8188" y="16"/>
                    <a:pt x="8117" y="1"/>
                    <a:pt x="8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4764250" y="1318375"/>
              <a:ext cx="55650" cy="95600"/>
            </a:xfrm>
            <a:custGeom>
              <a:avLst/>
              <a:gdLst/>
              <a:ahLst/>
              <a:cxnLst/>
              <a:rect l="l" t="t" r="r" b="b"/>
              <a:pathLst>
                <a:path w="2226" h="3824" extrusionOk="0">
                  <a:moveTo>
                    <a:pt x="2060" y="0"/>
                  </a:moveTo>
                  <a:cubicBezTo>
                    <a:pt x="1962" y="0"/>
                    <a:pt x="1879" y="82"/>
                    <a:pt x="1879" y="181"/>
                  </a:cubicBezTo>
                  <a:cubicBezTo>
                    <a:pt x="1879" y="1483"/>
                    <a:pt x="1187" y="2785"/>
                    <a:pt x="99" y="3511"/>
                  </a:cubicBezTo>
                  <a:cubicBezTo>
                    <a:pt x="17" y="3560"/>
                    <a:pt x="0" y="3675"/>
                    <a:pt x="50" y="3758"/>
                  </a:cubicBezTo>
                  <a:cubicBezTo>
                    <a:pt x="83" y="3807"/>
                    <a:pt x="132" y="3824"/>
                    <a:pt x="198" y="3824"/>
                  </a:cubicBezTo>
                  <a:cubicBezTo>
                    <a:pt x="231" y="3824"/>
                    <a:pt x="264" y="3824"/>
                    <a:pt x="281" y="3807"/>
                  </a:cubicBezTo>
                  <a:cubicBezTo>
                    <a:pt x="1484" y="3000"/>
                    <a:pt x="2225" y="1615"/>
                    <a:pt x="2225" y="181"/>
                  </a:cubicBezTo>
                  <a:cubicBezTo>
                    <a:pt x="2225" y="82"/>
                    <a:pt x="2159" y="0"/>
                    <a:pt x="2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4785250" y="1316450"/>
              <a:ext cx="83275" cy="133375"/>
            </a:xfrm>
            <a:custGeom>
              <a:avLst/>
              <a:gdLst/>
              <a:ahLst/>
              <a:cxnLst/>
              <a:rect l="l" t="t" r="r" b="b"/>
              <a:pathLst>
                <a:path w="3331" h="5335" extrusionOk="0">
                  <a:moveTo>
                    <a:pt x="3144" y="1"/>
                  </a:moveTo>
                  <a:cubicBezTo>
                    <a:pt x="3077" y="1"/>
                    <a:pt x="3010" y="45"/>
                    <a:pt x="2984" y="110"/>
                  </a:cubicBezTo>
                  <a:cubicBezTo>
                    <a:pt x="2275" y="1906"/>
                    <a:pt x="1303" y="3571"/>
                    <a:pt x="67" y="5038"/>
                  </a:cubicBezTo>
                  <a:cubicBezTo>
                    <a:pt x="1" y="5120"/>
                    <a:pt x="17" y="5219"/>
                    <a:pt x="83" y="5285"/>
                  </a:cubicBezTo>
                  <a:cubicBezTo>
                    <a:pt x="116" y="5318"/>
                    <a:pt x="166" y="5335"/>
                    <a:pt x="199" y="5335"/>
                  </a:cubicBezTo>
                  <a:cubicBezTo>
                    <a:pt x="248" y="5335"/>
                    <a:pt x="298" y="5302"/>
                    <a:pt x="330" y="5269"/>
                  </a:cubicBezTo>
                  <a:cubicBezTo>
                    <a:pt x="1583" y="3769"/>
                    <a:pt x="2588" y="2071"/>
                    <a:pt x="3297" y="242"/>
                  </a:cubicBezTo>
                  <a:cubicBezTo>
                    <a:pt x="3330" y="159"/>
                    <a:pt x="3297" y="61"/>
                    <a:pt x="3198" y="11"/>
                  </a:cubicBezTo>
                  <a:cubicBezTo>
                    <a:pt x="3181" y="4"/>
                    <a:pt x="3162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4905575" y="1632000"/>
              <a:ext cx="127350" cy="133025"/>
            </a:xfrm>
            <a:custGeom>
              <a:avLst/>
              <a:gdLst/>
              <a:ahLst/>
              <a:cxnLst/>
              <a:rect l="l" t="t" r="r" b="b"/>
              <a:pathLst>
                <a:path w="5094" h="5321" extrusionOk="0">
                  <a:moveTo>
                    <a:pt x="4909" y="1"/>
                  </a:moveTo>
                  <a:cubicBezTo>
                    <a:pt x="4841" y="1"/>
                    <a:pt x="4771" y="35"/>
                    <a:pt x="4747" y="96"/>
                  </a:cubicBezTo>
                  <a:cubicBezTo>
                    <a:pt x="3725" y="2123"/>
                    <a:pt x="2077" y="3870"/>
                    <a:pt x="116" y="5007"/>
                  </a:cubicBezTo>
                  <a:cubicBezTo>
                    <a:pt x="33" y="5057"/>
                    <a:pt x="0" y="5156"/>
                    <a:pt x="50" y="5238"/>
                  </a:cubicBezTo>
                  <a:cubicBezTo>
                    <a:pt x="83" y="5288"/>
                    <a:pt x="132" y="5321"/>
                    <a:pt x="198" y="5321"/>
                  </a:cubicBezTo>
                  <a:cubicBezTo>
                    <a:pt x="231" y="5321"/>
                    <a:pt x="248" y="5321"/>
                    <a:pt x="281" y="5304"/>
                  </a:cubicBezTo>
                  <a:cubicBezTo>
                    <a:pt x="2308" y="4134"/>
                    <a:pt x="3989" y="2337"/>
                    <a:pt x="5044" y="244"/>
                  </a:cubicBezTo>
                  <a:cubicBezTo>
                    <a:pt x="5093" y="162"/>
                    <a:pt x="5060" y="63"/>
                    <a:pt x="4978" y="14"/>
                  </a:cubicBezTo>
                  <a:cubicBezTo>
                    <a:pt x="4956" y="5"/>
                    <a:pt x="4933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4831400" y="1589800"/>
              <a:ext cx="143000" cy="163850"/>
            </a:xfrm>
            <a:custGeom>
              <a:avLst/>
              <a:gdLst/>
              <a:ahLst/>
              <a:cxnLst/>
              <a:rect l="l" t="t" r="r" b="b"/>
              <a:pathLst>
                <a:path w="5720" h="6554" extrusionOk="0">
                  <a:moveTo>
                    <a:pt x="4629" y="1"/>
                  </a:moveTo>
                  <a:cubicBezTo>
                    <a:pt x="4608" y="1"/>
                    <a:pt x="4587" y="2"/>
                    <a:pt x="4566" y="4"/>
                  </a:cubicBezTo>
                  <a:cubicBezTo>
                    <a:pt x="4236" y="21"/>
                    <a:pt x="3940" y="251"/>
                    <a:pt x="3791" y="548"/>
                  </a:cubicBezTo>
                  <a:cubicBezTo>
                    <a:pt x="3660" y="845"/>
                    <a:pt x="3660" y="1207"/>
                    <a:pt x="3742" y="1520"/>
                  </a:cubicBezTo>
                  <a:cubicBezTo>
                    <a:pt x="3593" y="1265"/>
                    <a:pt x="3293" y="1119"/>
                    <a:pt x="2997" y="1119"/>
                  </a:cubicBezTo>
                  <a:cubicBezTo>
                    <a:pt x="2834" y="1119"/>
                    <a:pt x="2673" y="1163"/>
                    <a:pt x="2539" y="1257"/>
                  </a:cubicBezTo>
                  <a:cubicBezTo>
                    <a:pt x="2160" y="1520"/>
                    <a:pt x="2061" y="2114"/>
                    <a:pt x="2341" y="2476"/>
                  </a:cubicBezTo>
                  <a:cubicBezTo>
                    <a:pt x="2191" y="2369"/>
                    <a:pt x="2008" y="2318"/>
                    <a:pt x="1824" y="2318"/>
                  </a:cubicBezTo>
                  <a:cubicBezTo>
                    <a:pt x="1582" y="2318"/>
                    <a:pt x="1339" y="2407"/>
                    <a:pt x="1171" y="2575"/>
                  </a:cubicBezTo>
                  <a:cubicBezTo>
                    <a:pt x="858" y="2872"/>
                    <a:pt x="792" y="3383"/>
                    <a:pt x="1039" y="3745"/>
                  </a:cubicBezTo>
                  <a:cubicBezTo>
                    <a:pt x="940" y="3646"/>
                    <a:pt x="808" y="3601"/>
                    <a:pt x="674" y="3601"/>
                  </a:cubicBezTo>
                  <a:cubicBezTo>
                    <a:pt x="541" y="3601"/>
                    <a:pt x="405" y="3646"/>
                    <a:pt x="297" y="3729"/>
                  </a:cubicBezTo>
                  <a:cubicBezTo>
                    <a:pt x="83" y="3894"/>
                    <a:pt x="1" y="4190"/>
                    <a:pt x="34" y="4454"/>
                  </a:cubicBezTo>
                  <a:cubicBezTo>
                    <a:pt x="67" y="4734"/>
                    <a:pt x="182" y="4981"/>
                    <a:pt x="330" y="5196"/>
                  </a:cubicBezTo>
                  <a:cubicBezTo>
                    <a:pt x="545" y="5525"/>
                    <a:pt x="808" y="5822"/>
                    <a:pt x="1121" y="6053"/>
                  </a:cubicBezTo>
                  <a:cubicBezTo>
                    <a:pt x="1187" y="6119"/>
                    <a:pt x="1253" y="6168"/>
                    <a:pt x="1336" y="6217"/>
                  </a:cubicBezTo>
                  <a:cubicBezTo>
                    <a:pt x="1583" y="6382"/>
                    <a:pt x="1847" y="6514"/>
                    <a:pt x="2143" y="6547"/>
                  </a:cubicBezTo>
                  <a:cubicBezTo>
                    <a:pt x="2178" y="6551"/>
                    <a:pt x="2214" y="6553"/>
                    <a:pt x="2250" y="6553"/>
                  </a:cubicBezTo>
                  <a:cubicBezTo>
                    <a:pt x="2500" y="6553"/>
                    <a:pt x="2759" y="6452"/>
                    <a:pt x="2918" y="6250"/>
                  </a:cubicBezTo>
                  <a:cubicBezTo>
                    <a:pt x="3066" y="6086"/>
                    <a:pt x="3099" y="5838"/>
                    <a:pt x="3017" y="5641"/>
                  </a:cubicBezTo>
                  <a:lnTo>
                    <a:pt x="3017" y="5641"/>
                  </a:lnTo>
                  <a:cubicBezTo>
                    <a:pt x="3179" y="5824"/>
                    <a:pt x="3425" y="5923"/>
                    <a:pt x="3669" y="5923"/>
                  </a:cubicBezTo>
                  <a:cubicBezTo>
                    <a:pt x="3797" y="5923"/>
                    <a:pt x="3925" y="5895"/>
                    <a:pt x="4039" y="5838"/>
                  </a:cubicBezTo>
                  <a:cubicBezTo>
                    <a:pt x="4434" y="5624"/>
                    <a:pt x="4583" y="5047"/>
                    <a:pt x="4335" y="4668"/>
                  </a:cubicBezTo>
                  <a:lnTo>
                    <a:pt x="4335" y="4668"/>
                  </a:lnTo>
                  <a:cubicBezTo>
                    <a:pt x="4457" y="4811"/>
                    <a:pt x="4634" y="4877"/>
                    <a:pt x="4818" y="4877"/>
                  </a:cubicBezTo>
                  <a:cubicBezTo>
                    <a:pt x="5057" y="4877"/>
                    <a:pt x="5307" y="4765"/>
                    <a:pt x="5456" y="4569"/>
                  </a:cubicBezTo>
                  <a:cubicBezTo>
                    <a:pt x="5720" y="4240"/>
                    <a:pt x="5703" y="3745"/>
                    <a:pt x="5538" y="3350"/>
                  </a:cubicBezTo>
                  <a:cubicBezTo>
                    <a:pt x="5357" y="2954"/>
                    <a:pt x="5060" y="2641"/>
                    <a:pt x="4764" y="2344"/>
                  </a:cubicBezTo>
                  <a:lnTo>
                    <a:pt x="4764" y="2344"/>
                  </a:lnTo>
                  <a:cubicBezTo>
                    <a:pt x="4857" y="2396"/>
                    <a:pt x="4963" y="2420"/>
                    <a:pt x="5071" y="2420"/>
                  </a:cubicBezTo>
                  <a:cubicBezTo>
                    <a:pt x="5306" y="2420"/>
                    <a:pt x="5546" y="2306"/>
                    <a:pt x="5670" y="2114"/>
                  </a:cubicBezTo>
                  <a:cubicBezTo>
                    <a:pt x="5637" y="2031"/>
                    <a:pt x="5588" y="1932"/>
                    <a:pt x="5555" y="1833"/>
                  </a:cubicBezTo>
                  <a:cubicBezTo>
                    <a:pt x="5407" y="1421"/>
                    <a:pt x="5324" y="960"/>
                    <a:pt x="5357" y="531"/>
                  </a:cubicBezTo>
                  <a:lnTo>
                    <a:pt x="5308" y="531"/>
                  </a:lnTo>
                  <a:cubicBezTo>
                    <a:pt x="5246" y="223"/>
                    <a:pt x="4939" y="1"/>
                    <a:pt x="4629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4918350" y="1622425"/>
              <a:ext cx="37100" cy="32600"/>
            </a:xfrm>
            <a:custGeom>
              <a:avLst/>
              <a:gdLst/>
              <a:ahLst/>
              <a:cxnLst/>
              <a:rect l="l" t="t" r="r" b="b"/>
              <a:pathLst>
                <a:path w="1484" h="1304" extrusionOk="0">
                  <a:moveTo>
                    <a:pt x="196" y="0"/>
                  </a:moveTo>
                  <a:cubicBezTo>
                    <a:pt x="158" y="0"/>
                    <a:pt x="119" y="12"/>
                    <a:pt x="83" y="34"/>
                  </a:cubicBezTo>
                  <a:cubicBezTo>
                    <a:pt x="17" y="100"/>
                    <a:pt x="0" y="199"/>
                    <a:pt x="66" y="281"/>
                  </a:cubicBezTo>
                  <a:cubicBezTo>
                    <a:pt x="379" y="677"/>
                    <a:pt x="758" y="1006"/>
                    <a:pt x="1187" y="1287"/>
                  </a:cubicBezTo>
                  <a:cubicBezTo>
                    <a:pt x="1220" y="1303"/>
                    <a:pt x="1253" y="1303"/>
                    <a:pt x="1286" y="1303"/>
                  </a:cubicBezTo>
                  <a:cubicBezTo>
                    <a:pt x="1335" y="1303"/>
                    <a:pt x="1401" y="1287"/>
                    <a:pt x="1434" y="1221"/>
                  </a:cubicBezTo>
                  <a:cubicBezTo>
                    <a:pt x="1484" y="1155"/>
                    <a:pt x="1451" y="1039"/>
                    <a:pt x="1385" y="990"/>
                  </a:cubicBezTo>
                  <a:cubicBezTo>
                    <a:pt x="989" y="743"/>
                    <a:pt x="627" y="430"/>
                    <a:pt x="330" y="67"/>
                  </a:cubicBezTo>
                  <a:cubicBezTo>
                    <a:pt x="293" y="21"/>
                    <a:pt x="245" y="0"/>
                    <a:pt x="196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4887025" y="1647000"/>
              <a:ext cx="58125" cy="64450"/>
            </a:xfrm>
            <a:custGeom>
              <a:avLst/>
              <a:gdLst/>
              <a:ahLst/>
              <a:cxnLst/>
              <a:rect l="l" t="t" r="r" b="b"/>
              <a:pathLst>
                <a:path w="2325" h="2578" extrusionOk="0">
                  <a:moveTo>
                    <a:pt x="198" y="0"/>
                  </a:moveTo>
                  <a:cubicBezTo>
                    <a:pt x="171" y="0"/>
                    <a:pt x="142" y="8"/>
                    <a:pt x="116" y="23"/>
                  </a:cubicBezTo>
                  <a:cubicBezTo>
                    <a:pt x="34" y="73"/>
                    <a:pt x="1" y="172"/>
                    <a:pt x="50" y="254"/>
                  </a:cubicBezTo>
                  <a:cubicBezTo>
                    <a:pt x="528" y="1144"/>
                    <a:pt x="1220" y="1935"/>
                    <a:pt x="2028" y="2545"/>
                  </a:cubicBezTo>
                  <a:cubicBezTo>
                    <a:pt x="2061" y="2562"/>
                    <a:pt x="2094" y="2578"/>
                    <a:pt x="2127" y="2578"/>
                  </a:cubicBezTo>
                  <a:cubicBezTo>
                    <a:pt x="2193" y="2578"/>
                    <a:pt x="2242" y="2562"/>
                    <a:pt x="2275" y="2512"/>
                  </a:cubicBezTo>
                  <a:cubicBezTo>
                    <a:pt x="2325" y="2430"/>
                    <a:pt x="2308" y="2331"/>
                    <a:pt x="2242" y="2265"/>
                  </a:cubicBezTo>
                  <a:cubicBezTo>
                    <a:pt x="1468" y="1688"/>
                    <a:pt x="808" y="930"/>
                    <a:pt x="347" y="89"/>
                  </a:cubicBezTo>
                  <a:cubicBezTo>
                    <a:pt x="313" y="33"/>
                    <a:pt x="257" y="0"/>
                    <a:pt x="19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4852425" y="1676650"/>
              <a:ext cx="59775" cy="58300"/>
            </a:xfrm>
            <a:custGeom>
              <a:avLst/>
              <a:gdLst/>
              <a:ahLst/>
              <a:cxnLst/>
              <a:rect l="l" t="t" r="r" b="b"/>
              <a:pathLst>
                <a:path w="2391" h="2332" extrusionOk="0">
                  <a:moveTo>
                    <a:pt x="198" y="1"/>
                  </a:moveTo>
                  <a:cubicBezTo>
                    <a:pt x="170" y="1"/>
                    <a:pt x="142" y="8"/>
                    <a:pt x="116" y="24"/>
                  </a:cubicBezTo>
                  <a:cubicBezTo>
                    <a:pt x="33" y="73"/>
                    <a:pt x="0" y="172"/>
                    <a:pt x="50" y="255"/>
                  </a:cubicBezTo>
                  <a:cubicBezTo>
                    <a:pt x="544" y="1112"/>
                    <a:pt x="1269" y="1820"/>
                    <a:pt x="2110" y="2298"/>
                  </a:cubicBezTo>
                  <a:cubicBezTo>
                    <a:pt x="2143" y="2315"/>
                    <a:pt x="2176" y="2331"/>
                    <a:pt x="2192" y="2331"/>
                  </a:cubicBezTo>
                  <a:cubicBezTo>
                    <a:pt x="2258" y="2331"/>
                    <a:pt x="2308" y="2298"/>
                    <a:pt x="2341" y="2249"/>
                  </a:cubicBezTo>
                  <a:cubicBezTo>
                    <a:pt x="2390" y="2167"/>
                    <a:pt x="2374" y="2051"/>
                    <a:pt x="2291" y="2002"/>
                  </a:cubicBezTo>
                  <a:cubicBezTo>
                    <a:pt x="1484" y="1540"/>
                    <a:pt x="808" y="881"/>
                    <a:pt x="346" y="90"/>
                  </a:cubicBezTo>
                  <a:cubicBezTo>
                    <a:pt x="313" y="34"/>
                    <a:pt x="256" y="1"/>
                    <a:pt x="19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57"/>
          <p:cNvGrpSpPr/>
          <p:nvPr/>
        </p:nvGrpSpPr>
        <p:grpSpPr>
          <a:xfrm>
            <a:off x="1974900" y="3728438"/>
            <a:ext cx="467275" cy="484175"/>
            <a:chOff x="8418225" y="3477913"/>
            <a:chExt cx="467275" cy="484175"/>
          </a:xfrm>
        </p:grpSpPr>
        <p:sp>
          <p:nvSpPr>
            <p:cNvPr id="1308" name="Google Shape;1308;p57"/>
            <p:cNvSpPr/>
            <p:nvPr/>
          </p:nvSpPr>
          <p:spPr>
            <a:xfrm>
              <a:off x="8705400" y="3766338"/>
              <a:ext cx="72950" cy="195750"/>
            </a:xfrm>
            <a:custGeom>
              <a:avLst/>
              <a:gdLst/>
              <a:ahLst/>
              <a:cxnLst/>
              <a:rect l="l" t="t" r="r" b="b"/>
              <a:pathLst>
                <a:path w="2918" h="7830" extrusionOk="0">
                  <a:moveTo>
                    <a:pt x="1451" y="1"/>
                  </a:moveTo>
                  <a:lnTo>
                    <a:pt x="1" y="3923"/>
                  </a:lnTo>
                  <a:lnTo>
                    <a:pt x="1451" y="7829"/>
                  </a:lnTo>
                  <a:lnTo>
                    <a:pt x="2918" y="3923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8559150" y="3592463"/>
              <a:ext cx="59350" cy="46175"/>
            </a:xfrm>
            <a:custGeom>
              <a:avLst/>
              <a:gdLst/>
              <a:ahLst/>
              <a:cxnLst/>
              <a:rect l="l" t="t" r="r" b="b"/>
              <a:pathLst>
                <a:path w="2374" h="1847" extrusionOk="0">
                  <a:moveTo>
                    <a:pt x="1187" y="1"/>
                  </a:moveTo>
                  <a:cubicBezTo>
                    <a:pt x="16" y="1"/>
                    <a:pt x="0" y="1846"/>
                    <a:pt x="1187" y="1846"/>
                  </a:cubicBezTo>
                  <a:cubicBezTo>
                    <a:pt x="2373" y="1846"/>
                    <a:pt x="2373" y="1"/>
                    <a:pt x="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8581375" y="3739963"/>
              <a:ext cx="59375" cy="46175"/>
            </a:xfrm>
            <a:custGeom>
              <a:avLst/>
              <a:gdLst/>
              <a:ahLst/>
              <a:cxnLst/>
              <a:rect l="l" t="t" r="r" b="b"/>
              <a:pathLst>
                <a:path w="2375" h="1847" extrusionOk="0">
                  <a:moveTo>
                    <a:pt x="1188" y="1"/>
                  </a:moveTo>
                  <a:cubicBezTo>
                    <a:pt x="17" y="1"/>
                    <a:pt x="1" y="1847"/>
                    <a:pt x="1188" y="1847"/>
                  </a:cubicBezTo>
                  <a:cubicBezTo>
                    <a:pt x="2374" y="1847"/>
                    <a:pt x="237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8849625" y="3726363"/>
              <a:ext cx="35875" cy="27650"/>
            </a:xfrm>
            <a:custGeom>
              <a:avLst/>
              <a:gdLst/>
              <a:ahLst/>
              <a:cxnLst/>
              <a:rect l="l" t="t" r="r" b="b"/>
              <a:pathLst>
                <a:path w="1435" h="1106" extrusionOk="0">
                  <a:moveTo>
                    <a:pt x="725" y="1"/>
                  </a:moveTo>
                  <a:cubicBezTo>
                    <a:pt x="0" y="1"/>
                    <a:pt x="0" y="1105"/>
                    <a:pt x="725" y="1105"/>
                  </a:cubicBezTo>
                  <a:cubicBezTo>
                    <a:pt x="1434" y="1105"/>
                    <a:pt x="1434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8768450" y="3638213"/>
              <a:ext cx="35450" cy="27625"/>
            </a:xfrm>
            <a:custGeom>
              <a:avLst/>
              <a:gdLst/>
              <a:ahLst/>
              <a:cxnLst/>
              <a:rect l="l" t="t" r="r" b="b"/>
              <a:pathLst>
                <a:path w="1418" h="1105" extrusionOk="0">
                  <a:moveTo>
                    <a:pt x="709" y="0"/>
                  </a:moveTo>
                  <a:cubicBezTo>
                    <a:pt x="0" y="0"/>
                    <a:pt x="0" y="1104"/>
                    <a:pt x="709" y="1104"/>
                  </a:cubicBezTo>
                  <a:cubicBezTo>
                    <a:pt x="1418" y="1104"/>
                    <a:pt x="1418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8491150" y="3779938"/>
              <a:ext cx="35450" cy="27625"/>
            </a:xfrm>
            <a:custGeom>
              <a:avLst/>
              <a:gdLst/>
              <a:ahLst/>
              <a:cxnLst/>
              <a:rect l="l" t="t" r="r" b="b"/>
              <a:pathLst>
                <a:path w="1418" h="1105" extrusionOk="0">
                  <a:moveTo>
                    <a:pt x="709" y="0"/>
                  </a:moveTo>
                  <a:cubicBezTo>
                    <a:pt x="1" y="0"/>
                    <a:pt x="1" y="1105"/>
                    <a:pt x="709" y="1105"/>
                  </a:cubicBezTo>
                  <a:cubicBezTo>
                    <a:pt x="1418" y="1105"/>
                    <a:pt x="1418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8418225" y="3477913"/>
              <a:ext cx="52350" cy="140125"/>
            </a:xfrm>
            <a:custGeom>
              <a:avLst/>
              <a:gdLst/>
              <a:ahLst/>
              <a:cxnLst/>
              <a:rect l="l" t="t" r="r" b="b"/>
              <a:pathLst>
                <a:path w="2094" h="5605" extrusionOk="0">
                  <a:moveTo>
                    <a:pt x="1055" y="1"/>
                  </a:moveTo>
                  <a:lnTo>
                    <a:pt x="0" y="2803"/>
                  </a:lnTo>
                  <a:lnTo>
                    <a:pt x="1055" y="5604"/>
                  </a:lnTo>
                  <a:lnTo>
                    <a:pt x="2094" y="2803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57"/>
          <p:cNvSpPr/>
          <p:nvPr/>
        </p:nvSpPr>
        <p:spPr>
          <a:xfrm>
            <a:off x="-406700" y="0"/>
            <a:ext cx="2097250" cy="2716423"/>
          </a:xfrm>
          <a:custGeom>
            <a:avLst/>
            <a:gdLst/>
            <a:ahLst/>
            <a:cxnLst/>
            <a:rect l="l" t="t" r="r" b="b"/>
            <a:pathLst>
              <a:path w="84210" h="105790" extrusionOk="0">
                <a:moveTo>
                  <a:pt x="0" y="95374"/>
                </a:moveTo>
                <a:cubicBezTo>
                  <a:pt x="11885" y="92997"/>
                  <a:pt x="23924" y="90590"/>
                  <a:pt x="36044" y="90590"/>
                </a:cubicBezTo>
                <a:cubicBezTo>
                  <a:pt x="41153" y="90590"/>
                  <a:pt x="47971" y="89692"/>
                  <a:pt x="51036" y="93779"/>
                </a:cubicBezTo>
                <a:cubicBezTo>
                  <a:pt x="52904" y="96269"/>
                  <a:pt x="54655" y="100980"/>
                  <a:pt x="52312" y="103030"/>
                </a:cubicBezTo>
                <a:cubicBezTo>
                  <a:pt x="50439" y="104669"/>
                  <a:pt x="47702" y="104948"/>
                  <a:pt x="45295" y="105581"/>
                </a:cubicBezTo>
                <a:cubicBezTo>
                  <a:pt x="40524" y="106836"/>
                  <a:pt x="34911" y="101375"/>
                  <a:pt x="33493" y="96650"/>
                </a:cubicBezTo>
                <a:cubicBezTo>
                  <a:pt x="31593" y="90316"/>
                  <a:pt x="31120" y="82165"/>
                  <a:pt x="35088" y="76874"/>
                </a:cubicBezTo>
                <a:cubicBezTo>
                  <a:pt x="44200" y="64724"/>
                  <a:pt x="58799" y="57131"/>
                  <a:pt x="66985" y="44338"/>
                </a:cubicBezTo>
                <a:cubicBezTo>
                  <a:pt x="71961" y="36561"/>
                  <a:pt x="65558" y="24497"/>
                  <a:pt x="70813" y="16906"/>
                </a:cubicBezTo>
                <a:cubicBezTo>
                  <a:pt x="72690" y="14195"/>
                  <a:pt x="78038" y="16000"/>
                  <a:pt x="80063" y="13397"/>
                </a:cubicBezTo>
                <a:cubicBezTo>
                  <a:pt x="82933" y="9707"/>
                  <a:pt x="84210" y="4675"/>
                  <a:pt x="84210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316" name="Google Shape;1316;p57"/>
          <p:cNvSpPr/>
          <p:nvPr/>
        </p:nvSpPr>
        <p:spPr>
          <a:xfrm>
            <a:off x="5614000" y="3508750"/>
            <a:ext cx="3795825" cy="2025500"/>
          </a:xfrm>
          <a:custGeom>
            <a:avLst/>
            <a:gdLst/>
            <a:ahLst/>
            <a:cxnLst/>
            <a:rect l="l" t="t" r="r" b="b"/>
            <a:pathLst>
              <a:path w="151833" h="81020" extrusionOk="0">
                <a:moveTo>
                  <a:pt x="0" y="81020"/>
                </a:moveTo>
                <a:cubicBezTo>
                  <a:pt x="0" y="64813"/>
                  <a:pt x="14037" y="45643"/>
                  <a:pt x="29983" y="42743"/>
                </a:cubicBezTo>
                <a:cubicBezTo>
                  <a:pt x="44702" y="40067"/>
                  <a:pt x="59742" y="48563"/>
                  <a:pt x="74640" y="47208"/>
                </a:cubicBezTo>
                <a:cubicBezTo>
                  <a:pt x="85744" y="46198"/>
                  <a:pt x="91884" y="32598"/>
                  <a:pt x="102072" y="28070"/>
                </a:cubicBezTo>
                <a:cubicBezTo>
                  <a:pt x="109884" y="24598"/>
                  <a:pt x="119042" y="25518"/>
                  <a:pt x="127590" y="25518"/>
                </a:cubicBezTo>
                <a:cubicBezTo>
                  <a:pt x="130780" y="25518"/>
                  <a:pt x="134564" y="27372"/>
                  <a:pt x="137160" y="25518"/>
                </a:cubicBezTo>
                <a:cubicBezTo>
                  <a:pt x="145144" y="19814"/>
                  <a:pt x="147445" y="8776"/>
                  <a:pt x="151833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60"/>
          <p:cNvSpPr/>
          <p:nvPr/>
        </p:nvSpPr>
        <p:spPr>
          <a:xfrm rot="1271639">
            <a:off x="61960" y="543919"/>
            <a:ext cx="3830770" cy="4392762"/>
          </a:xfrm>
          <a:custGeom>
            <a:avLst/>
            <a:gdLst/>
            <a:ahLst/>
            <a:cxnLst/>
            <a:rect l="l" t="t" r="r" b="b"/>
            <a:pathLst>
              <a:path w="36314" h="51803" extrusionOk="0">
                <a:moveTo>
                  <a:pt x="21575" y="1"/>
                </a:moveTo>
                <a:cubicBezTo>
                  <a:pt x="19070" y="1"/>
                  <a:pt x="16529" y="943"/>
                  <a:pt x="14834" y="2806"/>
                </a:cubicBezTo>
                <a:cubicBezTo>
                  <a:pt x="12279" y="5610"/>
                  <a:pt x="12431" y="9658"/>
                  <a:pt x="12840" y="13175"/>
                </a:cubicBezTo>
                <a:cubicBezTo>
                  <a:pt x="13075" y="15213"/>
                  <a:pt x="13386" y="17260"/>
                  <a:pt x="13272" y="19314"/>
                </a:cubicBezTo>
                <a:cubicBezTo>
                  <a:pt x="13181" y="21118"/>
                  <a:pt x="12795" y="22899"/>
                  <a:pt x="12158" y="24589"/>
                </a:cubicBezTo>
                <a:cubicBezTo>
                  <a:pt x="11514" y="26302"/>
                  <a:pt x="10604" y="27916"/>
                  <a:pt x="9467" y="29349"/>
                </a:cubicBezTo>
                <a:cubicBezTo>
                  <a:pt x="8421" y="30660"/>
                  <a:pt x="7171" y="31782"/>
                  <a:pt x="5935" y="32911"/>
                </a:cubicBezTo>
                <a:cubicBezTo>
                  <a:pt x="3646" y="34996"/>
                  <a:pt x="1236" y="37284"/>
                  <a:pt x="615" y="40430"/>
                </a:cubicBezTo>
                <a:cubicBezTo>
                  <a:pt x="46" y="41900"/>
                  <a:pt x="1" y="43484"/>
                  <a:pt x="607" y="44962"/>
                </a:cubicBezTo>
                <a:cubicBezTo>
                  <a:pt x="1024" y="45978"/>
                  <a:pt x="1653" y="46865"/>
                  <a:pt x="2419" y="47638"/>
                </a:cubicBezTo>
                <a:cubicBezTo>
                  <a:pt x="3010" y="48343"/>
                  <a:pt x="3707" y="48964"/>
                  <a:pt x="4488" y="49449"/>
                </a:cubicBezTo>
                <a:cubicBezTo>
                  <a:pt x="5200" y="49889"/>
                  <a:pt x="5966" y="50230"/>
                  <a:pt x="6762" y="50450"/>
                </a:cubicBezTo>
                <a:cubicBezTo>
                  <a:pt x="7231" y="50647"/>
                  <a:pt x="7694" y="50821"/>
                  <a:pt x="8164" y="50973"/>
                </a:cubicBezTo>
                <a:cubicBezTo>
                  <a:pt x="9932" y="51533"/>
                  <a:pt x="11783" y="51802"/>
                  <a:pt x="13638" y="51802"/>
                </a:cubicBezTo>
                <a:cubicBezTo>
                  <a:pt x="15218" y="51802"/>
                  <a:pt x="16801" y="51607"/>
                  <a:pt x="18335" y="51231"/>
                </a:cubicBezTo>
                <a:cubicBezTo>
                  <a:pt x="21625" y="50420"/>
                  <a:pt x="24641" y="48744"/>
                  <a:pt x="27158" y="46486"/>
                </a:cubicBezTo>
                <a:cubicBezTo>
                  <a:pt x="29636" y="44273"/>
                  <a:pt x="31622" y="41521"/>
                  <a:pt x="33070" y="38535"/>
                </a:cubicBezTo>
                <a:cubicBezTo>
                  <a:pt x="34684" y="35193"/>
                  <a:pt x="35601" y="31554"/>
                  <a:pt x="35942" y="27856"/>
                </a:cubicBezTo>
                <a:cubicBezTo>
                  <a:pt x="36314" y="23869"/>
                  <a:pt x="36033" y="19829"/>
                  <a:pt x="35298" y="15896"/>
                </a:cubicBezTo>
                <a:cubicBezTo>
                  <a:pt x="34616" y="12220"/>
                  <a:pt x="33502" y="8498"/>
                  <a:pt x="31243" y="5459"/>
                </a:cubicBezTo>
                <a:cubicBezTo>
                  <a:pt x="29303" y="2836"/>
                  <a:pt x="26483" y="691"/>
                  <a:pt x="23216" y="138"/>
                </a:cubicBezTo>
                <a:cubicBezTo>
                  <a:pt x="22677" y="46"/>
                  <a:pt x="22127" y="1"/>
                  <a:pt x="2157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60"/>
          <p:cNvSpPr/>
          <p:nvPr/>
        </p:nvSpPr>
        <p:spPr>
          <a:xfrm>
            <a:off x="3278075" y="2480050"/>
            <a:ext cx="5028095" cy="1283870"/>
          </a:xfrm>
          <a:custGeom>
            <a:avLst/>
            <a:gdLst/>
            <a:ahLst/>
            <a:cxnLst/>
            <a:rect l="l" t="t" r="r" b="b"/>
            <a:pathLst>
              <a:path w="27984" h="4128" extrusionOk="0">
                <a:moveTo>
                  <a:pt x="27984" y="1"/>
                </a:moveTo>
                <a:lnTo>
                  <a:pt x="0" y="224"/>
                </a:lnTo>
                <a:lnTo>
                  <a:pt x="1113" y="4127"/>
                </a:lnTo>
                <a:lnTo>
                  <a:pt x="27403" y="3563"/>
                </a:lnTo>
                <a:lnTo>
                  <a:pt x="2798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60"/>
          <p:cNvSpPr txBox="1">
            <a:spLocks noGrp="1"/>
          </p:cNvSpPr>
          <p:nvPr>
            <p:ph type="title"/>
          </p:nvPr>
        </p:nvSpPr>
        <p:spPr>
          <a:xfrm>
            <a:off x="3153475" y="938350"/>
            <a:ext cx="5277300" cy="30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lt1"/>
                </a:solidFill>
              </a:rPr>
              <a:t>you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468" name="Google Shape;1468;p60"/>
          <p:cNvGrpSpPr/>
          <p:nvPr/>
        </p:nvGrpSpPr>
        <p:grpSpPr>
          <a:xfrm flipH="1">
            <a:off x="666984" y="1422103"/>
            <a:ext cx="2450171" cy="2822457"/>
            <a:chOff x="6499150" y="2553725"/>
            <a:chExt cx="2137087" cy="2461803"/>
          </a:xfrm>
        </p:grpSpPr>
        <p:sp>
          <p:nvSpPr>
            <p:cNvPr id="1469" name="Google Shape;1469;p60"/>
            <p:cNvSpPr/>
            <p:nvPr/>
          </p:nvSpPr>
          <p:spPr>
            <a:xfrm>
              <a:off x="7902589" y="3508891"/>
              <a:ext cx="301119" cy="833429"/>
            </a:xfrm>
            <a:custGeom>
              <a:avLst/>
              <a:gdLst/>
              <a:ahLst/>
              <a:cxnLst/>
              <a:rect l="l" t="t" r="r" b="b"/>
              <a:pathLst>
                <a:path w="7255" h="20079" extrusionOk="0">
                  <a:moveTo>
                    <a:pt x="7125" y="0"/>
                  </a:moveTo>
                  <a:cubicBezTo>
                    <a:pt x="2070" y="5230"/>
                    <a:pt x="1" y="13029"/>
                    <a:pt x="1736" y="20078"/>
                  </a:cubicBezTo>
                  <a:cubicBezTo>
                    <a:pt x="1797" y="20063"/>
                    <a:pt x="1850" y="20048"/>
                    <a:pt x="1911" y="20033"/>
                  </a:cubicBezTo>
                  <a:cubicBezTo>
                    <a:pt x="182" y="13045"/>
                    <a:pt x="2244" y="5306"/>
                    <a:pt x="7254" y="129"/>
                  </a:cubicBezTo>
                  <a:lnTo>
                    <a:pt x="7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0"/>
            <p:cNvSpPr/>
            <p:nvPr/>
          </p:nvSpPr>
          <p:spPr>
            <a:xfrm>
              <a:off x="7742786" y="3266945"/>
              <a:ext cx="240355" cy="1111861"/>
            </a:xfrm>
            <a:custGeom>
              <a:avLst/>
              <a:gdLst/>
              <a:ahLst/>
              <a:cxnLst/>
              <a:rect l="l" t="t" r="r" b="b"/>
              <a:pathLst>
                <a:path w="5791" h="26787" extrusionOk="0">
                  <a:moveTo>
                    <a:pt x="1865" y="1"/>
                  </a:moveTo>
                  <a:lnTo>
                    <a:pt x="1721" y="99"/>
                  </a:lnTo>
                  <a:cubicBezTo>
                    <a:pt x="3123" y="2206"/>
                    <a:pt x="2911" y="4965"/>
                    <a:pt x="2486" y="6913"/>
                  </a:cubicBezTo>
                  <a:cubicBezTo>
                    <a:pt x="2274" y="7883"/>
                    <a:pt x="1978" y="8854"/>
                    <a:pt x="1698" y="9801"/>
                  </a:cubicBezTo>
                  <a:cubicBezTo>
                    <a:pt x="1311" y="11097"/>
                    <a:pt x="910" y="12439"/>
                    <a:pt x="705" y="13803"/>
                  </a:cubicBezTo>
                  <a:cubicBezTo>
                    <a:pt x="0" y="18593"/>
                    <a:pt x="1956" y="23686"/>
                    <a:pt x="5677" y="26786"/>
                  </a:cubicBezTo>
                  <a:lnTo>
                    <a:pt x="5791" y="26650"/>
                  </a:lnTo>
                  <a:cubicBezTo>
                    <a:pt x="2115" y="23588"/>
                    <a:pt x="190" y="18555"/>
                    <a:pt x="887" y="13826"/>
                  </a:cubicBezTo>
                  <a:cubicBezTo>
                    <a:pt x="1084" y="12477"/>
                    <a:pt x="1486" y="11143"/>
                    <a:pt x="1872" y="9846"/>
                  </a:cubicBezTo>
                  <a:cubicBezTo>
                    <a:pt x="2153" y="8907"/>
                    <a:pt x="2448" y="7929"/>
                    <a:pt x="2661" y="6951"/>
                  </a:cubicBezTo>
                  <a:cubicBezTo>
                    <a:pt x="3093" y="4973"/>
                    <a:pt x="3305" y="2161"/>
                    <a:pt x="1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0"/>
            <p:cNvSpPr/>
            <p:nvPr/>
          </p:nvSpPr>
          <p:spPr>
            <a:xfrm>
              <a:off x="8085677" y="3590702"/>
              <a:ext cx="46610" cy="46903"/>
            </a:xfrm>
            <a:custGeom>
              <a:avLst/>
              <a:gdLst/>
              <a:ahLst/>
              <a:cxnLst/>
              <a:rect l="l" t="t" r="r" b="b"/>
              <a:pathLst>
                <a:path w="1123" h="1130" extrusionOk="0">
                  <a:moveTo>
                    <a:pt x="690" y="0"/>
                  </a:moveTo>
                  <a:lnTo>
                    <a:pt x="1" y="538"/>
                  </a:lnTo>
                  <a:cubicBezTo>
                    <a:pt x="1" y="538"/>
                    <a:pt x="349" y="1008"/>
                    <a:pt x="1009" y="1129"/>
                  </a:cubicBezTo>
                  <a:lnTo>
                    <a:pt x="1123" y="25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0"/>
            <p:cNvSpPr/>
            <p:nvPr/>
          </p:nvSpPr>
          <p:spPr>
            <a:xfrm>
              <a:off x="8094476" y="3576133"/>
              <a:ext cx="51342" cy="43541"/>
            </a:xfrm>
            <a:custGeom>
              <a:avLst/>
              <a:gdLst/>
              <a:ahLst/>
              <a:cxnLst/>
              <a:rect l="l" t="t" r="r" b="b"/>
              <a:pathLst>
                <a:path w="1237" h="1049" extrusionOk="0">
                  <a:moveTo>
                    <a:pt x="494" y="1"/>
                  </a:moveTo>
                  <a:cubicBezTo>
                    <a:pt x="375" y="1"/>
                    <a:pt x="248" y="54"/>
                    <a:pt x="168" y="146"/>
                  </a:cubicBezTo>
                  <a:cubicBezTo>
                    <a:pt x="1" y="343"/>
                    <a:pt x="9" y="571"/>
                    <a:pt x="137" y="745"/>
                  </a:cubicBezTo>
                  <a:cubicBezTo>
                    <a:pt x="297" y="957"/>
                    <a:pt x="547" y="1048"/>
                    <a:pt x="804" y="1048"/>
                  </a:cubicBezTo>
                  <a:cubicBezTo>
                    <a:pt x="1017" y="1041"/>
                    <a:pt x="1229" y="821"/>
                    <a:pt x="1229" y="601"/>
                  </a:cubicBezTo>
                  <a:cubicBezTo>
                    <a:pt x="1236" y="359"/>
                    <a:pt x="1077" y="192"/>
                    <a:pt x="857" y="192"/>
                  </a:cubicBezTo>
                  <a:lnTo>
                    <a:pt x="842" y="192"/>
                  </a:lnTo>
                  <a:cubicBezTo>
                    <a:pt x="835" y="192"/>
                    <a:pt x="827" y="192"/>
                    <a:pt x="812" y="184"/>
                  </a:cubicBezTo>
                  <a:cubicBezTo>
                    <a:pt x="804" y="184"/>
                    <a:pt x="797" y="177"/>
                    <a:pt x="789" y="169"/>
                  </a:cubicBezTo>
                  <a:cubicBezTo>
                    <a:pt x="767" y="154"/>
                    <a:pt x="751" y="131"/>
                    <a:pt x="736" y="109"/>
                  </a:cubicBezTo>
                  <a:cubicBezTo>
                    <a:pt x="679" y="34"/>
                    <a:pt x="589" y="1"/>
                    <a:pt x="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0"/>
            <p:cNvSpPr/>
            <p:nvPr/>
          </p:nvSpPr>
          <p:spPr>
            <a:xfrm>
              <a:off x="8073640" y="3607637"/>
              <a:ext cx="64997" cy="38519"/>
            </a:xfrm>
            <a:custGeom>
              <a:avLst/>
              <a:gdLst/>
              <a:ahLst/>
              <a:cxnLst/>
              <a:rect l="l" t="t" r="r" b="b"/>
              <a:pathLst>
                <a:path w="1566" h="928" extrusionOk="0">
                  <a:moveTo>
                    <a:pt x="185" y="0"/>
                  </a:moveTo>
                  <a:cubicBezTo>
                    <a:pt x="94" y="0"/>
                    <a:pt x="0" y="138"/>
                    <a:pt x="79" y="229"/>
                  </a:cubicBezTo>
                  <a:cubicBezTo>
                    <a:pt x="412" y="593"/>
                    <a:pt x="852" y="835"/>
                    <a:pt x="1344" y="926"/>
                  </a:cubicBezTo>
                  <a:cubicBezTo>
                    <a:pt x="1351" y="927"/>
                    <a:pt x="1357" y="927"/>
                    <a:pt x="1363" y="927"/>
                  </a:cubicBezTo>
                  <a:cubicBezTo>
                    <a:pt x="1495" y="927"/>
                    <a:pt x="1565" y="698"/>
                    <a:pt x="1420" y="676"/>
                  </a:cubicBezTo>
                  <a:cubicBezTo>
                    <a:pt x="965" y="593"/>
                    <a:pt x="564" y="373"/>
                    <a:pt x="253" y="32"/>
                  </a:cubicBezTo>
                  <a:cubicBezTo>
                    <a:pt x="233" y="10"/>
                    <a:pt x="209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0"/>
            <p:cNvSpPr/>
            <p:nvPr/>
          </p:nvSpPr>
          <p:spPr>
            <a:xfrm>
              <a:off x="8017439" y="2949746"/>
              <a:ext cx="618798" cy="665324"/>
            </a:xfrm>
            <a:custGeom>
              <a:avLst/>
              <a:gdLst/>
              <a:ahLst/>
              <a:cxnLst/>
              <a:rect l="l" t="t" r="r" b="b"/>
              <a:pathLst>
                <a:path w="14909" h="16029" extrusionOk="0">
                  <a:moveTo>
                    <a:pt x="7508" y="1"/>
                  </a:moveTo>
                  <a:cubicBezTo>
                    <a:pt x="4917" y="1"/>
                    <a:pt x="2381" y="1353"/>
                    <a:pt x="985" y="3732"/>
                  </a:cubicBezTo>
                  <a:cubicBezTo>
                    <a:pt x="356" y="4801"/>
                    <a:pt x="83" y="6218"/>
                    <a:pt x="61" y="7696"/>
                  </a:cubicBezTo>
                  <a:cubicBezTo>
                    <a:pt x="0" y="11145"/>
                    <a:pt x="1281" y="14980"/>
                    <a:pt x="2569" y="15738"/>
                  </a:cubicBezTo>
                  <a:cubicBezTo>
                    <a:pt x="2906" y="15934"/>
                    <a:pt x="3426" y="16028"/>
                    <a:pt x="4064" y="16028"/>
                  </a:cubicBezTo>
                  <a:cubicBezTo>
                    <a:pt x="6916" y="16028"/>
                    <a:pt x="12120" y="14157"/>
                    <a:pt x="13817" y="11258"/>
                  </a:cubicBezTo>
                  <a:cubicBezTo>
                    <a:pt x="14408" y="10250"/>
                    <a:pt x="14742" y="9159"/>
                    <a:pt x="14825" y="8052"/>
                  </a:cubicBezTo>
                  <a:cubicBezTo>
                    <a:pt x="14909" y="7037"/>
                    <a:pt x="14787" y="6021"/>
                    <a:pt x="14469" y="5066"/>
                  </a:cubicBezTo>
                  <a:cubicBezTo>
                    <a:pt x="13931" y="3414"/>
                    <a:pt x="12817" y="1943"/>
                    <a:pt x="11210" y="1003"/>
                  </a:cubicBezTo>
                  <a:cubicBezTo>
                    <a:pt x="10047" y="323"/>
                    <a:pt x="8771" y="1"/>
                    <a:pt x="7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0"/>
            <p:cNvSpPr/>
            <p:nvPr/>
          </p:nvSpPr>
          <p:spPr>
            <a:xfrm>
              <a:off x="8116849" y="2995404"/>
              <a:ext cx="270862" cy="215050"/>
            </a:xfrm>
            <a:custGeom>
              <a:avLst/>
              <a:gdLst/>
              <a:ahLst/>
              <a:cxnLst/>
              <a:rect l="l" t="t" r="r" b="b"/>
              <a:pathLst>
                <a:path w="6526" h="5181" extrusionOk="0">
                  <a:moveTo>
                    <a:pt x="3807" y="0"/>
                  </a:moveTo>
                  <a:cubicBezTo>
                    <a:pt x="3218" y="0"/>
                    <a:pt x="2589" y="171"/>
                    <a:pt x="2009" y="525"/>
                  </a:cubicBezTo>
                  <a:cubicBezTo>
                    <a:pt x="591" y="1389"/>
                    <a:pt x="0" y="3011"/>
                    <a:pt x="697" y="4155"/>
                  </a:cubicBezTo>
                  <a:cubicBezTo>
                    <a:pt x="1104" y="4826"/>
                    <a:pt x="1868" y="5181"/>
                    <a:pt x="2717" y="5181"/>
                  </a:cubicBezTo>
                  <a:cubicBezTo>
                    <a:pt x="3306" y="5181"/>
                    <a:pt x="3937" y="5010"/>
                    <a:pt x="4517" y="4656"/>
                  </a:cubicBezTo>
                  <a:cubicBezTo>
                    <a:pt x="5935" y="3792"/>
                    <a:pt x="6526" y="2170"/>
                    <a:pt x="5829" y="1033"/>
                  </a:cubicBezTo>
                  <a:cubicBezTo>
                    <a:pt x="5421" y="357"/>
                    <a:pt x="4657" y="0"/>
                    <a:pt x="3807" y="0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0"/>
            <p:cNvSpPr/>
            <p:nvPr/>
          </p:nvSpPr>
          <p:spPr>
            <a:xfrm>
              <a:off x="7816379" y="3296208"/>
              <a:ext cx="47233" cy="46281"/>
            </a:xfrm>
            <a:custGeom>
              <a:avLst/>
              <a:gdLst/>
              <a:ahLst/>
              <a:cxnLst/>
              <a:rect l="l" t="t" r="r" b="b"/>
              <a:pathLst>
                <a:path w="1138" h="1115" extrusionOk="0">
                  <a:moveTo>
                    <a:pt x="440" y="1"/>
                  </a:moveTo>
                  <a:lnTo>
                    <a:pt x="1" y="243"/>
                  </a:lnTo>
                  <a:lnTo>
                    <a:pt x="115" y="1115"/>
                  </a:lnTo>
                  <a:cubicBezTo>
                    <a:pt x="115" y="1115"/>
                    <a:pt x="698" y="1047"/>
                    <a:pt x="1138" y="539"/>
                  </a:cubicBezTo>
                  <a:lnTo>
                    <a:pt x="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0"/>
            <p:cNvSpPr/>
            <p:nvPr/>
          </p:nvSpPr>
          <p:spPr>
            <a:xfrm>
              <a:off x="7799734" y="3281805"/>
              <a:ext cx="52877" cy="45160"/>
            </a:xfrm>
            <a:custGeom>
              <a:avLst/>
              <a:gdLst/>
              <a:ahLst/>
              <a:cxnLst/>
              <a:rect l="l" t="t" r="r" b="b"/>
              <a:pathLst>
                <a:path w="1274" h="1088" extrusionOk="0">
                  <a:moveTo>
                    <a:pt x="766" y="0"/>
                  </a:moveTo>
                  <a:cubicBezTo>
                    <a:pt x="640" y="0"/>
                    <a:pt x="527" y="64"/>
                    <a:pt x="455" y="189"/>
                  </a:cubicBezTo>
                  <a:cubicBezTo>
                    <a:pt x="455" y="189"/>
                    <a:pt x="455" y="196"/>
                    <a:pt x="455" y="196"/>
                  </a:cubicBezTo>
                  <a:lnTo>
                    <a:pt x="447" y="196"/>
                  </a:lnTo>
                  <a:cubicBezTo>
                    <a:pt x="440" y="204"/>
                    <a:pt x="432" y="211"/>
                    <a:pt x="432" y="219"/>
                  </a:cubicBezTo>
                  <a:cubicBezTo>
                    <a:pt x="417" y="226"/>
                    <a:pt x="409" y="226"/>
                    <a:pt x="402" y="234"/>
                  </a:cubicBezTo>
                  <a:cubicBezTo>
                    <a:pt x="379" y="242"/>
                    <a:pt x="349" y="249"/>
                    <a:pt x="318" y="249"/>
                  </a:cubicBezTo>
                  <a:cubicBezTo>
                    <a:pt x="114" y="280"/>
                    <a:pt x="0" y="552"/>
                    <a:pt x="68" y="757"/>
                  </a:cubicBezTo>
                  <a:cubicBezTo>
                    <a:pt x="143" y="974"/>
                    <a:pt x="314" y="1088"/>
                    <a:pt x="507" y="1088"/>
                  </a:cubicBezTo>
                  <a:cubicBezTo>
                    <a:pt x="530" y="1088"/>
                    <a:pt x="553" y="1086"/>
                    <a:pt x="576" y="1083"/>
                  </a:cubicBezTo>
                  <a:cubicBezTo>
                    <a:pt x="834" y="1053"/>
                    <a:pt x="1038" y="878"/>
                    <a:pt x="1167" y="659"/>
                  </a:cubicBezTo>
                  <a:cubicBezTo>
                    <a:pt x="1273" y="477"/>
                    <a:pt x="1182" y="181"/>
                    <a:pt x="993" y="67"/>
                  </a:cubicBezTo>
                  <a:cubicBezTo>
                    <a:pt x="917" y="22"/>
                    <a:pt x="840" y="0"/>
                    <a:pt x="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0"/>
            <p:cNvSpPr/>
            <p:nvPr/>
          </p:nvSpPr>
          <p:spPr>
            <a:xfrm>
              <a:off x="7811481" y="3311732"/>
              <a:ext cx="63503" cy="40387"/>
            </a:xfrm>
            <a:custGeom>
              <a:avLst/>
              <a:gdLst/>
              <a:ahLst/>
              <a:cxnLst/>
              <a:rect l="l" t="t" r="r" b="b"/>
              <a:pathLst>
                <a:path w="1530" h="973" extrusionOk="0">
                  <a:moveTo>
                    <a:pt x="1347" y="1"/>
                  </a:moveTo>
                  <a:cubicBezTo>
                    <a:pt x="1322" y="1"/>
                    <a:pt x="1298" y="11"/>
                    <a:pt x="1278" y="36"/>
                  </a:cubicBezTo>
                  <a:cubicBezTo>
                    <a:pt x="975" y="392"/>
                    <a:pt x="589" y="627"/>
                    <a:pt x="134" y="718"/>
                  </a:cubicBezTo>
                  <a:cubicBezTo>
                    <a:pt x="0" y="753"/>
                    <a:pt x="56" y="972"/>
                    <a:pt x="187" y="972"/>
                  </a:cubicBezTo>
                  <a:cubicBezTo>
                    <a:pt x="196" y="972"/>
                    <a:pt x="207" y="971"/>
                    <a:pt x="217" y="968"/>
                  </a:cubicBezTo>
                  <a:cubicBezTo>
                    <a:pt x="695" y="870"/>
                    <a:pt x="1134" y="612"/>
                    <a:pt x="1453" y="226"/>
                  </a:cubicBezTo>
                  <a:cubicBezTo>
                    <a:pt x="1530" y="137"/>
                    <a:pt x="143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0"/>
            <p:cNvSpPr/>
            <p:nvPr/>
          </p:nvSpPr>
          <p:spPr>
            <a:xfrm>
              <a:off x="7284423" y="2647573"/>
              <a:ext cx="705627" cy="667690"/>
            </a:xfrm>
            <a:custGeom>
              <a:avLst/>
              <a:gdLst/>
              <a:ahLst/>
              <a:cxnLst/>
              <a:rect l="l" t="t" r="r" b="b"/>
              <a:pathLst>
                <a:path w="17001" h="16086" extrusionOk="0">
                  <a:moveTo>
                    <a:pt x="8394" y="1"/>
                  </a:moveTo>
                  <a:cubicBezTo>
                    <a:pt x="7174" y="1"/>
                    <a:pt x="5940" y="303"/>
                    <a:pt x="4805" y="939"/>
                  </a:cubicBezTo>
                  <a:cubicBezTo>
                    <a:pt x="1220" y="2955"/>
                    <a:pt x="0" y="7571"/>
                    <a:pt x="2016" y="11148"/>
                  </a:cubicBezTo>
                  <a:cubicBezTo>
                    <a:pt x="2623" y="12225"/>
                    <a:pt x="3714" y="13172"/>
                    <a:pt x="4980" y="13945"/>
                  </a:cubicBezTo>
                  <a:cubicBezTo>
                    <a:pt x="7205" y="15286"/>
                    <a:pt x="9992" y="16085"/>
                    <a:pt x="11791" y="16085"/>
                  </a:cubicBezTo>
                  <a:cubicBezTo>
                    <a:pt x="12382" y="16085"/>
                    <a:pt x="12866" y="15999"/>
                    <a:pt x="13188" y="15817"/>
                  </a:cubicBezTo>
                  <a:cubicBezTo>
                    <a:pt x="15045" y="14771"/>
                    <a:pt x="17001" y="7427"/>
                    <a:pt x="14985" y="3842"/>
                  </a:cubicBezTo>
                  <a:cubicBezTo>
                    <a:pt x="14408" y="2826"/>
                    <a:pt x="13628" y="1985"/>
                    <a:pt x="12718" y="1356"/>
                  </a:cubicBezTo>
                  <a:cubicBezTo>
                    <a:pt x="11885" y="780"/>
                    <a:pt x="10937" y="371"/>
                    <a:pt x="9952" y="166"/>
                  </a:cubicBezTo>
                  <a:cubicBezTo>
                    <a:pt x="9441" y="56"/>
                    <a:pt x="8919" y="1"/>
                    <a:pt x="8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0"/>
            <p:cNvSpPr/>
            <p:nvPr/>
          </p:nvSpPr>
          <p:spPr>
            <a:xfrm>
              <a:off x="7362747" y="2817047"/>
              <a:ext cx="203250" cy="249585"/>
            </a:xfrm>
            <a:custGeom>
              <a:avLst/>
              <a:gdLst/>
              <a:ahLst/>
              <a:cxnLst/>
              <a:rect l="l" t="t" r="r" b="b"/>
              <a:pathLst>
                <a:path w="4897" h="6013" extrusionOk="0">
                  <a:moveTo>
                    <a:pt x="2433" y="1"/>
                  </a:moveTo>
                  <a:cubicBezTo>
                    <a:pt x="2418" y="1"/>
                    <a:pt x="2403" y="1"/>
                    <a:pt x="2388" y="1"/>
                  </a:cubicBezTo>
                  <a:cubicBezTo>
                    <a:pt x="1054" y="24"/>
                    <a:pt x="0" y="1396"/>
                    <a:pt x="31" y="3056"/>
                  </a:cubicBezTo>
                  <a:cubicBezTo>
                    <a:pt x="61" y="4702"/>
                    <a:pt x="1149" y="6012"/>
                    <a:pt x="2475" y="6012"/>
                  </a:cubicBezTo>
                  <a:cubicBezTo>
                    <a:pt x="2486" y="6012"/>
                    <a:pt x="2498" y="6012"/>
                    <a:pt x="2509" y="6012"/>
                  </a:cubicBezTo>
                  <a:cubicBezTo>
                    <a:pt x="3843" y="5989"/>
                    <a:pt x="4897" y="4617"/>
                    <a:pt x="4866" y="2957"/>
                  </a:cubicBezTo>
                  <a:cubicBezTo>
                    <a:pt x="4836" y="1316"/>
                    <a:pt x="3747" y="1"/>
                    <a:pt x="2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0"/>
            <p:cNvSpPr/>
            <p:nvPr/>
          </p:nvSpPr>
          <p:spPr>
            <a:xfrm>
              <a:off x="7806334" y="3182021"/>
              <a:ext cx="256418" cy="1162168"/>
            </a:xfrm>
            <a:custGeom>
              <a:avLst/>
              <a:gdLst/>
              <a:ahLst/>
              <a:cxnLst/>
              <a:rect l="l" t="t" r="r" b="b"/>
              <a:pathLst>
                <a:path w="6178" h="27999" extrusionOk="0">
                  <a:moveTo>
                    <a:pt x="5867" y="0"/>
                  </a:moveTo>
                  <a:lnTo>
                    <a:pt x="5692" y="23"/>
                  </a:lnTo>
                  <a:cubicBezTo>
                    <a:pt x="5996" y="2630"/>
                    <a:pt x="5078" y="5170"/>
                    <a:pt x="4252" y="7080"/>
                  </a:cubicBezTo>
                  <a:cubicBezTo>
                    <a:pt x="3957" y="7777"/>
                    <a:pt x="3623" y="8474"/>
                    <a:pt x="3312" y="9149"/>
                  </a:cubicBezTo>
                  <a:cubicBezTo>
                    <a:pt x="2600" y="10657"/>
                    <a:pt x="1872" y="12218"/>
                    <a:pt x="1395" y="13848"/>
                  </a:cubicBezTo>
                  <a:cubicBezTo>
                    <a:pt x="0" y="18600"/>
                    <a:pt x="910" y="23944"/>
                    <a:pt x="3752" y="27999"/>
                  </a:cubicBezTo>
                  <a:cubicBezTo>
                    <a:pt x="3820" y="27991"/>
                    <a:pt x="3881" y="27976"/>
                    <a:pt x="3949" y="27968"/>
                  </a:cubicBezTo>
                  <a:cubicBezTo>
                    <a:pt x="1099" y="23951"/>
                    <a:pt x="182" y="18631"/>
                    <a:pt x="1569" y="13893"/>
                  </a:cubicBezTo>
                  <a:cubicBezTo>
                    <a:pt x="2039" y="12279"/>
                    <a:pt x="2767" y="10725"/>
                    <a:pt x="3472" y="9225"/>
                  </a:cubicBezTo>
                  <a:cubicBezTo>
                    <a:pt x="3790" y="8550"/>
                    <a:pt x="4116" y="7853"/>
                    <a:pt x="4419" y="7155"/>
                  </a:cubicBezTo>
                  <a:cubicBezTo>
                    <a:pt x="5253" y="5215"/>
                    <a:pt x="6177" y="2653"/>
                    <a:pt x="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0"/>
            <p:cNvSpPr/>
            <p:nvPr/>
          </p:nvSpPr>
          <p:spPr>
            <a:xfrm>
              <a:off x="8024329" y="3241792"/>
              <a:ext cx="47233" cy="41632"/>
            </a:xfrm>
            <a:custGeom>
              <a:avLst/>
              <a:gdLst/>
              <a:ahLst/>
              <a:cxnLst/>
              <a:rect l="l" t="t" r="r" b="b"/>
              <a:pathLst>
                <a:path w="1138" h="1003" extrusionOk="0">
                  <a:moveTo>
                    <a:pt x="516" y="1"/>
                  </a:moveTo>
                  <a:lnTo>
                    <a:pt x="1" y="713"/>
                  </a:lnTo>
                  <a:cubicBezTo>
                    <a:pt x="1" y="713"/>
                    <a:pt x="397" y="1002"/>
                    <a:pt x="966" y="1002"/>
                  </a:cubicBezTo>
                  <a:cubicBezTo>
                    <a:pt x="1022" y="1002"/>
                    <a:pt x="1079" y="1000"/>
                    <a:pt x="1138" y="993"/>
                  </a:cubicBezTo>
                  <a:lnTo>
                    <a:pt x="1001" y="122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0"/>
            <p:cNvSpPr/>
            <p:nvPr/>
          </p:nvSpPr>
          <p:spPr>
            <a:xfrm>
              <a:off x="8026529" y="3227181"/>
              <a:ext cx="54496" cy="40304"/>
            </a:xfrm>
            <a:custGeom>
              <a:avLst/>
              <a:gdLst/>
              <a:ahLst/>
              <a:cxnLst/>
              <a:rect l="l" t="t" r="r" b="b"/>
              <a:pathLst>
                <a:path w="1313" h="971" extrusionOk="0">
                  <a:moveTo>
                    <a:pt x="481" y="1"/>
                  </a:moveTo>
                  <a:cubicBezTo>
                    <a:pt x="334" y="1"/>
                    <a:pt x="173" y="104"/>
                    <a:pt x="107" y="246"/>
                  </a:cubicBezTo>
                  <a:cubicBezTo>
                    <a:pt x="1" y="481"/>
                    <a:pt x="77" y="701"/>
                    <a:pt x="251" y="830"/>
                  </a:cubicBezTo>
                  <a:cubicBezTo>
                    <a:pt x="386" y="926"/>
                    <a:pt x="542" y="971"/>
                    <a:pt x="703" y="971"/>
                  </a:cubicBezTo>
                  <a:cubicBezTo>
                    <a:pt x="794" y="971"/>
                    <a:pt x="887" y="956"/>
                    <a:pt x="979" y="929"/>
                  </a:cubicBezTo>
                  <a:cubicBezTo>
                    <a:pt x="1176" y="868"/>
                    <a:pt x="1312" y="587"/>
                    <a:pt x="1251" y="375"/>
                  </a:cubicBezTo>
                  <a:cubicBezTo>
                    <a:pt x="1202" y="189"/>
                    <a:pt x="1060" y="79"/>
                    <a:pt x="894" y="79"/>
                  </a:cubicBezTo>
                  <a:cubicBezTo>
                    <a:pt x="857" y="79"/>
                    <a:pt x="820" y="84"/>
                    <a:pt x="782" y="95"/>
                  </a:cubicBezTo>
                  <a:cubicBezTo>
                    <a:pt x="774" y="95"/>
                    <a:pt x="774" y="102"/>
                    <a:pt x="774" y="102"/>
                  </a:cubicBezTo>
                  <a:lnTo>
                    <a:pt x="736" y="102"/>
                  </a:lnTo>
                  <a:cubicBezTo>
                    <a:pt x="728" y="102"/>
                    <a:pt x="721" y="95"/>
                    <a:pt x="706" y="95"/>
                  </a:cubicBezTo>
                  <a:cubicBezTo>
                    <a:pt x="683" y="80"/>
                    <a:pt x="660" y="65"/>
                    <a:pt x="638" y="49"/>
                  </a:cubicBezTo>
                  <a:cubicBezTo>
                    <a:pt x="591" y="16"/>
                    <a:pt x="537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0"/>
            <p:cNvSpPr/>
            <p:nvPr/>
          </p:nvSpPr>
          <p:spPr>
            <a:xfrm>
              <a:off x="8012790" y="3267277"/>
              <a:ext cx="69438" cy="23991"/>
            </a:xfrm>
            <a:custGeom>
              <a:avLst/>
              <a:gdLst/>
              <a:ahLst/>
              <a:cxnLst/>
              <a:rect l="l" t="t" r="r" b="b"/>
              <a:pathLst>
                <a:path w="1673" h="578" extrusionOk="0">
                  <a:moveTo>
                    <a:pt x="175" y="1"/>
                  </a:moveTo>
                  <a:cubicBezTo>
                    <a:pt x="70" y="1"/>
                    <a:pt x="1" y="185"/>
                    <a:pt x="112" y="251"/>
                  </a:cubicBezTo>
                  <a:cubicBezTo>
                    <a:pt x="455" y="463"/>
                    <a:pt x="855" y="577"/>
                    <a:pt x="1261" y="577"/>
                  </a:cubicBezTo>
                  <a:cubicBezTo>
                    <a:pt x="1348" y="577"/>
                    <a:pt x="1435" y="572"/>
                    <a:pt x="1522" y="561"/>
                  </a:cubicBezTo>
                  <a:cubicBezTo>
                    <a:pt x="1660" y="547"/>
                    <a:pt x="1673" y="302"/>
                    <a:pt x="1540" y="302"/>
                  </a:cubicBezTo>
                  <a:cubicBezTo>
                    <a:pt x="1534" y="302"/>
                    <a:pt x="1528" y="303"/>
                    <a:pt x="1522" y="304"/>
                  </a:cubicBezTo>
                  <a:cubicBezTo>
                    <a:pt x="1442" y="313"/>
                    <a:pt x="1362" y="318"/>
                    <a:pt x="1283" y="318"/>
                  </a:cubicBezTo>
                  <a:cubicBezTo>
                    <a:pt x="911" y="318"/>
                    <a:pt x="551" y="216"/>
                    <a:pt x="226" y="16"/>
                  </a:cubicBezTo>
                  <a:cubicBezTo>
                    <a:pt x="208" y="5"/>
                    <a:pt x="191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0"/>
            <p:cNvSpPr/>
            <p:nvPr/>
          </p:nvSpPr>
          <p:spPr>
            <a:xfrm>
              <a:off x="7841573" y="2553725"/>
              <a:ext cx="623862" cy="698779"/>
            </a:xfrm>
            <a:custGeom>
              <a:avLst/>
              <a:gdLst/>
              <a:ahLst/>
              <a:cxnLst/>
              <a:rect l="l" t="t" r="r" b="b"/>
              <a:pathLst>
                <a:path w="15031" h="16835" extrusionOk="0">
                  <a:moveTo>
                    <a:pt x="7574" y="0"/>
                  </a:moveTo>
                  <a:cubicBezTo>
                    <a:pt x="4213" y="0"/>
                    <a:pt x="1137" y="2337"/>
                    <a:pt x="296" y="5739"/>
                  </a:cubicBezTo>
                  <a:cubicBezTo>
                    <a:pt x="0" y="6937"/>
                    <a:pt x="137" y="8369"/>
                    <a:pt x="538" y="9802"/>
                  </a:cubicBezTo>
                  <a:cubicBezTo>
                    <a:pt x="1463" y="13121"/>
                    <a:pt x="3775" y="16434"/>
                    <a:pt x="5230" y="16790"/>
                  </a:cubicBezTo>
                  <a:cubicBezTo>
                    <a:pt x="5351" y="16820"/>
                    <a:pt x="5488" y="16835"/>
                    <a:pt x="5638" y="16835"/>
                  </a:cubicBezTo>
                  <a:cubicBezTo>
                    <a:pt x="8038" y="16835"/>
                    <a:pt x="13815" y="13062"/>
                    <a:pt x="14742" y="9309"/>
                  </a:cubicBezTo>
                  <a:cubicBezTo>
                    <a:pt x="15022" y="8172"/>
                    <a:pt x="15030" y="7028"/>
                    <a:pt x="14795" y="5944"/>
                  </a:cubicBezTo>
                  <a:cubicBezTo>
                    <a:pt x="14590" y="4951"/>
                    <a:pt x="14181" y="4011"/>
                    <a:pt x="13605" y="3177"/>
                  </a:cubicBezTo>
                  <a:cubicBezTo>
                    <a:pt x="12612" y="1752"/>
                    <a:pt x="11134" y="661"/>
                    <a:pt x="9323" y="214"/>
                  </a:cubicBezTo>
                  <a:cubicBezTo>
                    <a:pt x="8738" y="69"/>
                    <a:pt x="8152" y="0"/>
                    <a:pt x="75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0"/>
            <p:cNvSpPr/>
            <p:nvPr/>
          </p:nvSpPr>
          <p:spPr>
            <a:xfrm>
              <a:off x="7914543" y="2620635"/>
              <a:ext cx="249819" cy="228831"/>
            </a:xfrm>
            <a:custGeom>
              <a:avLst/>
              <a:gdLst/>
              <a:ahLst/>
              <a:cxnLst/>
              <a:rect l="l" t="t" r="r" b="b"/>
              <a:pathLst>
                <a:path w="6019" h="5513" extrusionOk="0">
                  <a:moveTo>
                    <a:pt x="3592" y="0"/>
                  </a:moveTo>
                  <a:cubicBezTo>
                    <a:pt x="2778" y="0"/>
                    <a:pt x="1892" y="393"/>
                    <a:pt x="1221" y="1133"/>
                  </a:cubicBezTo>
                  <a:cubicBezTo>
                    <a:pt x="99" y="2361"/>
                    <a:pt x="1" y="4089"/>
                    <a:pt x="993" y="4984"/>
                  </a:cubicBezTo>
                  <a:cubicBezTo>
                    <a:pt x="1386" y="5340"/>
                    <a:pt x="1893" y="5512"/>
                    <a:pt x="2432" y="5512"/>
                  </a:cubicBezTo>
                  <a:cubicBezTo>
                    <a:pt x="3244" y="5512"/>
                    <a:pt x="4128" y="5120"/>
                    <a:pt x="4798" y="4377"/>
                  </a:cubicBezTo>
                  <a:cubicBezTo>
                    <a:pt x="5912" y="3149"/>
                    <a:pt x="6019" y="1429"/>
                    <a:pt x="5026" y="527"/>
                  </a:cubicBezTo>
                  <a:cubicBezTo>
                    <a:pt x="4634" y="171"/>
                    <a:pt x="4129" y="0"/>
                    <a:pt x="3592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0"/>
            <p:cNvSpPr/>
            <p:nvPr/>
          </p:nvSpPr>
          <p:spPr>
            <a:xfrm>
              <a:off x="7564389" y="4042758"/>
              <a:ext cx="1063981" cy="972770"/>
            </a:xfrm>
            <a:custGeom>
              <a:avLst/>
              <a:gdLst/>
              <a:ahLst/>
              <a:cxnLst/>
              <a:rect l="l" t="t" r="r" b="b"/>
              <a:pathLst>
                <a:path w="25635" h="23436" extrusionOk="0">
                  <a:moveTo>
                    <a:pt x="19540" y="1"/>
                  </a:moveTo>
                  <a:lnTo>
                    <a:pt x="10354" y="1153"/>
                  </a:lnTo>
                  <a:lnTo>
                    <a:pt x="10347" y="1153"/>
                  </a:lnTo>
                  <a:lnTo>
                    <a:pt x="1160" y="2305"/>
                  </a:lnTo>
                  <a:lnTo>
                    <a:pt x="1229" y="21306"/>
                  </a:lnTo>
                  <a:cubicBezTo>
                    <a:pt x="1229" y="21306"/>
                    <a:pt x="1" y="22284"/>
                    <a:pt x="258" y="23436"/>
                  </a:cubicBezTo>
                  <a:lnTo>
                    <a:pt x="12946" y="21844"/>
                  </a:lnTo>
                  <a:lnTo>
                    <a:pt x="12954" y="21844"/>
                  </a:lnTo>
                  <a:lnTo>
                    <a:pt x="25634" y="20253"/>
                  </a:lnTo>
                  <a:cubicBezTo>
                    <a:pt x="25596" y="19070"/>
                    <a:pt x="24171" y="18426"/>
                    <a:pt x="24171" y="18426"/>
                  </a:cubicBezTo>
                  <a:lnTo>
                    <a:pt x="19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0"/>
            <p:cNvSpPr/>
            <p:nvPr/>
          </p:nvSpPr>
          <p:spPr>
            <a:xfrm>
              <a:off x="7612537" y="4007851"/>
              <a:ext cx="762903" cy="130583"/>
            </a:xfrm>
            <a:custGeom>
              <a:avLst/>
              <a:gdLst/>
              <a:ahLst/>
              <a:cxnLst/>
              <a:rect l="l" t="t" r="r" b="b"/>
              <a:pathLst>
                <a:path w="18381" h="3146" extrusionOk="0">
                  <a:moveTo>
                    <a:pt x="16311" y="0"/>
                  </a:moveTo>
                  <a:lnTo>
                    <a:pt x="9058" y="917"/>
                  </a:lnTo>
                  <a:lnTo>
                    <a:pt x="9050" y="917"/>
                  </a:lnTo>
                  <a:lnTo>
                    <a:pt x="1797" y="1827"/>
                  </a:lnTo>
                  <a:lnTo>
                    <a:pt x="0" y="3146"/>
                  </a:lnTo>
                  <a:lnTo>
                    <a:pt x="9187" y="1994"/>
                  </a:lnTo>
                  <a:lnTo>
                    <a:pt x="9194" y="1994"/>
                  </a:lnTo>
                  <a:lnTo>
                    <a:pt x="18380" y="842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0"/>
            <p:cNvSpPr/>
            <p:nvPr/>
          </p:nvSpPr>
          <p:spPr>
            <a:xfrm>
              <a:off x="7766985" y="3815132"/>
              <a:ext cx="432275" cy="301926"/>
            </a:xfrm>
            <a:custGeom>
              <a:avLst/>
              <a:gdLst/>
              <a:ahLst/>
              <a:cxnLst/>
              <a:rect l="l" t="t" r="r" b="b"/>
              <a:pathLst>
                <a:path w="10415" h="7274" extrusionOk="0">
                  <a:moveTo>
                    <a:pt x="5305" y="1"/>
                  </a:moveTo>
                  <a:cubicBezTo>
                    <a:pt x="5088" y="1"/>
                    <a:pt x="4866" y="15"/>
                    <a:pt x="4639" y="43"/>
                  </a:cubicBezTo>
                  <a:cubicBezTo>
                    <a:pt x="3336" y="209"/>
                    <a:pt x="2313" y="778"/>
                    <a:pt x="1593" y="1740"/>
                  </a:cubicBezTo>
                  <a:cubicBezTo>
                    <a:pt x="1" y="3863"/>
                    <a:pt x="501" y="7137"/>
                    <a:pt x="516" y="7273"/>
                  </a:cubicBezTo>
                  <a:lnTo>
                    <a:pt x="1585" y="7107"/>
                  </a:lnTo>
                  <a:cubicBezTo>
                    <a:pt x="1577" y="7076"/>
                    <a:pt x="1130" y="4143"/>
                    <a:pt x="2457" y="2385"/>
                  </a:cubicBezTo>
                  <a:cubicBezTo>
                    <a:pt x="3002" y="1657"/>
                    <a:pt x="3760" y="1240"/>
                    <a:pt x="4776" y="1111"/>
                  </a:cubicBezTo>
                  <a:cubicBezTo>
                    <a:pt x="4962" y="1087"/>
                    <a:pt x="5143" y="1076"/>
                    <a:pt x="5318" y="1076"/>
                  </a:cubicBezTo>
                  <a:cubicBezTo>
                    <a:pt x="6090" y="1076"/>
                    <a:pt x="6755" y="1307"/>
                    <a:pt x="7330" y="1771"/>
                  </a:cubicBezTo>
                  <a:cubicBezTo>
                    <a:pt x="9043" y="3143"/>
                    <a:pt x="9346" y="6099"/>
                    <a:pt x="9346" y="6129"/>
                  </a:cubicBezTo>
                  <a:lnTo>
                    <a:pt x="10415" y="6030"/>
                  </a:lnTo>
                  <a:cubicBezTo>
                    <a:pt x="10407" y="5894"/>
                    <a:pt x="10081" y="2597"/>
                    <a:pt x="8005" y="929"/>
                  </a:cubicBezTo>
                  <a:cubicBezTo>
                    <a:pt x="7236" y="310"/>
                    <a:pt x="6327" y="1"/>
                    <a:pt x="5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0"/>
            <p:cNvSpPr/>
            <p:nvPr/>
          </p:nvSpPr>
          <p:spPr>
            <a:xfrm>
              <a:off x="7770140" y="4100952"/>
              <a:ext cx="83716" cy="99161"/>
            </a:xfrm>
            <a:custGeom>
              <a:avLst/>
              <a:gdLst/>
              <a:ahLst/>
              <a:cxnLst/>
              <a:rect l="l" t="t" r="r" b="b"/>
              <a:pathLst>
                <a:path w="2017" h="2389" extrusionOk="0">
                  <a:moveTo>
                    <a:pt x="1744" y="1"/>
                  </a:moveTo>
                  <a:lnTo>
                    <a:pt x="1" y="221"/>
                  </a:lnTo>
                  <a:lnTo>
                    <a:pt x="274" y="2388"/>
                  </a:lnTo>
                  <a:lnTo>
                    <a:pt x="2017" y="2168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8140093" y="4054422"/>
              <a:ext cx="83757" cy="99120"/>
            </a:xfrm>
            <a:custGeom>
              <a:avLst/>
              <a:gdLst/>
              <a:ahLst/>
              <a:cxnLst/>
              <a:rect l="l" t="t" r="r" b="b"/>
              <a:pathLst>
                <a:path w="2018" h="2388" extrusionOk="0">
                  <a:moveTo>
                    <a:pt x="1744" y="0"/>
                  </a:moveTo>
                  <a:lnTo>
                    <a:pt x="1" y="220"/>
                  </a:lnTo>
                  <a:lnTo>
                    <a:pt x="274" y="2388"/>
                  </a:lnTo>
                  <a:lnTo>
                    <a:pt x="2017" y="2168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2" name="Google Shape;1492;p60"/>
            <p:cNvGrpSpPr/>
            <p:nvPr/>
          </p:nvGrpSpPr>
          <p:grpSpPr>
            <a:xfrm>
              <a:off x="6853413" y="2619846"/>
              <a:ext cx="418430" cy="358374"/>
              <a:chOff x="6853413" y="2619846"/>
              <a:chExt cx="418430" cy="358374"/>
            </a:xfrm>
          </p:grpSpPr>
          <p:sp>
            <p:nvSpPr>
              <p:cNvPr id="1493" name="Google Shape;1493;p60"/>
              <p:cNvSpPr/>
              <p:nvPr/>
            </p:nvSpPr>
            <p:spPr>
              <a:xfrm>
                <a:off x="7210458" y="2619846"/>
                <a:ext cx="61386" cy="163913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3949" extrusionOk="0">
                    <a:moveTo>
                      <a:pt x="744" y="0"/>
                    </a:moveTo>
                    <a:lnTo>
                      <a:pt x="1" y="1971"/>
                    </a:lnTo>
                    <a:lnTo>
                      <a:pt x="744" y="3949"/>
                    </a:lnTo>
                    <a:lnTo>
                      <a:pt x="1479" y="197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0"/>
              <p:cNvSpPr/>
              <p:nvPr/>
            </p:nvSpPr>
            <p:spPr>
              <a:xfrm>
                <a:off x="6971708" y="2798203"/>
                <a:ext cx="49723" cy="38436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26" extrusionOk="0">
                    <a:moveTo>
                      <a:pt x="599" y="1"/>
                    </a:moveTo>
                    <a:cubicBezTo>
                      <a:pt x="0" y="1"/>
                      <a:pt x="0" y="925"/>
                      <a:pt x="599" y="925"/>
                    </a:cubicBezTo>
                    <a:cubicBezTo>
                      <a:pt x="1198" y="925"/>
                      <a:pt x="1198" y="1"/>
                      <a:pt x="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0"/>
              <p:cNvSpPr/>
              <p:nvPr/>
            </p:nvSpPr>
            <p:spPr>
              <a:xfrm>
                <a:off x="6990262" y="2921521"/>
                <a:ext cx="49723" cy="38726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33" extrusionOk="0">
                    <a:moveTo>
                      <a:pt x="599" y="1"/>
                    </a:moveTo>
                    <a:cubicBezTo>
                      <a:pt x="0" y="1"/>
                      <a:pt x="0" y="933"/>
                      <a:pt x="599" y="933"/>
                    </a:cubicBezTo>
                    <a:cubicBezTo>
                      <a:pt x="1198" y="933"/>
                      <a:pt x="1198" y="1"/>
                      <a:pt x="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0"/>
              <p:cNvSpPr/>
              <p:nvPr/>
            </p:nvSpPr>
            <p:spPr>
              <a:xfrm>
                <a:off x="7215189" y="2909899"/>
                <a:ext cx="29635" cy="2332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62" extrusionOk="0">
                    <a:moveTo>
                      <a:pt x="357" y="0"/>
                    </a:moveTo>
                    <a:cubicBezTo>
                      <a:pt x="1" y="0"/>
                      <a:pt x="1" y="561"/>
                      <a:pt x="357" y="561"/>
                    </a:cubicBezTo>
                    <a:cubicBezTo>
                      <a:pt x="713" y="561"/>
                      <a:pt x="71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0"/>
              <p:cNvSpPr/>
              <p:nvPr/>
            </p:nvSpPr>
            <p:spPr>
              <a:xfrm>
                <a:off x="7146910" y="2836265"/>
                <a:ext cx="29925" cy="2303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55" extrusionOk="0">
                    <a:moveTo>
                      <a:pt x="357" y="1"/>
                    </a:moveTo>
                    <a:cubicBezTo>
                      <a:pt x="1" y="1"/>
                      <a:pt x="1" y="554"/>
                      <a:pt x="357" y="554"/>
                    </a:cubicBezTo>
                    <a:cubicBezTo>
                      <a:pt x="721" y="554"/>
                      <a:pt x="721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0"/>
              <p:cNvSpPr/>
              <p:nvPr/>
            </p:nvSpPr>
            <p:spPr>
              <a:xfrm>
                <a:off x="6914429" y="2954893"/>
                <a:ext cx="29925" cy="2332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62" extrusionOk="0">
                    <a:moveTo>
                      <a:pt x="365" y="0"/>
                    </a:moveTo>
                    <a:cubicBezTo>
                      <a:pt x="1" y="0"/>
                      <a:pt x="1" y="561"/>
                      <a:pt x="365" y="561"/>
                    </a:cubicBezTo>
                    <a:cubicBezTo>
                      <a:pt x="721" y="561"/>
                      <a:pt x="721" y="0"/>
                      <a:pt x="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0"/>
              <p:cNvSpPr/>
              <p:nvPr/>
            </p:nvSpPr>
            <p:spPr>
              <a:xfrm>
                <a:off x="6853413" y="2701616"/>
                <a:ext cx="44078" cy="11771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2836" extrusionOk="0">
                    <a:moveTo>
                      <a:pt x="531" y="1"/>
                    </a:moveTo>
                    <a:lnTo>
                      <a:pt x="0" y="1418"/>
                    </a:lnTo>
                    <a:lnTo>
                      <a:pt x="531" y="2835"/>
                    </a:lnTo>
                    <a:lnTo>
                      <a:pt x="1061" y="1418"/>
                    </a:lnTo>
                    <a:lnTo>
                      <a:pt x="5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0" name="Google Shape;1500;p60"/>
            <p:cNvSpPr/>
            <p:nvPr/>
          </p:nvSpPr>
          <p:spPr>
            <a:xfrm>
              <a:off x="8131916" y="4253117"/>
              <a:ext cx="468467" cy="614892"/>
            </a:xfrm>
            <a:custGeom>
              <a:avLst/>
              <a:gdLst/>
              <a:ahLst/>
              <a:cxnLst/>
              <a:rect l="l" t="t" r="r" b="b"/>
              <a:pathLst>
                <a:path w="11287" h="14814" extrusionOk="0">
                  <a:moveTo>
                    <a:pt x="8163" y="793"/>
                  </a:moveTo>
                  <a:cubicBezTo>
                    <a:pt x="8231" y="793"/>
                    <a:pt x="8301" y="804"/>
                    <a:pt x="8369" y="829"/>
                  </a:cubicBezTo>
                  <a:cubicBezTo>
                    <a:pt x="8679" y="943"/>
                    <a:pt x="8838" y="1284"/>
                    <a:pt x="8725" y="1595"/>
                  </a:cubicBezTo>
                  <a:cubicBezTo>
                    <a:pt x="8636" y="1838"/>
                    <a:pt x="8404" y="1988"/>
                    <a:pt x="8158" y="1988"/>
                  </a:cubicBezTo>
                  <a:cubicBezTo>
                    <a:pt x="8090" y="1988"/>
                    <a:pt x="8020" y="1976"/>
                    <a:pt x="7952" y="1951"/>
                  </a:cubicBezTo>
                  <a:cubicBezTo>
                    <a:pt x="7641" y="1837"/>
                    <a:pt x="7489" y="1496"/>
                    <a:pt x="7603" y="1186"/>
                  </a:cubicBezTo>
                  <a:cubicBezTo>
                    <a:pt x="7692" y="943"/>
                    <a:pt x="7919" y="793"/>
                    <a:pt x="8163" y="793"/>
                  </a:cubicBezTo>
                  <a:close/>
                  <a:moveTo>
                    <a:pt x="8238" y="0"/>
                  </a:moveTo>
                  <a:cubicBezTo>
                    <a:pt x="8150" y="0"/>
                    <a:pt x="8061" y="16"/>
                    <a:pt x="7974" y="49"/>
                  </a:cubicBezTo>
                  <a:lnTo>
                    <a:pt x="4132" y="1489"/>
                  </a:lnTo>
                  <a:cubicBezTo>
                    <a:pt x="3927" y="1565"/>
                    <a:pt x="3760" y="1724"/>
                    <a:pt x="3685" y="1936"/>
                  </a:cubicBezTo>
                  <a:lnTo>
                    <a:pt x="145" y="11539"/>
                  </a:lnTo>
                  <a:cubicBezTo>
                    <a:pt x="1" y="11933"/>
                    <a:pt x="198" y="12373"/>
                    <a:pt x="592" y="12517"/>
                  </a:cubicBezTo>
                  <a:lnTo>
                    <a:pt x="6694" y="14768"/>
                  </a:lnTo>
                  <a:cubicBezTo>
                    <a:pt x="6779" y="14799"/>
                    <a:pt x="6867" y="14814"/>
                    <a:pt x="6954" y="14814"/>
                  </a:cubicBezTo>
                  <a:cubicBezTo>
                    <a:pt x="7265" y="14814"/>
                    <a:pt x="7559" y="14623"/>
                    <a:pt x="7671" y="14321"/>
                  </a:cubicBezTo>
                  <a:lnTo>
                    <a:pt x="11203" y="4725"/>
                  </a:lnTo>
                  <a:cubicBezTo>
                    <a:pt x="11287" y="4505"/>
                    <a:pt x="11264" y="4270"/>
                    <a:pt x="11143" y="4073"/>
                  </a:cubicBezTo>
                  <a:lnTo>
                    <a:pt x="8884" y="367"/>
                  </a:lnTo>
                  <a:cubicBezTo>
                    <a:pt x="8743" y="135"/>
                    <a:pt x="8496" y="0"/>
                    <a:pt x="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8327705" y="4417902"/>
              <a:ext cx="96541" cy="315997"/>
            </a:xfrm>
            <a:custGeom>
              <a:avLst/>
              <a:gdLst/>
              <a:ahLst/>
              <a:cxnLst/>
              <a:rect l="l" t="t" r="r" b="b"/>
              <a:pathLst>
                <a:path w="2326" h="7613" extrusionOk="0">
                  <a:moveTo>
                    <a:pt x="643" y="0"/>
                  </a:moveTo>
                  <a:cubicBezTo>
                    <a:pt x="303" y="0"/>
                    <a:pt x="0" y="405"/>
                    <a:pt x="74" y="816"/>
                  </a:cubicBezTo>
                  <a:lnTo>
                    <a:pt x="1302" y="7205"/>
                  </a:lnTo>
                  <a:cubicBezTo>
                    <a:pt x="1332" y="7395"/>
                    <a:pt x="1454" y="7539"/>
                    <a:pt x="1605" y="7592"/>
                  </a:cubicBezTo>
                  <a:cubicBezTo>
                    <a:pt x="1649" y="7606"/>
                    <a:pt x="1692" y="7612"/>
                    <a:pt x="1735" y="7612"/>
                  </a:cubicBezTo>
                  <a:cubicBezTo>
                    <a:pt x="1970" y="7612"/>
                    <a:pt x="2189" y="7416"/>
                    <a:pt x="2272" y="7160"/>
                  </a:cubicBezTo>
                  <a:cubicBezTo>
                    <a:pt x="2310" y="7046"/>
                    <a:pt x="2325" y="6925"/>
                    <a:pt x="2302" y="6803"/>
                  </a:cubicBezTo>
                  <a:lnTo>
                    <a:pt x="1075" y="406"/>
                  </a:lnTo>
                  <a:cubicBezTo>
                    <a:pt x="1044" y="217"/>
                    <a:pt x="923" y="73"/>
                    <a:pt x="771" y="20"/>
                  </a:cubicBezTo>
                  <a:cubicBezTo>
                    <a:pt x="728" y="6"/>
                    <a:pt x="685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8410055" y="4458662"/>
              <a:ext cx="133397" cy="141458"/>
            </a:xfrm>
            <a:custGeom>
              <a:avLst/>
              <a:gdLst/>
              <a:ahLst/>
              <a:cxnLst/>
              <a:rect l="l" t="t" r="r" b="b"/>
              <a:pathLst>
                <a:path w="3214" h="3408" extrusionOk="0">
                  <a:moveTo>
                    <a:pt x="1784" y="962"/>
                  </a:moveTo>
                  <a:cubicBezTo>
                    <a:pt x="1804" y="962"/>
                    <a:pt x="1823" y="965"/>
                    <a:pt x="1842" y="971"/>
                  </a:cubicBezTo>
                  <a:cubicBezTo>
                    <a:pt x="1993" y="1024"/>
                    <a:pt x="2092" y="1236"/>
                    <a:pt x="1903" y="1804"/>
                  </a:cubicBezTo>
                  <a:cubicBezTo>
                    <a:pt x="1739" y="2288"/>
                    <a:pt x="1564" y="2445"/>
                    <a:pt x="1427" y="2445"/>
                  </a:cubicBezTo>
                  <a:cubicBezTo>
                    <a:pt x="1405" y="2445"/>
                    <a:pt x="1384" y="2441"/>
                    <a:pt x="1364" y="2433"/>
                  </a:cubicBezTo>
                  <a:cubicBezTo>
                    <a:pt x="1357" y="2433"/>
                    <a:pt x="1342" y="2426"/>
                    <a:pt x="1334" y="2426"/>
                  </a:cubicBezTo>
                  <a:cubicBezTo>
                    <a:pt x="1205" y="2358"/>
                    <a:pt x="1129" y="2138"/>
                    <a:pt x="1304" y="1607"/>
                  </a:cubicBezTo>
                  <a:cubicBezTo>
                    <a:pt x="1469" y="1111"/>
                    <a:pt x="1646" y="962"/>
                    <a:pt x="1784" y="962"/>
                  </a:cubicBezTo>
                  <a:close/>
                  <a:moveTo>
                    <a:pt x="1752" y="1"/>
                  </a:moveTo>
                  <a:cubicBezTo>
                    <a:pt x="1170" y="1"/>
                    <a:pt x="622" y="434"/>
                    <a:pt x="341" y="1289"/>
                  </a:cubicBezTo>
                  <a:cubicBezTo>
                    <a:pt x="0" y="2320"/>
                    <a:pt x="334" y="3078"/>
                    <a:pt x="1023" y="3328"/>
                  </a:cubicBezTo>
                  <a:cubicBezTo>
                    <a:pt x="1038" y="3335"/>
                    <a:pt x="1046" y="3343"/>
                    <a:pt x="1061" y="3343"/>
                  </a:cubicBezTo>
                  <a:cubicBezTo>
                    <a:pt x="1193" y="3386"/>
                    <a:pt x="1325" y="3407"/>
                    <a:pt x="1455" y="3407"/>
                  </a:cubicBezTo>
                  <a:cubicBezTo>
                    <a:pt x="2039" y="3407"/>
                    <a:pt x="2586" y="2978"/>
                    <a:pt x="2865" y="2123"/>
                  </a:cubicBezTo>
                  <a:cubicBezTo>
                    <a:pt x="3214" y="1077"/>
                    <a:pt x="2865" y="304"/>
                    <a:pt x="2145" y="69"/>
                  </a:cubicBezTo>
                  <a:lnTo>
                    <a:pt x="2130" y="61"/>
                  </a:lnTo>
                  <a:cubicBezTo>
                    <a:pt x="2004" y="21"/>
                    <a:pt x="1877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8205217" y="4545121"/>
              <a:ext cx="133107" cy="141582"/>
            </a:xfrm>
            <a:custGeom>
              <a:avLst/>
              <a:gdLst/>
              <a:ahLst/>
              <a:cxnLst/>
              <a:rect l="l" t="t" r="r" b="b"/>
              <a:pathLst>
                <a:path w="3207" h="3411" extrusionOk="0">
                  <a:moveTo>
                    <a:pt x="1782" y="962"/>
                  </a:moveTo>
                  <a:cubicBezTo>
                    <a:pt x="1793" y="962"/>
                    <a:pt x="1803" y="963"/>
                    <a:pt x="1812" y="964"/>
                  </a:cubicBezTo>
                  <a:cubicBezTo>
                    <a:pt x="1820" y="964"/>
                    <a:pt x="1835" y="972"/>
                    <a:pt x="1843" y="972"/>
                  </a:cubicBezTo>
                  <a:cubicBezTo>
                    <a:pt x="1850" y="980"/>
                    <a:pt x="1858" y="980"/>
                    <a:pt x="1873" y="987"/>
                  </a:cubicBezTo>
                  <a:cubicBezTo>
                    <a:pt x="2002" y="1055"/>
                    <a:pt x="2078" y="1275"/>
                    <a:pt x="1903" y="1806"/>
                  </a:cubicBezTo>
                  <a:cubicBezTo>
                    <a:pt x="1741" y="2293"/>
                    <a:pt x="1559" y="2445"/>
                    <a:pt x="1418" y="2445"/>
                  </a:cubicBezTo>
                  <a:cubicBezTo>
                    <a:pt x="1408" y="2445"/>
                    <a:pt x="1398" y="2444"/>
                    <a:pt x="1388" y="2442"/>
                  </a:cubicBezTo>
                  <a:cubicBezTo>
                    <a:pt x="1380" y="2442"/>
                    <a:pt x="1373" y="2442"/>
                    <a:pt x="1358" y="2435"/>
                  </a:cubicBezTo>
                  <a:cubicBezTo>
                    <a:pt x="1350" y="2435"/>
                    <a:pt x="1342" y="2427"/>
                    <a:pt x="1335" y="2427"/>
                  </a:cubicBezTo>
                  <a:cubicBezTo>
                    <a:pt x="1198" y="2359"/>
                    <a:pt x="1130" y="2132"/>
                    <a:pt x="1305" y="1609"/>
                  </a:cubicBezTo>
                  <a:cubicBezTo>
                    <a:pt x="1467" y="1114"/>
                    <a:pt x="1643" y="962"/>
                    <a:pt x="1782" y="962"/>
                  </a:cubicBezTo>
                  <a:close/>
                  <a:moveTo>
                    <a:pt x="1757" y="0"/>
                  </a:moveTo>
                  <a:cubicBezTo>
                    <a:pt x="1171" y="0"/>
                    <a:pt x="621" y="436"/>
                    <a:pt x="334" y="1290"/>
                  </a:cubicBezTo>
                  <a:cubicBezTo>
                    <a:pt x="1" y="2321"/>
                    <a:pt x="327" y="3079"/>
                    <a:pt x="1024" y="3329"/>
                  </a:cubicBezTo>
                  <a:cubicBezTo>
                    <a:pt x="1032" y="3337"/>
                    <a:pt x="1047" y="3337"/>
                    <a:pt x="1062" y="3344"/>
                  </a:cubicBezTo>
                  <a:lnTo>
                    <a:pt x="1070" y="3344"/>
                  </a:lnTo>
                  <a:cubicBezTo>
                    <a:pt x="1085" y="3352"/>
                    <a:pt x="1100" y="3360"/>
                    <a:pt x="1115" y="3360"/>
                  </a:cubicBezTo>
                  <a:cubicBezTo>
                    <a:pt x="1231" y="3393"/>
                    <a:pt x="1348" y="3410"/>
                    <a:pt x="1462" y="3410"/>
                  </a:cubicBezTo>
                  <a:cubicBezTo>
                    <a:pt x="2043" y="3410"/>
                    <a:pt x="2581" y="2978"/>
                    <a:pt x="2866" y="2124"/>
                  </a:cubicBezTo>
                  <a:cubicBezTo>
                    <a:pt x="3207" y="1101"/>
                    <a:pt x="2874" y="335"/>
                    <a:pt x="2184" y="78"/>
                  </a:cubicBezTo>
                  <a:cubicBezTo>
                    <a:pt x="2169" y="78"/>
                    <a:pt x="2153" y="70"/>
                    <a:pt x="2138" y="62"/>
                  </a:cubicBezTo>
                  <a:lnTo>
                    <a:pt x="2131" y="62"/>
                  </a:lnTo>
                  <a:cubicBezTo>
                    <a:pt x="2116" y="55"/>
                    <a:pt x="2100" y="55"/>
                    <a:pt x="2093" y="47"/>
                  </a:cubicBezTo>
                  <a:cubicBezTo>
                    <a:pt x="1981" y="16"/>
                    <a:pt x="1868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8219703" y="3965140"/>
              <a:ext cx="293855" cy="330607"/>
            </a:xfrm>
            <a:custGeom>
              <a:avLst/>
              <a:gdLst/>
              <a:ahLst/>
              <a:cxnLst/>
              <a:rect l="l" t="t" r="r" b="b"/>
              <a:pathLst>
                <a:path w="7080" h="7965" extrusionOk="0">
                  <a:moveTo>
                    <a:pt x="2977" y="1"/>
                  </a:moveTo>
                  <a:cubicBezTo>
                    <a:pt x="2856" y="1"/>
                    <a:pt x="2735" y="7"/>
                    <a:pt x="2615" y="21"/>
                  </a:cubicBezTo>
                  <a:cubicBezTo>
                    <a:pt x="1380" y="165"/>
                    <a:pt x="311" y="1052"/>
                    <a:pt x="23" y="2189"/>
                  </a:cubicBezTo>
                  <a:cubicBezTo>
                    <a:pt x="1" y="2280"/>
                    <a:pt x="61" y="2378"/>
                    <a:pt x="152" y="2409"/>
                  </a:cubicBezTo>
                  <a:cubicBezTo>
                    <a:pt x="166" y="2412"/>
                    <a:pt x="180" y="2414"/>
                    <a:pt x="194" y="2414"/>
                  </a:cubicBezTo>
                  <a:cubicBezTo>
                    <a:pt x="277" y="2414"/>
                    <a:pt x="352" y="2357"/>
                    <a:pt x="372" y="2272"/>
                  </a:cubicBezTo>
                  <a:cubicBezTo>
                    <a:pt x="622" y="1302"/>
                    <a:pt x="1585" y="499"/>
                    <a:pt x="2653" y="377"/>
                  </a:cubicBezTo>
                  <a:cubicBezTo>
                    <a:pt x="2758" y="366"/>
                    <a:pt x="2864" y="360"/>
                    <a:pt x="2970" y="360"/>
                  </a:cubicBezTo>
                  <a:cubicBezTo>
                    <a:pt x="3892" y="360"/>
                    <a:pt x="4845" y="796"/>
                    <a:pt x="5518" y="1537"/>
                  </a:cubicBezTo>
                  <a:cubicBezTo>
                    <a:pt x="6201" y="2295"/>
                    <a:pt x="6610" y="3349"/>
                    <a:pt x="6670" y="4508"/>
                  </a:cubicBezTo>
                  <a:cubicBezTo>
                    <a:pt x="6716" y="5501"/>
                    <a:pt x="6519" y="6577"/>
                    <a:pt x="6072" y="7722"/>
                  </a:cubicBezTo>
                  <a:cubicBezTo>
                    <a:pt x="6034" y="7813"/>
                    <a:pt x="6079" y="7919"/>
                    <a:pt x="6170" y="7957"/>
                  </a:cubicBezTo>
                  <a:cubicBezTo>
                    <a:pt x="6193" y="7964"/>
                    <a:pt x="6216" y="7964"/>
                    <a:pt x="6238" y="7964"/>
                  </a:cubicBezTo>
                  <a:cubicBezTo>
                    <a:pt x="6307" y="7964"/>
                    <a:pt x="6375" y="7927"/>
                    <a:pt x="6405" y="7851"/>
                  </a:cubicBezTo>
                  <a:cubicBezTo>
                    <a:pt x="6875" y="6668"/>
                    <a:pt x="7080" y="5531"/>
                    <a:pt x="7027" y="4485"/>
                  </a:cubicBezTo>
                  <a:cubicBezTo>
                    <a:pt x="6966" y="3242"/>
                    <a:pt x="6526" y="2113"/>
                    <a:pt x="5784" y="1295"/>
                  </a:cubicBezTo>
                  <a:cubicBezTo>
                    <a:pt x="5046" y="475"/>
                    <a:pt x="3993" y="1"/>
                    <a:pt x="2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6499150" y="4266773"/>
              <a:ext cx="686783" cy="450854"/>
            </a:xfrm>
            <a:custGeom>
              <a:avLst/>
              <a:gdLst/>
              <a:ahLst/>
              <a:cxnLst/>
              <a:rect l="l" t="t" r="r" b="b"/>
              <a:pathLst>
                <a:path w="16547" h="10862" extrusionOk="0">
                  <a:moveTo>
                    <a:pt x="3052" y="1"/>
                  </a:moveTo>
                  <a:cubicBezTo>
                    <a:pt x="2932" y="1"/>
                    <a:pt x="2812" y="5"/>
                    <a:pt x="2692" y="15"/>
                  </a:cubicBezTo>
                  <a:cubicBezTo>
                    <a:pt x="1949" y="83"/>
                    <a:pt x="1206" y="379"/>
                    <a:pt x="706" y="925"/>
                  </a:cubicBezTo>
                  <a:cubicBezTo>
                    <a:pt x="206" y="1486"/>
                    <a:pt x="1" y="2319"/>
                    <a:pt x="289" y="3002"/>
                  </a:cubicBezTo>
                  <a:cubicBezTo>
                    <a:pt x="638" y="3813"/>
                    <a:pt x="1532" y="4207"/>
                    <a:pt x="2351" y="4533"/>
                  </a:cubicBezTo>
                  <a:cubicBezTo>
                    <a:pt x="5200" y="5654"/>
                    <a:pt x="8058" y="6784"/>
                    <a:pt x="10764" y="8231"/>
                  </a:cubicBezTo>
                  <a:cubicBezTo>
                    <a:pt x="11264" y="8497"/>
                    <a:pt x="11757" y="8777"/>
                    <a:pt x="12249" y="9065"/>
                  </a:cubicBezTo>
                  <a:cubicBezTo>
                    <a:pt x="13174" y="9618"/>
                    <a:pt x="14076" y="10210"/>
                    <a:pt x="14940" y="10861"/>
                  </a:cubicBezTo>
                  <a:lnTo>
                    <a:pt x="16547" y="9103"/>
                  </a:lnTo>
                  <a:cubicBezTo>
                    <a:pt x="15425" y="7761"/>
                    <a:pt x="14265" y="6443"/>
                    <a:pt x="13007" y="5237"/>
                  </a:cubicBezTo>
                  <a:cubicBezTo>
                    <a:pt x="12787" y="5025"/>
                    <a:pt x="12560" y="4813"/>
                    <a:pt x="12333" y="4608"/>
                  </a:cubicBezTo>
                  <a:cubicBezTo>
                    <a:pt x="10180" y="2668"/>
                    <a:pt x="7686" y="1054"/>
                    <a:pt x="4897" y="288"/>
                  </a:cubicBezTo>
                  <a:cubicBezTo>
                    <a:pt x="4295" y="123"/>
                    <a:pt x="3671" y="1"/>
                    <a:pt x="3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6553607" y="4582229"/>
              <a:ext cx="574471" cy="195459"/>
            </a:xfrm>
            <a:custGeom>
              <a:avLst/>
              <a:gdLst/>
              <a:ahLst/>
              <a:cxnLst/>
              <a:rect l="l" t="t" r="r" b="b"/>
              <a:pathLst>
                <a:path w="13841" h="4709" extrusionOk="0">
                  <a:moveTo>
                    <a:pt x="4390" y="0"/>
                  </a:moveTo>
                  <a:cubicBezTo>
                    <a:pt x="3625" y="0"/>
                    <a:pt x="2861" y="64"/>
                    <a:pt x="2107" y="199"/>
                  </a:cubicBezTo>
                  <a:cubicBezTo>
                    <a:pt x="1645" y="283"/>
                    <a:pt x="1175" y="404"/>
                    <a:pt x="773" y="654"/>
                  </a:cubicBezTo>
                  <a:cubicBezTo>
                    <a:pt x="379" y="904"/>
                    <a:pt x="61" y="1321"/>
                    <a:pt x="31" y="1799"/>
                  </a:cubicBezTo>
                  <a:cubicBezTo>
                    <a:pt x="0" y="2299"/>
                    <a:pt x="303" y="2776"/>
                    <a:pt x="705" y="3072"/>
                  </a:cubicBezTo>
                  <a:cubicBezTo>
                    <a:pt x="1107" y="3375"/>
                    <a:pt x="1599" y="3519"/>
                    <a:pt x="2092" y="3633"/>
                  </a:cubicBezTo>
                  <a:cubicBezTo>
                    <a:pt x="4457" y="4194"/>
                    <a:pt x="6928" y="4118"/>
                    <a:pt x="9361" y="4292"/>
                  </a:cubicBezTo>
                  <a:cubicBezTo>
                    <a:pt x="10338" y="4360"/>
                    <a:pt x="11339" y="4482"/>
                    <a:pt x="12302" y="4709"/>
                  </a:cubicBezTo>
                  <a:lnTo>
                    <a:pt x="13840" y="3026"/>
                  </a:lnTo>
                  <a:cubicBezTo>
                    <a:pt x="12908" y="2435"/>
                    <a:pt x="11938" y="1912"/>
                    <a:pt x="10937" y="1465"/>
                  </a:cubicBezTo>
                  <a:cubicBezTo>
                    <a:pt x="10422" y="1238"/>
                    <a:pt x="9899" y="1033"/>
                    <a:pt x="9361" y="851"/>
                  </a:cubicBezTo>
                  <a:cubicBezTo>
                    <a:pt x="7761" y="309"/>
                    <a:pt x="6073" y="0"/>
                    <a:pt x="4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6879189" y="3999342"/>
              <a:ext cx="358686" cy="652539"/>
            </a:xfrm>
            <a:custGeom>
              <a:avLst/>
              <a:gdLst/>
              <a:ahLst/>
              <a:cxnLst/>
              <a:rect l="l" t="t" r="r" b="b"/>
              <a:pathLst>
                <a:path w="8642" h="15721" extrusionOk="0">
                  <a:moveTo>
                    <a:pt x="2344" y="0"/>
                  </a:moveTo>
                  <a:cubicBezTo>
                    <a:pt x="2225" y="0"/>
                    <a:pt x="2105" y="13"/>
                    <a:pt x="1987" y="39"/>
                  </a:cubicBezTo>
                  <a:cubicBezTo>
                    <a:pt x="1449" y="152"/>
                    <a:pt x="986" y="546"/>
                    <a:pt x="698" y="1016"/>
                  </a:cubicBezTo>
                  <a:cubicBezTo>
                    <a:pt x="410" y="1494"/>
                    <a:pt x="281" y="2047"/>
                    <a:pt x="228" y="2600"/>
                  </a:cubicBezTo>
                  <a:cubicBezTo>
                    <a:pt x="1" y="4859"/>
                    <a:pt x="979" y="7072"/>
                    <a:pt x="2131" y="9035"/>
                  </a:cubicBezTo>
                  <a:cubicBezTo>
                    <a:pt x="2661" y="9945"/>
                    <a:pt x="3237" y="10824"/>
                    <a:pt x="3851" y="11680"/>
                  </a:cubicBezTo>
                  <a:cubicBezTo>
                    <a:pt x="4874" y="13105"/>
                    <a:pt x="6004" y="14462"/>
                    <a:pt x="7232" y="15720"/>
                  </a:cubicBezTo>
                  <a:lnTo>
                    <a:pt x="8641" y="14174"/>
                  </a:lnTo>
                  <a:cubicBezTo>
                    <a:pt x="7982" y="12908"/>
                    <a:pt x="7497" y="11536"/>
                    <a:pt x="7095" y="10157"/>
                  </a:cubicBezTo>
                  <a:cubicBezTo>
                    <a:pt x="6383" y="7686"/>
                    <a:pt x="5920" y="5139"/>
                    <a:pt x="5049" y="2722"/>
                  </a:cubicBezTo>
                  <a:cubicBezTo>
                    <a:pt x="4791" y="2017"/>
                    <a:pt x="4495" y="1319"/>
                    <a:pt x="3988" y="774"/>
                  </a:cubicBezTo>
                  <a:cubicBezTo>
                    <a:pt x="3563" y="323"/>
                    <a:pt x="2957" y="0"/>
                    <a:pt x="2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6629565" y="4356180"/>
              <a:ext cx="527113" cy="325585"/>
            </a:xfrm>
            <a:custGeom>
              <a:avLst/>
              <a:gdLst/>
              <a:ahLst/>
              <a:cxnLst/>
              <a:rect l="l" t="t" r="r" b="b"/>
              <a:pathLst>
                <a:path w="12700" h="7844" extrusionOk="0">
                  <a:moveTo>
                    <a:pt x="132" y="0"/>
                  </a:moveTo>
                  <a:cubicBezTo>
                    <a:pt x="51" y="0"/>
                    <a:pt x="0" y="124"/>
                    <a:pt x="88" y="158"/>
                  </a:cubicBezTo>
                  <a:cubicBezTo>
                    <a:pt x="2081" y="893"/>
                    <a:pt x="4006" y="1795"/>
                    <a:pt x="5848" y="2864"/>
                  </a:cubicBezTo>
                  <a:cubicBezTo>
                    <a:pt x="7690" y="3925"/>
                    <a:pt x="9441" y="5145"/>
                    <a:pt x="11070" y="6509"/>
                  </a:cubicBezTo>
                  <a:cubicBezTo>
                    <a:pt x="11586" y="6941"/>
                    <a:pt x="12094" y="7389"/>
                    <a:pt x="12586" y="7843"/>
                  </a:cubicBezTo>
                  <a:lnTo>
                    <a:pt x="12700" y="7722"/>
                  </a:lnTo>
                  <a:cubicBezTo>
                    <a:pt x="11517" y="6623"/>
                    <a:pt x="10267" y="5600"/>
                    <a:pt x="8956" y="4660"/>
                  </a:cubicBezTo>
                  <a:cubicBezTo>
                    <a:pt x="7228" y="3425"/>
                    <a:pt x="5393" y="2341"/>
                    <a:pt x="3483" y="1416"/>
                  </a:cubicBezTo>
                  <a:cubicBezTo>
                    <a:pt x="2399" y="893"/>
                    <a:pt x="1293" y="423"/>
                    <a:pt x="164" y="6"/>
                  </a:cubicBezTo>
                  <a:cubicBezTo>
                    <a:pt x="153" y="2"/>
                    <a:pt x="142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6978142" y="4056912"/>
              <a:ext cx="231432" cy="566951"/>
            </a:xfrm>
            <a:custGeom>
              <a:avLst/>
              <a:gdLst/>
              <a:ahLst/>
              <a:cxnLst/>
              <a:rect l="l" t="t" r="r" b="b"/>
              <a:pathLst>
                <a:path w="5576" h="13659" extrusionOk="0">
                  <a:moveTo>
                    <a:pt x="87" y="1"/>
                  </a:moveTo>
                  <a:cubicBezTo>
                    <a:pt x="43" y="1"/>
                    <a:pt x="0" y="29"/>
                    <a:pt x="4" y="84"/>
                  </a:cubicBezTo>
                  <a:cubicBezTo>
                    <a:pt x="133" y="2252"/>
                    <a:pt x="573" y="4397"/>
                    <a:pt x="1300" y="6436"/>
                  </a:cubicBezTo>
                  <a:cubicBezTo>
                    <a:pt x="2028" y="8474"/>
                    <a:pt x="3036" y="10415"/>
                    <a:pt x="4302" y="12166"/>
                  </a:cubicBezTo>
                  <a:cubicBezTo>
                    <a:pt x="4666" y="12681"/>
                    <a:pt x="5052" y="13181"/>
                    <a:pt x="5462" y="13659"/>
                  </a:cubicBezTo>
                  <a:lnTo>
                    <a:pt x="5575" y="13530"/>
                  </a:lnTo>
                  <a:cubicBezTo>
                    <a:pt x="4560" y="12340"/>
                    <a:pt x="3673" y="11036"/>
                    <a:pt x="2922" y="9657"/>
                  </a:cubicBezTo>
                  <a:cubicBezTo>
                    <a:pt x="1899" y="7770"/>
                    <a:pt x="1141" y="5746"/>
                    <a:pt x="671" y="3662"/>
                  </a:cubicBezTo>
                  <a:cubicBezTo>
                    <a:pt x="414" y="2479"/>
                    <a:pt x="247" y="1282"/>
                    <a:pt x="171" y="76"/>
                  </a:cubicBezTo>
                  <a:cubicBezTo>
                    <a:pt x="167" y="25"/>
                    <a:pt x="127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6639984" y="4648724"/>
              <a:ext cx="465105" cy="89324"/>
            </a:xfrm>
            <a:custGeom>
              <a:avLst/>
              <a:gdLst/>
              <a:ahLst/>
              <a:cxnLst/>
              <a:rect l="l" t="t" r="r" b="b"/>
              <a:pathLst>
                <a:path w="11206" h="2152" extrusionOk="0">
                  <a:moveTo>
                    <a:pt x="2562" y="0"/>
                  </a:moveTo>
                  <a:cubicBezTo>
                    <a:pt x="1740" y="0"/>
                    <a:pt x="917" y="53"/>
                    <a:pt x="102" y="159"/>
                  </a:cubicBezTo>
                  <a:cubicBezTo>
                    <a:pt x="1" y="173"/>
                    <a:pt x="17" y="326"/>
                    <a:pt x="111" y="326"/>
                  </a:cubicBezTo>
                  <a:cubicBezTo>
                    <a:pt x="116" y="326"/>
                    <a:pt x="120" y="326"/>
                    <a:pt x="125" y="325"/>
                  </a:cubicBezTo>
                  <a:cubicBezTo>
                    <a:pt x="903" y="222"/>
                    <a:pt x="1687" y="169"/>
                    <a:pt x="2472" y="169"/>
                  </a:cubicBezTo>
                  <a:cubicBezTo>
                    <a:pt x="2612" y="169"/>
                    <a:pt x="2752" y="170"/>
                    <a:pt x="2891" y="174"/>
                  </a:cubicBezTo>
                  <a:cubicBezTo>
                    <a:pt x="4536" y="204"/>
                    <a:pt x="6173" y="439"/>
                    <a:pt x="7757" y="886"/>
                  </a:cubicBezTo>
                  <a:cubicBezTo>
                    <a:pt x="8902" y="1205"/>
                    <a:pt x="10023" y="1629"/>
                    <a:pt x="11092" y="2152"/>
                  </a:cubicBezTo>
                  <a:lnTo>
                    <a:pt x="11206" y="2023"/>
                  </a:lnTo>
                  <a:cubicBezTo>
                    <a:pt x="10774" y="1811"/>
                    <a:pt x="10334" y="1606"/>
                    <a:pt x="9879" y="1424"/>
                  </a:cubicBezTo>
                  <a:cubicBezTo>
                    <a:pt x="8341" y="803"/>
                    <a:pt x="6711" y="378"/>
                    <a:pt x="5067" y="166"/>
                  </a:cubicBezTo>
                  <a:cubicBezTo>
                    <a:pt x="4237" y="55"/>
                    <a:pt x="3400" y="0"/>
                    <a:pt x="2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7631091" y="4324012"/>
              <a:ext cx="151659" cy="656939"/>
            </a:xfrm>
            <a:custGeom>
              <a:avLst/>
              <a:gdLst/>
              <a:ahLst/>
              <a:cxnLst/>
              <a:rect l="l" t="t" r="r" b="b"/>
              <a:pathLst>
                <a:path w="3654" h="15827" extrusionOk="0">
                  <a:moveTo>
                    <a:pt x="311" y="1"/>
                  </a:moveTo>
                  <a:lnTo>
                    <a:pt x="1" y="15538"/>
                  </a:lnTo>
                  <a:lnTo>
                    <a:pt x="3161" y="15826"/>
                  </a:lnTo>
                  <a:cubicBezTo>
                    <a:pt x="3191" y="15190"/>
                    <a:pt x="2866" y="14462"/>
                    <a:pt x="2866" y="14462"/>
                  </a:cubicBezTo>
                  <a:lnTo>
                    <a:pt x="3654" y="3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7444558" y="4307990"/>
              <a:ext cx="199473" cy="661007"/>
            </a:xfrm>
            <a:custGeom>
              <a:avLst/>
              <a:gdLst/>
              <a:ahLst/>
              <a:cxnLst/>
              <a:rect l="l" t="t" r="r" b="b"/>
              <a:pathLst>
                <a:path w="4806" h="15925" extrusionOk="0">
                  <a:moveTo>
                    <a:pt x="546" y="0"/>
                  </a:moveTo>
                  <a:lnTo>
                    <a:pt x="0" y="15515"/>
                  </a:lnTo>
                  <a:lnTo>
                    <a:pt x="4495" y="15924"/>
                  </a:lnTo>
                  <a:lnTo>
                    <a:pt x="4805" y="38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7236275" y="4295704"/>
              <a:ext cx="230934" cy="656275"/>
            </a:xfrm>
            <a:custGeom>
              <a:avLst/>
              <a:gdLst/>
              <a:ahLst/>
              <a:cxnLst/>
              <a:rect l="l" t="t" r="r" b="b"/>
              <a:pathLst>
                <a:path w="5564" h="15811" extrusionOk="0">
                  <a:moveTo>
                    <a:pt x="2267" y="0"/>
                  </a:moveTo>
                  <a:lnTo>
                    <a:pt x="0" y="15356"/>
                  </a:lnTo>
                  <a:lnTo>
                    <a:pt x="2532" y="15584"/>
                  </a:lnTo>
                  <a:lnTo>
                    <a:pt x="5018" y="15811"/>
                  </a:lnTo>
                  <a:lnTo>
                    <a:pt x="5564" y="296"/>
                  </a:lnTo>
                  <a:lnTo>
                    <a:pt x="3942" y="152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7049700" y="4279350"/>
              <a:ext cx="280657" cy="653785"/>
            </a:xfrm>
            <a:custGeom>
              <a:avLst/>
              <a:gdLst/>
              <a:ahLst/>
              <a:cxnLst/>
              <a:rect l="l" t="t" r="r" b="b"/>
              <a:pathLst>
                <a:path w="6762" h="15751" extrusionOk="0">
                  <a:moveTo>
                    <a:pt x="2502" y="0"/>
                  </a:moveTo>
                  <a:lnTo>
                    <a:pt x="1" y="15341"/>
                  </a:lnTo>
                  <a:lnTo>
                    <a:pt x="4495" y="15750"/>
                  </a:lnTo>
                  <a:lnTo>
                    <a:pt x="6762" y="394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6920738" y="4267064"/>
              <a:ext cx="232843" cy="649053"/>
            </a:xfrm>
            <a:custGeom>
              <a:avLst/>
              <a:gdLst/>
              <a:ahLst/>
              <a:cxnLst/>
              <a:rect l="l" t="t" r="r" b="b"/>
              <a:pathLst>
                <a:path w="5610" h="15637" extrusionOk="0">
                  <a:moveTo>
                    <a:pt x="2312" y="1"/>
                  </a:moveTo>
                  <a:lnTo>
                    <a:pt x="531" y="14060"/>
                  </a:lnTo>
                  <a:cubicBezTo>
                    <a:pt x="531" y="14060"/>
                    <a:pt x="76" y="14720"/>
                    <a:pt x="0" y="15349"/>
                  </a:cubicBezTo>
                  <a:lnTo>
                    <a:pt x="3108" y="15637"/>
                  </a:lnTo>
                  <a:lnTo>
                    <a:pt x="5609" y="296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7204480" y="4042551"/>
              <a:ext cx="395169" cy="276149"/>
            </a:xfrm>
            <a:custGeom>
              <a:avLst/>
              <a:gdLst/>
              <a:ahLst/>
              <a:cxnLst/>
              <a:rect l="l" t="t" r="r" b="b"/>
              <a:pathLst>
                <a:path w="9521" h="6653" extrusionOk="0">
                  <a:moveTo>
                    <a:pt x="4683" y="0"/>
                  </a:moveTo>
                  <a:cubicBezTo>
                    <a:pt x="3680" y="0"/>
                    <a:pt x="2813" y="310"/>
                    <a:pt x="2100" y="930"/>
                  </a:cubicBezTo>
                  <a:cubicBezTo>
                    <a:pt x="213" y="2552"/>
                    <a:pt x="9" y="5690"/>
                    <a:pt x="1" y="5827"/>
                  </a:cubicBezTo>
                  <a:lnTo>
                    <a:pt x="274" y="5842"/>
                  </a:lnTo>
                  <a:cubicBezTo>
                    <a:pt x="274" y="5811"/>
                    <a:pt x="478" y="2681"/>
                    <a:pt x="2275" y="1135"/>
                  </a:cubicBezTo>
                  <a:cubicBezTo>
                    <a:pt x="2937" y="565"/>
                    <a:pt x="3741" y="272"/>
                    <a:pt x="4667" y="272"/>
                  </a:cubicBezTo>
                  <a:cubicBezTo>
                    <a:pt x="4811" y="272"/>
                    <a:pt x="4959" y="279"/>
                    <a:pt x="5109" y="294"/>
                  </a:cubicBezTo>
                  <a:cubicBezTo>
                    <a:pt x="6231" y="392"/>
                    <a:pt x="7118" y="847"/>
                    <a:pt x="7747" y="1628"/>
                  </a:cubicBezTo>
                  <a:cubicBezTo>
                    <a:pt x="9240" y="3477"/>
                    <a:pt x="8876" y="6592"/>
                    <a:pt x="8869" y="6622"/>
                  </a:cubicBezTo>
                  <a:lnTo>
                    <a:pt x="9134" y="6653"/>
                  </a:lnTo>
                  <a:cubicBezTo>
                    <a:pt x="9149" y="6524"/>
                    <a:pt x="9521" y="3401"/>
                    <a:pt x="7959" y="1461"/>
                  </a:cubicBezTo>
                  <a:cubicBezTo>
                    <a:pt x="7277" y="620"/>
                    <a:pt x="6330" y="134"/>
                    <a:pt x="5140" y="21"/>
                  </a:cubicBezTo>
                  <a:cubicBezTo>
                    <a:pt x="4985" y="7"/>
                    <a:pt x="4832" y="0"/>
                    <a:pt x="4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6992130" y="4853189"/>
              <a:ext cx="695582" cy="40926"/>
            </a:xfrm>
            <a:custGeom>
              <a:avLst/>
              <a:gdLst/>
              <a:ahLst/>
              <a:cxnLst/>
              <a:rect l="l" t="t" r="r" b="b"/>
              <a:pathLst>
                <a:path w="16759" h="986" extrusionOk="0">
                  <a:moveTo>
                    <a:pt x="16" y="0"/>
                  </a:moveTo>
                  <a:lnTo>
                    <a:pt x="1" y="273"/>
                  </a:lnTo>
                  <a:lnTo>
                    <a:pt x="16744" y="985"/>
                  </a:lnTo>
                  <a:lnTo>
                    <a:pt x="16759" y="71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60"/>
          <p:cNvGrpSpPr/>
          <p:nvPr/>
        </p:nvGrpSpPr>
        <p:grpSpPr>
          <a:xfrm flipH="1">
            <a:off x="2233251" y="2437557"/>
            <a:ext cx="215714" cy="268398"/>
            <a:chOff x="8237344" y="3675294"/>
            <a:chExt cx="188150" cy="234102"/>
          </a:xfrm>
        </p:grpSpPr>
        <p:sp>
          <p:nvSpPr>
            <p:cNvPr id="1519" name="Google Shape;1519;p60"/>
            <p:cNvSpPr/>
            <p:nvPr/>
          </p:nvSpPr>
          <p:spPr>
            <a:xfrm>
              <a:off x="8237344" y="3837007"/>
              <a:ext cx="49723" cy="38726"/>
            </a:xfrm>
            <a:custGeom>
              <a:avLst/>
              <a:gdLst/>
              <a:ahLst/>
              <a:cxnLst/>
              <a:rect l="l" t="t" r="r" b="b"/>
              <a:pathLst>
                <a:path w="1198" h="933" extrusionOk="0">
                  <a:moveTo>
                    <a:pt x="599" y="1"/>
                  </a:moveTo>
                  <a:cubicBezTo>
                    <a:pt x="0" y="1"/>
                    <a:pt x="0" y="933"/>
                    <a:pt x="599" y="933"/>
                  </a:cubicBezTo>
                  <a:cubicBezTo>
                    <a:pt x="1198" y="933"/>
                    <a:pt x="1198" y="1"/>
                    <a:pt x="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8385815" y="3803054"/>
              <a:ext cx="39679" cy="106342"/>
            </a:xfrm>
            <a:custGeom>
              <a:avLst/>
              <a:gdLst/>
              <a:ahLst/>
              <a:cxnLst/>
              <a:rect l="l" t="t" r="r" b="b"/>
              <a:pathLst>
                <a:path w="956" h="2562" extrusionOk="0">
                  <a:moveTo>
                    <a:pt x="478" y="0"/>
                  </a:moveTo>
                  <a:lnTo>
                    <a:pt x="0" y="1281"/>
                  </a:lnTo>
                  <a:lnTo>
                    <a:pt x="478" y="2562"/>
                  </a:lnTo>
                  <a:lnTo>
                    <a:pt x="955" y="128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8243611" y="3675294"/>
              <a:ext cx="31170" cy="84053"/>
            </a:xfrm>
            <a:custGeom>
              <a:avLst/>
              <a:gdLst/>
              <a:ahLst/>
              <a:cxnLst/>
              <a:rect l="l" t="t" r="r" b="b"/>
              <a:pathLst>
                <a:path w="751" h="2025" extrusionOk="0">
                  <a:moveTo>
                    <a:pt x="380" y="1"/>
                  </a:moveTo>
                  <a:lnTo>
                    <a:pt x="1" y="1017"/>
                  </a:lnTo>
                  <a:lnTo>
                    <a:pt x="380" y="2025"/>
                  </a:lnTo>
                  <a:lnTo>
                    <a:pt x="751" y="1017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/>
          <p:nvPr/>
        </p:nvSpPr>
        <p:spPr>
          <a:xfrm rot="8100000" flipH="1">
            <a:off x="7165119" y="3816352"/>
            <a:ext cx="2902932" cy="2063647"/>
          </a:xfrm>
          <a:custGeom>
            <a:avLst/>
            <a:gdLst/>
            <a:ahLst/>
            <a:cxnLst/>
            <a:rect l="l" t="t" r="r" b="b"/>
            <a:pathLst>
              <a:path w="137074" h="112334" extrusionOk="0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grpSp>
        <p:nvGrpSpPr>
          <p:cNvPr id="440" name="Google Shape;440;p43"/>
          <p:cNvGrpSpPr/>
          <p:nvPr/>
        </p:nvGrpSpPr>
        <p:grpSpPr>
          <a:xfrm>
            <a:off x="8553911" y="3092224"/>
            <a:ext cx="1180178" cy="1390488"/>
            <a:chOff x="8030600" y="3073588"/>
            <a:chExt cx="1617125" cy="1905300"/>
          </a:xfrm>
        </p:grpSpPr>
        <p:sp>
          <p:nvSpPr>
            <p:cNvPr id="441" name="Google Shape;441;p43"/>
            <p:cNvSpPr/>
            <p:nvPr/>
          </p:nvSpPr>
          <p:spPr>
            <a:xfrm>
              <a:off x="8030600" y="3379213"/>
              <a:ext cx="1617125" cy="1599675"/>
            </a:xfrm>
            <a:custGeom>
              <a:avLst/>
              <a:gdLst/>
              <a:ahLst/>
              <a:cxnLst/>
              <a:rect l="l" t="t" r="r" b="b"/>
              <a:pathLst>
                <a:path w="64685" h="63987" extrusionOk="0">
                  <a:moveTo>
                    <a:pt x="51110" y="0"/>
                  </a:moveTo>
                  <a:lnTo>
                    <a:pt x="0" y="9198"/>
                  </a:lnTo>
                  <a:lnTo>
                    <a:pt x="7626" y="55558"/>
                  </a:lnTo>
                  <a:cubicBezTo>
                    <a:pt x="7742" y="57094"/>
                    <a:pt x="7742" y="58585"/>
                    <a:pt x="7079" y="59982"/>
                  </a:cubicBezTo>
                  <a:cubicBezTo>
                    <a:pt x="6275" y="61693"/>
                    <a:pt x="5565" y="63963"/>
                    <a:pt x="7474" y="63987"/>
                  </a:cubicBezTo>
                  <a:lnTo>
                    <a:pt x="62903" y="54021"/>
                  </a:lnTo>
                  <a:cubicBezTo>
                    <a:pt x="64685" y="53334"/>
                    <a:pt x="63229" y="51448"/>
                    <a:pt x="61879" y="50121"/>
                  </a:cubicBezTo>
                  <a:cubicBezTo>
                    <a:pt x="60773" y="49049"/>
                    <a:pt x="60261" y="47652"/>
                    <a:pt x="59830" y="46174"/>
                  </a:cubicBezTo>
                  <a:lnTo>
                    <a:pt x="51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8030600" y="3609138"/>
              <a:ext cx="333850" cy="1369750"/>
            </a:xfrm>
            <a:custGeom>
              <a:avLst/>
              <a:gdLst/>
              <a:ahLst/>
              <a:cxnLst/>
              <a:rect l="l" t="t" r="r" b="b"/>
              <a:pathLst>
                <a:path w="13354" h="54790" extrusionOk="0">
                  <a:moveTo>
                    <a:pt x="0" y="1"/>
                  </a:moveTo>
                  <a:lnTo>
                    <a:pt x="7626" y="46361"/>
                  </a:lnTo>
                  <a:cubicBezTo>
                    <a:pt x="7742" y="47897"/>
                    <a:pt x="7742" y="49388"/>
                    <a:pt x="7079" y="50785"/>
                  </a:cubicBezTo>
                  <a:cubicBezTo>
                    <a:pt x="6275" y="52496"/>
                    <a:pt x="5565" y="54766"/>
                    <a:pt x="7474" y="54790"/>
                  </a:cubicBezTo>
                  <a:lnTo>
                    <a:pt x="13354" y="53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8469200" y="3736813"/>
              <a:ext cx="785150" cy="470950"/>
            </a:xfrm>
            <a:custGeom>
              <a:avLst/>
              <a:gdLst/>
              <a:ahLst/>
              <a:cxnLst/>
              <a:rect l="l" t="t" r="r" b="b"/>
              <a:pathLst>
                <a:path w="31406" h="18838" extrusionOk="0">
                  <a:moveTo>
                    <a:pt x="30805" y="0"/>
                  </a:moveTo>
                  <a:cubicBezTo>
                    <a:pt x="30748" y="0"/>
                    <a:pt x="30686" y="13"/>
                    <a:pt x="30620" y="40"/>
                  </a:cubicBezTo>
                  <a:cubicBezTo>
                    <a:pt x="22098" y="3439"/>
                    <a:pt x="13995" y="7863"/>
                    <a:pt x="6544" y="13230"/>
                  </a:cubicBezTo>
                  <a:cubicBezTo>
                    <a:pt x="4437" y="14756"/>
                    <a:pt x="2388" y="16351"/>
                    <a:pt x="385" y="18015"/>
                  </a:cubicBezTo>
                  <a:cubicBezTo>
                    <a:pt x="0" y="18336"/>
                    <a:pt x="351" y="18837"/>
                    <a:pt x="757" y="18837"/>
                  </a:cubicBezTo>
                  <a:cubicBezTo>
                    <a:pt x="866" y="18837"/>
                    <a:pt x="980" y="18801"/>
                    <a:pt x="1084" y="18714"/>
                  </a:cubicBezTo>
                  <a:cubicBezTo>
                    <a:pt x="8023" y="12951"/>
                    <a:pt x="15660" y="8038"/>
                    <a:pt x="23786" y="4115"/>
                  </a:cubicBezTo>
                  <a:cubicBezTo>
                    <a:pt x="26115" y="2985"/>
                    <a:pt x="28478" y="1949"/>
                    <a:pt x="30888" y="994"/>
                  </a:cubicBezTo>
                  <a:cubicBezTo>
                    <a:pt x="31406" y="787"/>
                    <a:pt x="31260" y="0"/>
                    <a:pt x="30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8224150" y="3073588"/>
              <a:ext cx="662750" cy="466300"/>
            </a:xfrm>
            <a:custGeom>
              <a:avLst/>
              <a:gdLst/>
              <a:ahLst/>
              <a:cxnLst/>
              <a:rect l="l" t="t" r="r" b="b"/>
              <a:pathLst>
                <a:path w="26510" h="18652" extrusionOk="0">
                  <a:moveTo>
                    <a:pt x="26510" y="1"/>
                  </a:moveTo>
                  <a:lnTo>
                    <a:pt x="0" y="5426"/>
                  </a:lnTo>
                  <a:lnTo>
                    <a:pt x="7673" y="18652"/>
                  </a:lnTo>
                  <a:lnTo>
                    <a:pt x="25520" y="15439"/>
                  </a:lnTo>
                  <a:cubicBezTo>
                    <a:pt x="26195" y="15322"/>
                    <a:pt x="26510" y="1"/>
                    <a:pt x="26510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8862150" y="3092238"/>
              <a:ext cx="296600" cy="367325"/>
            </a:xfrm>
            <a:custGeom>
              <a:avLst/>
              <a:gdLst/>
              <a:ahLst/>
              <a:cxnLst/>
              <a:rect l="l" t="t" r="r" b="b"/>
              <a:pathLst>
                <a:path w="11864" h="14693" extrusionOk="0">
                  <a:moveTo>
                    <a:pt x="11864" y="0"/>
                  </a:moveTo>
                  <a:lnTo>
                    <a:pt x="12" y="1537"/>
                  </a:lnTo>
                  <a:lnTo>
                    <a:pt x="0" y="14693"/>
                  </a:lnTo>
                  <a:lnTo>
                    <a:pt x="8278" y="13144"/>
                  </a:lnTo>
                  <a:lnTo>
                    <a:pt x="11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8057950" y="3275888"/>
              <a:ext cx="416825" cy="307675"/>
            </a:xfrm>
            <a:custGeom>
              <a:avLst/>
              <a:gdLst/>
              <a:ahLst/>
              <a:cxnLst/>
              <a:rect l="l" t="t" r="r" b="b"/>
              <a:pathLst>
                <a:path w="16673" h="12307" extrusionOk="0">
                  <a:moveTo>
                    <a:pt x="9629" y="0"/>
                  </a:moveTo>
                  <a:lnTo>
                    <a:pt x="1" y="1910"/>
                  </a:lnTo>
                  <a:lnTo>
                    <a:pt x="4588" y="12306"/>
                  </a:lnTo>
                  <a:lnTo>
                    <a:pt x="16672" y="10141"/>
                  </a:lnTo>
                  <a:lnTo>
                    <a:pt x="9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8283525" y="3073813"/>
              <a:ext cx="754725" cy="560400"/>
            </a:xfrm>
            <a:custGeom>
              <a:avLst/>
              <a:gdLst/>
              <a:ahLst/>
              <a:cxnLst/>
              <a:rect l="l" t="t" r="r" b="b"/>
              <a:pathLst>
                <a:path w="30189" h="22416" extrusionOk="0">
                  <a:moveTo>
                    <a:pt x="15926" y="1"/>
                  </a:moveTo>
                  <a:cubicBezTo>
                    <a:pt x="14960" y="1"/>
                    <a:pt x="13955" y="95"/>
                    <a:pt x="12912" y="283"/>
                  </a:cubicBezTo>
                  <a:lnTo>
                    <a:pt x="12562" y="341"/>
                  </a:lnTo>
                  <a:cubicBezTo>
                    <a:pt x="8569" y="1051"/>
                    <a:pt x="5577" y="2879"/>
                    <a:pt x="3656" y="5778"/>
                  </a:cubicBezTo>
                  <a:cubicBezTo>
                    <a:pt x="0" y="11320"/>
                    <a:pt x="1619" y="18666"/>
                    <a:pt x="1677" y="18957"/>
                  </a:cubicBezTo>
                  <a:lnTo>
                    <a:pt x="2212" y="21880"/>
                  </a:lnTo>
                  <a:cubicBezTo>
                    <a:pt x="2259" y="22194"/>
                    <a:pt x="2538" y="22415"/>
                    <a:pt x="2841" y="22415"/>
                  </a:cubicBezTo>
                  <a:cubicBezTo>
                    <a:pt x="2888" y="22415"/>
                    <a:pt x="2923" y="22403"/>
                    <a:pt x="2957" y="22403"/>
                  </a:cubicBezTo>
                  <a:cubicBezTo>
                    <a:pt x="3307" y="22334"/>
                    <a:pt x="3540" y="22008"/>
                    <a:pt x="3481" y="21647"/>
                  </a:cubicBezTo>
                  <a:lnTo>
                    <a:pt x="2946" y="18701"/>
                  </a:lnTo>
                  <a:cubicBezTo>
                    <a:pt x="2923" y="18631"/>
                    <a:pt x="1386" y="11541"/>
                    <a:pt x="4739" y="6488"/>
                  </a:cubicBezTo>
                  <a:cubicBezTo>
                    <a:pt x="6450" y="3904"/>
                    <a:pt x="9163" y="2262"/>
                    <a:pt x="12795" y="1610"/>
                  </a:cubicBezTo>
                  <a:lnTo>
                    <a:pt x="13144" y="1540"/>
                  </a:lnTo>
                  <a:cubicBezTo>
                    <a:pt x="14096" y="1370"/>
                    <a:pt x="15013" y="1284"/>
                    <a:pt x="15892" y="1284"/>
                  </a:cubicBezTo>
                  <a:cubicBezTo>
                    <a:pt x="18369" y="1284"/>
                    <a:pt x="20553" y="1961"/>
                    <a:pt x="22400" y="3310"/>
                  </a:cubicBezTo>
                  <a:cubicBezTo>
                    <a:pt x="27301" y="6884"/>
                    <a:pt x="28326" y="14079"/>
                    <a:pt x="28338" y="14172"/>
                  </a:cubicBezTo>
                  <a:lnTo>
                    <a:pt x="28862" y="17083"/>
                  </a:lnTo>
                  <a:cubicBezTo>
                    <a:pt x="28885" y="17258"/>
                    <a:pt x="28990" y="17409"/>
                    <a:pt x="29129" y="17502"/>
                  </a:cubicBezTo>
                  <a:cubicBezTo>
                    <a:pt x="29243" y="17581"/>
                    <a:pt x="29363" y="17620"/>
                    <a:pt x="29489" y="17620"/>
                  </a:cubicBezTo>
                  <a:cubicBezTo>
                    <a:pt x="29532" y="17620"/>
                    <a:pt x="29575" y="17616"/>
                    <a:pt x="29618" y="17607"/>
                  </a:cubicBezTo>
                  <a:cubicBezTo>
                    <a:pt x="29653" y="17607"/>
                    <a:pt x="29688" y="17584"/>
                    <a:pt x="29735" y="17572"/>
                  </a:cubicBezTo>
                  <a:cubicBezTo>
                    <a:pt x="30014" y="17467"/>
                    <a:pt x="30189" y="17153"/>
                    <a:pt x="30142" y="16862"/>
                  </a:cubicBezTo>
                  <a:lnTo>
                    <a:pt x="29618" y="13963"/>
                  </a:lnTo>
                  <a:cubicBezTo>
                    <a:pt x="29572" y="13637"/>
                    <a:pt x="28512" y="6174"/>
                    <a:pt x="23157" y="2274"/>
                  </a:cubicBezTo>
                  <a:cubicBezTo>
                    <a:pt x="21091" y="759"/>
                    <a:pt x="18668" y="1"/>
                    <a:pt x="15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43"/>
          <p:cNvSpPr/>
          <p:nvPr/>
        </p:nvSpPr>
        <p:spPr>
          <a:xfrm>
            <a:off x="-247200" y="-72262"/>
            <a:ext cx="2878750" cy="1462725"/>
          </a:xfrm>
          <a:custGeom>
            <a:avLst/>
            <a:gdLst/>
            <a:ahLst/>
            <a:cxnLst/>
            <a:rect l="l" t="t" r="r" b="b"/>
            <a:pathLst>
              <a:path w="115150" h="58509" extrusionOk="0">
                <a:moveTo>
                  <a:pt x="0" y="54226"/>
                </a:moveTo>
                <a:cubicBezTo>
                  <a:pt x="7702" y="56152"/>
                  <a:pt x="16306" y="60544"/>
                  <a:pt x="23604" y="57416"/>
                </a:cubicBezTo>
                <a:cubicBezTo>
                  <a:pt x="32888" y="53437"/>
                  <a:pt x="34212" y="39857"/>
                  <a:pt x="41786" y="33174"/>
                </a:cubicBezTo>
                <a:cubicBezTo>
                  <a:pt x="48013" y="27679"/>
                  <a:pt x="57801" y="28572"/>
                  <a:pt x="65390" y="25199"/>
                </a:cubicBezTo>
                <a:cubicBezTo>
                  <a:pt x="70959" y="22724"/>
                  <a:pt x="73521" y="16111"/>
                  <a:pt x="77830" y="11802"/>
                </a:cubicBezTo>
                <a:cubicBezTo>
                  <a:pt x="86273" y="3359"/>
                  <a:pt x="102262" y="11083"/>
                  <a:pt x="113237" y="6380"/>
                </a:cubicBezTo>
                <a:cubicBezTo>
                  <a:pt x="115278" y="5505"/>
                  <a:pt x="114449" y="2107"/>
                  <a:pt x="115150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956A4-EEAF-48CB-9625-2B9F92394C4B}"/>
              </a:ext>
            </a:extLst>
          </p:cNvPr>
          <p:cNvSpPr txBox="1"/>
          <p:nvPr/>
        </p:nvSpPr>
        <p:spPr>
          <a:xfrm>
            <a:off x="520995" y="1509823"/>
            <a:ext cx="7956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800" b="0" i="0" dirty="0">
                <a:solidFill>
                  <a:srgbClr val="3C4043"/>
                </a:solidFill>
                <a:effectLst/>
                <a:latin typeface="Inter"/>
              </a:rPr>
              <a:t>Customer Personality Analysis is a detailed analysis of a company’s ideal customers. It helps a business to better understand its customers and makes it easier for them to modify products according to the specific needs, behaviors, and concerns of different types of customers.</a:t>
            </a:r>
          </a:p>
          <a:p>
            <a:pPr algn="ctr" fontAlgn="base"/>
            <a:r>
              <a:rPr lang="en-US" sz="1800" b="0" i="0" dirty="0">
                <a:solidFill>
                  <a:srgbClr val="3C4043"/>
                </a:solidFill>
                <a:effectLst/>
                <a:latin typeface="Inter"/>
              </a:rPr>
              <a:t>Customer personality analysis helps a business to modify its product based on its target customers from different types of customer segments. For example, instead of spending money to market a new product to every customer in the company’s database, a company can analyze which customer segment is most likely to buy the product and then market the product only on that particular segment.</a:t>
            </a:r>
          </a:p>
          <a:p>
            <a:pPr algn="ctr"/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title" idx="14"/>
          </p:nvPr>
        </p:nvSpPr>
        <p:spPr>
          <a:xfrm>
            <a:off x="691402" y="5308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Important Steps for Performing EDA.</a:t>
            </a:r>
            <a:br>
              <a:rPr lang="en-IN" sz="2400" b="1" dirty="0">
                <a:solidFill>
                  <a:schemeClr val="bg1"/>
                </a:solidFill>
              </a:rPr>
            </a:b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601" name="Google Shape;601;p45"/>
          <p:cNvSpPr/>
          <p:nvPr/>
        </p:nvSpPr>
        <p:spPr>
          <a:xfrm>
            <a:off x="-199350" y="-31900"/>
            <a:ext cx="2799000" cy="1093250"/>
          </a:xfrm>
          <a:custGeom>
            <a:avLst/>
            <a:gdLst/>
            <a:ahLst/>
            <a:cxnLst/>
            <a:rect l="l" t="t" r="r" b="b"/>
            <a:pathLst>
              <a:path w="111960" h="43730" extrusionOk="0">
                <a:moveTo>
                  <a:pt x="0" y="41148"/>
                </a:moveTo>
                <a:cubicBezTo>
                  <a:pt x="10960" y="41148"/>
                  <a:pt x="22457" y="45890"/>
                  <a:pt x="32854" y="42424"/>
                </a:cubicBezTo>
                <a:cubicBezTo>
                  <a:pt x="39345" y="40260"/>
                  <a:pt x="43486" y="33091"/>
                  <a:pt x="50079" y="31260"/>
                </a:cubicBezTo>
                <a:cubicBezTo>
                  <a:pt x="58021" y="29054"/>
                  <a:pt x="67088" y="37435"/>
                  <a:pt x="74640" y="34131"/>
                </a:cubicBezTo>
                <a:cubicBezTo>
                  <a:pt x="82748" y="30584"/>
                  <a:pt x="84807" y="19642"/>
                  <a:pt x="89951" y="12440"/>
                </a:cubicBezTo>
                <a:cubicBezTo>
                  <a:pt x="94849" y="5583"/>
                  <a:pt x="106001" y="5959"/>
                  <a:pt x="111960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66E887E0-88DF-45AE-9F1D-5733B60EC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299588"/>
              </p:ext>
            </p:extLst>
          </p:nvPr>
        </p:nvGraphicFramePr>
        <p:xfrm>
          <a:off x="1090670" y="1286539"/>
          <a:ext cx="6852491" cy="3450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53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/>
          <p:nvPr/>
        </p:nvSpPr>
        <p:spPr>
          <a:xfrm rot="8100000" flipH="1">
            <a:off x="7165119" y="3816352"/>
            <a:ext cx="2902932" cy="2063647"/>
          </a:xfrm>
          <a:custGeom>
            <a:avLst/>
            <a:gdLst/>
            <a:ahLst/>
            <a:cxnLst/>
            <a:rect l="l" t="t" r="r" b="b"/>
            <a:pathLst>
              <a:path w="137074" h="112334" extrusionOk="0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to Perform EDA.	</a:t>
            </a:r>
            <a:endParaRPr dirty="0"/>
          </a:p>
        </p:txBody>
      </p:sp>
      <p:grpSp>
        <p:nvGrpSpPr>
          <p:cNvPr id="440" name="Google Shape;440;p43"/>
          <p:cNvGrpSpPr/>
          <p:nvPr/>
        </p:nvGrpSpPr>
        <p:grpSpPr>
          <a:xfrm>
            <a:off x="8553911" y="3092224"/>
            <a:ext cx="1180178" cy="1390488"/>
            <a:chOff x="8030600" y="3073588"/>
            <a:chExt cx="1617125" cy="1905300"/>
          </a:xfrm>
        </p:grpSpPr>
        <p:sp>
          <p:nvSpPr>
            <p:cNvPr id="441" name="Google Shape;441;p43"/>
            <p:cNvSpPr/>
            <p:nvPr/>
          </p:nvSpPr>
          <p:spPr>
            <a:xfrm>
              <a:off x="8030600" y="3379213"/>
              <a:ext cx="1617125" cy="1599675"/>
            </a:xfrm>
            <a:custGeom>
              <a:avLst/>
              <a:gdLst/>
              <a:ahLst/>
              <a:cxnLst/>
              <a:rect l="l" t="t" r="r" b="b"/>
              <a:pathLst>
                <a:path w="64685" h="63987" extrusionOk="0">
                  <a:moveTo>
                    <a:pt x="51110" y="0"/>
                  </a:moveTo>
                  <a:lnTo>
                    <a:pt x="0" y="9198"/>
                  </a:lnTo>
                  <a:lnTo>
                    <a:pt x="7626" y="55558"/>
                  </a:lnTo>
                  <a:cubicBezTo>
                    <a:pt x="7742" y="57094"/>
                    <a:pt x="7742" y="58585"/>
                    <a:pt x="7079" y="59982"/>
                  </a:cubicBezTo>
                  <a:cubicBezTo>
                    <a:pt x="6275" y="61693"/>
                    <a:pt x="5565" y="63963"/>
                    <a:pt x="7474" y="63987"/>
                  </a:cubicBezTo>
                  <a:lnTo>
                    <a:pt x="62903" y="54021"/>
                  </a:lnTo>
                  <a:cubicBezTo>
                    <a:pt x="64685" y="53334"/>
                    <a:pt x="63229" y="51448"/>
                    <a:pt x="61879" y="50121"/>
                  </a:cubicBezTo>
                  <a:cubicBezTo>
                    <a:pt x="60773" y="49049"/>
                    <a:pt x="60261" y="47652"/>
                    <a:pt x="59830" y="46174"/>
                  </a:cubicBezTo>
                  <a:lnTo>
                    <a:pt x="51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8030600" y="3609138"/>
              <a:ext cx="333850" cy="1369750"/>
            </a:xfrm>
            <a:custGeom>
              <a:avLst/>
              <a:gdLst/>
              <a:ahLst/>
              <a:cxnLst/>
              <a:rect l="l" t="t" r="r" b="b"/>
              <a:pathLst>
                <a:path w="13354" h="54790" extrusionOk="0">
                  <a:moveTo>
                    <a:pt x="0" y="1"/>
                  </a:moveTo>
                  <a:lnTo>
                    <a:pt x="7626" y="46361"/>
                  </a:lnTo>
                  <a:cubicBezTo>
                    <a:pt x="7742" y="47897"/>
                    <a:pt x="7742" y="49388"/>
                    <a:pt x="7079" y="50785"/>
                  </a:cubicBezTo>
                  <a:cubicBezTo>
                    <a:pt x="6275" y="52496"/>
                    <a:pt x="5565" y="54766"/>
                    <a:pt x="7474" y="54790"/>
                  </a:cubicBezTo>
                  <a:lnTo>
                    <a:pt x="13354" y="53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8469200" y="3736813"/>
              <a:ext cx="785150" cy="470950"/>
            </a:xfrm>
            <a:custGeom>
              <a:avLst/>
              <a:gdLst/>
              <a:ahLst/>
              <a:cxnLst/>
              <a:rect l="l" t="t" r="r" b="b"/>
              <a:pathLst>
                <a:path w="31406" h="18838" extrusionOk="0">
                  <a:moveTo>
                    <a:pt x="30805" y="0"/>
                  </a:moveTo>
                  <a:cubicBezTo>
                    <a:pt x="30748" y="0"/>
                    <a:pt x="30686" y="13"/>
                    <a:pt x="30620" y="40"/>
                  </a:cubicBezTo>
                  <a:cubicBezTo>
                    <a:pt x="22098" y="3439"/>
                    <a:pt x="13995" y="7863"/>
                    <a:pt x="6544" y="13230"/>
                  </a:cubicBezTo>
                  <a:cubicBezTo>
                    <a:pt x="4437" y="14756"/>
                    <a:pt x="2388" y="16351"/>
                    <a:pt x="385" y="18015"/>
                  </a:cubicBezTo>
                  <a:cubicBezTo>
                    <a:pt x="0" y="18336"/>
                    <a:pt x="351" y="18837"/>
                    <a:pt x="757" y="18837"/>
                  </a:cubicBezTo>
                  <a:cubicBezTo>
                    <a:pt x="866" y="18837"/>
                    <a:pt x="980" y="18801"/>
                    <a:pt x="1084" y="18714"/>
                  </a:cubicBezTo>
                  <a:cubicBezTo>
                    <a:pt x="8023" y="12951"/>
                    <a:pt x="15660" y="8038"/>
                    <a:pt x="23786" y="4115"/>
                  </a:cubicBezTo>
                  <a:cubicBezTo>
                    <a:pt x="26115" y="2985"/>
                    <a:pt x="28478" y="1949"/>
                    <a:pt x="30888" y="994"/>
                  </a:cubicBezTo>
                  <a:cubicBezTo>
                    <a:pt x="31406" y="787"/>
                    <a:pt x="31260" y="0"/>
                    <a:pt x="30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8224150" y="3073588"/>
              <a:ext cx="662750" cy="466300"/>
            </a:xfrm>
            <a:custGeom>
              <a:avLst/>
              <a:gdLst/>
              <a:ahLst/>
              <a:cxnLst/>
              <a:rect l="l" t="t" r="r" b="b"/>
              <a:pathLst>
                <a:path w="26510" h="18652" extrusionOk="0">
                  <a:moveTo>
                    <a:pt x="26510" y="1"/>
                  </a:moveTo>
                  <a:lnTo>
                    <a:pt x="0" y="5426"/>
                  </a:lnTo>
                  <a:lnTo>
                    <a:pt x="7673" y="18652"/>
                  </a:lnTo>
                  <a:lnTo>
                    <a:pt x="25520" y="15439"/>
                  </a:lnTo>
                  <a:cubicBezTo>
                    <a:pt x="26195" y="15322"/>
                    <a:pt x="26510" y="1"/>
                    <a:pt x="26510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8862150" y="3092238"/>
              <a:ext cx="296600" cy="367325"/>
            </a:xfrm>
            <a:custGeom>
              <a:avLst/>
              <a:gdLst/>
              <a:ahLst/>
              <a:cxnLst/>
              <a:rect l="l" t="t" r="r" b="b"/>
              <a:pathLst>
                <a:path w="11864" h="14693" extrusionOk="0">
                  <a:moveTo>
                    <a:pt x="11864" y="0"/>
                  </a:moveTo>
                  <a:lnTo>
                    <a:pt x="12" y="1537"/>
                  </a:lnTo>
                  <a:lnTo>
                    <a:pt x="0" y="14693"/>
                  </a:lnTo>
                  <a:lnTo>
                    <a:pt x="8278" y="13144"/>
                  </a:lnTo>
                  <a:lnTo>
                    <a:pt x="11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8057950" y="3275888"/>
              <a:ext cx="416825" cy="307675"/>
            </a:xfrm>
            <a:custGeom>
              <a:avLst/>
              <a:gdLst/>
              <a:ahLst/>
              <a:cxnLst/>
              <a:rect l="l" t="t" r="r" b="b"/>
              <a:pathLst>
                <a:path w="16673" h="12307" extrusionOk="0">
                  <a:moveTo>
                    <a:pt x="9629" y="0"/>
                  </a:moveTo>
                  <a:lnTo>
                    <a:pt x="1" y="1910"/>
                  </a:lnTo>
                  <a:lnTo>
                    <a:pt x="4588" y="12306"/>
                  </a:lnTo>
                  <a:lnTo>
                    <a:pt x="16672" y="10141"/>
                  </a:lnTo>
                  <a:lnTo>
                    <a:pt x="9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8283525" y="3073813"/>
              <a:ext cx="754725" cy="560400"/>
            </a:xfrm>
            <a:custGeom>
              <a:avLst/>
              <a:gdLst/>
              <a:ahLst/>
              <a:cxnLst/>
              <a:rect l="l" t="t" r="r" b="b"/>
              <a:pathLst>
                <a:path w="30189" h="22416" extrusionOk="0">
                  <a:moveTo>
                    <a:pt x="15926" y="1"/>
                  </a:moveTo>
                  <a:cubicBezTo>
                    <a:pt x="14960" y="1"/>
                    <a:pt x="13955" y="95"/>
                    <a:pt x="12912" y="283"/>
                  </a:cubicBezTo>
                  <a:lnTo>
                    <a:pt x="12562" y="341"/>
                  </a:lnTo>
                  <a:cubicBezTo>
                    <a:pt x="8569" y="1051"/>
                    <a:pt x="5577" y="2879"/>
                    <a:pt x="3656" y="5778"/>
                  </a:cubicBezTo>
                  <a:cubicBezTo>
                    <a:pt x="0" y="11320"/>
                    <a:pt x="1619" y="18666"/>
                    <a:pt x="1677" y="18957"/>
                  </a:cubicBezTo>
                  <a:lnTo>
                    <a:pt x="2212" y="21880"/>
                  </a:lnTo>
                  <a:cubicBezTo>
                    <a:pt x="2259" y="22194"/>
                    <a:pt x="2538" y="22415"/>
                    <a:pt x="2841" y="22415"/>
                  </a:cubicBezTo>
                  <a:cubicBezTo>
                    <a:pt x="2888" y="22415"/>
                    <a:pt x="2923" y="22403"/>
                    <a:pt x="2957" y="22403"/>
                  </a:cubicBezTo>
                  <a:cubicBezTo>
                    <a:pt x="3307" y="22334"/>
                    <a:pt x="3540" y="22008"/>
                    <a:pt x="3481" y="21647"/>
                  </a:cubicBezTo>
                  <a:lnTo>
                    <a:pt x="2946" y="18701"/>
                  </a:lnTo>
                  <a:cubicBezTo>
                    <a:pt x="2923" y="18631"/>
                    <a:pt x="1386" y="11541"/>
                    <a:pt x="4739" y="6488"/>
                  </a:cubicBezTo>
                  <a:cubicBezTo>
                    <a:pt x="6450" y="3904"/>
                    <a:pt x="9163" y="2262"/>
                    <a:pt x="12795" y="1610"/>
                  </a:cubicBezTo>
                  <a:lnTo>
                    <a:pt x="13144" y="1540"/>
                  </a:lnTo>
                  <a:cubicBezTo>
                    <a:pt x="14096" y="1370"/>
                    <a:pt x="15013" y="1284"/>
                    <a:pt x="15892" y="1284"/>
                  </a:cubicBezTo>
                  <a:cubicBezTo>
                    <a:pt x="18369" y="1284"/>
                    <a:pt x="20553" y="1961"/>
                    <a:pt x="22400" y="3310"/>
                  </a:cubicBezTo>
                  <a:cubicBezTo>
                    <a:pt x="27301" y="6884"/>
                    <a:pt x="28326" y="14079"/>
                    <a:pt x="28338" y="14172"/>
                  </a:cubicBezTo>
                  <a:lnTo>
                    <a:pt x="28862" y="17083"/>
                  </a:lnTo>
                  <a:cubicBezTo>
                    <a:pt x="28885" y="17258"/>
                    <a:pt x="28990" y="17409"/>
                    <a:pt x="29129" y="17502"/>
                  </a:cubicBezTo>
                  <a:cubicBezTo>
                    <a:pt x="29243" y="17581"/>
                    <a:pt x="29363" y="17620"/>
                    <a:pt x="29489" y="17620"/>
                  </a:cubicBezTo>
                  <a:cubicBezTo>
                    <a:pt x="29532" y="17620"/>
                    <a:pt x="29575" y="17616"/>
                    <a:pt x="29618" y="17607"/>
                  </a:cubicBezTo>
                  <a:cubicBezTo>
                    <a:pt x="29653" y="17607"/>
                    <a:pt x="29688" y="17584"/>
                    <a:pt x="29735" y="17572"/>
                  </a:cubicBezTo>
                  <a:cubicBezTo>
                    <a:pt x="30014" y="17467"/>
                    <a:pt x="30189" y="17153"/>
                    <a:pt x="30142" y="16862"/>
                  </a:cubicBezTo>
                  <a:lnTo>
                    <a:pt x="29618" y="13963"/>
                  </a:lnTo>
                  <a:cubicBezTo>
                    <a:pt x="29572" y="13637"/>
                    <a:pt x="28512" y="6174"/>
                    <a:pt x="23157" y="2274"/>
                  </a:cubicBezTo>
                  <a:cubicBezTo>
                    <a:pt x="21091" y="759"/>
                    <a:pt x="18668" y="1"/>
                    <a:pt x="15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43"/>
          <p:cNvSpPr/>
          <p:nvPr/>
        </p:nvSpPr>
        <p:spPr>
          <a:xfrm>
            <a:off x="-247200" y="-72262"/>
            <a:ext cx="2878750" cy="1462725"/>
          </a:xfrm>
          <a:custGeom>
            <a:avLst/>
            <a:gdLst/>
            <a:ahLst/>
            <a:cxnLst/>
            <a:rect l="l" t="t" r="r" b="b"/>
            <a:pathLst>
              <a:path w="115150" h="58509" extrusionOk="0">
                <a:moveTo>
                  <a:pt x="0" y="54226"/>
                </a:moveTo>
                <a:cubicBezTo>
                  <a:pt x="7702" y="56152"/>
                  <a:pt x="16306" y="60544"/>
                  <a:pt x="23604" y="57416"/>
                </a:cubicBezTo>
                <a:cubicBezTo>
                  <a:pt x="32888" y="53437"/>
                  <a:pt x="34212" y="39857"/>
                  <a:pt x="41786" y="33174"/>
                </a:cubicBezTo>
                <a:cubicBezTo>
                  <a:pt x="48013" y="27679"/>
                  <a:pt x="57801" y="28572"/>
                  <a:pt x="65390" y="25199"/>
                </a:cubicBezTo>
                <a:cubicBezTo>
                  <a:pt x="70959" y="22724"/>
                  <a:pt x="73521" y="16111"/>
                  <a:pt x="77830" y="11802"/>
                </a:cubicBezTo>
                <a:cubicBezTo>
                  <a:pt x="86273" y="3359"/>
                  <a:pt x="102262" y="11083"/>
                  <a:pt x="113237" y="6380"/>
                </a:cubicBezTo>
                <a:cubicBezTo>
                  <a:pt x="115278" y="5505"/>
                  <a:pt x="114449" y="2107"/>
                  <a:pt x="115150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956A4-EEAF-48CB-9625-2B9F92394C4B}"/>
              </a:ext>
            </a:extLst>
          </p:cNvPr>
          <p:cNvSpPr txBox="1"/>
          <p:nvPr/>
        </p:nvSpPr>
        <p:spPr>
          <a:xfrm>
            <a:off x="556755" y="1231927"/>
            <a:ext cx="79564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Import all Important Libraries.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Import Data in our Environment.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Check Shape , Info and Datatypes.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Check Duplicate and Handle it.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Check Statical , Describe, Null Values and Handle it.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Fill Null values with mean, median and mode respectively.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Drop Irrelevant Columns.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Change Date columns Datatype to Date Format.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6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"/>
          <p:cNvSpPr txBox="1">
            <a:spLocks noGrp="1"/>
          </p:cNvSpPr>
          <p:nvPr>
            <p:ph type="title"/>
          </p:nvPr>
        </p:nvSpPr>
        <p:spPr>
          <a:xfrm>
            <a:off x="3784095" y="781051"/>
            <a:ext cx="5391250" cy="569202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Find out the customer education?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56" name="Google Shape;456;p44"/>
          <p:cNvSpPr/>
          <p:nvPr/>
        </p:nvSpPr>
        <p:spPr>
          <a:xfrm>
            <a:off x="30225" y="866906"/>
            <a:ext cx="4082901" cy="3500952"/>
          </a:xfrm>
          <a:custGeom>
            <a:avLst/>
            <a:gdLst/>
            <a:ahLst/>
            <a:cxnLst/>
            <a:rect l="l" t="t" r="r" b="b"/>
            <a:pathLst>
              <a:path w="28663" h="24578" extrusionOk="0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44"/>
          <p:cNvGrpSpPr/>
          <p:nvPr/>
        </p:nvGrpSpPr>
        <p:grpSpPr>
          <a:xfrm>
            <a:off x="207570" y="956929"/>
            <a:ext cx="3939410" cy="3592180"/>
            <a:chOff x="4920825" y="1332975"/>
            <a:chExt cx="2151625" cy="1961975"/>
          </a:xfrm>
        </p:grpSpPr>
        <p:sp>
          <p:nvSpPr>
            <p:cNvPr id="458" name="Google Shape;458;p44"/>
            <p:cNvSpPr/>
            <p:nvPr/>
          </p:nvSpPr>
          <p:spPr>
            <a:xfrm>
              <a:off x="5149900" y="1602650"/>
              <a:ext cx="165250" cy="225825"/>
            </a:xfrm>
            <a:custGeom>
              <a:avLst/>
              <a:gdLst/>
              <a:ahLst/>
              <a:cxnLst/>
              <a:rect l="l" t="t" r="r" b="b"/>
              <a:pathLst>
                <a:path w="6610" h="9033" extrusionOk="0">
                  <a:moveTo>
                    <a:pt x="5077" y="1"/>
                  </a:moveTo>
                  <a:lnTo>
                    <a:pt x="1814" y="3742"/>
                  </a:lnTo>
                  <a:lnTo>
                    <a:pt x="3000" y="7187"/>
                  </a:lnTo>
                  <a:lnTo>
                    <a:pt x="281" y="5489"/>
                  </a:lnTo>
                  <a:lnTo>
                    <a:pt x="1" y="5802"/>
                  </a:lnTo>
                  <a:lnTo>
                    <a:pt x="3692" y="9033"/>
                  </a:lnTo>
                  <a:cubicBezTo>
                    <a:pt x="4434" y="8225"/>
                    <a:pt x="5604" y="7483"/>
                    <a:pt x="6478" y="6989"/>
                  </a:cubicBezTo>
                  <a:lnTo>
                    <a:pt x="6478" y="6972"/>
                  </a:lnTo>
                  <a:lnTo>
                    <a:pt x="5159" y="3001"/>
                  </a:lnTo>
                  <a:cubicBezTo>
                    <a:pt x="5159" y="3001"/>
                    <a:pt x="6610" y="1336"/>
                    <a:pt x="5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5785675" y="2097500"/>
              <a:ext cx="191200" cy="168550"/>
            </a:xfrm>
            <a:custGeom>
              <a:avLst/>
              <a:gdLst/>
              <a:ahLst/>
              <a:cxnLst/>
              <a:rect l="l" t="t" r="r" b="b"/>
              <a:pathLst>
                <a:path w="7648" h="6742" extrusionOk="0">
                  <a:moveTo>
                    <a:pt x="1912" y="1"/>
                  </a:moveTo>
                  <a:cubicBezTo>
                    <a:pt x="1912" y="1"/>
                    <a:pt x="1846" y="50"/>
                    <a:pt x="1747" y="166"/>
                  </a:cubicBezTo>
                  <a:cubicBezTo>
                    <a:pt x="1302" y="643"/>
                    <a:pt x="115" y="2143"/>
                    <a:pt x="17" y="4434"/>
                  </a:cubicBezTo>
                  <a:cubicBezTo>
                    <a:pt x="0" y="4681"/>
                    <a:pt x="17" y="4945"/>
                    <a:pt x="33" y="5225"/>
                  </a:cubicBezTo>
                  <a:lnTo>
                    <a:pt x="1450" y="6741"/>
                  </a:lnTo>
                  <a:cubicBezTo>
                    <a:pt x="1533" y="6478"/>
                    <a:pt x="1665" y="6231"/>
                    <a:pt x="1879" y="6049"/>
                  </a:cubicBezTo>
                  <a:cubicBezTo>
                    <a:pt x="2917" y="5093"/>
                    <a:pt x="7515" y="4039"/>
                    <a:pt x="7515" y="4039"/>
                  </a:cubicBezTo>
                  <a:lnTo>
                    <a:pt x="7647" y="3874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4920825" y="2165425"/>
              <a:ext cx="135975" cy="192500"/>
            </a:xfrm>
            <a:custGeom>
              <a:avLst/>
              <a:gdLst/>
              <a:ahLst/>
              <a:cxnLst/>
              <a:rect l="l" t="t" r="r" b="b"/>
              <a:pathLst>
                <a:path w="5439" h="7700" extrusionOk="0">
                  <a:moveTo>
                    <a:pt x="110" y="1"/>
                  </a:moveTo>
                  <a:cubicBezTo>
                    <a:pt x="74" y="1"/>
                    <a:pt x="38" y="2"/>
                    <a:pt x="0" y="3"/>
                  </a:cubicBezTo>
                  <a:lnTo>
                    <a:pt x="214" y="4980"/>
                  </a:lnTo>
                  <a:lnTo>
                    <a:pt x="3461" y="6645"/>
                  </a:lnTo>
                  <a:lnTo>
                    <a:pt x="313" y="7288"/>
                  </a:lnTo>
                  <a:lnTo>
                    <a:pt x="330" y="7700"/>
                  </a:lnTo>
                  <a:lnTo>
                    <a:pt x="5439" y="7485"/>
                  </a:lnTo>
                  <a:cubicBezTo>
                    <a:pt x="5258" y="6843"/>
                    <a:pt x="4879" y="5112"/>
                    <a:pt x="5389" y="3860"/>
                  </a:cubicBezTo>
                  <a:lnTo>
                    <a:pt x="2126" y="2113"/>
                  </a:lnTo>
                  <a:cubicBezTo>
                    <a:pt x="2126" y="2113"/>
                    <a:pt x="2031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5233550" y="1766650"/>
              <a:ext cx="506825" cy="657625"/>
            </a:xfrm>
            <a:custGeom>
              <a:avLst/>
              <a:gdLst/>
              <a:ahLst/>
              <a:cxnLst/>
              <a:rect l="l" t="t" r="r" b="b"/>
              <a:pathLst>
                <a:path w="20273" h="26305" extrusionOk="0">
                  <a:moveTo>
                    <a:pt x="3906" y="0"/>
                  </a:moveTo>
                  <a:cubicBezTo>
                    <a:pt x="3906" y="0"/>
                    <a:pt x="3428" y="231"/>
                    <a:pt x="2786" y="594"/>
                  </a:cubicBezTo>
                  <a:cubicBezTo>
                    <a:pt x="1912" y="1088"/>
                    <a:pt x="742" y="1846"/>
                    <a:pt x="0" y="2637"/>
                  </a:cubicBezTo>
                  <a:cubicBezTo>
                    <a:pt x="0" y="2637"/>
                    <a:pt x="6203" y="17885"/>
                    <a:pt x="8938" y="17885"/>
                  </a:cubicBezTo>
                  <a:cubicBezTo>
                    <a:pt x="8959" y="17885"/>
                    <a:pt x="8979" y="17884"/>
                    <a:pt x="8999" y="17882"/>
                  </a:cubicBezTo>
                  <a:lnTo>
                    <a:pt x="9856" y="17783"/>
                  </a:lnTo>
                  <a:cubicBezTo>
                    <a:pt x="9995" y="17769"/>
                    <a:pt x="10135" y="17761"/>
                    <a:pt x="10273" y="17761"/>
                  </a:cubicBezTo>
                  <a:cubicBezTo>
                    <a:pt x="11366" y="17761"/>
                    <a:pt x="12423" y="18215"/>
                    <a:pt x="13169" y="19020"/>
                  </a:cubicBezTo>
                  <a:lnTo>
                    <a:pt x="19959" y="26304"/>
                  </a:lnTo>
                  <a:cubicBezTo>
                    <a:pt x="20058" y="26222"/>
                    <a:pt x="20157" y="26139"/>
                    <a:pt x="20272" y="26057"/>
                  </a:cubicBezTo>
                  <a:lnTo>
                    <a:pt x="39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5732525" y="2198450"/>
              <a:ext cx="388550" cy="456150"/>
            </a:xfrm>
            <a:custGeom>
              <a:avLst/>
              <a:gdLst/>
              <a:ahLst/>
              <a:cxnLst/>
              <a:rect l="l" t="t" r="r" b="b"/>
              <a:pathLst>
                <a:path w="15542" h="18246" extrusionOk="0">
                  <a:moveTo>
                    <a:pt x="9641" y="1"/>
                  </a:moveTo>
                  <a:lnTo>
                    <a:pt x="9641" y="1"/>
                  </a:lnTo>
                  <a:cubicBezTo>
                    <a:pt x="9641" y="1"/>
                    <a:pt x="9213" y="99"/>
                    <a:pt x="8603" y="248"/>
                  </a:cubicBezTo>
                  <a:cubicBezTo>
                    <a:pt x="8521" y="281"/>
                    <a:pt x="8438" y="297"/>
                    <a:pt x="8356" y="314"/>
                  </a:cubicBezTo>
                  <a:cubicBezTo>
                    <a:pt x="7565" y="528"/>
                    <a:pt x="6527" y="841"/>
                    <a:pt x="5637" y="1171"/>
                  </a:cubicBezTo>
                  <a:cubicBezTo>
                    <a:pt x="5571" y="1187"/>
                    <a:pt x="5488" y="1220"/>
                    <a:pt x="5422" y="1253"/>
                  </a:cubicBezTo>
                  <a:cubicBezTo>
                    <a:pt x="4796" y="1500"/>
                    <a:pt x="4269" y="1748"/>
                    <a:pt x="4005" y="2011"/>
                  </a:cubicBezTo>
                  <a:cubicBezTo>
                    <a:pt x="3923" y="2077"/>
                    <a:pt x="3857" y="2160"/>
                    <a:pt x="3791" y="2242"/>
                  </a:cubicBezTo>
                  <a:cubicBezTo>
                    <a:pt x="3758" y="2291"/>
                    <a:pt x="3725" y="2357"/>
                    <a:pt x="3692" y="2423"/>
                  </a:cubicBezTo>
                  <a:cubicBezTo>
                    <a:pt x="3642" y="2506"/>
                    <a:pt x="3609" y="2605"/>
                    <a:pt x="3576" y="2703"/>
                  </a:cubicBezTo>
                  <a:cubicBezTo>
                    <a:pt x="3230" y="3775"/>
                    <a:pt x="3741" y="5209"/>
                    <a:pt x="3741" y="5209"/>
                  </a:cubicBezTo>
                  <a:cubicBezTo>
                    <a:pt x="3741" y="5209"/>
                    <a:pt x="3675" y="5439"/>
                    <a:pt x="3593" y="5835"/>
                  </a:cubicBezTo>
                  <a:cubicBezTo>
                    <a:pt x="3576" y="5901"/>
                    <a:pt x="3560" y="5967"/>
                    <a:pt x="3543" y="6049"/>
                  </a:cubicBezTo>
                  <a:cubicBezTo>
                    <a:pt x="3461" y="6412"/>
                    <a:pt x="3362" y="6857"/>
                    <a:pt x="3280" y="7351"/>
                  </a:cubicBezTo>
                  <a:cubicBezTo>
                    <a:pt x="3280" y="7351"/>
                    <a:pt x="2802" y="7466"/>
                    <a:pt x="2143" y="7763"/>
                  </a:cubicBezTo>
                  <a:cubicBezTo>
                    <a:pt x="2060" y="7796"/>
                    <a:pt x="1994" y="7829"/>
                    <a:pt x="1912" y="7862"/>
                  </a:cubicBezTo>
                  <a:cubicBezTo>
                    <a:pt x="1566" y="8010"/>
                    <a:pt x="1170" y="8225"/>
                    <a:pt x="758" y="8488"/>
                  </a:cubicBezTo>
                  <a:cubicBezTo>
                    <a:pt x="709" y="8521"/>
                    <a:pt x="643" y="8554"/>
                    <a:pt x="593" y="8604"/>
                  </a:cubicBezTo>
                  <a:cubicBezTo>
                    <a:pt x="494" y="8653"/>
                    <a:pt x="396" y="8719"/>
                    <a:pt x="297" y="8785"/>
                  </a:cubicBezTo>
                  <a:cubicBezTo>
                    <a:pt x="198" y="8867"/>
                    <a:pt x="99" y="8950"/>
                    <a:pt x="0" y="9032"/>
                  </a:cubicBezTo>
                  <a:lnTo>
                    <a:pt x="2934" y="12197"/>
                  </a:lnTo>
                  <a:cubicBezTo>
                    <a:pt x="2934" y="12197"/>
                    <a:pt x="7087" y="14965"/>
                    <a:pt x="8422" y="18245"/>
                  </a:cubicBezTo>
                  <a:cubicBezTo>
                    <a:pt x="8801" y="17635"/>
                    <a:pt x="9131" y="16993"/>
                    <a:pt x="9411" y="16366"/>
                  </a:cubicBezTo>
                  <a:cubicBezTo>
                    <a:pt x="9444" y="16300"/>
                    <a:pt x="9460" y="16234"/>
                    <a:pt x="9493" y="16168"/>
                  </a:cubicBezTo>
                  <a:cubicBezTo>
                    <a:pt x="10021" y="14949"/>
                    <a:pt x="10334" y="13828"/>
                    <a:pt x="10498" y="13185"/>
                  </a:cubicBezTo>
                  <a:cubicBezTo>
                    <a:pt x="10515" y="13103"/>
                    <a:pt x="10531" y="13037"/>
                    <a:pt x="10548" y="12988"/>
                  </a:cubicBezTo>
                  <a:cubicBezTo>
                    <a:pt x="10597" y="12757"/>
                    <a:pt x="10630" y="12625"/>
                    <a:pt x="10630" y="12625"/>
                  </a:cubicBezTo>
                  <a:cubicBezTo>
                    <a:pt x="10630" y="12625"/>
                    <a:pt x="10943" y="12230"/>
                    <a:pt x="11421" y="11603"/>
                  </a:cubicBezTo>
                  <a:cubicBezTo>
                    <a:pt x="11471" y="11554"/>
                    <a:pt x="11504" y="11504"/>
                    <a:pt x="11553" y="11438"/>
                  </a:cubicBezTo>
                  <a:cubicBezTo>
                    <a:pt x="11965" y="10878"/>
                    <a:pt x="12493" y="10169"/>
                    <a:pt x="13020" y="9411"/>
                  </a:cubicBezTo>
                  <a:cubicBezTo>
                    <a:pt x="13070" y="9362"/>
                    <a:pt x="13103" y="9312"/>
                    <a:pt x="13135" y="9246"/>
                  </a:cubicBezTo>
                  <a:cubicBezTo>
                    <a:pt x="13515" y="8703"/>
                    <a:pt x="13894" y="8126"/>
                    <a:pt x="14240" y="7582"/>
                  </a:cubicBezTo>
                  <a:cubicBezTo>
                    <a:pt x="14273" y="7516"/>
                    <a:pt x="14306" y="7466"/>
                    <a:pt x="14339" y="7401"/>
                  </a:cubicBezTo>
                  <a:cubicBezTo>
                    <a:pt x="14701" y="6807"/>
                    <a:pt x="15014" y="6247"/>
                    <a:pt x="15212" y="5752"/>
                  </a:cubicBezTo>
                  <a:cubicBezTo>
                    <a:pt x="15245" y="5687"/>
                    <a:pt x="15278" y="5621"/>
                    <a:pt x="15295" y="5555"/>
                  </a:cubicBezTo>
                  <a:cubicBezTo>
                    <a:pt x="15426" y="5225"/>
                    <a:pt x="15492" y="4945"/>
                    <a:pt x="15492" y="4731"/>
                  </a:cubicBezTo>
                  <a:cubicBezTo>
                    <a:pt x="15542" y="2819"/>
                    <a:pt x="13877" y="2160"/>
                    <a:pt x="13877" y="2160"/>
                  </a:cubicBezTo>
                  <a:cubicBezTo>
                    <a:pt x="13877" y="2160"/>
                    <a:pt x="13682" y="2198"/>
                    <a:pt x="13366" y="2198"/>
                  </a:cubicBezTo>
                  <a:cubicBezTo>
                    <a:pt x="12881" y="2198"/>
                    <a:pt x="12111" y="2108"/>
                    <a:pt x="11323" y="1649"/>
                  </a:cubicBezTo>
                  <a:cubicBezTo>
                    <a:pt x="10037" y="891"/>
                    <a:pt x="9526" y="149"/>
                    <a:pt x="9526" y="149"/>
                  </a:cubicBezTo>
                  <a:lnTo>
                    <a:pt x="9641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5828100" y="2330200"/>
              <a:ext cx="131475" cy="79750"/>
            </a:xfrm>
            <a:custGeom>
              <a:avLst/>
              <a:gdLst/>
              <a:ahLst/>
              <a:cxnLst/>
              <a:rect l="l" t="t" r="r" b="b"/>
              <a:pathLst>
                <a:path w="5259" h="3190" extrusionOk="0">
                  <a:moveTo>
                    <a:pt x="118" y="0"/>
                  </a:moveTo>
                  <a:cubicBezTo>
                    <a:pt x="91" y="0"/>
                    <a:pt x="67" y="13"/>
                    <a:pt x="50" y="37"/>
                  </a:cubicBezTo>
                  <a:cubicBezTo>
                    <a:pt x="1" y="70"/>
                    <a:pt x="1" y="136"/>
                    <a:pt x="50" y="186"/>
                  </a:cubicBezTo>
                  <a:cubicBezTo>
                    <a:pt x="1451" y="1587"/>
                    <a:pt x="3198" y="2625"/>
                    <a:pt x="5110" y="3185"/>
                  </a:cubicBezTo>
                  <a:lnTo>
                    <a:pt x="5143" y="3185"/>
                  </a:lnTo>
                  <a:cubicBezTo>
                    <a:pt x="5152" y="3188"/>
                    <a:pt x="5160" y="3190"/>
                    <a:pt x="5167" y="3190"/>
                  </a:cubicBezTo>
                  <a:cubicBezTo>
                    <a:pt x="5203" y="3190"/>
                    <a:pt x="5228" y="3160"/>
                    <a:pt x="5242" y="3119"/>
                  </a:cubicBezTo>
                  <a:cubicBezTo>
                    <a:pt x="5258" y="3070"/>
                    <a:pt x="5225" y="3004"/>
                    <a:pt x="5176" y="2988"/>
                  </a:cubicBezTo>
                  <a:cubicBezTo>
                    <a:pt x="3297" y="2444"/>
                    <a:pt x="1566" y="1422"/>
                    <a:pt x="198" y="37"/>
                  </a:cubicBezTo>
                  <a:cubicBezTo>
                    <a:pt x="174" y="13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5747350" y="2410650"/>
              <a:ext cx="222525" cy="196975"/>
            </a:xfrm>
            <a:custGeom>
              <a:avLst/>
              <a:gdLst/>
              <a:ahLst/>
              <a:cxnLst/>
              <a:rect l="l" t="t" r="r" b="b"/>
              <a:pathLst>
                <a:path w="8901" h="7879" extrusionOk="0">
                  <a:moveTo>
                    <a:pt x="165" y="0"/>
                  </a:moveTo>
                  <a:cubicBezTo>
                    <a:pt x="116" y="33"/>
                    <a:pt x="50" y="66"/>
                    <a:pt x="0" y="116"/>
                  </a:cubicBezTo>
                  <a:lnTo>
                    <a:pt x="8818" y="7878"/>
                  </a:lnTo>
                  <a:cubicBezTo>
                    <a:pt x="8851" y="7812"/>
                    <a:pt x="8867" y="7746"/>
                    <a:pt x="8900" y="7680"/>
                  </a:cubicBezTo>
                  <a:lnTo>
                    <a:pt x="165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5780300" y="2392525"/>
              <a:ext cx="215925" cy="135575"/>
            </a:xfrm>
            <a:custGeom>
              <a:avLst/>
              <a:gdLst/>
              <a:ahLst/>
              <a:cxnLst/>
              <a:rect l="l" t="t" r="r" b="b"/>
              <a:pathLst>
                <a:path w="8637" h="5423" extrusionOk="0">
                  <a:moveTo>
                    <a:pt x="232" y="0"/>
                  </a:moveTo>
                  <a:cubicBezTo>
                    <a:pt x="149" y="33"/>
                    <a:pt x="83" y="66"/>
                    <a:pt x="1" y="99"/>
                  </a:cubicBezTo>
                  <a:lnTo>
                    <a:pt x="8587" y="5422"/>
                  </a:lnTo>
                  <a:cubicBezTo>
                    <a:pt x="8604" y="5340"/>
                    <a:pt x="8620" y="5274"/>
                    <a:pt x="8637" y="5225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5821100" y="2344300"/>
              <a:ext cx="200275" cy="144250"/>
            </a:xfrm>
            <a:custGeom>
              <a:avLst/>
              <a:gdLst/>
              <a:ahLst/>
              <a:cxnLst/>
              <a:rect l="l" t="t" r="r" b="b"/>
              <a:pathLst>
                <a:path w="8011" h="5770" extrusionOk="0">
                  <a:moveTo>
                    <a:pt x="50" y="1"/>
                  </a:moveTo>
                  <a:cubicBezTo>
                    <a:pt x="33" y="67"/>
                    <a:pt x="17" y="133"/>
                    <a:pt x="0" y="215"/>
                  </a:cubicBezTo>
                  <a:lnTo>
                    <a:pt x="7878" y="5769"/>
                  </a:lnTo>
                  <a:cubicBezTo>
                    <a:pt x="7928" y="5720"/>
                    <a:pt x="7961" y="5654"/>
                    <a:pt x="8010" y="5604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5824800" y="2254475"/>
              <a:ext cx="236125" cy="179275"/>
            </a:xfrm>
            <a:custGeom>
              <a:avLst/>
              <a:gdLst/>
              <a:ahLst/>
              <a:cxnLst/>
              <a:rect l="l" t="t" r="r" b="b"/>
              <a:pathLst>
                <a:path w="9445" h="7171" extrusionOk="0">
                  <a:moveTo>
                    <a:pt x="100" y="1"/>
                  </a:moveTo>
                  <a:cubicBezTo>
                    <a:pt x="67" y="50"/>
                    <a:pt x="34" y="116"/>
                    <a:pt x="1" y="182"/>
                  </a:cubicBezTo>
                  <a:lnTo>
                    <a:pt x="9329" y="7170"/>
                  </a:lnTo>
                  <a:cubicBezTo>
                    <a:pt x="9379" y="7121"/>
                    <a:pt x="9412" y="7071"/>
                    <a:pt x="9444" y="700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5868075" y="2227700"/>
              <a:ext cx="222925" cy="160300"/>
            </a:xfrm>
            <a:custGeom>
              <a:avLst/>
              <a:gdLst/>
              <a:ahLst/>
              <a:cxnLst/>
              <a:rect l="l" t="t" r="r" b="b"/>
              <a:pathLst>
                <a:path w="8917" h="6412" extrusionOk="0">
                  <a:moveTo>
                    <a:pt x="215" y="1"/>
                  </a:moveTo>
                  <a:cubicBezTo>
                    <a:pt x="149" y="17"/>
                    <a:pt x="66" y="50"/>
                    <a:pt x="0" y="83"/>
                  </a:cubicBezTo>
                  <a:lnTo>
                    <a:pt x="8818" y="6412"/>
                  </a:lnTo>
                  <a:cubicBezTo>
                    <a:pt x="8851" y="6346"/>
                    <a:pt x="8884" y="6296"/>
                    <a:pt x="8917" y="6231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941400" y="2204625"/>
              <a:ext cx="173500" cy="137650"/>
            </a:xfrm>
            <a:custGeom>
              <a:avLst/>
              <a:gdLst/>
              <a:ahLst/>
              <a:cxnLst/>
              <a:rect l="l" t="t" r="r" b="b"/>
              <a:pathLst>
                <a:path w="6940" h="5506" extrusionOk="0">
                  <a:moveTo>
                    <a:pt x="248" y="1"/>
                  </a:moveTo>
                  <a:cubicBezTo>
                    <a:pt x="166" y="34"/>
                    <a:pt x="83" y="50"/>
                    <a:pt x="1" y="67"/>
                  </a:cubicBezTo>
                  <a:lnTo>
                    <a:pt x="6857" y="5505"/>
                  </a:lnTo>
                  <a:cubicBezTo>
                    <a:pt x="6890" y="5440"/>
                    <a:pt x="6923" y="5374"/>
                    <a:pt x="6940" y="5308"/>
                  </a:cubicBezTo>
                  <a:lnTo>
                    <a:pt x="248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5042775" y="2210675"/>
              <a:ext cx="899900" cy="535325"/>
            </a:xfrm>
            <a:custGeom>
              <a:avLst/>
              <a:gdLst/>
              <a:ahLst/>
              <a:cxnLst/>
              <a:rect l="l" t="t" r="r" b="b"/>
              <a:pathLst>
                <a:path w="35996" h="21413" extrusionOk="0">
                  <a:moveTo>
                    <a:pt x="17904" y="0"/>
                  </a:moveTo>
                  <a:cubicBezTo>
                    <a:pt x="17766" y="0"/>
                    <a:pt x="17626" y="8"/>
                    <a:pt x="17487" y="22"/>
                  </a:cubicBezTo>
                  <a:lnTo>
                    <a:pt x="16630" y="121"/>
                  </a:lnTo>
                  <a:lnTo>
                    <a:pt x="544" y="1951"/>
                  </a:lnTo>
                  <a:cubicBezTo>
                    <a:pt x="528" y="1984"/>
                    <a:pt x="528" y="2017"/>
                    <a:pt x="511" y="2050"/>
                  </a:cubicBezTo>
                  <a:cubicBezTo>
                    <a:pt x="1" y="3302"/>
                    <a:pt x="380" y="5033"/>
                    <a:pt x="561" y="5675"/>
                  </a:cubicBezTo>
                  <a:cubicBezTo>
                    <a:pt x="594" y="5840"/>
                    <a:pt x="627" y="5923"/>
                    <a:pt x="627" y="5923"/>
                  </a:cubicBezTo>
                  <a:cubicBezTo>
                    <a:pt x="4989" y="6381"/>
                    <a:pt x="8136" y="6531"/>
                    <a:pt x="10384" y="6531"/>
                  </a:cubicBezTo>
                  <a:cubicBezTo>
                    <a:pt x="14599" y="6531"/>
                    <a:pt x="15658" y="6005"/>
                    <a:pt x="15658" y="6005"/>
                  </a:cubicBezTo>
                  <a:cubicBezTo>
                    <a:pt x="21781" y="18213"/>
                    <a:pt x="26155" y="21412"/>
                    <a:pt x="29768" y="21412"/>
                  </a:cubicBezTo>
                  <a:cubicBezTo>
                    <a:pt x="30793" y="21412"/>
                    <a:pt x="31757" y="21155"/>
                    <a:pt x="32683" y="20772"/>
                  </a:cubicBezTo>
                  <a:cubicBezTo>
                    <a:pt x="34100" y="20195"/>
                    <a:pt x="35188" y="19042"/>
                    <a:pt x="35995" y="17756"/>
                  </a:cubicBezTo>
                  <a:cubicBezTo>
                    <a:pt x="34677" y="14476"/>
                    <a:pt x="30524" y="11708"/>
                    <a:pt x="30524" y="11708"/>
                  </a:cubicBezTo>
                  <a:lnTo>
                    <a:pt x="27590" y="8543"/>
                  </a:lnTo>
                  <a:lnTo>
                    <a:pt x="20800" y="1259"/>
                  </a:lnTo>
                  <a:cubicBezTo>
                    <a:pt x="20054" y="454"/>
                    <a:pt x="18997" y="0"/>
                    <a:pt x="17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5069975" y="2307050"/>
              <a:ext cx="829850" cy="357525"/>
            </a:xfrm>
            <a:custGeom>
              <a:avLst/>
              <a:gdLst/>
              <a:ahLst/>
              <a:cxnLst/>
              <a:rect l="l" t="t" r="r" b="b"/>
              <a:pathLst>
                <a:path w="33194" h="14301" extrusionOk="0">
                  <a:moveTo>
                    <a:pt x="15401" y="0"/>
                  </a:moveTo>
                  <a:cubicBezTo>
                    <a:pt x="15287" y="0"/>
                    <a:pt x="15173" y="24"/>
                    <a:pt x="15064" y="73"/>
                  </a:cubicBezTo>
                  <a:cubicBezTo>
                    <a:pt x="13308" y="905"/>
                    <a:pt x="10275" y="1141"/>
                    <a:pt x="7397" y="1141"/>
                  </a:cubicBezTo>
                  <a:cubicBezTo>
                    <a:pt x="3657" y="1141"/>
                    <a:pt x="181" y="742"/>
                    <a:pt x="116" y="733"/>
                  </a:cubicBezTo>
                  <a:cubicBezTo>
                    <a:pt x="66" y="733"/>
                    <a:pt x="17" y="766"/>
                    <a:pt x="17" y="832"/>
                  </a:cubicBezTo>
                  <a:cubicBezTo>
                    <a:pt x="0" y="881"/>
                    <a:pt x="50" y="931"/>
                    <a:pt x="99" y="947"/>
                  </a:cubicBezTo>
                  <a:cubicBezTo>
                    <a:pt x="347" y="974"/>
                    <a:pt x="3705" y="1353"/>
                    <a:pt x="7341" y="1353"/>
                  </a:cubicBezTo>
                  <a:cubicBezTo>
                    <a:pt x="10247" y="1353"/>
                    <a:pt x="13331" y="1111"/>
                    <a:pt x="15147" y="255"/>
                  </a:cubicBezTo>
                  <a:cubicBezTo>
                    <a:pt x="15229" y="218"/>
                    <a:pt x="15316" y="201"/>
                    <a:pt x="15402" y="201"/>
                  </a:cubicBezTo>
                  <a:cubicBezTo>
                    <a:pt x="15628" y="201"/>
                    <a:pt x="15847" y="320"/>
                    <a:pt x="15954" y="535"/>
                  </a:cubicBezTo>
                  <a:cubicBezTo>
                    <a:pt x="17437" y="3469"/>
                    <a:pt x="22547" y="13126"/>
                    <a:pt x="25711" y="14099"/>
                  </a:cubicBezTo>
                  <a:cubicBezTo>
                    <a:pt x="26090" y="14214"/>
                    <a:pt x="26469" y="14280"/>
                    <a:pt x="26848" y="14297"/>
                  </a:cubicBezTo>
                  <a:cubicBezTo>
                    <a:pt x="26912" y="14299"/>
                    <a:pt x="26977" y="14301"/>
                    <a:pt x="27041" y="14301"/>
                  </a:cubicBezTo>
                  <a:cubicBezTo>
                    <a:pt x="30213" y="14301"/>
                    <a:pt x="33112" y="11165"/>
                    <a:pt x="33144" y="11132"/>
                  </a:cubicBezTo>
                  <a:cubicBezTo>
                    <a:pt x="33193" y="11099"/>
                    <a:pt x="33193" y="11033"/>
                    <a:pt x="33144" y="11000"/>
                  </a:cubicBezTo>
                  <a:cubicBezTo>
                    <a:pt x="33127" y="10976"/>
                    <a:pt x="33103" y="10963"/>
                    <a:pt x="33076" y="10963"/>
                  </a:cubicBezTo>
                  <a:cubicBezTo>
                    <a:pt x="33049" y="10963"/>
                    <a:pt x="33020" y="10976"/>
                    <a:pt x="32996" y="11000"/>
                  </a:cubicBezTo>
                  <a:cubicBezTo>
                    <a:pt x="32967" y="11029"/>
                    <a:pt x="30135" y="14090"/>
                    <a:pt x="27043" y="14090"/>
                  </a:cubicBezTo>
                  <a:cubicBezTo>
                    <a:pt x="26618" y="14090"/>
                    <a:pt x="26188" y="14033"/>
                    <a:pt x="25760" y="13901"/>
                  </a:cubicBezTo>
                  <a:cubicBezTo>
                    <a:pt x="22695" y="12962"/>
                    <a:pt x="17619" y="3370"/>
                    <a:pt x="16135" y="453"/>
                  </a:cubicBezTo>
                  <a:cubicBezTo>
                    <a:pt x="15992" y="166"/>
                    <a:pt x="15701" y="0"/>
                    <a:pt x="154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5432550" y="2319150"/>
              <a:ext cx="25175" cy="40850"/>
            </a:xfrm>
            <a:custGeom>
              <a:avLst/>
              <a:gdLst/>
              <a:ahLst/>
              <a:cxnLst/>
              <a:rect l="l" t="t" r="r" b="b"/>
              <a:pathLst>
                <a:path w="1007" h="1634" extrusionOk="0">
                  <a:moveTo>
                    <a:pt x="884" y="1"/>
                  </a:moveTo>
                  <a:cubicBezTo>
                    <a:pt x="848" y="1"/>
                    <a:pt x="813" y="19"/>
                    <a:pt x="792" y="51"/>
                  </a:cubicBezTo>
                  <a:lnTo>
                    <a:pt x="17" y="1485"/>
                  </a:lnTo>
                  <a:cubicBezTo>
                    <a:pt x="1" y="1534"/>
                    <a:pt x="17" y="1600"/>
                    <a:pt x="67" y="1617"/>
                  </a:cubicBezTo>
                  <a:cubicBezTo>
                    <a:pt x="83" y="1633"/>
                    <a:pt x="100" y="1633"/>
                    <a:pt x="116" y="1633"/>
                  </a:cubicBezTo>
                  <a:cubicBezTo>
                    <a:pt x="149" y="1633"/>
                    <a:pt x="182" y="1617"/>
                    <a:pt x="199" y="1584"/>
                  </a:cubicBezTo>
                  <a:lnTo>
                    <a:pt x="973" y="150"/>
                  </a:lnTo>
                  <a:cubicBezTo>
                    <a:pt x="1006" y="100"/>
                    <a:pt x="990" y="34"/>
                    <a:pt x="940" y="18"/>
                  </a:cubicBezTo>
                  <a:cubicBezTo>
                    <a:pt x="923" y="6"/>
                    <a:pt x="903" y="1"/>
                    <a:pt x="884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5632800" y="1681600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779" y="0"/>
                  </a:moveTo>
                  <a:cubicBezTo>
                    <a:pt x="614" y="0"/>
                    <a:pt x="448" y="38"/>
                    <a:pt x="330" y="156"/>
                  </a:cubicBezTo>
                  <a:cubicBezTo>
                    <a:pt x="1" y="485"/>
                    <a:pt x="215" y="765"/>
                    <a:pt x="215" y="765"/>
                  </a:cubicBezTo>
                  <a:lnTo>
                    <a:pt x="693" y="914"/>
                  </a:lnTo>
                  <a:lnTo>
                    <a:pt x="726" y="914"/>
                  </a:lnTo>
                  <a:cubicBezTo>
                    <a:pt x="634" y="151"/>
                    <a:pt x="1263" y="123"/>
                    <a:pt x="1357" y="123"/>
                  </a:cubicBezTo>
                  <a:cubicBezTo>
                    <a:pt x="1364" y="123"/>
                    <a:pt x="1369" y="123"/>
                    <a:pt x="1369" y="123"/>
                  </a:cubicBezTo>
                  <a:cubicBezTo>
                    <a:pt x="1369" y="123"/>
                    <a:pt x="1076" y="0"/>
                    <a:pt x="779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5667000" y="1684650"/>
              <a:ext cx="38750" cy="58950"/>
            </a:xfrm>
            <a:custGeom>
              <a:avLst/>
              <a:gdLst/>
              <a:ahLst/>
              <a:cxnLst/>
              <a:rect l="l" t="t" r="r" b="b"/>
              <a:pathLst>
                <a:path w="1550" h="2358" extrusionOk="0">
                  <a:moveTo>
                    <a:pt x="1" y="1"/>
                  </a:moveTo>
                  <a:lnTo>
                    <a:pt x="1" y="1"/>
                  </a:lnTo>
                  <a:cubicBezTo>
                    <a:pt x="231" y="660"/>
                    <a:pt x="1006" y="1682"/>
                    <a:pt x="1550" y="2358"/>
                  </a:cubicBezTo>
                  <a:cubicBezTo>
                    <a:pt x="1550" y="2292"/>
                    <a:pt x="1352" y="1435"/>
                    <a:pt x="825" y="792"/>
                  </a:cubicBezTo>
                  <a:cubicBezTo>
                    <a:pt x="281" y="1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5616325" y="1684650"/>
              <a:ext cx="213050" cy="523725"/>
            </a:xfrm>
            <a:custGeom>
              <a:avLst/>
              <a:gdLst/>
              <a:ahLst/>
              <a:cxnLst/>
              <a:rect l="l" t="t" r="r" b="b"/>
              <a:pathLst>
                <a:path w="8522" h="20949" extrusionOk="0">
                  <a:moveTo>
                    <a:pt x="2016" y="1"/>
                  </a:moveTo>
                  <a:cubicBezTo>
                    <a:pt x="1922" y="1"/>
                    <a:pt x="1293" y="29"/>
                    <a:pt x="1385" y="792"/>
                  </a:cubicBezTo>
                  <a:lnTo>
                    <a:pt x="1352" y="792"/>
                  </a:lnTo>
                  <a:cubicBezTo>
                    <a:pt x="1324" y="785"/>
                    <a:pt x="1228" y="767"/>
                    <a:pt x="1114" y="767"/>
                  </a:cubicBezTo>
                  <a:cubicBezTo>
                    <a:pt x="953" y="767"/>
                    <a:pt x="756" y="803"/>
                    <a:pt x="660" y="957"/>
                  </a:cubicBezTo>
                  <a:cubicBezTo>
                    <a:pt x="495" y="1253"/>
                    <a:pt x="610" y="1715"/>
                    <a:pt x="610" y="1715"/>
                  </a:cubicBezTo>
                  <a:cubicBezTo>
                    <a:pt x="610" y="1715"/>
                    <a:pt x="149" y="1715"/>
                    <a:pt x="99" y="2061"/>
                  </a:cubicBezTo>
                  <a:cubicBezTo>
                    <a:pt x="50" y="2423"/>
                    <a:pt x="297" y="2770"/>
                    <a:pt x="297" y="2770"/>
                  </a:cubicBezTo>
                  <a:cubicBezTo>
                    <a:pt x="297" y="2770"/>
                    <a:pt x="0" y="2852"/>
                    <a:pt x="0" y="3165"/>
                  </a:cubicBezTo>
                  <a:cubicBezTo>
                    <a:pt x="17" y="3462"/>
                    <a:pt x="264" y="3841"/>
                    <a:pt x="264" y="3841"/>
                  </a:cubicBezTo>
                  <a:cubicBezTo>
                    <a:pt x="429" y="4764"/>
                    <a:pt x="1401" y="5934"/>
                    <a:pt x="1401" y="5934"/>
                  </a:cubicBezTo>
                  <a:lnTo>
                    <a:pt x="1236" y="15295"/>
                  </a:lnTo>
                  <a:lnTo>
                    <a:pt x="1236" y="15559"/>
                  </a:lnTo>
                  <a:cubicBezTo>
                    <a:pt x="1236" y="16366"/>
                    <a:pt x="1615" y="17125"/>
                    <a:pt x="2275" y="17619"/>
                  </a:cubicBezTo>
                  <a:lnTo>
                    <a:pt x="2374" y="17685"/>
                  </a:lnTo>
                  <a:lnTo>
                    <a:pt x="6791" y="20948"/>
                  </a:lnTo>
                  <a:cubicBezTo>
                    <a:pt x="6889" y="18657"/>
                    <a:pt x="8076" y="17157"/>
                    <a:pt x="8521" y="16680"/>
                  </a:cubicBezTo>
                  <a:lnTo>
                    <a:pt x="5653" y="14867"/>
                  </a:lnTo>
                  <a:lnTo>
                    <a:pt x="4351" y="5555"/>
                  </a:lnTo>
                  <a:lnTo>
                    <a:pt x="4170" y="3050"/>
                  </a:lnTo>
                  <a:cubicBezTo>
                    <a:pt x="4170" y="3050"/>
                    <a:pt x="3906" y="2770"/>
                    <a:pt x="3577" y="2358"/>
                  </a:cubicBezTo>
                  <a:cubicBezTo>
                    <a:pt x="3033" y="1682"/>
                    <a:pt x="2258" y="660"/>
                    <a:pt x="2028" y="1"/>
                  </a:cubicBezTo>
                  <a:cubicBezTo>
                    <a:pt x="2028" y="1"/>
                    <a:pt x="2023" y="1"/>
                    <a:pt x="2016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5646400" y="1682175"/>
              <a:ext cx="77075" cy="112525"/>
            </a:xfrm>
            <a:custGeom>
              <a:avLst/>
              <a:gdLst/>
              <a:ahLst/>
              <a:cxnLst/>
              <a:rect l="l" t="t" r="r" b="b"/>
              <a:pathLst>
                <a:path w="3083" h="4501" extrusionOk="0">
                  <a:moveTo>
                    <a:pt x="820" y="1"/>
                  </a:moveTo>
                  <a:cubicBezTo>
                    <a:pt x="733" y="1"/>
                    <a:pt x="423" y="14"/>
                    <a:pt x="231" y="265"/>
                  </a:cubicBezTo>
                  <a:cubicBezTo>
                    <a:pt x="66" y="462"/>
                    <a:pt x="33" y="759"/>
                    <a:pt x="149" y="1155"/>
                  </a:cubicBezTo>
                  <a:lnTo>
                    <a:pt x="627" y="2407"/>
                  </a:lnTo>
                  <a:cubicBezTo>
                    <a:pt x="495" y="2605"/>
                    <a:pt x="0" y="3412"/>
                    <a:pt x="116" y="4401"/>
                  </a:cubicBezTo>
                  <a:cubicBezTo>
                    <a:pt x="116" y="4451"/>
                    <a:pt x="149" y="4484"/>
                    <a:pt x="198" y="4500"/>
                  </a:cubicBezTo>
                  <a:cubicBezTo>
                    <a:pt x="215" y="4500"/>
                    <a:pt x="215" y="4500"/>
                    <a:pt x="215" y="4484"/>
                  </a:cubicBezTo>
                  <a:cubicBezTo>
                    <a:pt x="281" y="4484"/>
                    <a:pt x="314" y="4434"/>
                    <a:pt x="314" y="4385"/>
                  </a:cubicBezTo>
                  <a:cubicBezTo>
                    <a:pt x="198" y="3346"/>
                    <a:pt x="808" y="2489"/>
                    <a:pt x="808" y="2489"/>
                  </a:cubicBezTo>
                  <a:cubicBezTo>
                    <a:pt x="841" y="2457"/>
                    <a:pt x="841" y="2424"/>
                    <a:pt x="825" y="2391"/>
                  </a:cubicBezTo>
                  <a:lnTo>
                    <a:pt x="330" y="1105"/>
                  </a:lnTo>
                  <a:cubicBezTo>
                    <a:pt x="248" y="775"/>
                    <a:pt x="264" y="528"/>
                    <a:pt x="380" y="380"/>
                  </a:cubicBezTo>
                  <a:cubicBezTo>
                    <a:pt x="495" y="248"/>
                    <a:pt x="660" y="215"/>
                    <a:pt x="759" y="199"/>
                  </a:cubicBezTo>
                  <a:cubicBezTo>
                    <a:pt x="1187" y="1303"/>
                    <a:pt x="2819" y="3132"/>
                    <a:pt x="2885" y="3215"/>
                  </a:cubicBezTo>
                  <a:cubicBezTo>
                    <a:pt x="2909" y="3231"/>
                    <a:pt x="2934" y="3239"/>
                    <a:pt x="2959" y="3239"/>
                  </a:cubicBezTo>
                  <a:cubicBezTo>
                    <a:pt x="2984" y="3239"/>
                    <a:pt x="3008" y="3231"/>
                    <a:pt x="3033" y="3215"/>
                  </a:cubicBezTo>
                  <a:cubicBezTo>
                    <a:pt x="3082" y="3182"/>
                    <a:pt x="3082" y="3116"/>
                    <a:pt x="3033" y="3083"/>
                  </a:cubicBezTo>
                  <a:cubicBezTo>
                    <a:pt x="3016" y="3050"/>
                    <a:pt x="1286" y="1105"/>
                    <a:pt x="923" y="67"/>
                  </a:cubicBezTo>
                  <a:cubicBezTo>
                    <a:pt x="907" y="34"/>
                    <a:pt x="874" y="1"/>
                    <a:pt x="841" y="1"/>
                  </a:cubicBezTo>
                  <a:cubicBezTo>
                    <a:pt x="838" y="1"/>
                    <a:pt x="830" y="1"/>
                    <a:pt x="820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5629500" y="1725025"/>
              <a:ext cx="28050" cy="30925"/>
            </a:xfrm>
            <a:custGeom>
              <a:avLst/>
              <a:gdLst/>
              <a:ahLst/>
              <a:cxnLst/>
              <a:rect l="l" t="t" r="r" b="b"/>
              <a:pathLst>
                <a:path w="1122" h="1237" extrusionOk="0">
                  <a:moveTo>
                    <a:pt x="118" y="0"/>
                  </a:moveTo>
                  <a:cubicBezTo>
                    <a:pt x="102" y="0"/>
                    <a:pt x="84" y="6"/>
                    <a:pt x="67" y="17"/>
                  </a:cubicBezTo>
                  <a:cubicBezTo>
                    <a:pt x="17" y="34"/>
                    <a:pt x="1" y="100"/>
                    <a:pt x="17" y="149"/>
                  </a:cubicBezTo>
                  <a:cubicBezTo>
                    <a:pt x="248" y="561"/>
                    <a:pt x="578" y="940"/>
                    <a:pt x="957" y="1220"/>
                  </a:cubicBezTo>
                  <a:cubicBezTo>
                    <a:pt x="973" y="1237"/>
                    <a:pt x="990" y="1237"/>
                    <a:pt x="1006" y="1237"/>
                  </a:cubicBezTo>
                  <a:cubicBezTo>
                    <a:pt x="1039" y="1237"/>
                    <a:pt x="1072" y="1220"/>
                    <a:pt x="1088" y="1204"/>
                  </a:cubicBezTo>
                  <a:cubicBezTo>
                    <a:pt x="1121" y="1155"/>
                    <a:pt x="1121" y="1089"/>
                    <a:pt x="1072" y="1056"/>
                  </a:cubicBezTo>
                  <a:cubicBezTo>
                    <a:pt x="709" y="792"/>
                    <a:pt x="413" y="446"/>
                    <a:pt x="198" y="50"/>
                  </a:cubicBezTo>
                  <a:cubicBezTo>
                    <a:pt x="177" y="18"/>
                    <a:pt x="149" y="0"/>
                    <a:pt x="11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5621275" y="1750975"/>
              <a:ext cx="31750" cy="23525"/>
            </a:xfrm>
            <a:custGeom>
              <a:avLst/>
              <a:gdLst/>
              <a:ahLst/>
              <a:cxnLst/>
              <a:rect l="l" t="t" r="r" b="b"/>
              <a:pathLst>
                <a:path w="1270" h="941" extrusionOk="0">
                  <a:moveTo>
                    <a:pt x="94" y="0"/>
                  </a:moveTo>
                  <a:cubicBezTo>
                    <a:pt x="77" y="0"/>
                    <a:pt x="61" y="6"/>
                    <a:pt x="50" y="18"/>
                  </a:cubicBezTo>
                  <a:cubicBezTo>
                    <a:pt x="0" y="67"/>
                    <a:pt x="0" y="117"/>
                    <a:pt x="33" y="166"/>
                  </a:cubicBezTo>
                  <a:cubicBezTo>
                    <a:pt x="313" y="529"/>
                    <a:pt x="692" y="792"/>
                    <a:pt x="1121" y="941"/>
                  </a:cubicBezTo>
                  <a:lnTo>
                    <a:pt x="1154" y="941"/>
                  </a:lnTo>
                  <a:cubicBezTo>
                    <a:pt x="1187" y="941"/>
                    <a:pt x="1236" y="924"/>
                    <a:pt x="1253" y="875"/>
                  </a:cubicBezTo>
                  <a:cubicBezTo>
                    <a:pt x="1269" y="825"/>
                    <a:pt x="1236" y="759"/>
                    <a:pt x="1187" y="743"/>
                  </a:cubicBezTo>
                  <a:cubicBezTo>
                    <a:pt x="791" y="611"/>
                    <a:pt x="445" y="364"/>
                    <a:pt x="181" y="51"/>
                  </a:cubicBezTo>
                  <a:cubicBezTo>
                    <a:pt x="160" y="19"/>
                    <a:pt x="125" y="0"/>
                    <a:pt x="94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5622100" y="1778150"/>
              <a:ext cx="30925" cy="15075"/>
            </a:xfrm>
            <a:custGeom>
              <a:avLst/>
              <a:gdLst/>
              <a:ahLst/>
              <a:cxnLst/>
              <a:rect l="l" t="t" r="r" b="b"/>
              <a:pathLst>
                <a:path w="1237" h="603" extrusionOk="0">
                  <a:moveTo>
                    <a:pt x="98" y="0"/>
                  </a:moveTo>
                  <a:cubicBezTo>
                    <a:pt x="79" y="0"/>
                    <a:pt x="62" y="6"/>
                    <a:pt x="50" y="18"/>
                  </a:cubicBezTo>
                  <a:cubicBezTo>
                    <a:pt x="0" y="68"/>
                    <a:pt x="0" y="117"/>
                    <a:pt x="33" y="167"/>
                  </a:cubicBezTo>
                  <a:cubicBezTo>
                    <a:pt x="247" y="430"/>
                    <a:pt x="577" y="579"/>
                    <a:pt x="923" y="595"/>
                  </a:cubicBezTo>
                  <a:cubicBezTo>
                    <a:pt x="945" y="601"/>
                    <a:pt x="969" y="603"/>
                    <a:pt x="993" y="603"/>
                  </a:cubicBezTo>
                  <a:cubicBezTo>
                    <a:pt x="1042" y="603"/>
                    <a:pt x="1093" y="595"/>
                    <a:pt x="1137" y="595"/>
                  </a:cubicBezTo>
                  <a:cubicBezTo>
                    <a:pt x="1203" y="579"/>
                    <a:pt x="1236" y="529"/>
                    <a:pt x="1220" y="480"/>
                  </a:cubicBezTo>
                  <a:cubicBezTo>
                    <a:pt x="1220" y="425"/>
                    <a:pt x="1186" y="393"/>
                    <a:pt x="1137" y="393"/>
                  </a:cubicBezTo>
                  <a:cubicBezTo>
                    <a:pt x="1126" y="393"/>
                    <a:pt x="1116" y="395"/>
                    <a:pt x="1104" y="397"/>
                  </a:cubicBezTo>
                  <a:cubicBezTo>
                    <a:pt x="1062" y="404"/>
                    <a:pt x="1019" y="407"/>
                    <a:pt x="976" y="407"/>
                  </a:cubicBezTo>
                  <a:cubicBezTo>
                    <a:pt x="684" y="407"/>
                    <a:pt x="382" y="265"/>
                    <a:pt x="181" y="35"/>
                  </a:cubicBezTo>
                  <a:cubicBezTo>
                    <a:pt x="161" y="15"/>
                    <a:pt x="128" y="0"/>
                    <a:pt x="9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5647225" y="2065625"/>
              <a:ext cx="44925" cy="61150"/>
            </a:xfrm>
            <a:custGeom>
              <a:avLst/>
              <a:gdLst/>
              <a:ahLst/>
              <a:cxnLst/>
              <a:rect l="l" t="t" r="r" b="b"/>
              <a:pathLst>
                <a:path w="1797" h="2446" extrusionOk="0">
                  <a:moveTo>
                    <a:pt x="392" y="0"/>
                  </a:moveTo>
                  <a:cubicBezTo>
                    <a:pt x="257" y="0"/>
                    <a:pt x="124" y="19"/>
                    <a:pt x="0" y="56"/>
                  </a:cubicBezTo>
                  <a:lnTo>
                    <a:pt x="0" y="320"/>
                  </a:lnTo>
                  <a:cubicBezTo>
                    <a:pt x="0" y="1127"/>
                    <a:pt x="379" y="1886"/>
                    <a:pt x="1039" y="2380"/>
                  </a:cubicBezTo>
                  <a:lnTo>
                    <a:pt x="1138" y="2446"/>
                  </a:lnTo>
                  <a:cubicBezTo>
                    <a:pt x="1467" y="2232"/>
                    <a:pt x="1714" y="1869"/>
                    <a:pt x="1747" y="1441"/>
                  </a:cubicBezTo>
                  <a:cubicBezTo>
                    <a:pt x="1797" y="699"/>
                    <a:pt x="1253" y="56"/>
                    <a:pt x="528" y="7"/>
                  </a:cubicBezTo>
                  <a:cubicBezTo>
                    <a:pt x="482" y="3"/>
                    <a:pt x="437" y="0"/>
                    <a:pt x="392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6030000" y="1912150"/>
              <a:ext cx="481675" cy="350400"/>
            </a:xfrm>
            <a:custGeom>
              <a:avLst/>
              <a:gdLst/>
              <a:ahLst/>
              <a:cxnLst/>
              <a:rect l="l" t="t" r="r" b="b"/>
              <a:pathLst>
                <a:path w="19267" h="14016" extrusionOk="0">
                  <a:moveTo>
                    <a:pt x="3861" y="1"/>
                  </a:moveTo>
                  <a:cubicBezTo>
                    <a:pt x="3724" y="1"/>
                    <a:pt x="3588" y="26"/>
                    <a:pt x="3461" y="81"/>
                  </a:cubicBezTo>
                  <a:cubicBezTo>
                    <a:pt x="3115" y="229"/>
                    <a:pt x="2901" y="608"/>
                    <a:pt x="2885" y="987"/>
                  </a:cubicBezTo>
                  <a:cubicBezTo>
                    <a:pt x="2868" y="1119"/>
                    <a:pt x="2885" y="1251"/>
                    <a:pt x="2918" y="1399"/>
                  </a:cubicBezTo>
                  <a:cubicBezTo>
                    <a:pt x="2819" y="1366"/>
                    <a:pt x="2703" y="1350"/>
                    <a:pt x="2604" y="1333"/>
                  </a:cubicBezTo>
                  <a:cubicBezTo>
                    <a:pt x="2459" y="1315"/>
                    <a:pt x="2310" y="1304"/>
                    <a:pt x="2162" y="1304"/>
                  </a:cubicBezTo>
                  <a:cubicBezTo>
                    <a:pt x="1656" y="1304"/>
                    <a:pt x="1150" y="1423"/>
                    <a:pt x="742" y="1729"/>
                  </a:cubicBezTo>
                  <a:cubicBezTo>
                    <a:pt x="248" y="2141"/>
                    <a:pt x="0" y="2915"/>
                    <a:pt x="314" y="3476"/>
                  </a:cubicBezTo>
                  <a:lnTo>
                    <a:pt x="330" y="3476"/>
                  </a:lnTo>
                  <a:cubicBezTo>
                    <a:pt x="495" y="3294"/>
                    <a:pt x="660" y="3113"/>
                    <a:pt x="841" y="2981"/>
                  </a:cubicBezTo>
                  <a:cubicBezTo>
                    <a:pt x="1541" y="2728"/>
                    <a:pt x="2144" y="2634"/>
                    <a:pt x="2643" y="2634"/>
                  </a:cubicBezTo>
                  <a:cubicBezTo>
                    <a:pt x="2825" y="2634"/>
                    <a:pt x="2994" y="2646"/>
                    <a:pt x="3148" y="2668"/>
                  </a:cubicBezTo>
                  <a:cubicBezTo>
                    <a:pt x="4038" y="2767"/>
                    <a:pt x="4483" y="3146"/>
                    <a:pt x="4483" y="3146"/>
                  </a:cubicBezTo>
                  <a:cubicBezTo>
                    <a:pt x="3330" y="5173"/>
                    <a:pt x="5620" y="7629"/>
                    <a:pt x="5620" y="7629"/>
                  </a:cubicBezTo>
                  <a:cubicBezTo>
                    <a:pt x="5736" y="7645"/>
                    <a:pt x="5835" y="7695"/>
                    <a:pt x="5917" y="7777"/>
                  </a:cubicBezTo>
                  <a:cubicBezTo>
                    <a:pt x="6082" y="7909"/>
                    <a:pt x="6164" y="8123"/>
                    <a:pt x="6181" y="8354"/>
                  </a:cubicBezTo>
                  <a:cubicBezTo>
                    <a:pt x="6197" y="8568"/>
                    <a:pt x="6131" y="8783"/>
                    <a:pt x="6032" y="8964"/>
                  </a:cubicBezTo>
                  <a:cubicBezTo>
                    <a:pt x="5818" y="9343"/>
                    <a:pt x="5423" y="9623"/>
                    <a:pt x="4994" y="9689"/>
                  </a:cubicBezTo>
                  <a:cubicBezTo>
                    <a:pt x="4913" y="9704"/>
                    <a:pt x="4829" y="9711"/>
                    <a:pt x="4746" y="9711"/>
                  </a:cubicBezTo>
                  <a:cubicBezTo>
                    <a:pt x="4458" y="9711"/>
                    <a:pt x="4166" y="9624"/>
                    <a:pt x="3923" y="9458"/>
                  </a:cubicBezTo>
                  <a:lnTo>
                    <a:pt x="3264" y="10876"/>
                  </a:lnTo>
                  <a:cubicBezTo>
                    <a:pt x="5279" y="12877"/>
                    <a:pt x="8136" y="14015"/>
                    <a:pt x="10978" y="14015"/>
                  </a:cubicBezTo>
                  <a:cubicBezTo>
                    <a:pt x="11669" y="14015"/>
                    <a:pt x="12360" y="13948"/>
                    <a:pt x="13037" y="13809"/>
                  </a:cubicBezTo>
                  <a:cubicBezTo>
                    <a:pt x="14586" y="13480"/>
                    <a:pt x="16086" y="12804"/>
                    <a:pt x="17240" y="11716"/>
                  </a:cubicBezTo>
                  <a:cubicBezTo>
                    <a:pt x="18393" y="10629"/>
                    <a:pt x="19168" y="9112"/>
                    <a:pt x="19217" y="7530"/>
                  </a:cubicBezTo>
                  <a:cubicBezTo>
                    <a:pt x="19267" y="5948"/>
                    <a:pt x="18525" y="4316"/>
                    <a:pt x="17207" y="3443"/>
                  </a:cubicBezTo>
                  <a:cubicBezTo>
                    <a:pt x="16218" y="2784"/>
                    <a:pt x="14998" y="2569"/>
                    <a:pt x="13812" y="2553"/>
                  </a:cubicBezTo>
                  <a:cubicBezTo>
                    <a:pt x="13755" y="2552"/>
                    <a:pt x="13699" y="2552"/>
                    <a:pt x="13643" y="2552"/>
                  </a:cubicBezTo>
                  <a:cubicBezTo>
                    <a:pt x="12514" y="2552"/>
                    <a:pt x="11399" y="2703"/>
                    <a:pt x="10268" y="2751"/>
                  </a:cubicBezTo>
                  <a:cubicBezTo>
                    <a:pt x="10086" y="2757"/>
                    <a:pt x="9904" y="2760"/>
                    <a:pt x="9722" y="2760"/>
                  </a:cubicBezTo>
                  <a:cubicBezTo>
                    <a:pt x="8458" y="2760"/>
                    <a:pt x="7208" y="2610"/>
                    <a:pt x="5983" y="2322"/>
                  </a:cubicBezTo>
                  <a:cubicBezTo>
                    <a:pt x="5901" y="2223"/>
                    <a:pt x="5835" y="2141"/>
                    <a:pt x="5769" y="2042"/>
                  </a:cubicBezTo>
                  <a:cubicBezTo>
                    <a:pt x="5571" y="1712"/>
                    <a:pt x="5423" y="1383"/>
                    <a:pt x="5241" y="1053"/>
                  </a:cubicBezTo>
                  <a:cubicBezTo>
                    <a:pt x="5060" y="723"/>
                    <a:pt x="4846" y="410"/>
                    <a:pt x="4533" y="213"/>
                  </a:cubicBezTo>
                  <a:cubicBezTo>
                    <a:pt x="4334" y="77"/>
                    <a:pt x="4097" y="1"/>
                    <a:pt x="3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5982200" y="2158075"/>
              <a:ext cx="128575" cy="47725"/>
            </a:xfrm>
            <a:custGeom>
              <a:avLst/>
              <a:gdLst/>
              <a:ahLst/>
              <a:cxnLst/>
              <a:rect l="l" t="t" r="r" b="b"/>
              <a:pathLst>
                <a:path w="5143" h="1909" extrusionOk="0">
                  <a:moveTo>
                    <a:pt x="891" y="0"/>
                  </a:moveTo>
                  <a:lnTo>
                    <a:pt x="1" y="1154"/>
                  </a:lnTo>
                  <a:cubicBezTo>
                    <a:pt x="1" y="1154"/>
                    <a:pt x="1036" y="1908"/>
                    <a:pt x="2350" y="1908"/>
                  </a:cubicBezTo>
                  <a:cubicBezTo>
                    <a:pt x="3147" y="1908"/>
                    <a:pt x="4046" y="1631"/>
                    <a:pt x="4879" y="742"/>
                  </a:cubicBezTo>
                  <a:cubicBezTo>
                    <a:pt x="4978" y="643"/>
                    <a:pt x="5060" y="544"/>
                    <a:pt x="5143" y="445"/>
                  </a:cubicBezTo>
                  <a:lnTo>
                    <a:pt x="5143" y="445"/>
                  </a:lnTo>
                  <a:cubicBezTo>
                    <a:pt x="4558" y="933"/>
                    <a:pt x="3888" y="1093"/>
                    <a:pt x="3280" y="1093"/>
                  </a:cubicBezTo>
                  <a:cubicBezTo>
                    <a:pt x="2551" y="1093"/>
                    <a:pt x="1912" y="863"/>
                    <a:pt x="1616" y="693"/>
                  </a:cubicBezTo>
                  <a:cubicBezTo>
                    <a:pt x="1401" y="561"/>
                    <a:pt x="1138" y="347"/>
                    <a:pt x="891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5970675" y="2148600"/>
              <a:ext cx="157400" cy="104825"/>
            </a:xfrm>
            <a:custGeom>
              <a:avLst/>
              <a:gdLst/>
              <a:ahLst/>
              <a:cxnLst/>
              <a:rect l="l" t="t" r="r" b="b"/>
              <a:pathLst>
                <a:path w="6296" h="4193" extrusionOk="0">
                  <a:moveTo>
                    <a:pt x="6296" y="0"/>
                  </a:moveTo>
                  <a:cubicBezTo>
                    <a:pt x="6098" y="346"/>
                    <a:pt x="5851" y="610"/>
                    <a:pt x="5604" y="824"/>
                  </a:cubicBezTo>
                  <a:cubicBezTo>
                    <a:pt x="5521" y="923"/>
                    <a:pt x="5439" y="1022"/>
                    <a:pt x="5340" y="1121"/>
                  </a:cubicBezTo>
                  <a:cubicBezTo>
                    <a:pt x="4507" y="2010"/>
                    <a:pt x="3608" y="2287"/>
                    <a:pt x="2811" y="2287"/>
                  </a:cubicBezTo>
                  <a:cubicBezTo>
                    <a:pt x="1497" y="2287"/>
                    <a:pt x="462" y="1533"/>
                    <a:pt x="462" y="1533"/>
                  </a:cubicBezTo>
                  <a:lnTo>
                    <a:pt x="247" y="1830"/>
                  </a:lnTo>
                  <a:lnTo>
                    <a:pt x="115" y="1995"/>
                  </a:lnTo>
                  <a:lnTo>
                    <a:pt x="0" y="2143"/>
                  </a:lnTo>
                  <a:cubicBezTo>
                    <a:pt x="0" y="2143"/>
                    <a:pt x="511" y="2885"/>
                    <a:pt x="1797" y="3643"/>
                  </a:cubicBezTo>
                  <a:cubicBezTo>
                    <a:pt x="2585" y="4102"/>
                    <a:pt x="3355" y="4192"/>
                    <a:pt x="3840" y="4192"/>
                  </a:cubicBezTo>
                  <a:cubicBezTo>
                    <a:pt x="4156" y="4192"/>
                    <a:pt x="4351" y="4154"/>
                    <a:pt x="4351" y="4154"/>
                  </a:cubicBezTo>
                  <a:lnTo>
                    <a:pt x="5637" y="1418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5981375" y="1978100"/>
              <a:ext cx="203575" cy="207300"/>
            </a:xfrm>
            <a:custGeom>
              <a:avLst/>
              <a:gdLst/>
              <a:ahLst/>
              <a:cxnLst/>
              <a:rect l="l" t="t" r="r" b="b"/>
              <a:pathLst>
                <a:path w="8143" h="8292" extrusionOk="0">
                  <a:moveTo>
                    <a:pt x="4611" y="1"/>
                  </a:moveTo>
                  <a:cubicBezTo>
                    <a:pt x="4106" y="1"/>
                    <a:pt x="3497" y="90"/>
                    <a:pt x="2786" y="343"/>
                  </a:cubicBezTo>
                  <a:cubicBezTo>
                    <a:pt x="2605" y="475"/>
                    <a:pt x="2440" y="656"/>
                    <a:pt x="2275" y="838"/>
                  </a:cubicBezTo>
                  <a:cubicBezTo>
                    <a:pt x="2176" y="970"/>
                    <a:pt x="2094" y="1101"/>
                    <a:pt x="2011" y="1233"/>
                  </a:cubicBezTo>
                  <a:cubicBezTo>
                    <a:pt x="1945" y="1365"/>
                    <a:pt x="1879" y="1481"/>
                    <a:pt x="1814" y="1612"/>
                  </a:cubicBezTo>
                  <a:cubicBezTo>
                    <a:pt x="1814" y="1612"/>
                    <a:pt x="1814" y="1629"/>
                    <a:pt x="1797" y="1645"/>
                  </a:cubicBezTo>
                  <a:cubicBezTo>
                    <a:pt x="1797" y="1678"/>
                    <a:pt x="1781" y="1711"/>
                    <a:pt x="1764" y="1744"/>
                  </a:cubicBezTo>
                  <a:cubicBezTo>
                    <a:pt x="1764" y="1744"/>
                    <a:pt x="1764" y="1761"/>
                    <a:pt x="1764" y="1777"/>
                  </a:cubicBezTo>
                  <a:cubicBezTo>
                    <a:pt x="1665" y="1991"/>
                    <a:pt x="1467" y="2370"/>
                    <a:pt x="1204" y="2618"/>
                  </a:cubicBezTo>
                  <a:cubicBezTo>
                    <a:pt x="808" y="2964"/>
                    <a:pt x="1" y="3903"/>
                    <a:pt x="215" y="5387"/>
                  </a:cubicBezTo>
                  <a:cubicBezTo>
                    <a:pt x="330" y="6211"/>
                    <a:pt x="610" y="6787"/>
                    <a:pt x="924" y="7199"/>
                  </a:cubicBezTo>
                  <a:cubicBezTo>
                    <a:pt x="1171" y="7546"/>
                    <a:pt x="1434" y="7760"/>
                    <a:pt x="1649" y="7892"/>
                  </a:cubicBezTo>
                  <a:cubicBezTo>
                    <a:pt x="1945" y="8062"/>
                    <a:pt x="2584" y="8292"/>
                    <a:pt x="3313" y="8292"/>
                  </a:cubicBezTo>
                  <a:cubicBezTo>
                    <a:pt x="3921" y="8292"/>
                    <a:pt x="4591" y="8132"/>
                    <a:pt x="5176" y="7644"/>
                  </a:cubicBezTo>
                  <a:cubicBezTo>
                    <a:pt x="5423" y="7430"/>
                    <a:pt x="5670" y="7166"/>
                    <a:pt x="5868" y="6820"/>
                  </a:cubicBezTo>
                  <a:cubicBezTo>
                    <a:pt x="6111" y="6986"/>
                    <a:pt x="6403" y="7073"/>
                    <a:pt x="6691" y="7073"/>
                  </a:cubicBezTo>
                  <a:cubicBezTo>
                    <a:pt x="6774" y="7073"/>
                    <a:pt x="6858" y="7066"/>
                    <a:pt x="6939" y="7051"/>
                  </a:cubicBezTo>
                  <a:cubicBezTo>
                    <a:pt x="7368" y="6985"/>
                    <a:pt x="7763" y="6705"/>
                    <a:pt x="7977" y="6326"/>
                  </a:cubicBezTo>
                  <a:cubicBezTo>
                    <a:pt x="8076" y="6145"/>
                    <a:pt x="8142" y="5930"/>
                    <a:pt x="8126" y="5716"/>
                  </a:cubicBezTo>
                  <a:cubicBezTo>
                    <a:pt x="8109" y="5485"/>
                    <a:pt x="8027" y="5271"/>
                    <a:pt x="7862" y="5139"/>
                  </a:cubicBezTo>
                  <a:cubicBezTo>
                    <a:pt x="7780" y="5057"/>
                    <a:pt x="7681" y="5007"/>
                    <a:pt x="7565" y="4991"/>
                  </a:cubicBezTo>
                  <a:cubicBezTo>
                    <a:pt x="7565" y="4991"/>
                    <a:pt x="5275" y="2535"/>
                    <a:pt x="6428" y="508"/>
                  </a:cubicBezTo>
                  <a:cubicBezTo>
                    <a:pt x="6428" y="508"/>
                    <a:pt x="5815" y="1"/>
                    <a:pt x="4611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6096325" y="2064725"/>
              <a:ext cx="25575" cy="24525"/>
            </a:xfrm>
            <a:custGeom>
              <a:avLst/>
              <a:gdLst/>
              <a:ahLst/>
              <a:cxnLst/>
              <a:rect l="l" t="t" r="r" b="b"/>
              <a:pathLst>
                <a:path w="1023" h="981" extrusionOk="0">
                  <a:moveTo>
                    <a:pt x="569" y="1"/>
                  </a:moveTo>
                  <a:cubicBezTo>
                    <a:pt x="404" y="1"/>
                    <a:pt x="236" y="101"/>
                    <a:pt x="133" y="273"/>
                  </a:cubicBezTo>
                  <a:cubicBezTo>
                    <a:pt x="1" y="521"/>
                    <a:pt x="50" y="817"/>
                    <a:pt x="248" y="933"/>
                  </a:cubicBezTo>
                  <a:cubicBezTo>
                    <a:pt x="309" y="966"/>
                    <a:pt x="375" y="981"/>
                    <a:pt x="443" y="981"/>
                  </a:cubicBezTo>
                  <a:cubicBezTo>
                    <a:pt x="611" y="981"/>
                    <a:pt x="785" y="883"/>
                    <a:pt x="891" y="718"/>
                  </a:cubicBezTo>
                  <a:cubicBezTo>
                    <a:pt x="1023" y="471"/>
                    <a:pt x="973" y="175"/>
                    <a:pt x="775" y="59"/>
                  </a:cubicBezTo>
                  <a:cubicBezTo>
                    <a:pt x="711" y="19"/>
                    <a:pt x="640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6026300" y="2023800"/>
              <a:ext cx="25975" cy="24650"/>
            </a:xfrm>
            <a:custGeom>
              <a:avLst/>
              <a:gdLst/>
              <a:ahLst/>
              <a:cxnLst/>
              <a:rect l="l" t="t" r="r" b="b"/>
              <a:pathLst>
                <a:path w="1039" h="986" extrusionOk="0">
                  <a:moveTo>
                    <a:pt x="593" y="0"/>
                  </a:moveTo>
                  <a:cubicBezTo>
                    <a:pt x="430" y="0"/>
                    <a:pt x="255" y="101"/>
                    <a:pt x="148" y="279"/>
                  </a:cubicBezTo>
                  <a:cubicBezTo>
                    <a:pt x="0" y="510"/>
                    <a:pt x="50" y="806"/>
                    <a:pt x="264" y="938"/>
                  </a:cubicBezTo>
                  <a:cubicBezTo>
                    <a:pt x="319" y="970"/>
                    <a:pt x="382" y="986"/>
                    <a:pt x="446" y="986"/>
                  </a:cubicBezTo>
                  <a:cubicBezTo>
                    <a:pt x="609" y="986"/>
                    <a:pt x="783" y="885"/>
                    <a:pt x="890" y="707"/>
                  </a:cubicBezTo>
                  <a:cubicBezTo>
                    <a:pt x="1038" y="460"/>
                    <a:pt x="989" y="180"/>
                    <a:pt x="775" y="48"/>
                  </a:cubicBezTo>
                  <a:cubicBezTo>
                    <a:pt x="719" y="16"/>
                    <a:pt x="657" y="0"/>
                    <a:pt x="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6043175" y="2066350"/>
              <a:ext cx="24750" cy="28750"/>
            </a:xfrm>
            <a:custGeom>
              <a:avLst/>
              <a:gdLst/>
              <a:ahLst/>
              <a:cxnLst/>
              <a:rect l="l" t="t" r="r" b="b"/>
              <a:pathLst>
                <a:path w="990" h="1150" extrusionOk="0">
                  <a:moveTo>
                    <a:pt x="475" y="1"/>
                  </a:moveTo>
                  <a:cubicBezTo>
                    <a:pt x="342" y="1"/>
                    <a:pt x="211" y="51"/>
                    <a:pt x="133" y="142"/>
                  </a:cubicBezTo>
                  <a:cubicBezTo>
                    <a:pt x="17" y="274"/>
                    <a:pt x="1" y="456"/>
                    <a:pt x="34" y="620"/>
                  </a:cubicBezTo>
                  <a:cubicBezTo>
                    <a:pt x="67" y="785"/>
                    <a:pt x="133" y="967"/>
                    <a:pt x="264" y="1065"/>
                  </a:cubicBezTo>
                  <a:cubicBezTo>
                    <a:pt x="347" y="1131"/>
                    <a:pt x="446" y="1148"/>
                    <a:pt x="545" y="1148"/>
                  </a:cubicBezTo>
                  <a:cubicBezTo>
                    <a:pt x="554" y="1149"/>
                    <a:pt x="563" y="1149"/>
                    <a:pt x="572" y="1149"/>
                  </a:cubicBezTo>
                  <a:cubicBezTo>
                    <a:pt x="741" y="1149"/>
                    <a:pt x="877" y="1008"/>
                    <a:pt x="924" y="851"/>
                  </a:cubicBezTo>
                  <a:cubicBezTo>
                    <a:pt x="990" y="686"/>
                    <a:pt x="990" y="489"/>
                    <a:pt x="907" y="324"/>
                  </a:cubicBezTo>
                  <a:cubicBezTo>
                    <a:pt x="858" y="175"/>
                    <a:pt x="726" y="60"/>
                    <a:pt x="578" y="11"/>
                  </a:cubicBezTo>
                  <a:cubicBezTo>
                    <a:pt x="544" y="4"/>
                    <a:pt x="510" y="1"/>
                    <a:pt x="475" y="1"/>
                  </a:cubicBezTo>
                  <a:close/>
                </a:path>
              </a:pathLst>
            </a:custGeom>
            <a:solidFill>
              <a:srgbClr val="FE7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6040300" y="2040225"/>
              <a:ext cx="39175" cy="60350"/>
            </a:xfrm>
            <a:custGeom>
              <a:avLst/>
              <a:gdLst/>
              <a:ahLst/>
              <a:cxnLst/>
              <a:rect l="l" t="t" r="r" b="b"/>
              <a:pathLst>
                <a:path w="1567" h="2414" extrusionOk="0">
                  <a:moveTo>
                    <a:pt x="1444" y="0"/>
                  </a:moveTo>
                  <a:cubicBezTo>
                    <a:pt x="1408" y="0"/>
                    <a:pt x="1373" y="18"/>
                    <a:pt x="1352" y="50"/>
                  </a:cubicBezTo>
                  <a:cubicBezTo>
                    <a:pt x="1105" y="495"/>
                    <a:pt x="709" y="874"/>
                    <a:pt x="248" y="1105"/>
                  </a:cubicBezTo>
                  <a:cubicBezTo>
                    <a:pt x="99" y="1187"/>
                    <a:pt x="0" y="1369"/>
                    <a:pt x="33" y="1534"/>
                  </a:cubicBezTo>
                  <a:cubicBezTo>
                    <a:pt x="83" y="1880"/>
                    <a:pt x="281" y="2193"/>
                    <a:pt x="561" y="2391"/>
                  </a:cubicBezTo>
                  <a:cubicBezTo>
                    <a:pt x="577" y="2407"/>
                    <a:pt x="594" y="2407"/>
                    <a:pt x="610" y="2407"/>
                  </a:cubicBezTo>
                  <a:cubicBezTo>
                    <a:pt x="619" y="2412"/>
                    <a:pt x="628" y="2414"/>
                    <a:pt x="637" y="2414"/>
                  </a:cubicBezTo>
                  <a:cubicBezTo>
                    <a:pt x="661" y="2414"/>
                    <a:pt x="685" y="2398"/>
                    <a:pt x="709" y="2374"/>
                  </a:cubicBezTo>
                  <a:cubicBezTo>
                    <a:pt x="742" y="2325"/>
                    <a:pt x="726" y="2259"/>
                    <a:pt x="676" y="2226"/>
                  </a:cubicBezTo>
                  <a:cubicBezTo>
                    <a:pt x="445" y="2061"/>
                    <a:pt x="281" y="1797"/>
                    <a:pt x="231" y="1501"/>
                  </a:cubicBezTo>
                  <a:cubicBezTo>
                    <a:pt x="215" y="1418"/>
                    <a:pt x="264" y="1319"/>
                    <a:pt x="347" y="1286"/>
                  </a:cubicBezTo>
                  <a:cubicBezTo>
                    <a:pt x="841" y="1039"/>
                    <a:pt x="1269" y="627"/>
                    <a:pt x="1533" y="149"/>
                  </a:cubicBezTo>
                  <a:cubicBezTo>
                    <a:pt x="1566" y="100"/>
                    <a:pt x="1550" y="50"/>
                    <a:pt x="1500" y="17"/>
                  </a:cubicBezTo>
                  <a:cubicBezTo>
                    <a:pt x="1483" y="6"/>
                    <a:pt x="1463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6108700" y="2045650"/>
              <a:ext cx="27625" cy="23475"/>
            </a:xfrm>
            <a:custGeom>
              <a:avLst/>
              <a:gdLst/>
              <a:ahLst/>
              <a:cxnLst/>
              <a:rect l="l" t="t" r="r" b="b"/>
              <a:pathLst>
                <a:path w="1105" h="939" extrusionOk="0">
                  <a:moveTo>
                    <a:pt x="285" y="1"/>
                  </a:moveTo>
                  <a:cubicBezTo>
                    <a:pt x="235" y="1"/>
                    <a:pt x="184" y="24"/>
                    <a:pt x="149" y="48"/>
                  </a:cubicBezTo>
                  <a:cubicBezTo>
                    <a:pt x="83" y="81"/>
                    <a:pt x="33" y="163"/>
                    <a:pt x="17" y="229"/>
                  </a:cubicBezTo>
                  <a:cubicBezTo>
                    <a:pt x="0" y="295"/>
                    <a:pt x="33" y="377"/>
                    <a:pt x="66" y="427"/>
                  </a:cubicBezTo>
                  <a:cubicBezTo>
                    <a:pt x="99" y="493"/>
                    <a:pt x="165" y="526"/>
                    <a:pt x="231" y="542"/>
                  </a:cubicBezTo>
                  <a:lnTo>
                    <a:pt x="198" y="526"/>
                  </a:lnTo>
                  <a:lnTo>
                    <a:pt x="198" y="526"/>
                  </a:lnTo>
                  <a:cubicBezTo>
                    <a:pt x="264" y="559"/>
                    <a:pt x="346" y="591"/>
                    <a:pt x="412" y="641"/>
                  </a:cubicBezTo>
                  <a:cubicBezTo>
                    <a:pt x="478" y="690"/>
                    <a:pt x="528" y="740"/>
                    <a:pt x="577" y="789"/>
                  </a:cubicBezTo>
                  <a:cubicBezTo>
                    <a:pt x="594" y="806"/>
                    <a:pt x="594" y="806"/>
                    <a:pt x="610" y="822"/>
                  </a:cubicBezTo>
                  <a:cubicBezTo>
                    <a:pt x="664" y="898"/>
                    <a:pt x="747" y="938"/>
                    <a:pt x="834" y="938"/>
                  </a:cubicBezTo>
                  <a:cubicBezTo>
                    <a:pt x="880" y="938"/>
                    <a:pt x="927" y="927"/>
                    <a:pt x="973" y="905"/>
                  </a:cubicBezTo>
                  <a:cubicBezTo>
                    <a:pt x="1039" y="855"/>
                    <a:pt x="1088" y="789"/>
                    <a:pt x="1105" y="723"/>
                  </a:cubicBezTo>
                  <a:cubicBezTo>
                    <a:pt x="1105" y="657"/>
                    <a:pt x="1105" y="575"/>
                    <a:pt x="1055" y="526"/>
                  </a:cubicBezTo>
                  <a:cubicBezTo>
                    <a:pt x="973" y="410"/>
                    <a:pt x="890" y="311"/>
                    <a:pt x="775" y="229"/>
                  </a:cubicBezTo>
                  <a:cubicBezTo>
                    <a:pt x="709" y="179"/>
                    <a:pt x="643" y="130"/>
                    <a:pt x="577" y="97"/>
                  </a:cubicBezTo>
                  <a:cubicBezTo>
                    <a:pt x="495" y="64"/>
                    <a:pt x="429" y="31"/>
                    <a:pt x="346" y="15"/>
                  </a:cubicBezTo>
                  <a:cubicBezTo>
                    <a:pt x="327" y="5"/>
                    <a:pt x="306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6038250" y="2005925"/>
              <a:ext cx="28850" cy="20725"/>
            </a:xfrm>
            <a:custGeom>
              <a:avLst/>
              <a:gdLst/>
              <a:ahLst/>
              <a:cxnLst/>
              <a:rect l="l" t="t" r="r" b="b"/>
              <a:pathLst>
                <a:path w="1154" h="829" extrusionOk="0">
                  <a:moveTo>
                    <a:pt x="260" y="1"/>
                  </a:moveTo>
                  <a:cubicBezTo>
                    <a:pt x="203" y="1"/>
                    <a:pt x="140" y="30"/>
                    <a:pt x="99" y="71"/>
                  </a:cubicBezTo>
                  <a:cubicBezTo>
                    <a:pt x="49" y="104"/>
                    <a:pt x="0" y="186"/>
                    <a:pt x="0" y="252"/>
                  </a:cubicBezTo>
                  <a:cubicBezTo>
                    <a:pt x="0" y="417"/>
                    <a:pt x="99" y="532"/>
                    <a:pt x="247" y="549"/>
                  </a:cubicBezTo>
                  <a:lnTo>
                    <a:pt x="297" y="549"/>
                  </a:lnTo>
                  <a:cubicBezTo>
                    <a:pt x="363" y="565"/>
                    <a:pt x="429" y="598"/>
                    <a:pt x="494" y="631"/>
                  </a:cubicBezTo>
                  <a:cubicBezTo>
                    <a:pt x="577" y="664"/>
                    <a:pt x="643" y="714"/>
                    <a:pt x="709" y="763"/>
                  </a:cubicBezTo>
                  <a:lnTo>
                    <a:pt x="676" y="747"/>
                  </a:lnTo>
                  <a:lnTo>
                    <a:pt x="676" y="747"/>
                  </a:lnTo>
                  <a:cubicBezTo>
                    <a:pt x="725" y="796"/>
                    <a:pt x="791" y="829"/>
                    <a:pt x="857" y="829"/>
                  </a:cubicBezTo>
                  <a:cubicBezTo>
                    <a:pt x="923" y="829"/>
                    <a:pt x="1005" y="812"/>
                    <a:pt x="1055" y="763"/>
                  </a:cubicBezTo>
                  <a:cubicBezTo>
                    <a:pt x="1104" y="714"/>
                    <a:pt x="1154" y="648"/>
                    <a:pt x="1154" y="582"/>
                  </a:cubicBezTo>
                  <a:cubicBezTo>
                    <a:pt x="1154" y="516"/>
                    <a:pt x="1137" y="433"/>
                    <a:pt x="1088" y="384"/>
                  </a:cubicBezTo>
                  <a:cubicBezTo>
                    <a:pt x="1022" y="318"/>
                    <a:pt x="956" y="269"/>
                    <a:pt x="890" y="219"/>
                  </a:cubicBezTo>
                  <a:cubicBezTo>
                    <a:pt x="824" y="186"/>
                    <a:pt x="758" y="137"/>
                    <a:pt x="692" y="104"/>
                  </a:cubicBezTo>
                  <a:cubicBezTo>
                    <a:pt x="560" y="54"/>
                    <a:pt x="429" y="21"/>
                    <a:pt x="297" y="5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6086450" y="2102500"/>
              <a:ext cx="39575" cy="34775"/>
            </a:xfrm>
            <a:custGeom>
              <a:avLst/>
              <a:gdLst/>
              <a:ahLst/>
              <a:cxnLst/>
              <a:rect l="l" t="t" r="r" b="b"/>
              <a:pathLst>
                <a:path w="1583" h="1391" extrusionOk="0">
                  <a:moveTo>
                    <a:pt x="788" y="0"/>
                  </a:moveTo>
                  <a:cubicBezTo>
                    <a:pt x="550" y="0"/>
                    <a:pt x="319" y="125"/>
                    <a:pt x="198" y="345"/>
                  </a:cubicBezTo>
                  <a:cubicBezTo>
                    <a:pt x="0" y="674"/>
                    <a:pt x="116" y="1103"/>
                    <a:pt x="429" y="1300"/>
                  </a:cubicBezTo>
                  <a:cubicBezTo>
                    <a:pt x="539" y="1361"/>
                    <a:pt x="660" y="1390"/>
                    <a:pt x="779" y="1390"/>
                  </a:cubicBezTo>
                  <a:cubicBezTo>
                    <a:pt x="1018" y="1390"/>
                    <a:pt x="1253" y="1273"/>
                    <a:pt x="1385" y="1053"/>
                  </a:cubicBezTo>
                  <a:cubicBezTo>
                    <a:pt x="1582" y="724"/>
                    <a:pt x="1467" y="295"/>
                    <a:pt x="1138" y="97"/>
                  </a:cubicBezTo>
                  <a:cubicBezTo>
                    <a:pt x="1028" y="31"/>
                    <a:pt x="907" y="0"/>
                    <a:pt x="788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6145775" y="2118825"/>
              <a:ext cx="31350" cy="25675"/>
            </a:xfrm>
            <a:custGeom>
              <a:avLst/>
              <a:gdLst/>
              <a:ahLst/>
              <a:cxnLst/>
              <a:rect l="l" t="t" r="r" b="b"/>
              <a:pathLst>
                <a:path w="1254" h="1027" extrusionOk="0">
                  <a:moveTo>
                    <a:pt x="1138" y="0"/>
                  </a:moveTo>
                  <a:cubicBezTo>
                    <a:pt x="1128" y="0"/>
                    <a:pt x="1117" y="2"/>
                    <a:pt x="1105" y="5"/>
                  </a:cubicBezTo>
                  <a:cubicBezTo>
                    <a:pt x="660" y="153"/>
                    <a:pt x="264" y="466"/>
                    <a:pt x="34" y="878"/>
                  </a:cubicBezTo>
                  <a:cubicBezTo>
                    <a:pt x="1" y="928"/>
                    <a:pt x="17" y="994"/>
                    <a:pt x="67" y="1010"/>
                  </a:cubicBezTo>
                  <a:cubicBezTo>
                    <a:pt x="83" y="1027"/>
                    <a:pt x="99" y="1027"/>
                    <a:pt x="116" y="1027"/>
                  </a:cubicBezTo>
                  <a:cubicBezTo>
                    <a:pt x="149" y="1027"/>
                    <a:pt x="182" y="1010"/>
                    <a:pt x="198" y="977"/>
                  </a:cubicBezTo>
                  <a:cubicBezTo>
                    <a:pt x="413" y="615"/>
                    <a:pt x="759" y="318"/>
                    <a:pt x="1171" y="203"/>
                  </a:cubicBezTo>
                  <a:cubicBezTo>
                    <a:pt x="1220" y="186"/>
                    <a:pt x="1253" y="120"/>
                    <a:pt x="1237" y="71"/>
                  </a:cubicBezTo>
                  <a:cubicBezTo>
                    <a:pt x="1223" y="30"/>
                    <a:pt x="1187" y="0"/>
                    <a:pt x="1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6165975" y="1954775"/>
              <a:ext cx="318925" cy="121750"/>
            </a:xfrm>
            <a:custGeom>
              <a:avLst/>
              <a:gdLst/>
              <a:ahLst/>
              <a:cxnLst/>
              <a:rect l="l" t="t" r="r" b="b"/>
              <a:pathLst>
                <a:path w="12757" h="4870" extrusionOk="0">
                  <a:moveTo>
                    <a:pt x="8095" y="0"/>
                  </a:moveTo>
                  <a:cubicBezTo>
                    <a:pt x="7991" y="0"/>
                    <a:pt x="7886" y="3"/>
                    <a:pt x="7779" y="7"/>
                  </a:cubicBezTo>
                  <a:cubicBezTo>
                    <a:pt x="6922" y="40"/>
                    <a:pt x="6065" y="222"/>
                    <a:pt x="5225" y="386"/>
                  </a:cubicBezTo>
                  <a:cubicBezTo>
                    <a:pt x="4796" y="469"/>
                    <a:pt x="4351" y="551"/>
                    <a:pt x="3923" y="634"/>
                  </a:cubicBezTo>
                  <a:cubicBezTo>
                    <a:pt x="3356" y="721"/>
                    <a:pt x="2842" y="765"/>
                    <a:pt x="2370" y="765"/>
                  </a:cubicBezTo>
                  <a:cubicBezTo>
                    <a:pt x="1508" y="765"/>
                    <a:pt x="787" y="618"/>
                    <a:pt x="148" y="320"/>
                  </a:cubicBezTo>
                  <a:cubicBezTo>
                    <a:pt x="136" y="316"/>
                    <a:pt x="123" y="314"/>
                    <a:pt x="109" y="314"/>
                  </a:cubicBezTo>
                  <a:cubicBezTo>
                    <a:pt x="69" y="314"/>
                    <a:pt x="29" y="333"/>
                    <a:pt x="17" y="370"/>
                  </a:cubicBezTo>
                  <a:cubicBezTo>
                    <a:pt x="0" y="419"/>
                    <a:pt x="17" y="485"/>
                    <a:pt x="66" y="502"/>
                  </a:cubicBezTo>
                  <a:cubicBezTo>
                    <a:pt x="729" y="812"/>
                    <a:pt x="1482" y="962"/>
                    <a:pt x="2375" y="962"/>
                  </a:cubicBezTo>
                  <a:cubicBezTo>
                    <a:pt x="2858" y="962"/>
                    <a:pt x="3382" y="918"/>
                    <a:pt x="3956" y="831"/>
                  </a:cubicBezTo>
                  <a:cubicBezTo>
                    <a:pt x="4401" y="749"/>
                    <a:pt x="4846" y="667"/>
                    <a:pt x="5274" y="584"/>
                  </a:cubicBezTo>
                  <a:cubicBezTo>
                    <a:pt x="6098" y="419"/>
                    <a:pt x="6939" y="238"/>
                    <a:pt x="7796" y="205"/>
                  </a:cubicBezTo>
                  <a:cubicBezTo>
                    <a:pt x="7884" y="202"/>
                    <a:pt x="7981" y="199"/>
                    <a:pt x="8084" y="199"/>
                  </a:cubicBezTo>
                  <a:cubicBezTo>
                    <a:pt x="8977" y="199"/>
                    <a:pt x="10364" y="363"/>
                    <a:pt x="11339" y="1309"/>
                  </a:cubicBezTo>
                  <a:cubicBezTo>
                    <a:pt x="12213" y="2166"/>
                    <a:pt x="12542" y="3567"/>
                    <a:pt x="12130" y="4737"/>
                  </a:cubicBezTo>
                  <a:cubicBezTo>
                    <a:pt x="12097" y="4787"/>
                    <a:pt x="12130" y="4836"/>
                    <a:pt x="12180" y="4853"/>
                  </a:cubicBezTo>
                  <a:cubicBezTo>
                    <a:pt x="12196" y="4869"/>
                    <a:pt x="12213" y="4869"/>
                    <a:pt x="12213" y="4869"/>
                  </a:cubicBezTo>
                  <a:cubicBezTo>
                    <a:pt x="12262" y="4869"/>
                    <a:pt x="12295" y="4836"/>
                    <a:pt x="12312" y="4803"/>
                  </a:cubicBezTo>
                  <a:cubicBezTo>
                    <a:pt x="12757" y="3567"/>
                    <a:pt x="12410" y="2084"/>
                    <a:pt x="11471" y="1161"/>
                  </a:cubicBezTo>
                  <a:cubicBezTo>
                    <a:pt x="10689" y="409"/>
                    <a:pt x="9493" y="0"/>
                    <a:pt x="8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6119000" y="2156425"/>
              <a:ext cx="347775" cy="127950"/>
            </a:xfrm>
            <a:custGeom>
              <a:avLst/>
              <a:gdLst/>
              <a:ahLst/>
              <a:cxnLst/>
              <a:rect l="l" t="t" r="r" b="b"/>
              <a:pathLst>
                <a:path w="13911" h="5118" extrusionOk="0">
                  <a:moveTo>
                    <a:pt x="13812" y="1"/>
                  </a:moveTo>
                  <a:cubicBezTo>
                    <a:pt x="13762" y="1"/>
                    <a:pt x="13713" y="33"/>
                    <a:pt x="13696" y="99"/>
                  </a:cubicBezTo>
                  <a:cubicBezTo>
                    <a:pt x="13482" y="1632"/>
                    <a:pt x="12477" y="3082"/>
                    <a:pt x="11043" y="3956"/>
                  </a:cubicBezTo>
                  <a:cubicBezTo>
                    <a:pt x="10007" y="4591"/>
                    <a:pt x="8757" y="4920"/>
                    <a:pt x="7445" y="4920"/>
                  </a:cubicBezTo>
                  <a:cubicBezTo>
                    <a:pt x="7088" y="4920"/>
                    <a:pt x="6726" y="4895"/>
                    <a:pt x="6362" y="4846"/>
                  </a:cubicBezTo>
                  <a:cubicBezTo>
                    <a:pt x="4862" y="4648"/>
                    <a:pt x="3330" y="4005"/>
                    <a:pt x="1912" y="3000"/>
                  </a:cubicBezTo>
                  <a:cubicBezTo>
                    <a:pt x="874" y="2275"/>
                    <a:pt x="346" y="1566"/>
                    <a:pt x="215" y="792"/>
                  </a:cubicBezTo>
                  <a:cubicBezTo>
                    <a:pt x="198" y="742"/>
                    <a:pt x="149" y="709"/>
                    <a:pt x="99" y="709"/>
                  </a:cubicBezTo>
                  <a:cubicBezTo>
                    <a:pt x="33" y="726"/>
                    <a:pt x="0" y="775"/>
                    <a:pt x="17" y="825"/>
                  </a:cubicBezTo>
                  <a:cubicBezTo>
                    <a:pt x="149" y="1665"/>
                    <a:pt x="725" y="2407"/>
                    <a:pt x="1797" y="3165"/>
                  </a:cubicBezTo>
                  <a:cubicBezTo>
                    <a:pt x="3231" y="4187"/>
                    <a:pt x="4813" y="4846"/>
                    <a:pt x="6346" y="5044"/>
                  </a:cubicBezTo>
                  <a:cubicBezTo>
                    <a:pt x="6593" y="5077"/>
                    <a:pt x="6856" y="5110"/>
                    <a:pt x="7104" y="5110"/>
                  </a:cubicBezTo>
                  <a:cubicBezTo>
                    <a:pt x="7222" y="5115"/>
                    <a:pt x="7339" y="5118"/>
                    <a:pt x="7456" y="5118"/>
                  </a:cubicBezTo>
                  <a:cubicBezTo>
                    <a:pt x="8797" y="5118"/>
                    <a:pt x="10082" y="4772"/>
                    <a:pt x="11158" y="4121"/>
                  </a:cubicBezTo>
                  <a:cubicBezTo>
                    <a:pt x="12641" y="3214"/>
                    <a:pt x="13663" y="1731"/>
                    <a:pt x="13910" y="116"/>
                  </a:cubicBezTo>
                  <a:cubicBezTo>
                    <a:pt x="13910" y="66"/>
                    <a:pt x="13877" y="17"/>
                    <a:pt x="13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6163075" y="1967725"/>
              <a:ext cx="285150" cy="254025"/>
            </a:xfrm>
            <a:custGeom>
              <a:avLst/>
              <a:gdLst/>
              <a:ahLst/>
              <a:cxnLst/>
              <a:rect l="l" t="t" r="r" b="b"/>
              <a:pathLst>
                <a:path w="11406" h="10161" extrusionOk="0">
                  <a:moveTo>
                    <a:pt x="396" y="0"/>
                  </a:moveTo>
                  <a:cubicBezTo>
                    <a:pt x="347" y="0"/>
                    <a:pt x="297" y="50"/>
                    <a:pt x="281" y="99"/>
                  </a:cubicBezTo>
                  <a:cubicBezTo>
                    <a:pt x="1" y="2950"/>
                    <a:pt x="1154" y="5917"/>
                    <a:pt x="3297" y="7829"/>
                  </a:cubicBezTo>
                  <a:cubicBezTo>
                    <a:pt x="4879" y="9246"/>
                    <a:pt x="6972" y="10054"/>
                    <a:pt x="9098" y="10153"/>
                  </a:cubicBezTo>
                  <a:cubicBezTo>
                    <a:pt x="9224" y="10158"/>
                    <a:pt x="9350" y="10161"/>
                    <a:pt x="9476" y="10161"/>
                  </a:cubicBezTo>
                  <a:cubicBezTo>
                    <a:pt x="10095" y="10161"/>
                    <a:pt x="10721" y="10094"/>
                    <a:pt x="11323" y="9971"/>
                  </a:cubicBezTo>
                  <a:cubicBezTo>
                    <a:pt x="11373" y="9955"/>
                    <a:pt x="11406" y="9905"/>
                    <a:pt x="11406" y="9839"/>
                  </a:cubicBezTo>
                  <a:cubicBezTo>
                    <a:pt x="11392" y="9799"/>
                    <a:pt x="11356" y="9769"/>
                    <a:pt x="11316" y="9769"/>
                  </a:cubicBezTo>
                  <a:cubicBezTo>
                    <a:pt x="11308" y="9769"/>
                    <a:pt x="11299" y="9771"/>
                    <a:pt x="11290" y="9773"/>
                  </a:cubicBezTo>
                  <a:cubicBezTo>
                    <a:pt x="10697" y="9898"/>
                    <a:pt x="10091" y="9959"/>
                    <a:pt x="9485" y="9959"/>
                  </a:cubicBezTo>
                  <a:cubicBezTo>
                    <a:pt x="7280" y="9959"/>
                    <a:pt x="5071" y="9154"/>
                    <a:pt x="3429" y="7680"/>
                  </a:cubicBezTo>
                  <a:cubicBezTo>
                    <a:pt x="1336" y="5818"/>
                    <a:pt x="215" y="2917"/>
                    <a:pt x="495" y="116"/>
                  </a:cubicBezTo>
                  <a:cubicBezTo>
                    <a:pt x="495" y="66"/>
                    <a:pt x="446" y="17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6192750" y="1974400"/>
              <a:ext cx="314400" cy="165750"/>
            </a:xfrm>
            <a:custGeom>
              <a:avLst/>
              <a:gdLst/>
              <a:ahLst/>
              <a:cxnLst/>
              <a:rect l="l" t="t" r="r" b="b"/>
              <a:pathLst>
                <a:path w="12576" h="6630" extrusionOk="0">
                  <a:moveTo>
                    <a:pt x="127" y="0"/>
                  </a:moveTo>
                  <a:cubicBezTo>
                    <a:pt x="112" y="0"/>
                    <a:pt x="97" y="4"/>
                    <a:pt x="83" y="13"/>
                  </a:cubicBezTo>
                  <a:cubicBezTo>
                    <a:pt x="33" y="30"/>
                    <a:pt x="0" y="79"/>
                    <a:pt x="33" y="145"/>
                  </a:cubicBezTo>
                  <a:cubicBezTo>
                    <a:pt x="1368" y="3244"/>
                    <a:pt x="4253" y="5633"/>
                    <a:pt x="7549" y="6408"/>
                  </a:cubicBezTo>
                  <a:cubicBezTo>
                    <a:pt x="8109" y="6523"/>
                    <a:pt x="8670" y="6606"/>
                    <a:pt x="9213" y="6622"/>
                  </a:cubicBezTo>
                  <a:cubicBezTo>
                    <a:pt x="9327" y="6627"/>
                    <a:pt x="9440" y="6629"/>
                    <a:pt x="9552" y="6629"/>
                  </a:cubicBezTo>
                  <a:cubicBezTo>
                    <a:pt x="10643" y="6629"/>
                    <a:pt x="11658" y="6410"/>
                    <a:pt x="12510" y="5947"/>
                  </a:cubicBezTo>
                  <a:cubicBezTo>
                    <a:pt x="12559" y="5930"/>
                    <a:pt x="12576" y="5864"/>
                    <a:pt x="12559" y="5815"/>
                  </a:cubicBezTo>
                  <a:cubicBezTo>
                    <a:pt x="12538" y="5783"/>
                    <a:pt x="12510" y="5765"/>
                    <a:pt x="12479" y="5765"/>
                  </a:cubicBezTo>
                  <a:cubicBezTo>
                    <a:pt x="12462" y="5765"/>
                    <a:pt x="12445" y="5770"/>
                    <a:pt x="12427" y="5782"/>
                  </a:cubicBezTo>
                  <a:cubicBezTo>
                    <a:pt x="11596" y="6218"/>
                    <a:pt x="10608" y="6438"/>
                    <a:pt x="9537" y="6438"/>
                  </a:cubicBezTo>
                  <a:cubicBezTo>
                    <a:pt x="8909" y="6438"/>
                    <a:pt x="8252" y="6363"/>
                    <a:pt x="7582" y="6210"/>
                  </a:cubicBezTo>
                  <a:cubicBezTo>
                    <a:pt x="4351" y="5452"/>
                    <a:pt x="1533" y="3112"/>
                    <a:pt x="215" y="63"/>
                  </a:cubicBezTo>
                  <a:cubicBezTo>
                    <a:pt x="203" y="27"/>
                    <a:pt x="165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6032050" y="2106525"/>
              <a:ext cx="29275" cy="39275"/>
            </a:xfrm>
            <a:custGeom>
              <a:avLst/>
              <a:gdLst/>
              <a:ahLst/>
              <a:cxnLst/>
              <a:rect l="l" t="t" r="r" b="b"/>
              <a:pathLst>
                <a:path w="1171" h="1571" extrusionOk="0">
                  <a:moveTo>
                    <a:pt x="603" y="0"/>
                  </a:moveTo>
                  <a:cubicBezTo>
                    <a:pt x="322" y="0"/>
                    <a:pt x="65" y="320"/>
                    <a:pt x="34" y="744"/>
                  </a:cubicBezTo>
                  <a:cubicBezTo>
                    <a:pt x="1" y="1172"/>
                    <a:pt x="215" y="1552"/>
                    <a:pt x="528" y="1568"/>
                  </a:cubicBezTo>
                  <a:cubicBezTo>
                    <a:pt x="541" y="1569"/>
                    <a:pt x="554" y="1570"/>
                    <a:pt x="567" y="1570"/>
                  </a:cubicBezTo>
                  <a:cubicBezTo>
                    <a:pt x="849" y="1570"/>
                    <a:pt x="1106" y="1236"/>
                    <a:pt x="1138" y="826"/>
                  </a:cubicBezTo>
                  <a:cubicBezTo>
                    <a:pt x="1171" y="398"/>
                    <a:pt x="957" y="19"/>
                    <a:pt x="644" y="2"/>
                  </a:cubicBezTo>
                  <a:cubicBezTo>
                    <a:pt x="630" y="1"/>
                    <a:pt x="616" y="0"/>
                    <a:pt x="603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6027525" y="2107725"/>
              <a:ext cx="43700" cy="31725"/>
            </a:xfrm>
            <a:custGeom>
              <a:avLst/>
              <a:gdLst/>
              <a:ahLst/>
              <a:cxnLst/>
              <a:rect l="l" t="t" r="r" b="b"/>
              <a:pathLst>
                <a:path w="1748" h="1269" extrusionOk="0">
                  <a:moveTo>
                    <a:pt x="308" y="1"/>
                  </a:moveTo>
                  <a:cubicBezTo>
                    <a:pt x="223" y="1"/>
                    <a:pt x="140" y="47"/>
                    <a:pt x="83" y="119"/>
                  </a:cubicBezTo>
                  <a:cubicBezTo>
                    <a:pt x="17" y="202"/>
                    <a:pt x="1" y="317"/>
                    <a:pt x="17" y="416"/>
                  </a:cubicBezTo>
                  <a:cubicBezTo>
                    <a:pt x="17" y="515"/>
                    <a:pt x="50" y="614"/>
                    <a:pt x="99" y="712"/>
                  </a:cubicBezTo>
                  <a:cubicBezTo>
                    <a:pt x="215" y="894"/>
                    <a:pt x="396" y="1059"/>
                    <a:pt x="594" y="1157"/>
                  </a:cubicBezTo>
                  <a:cubicBezTo>
                    <a:pt x="742" y="1232"/>
                    <a:pt x="909" y="1269"/>
                    <a:pt x="1081" y="1269"/>
                  </a:cubicBezTo>
                  <a:cubicBezTo>
                    <a:pt x="1138" y="1269"/>
                    <a:pt x="1195" y="1265"/>
                    <a:pt x="1253" y="1256"/>
                  </a:cubicBezTo>
                  <a:cubicBezTo>
                    <a:pt x="1385" y="1240"/>
                    <a:pt x="1500" y="1190"/>
                    <a:pt x="1599" y="1108"/>
                  </a:cubicBezTo>
                  <a:cubicBezTo>
                    <a:pt x="1682" y="1026"/>
                    <a:pt x="1748" y="894"/>
                    <a:pt x="1715" y="762"/>
                  </a:cubicBezTo>
                  <a:cubicBezTo>
                    <a:pt x="1698" y="663"/>
                    <a:pt x="1599" y="581"/>
                    <a:pt x="1500" y="531"/>
                  </a:cubicBezTo>
                  <a:cubicBezTo>
                    <a:pt x="1451" y="498"/>
                    <a:pt x="1385" y="482"/>
                    <a:pt x="1335" y="465"/>
                  </a:cubicBezTo>
                  <a:cubicBezTo>
                    <a:pt x="1237" y="432"/>
                    <a:pt x="1154" y="399"/>
                    <a:pt x="1055" y="366"/>
                  </a:cubicBezTo>
                  <a:cubicBezTo>
                    <a:pt x="907" y="317"/>
                    <a:pt x="759" y="251"/>
                    <a:pt x="627" y="152"/>
                  </a:cubicBezTo>
                  <a:cubicBezTo>
                    <a:pt x="544" y="86"/>
                    <a:pt x="462" y="20"/>
                    <a:pt x="347" y="4"/>
                  </a:cubicBezTo>
                  <a:cubicBezTo>
                    <a:pt x="334" y="2"/>
                    <a:pt x="321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6081925" y="1878250"/>
              <a:ext cx="18025" cy="60700"/>
            </a:xfrm>
            <a:custGeom>
              <a:avLst/>
              <a:gdLst/>
              <a:ahLst/>
              <a:cxnLst/>
              <a:rect l="l" t="t" r="r" b="b"/>
              <a:pathLst>
                <a:path w="721" h="2428" extrusionOk="0">
                  <a:moveTo>
                    <a:pt x="244" y="1"/>
                  </a:moveTo>
                  <a:cubicBezTo>
                    <a:pt x="194" y="1"/>
                    <a:pt x="140" y="29"/>
                    <a:pt x="132" y="85"/>
                  </a:cubicBezTo>
                  <a:cubicBezTo>
                    <a:pt x="0" y="860"/>
                    <a:pt x="132" y="1667"/>
                    <a:pt x="494" y="2376"/>
                  </a:cubicBezTo>
                  <a:cubicBezTo>
                    <a:pt x="515" y="2412"/>
                    <a:pt x="547" y="2428"/>
                    <a:pt x="580" y="2428"/>
                  </a:cubicBezTo>
                  <a:cubicBezTo>
                    <a:pt x="650" y="2428"/>
                    <a:pt x="721" y="2356"/>
                    <a:pt x="676" y="2277"/>
                  </a:cubicBezTo>
                  <a:cubicBezTo>
                    <a:pt x="330" y="1601"/>
                    <a:pt x="214" y="843"/>
                    <a:pt x="330" y="102"/>
                  </a:cubicBezTo>
                  <a:cubicBezTo>
                    <a:pt x="347" y="34"/>
                    <a:pt x="298" y="1"/>
                    <a:pt x="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6057125" y="1899000"/>
              <a:ext cx="31350" cy="41925"/>
            </a:xfrm>
            <a:custGeom>
              <a:avLst/>
              <a:gdLst/>
              <a:ahLst/>
              <a:cxnLst/>
              <a:rect l="l" t="t" r="r" b="b"/>
              <a:pathLst>
                <a:path w="1254" h="1677" extrusionOk="0">
                  <a:moveTo>
                    <a:pt x="118" y="1"/>
                  </a:moveTo>
                  <a:cubicBezTo>
                    <a:pt x="59" y="1"/>
                    <a:pt x="0" y="45"/>
                    <a:pt x="20" y="112"/>
                  </a:cubicBezTo>
                  <a:cubicBezTo>
                    <a:pt x="151" y="739"/>
                    <a:pt x="531" y="1299"/>
                    <a:pt x="1058" y="1661"/>
                  </a:cubicBezTo>
                  <a:cubicBezTo>
                    <a:pt x="1074" y="1672"/>
                    <a:pt x="1090" y="1677"/>
                    <a:pt x="1106" y="1677"/>
                  </a:cubicBezTo>
                  <a:cubicBezTo>
                    <a:pt x="1188" y="1677"/>
                    <a:pt x="1254" y="1552"/>
                    <a:pt x="1157" y="1497"/>
                  </a:cubicBezTo>
                  <a:cubicBezTo>
                    <a:pt x="679" y="1151"/>
                    <a:pt x="333" y="640"/>
                    <a:pt x="217" y="79"/>
                  </a:cubicBezTo>
                  <a:cubicBezTo>
                    <a:pt x="204" y="24"/>
                    <a:pt x="161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5670100" y="1550650"/>
              <a:ext cx="1045525" cy="322400"/>
            </a:xfrm>
            <a:custGeom>
              <a:avLst/>
              <a:gdLst/>
              <a:ahLst/>
              <a:cxnLst/>
              <a:rect l="l" t="t" r="r" b="b"/>
              <a:pathLst>
                <a:path w="41821" h="12896" extrusionOk="0">
                  <a:moveTo>
                    <a:pt x="28823" y="1"/>
                  </a:moveTo>
                  <a:cubicBezTo>
                    <a:pt x="28031" y="1"/>
                    <a:pt x="27254" y="324"/>
                    <a:pt x="26576" y="746"/>
                  </a:cubicBezTo>
                  <a:cubicBezTo>
                    <a:pt x="25669" y="1323"/>
                    <a:pt x="24944" y="2130"/>
                    <a:pt x="24087" y="2757"/>
                  </a:cubicBezTo>
                  <a:cubicBezTo>
                    <a:pt x="23642" y="3070"/>
                    <a:pt x="23181" y="3350"/>
                    <a:pt x="22670" y="3531"/>
                  </a:cubicBezTo>
                  <a:cubicBezTo>
                    <a:pt x="22159" y="3713"/>
                    <a:pt x="21632" y="3811"/>
                    <a:pt x="21088" y="3844"/>
                  </a:cubicBezTo>
                  <a:cubicBezTo>
                    <a:pt x="20906" y="3858"/>
                    <a:pt x="20724" y="3864"/>
                    <a:pt x="20542" y="3864"/>
                  </a:cubicBezTo>
                  <a:cubicBezTo>
                    <a:pt x="19621" y="3864"/>
                    <a:pt x="18703" y="3699"/>
                    <a:pt x="17808" y="3465"/>
                  </a:cubicBezTo>
                  <a:cubicBezTo>
                    <a:pt x="16671" y="3169"/>
                    <a:pt x="15550" y="2773"/>
                    <a:pt x="14413" y="2460"/>
                  </a:cubicBezTo>
                  <a:cubicBezTo>
                    <a:pt x="13424" y="2180"/>
                    <a:pt x="12419" y="1982"/>
                    <a:pt x="11380" y="1916"/>
                  </a:cubicBezTo>
                  <a:cubicBezTo>
                    <a:pt x="11054" y="1894"/>
                    <a:pt x="10727" y="1883"/>
                    <a:pt x="10400" y="1883"/>
                  </a:cubicBezTo>
                  <a:cubicBezTo>
                    <a:pt x="8780" y="1883"/>
                    <a:pt x="7164" y="2153"/>
                    <a:pt x="5628" y="2674"/>
                  </a:cubicBezTo>
                  <a:cubicBezTo>
                    <a:pt x="3799" y="3284"/>
                    <a:pt x="2085" y="4240"/>
                    <a:pt x="618" y="5509"/>
                  </a:cubicBezTo>
                  <a:cubicBezTo>
                    <a:pt x="437" y="5657"/>
                    <a:pt x="256" y="5822"/>
                    <a:pt x="74" y="6003"/>
                  </a:cubicBezTo>
                  <a:cubicBezTo>
                    <a:pt x="1" y="6077"/>
                    <a:pt x="72" y="6190"/>
                    <a:pt x="158" y="6190"/>
                  </a:cubicBezTo>
                  <a:cubicBezTo>
                    <a:pt x="168" y="6190"/>
                    <a:pt x="179" y="6188"/>
                    <a:pt x="190" y="6185"/>
                  </a:cubicBezTo>
                  <a:cubicBezTo>
                    <a:pt x="203" y="6225"/>
                    <a:pt x="239" y="6255"/>
                    <a:pt x="288" y="6255"/>
                  </a:cubicBezTo>
                  <a:cubicBezTo>
                    <a:pt x="299" y="6255"/>
                    <a:pt x="310" y="6254"/>
                    <a:pt x="321" y="6251"/>
                  </a:cubicBezTo>
                  <a:cubicBezTo>
                    <a:pt x="1070" y="6077"/>
                    <a:pt x="1828" y="5999"/>
                    <a:pt x="2585" y="5999"/>
                  </a:cubicBezTo>
                  <a:cubicBezTo>
                    <a:pt x="4194" y="5999"/>
                    <a:pt x="5802" y="6350"/>
                    <a:pt x="7326" y="6877"/>
                  </a:cubicBezTo>
                  <a:cubicBezTo>
                    <a:pt x="9617" y="7668"/>
                    <a:pt x="11726" y="8855"/>
                    <a:pt x="13869" y="9942"/>
                  </a:cubicBezTo>
                  <a:cubicBezTo>
                    <a:pt x="16012" y="11030"/>
                    <a:pt x="18204" y="11953"/>
                    <a:pt x="20560" y="12448"/>
                  </a:cubicBezTo>
                  <a:cubicBezTo>
                    <a:pt x="21996" y="12745"/>
                    <a:pt x="23469" y="12895"/>
                    <a:pt x="24941" y="12895"/>
                  </a:cubicBezTo>
                  <a:cubicBezTo>
                    <a:pt x="25836" y="12895"/>
                    <a:pt x="26730" y="12840"/>
                    <a:pt x="27614" y="12728"/>
                  </a:cubicBezTo>
                  <a:cubicBezTo>
                    <a:pt x="28801" y="12579"/>
                    <a:pt x="29955" y="12316"/>
                    <a:pt x="31092" y="11986"/>
                  </a:cubicBezTo>
                  <a:cubicBezTo>
                    <a:pt x="32164" y="11684"/>
                    <a:pt x="33264" y="11368"/>
                    <a:pt x="34392" y="11368"/>
                  </a:cubicBezTo>
                  <a:cubicBezTo>
                    <a:pt x="34495" y="11368"/>
                    <a:pt x="34598" y="11371"/>
                    <a:pt x="34701" y="11376"/>
                  </a:cubicBezTo>
                  <a:cubicBezTo>
                    <a:pt x="35014" y="11376"/>
                    <a:pt x="35327" y="11426"/>
                    <a:pt x="35624" y="11508"/>
                  </a:cubicBezTo>
                  <a:cubicBezTo>
                    <a:pt x="35634" y="11510"/>
                    <a:pt x="35643" y="11511"/>
                    <a:pt x="35653" y="11511"/>
                  </a:cubicBezTo>
                  <a:cubicBezTo>
                    <a:pt x="35780" y="11511"/>
                    <a:pt x="35829" y="11308"/>
                    <a:pt x="35690" y="11277"/>
                  </a:cubicBezTo>
                  <a:cubicBezTo>
                    <a:pt x="35278" y="11179"/>
                    <a:pt x="34861" y="11137"/>
                    <a:pt x="34444" y="11137"/>
                  </a:cubicBezTo>
                  <a:cubicBezTo>
                    <a:pt x="33678" y="11137"/>
                    <a:pt x="32910" y="11277"/>
                    <a:pt x="32163" y="11459"/>
                  </a:cubicBezTo>
                  <a:cubicBezTo>
                    <a:pt x="30976" y="11755"/>
                    <a:pt x="29806" y="12118"/>
                    <a:pt x="28603" y="12332"/>
                  </a:cubicBezTo>
                  <a:cubicBezTo>
                    <a:pt x="27393" y="12551"/>
                    <a:pt x="26161" y="12658"/>
                    <a:pt x="24930" y="12658"/>
                  </a:cubicBezTo>
                  <a:cubicBezTo>
                    <a:pt x="23746" y="12658"/>
                    <a:pt x="22564" y="12559"/>
                    <a:pt x="21401" y="12365"/>
                  </a:cubicBezTo>
                  <a:cubicBezTo>
                    <a:pt x="20214" y="12167"/>
                    <a:pt x="19061" y="11871"/>
                    <a:pt x="17923" y="11475"/>
                  </a:cubicBezTo>
                  <a:cubicBezTo>
                    <a:pt x="16770" y="11063"/>
                    <a:pt x="15649" y="10569"/>
                    <a:pt x="14545" y="10025"/>
                  </a:cubicBezTo>
                  <a:cubicBezTo>
                    <a:pt x="12402" y="8954"/>
                    <a:pt x="10309" y="7750"/>
                    <a:pt x="8051" y="6893"/>
                  </a:cubicBezTo>
                  <a:cubicBezTo>
                    <a:pt x="6311" y="6239"/>
                    <a:pt x="4457" y="5772"/>
                    <a:pt x="2587" y="5772"/>
                  </a:cubicBezTo>
                  <a:cubicBezTo>
                    <a:pt x="2102" y="5772"/>
                    <a:pt x="1615" y="5804"/>
                    <a:pt x="1129" y="5872"/>
                  </a:cubicBezTo>
                  <a:cubicBezTo>
                    <a:pt x="981" y="5888"/>
                    <a:pt x="832" y="5921"/>
                    <a:pt x="684" y="5938"/>
                  </a:cubicBezTo>
                  <a:cubicBezTo>
                    <a:pt x="2332" y="5153"/>
                    <a:pt x="4152" y="4832"/>
                    <a:pt x="5977" y="4832"/>
                  </a:cubicBezTo>
                  <a:cubicBezTo>
                    <a:pt x="6799" y="4832"/>
                    <a:pt x="7622" y="4897"/>
                    <a:pt x="8430" y="5015"/>
                  </a:cubicBezTo>
                  <a:cubicBezTo>
                    <a:pt x="11380" y="5427"/>
                    <a:pt x="14166" y="6531"/>
                    <a:pt x="16951" y="7569"/>
                  </a:cubicBezTo>
                  <a:cubicBezTo>
                    <a:pt x="19769" y="8624"/>
                    <a:pt x="22620" y="9646"/>
                    <a:pt x="25637" y="9926"/>
                  </a:cubicBezTo>
                  <a:cubicBezTo>
                    <a:pt x="26157" y="9972"/>
                    <a:pt x="26677" y="9998"/>
                    <a:pt x="27196" y="9998"/>
                  </a:cubicBezTo>
                  <a:cubicBezTo>
                    <a:pt x="28156" y="9998"/>
                    <a:pt x="29112" y="9909"/>
                    <a:pt x="30053" y="9695"/>
                  </a:cubicBezTo>
                  <a:cubicBezTo>
                    <a:pt x="31355" y="9415"/>
                    <a:pt x="32575" y="8888"/>
                    <a:pt x="33745" y="8278"/>
                  </a:cubicBezTo>
                  <a:cubicBezTo>
                    <a:pt x="35987" y="7124"/>
                    <a:pt x="38162" y="5591"/>
                    <a:pt x="40700" y="5212"/>
                  </a:cubicBezTo>
                  <a:cubicBezTo>
                    <a:pt x="41030" y="5163"/>
                    <a:pt x="41343" y="5130"/>
                    <a:pt x="41673" y="5130"/>
                  </a:cubicBezTo>
                  <a:cubicBezTo>
                    <a:pt x="41816" y="5130"/>
                    <a:pt x="41821" y="4898"/>
                    <a:pt x="41687" y="4898"/>
                  </a:cubicBezTo>
                  <a:cubicBezTo>
                    <a:pt x="41682" y="4898"/>
                    <a:pt x="41677" y="4899"/>
                    <a:pt x="41673" y="4899"/>
                  </a:cubicBezTo>
                  <a:cubicBezTo>
                    <a:pt x="39085" y="4965"/>
                    <a:pt x="36844" y="6333"/>
                    <a:pt x="34652" y="7536"/>
                  </a:cubicBezTo>
                  <a:cubicBezTo>
                    <a:pt x="33498" y="8162"/>
                    <a:pt x="32328" y="8772"/>
                    <a:pt x="31092" y="9184"/>
                  </a:cubicBezTo>
                  <a:cubicBezTo>
                    <a:pt x="29820" y="9594"/>
                    <a:pt x="28483" y="9770"/>
                    <a:pt x="27139" y="9770"/>
                  </a:cubicBezTo>
                  <a:cubicBezTo>
                    <a:pt x="26968" y="9770"/>
                    <a:pt x="26797" y="9767"/>
                    <a:pt x="26625" y="9761"/>
                  </a:cubicBezTo>
                  <a:cubicBezTo>
                    <a:pt x="23560" y="9646"/>
                    <a:pt x="20593" y="8673"/>
                    <a:pt x="17742" y="7619"/>
                  </a:cubicBezTo>
                  <a:cubicBezTo>
                    <a:pt x="14907" y="6564"/>
                    <a:pt x="12106" y="5410"/>
                    <a:pt x="9122" y="4883"/>
                  </a:cubicBezTo>
                  <a:cubicBezTo>
                    <a:pt x="8090" y="4704"/>
                    <a:pt x="7030" y="4600"/>
                    <a:pt x="5971" y="4600"/>
                  </a:cubicBezTo>
                  <a:cubicBezTo>
                    <a:pt x="4293" y="4600"/>
                    <a:pt x="2619" y="4862"/>
                    <a:pt x="1063" y="5509"/>
                  </a:cubicBezTo>
                  <a:cubicBezTo>
                    <a:pt x="997" y="5542"/>
                    <a:pt x="931" y="5575"/>
                    <a:pt x="865" y="5608"/>
                  </a:cubicBezTo>
                  <a:cubicBezTo>
                    <a:pt x="2134" y="4520"/>
                    <a:pt x="3585" y="3680"/>
                    <a:pt x="5134" y="3086"/>
                  </a:cubicBezTo>
                  <a:cubicBezTo>
                    <a:pt x="6786" y="2465"/>
                    <a:pt x="8549" y="2122"/>
                    <a:pt x="10321" y="2122"/>
                  </a:cubicBezTo>
                  <a:cubicBezTo>
                    <a:pt x="10476" y="2122"/>
                    <a:pt x="10632" y="2125"/>
                    <a:pt x="10787" y="2130"/>
                  </a:cubicBezTo>
                  <a:cubicBezTo>
                    <a:pt x="11776" y="2147"/>
                    <a:pt x="12765" y="2279"/>
                    <a:pt x="13737" y="2526"/>
                  </a:cubicBezTo>
                  <a:cubicBezTo>
                    <a:pt x="14874" y="2790"/>
                    <a:pt x="15979" y="3185"/>
                    <a:pt x="17099" y="3515"/>
                  </a:cubicBezTo>
                  <a:cubicBezTo>
                    <a:pt x="18206" y="3841"/>
                    <a:pt x="19397" y="4098"/>
                    <a:pt x="20569" y="4098"/>
                  </a:cubicBezTo>
                  <a:cubicBezTo>
                    <a:pt x="21526" y="4098"/>
                    <a:pt x="22471" y="3927"/>
                    <a:pt x="23346" y="3482"/>
                  </a:cubicBezTo>
                  <a:cubicBezTo>
                    <a:pt x="24285" y="3004"/>
                    <a:pt x="25043" y="2262"/>
                    <a:pt x="25834" y="1587"/>
                  </a:cubicBezTo>
                  <a:cubicBezTo>
                    <a:pt x="26642" y="927"/>
                    <a:pt x="27614" y="285"/>
                    <a:pt x="28686" y="235"/>
                  </a:cubicBezTo>
                  <a:cubicBezTo>
                    <a:pt x="28949" y="235"/>
                    <a:pt x="29196" y="252"/>
                    <a:pt x="29444" y="318"/>
                  </a:cubicBezTo>
                  <a:cubicBezTo>
                    <a:pt x="29454" y="320"/>
                    <a:pt x="29464" y="321"/>
                    <a:pt x="29474" y="321"/>
                  </a:cubicBezTo>
                  <a:cubicBezTo>
                    <a:pt x="29600" y="321"/>
                    <a:pt x="29647" y="133"/>
                    <a:pt x="29510" y="87"/>
                  </a:cubicBezTo>
                  <a:cubicBezTo>
                    <a:pt x="29281" y="28"/>
                    <a:pt x="29052" y="1"/>
                    <a:pt x="28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5434200" y="1788475"/>
              <a:ext cx="208925" cy="85225"/>
            </a:xfrm>
            <a:custGeom>
              <a:avLst/>
              <a:gdLst/>
              <a:ahLst/>
              <a:cxnLst/>
              <a:rect l="l" t="t" r="r" b="b"/>
              <a:pathLst>
                <a:path w="8357" h="3409" extrusionOk="0">
                  <a:moveTo>
                    <a:pt x="8142" y="1"/>
                  </a:moveTo>
                  <a:cubicBezTo>
                    <a:pt x="7351" y="1006"/>
                    <a:pt x="6544" y="1731"/>
                    <a:pt x="5670" y="2275"/>
                  </a:cubicBezTo>
                  <a:cubicBezTo>
                    <a:pt x="4669" y="2894"/>
                    <a:pt x="3557" y="3207"/>
                    <a:pt x="2506" y="3207"/>
                  </a:cubicBezTo>
                  <a:cubicBezTo>
                    <a:pt x="1655" y="3207"/>
                    <a:pt x="844" y="3002"/>
                    <a:pt x="165" y="2588"/>
                  </a:cubicBezTo>
                  <a:cubicBezTo>
                    <a:pt x="148" y="2577"/>
                    <a:pt x="128" y="2571"/>
                    <a:pt x="109" y="2571"/>
                  </a:cubicBezTo>
                  <a:cubicBezTo>
                    <a:pt x="73" y="2571"/>
                    <a:pt x="38" y="2589"/>
                    <a:pt x="17" y="2621"/>
                  </a:cubicBezTo>
                  <a:cubicBezTo>
                    <a:pt x="1" y="2671"/>
                    <a:pt x="17" y="2720"/>
                    <a:pt x="50" y="2753"/>
                  </a:cubicBezTo>
                  <a:cubicBezTo>
                    <a:pt x="610" y="3099"/>
                    <a:pt x="1253" y="3297"/>
                    <a:pt x="1929" y="3380"/>
                  </a:cubicBezTo>
                  <a:cubicBezTo>
                    <a:pt x="2115" y="3399"/>
                    <a:pt x="2304" y="3409"/>
                    <a:pt x="2494" y="3409"/>
                  </a:cubicBezTo>
                  <a:cubicBezTo>
                    <a:pt x="3585" y="3409"/>
                    <a:pt x="4731" y="3088"/>
                    <a:pt x="5769" y="2457"/>
                  </a:cubicBezTo>
                  <a:cubicBezTo>
                    <a:pt x="6692" y="1880"/>
                    <a:pt x="7516" y="1122"/>
                    <a:pt x="8357" y="67"/>
                  </a:cubicBezTo>
                  <a:cubicBezTo>
                    <a:pt x="8274" y="50"/>
                    <a:pt x="8208" y="17"/>
                    <a:pt x="8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5437900" y="1787650"/>
              <a:ext cx="203575" cy="73825"/>
            </a:xfrm>
            <a:custGeom>
              <a:avLst/>
              <a:gdLst/>
              <a:ahLst/>
              <a:cxnLst/>
              <a:rect l="l" t="t" r="r" b="b"/>
              <a:pathLst>
                <a:path w="8143" h="2953" extrusionOk="0">
                  <a:moveTo>
                    <a:pt x="7945" y="1"/>
                  </a:moveTo>
                  <a:cubicBezTo>
                    <a:pt x="7450" y="677"/>
                    <a:pt x="6874" y="1303"/>
                    <a:pt x="6181" y="1797"/>
                  </a:cubicBezTo>
                  <a:cubicBezTo>
                    <a:pt x="5266" y="2425"/>
                    <a:pt x="4143" y="2744"/>
                    <a:pt x="3023" y="2744"/>
                  </a:cubicBezTo>
                  <a:cubicBezTo>
                    <a:pt x="2025" y="2744"/>
                    <a:pt x="1028" y="2491"/>
                    <a:pt x="182" y="1979"/>
                  </a:cubicBezTo>
                  <a:cubicBezTo>
                    <a:pt x="165" y="1967"/>
                    <a:pt x="145" y="1962"/>
                    <a:pt x="126" y="1962"/>
                  </a:cubicBezTo>
                  <a:cubicBezTo>
                    <a:pt x="90" y="1962"/>
                    <a:pt x="55" y="1980"/>
                    <a:pt x="34" y="2012"/>
                  </a:cubicBezTo>
                  <a:cubicBezTo>
                    <a:pt x="1" y="2061"/>
                    <a:pt x="17" y="2127"/>
                    <a:pt x="67" y="2160"/>
                  </a:cubicBezTo>
                  <a:cubicBezTo>
                    <a:pt x="759" y="2572"/>
                    <a:pt x="1550" y="2819"/>
                    <a:pt x="2358" y="2918"/>
                  </a:cubicBezTo>
                  <a:cubicBezTo>
                    <a:pt x="2571" y="2941"/>
                    <a:pt x="2786" y="2953"/>
                    <a:pt x="3001" y="2953"/>
                  </a:cubicBezTo>
                  <a:cubicBezTo>
                    <a:pt x="4166" y="2953"/>
                    <a:pt x="5337" y="2616"/>
                    <a:pt x="6297" y="1962"/>
                  </a:cubicBezTo>
                  <a:cubicBezTo>
                    <a:pt x="7038" y="1451"/>
                    <a:pt x="7615" y="776"/>
                    <a:pt x="8143" y="83"/>
                  </a:cubicBezTo>
                  <a:cubicBezTo>
                    <a:pt x="8060" y="67"/>
                    <a:pt x="7994" y="34"/>
                    <a:pt x="7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5460575" y="1786025"/>
              <a:ext cx="176775" cy="57625"/>
            </a:xfrm>
            <a:custGeom>
              <a:avLst/>
              <a:gdLst/>
              <a:ahLst/>
              <a:cxnLst/>
              <a:rect l="l" t="t" r="r" b="b"/>
              <a:pathLst>
                <a:path w="7071" h="2305" extrusionOk="0">
                  <a:moveTo>
                    <a:pt x="6890" y="0"/>
                  </a:moveTo>
                  <a:cubicBezTo>
                    <a:pt x="6313" y="610"/>
                    <a:pt x="5686" y="1104"/>
                    <a:pt x="5027" y="1450"/>
                  </a:cubicBezTo>
                  <a:cubicBezTo>
                    <a:pt x="4216" y="1881"/>
                    <a:pt x="3333" y="2095"/>
                    <a:pt x="2487" y="2095"/>
                  </a:cubicBezTo>
                  <a:cubicBezTo>
                    <a:pt x="1649" y="2095"/>
                    <a:pt x="846" y="1885"/>
                    <a:pt x="182" y="1467"/>
                  </a:cubicBezTo>
                  <a:cubicBezTo>
                    <a:pt x="164" y="1455"/>
                    <a:pt x="145" y="1450"/>
                    <a:pt x="125" y="1450"/>
                  </a:cubicBezTo>
                  <a:cubicBezTo>
                    <a:pt x="90" y="1450"/>
                    <a:pt x="55" y="1468"/>
                    <a:pt x="33" y="1500"/>
                  </a:cubicBezTo>
                  <a:cubicBezTo>
                    <a:pt x="0" y="1549"/>
                    <a:pt x="17" y="1599"/>
                    <a:pt x="66" y="1632"/>
                  </a:cubicBezTo>
                  <a:cubicBezTo>
                    <a:pt x="610" y="1978"/>
                    <a:pt x="1253" y="2192"/>
                    <a:pt x="1945" y="2274"/>
                  </a:cubicBezTo>
                  <a:cubicBezTo>
                    <a:pt x="2127" y="2295"/>
                    <a:pt x="2311" y="2305"/>
                    <a:pt x="2497" y="2305"/>
                  </a:cubicBezTo>
                  <a:cubicBezTo>
                    <a:pt x="3372" y="2305"/>
                    <a:pt x="4280" y="2080"/>
                    <a:pt x="5110" y="1632"/>
                  </a:cubicBezTo>
                  <a:cubicBezTo>
                    <a:pt x="5818" y="1269"/>
                    <a:pt x="6478" y="742"/>
                    <a:pt x="7071" y="99"/>
                  </a:cubicBezTo>
                  <a:cubicBezTo>
                    <a:pt x="7021" y="66"/>
                    <a:pt x="6955" y="33"/>
                    <a:pt x="6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6533500" y="1821025"/>
              <a:ext cx="24750" cy="26825"/>
            </a:xfrm>
            <a:custGeom>
              <a:avLst/>
              <a:gdLst/>
              <a:ahLst/>
              <a:cxnLst/>
              <a:rect l="l" t="t" r="r" b="b"/>
              <a:pathLst>
                <a:path w="990" h="1073" extrusionOk="0">
                  <a:moveTo>
                    <a:pt x="231" y="1"/>
                  </a:moveTo>
                  <a:cubicBezTo>
                    <a:pt x="231" y="1"/>
                    <a:pt x="0" y="495"/>
                    <a:pt x="198" y="1072"/>
                  </a:cubicBezTo>
                  <a:lnTo>
                    <a:pt x="956" y="792"/>
                  </a:lnTo>
                  <a:lnTo>
                    <a:pt x="989" y="331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6543800" y="1820300"/>
              <a:ext cx="23925" cy="28200"/>
            </a:xfrm>
            <a:custGeom>
              <a:avLst/>
              <a:gdLst/>
              <a:ahLst/>
              <a:cxnLst/>
              <a:rect l="l" t="t" r="r" b="b"/>
              <a:pathLst>
                <a:path w="957" h="1128" extrusionOk="0">
                  <a:moveTo>
                    <a:pt x="480" y="1"/>
                  </a:moveTo>
                  <a:cubicBezTo>
                    <a:pt x="304" y="1"/>
                    <a:pt x="168" y="97"/>
                    <a:pt x="99" y="261"/>
                  </a:cubicBezTo>
                  <a:cubicBezTo>
                    <a:pt x="0" y="475"/>
                    <a:pt x="33" y="722"/>
                    <a:pt x="132" y="936"/>
                  </a:cubicBezTo>
                  <a:cubicBezTo>
                    <a:pt x="202" y="1052"/>
                    <a:pt x="361" y="1127"/>
                    <a:pt x="512" y="1127"/>
                  </a:cubicBezTo>
                  <a:cubicBezTo>
                    <a:pt x="576" y="1127"/>
                    <a:pt x="639" y="1114"/>
                    <a:pt x="693" y="1085"/>
                  </a:cubicBezTo>
                  <a:cubicBezTo>
                    <a:pt x="890" y="986"/>
                    <a:pt x="956" y="788"/>
                    <a:pt x="857" y="607"/>
                  </a:cubicBezTo>
                  <a:cubicBezTo>
                    <a:pt x="857" y="607"/>
                    <a:pt x="857" y="607"/>
                    <a:pt x="857" y="590"/>
                  </a:cubicBezTo>
                  <a:cubicBezTo>
                    <a:pt x="857" y="590"/>
                    <a:pt x="857" y="574"/>
                    <a:pt x="857" y="557"/>
                  </a:cubicBezTo>
                  <a:cubicBezTo>
                    <a:pt x="857" y="557"/>
                    <a:pt x="857" y="541"/>
                    <a:pt x="857" y="541"/>
                  </a:cubicBezTo>
                  <a:cubicBezTo>
                    <a:pt x="857" y="508"/>
                    <a:pt x="874" y="491"/>
                    <a:pt x="874" y="458"/>
                  </a:cubicBezTo>
                  <a:cubicBezTo>
                    <a:pt x="956" y="294"/>
                    <a:pt x="808" y="63"/>
                    <a:pt x="594" y="13"/>
                  </a:cubicBezTo>
                  <a:cubicBezTo>
                    <a:pt x="554" y="5"/>
                    <a:pt x="516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6531025" y="1815950"/>
              <a:ext cx="10675" cy="37250"/>
            </a:xfrm>
            <a:custGeom>
              <a:avLst/>
              <a:gdLst/>
              <a:ahLst/>
              <a:cxnLst/>
              <a:rect l="l" t="t" r="r" b="b"/>
              <a:pathLst>
                <a:path w="427" h="1490" extrusionOk="0">
                  <a:moveTo>
                    <a:pt x="276" y="0"/>
                  </a:moveTo>
                  <a:cubicBezTo>
                    <a:pt x="229" y="0"/>
                    <a:pt x="184" y="22"/>
                    <a:pt x="165" y="72"/>
                  </a:cubicBezTo>
                  <a:cubicBezTo>
                    <a:pt x="0" y="501"/>
                    <a:pt x="0" y="979"/>
                    <a:pt x="132" y="1407"/>
                  </a:cubicBezTo>
                  <a:cubicBezTo>
                    <a:pt x="153" y="1463"/>
                    <a:pt x="211" y="1490"/>
                    <a:pt x="265" y="1490"/>
                  </a:cubicBezTo>
                  <a:cubicBezTo>
                    <a:pt x="339" y="1490"/>
                    <a:pt x="408" y="1443"/>
                    <a:pt x="380" y="1358"/>
                  </a:cubicBezTo>
                  <a:cubicBezTo>
                    <a:pt x="248" y="962"/>
                    <a:pt x="248" y="534"/>
                    <a:pt x="396" y="138"/>
                  </a:cubicBezTo>
                  <a:cubicBezTo>
                    <a:pt x="427" y="57"/>
                    <a:pt x="350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6552450" y="1674250"/>
              <a:ext cx="403400" cy="346400"/>
            </a:xfrm>
            <a:custGeom>
              <a:avLst/>
              <a:gdLst/>
              <a:ahLst/>
              <a:cxnLst/>
              <a:rect l="l" t="t" r="r" b="b"/>
              <a:pathLst>
                <a:path w="16136" h="13856" extrusionOk="0">
                  <a:moveTo>
                    <a:pt x="9083" y="1"/>
                  </a:moveTo>
                  <a:cubicBezTo>
                    <a:pt x="7981" y="1"/>
                    <a:pt x="6770" y="385"/>
                    <a:pt x="5604" y="961"/>
                  </a:cubicBezTo>
                  <a:cubicBezTo>
                    <a:pt x="2753" y="2411"/>
                    <a:pt x="149" y="5130"/>
                    <a:pt x="83" y="6515"/>
                  </a:cubicBezTo>
                  <a:cubicBezTo>
                    <a:pt x="0" y="8509"/>
                    <a:pt x="4829" y="13667"/>
                    <a:pt x="8653" y="13849"/>
                  </a:cubicBezTo>
                  <a:cubicBezTo>
                    <a:pt x="8757" y="13853"/>
                    <a:pt x="8860" y="13856"/>
                    <a:pt x="8962" y="13856"/>
                  </a:cubicBezTo>
                  <a:cubicBezTo>
                    <a:pt x="9938" y="13856"/>
                    <a:pt x="10870" y="13646"/>
                    <a:pt x="11735" y="13288"/>
                  </a:cubicBezTo>
                  <a:cubicBezTo>
                    <a:pt x="12609" y="12909"/>
                    <a:pt x="13383" y="12365"/>
                    <a:pt x="14042" y="11690"/>
                  </a:cubicBezTo>
                  <a:cubicBezTo>
                    <a:pt x="15163" y="10520"/>
                    <a:pt x="15888" y="8970"/>
                    <a:pt x="15971" y="7240"/>
                  </a:cubicBezTo>
                  <a:cubicBezTo>
                    <a:pt x="16136" y="3416"/>
                    <a:pt x="13103" y="169"/>
                    <a:pt x="9279" y="5"/>
                  </a:cubicBezTo>
                  <a:cubicBezTo>
                    <a:pt x="9214" y="2"/>
                    <a:pt x="9149" y="1"/>
                    <a:pt x="9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6760100" y="1709950"/>
              <a:ext cx="152075" cy="120425"/>
            </a:xfrm>
            <a:custGeom>
              <a:avLst/>
              <a:gdLst/>
              <a:ahLst/>
              <a:cxnLst/>
              <a:rect l="l" t="t" r="r" b="b"/>
              <a:pathLst>
                <a:path w="6083" h="4817" extrusionOk="0">
                  <a:moveTo>
                    <a:pt x="2538" y="0"/>
                  </a:moveTo>
                  <a:cubicBezTo>
                    <a:pt x="1736" y="0"/>
                    <a:pt x="1011" y="337"/>
                    <a:pt x="627" y="966"/>
                  </a:cubicBezTo>
                  <a:cubicBezTo>
                    <a:pt x="1" y="2038"/>
                    <a:pt x="561" y="3554"/>
                    <a:pt x="1880" y="4345"/>
                  </a:cubicBezTo>
                  <a:cubicBezTo>
                    <a:pt x="2411" y="4664"/>
                    <a:pt x="2987" y="4817"/>
                    <a:pt x="3529" y="4817"/>
                  </a:cubicBezTo>
                  <a:cubicBezTo>
                    <a:pt x="4331" y="4817"/>
                    <a:pt x="5056" y="4481"/>
                    <a:pt x="5440" y="3851"/>
                  </a:cubicBezTo>
                  <a:cubicBezTo>
                    <a:pt x="6083" y="2779"/>
                    <a:pt x="5522" y="1263"/>
                    <a:pt x="4187" y="472"/>
                  </a:cubicBezTo>
                  <a:cubicBezTo>
                    <a:pt x="3656" y="153"/>
                    <a:pt x="3080" y="0"/>
                    <a:pt x="2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6329550" y="1564750"/>
              <a:ext cx="25150" cy="26000"/>
            </a:xfrm>
            <a:custGeom>
              <a:avLst/>
              <a:gdLst/>
              <a:ahLst/>
              <a:cxnLst/>
              <a:rect l="l" t="t" r="r" b="b"/>
              <a:pathLst>
                <a:path w="1006" h="1040" extrusionOk="0">
                  <a:moveTo>
                    <a:pt x="50" y="1"/>
                  </a:moveTo>
                  <a:lnTo>
                    <a:pt x="50" y="1"/>
                  </a:lnTo>
                  <a:cubicBezTo>
                    <a:pt x="50" y="1"/>
                    <a:pt x="0" y="545"/>
                    <a:pt x="379" y="1039"/>
                  </a:cubicBezTo>
                  <a:lnTo>
                    <a:pt x="1006" y="495"/>
                  </a:lnTo>
                  <a:lnTo>
                    <a:pt x="857" y="50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6338600" y="1557650"/>
              <a:ext cx="25575" cy="27725"/>
            </a:xfrm>
            <a:custGeom>
              <a:avLst/>
              <a:gdLst/>
              <a:ahLst/>
              <a:cxnLst/>
              <a:rect l="l" t="t" r="r" b="b"/>
              <a:pathLst>
                <a:path w="1023" h="1109" extrusionOk="0">
                  <a:moveTo>
                    <a:pt x="465" y="0"/>
                  </a:moveTo>
                  <a:cubicBezTo>
                    <a:pt x="447" y="0"/>
                    <a:pt x="430" y="2"/>
                    <a:pt x="413" y="5"/>
                  </a:cubicBezTo>
                  <a:cubicBezTo>
                    <a:pt x="166" y="38"/>
                    <a:pt x="34" y="202"/>
                    <a:pt x="17" y="400"/>
                  </a:cubicBezTo>
                  <a:cubicBezTo>
                    <a:pt x="1" y="647"/>
                    <a:pt x="116" y="862"/>
                    <a:pt x="297" y="1026"/>
                  </a:cubicBezTo>
                  <a:cubicBezTo>
                    <a:pt x="361" y="1083"/>
                    <a:pt x="448" y="1109"/>
                    <a:pt x="538" y="1109"/>
                  </a:cubicBezTo>
                  <a:cubicBezTo>
                    <a:pt x="658" y="1109"/>
                    <a:pt x="782" y="1062"/>
                    <a:pt x="858" y="977"/>
                  </a:cubicBezTo>
                  <a:cubicBezTo>
                    <a:pt x="1023" y="812"/>
                    <a:pt x="1006" y="598"/>
                    <a:pt x="858" y="466"/>
                  </a:cubicBezTo>
                  <a:lnTo>
                    <a:pt x="841" y="466"/>
                  </a:lnTo>
                  <a:cubicBezTo>
                    <a:pt x="841" y="466"/>
                    <a:pt x="841" y="466"/>
                    <a:pt x="841" y="450"/>
                  </a:cubicBezTo>
                  <a:cubicBezTo>
                    <a:pt x="841" y="450"/>
                    <a:pt x="841" y="450"/>
                    <a:pt x="825" y="433"/>
                  </a:cubicBezTo>
                  <a:cubicBezTo>
                    <a:pt x="825" y="433"/>
                    <a:pt x="825" y="417"/>
                    <a:pt x="825" y="400"/>
                  </a:cubicBezTo>
                  <a:cubicBezTo>
                    <a:pt x="825" y="384"/>
                    <a:pt x="825" y="351"/>
                    <a:pt x="825" y="334"/>
                  </a:cubicBezTo>
                  <a:cubicBezTo>
                    <a:pt x="840" y="153"/>
                    <a:pt x="649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6325425" y="1560250"/>
              <a:ext cx="18000" cy="35725"/>
            </a:xfrm>
            <a:custGeom>
              <a:avLst/>
              <a:gdLst/>
              <a:ahLst/>
              <a:cxnLst/>
              <a:rect l="l" t="t" r="r" b="b"/>
              <a:pathLst>
                <a:path w="720" h="1429" extrusionOk="0">
                  <a:moveTo>
                    <a:pt x="140" y="1"/>
                  </a:moveTo>
                  <a:cubicBezTo>
                    <a:pt x="73" y="1"/>
                    <a:pt x="0" y="43"/>
                    <a:pt x="0" y="115"/>
                  </a:cubicBezTo>
                  <a:cubicBezTo>
                    <a:pt x="0" y="576"/>
                    <a:pt x="165" y="1021"/>
                    <a:pt x="445" y="1384"/>
                  </a:cubicBezTo>
                  <a:cubicBezTo>
                    <a:pt x="473" y="1416"/>
                    <a:pt x="508" y="1429"/>
                    <a:pt x="542" y="1429"/>
                  </a:cubicBezTo>
                  <a:cubicBezTo>
                    <a:pt x="632" y="1429"/>
                    <a:pt x="719" y="1340"/>
                    <a:pt x="660" y="1268"/>
                  </a:cubicBezTo>
                  <a:cubicBezTo>
                    <a:pt x="396" y="922"/>
                    <a:pt x="248" y="527"/>
                    <a:pt x="248" y="98"/>
                  </a:cubicBezTo>
                  <a:cubicBezTo>
                    <a:pt x="248" y="31"/>
                    <a:pt x="196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6339850" y="1332975"/>
              <a:ext cx="402150" cy="344475"/>
            </a:xfrm>
            <a:custGeom>
              <a:avLst/>
              <a:gdLst/>
              <a:ahLst/>
              <a:cxnLst/>
              <a:rect l="l" t="t" r="r" b="b"/>
              <a:pathLst>
                <a:path w="16086" h="13779" extrusionOk="0">
                  <a:moveTo>
                    <a:pt x="8896" y="1"/>
                  </a:moveTo>
                  <a:cubicBezTo>
                    <a:pt x="8180" y="1"/>
                    <a:pt x="7454" y="110"/>
                    <a:pt x="6741" y="339"/>
                  </a:cubicBezTo>
                  <a:cubicBezTo>
                    <a:pt x="5653" y="702"/>
                    <a:pt x="4582" y="1509"/>
                    <a:pt x="3659" y="2531"/>
                  </a:cubicBezTo>
                  <a:cubicBezTo>
                    <a:pt x="1484" y="4904"/>
                    <a:pt x="0" y="8349"/>
                    <a:pt x="429" y="9684"/>
                  </a:cubicBezTo>
                  <a:cubicBezTo>
                    <a:pt x="947" y="11280"/>
                    <a:pt x="5602" y="13779"/>
                    <a:pt x="9224" y="13779"/>
                  </a:cubicBezTo>
                  <a:cubicBezTo>
                    <a:pt x="9867" y="13779"/>
                    <a:pt x="10477" y="13700"/>
                    <a:pt x="11026" y="13524"/>
                  </a:cubicBezTo>
                  <a:cubicBezTo>
                    <a:pt x="12048" y="13178"/>
                    <a:pt x="12971" y="12634"/>
                    <a:pt x="13713" y="11909"/>
                  </a:cubicBezTo>
                  <a:cubicBezTo>
                    <a:pt x="14388" y="11266"/>
                    <a:pt x="14932" y="10475"/>
                    <a:pt x="15311" y="9618"/>
                  </a:cubicBezTo>
                  <a:cubicBezTo>
                    <a:pt x="15954" y="8135"/>
                    <a:pt x="16086" y="6421"/>
                    <a:pt x="15542" y="4772"/>
                  </a:cubicBezTo>
                  <a:cubicBezTo>
                    <a:pt x="14601" y="1843"/>
                    <a:pt x="11837" y="1"/>
                    <a:pt x="8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6516200" y="1356475"/>
              <a:ext cx="148750" cy="113350"/>
            </a:xfrm>
            <a:custGeom>
              <a:avLst/>
              <a:gdLst/>
              <a:ahLst/>
              <a:cxnLst/>
              <a:rect l="l" t="t" r="r" b="b"/>
              <a:pathLst>
                <a:path w="5950" h="4534" extrusionOk="0">
                  <a:moveTo>
                    <a:pt x="2753" y="1"/>
                  </a:moveTo>
                  <a:cubicBezTo>
                    <a:pt x="1481" y="1"/>
                    <a:pt x="413" y="721"/>
                    <a:pt x="214" y="1772"/>
                  </a:cubicBezTo>
                  <a:cubicBezTo>
                    <a:pt x="0" y="2992"/>
                    <a:pt x="1038" y="4211"/>
                    <a:pt x="2571" y="4475"/>
                  </a:cubicBezTo>
                  <a:cubicBezTo>
                    <a:pt x="2784" y="4515"/>
                    <a:pt x="2995" y="4533"/>
                    <a:pt x="3201" y="4533"/>
                  </a:cubicBezTo>
                  <a:cubicBezTo>
                    <a:pt x="4462" y="4533"/>
                    <a:pt x="5535" y="3826"/>
                    <a:pt x="5719" y="2778"/>
                  </a:cubicBezTo>
                  <a:cubicBezTo>
                    <a:pt x="5950" y="1542"/>
                    <a:pt x="4895" y="338"/>
                    <a:pt x="3379" y="58"/>
                  </a:cubicBezTo>
                  <a:cubicBezTo>
                    <a:pt x="3167" y="19"/>
                    <a:pt x="2957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6669050" y="1666125"/>
              <a:ext cx="24750" cy="25550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808" y="0"/>
                  </a:moveTo>
                  <a:lnTo>
                    <a:pt x="1" y="33"/>
                  </a:lnTo>
                  <a:cubicBezTo>
                    <a:pt x="1" y="33"/>
                    <a:pt x="1" y="577"/>
                    <a:pt x="429" y="1022"/>
                  </a:cubicBezTo>
                  <a:lnTo>
                    <a:pt x="990" y="4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6677300" y="1658025"/>
              <a:ext cx="25975" cy="27400"/>
            </a:xfrm>
            <a:custGeom>
              <a:avLst/>
              <a:gdLst/>
              <a:ahLst/>
              <a:cxnLst/>
              <a:rect l="l" t="t" r="r" b="b"/>
              <a:pathLst>
                <a:path w="1039" h="1096" extrusionOk="0">
                  <a:moveTo>
                    <a:pt x="450" y="1"/>
                  </a:moveTo>
                  <a:cubicBezTo>
                    <a:pt x="420" y="1"/>
                    <a:pt x="391" y="4"/>
                    <a:pt x="363" y="11"/>
                  </a:cubicBezTo>
                  <a:cubicBezTo>
                    <a:pt x="132" y="60"/>
                    <a:pt x="0" y="242"/>
                    <a:pt x="17" y="439"/>
                  </a:cubicBezTo>
                  <a:cubicBezTo>
                    <a:pt x="17" y="687"/>
                    <a:pt x="149" y="884"/>
                    <a:pt x="346" y="1033"/>
                  </a:cubicBezTo>
                  <a:cubicBezTo>
                    <a:pt x="407" y="1076"/>
                    <a:pt x="484" y="1096"/>
                    <a:pt x="563" y="1096"/>
                  </a:cubicBezTo>
                  <a:cubicBezTo>
                    <a:pt x="696" y="1096"/>
                    <a:pt x="834" y="1038"/>
                    <a:pt x="907" y="934"/>
                  </a:cubicBezTo>
                  <a:cubicBezTo>
                    <a:pt x="1039" y="753"/>
                    <a:pt x="1022" y="538"/>
                    <a:pt x="857" y="423"/>
                  </a:cubicBezTo>
                  <a:cubicBezTo>
                    <a:pt x="857" y="423"/>
                    <a:pt x="841" y="423"/>
                    <a:pt x="841" y="406"/>
                  </a:cubicBezTo>
                  <a:cubicBezTo>
                    <a:pt x="841" y="406"/>
                    <a:pt x="824" y="390"/>
                    <a:pt x="824" y="390"/>
                  </a:cubicBezTo>
                  <a:cubicBezTo>
                    <a:pt x="824" y="374"/>
                    <a:pt x="824" y="374"/>
                    <a:pt x="808" y="357"/>
                  </a:cubicBezTo>
                  <a:cubicBezTo>
                    <a:pt x="808" y="341"/>
                    <a:pt x="808" y="308"/>
                    <a:pt x="808" y="291"/>
                  </a:cubicBezTo>
                  <a:cubicBezTo>
                    <a:pt x="808" y="122"/>
                    <a:pt x="626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6663450" y="1662525"/>
              <a:ext cx="21125" cy="34500"/>
            </a:xfrm>
            <a:custGeom>
              <a:avLst/>
              <a:gdLst/>
              <a:ahLst/>
              <a:cxnLst/>
              <a:rect l="l" t="t" r="r" b="b"/>
              <a:pathLst>
                <a:path w="845" h="1380" extrusionOk="0">
                  <a:moveTo>
                    <a:pt x="152" y="1"/>
                  </a:moveTo>
                  <a:cubicBezTo>
                    <a:pt x="83" y="1"/>
                    <a:pt x="1" y="50"/>
                    <a:pt x="10" y="128"/>
                  </a:cubicBezTo>
                  <a:cubicBezTo>
                    <a:pt x="60" y="589"/>
                    <a:pt x="258" y="1018"/>
                    <a:pt x="571" y="1347"/>
                  </a:cubicBezTo>
                  <a:cubicBezTo>
                    <a:pt x="594" y="1370"/>
                    <a:pt x="622" y="1380"/>
                    <a:pt x="651" y="1380"/>
                  </a:cubicBezTo>
                  <a:cubicBezTo>
                    <a:pt x="746" y="1380"/>
                    <a:pt x="844" y="1275"/>
                    <a:pt x="769" y="1199"/>
                  </a:cubicBezTo>
                  <a:cubicBezTo>
                    <a:pt x="472" y="886"/>
                    <a:pt x="291" y="507"/>
                    <a:pt x="241" y="78"/>
                  </a:cubicBezTo>
                  <a:cubicBezTo>
                    <a:pt x="241" y="24"/>
                    <a:pt x="200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6676050" y="1413600"/>
              <a:ext cx="396400" cy="343675"/>
            </a:xfrm>
            <a:custGeom>
              <a:avLst/>
              <a:gdLst/>
              <a:ahLst/>
              <a:cxnLst/>
              <a:rect l="l" t="t" r="r" b="b"/>
              <a:pathLst>
                <a:path w="15856" h="13747" extrusionOk="0">
                  <a:moveTo>
                    <a:pt x="8731" y="0"/>
                  </a:moveTo>
                  <a:cubicBezTo>
                    <a:pt x="7799" y="0"/>
                    <a:pt x="6853" y="185"/>
                    <a:pt x="5951" y="575"/>
                  </a:cubicBezTo>
                  <a:cubicBezTo>
                    <a:pt x="4896" y="1020"/>
                    <a:pt x="3923" y="1943"/>
                    <a:pt x="3083" y="3047"/>
                  </a:cubicBezTo>
                  <a:cubicBezTo>
                    <a:pt x="1138" y="5602"/>
                    <a:pt x="1" y="9178"/>
                    <a:pt x="545" y="10447"/>
                  </a:cubicBezTo>
                  <a:cubicBezTo>
                    <a:pt x="1166" y="11884"/>
                    <a:pt x="5374" y="13747"/>
                    <a:pt x="8853" y="13747"/>
                  </a:cubicBezTo>
                  <a:cubicBezTo>
                    <a:pt x="9804" y="13747"/>
                    <a:pt x="10701" y="13608"/>
                    <a:pt x="11455" y="13282"/>
                  </a:cubicBezTo>
                  <a:cubicBezTo>
                    <a:pt x="12461" y="12853"/>
                    <a:pt x="13301" y="12211"/>
                    <a:pt x="13977" y="11436"/>
                  </a:cubicBezTo>
                  <a:cubicBezTo>
                    <a:pt x="14603" y="10711"/>
                    <a:pt x="15065" y="9887"/>
                    <a:pt x="15361" y="8997"/>
                  </a:cubicBezTo>
                  <a:cubicBezTo>
                    <a:pt x="15856" y="7448"/>
                    <a:pt x="15823" y="5734"/>
                    <a:pt x="15131" y="4151"/>
                  </a:cubicBezTo>
                  <a:cubicBezTo>
                    <a:pt x="14004" y="1544"/>
                    <a:pt x="11423" y="0"/>
                    <a:pt x="8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6840875" y="1435050"/>
              <a:ext cx="145050" cy="112750"/>
            </a:xfrm>
            <a:custGeom>
              <a:avLst/>
              <a:gdLst/>
              <a:ahLst/>
              <a:cxnLst/>
              <a:rect l="l" t="t" r="r" b="b"/>
              <a:pathLst>
                <a:path w="5802" h="4510" extrusionOk="0">
                  <a:moveTo>
                    <a:pt x="2795" y="1"/>
                  </a:moveTo>
                  <a:cubicBezTo>
                    <a:pt x="1379" y="1"/>
                    <a:pt x="208" y="853"/>
                    <a:pt x="116" y="2008"/>
                  </a:cubicBezTo>
                  <a:cubicBezTo>
                    <a:pt x="0" y="3244"/>
                    <a:pt x="1170" y="4365"/>
                    <a:pt x="2703" y="4497"/>
                  </a:cubicBezTo>
                  <a:cubicBezTo>
                    <a:pt x="2805" y="4505"/>
                    <a:pt x="2906" y="4509"/>
                    <a:pt x="3006" y="4509"/>
                  </a:cubicBezTo>
                  <a:cubicBezTo>
                    <a:pt x="4423" y="4509"/>
                    <a:pt x="5594" y="3656"/>
                    <a:pt x="5686" y="2486"/>
                  </a:cubicBezTo>
                  <a:cubicBezTo>
                    <a:pt x="5802" y="1250"/>
                    <a:pt x="4631" y="146"/>
                    <a:pt x="3099" y="14"/>
                  </a:cubicBezTo>
                  <a:cubicBezTo>
                    <a:pt x="2997" y="5"/>
                    <a:pt x="2895" y="1"/>
                    <a:pt x="27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5336975" y="2815950"/>
              <a:ext cx="822425" cy="323725"/>
            </a:xfrm>
            <a:custGeom>
              <a:avLst/>
              <a:gdLst/>
              <a:ahLst/>
              <a:cxnLst/>
              <a:rect l="l" t="t" r="r" b="b"/>
              <a:pathLst>
                <a:path w="32897" h="12949" extrusionOk="0">
                  <a:moveTo>
                    <a:pt x="27913" y="0"/>
                  </a:moveTo>
                  <a:cubicBezTo>
                    <a:pt x="27833" y="0"/>
                    <a:pt x="27751" y="18"/>
                    <a:pt x="27672" y="55"/>
                  </a:cubicBezTo>
                  <a:cubicBezTo>
                    <a:pt x="27408" y="187"/>
                    <a:pt x="27309" y="517"/>
                    <a:pt x="27441" y="780"/>
                  </a:cubicBezTo>
                  <a:lnTo>
                    <a:pt x="31545" y="9054"/>
                  </a:lnTo>
                  <a:cubicBezTo>
                    <a:pt x="31726" y="9416"/>
                    <a:pt x="31792" y="9828"/>
                    <a:pt x="31726" y="10224"/>
                  </a:cubicBezTo>
                  <a:cubicBezTo>
                    <a:pt x="31577" y="11178"/>
                    <a:pt x="30740" y="11862"/>
                    <a:pt x="29826" y="11862"/>
                  </a:cubicBezTo>
                  <a:cubicBezTo>
                    <a:pt x="29729" y="11862"/>
                    <a:pt x="29632" y="11855"/>
                    <a:pt x="29534" y="11839"/>
                  </a:cubicBezTo>
                  <a:lnTo>
                    <a:pt x="709" y="7257"/>
                  </a:lnTo>
                  <a:cubicBezTo>
                    <a:pt x="668" y="7249"/>
                    <a:pt x="628" y="7245"/>
                    <a:pt x="590" y="7245"/>
                  </a:cubicBezTo>
                  <a:cubicBezTo>
                    <a:pt x="314" y="7245"/>
                    <a:pt x="93" y="7442"/>
                    <a:pt x="50" y="7702"/>
                  </a:cubicBezTo>
                  <a:cubicBezTo>
                    <a:pt x="0" y="7999"/>
                    <a:pt x="214" y="8263"/>
                    <a:pt x="511" y="8312"/>
                  </a:cubicBezTo>
                  <a:lnTo>
                    <a:pt x="29337" y="12910"/>
                  </a:lnTo>
                  <a:cubicBezTo>
                    <a:pt x="29498" y="12936"/>
                    <a:pt x="29659" y="12949"/>
                    <a:pt x="29818" y="12949"/>
                  </a:cubicBezTo>
                  <a:cubicBezTo>
                    <a:pt x="31277" y="12949"/>
                    <a:pt x="32560" y="11891"/>
                    <a:pt x="32798" y="10405"/>
                  </a:cubicBezTo>
                  <a:cubicBezTo>
                    <a:pt x="32896" y="9779"/>
                    <a:pt x="32798" y="9136"/>
                    <a:pt x="32517" y="8576"/>
                  </a:cubicBezTo>
                  <a:lnTo>
                    <a:pt x="28414" y="302"/>
                  </a:lnTo>
                  <a:cubicBezTo>
                    <a:pt x="28307" y="113"/>
                    <a:pt x="28116" y="0"/>
                    <a:pt x="27913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5688425" y="2789775"/>
              <a:ext cx="257550" cy="290575"/>
            </a:xfrm>
            <a:custGeom>
              <a:avLst/>
              <a:gdLst/>
              <a:ahLst/>
              <a:cxnLst/>
              <a:rect l="l" t="t" r="r" b="b"/>
              <a:pathLst>
                <a:path w="10302" h="11623" extrusionOk="0">
                  <a:moveTo>
                    <a:pt x="9689" y="0"/>
                  </a:moveTo>
                  <a:cubicBezTo>
                    <a:pt x="9629" y="0"/>
                    <a:pt x="9569" y="10"/>
                    <a:pt x="9510" y="31"/>
                  </a:cubicBezTo>
                  <a:lnTo>
                    <a:pt x="6544" y="1053"/>
                  </a:lnTo>
                  <a:cubicBezTo>
                    <a:pt x="5835" y="1283"/>
                    <a:pt x="5242" y="1778"/>
                    <a:pt x="4879" y="2421"/>
                  </a:cubicBezTo>
                  <a:lnTo>
                    <a:pt x="149" y="10809"/>
                  </a:lnTo>
                  <a:cubicBezTo>
                    <a:pt x="1" y="11073"/>
                    <a:pt x="99" y="11403"/>
                    <a:pt x="347" y="11551"/>
                  </a:cubicBezTo>
                  <a:cubicBezTo>
                    <a:pt x="413" y="11584"/>
                    <a:pt x="478" y="11601"/>
                    <a:pt x="528" y="11617"/>
                  </a:cubicBezTo>
                  <a:cubicBezTo>
                    <a:pt x="554" y="11621"/>
                    <a:pt x="580" y="11623"/>
                    <a:pt x="606" y="11623"/>
                  </a:cubicBezTo>
                  <a:cubicBezTo>
                    <a:pt x="806" y="11623"/>
                    <a:pt x="986" y="11512"/>
                    <a:pt x="1088" y="11337"/>
                  </a:cubicBezTo>
                  <a:lnTo>
                    <a:pt x="5818" y="2948"/>
                  </a:lnTo>
                  <a:cubicBezTo>
                    <a:pt x="6066" y="2536"/>
                    <a:pt x="6428" y="2223"/>
                    <a:pt x="6890" y="2074"/>
                  </a:cubicBezTo>
                  <a:lnTo>
                    <a:pt x="9856" y="1053"/>
                  </a:lnTo>
                  <a:cubicBezTo>
                    <a:pt x="10153" y="954"/>
                    <a:pt x="10301" y="657"/>
                    <a:pt x="10202" y="360"/>
                  </a:cubicBezTo>
                  <a:cubicBezTo>
                    <a:pt x="10124" y="139"/>
                    <a:pt x="9913" y="0"/>
                    <a:pt x="9689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5641450" y="2266000"/>
              <a:ext cx="786600" cy="577000"/>
            </a:xfrm>
            <a:custGeom>
              <a:avLst/>
              <a:gdLst/>
              <a:ahLst/>
              <a:cxnLst/>
              <a:rect l="l" t="t" r="r" b="b"/>
              <a:pathLst>
                <a:path w="31464" h="23080" extrusionOk="0">
                  <a:moveTo>
                    <a:pt x="30916" y="1"/>
                  </a:moveTo>
                  <a:cubicBezTo>
                    <a:pt x="30906" y="1"/>
                    <a:pt x="30896" y="1"/>
                    <a:pt x="30886" y="1"/>
                  </a:cubicBezTo>
                  <a:lnTo>
                    <a:pt x="25184" y="298"/>
                  </a:lnTo>
                  <a:cubicBezTo>
                    <a:pt x="24014" y="364"/>
                    <a:pt x="22992" y="1122"/>
                    <a:pt x="22580" y="2226"/>
                  </a:cubicBezTo>
                  <a:lnTo>
                    <a:pt x="15394" y="21888"/>
                  </a:lnTo>
                  <a:lnTo>
                    <a:pt x="742" y="18230"/>
                  </a:lnTo>
                  <a:cubicBezTo>
                    <a:pt x="693" y="18216"/>
                    <a:pt x="645" y="18210"/>
                    <a:pt x="597" y="18210"/>
                  </a:cubicBezTo>
                  <a:cubicBezTo>
                    <a:pt x="354" y="18210"/>
                    <a:pt x="138" y="18375"/>
                    <a:pt x="83" y="18609"/>
                  </a:cubicBezTo>
                  <a:cubicBezTo>
                    <a:pt x="1" y="18905"/>
                    <a:pt x="182" y="19202"/>
                    <a:pt x="479" y="19268"/>
                  </a:cubicBezTo>
                  <a:lnTo>
                    <a:pt x="15608" y="23058"/>
                  </a:lnTo>
                  <a:cubicBezTo>
                    <a:pt x="15625" y="23075"/>
                    <a:pt x="15641" y="23075"/>
                    <a:pt x="15658" y="23075"/>
                  </a:cubicBezTo>
                  <a:cubicBezTo>
                    <a:pt x="15683" y="23078"/>
                    <a:pt x="15708" y="23080"/>
                    <a:pt x="15733" y="23080"/>
                  </a:cubicBezTo>
                  <a:cubicBezTo>
                    <a:pt x="15957" y="23080"/>
                    <a:pt x="16177" y="22951"/>
                    <a:pt x="16251" y="22729"/>
                  </a:cubicBezTo>
                  <a:lnTo>
                    <a:pt x="23602" y="2605"/>
                  </a:lnTo>
                  <a:cubicBezTo>
                    <a:pt x="23849" y="1897"/>
                    <a:pt x="24492" y="1435"/>
                    <a:pt x="25233" y="1386"/>
                  </a:cubicBezTo>
                  <a:lnTo>
                    <a:pt x="30936" y="1089"/>
                  </a:lnTo>
                  <a:cubicBezTo>
                    <a:pt x="31232" y="1073"/>
                    <a:pt x="31463" y="809"/>
                    <a:pt x="31447" y="512"/>
                  </a:cubicBezTo>
                  <a:cubicBezTo>
                    <a:pt x="31431" y="226"/>
                    <a:pt x="31199" y="1"/>
                    <a:pt x="30916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6293275" y="2255275"/>
              <a:ext cx="135175" cy="55275"/>
            </a:xfrm>
            <a:custGeom>
              <a:avLst/>
              <a:gdLst/>
              <a:ahLst/>
              <a:cxnLst/>
              <a:rect l="l" t="t" r="r" b="b"/>
              <a:pathLst>
                <a:path w="5407" h="2211" extrusionOk="0">
                  <a:moveTo>
                    <a:pt x="4394" y="0"/>
                  </a:moveTo>
                  <a:cubicBezTo>
                    <a:pt x="4375" y="0"/>
                    <a:pt x="4355" y="1"/>
                    <a:pt x="4335" y="2"/>
                  </a:cubicBezTo>
                  <a:lnTo>
                    <a:pt x="1" y="233"/>
                  </a:lnTo>
                  <a:lnTo>
                    <a:pt x="50" y="1222"/>
                  </a:lnTo>
                  <a:lnTo>
                    <a:pt x="100" y="2210"/>
                  </a:lnTo>
                  <a:lnTo>
                    <a:pt x="4434" y="1980"/>
                  </a:lnTo>
                  <a:cubicBezTo>
                    <a:pt x="4995" y="1963"/>
                    <a:pt x="5407" y="1485"/>
                    <a:pt x="5374" y="941"/>
                  </a:cubicBezTo>
                  <a:cubicBezTo>
                    <a:pt x="5358" y="417"/>
                    <a:pt x="4913" y="0"/>
                    <a:pt x="4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5358400" y="3054875"/>
              <a:ext cx="153700" cy="143250"/>
            </a:xfrm>
            <a:custGeom>
              <a:avLst/>
              <a:gdLst/>
              <a:ahLst/>
              <a:cxnLst/>
              <a:rect l="l" t="t" r="r" b="b"/>
              <a:pathLst>
                <a:path w="6148" h="5730" extrusionOk="0">
                  <a:moveTo>
                    <a:pt x="3052" y="1"/>
                  </a:moveTo>
                  <a:cubicBezTo>
                    <a:pt x="1675" y="1"/>
                    <a:pt x="469" y="1008"/>
                    <a:pt x="247" y="2414"/>
                  </a:cubicBezTo>
                  <a:cubicBezTo>
                    <a:pt x="0" y="3980"/>
                    <a:pt x="1055" y="5446"/>
                    <a:pt x="2621" y="5694"/>
                  </a:cubicBezTo>
                  <a:cubicBezTo>
                    <a:pt x="2774" y="5718"/>
                    <a:pt x="2926" y="5730"/>
                    <a:pt x="3076" y="5730"/>
                  </a:cubicBezTo>
                  <a:cubicBezTo>
                    <a:pt x="4462" y="5730"/>
                    <a:pt x="5677" y="4733"/>
                    <a:pt x="5900" y="3320"/>
                  </a:cubicBezTo>
                  <a:cubicBezTo>
                    <a:pt x="6148" y="1755"/>
                    <a:pt x="5093" y="288"/>
                    <a:pt x="3527" y="41"/>
                  </a:cubicBezTo>
                  <a:cubicBezTo>
                    <a:pt x="3367" y="14"/>
                    <a:pt x="3209" y="1"/>
                    <a:pt x="3052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5389300" y="3030325"/>
              <a:ext cx="112500" cy="28450"/>
            </a:xfrm>
            <a:custGeom>
              <a:avLst/>
              <a:gdLst/>
              <a:ahLst/>
              <a:cxnLst/>
              <a:rect l="l" t="t" r="r" b="b"/>
              <a:pathLst>
                <a:path w="4500" h="1138" extrusionOk="0">
                  <a:moveTo>
                    <a:pt x="66" y="1"/>
                  </a:moveTo>
                  <a:lnTo>
                    <a:pt x="0" y="429"/>
                  </a:lnTo>
                  <a:lnTo>
                    <a:pt x="4434" y="1138"/>
                  </a:lnTo>
                  <a:lnTo>
                    <a:pt x="4500" y="709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5410725" y="3044750"/>
              <a:ext cx="65950" cy="80475"/>
            </a:xfrm>
            <a:custGeom>
              <a:avLst/>
              <a:gdLst/>
              <a:ahLst/>
              <a:cxnLst/>
              <a:rect l="l" t="t" r="r" b="b"/>
              <a:pathLst>
                <a:path w="2638" h="3219" extrusionOk="0">
                  <a:moveTo>
                    <a:pt x="66" y="1"/>
                  </a:moveTo>
                  <a:cubicBezTo>
                    <a:pt x="66" y="1"/>
                    <a:pt x="0" y="3066"/>
                    <a:pt x="874" y="3214"/>
                  </a:cubicBezTo>
                  <a:cubicBezTo>
                    <a:pt x="893" y="3217"/>
                    <a:pt x="912" y="3219"/>
                    <a:pt x="931" y="3219"/>
                  </a:cubicBezTo>
                  <a:cubicBezTo>
                    <a:pt x="1786" y="3219"/>
                    <a:pt x="2637" y="413"/>
                    <a:pt x="2637" y="413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5929450" y="3145625"/>
              <a:ext cx="153725" cy="143550"/>
            </a:xfrm>
            <a:custGeom>
              <a:avLst/>
              <a:gdLst/>
              <a:ahLst/>
              <a:cxnLst/>
              <a:rect l="l" t="t" r="r" b="b"/>
              <a:pathLst>
                <a:path w="6149" h="5742" extrusionOk="0">
                  <a:moveTo>
                    <a:pt x="3078" y="1"/>
                  </a:moveTo>
                  <a:cubicBezTo>
                    <a:pt x="1690" y="1"/>
                    <a:pt x="472" y="1012"/>
                    <a:pt x="248" y="2426"/>
                  </a:cubicBezTo>
                  <a:cubicBezTo>
                    <a:pt x="1" y="3992"/>
                    <a:pt x="1056" y="5459"/>
                    <a:pt x="2621" y="5706"/>
                  </a:cubicBezTo>
                  <a:cubicBezTo>
                    <a:pt x="2773" y="5730"/>
                    <a:pt x="2923" y="5741"/>
                    <a:pt x="3072" y="5741"/>
                  </a:cubicBezTo>
                  <a:cubicBezTo>
                    <a:pt x="4460" y="5741"/>
                    <a:pt x="5678" y="4732"/>
                    <a:pt x="5901" y="3333"/>
                  </a:cubicBezTo>
                  <a:cubicBezTo>
                    <a:pt x="6148" y="1767"/>
                    <a:pt x="5094" y="300"/>
                    <a:pt x="3528" y="36"/>
                  </a:cubicBezTo>
                  <a:cubicBezTo>
                    <a:pt x="3377" y="13"/>
                    <a:pt x="3226" y="1"/>
                    <a:pt x="3078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5960375" y="3121400"/>
              <a:ext cx="112500" cy="28450"/>
            </a:xfrm>
            <a:custGeom>
              <a:avLst/>
              <a:gdLst/>
              <a:ahLst/>
              <a:cxnLst/>
              <a:rect l="l" t="t" r="r" b="b"/>
              <a:pathLst>
                <a:path w="4500" h="1138" extrusionOk="0">
                  <a:moveTo>
                    <a:pt x="66" y="0"/>
                  </a:moveTo>
                  <a:lnTo>
                    <a:pt x="0" y="429"/>
                  </a:lnTo>
                  <a:lnTo>
                    <a:pt x="4434" y="1137"/>
                  </a:lnTo>
                  <a:lnTo>
                    <a:pt x="4499" y="70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5981800" y="3135800"/>
              <a:ext cx="66350" cy="80500"/>
            </a:xfrm>
            <a:custGeom>
              <a:avLst/>
              <a:gdLst/>
              <a:ahLst/>
              <a:cxnLst/>
              <a:rect l="l" t="t" r="r" b="b"/>
              <a:pathLst>
                <a:path w="2654" h="3220" extrusionOk="0">
                  <a:moveTo>
                    <a:pt x="66" y="1"/>
                  </a:moveTo>
                  <a:lnTo>
                    <a:pt x="66" y="1"/>
                  </a:lnTo>
                  <a:cubicBezTo>
                    <a:pt x="66" y="1"/>
                    <a:pt x="0" y="3066"/>
                    <a:pt x="874" y="3215"/>
                  </a:cubicBezTo>
                  <a:cubicBezTo>
                    <a:pt x="893" y="3218"/>
                    <a:pt x="912" y="3219"/>
                    <a:pt x="931" y="3219"/>
                  </a:cubicBezTo>
                  <a:cubicBezTo>
                    <a:pt x="1787" y="3219"/>
                    <a:pt x="2654" y="413"/>
                    <a:pt x="2654" y="413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5353850" y="2318675"/>
              <a:ext cx="897850" cy="525600"/>
            </a:xfrm>
            <a:custGeom>
              <a:avLst/>
              <a:gdLst/>
              <a:ahLst/>
              <a:cxnLst/>
              <a:rect l="l" t="t" r="r" b="b"/>
              <a:pathLst>
                <a:path w="35914" h="21024" extrusionOk="0">
                  <a:moveTo>
                    <a:pt x="808" y="729"/>
                  </a:moveTo>
                  <a:lnTo>
                    <a:pt x="35023" y="2229"/>
                  </a:lnTo>
                  <a:lnTo>
                    <a:pt x="28447" y="20226"/>
                  </a:lnTo>
                  <a:lnTo>
                    <a:pt x="726" y="13288"/>
                  </a:lnTo>
                  <a:lnTo>
                    <a:pt x="808" y="729"/>
                  </a:lnTo>
                  <a:close/>
                  <a:moveTo>
                    <a:pt x="423" y="1"/>
                  </a:moveTo>
                  <a:cubicBezTo>
                    <a:pt x="338" y="1"/>
                    <a:pt x="256" y="46"/>
                    <a:pt x="199" y="103"/>
                  </a:cubicBezTo>
                  <a:cubicBezTo>
                    <a:pt x="116" y="169"/>
                    <a:pt x="83" y="251"/>
                    <a:pt x="83" y="350"/>
                  </a:cubicBezTo>
                  <a:lnTo>
                    <a:pt x="17" y="13568"/>
                  </a:lnTo>
                  <a:cubicBezTo>
                    <a:pt x="1" y="13733"/>
                    <a:pt x="116" y="13881"/>
                    <a:pt x="281" y="13914"/>
                  </a:cubicBezTo>
                  <a:lnTo>
                    <a:pt x="28579" y="21017"/>
                  </a:lnTo>
                  <a:lnTo>
                    <a:pt x="28612" y="21017"/>
                  </a:lnTo>
                  <a:cubicBezTo>
                    <a:pt x="28636" y="21022"/>
                    <a:pt x="28659" y="21024"/>
                    <a:pt x="28681" y="21024"/>
                  </a:cubicBezTo>
                  <a:cubicBezTo>
                    <a:pt x="28834" y="21024"/>
                    <a:pt x="28965" y="20930"/>
                    <a:pt x="29008" y="20787"/>
                  </a:cubicBezTo>
                  <a:lnTo>
                    <a:pt x="35864" y="2015"/>
                  </a:lnTo>
                  <a:cubicBezTo>
                    <a:pt x="35913" y="1899"/>
                    <a:pt x="35897" y="1784"/>
                    <a:pt x="35831" y="1685"/>
                  </a:cubicBezTo>
                  <a:cubicBezTo>
                    <a:pt x="35765" y="1586"/>
                    <a:pt x="35666" y="1520"/>
                    <a:pt x="35551" y="1520"/>
                  </a:cubicBezTo>
                  <a:lnTo>
                    <a:pt x="462" y="4"/>
                  </a:lnTo>
                  <a:cubicBezTo>
                    <a:pt x="449" y="2"/>
                    <a:pt x="436" y="1"/>
                    <a:pt x="423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5354275" y="2494150"/>
              <a:ext cx="798525" cy="151925"/>
            </a:xfrm>
            <a:custGeom>
              <a:avLst/>
              <a:gdLst/>
              <a:ahLst/>
              <a:cxnLst/>
              <a:rect l="l" t="t" r="r" b="b"/>
              <a:pathLst>
                <a:path w="31941" h="6077" extrusionOk="0">
                  <a:moveTo>
                    <a:pt x="385" y="1"/>
                  </a:moveTo>
                  <a:cubicBezTo>
                    <a:pt x="212" y="1"/>
                    <a:pt x="63" y="125"/>
                    <a:pt x="33" y="303"/>
                  </a:cubicBezTo>
                  <a:cubicBezTo>
                    <a:pt x="0" y="500"/>
                    <a:pt x="132" y="682"/>
                    <a:pt x="330" y="715"/>
                  </a:cubicBezTo>
                  <a:lnTo>
                    <a:pt x="31496" y="6071"/>
                  </a:lnTo>
                  <a:cubicBezTo>
                    <a:pt x="31516" y="6074"/>
                    <a:pt x="31536" y="6076"/>
                    <a:pt x="31556" y="6076"/>
                  </a:cubicBezTo>
                  <a:cubicBezTo>
                    <a:pt x="31729" y="6076"/>
                    <a:pt x="31878" y="5952"/>
                    <a:pt x="31908" y="5774"/>
                  </a:cubicBezTo>
                  <a:cubicBezTo>
                    <a:pt x="31941" y="5577"/>
                    <a:pt x="31809" y="5395"/>
                    <a:pt x="31611" y="5362"/>
                  </a:cubicBezTo>
                  <a:lnTo>
                    <a:pt x="445" y="6"/>
                  </a:lnTo>
                  <a:cubicBezTo>
                    <a:pt x="425" y="3"/>
                    <a:pt x="405" y="1"/>
                    <a:pt x="385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5355100" y="2394950"/>
              <a:ext cx="854150" cy="95675"/>
            </a:xfrm>
            <a:custGeom>
              <a:avLst/>
              <a:gdLst/>
              <a:ahLst/>
              <a:cxnLst/>
              <a:rect l="l" t="t" r="r" b="b"/>
              <a:pathLst>
                <a:path w="34166" h="3827" extrusionOk="0">
                  <a:moveTo>
                    <a:pt x="382" y="1"/>
                  </a:moveTo>
                  <a:cubicBezTo>
                    <a:pt x="197" y="1"/>
                    <a:pt x="32" y="144"/>
                    <a:pt x="17" y="332"/>
                  </a:cubicBezTo>
                  <a:cubicBezTo>
                    <a:pt x="0" y="529"/>
                    <a:pt x="132" y="694"/>
                    <a:pt x="313" y="727"/>
                  </a:cubicBezTo>
                  <a:lnTo>
                    <a:pt x="346" y="727"/>
                  </a:lnTo>
                  <a:lnTo>
                    <a:pt x="33754" y="3826"/>
                  </a:lnTo>
                  <a:cubicBezTo>
                    <a:pt x="33764" y="3826"/>
                    <a:pt x="33774" y="3827"/>
                    <a:pt x="33784" y="3827"/>
                  </a:cubicBezTo>
                  <a:cubicBezTo>
                    <a:pt x="33969" y="3827"/>
                    <a:pt x="34134" y="3684"/>
                    <a:pt x="34149" y="3496"/>
                  </a:cubicBezTo>
                  <a:cubicBezTo>
                    <a:pt x="34166" y="3298"/>
                    <a:pt x="34034" y="3117"/>
                    <a:pt x="33820" y="3100"/>
                  </a:cubicBezTo>
                  <a:lnTo>
                    <a:pt x="412" y="2"/>
                  </a:lnTo>
                  <a:cubicBezTo>
                    <a:pt x="402" y="1"/>
                    <a:pt x="392" y="1"/>
                    <a:pt x="382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5353450" y="2587125"/>
              <a:ext cx="750325" cy="194000"/>
            </a:xfrm>
            <a:custGeom>
              <a:avLst/>
              <a:gdLst/>
              <a:ahLst/>
              <a:cxnLst/>
              <a:rect l="l" t="t" r="r" b="b"/>
              <a:pathLst>
                <a:path w="30013" h="7760" extrusionOk="0">
                  <a:moveTo>
                    <a:pt x="393" y="0"/>
                  </a:moveTo>
                  <a:cubicBezTo>
                    <a:pt x="239" y="0"/>
                    <a:pt x="92" y="108"/>
                    <a:pt x="50" y="275"/>
                  </a:cubicBezTo>
                  <a:cubicBezTo>
                    <a:pt x="0" y="473"/>
                    <a:pt x="116" y="671"/>
                    <a:pt x="313" y="720"/>
                  </a:cubicBezTo>
                  <a:lnTo>
                    <a:pt x="29535" y="7741"/>
                  </a:lnTo>
                  <a:cubicBezTo>
                    <a:pt x="29535" y="7741"/>
                    <a:pt x="29551" y="7741"/>
                    <a:pt x="29551" y="7758"/>
                  </a:cubicBezTo>
                  <a:cubicBezTo>
                    <a:pt x="29564" y="7759"/>
                    <a:pt x="29576" y="7759"/>
                    <a:pt x="29588" y="7759"/>
                  </a:cubicBezTo>
                  <a:cubicBezTo>
                    <a:pt x="29769" y="7759"/>
                    <a:pt x="29917" y="7647"/>
                    <a:pt x="29963" y="7478"/>
                  </a:cubicBezTo>
                  <a:cubicBezTo>
                    <a:pt x="30013" y="7280"/>
                    <a:pt x="29897" y="7082"/>
                    <a:pt x="29699" y="7049"/>
                  </a:cubicBezTo>
                  <a:lnTo>
                    <a:pt x="478" y="12"/>
                  </a:lnTo>
                  <a:cubicBezTo>
                    <a:pt x="450" y="4"/>
                    <a:pt x="421" y="0"/>
                    <a:pt x="393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6065850" y="2355375"/>
              <a:ext cx="85300" cy="484275"/>
            </a:xfrm>
            <a:custGeom>
              <a:avLst/>
              <a:gdLst/>
              <a:ahLst/>
              <a:cxnLst/>
              <a:rect l="l" t="t" r="r" b="b"/>
              <a:pathLst>
                <a:path w="3412" h="19371" extrusionOk="0">
                  <a:moveTo>
                    <a:pt x="3222" y="1"/>
                  </a:moveTo>
                  <a:cubicBezTo>
                    <a:pt x="3134" y="1"/>
                    <a:pt x="3064" y="77"/>
                    <a:pt x="3049" y="168"/>
                  </a:cubicBezTo>
                  <a:lnTo>
                    <a:pt x="17" y="19170"/>
                  </a:lnTo>
                  <a:cubicBezTo>
                    <a:pt x="0" y="19269"/>
                    <a:pt x="66" y="19352"/>
                    <a:pt x="165" y="19368"/>
                  </a:cubicBezTo>
                  <a:cubicBezTo>
                    <a:pt x="175" y="19370"/>
                    <a:pt x="185" y="19371"/>
                    <a:pt x="196" y="19371"/>
                  </a:cubicBezTo>
                  <a:cubicBezTo>
                    <a:pt x="283" y="19371"/>
                    <a:pt x="365" y="19308"/>
                    <a:pt x="379" y="19220"/>
                  </a:cubicBezTo>
                  <a:lnTo>
                    <a:pt x="3395" y="217"/>
                  </a:lnTo>
                  <a:cubicBezTo>
                    <a:pt x="3412" y="118"/>
                    <a:pt x="3346" y="19"/>
                    <a:pt x="3247" y="3"/>
                  </a:cubicBezTo>
                  <a:cubicBezTo>
                    <a:pt x="3238" y="1"/>
                    <a:pt x="3230" y="1"/>
                    <a:pt x="3222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5977250" y="2352075"/>
              <a:ext cx="82450" cy="465325"/>
            </a:xfrm>
            <a:custGeom>
              <a:avLst/>
              <a:gdLst/>
              <a:ahLst/>
              <a:cxnLst/>
              <a:rect l="l" t="t" r="r" b="b"/>
              <a:pathLst>
                <a:path w="3298" h="18613" extrusionOk="0">
                  <a:moveTo>
                    <a:pt x="3102" y="0"/>
                  </a:moveTo>
                  <a:cubicBezTo>
                    <a:pt x="3017" y="0"/>
                    <a:pt x="2949" y="63"/>
                    <a:pt x="2934" y="151"/>
                  </a:cubicBezTo>
                  <a:lnTo>
                    <a:pt x="17" y="18412"/>
                  </a:lnTo>
                  <a:cubicBezTo>
                    <a:pt x="1" y="18511"/>
                    <a:pt x="67" y="18594"/>
                    <a:pt x="166" y="18610"/>
                  </a:cubicBezTo>
                  <a:cubicBezTo>
                    <a:pt x="176" y="18612"/>
                    <a:pt x="186" y="18613"/>
                    <a:pt x="196" y="18613"/>
                  </a:cubicBezTo>
                  <a:cubicBezTo>
                    <a:pt x="284" y="18613"/>
                    <a:pt x="365" y="18550"/>
                    <a:pt x="380" y="18462"/>
                  </a:cubicBezTo>
                  <a:lnTo>
                    <a:pt x="3281" y="201"/>
                  </a:lnTo>
                  <a:cubicBezTo>
                    <a:pt x="3297" y="102"/>
                    <a:pt x="3231" y="19"/>
                    <a:pt x="3132" y="3"/>
                  </a:cubicBezTo>
                  <a:cubicBezTo>
                    <a:pt x="3122" y="1"/>
                    <a:pt x="3112" y="0"/>
                    <a:pt x="310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5889075" y="2348375"/>
              <a:ext cx="79550" cy="447175"/>
            </a:xfrm>
            <a:custGeom>
              <a:avLst/>
              <a:gdLst/>
              <a:ahLst/>
              <a:cxnLst/>
              <a:rect l="l" t="t" r="r" b="b"/>
              <a:pathLst>
                <a:path w="3182" h="17887" extrusionOk="0">
                  <a:moveTo>
                    <a:pt x="2986" y="0"/>
                  </a:moveTo>
                  <a:cubicBezTo>
                    <a:pt x="2898" y="0"/>
                    <a:pt x="2817" y="62"/>
                    <a:pt x="2803" y="151"/>
                  </a:cubicBezTo>
                  <a:lnTo>
                    <a:pt x="17" y="17670"/>
                  </a:lnTo>
                  <a:cubicBezTo>
                    <a:pt x="1" y="17769"/>
                    <a:pt x="67" y="17868"/>
                    <a:pt x="166" y="17885"/>
                  </a:cubicBezTo>
                  <a:cubicBezTo>
                    <a:pt x="174" y="17886"/>
                    <a:pt x="183" y="17887"/>
                    <a:pt x="191" y="17887"/>
                  </a:cubicBezTo>
                  <a:cubicBezTo>
                    <a:pt x="278" y="17887"/>
                    <a:pt x="348" y="17810"/>
                    <a:pt x="363" y="17720"/>
                  </a:cubicBezTo>
                  <a:lnTo>
                    <a:pt x="3165" y="200"/>
                  </a:lnTo>
                  <a:cubicBezTo>
                    <a:pt x="3182" y="102"/>
                    <a:pt x="3116" y="19"/>
                    <a:pt x="3017" y="3"/>
                  </a:cubicBezTo>
                  <a:cubicBezTo>
                    <a:pt x="3007" y="1"/>
                    <a:pt x="2996" y="0"/>
                    <a:pt x="298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5800500" y="2344650"/>
              <a:ext cx="76650" cy="428675"/>
            </a:xfrm>
            <a:custGeom>
              <a:avLst/>
              <a:gdLst/>
              <a:ahLst/>
              <a:cxnLst/>
              <a:rect l="l" t="t" r="r" b="b"/>
              <a:pathLst>
                <a:path w="3066" h="17147" extrusionOk="0">
                  <a:moveTo>
                    <a:pt x="2871" y="1"/>
                  </a:moveTo>
                  <a:cubicBezTo>
                    <a:pt x="2783" y="1"/>
                    <a:pt x="2702" y="63"/>
                    <a:pt x="2687" y="152"/>
                  </a:cubicBezTo>
                  <a:lnTo>
                    <a:pt x="17" y="16929"/>
                  </a:lnTo>
                  <a:cubicBezTo>
                    <a:pt x="0" y="17028"/>
                    <a:pt x="66" y="17127"/>
                    <a:pt x="165" y="17144"/>
                  </a:cubicBezTo>
                  <a:cubicBezTo>
                    <a:pt x="175" y="17145"/>
                    <a:pt x="186" y="17146"/>
                    <a:pt x="196" y="17146"/>
                  </a:cubicBezTo>
                  <a:cubicBezTo>
                    <a:pt x="284" y="17146"/>
                    <a:pt x="365" y="17084"/>
                    <a:pt x="379" y="16995"/>
                  </a:cubicBezTo>
                  <a:lnTo>
                    <a:pt x="3049" y="201"/>
                  </a:lnTo>
                  <a:cubicBezTo>
                    <a:pt x="3066" y="102"/>
                    <a:pt x="3000" y="20"/>
                    <a:pt x="2901" y="3"/>
                  </a:cubicBezTo>
                  <a:cubicBezTo>
                    <a:pt x="2891" y="2"/>
                    <a:pt x="2881" y="1"/>
                    <a:pt x="28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5711900" y="2340950"/>
              <a:ext cx="73800" cy="410125"/>
            </a:xfrm>
            <a:custGeom>
              <a:avLst/>
              <a:gdLst/>
              <a:ahLst/>
              <a:cxnLst/>
              <a:rect l="l" t="t" r="r" b="b"/>
              <a:pathLst>
                <a:path w="2952" h="16405" extrusionOk="0">
                  <a:moveTo>
                    <a:pt x="2756" y="0"/>
                  </a:moveTo>
                  <a:cubicBezTo>
                    <a:pt x="2668" y="0"/>
                    <a:pt x="2587" y="63"/>
                    <a:pt x="2572" y="151"/>
                  </a:cubicBezTo>
                  <a:lnTo>
                    <a:pt x="17" y="16204"/>
                  </a:lnTo>
                  <a:cubicBezTo>
                    <a:pt x="1" y="16303"/>
                    <a:pt x="67" y="16385"/>
                    <a:pt x="166" y="16402"/>
                  </a:cubicBezTo>
                  <a:cubicBezTo>
                    <a:pt x="176" y="16403"/>
                    <a:pt x="186" y="16404"/>
                    <a:pt x="196" y="16404"/>
                  </a:cubicBezTo>
                  <a:cubicBezTo>
                    <a:pt x="284" y="16404"/>
                    <a:pt x="365" y="16342"/>
                    <a:pt x="380" y="16253"/>
                  </a:cubicBezTo>
                  <a:lnTo>
                    <a:pt x="2935" y="217"/>
                  </a:lnTo>
                  <a:cubicBezTo>
                    <a:pt x="2951" y="118"/>
                    <a:pt x="2885" y="19"/>
                    <a:pt x="2786" y="3"/>
                  </a:cubicBezTo>
                  <a:cubicBezTo>
                    <a:pt x="2776" y="1"/>
                    <a:pt x="2766" y="0"/>
                    <a:pt x="27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5623725" y="2337250"/>
              <a:ext cx="70500" cy="391575"/>
            </a:xfrm>
            <a:custGeom>
              <a:avLst/>
              <a:gdLst/>
              <a:ahLst/>
              <a:cxnLst/>
              <a:rect l="l" t="t" r="r" b="b"/>
              <a:pathLst>
                <a:path w="2820" h="15663" extrusionOk="0">
                  <a:moveTo>
                    <a:pt x="2624" y="0"/>
                  </a:moveTo>
                  <a:cubicBezTo>
                    <a:pt x="2539" y="0"/>
                    <a:pt x="2471" y="62"/>
                    <a:pt x="2457" y="151"/>
                  </a:cubicBezTo>
                  <a:lnTo>
                    <a:pt x="17" y="15462"/>
                  </a:lnTo>
                  <a:cubicBezTo>
                    <a:pt x="1" y="15561"/>
                    <a:pt x="67" y="15643"/>
                    <a:pt x="166" y="15660"/>
                  </a:cubicBezTo>
                  <a:cubicBezTo>
                    <a:pt x="176" y="15661"/>
                    <a:pt x="186" y="15662"/>
                    <a:pt x="196" y="15662"/>
                  </a:cubicBezTo>
                  <a:cubicBezTo>
                    <a:pt x="281" y="15662"/>
                    <a:pt x="349" y="15600"/>
                    <a:pt x="364" y="15511"/>
                  </a:cubicBezTo>
                  <a:lnTo>
                    <a:pt x="2803" y="217"/>
                  </a:lnTo>
                  <a:cubicBezTo>
                    <a:pt x="2819" y="118"/>
                    <a:pt x="2753" y="19"/>
                    <a:pt x="2654" y="3"/>
                  </a:cubicBezTo>
                  <a:cubicBezTo>
                    <a:pt x="2644" y="1"/>
                    <a:pt x="2634" y="0"/>
                    <a:pt x="2624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5535150" y="2333550"/>
              <a:ext cx="67600" cy="373425"/>
            </a:xfrm>
            <a:custGeom>
              <a:avLst/>
              <a:gdLst/>
              <a:ahLst/>
              <a:cxnLst/>
              <a:rect l="l" t="t" r="r" b="b"/>
              <a:pathLst>
                <a:path w="2704" h="14937" extrusionOk="0">
                  <a:moveTo>
                    <a:pt x="2513" y="0"/>
                  </a:moveTo>
                  <a:cubicBezTo>
                    <a:pt x="2426" y="0"/>
                    <a:pt x="2356" y="77"/>
                    <a:pt x="2341" y="167"/>
                  </a:cubicBezTo>
                  <a:lnTo>
                    <a:pt x="17" y="14720"/>
                  </a:lnTo>
                  <a:cubicBezTo>
                    <a:pt x="1" y="14819"/>
                    <a:pt x="66" y="14918"/>
                    <a:pt x="165" y="14934"/>
                  </a:cubicBezTo>
                  <a:cubicBezTo>
                    <a:pt x="174" y="14936"/>
                    <a:pt x="182" y="14936"/>
                    <a:pt x="191" y="14936"/>
                  </a:cubicBezTo>
                  <a:cubicBezTo>
                    <a:pt x="281" y="14936"/>
                    <a:pt x="365" y="14860"/>
                    <a:pt x="380" y="14769"/>
                  </a:cubicBezTo>
                  <a:lnTo>
                    <a:pt x="2687" y="217"/>
                  </a:lnTo>
                  <a:cubicBezTo>
                    <a:pt x="2703" y="118"/>
                    <a:pt x="2638" y="19"/>
                    <a:pt x="2539" y="2"/>
                  </a:cubicBezTo>
                  <a:cubicBezTo>
                    <a:pt x="2530" y="1"/>
                    <a:pt x="2522" y="0"/>
                    <a:pt x="2513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5446575" y="2330225"/>
              <a:ext cx="65125" cy="354500"/>
            </a:xfrm>
            <a:custGeom>
              <a:avLst/>
              <a:gdLst/>
              <a:ahLst/>
              <a:cxnLst/>
              <a:rect l="l" t="t" r="r" b="b"/>
              <a:pathLst>
                <a:path w="2605" h="14180" extrusionOk="0">
                  <a:moveTo>
                    <a:pt x="2397" y="1"/>
                  </a:moveTo>
                  <a:cubicBezTo>
                    <a:pt x="2321" y="1"/>
                    <a:pt x="2240" y="63"/>
                    <a:pt x="2225" y="152"/>
                  </a:cubicBezTo>
                  <a:lnTo>
                    <a:pt x="17" y="13963"/>
                  </a:lnTo>
                  <a:cubicBezTo>
                    <a:pt x="0" y="14062"/>
                    <a:pt x="66" y="14161"/>
                    <a:pt x="165" y="14177"/>
                  </a:cubicBezTo>
                  <a:cubicBezTo>
                    <a:pt x="175" y="14179"/>
                    <a:pt x="185" y="14180"/>
                    <a:pt x="195" y="14180"/>
                  </a:cubicBezTo>
                  <a:cubicBezTo>
                    <a:pt x="283" y="14180"/>
                    <a:pt x="364" y="14118"/>
                    <a:pt x="379" y="14029"/>
                  </a:cubicBezTo>
                  <a:lnTo>
                    <a:pt x="2588" y="201"/>
                  </a:lnTo>
                  <a:cubicBezTo>
                    <a:pt x="2604" y="102"/>
                    <a:pt x="2522" y="20"/>
                    <a:pt x="2423" y="4"/>
                  </a:cubicBezTo>
                  <a:cubicBezTo>
                    <a:pt x="2414" y="2"/>
                    <a:pt x="2406" y="1"/>
                    <a:pt x="239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5358400" y="2326525"/>
              <a:ext cx="61825" cy="335950"/>
            </a:xfrm>
            <a:custGeom>
              <a:avLst/>
              <a:gdLst/>
              <a:ahLst/>
              <a:cxnLst/>
              <a:rect l="l" t="t" r="r" b="b"/>
              <a:pathLst>
                <a:path w="2473" h="13438" extrusionOk="0">
                  <a:moveTo>
                    <a:pt x="2277" y="1"/>
                  </a:moveTo>
                  <a:cubicBezTo>
                    <a:pt x="2189" y="1"/>
                    <a:pt x="2108" y="63"/>
                    <a:pt x="2093" y="152"/>
                  </a:cubicBezTo>
                  <a:lnTo>
                    <a:pt x="17" y="13237"/>
                  </a:lnTo>
                  <a:cubicBezTo>
                    <a:pt x="0" y="13320"/>
                    <a:pt x="66" y="13419"/>
                    <a:pt x="165" y="13435"/>
                  </a:cubicBezTo>
                  <a:cubicBezTo>
                    <a:pt x="175" y="13437"/>
                    <a:pt x="185" y="13438"/>
                    <a:pt x="195" y="13438"/>
                  </a:cubicBezTo>
                  <a:cubicBezTo>
                    <a:pt x="280" y="13438"/>
                    <a:pt x="348" y="13376"/>
                    <a:pt x="363" y="13287"/>
                  </a:cubicBezTo>
                  <a:lnTo>
                    <a:pt x="2456" y="201"/>
                  </a:lnTo>
                  <a:cubicBezTo>
                    <a:pt x="2472" y="102"/>
                    <a:pt x="2406" y="20"/>
                    <a:pt x="2307" y="3"/>
                  </a:cubicBezTo>
                  <a:cubicBezTo>
                    <a:pt x="2297" y="1"/>
                    <a:pt x="2287" y="1"/>
                    <a:pt x="227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5372800" y="2821650"/>
              <a:ext cx="822450" cy="323800"/>
            </a:xfrm>
            <a:custGeom>
              <a:avLst/>
              <a:gdLst/>
              <a:ahLst/>
              <a:cxnLst/>
              <a:rect l="l" t="t" r="r" b="b"/>
              <a:pathLst>
                <a:path w="32898" h="12952" extrusionOk="0">
                  <a:moveTo>
                    <a:pt x="27917" y="0"/>
                  </a:moveTo>
                  <a:cubicBezTo>
                    <a:pt x="27834" y="0"/>
                    <a:pt x="27751" y="19"/>
                    <a:pt x="27673" y="58"/>
                  </a:cubicBezTo>
                  <a:cubicBezTo>
                    <a:pt x="27409" y="190"/>
                    <a:pt x="27294" y="519"/>
                    <a:pt x="27426" y="783"/>
                  </a:cubicBezTo>
                  <a:lnTo>
                    <a:pt x="31546" y="9056"/>
                  </a:lnTo>
                  <a:cubicBezTo>
                    <a:pt x="31727" y="9419"/>
                    <a:pt x="31793" y="9831"/>
                    <a:pt x="31727" y="10227"/>
                  </a:cubicBezTo>
                  <a:cubicBezTo>
                    <a:pt x="31563" y="11181"/>
                    <a:pt x="30738" y="11865"/>
                    <a:pt x="29826" y="11865"/>
                  </a:cubicBezTo>
                  <a:cubicBezTo>
                    <a:pt x="29730" y="11865"/>
                    <a:pt x="29633" y="11858"/>
                    <a:pt x="29535" y="11842"/>
                  </a:cubicBezTo>
                  <a:lnTo>
                    <a:pt x="710" y="7244"/>
                  </a:lnTo>
                  <a:cubicBezTo>
                    <a:pt x="676" y="7238"/>
                    <a:pt x="642" y="7236"/>
                    <a:pt x="609" y="7236"/>
                  </a:cubicBezTo>
                  <a:cubicBezTo>
                    <a:pt x="325" y="7236"/>
                    <a:pt x="95" y="7423"/>
                    <a:pt x="50" y="7689"/>
                  </a:cubicBezTo>
                  <a:cubicBezTo>
                    <a:pt x="1" y="7985"/>
                    <a:pt x="199" y="8265"/>
                    <a:pt x="495" y="8315"/>
                  </a:cubicBezTo>
                  <a:lnTo>
                    <a:pt x="29321" y="12913"/>
                  </a:lnTo>
                  <a:cubicBezTo>
                    <a:pt x="29481" y="12939"/>
                    <a:pt x="29640" y="12951"/>
                    <a:pt x="29798" y="12951"/>
                  </a:cubicBezTo>
                  <a:cubicBezTo>
                    <a:pt x="31261" y="12951"/>
                    <a:pt x="32560" y="11880"/>
                    <a:pt x="32798" y="10391"/>
                  </a:cubicBezTo>
                  <a:cubicBezTo>
                    <a:pt x="32897" y="9765"/>
                    <a:pt x="32798" y="9139"/>
                    <a:pt x="32518" y="8579"/>
                  </a:cubicBezTo>
                  <a:lnTo>
                    <a:pt x="28398" y="305"/>
                  </a:lnTo>
                  <a:cubicBezTo>
                    <a:pt x="28305" y="108"/>
                    <a:pt x="28114" y="0"/>
                    <a:pt x="27917" y="0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5724275" y="2795525"/>
              <a:ext cx="257125" cy="290200"/>
            </a:xfrm>
            <a:custGeom>
              <a:avLst/>
              <a:gdLst/>
              <a:ahLst/>
              <a:cxnLst/>
              <a:rect l="l" t="t" r="r" b="b"/>
              <a:pathLst>
                <a:path w="10285" h="11608" extrusionOk="0">
                  <a:moveTo>
                    <a:pt x="9689" y="1"/>
                  </a:moveTo>
                  <a:cubicBezTo>
                    <a:pt x="9629" y="1"/>
                    <a:pt x="9569" y="11"/>
                    <a:pt x="9510" y="32"/>
                  </a:cubicBezTo>
                  <a:lnTo>
                    <a:pt x="6527" y="1037"/>
                  </a:lnTo>
                  <a:cubicBezTo>
                    <a:pt x="5835" y="1284"/>
                    <a:pt x="5241" y="1779"/>
                    <a:pt x="4879" y="2421"/>
                  </a:cubicBezTo>
                  <a:lnTo>
                    <a:pt x="132" y="10810"/>
                  </a:lnTo>
                  <a:cubicBezTo>
                    <a:pt x="0" y="11057"/>
                    <a:pt x="83" y="11403"/>
                    <a:pt x="346" y="11535"/>
                  </a:cubicBezTo>
                  <a:cubicBezTo>
                    <a:pt x="396" y="11568"/>
                    <a:pt x="462" y="11601"/>
                    <a:pt x="528" y="11601"/>
                  </a:cubicBezTo>
                  <a:cubicBezTo>
                    <a:pt x="555" y="11605"/>
                    <a:pt x="582" y="11608"/>
                    <a:pt x="610" y="11608"/>
                  </a:cubicBezTo>
                  <a:cubicBezTo>
                    <a:pt x="799" y="11608"/>
                    <a:pt x="987" y="11510"/>
                    <a:pt x="1088" y="11338"/>
                  </a:cubicBezTo>
                  <a:lnTo>
                    <a:pt x="5818" y="2949"/>
                  </a:lnTo>
                  <a:cubicBezTo>
                    <a:pt x="6049" y="2537"/>
                    <a:pt x="6428" y="2224"/>
                    <a:pt x="6873" y="2075"/>
                  </a:cubicBezTo>
                  <a:lnTo>
                    <a:pt x="9856" y="1053"/>
                  </a:lnTo>
                  <a:cubicBezTo>
                    <a:pt x="10136" y="955"/>
                    <a:pt x="10285" y="641"/>
                    <a:pt x="10186" y="361"/>
                  </a:cubicBezTo>
                  <a:cubicBezTo>
                    <a:pt x="10121" y="140"/>
                    <a:pt x="9912" y="1"/>
                    <a:pt x="9689" y="1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5677300" y="2271775"/>
              <a:ext cx="786600" cy="577000"/>
            </a:xfrm>
            <a:custGeom>
              <a:avLst/>
              <a:gdLst/>
              <a:ahLst/>
              <a:cxnLst/>
              <a:rect l="l" t="t" r="r" b="b"/>
              <a:pathLst>
                <a:path w="31464" h="23080" extrusionOk="0">
                  <a:moveTo>
                    <a:pt x="30901" y="0"/>
                  </a:moveTo>
                  <a:cubicBezTo>
                    <a:pt x="30891" y="0"/>
                    <a:pt x="30880" y="1"/>
                    <a:pt x="30870" y="1"/>
                  </a:cubicBezTo>
                  <a:lnTo>
                    <a:pt x="25184" y="298"/>
                  </a:lnTo>
                  <a:cubicBezTo>
                    <a:pt x="23997" y="364"/>
                    <a:pt x="22975" y="1122"/>
                    <a:pt x="22580" y="2226"/>
                  </a:cubicBezTo>
                  <a:lnTo>
                    <a:pt x="15394" y="21888"/>
                  </a:lnTo>
                  <a:lnTo>
                    <a:pt x="726" y="18213"/>
                  </a:lnTo>
                  <a:cubicBezTo>
                    <a:pt x="687" y="18204"/>
                    <a:pt x="647" y="18199"/>
                    <a:pt x="608" y="18199"/>
                  </a:cubicBezTo>
                  <a:cubicBezTo>
                    <a:pt x="367" y="18199"/>
                    <a:pt x="137" y="18367"/>
                    <a:pt x="66" y="18608"/>
                  </a:cubicBezTo>
                  <a:cubicBezTo>
                    <a:pt x="1" y="18905"/>
                    <a:pt x="182" y="19202"/>
                    <a:pt x="462" y="19268"/>
                  </a:cubicBezTo>
                  <a:lnTo>
                    <a:pt x="15608" y="23058"/>
                  </a:lnTo>
                  <a:cubicBezTo>
                    <a:pt x="15625" y="23058"/>
                    <a:pt x="15641" y="23075"/>
                    <a:pt x="15658" y="23075"/>
                  </a:cubicBezTo>
                  <a:cubicBezTo>
                    <a:pt x="15681" y="23078"/>
                    <a:pt x="15704" y="23079"/>
                    <a:pt x="15727" y="23079"/>
                  </a:cubicBezTo>
                  <a:cubicBezTo>
                    <a:pt x="15950" y="23079"/>
                    <a:pt x="16161" y="22938"/>
                    <a:pt x="16251" y="22729"/>
                  </a:cubicBezTo>
                  <a:lnTo>
                    <a:pt x="23602" y="2605"/>
                  </a:lnTo>
                  <a:cubicBezTo>
                    <a:pt x="23849" y="1897"/>
                    <a:pt x="24492" y="1419"/>
                    <a:pt x="25233" y="1386"/>
                  </a:cubicBezTo>
                  <a:lnTo>
                    <a:pt x="30936" y="1089"/>
                  </a:lnTo>
                  <a:cubicBezTo>
                    <a:pt x="31232" y="1072"/>
                    <a:pt x="31463" y="809"/>
                    <a:pt x="31447" y="512"/>
                  </a:cubicBezTo>
                  <a:cubicBezTo>
                    <a:pt x="31431" y="225"/>
                    <a:pt x="31199" y="0"/>
                    <a:pt x="30901" y="0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6328725" y="2261025"/>
              <a:ext cx="135575" cy="55300"/>
            </a:xfrm>
            <a:custGeom>
              <a:avLst/>
              <a:gdLst/>
              <a:ahLst/>
              <a:cxnLst/>
              <a:rect l="l" t="t" r="r" b="b"/>
              <a:pathLst>
                <a:path w="5423" h="2212" extrusionOk="0">
                  <a:moveTo>
                    <a:pt x="4410" y="1"/>
                  </a:moveTo>
                  <a:cubicBezTo>
                    <a:pt x="4391" y="1"/>
                    <a:pt x="4371" y="2"/>
                    <a:pt x="4351" y="3"/>
                  </a:cubicBezTo>
                  <a:lnTo>
                    <a:pt x="0" y="233"/>
                  </a:lnTo>
                  <a:lnTo>
                    <a:pt x="66" y="1222"/>
                  </a:lnTo>
                  <a:lnTo>
                    <a:pt x="116" y="2211"/>
                  </a:lnTo>
                  <a:lnTo>
                    <a:pt x="4450" y="1980"/>
                  </a:lnTo>
                  <a:cubicBezTo>
                    <a:pt x="4994" y="1947"/>
                    <a:pt x="5423" y="1486"/>
                    <a:pt x="5390" y="942"/>
                  </a:cubicBezTo>
                  <a:cubicBezTo>
                    <a:pt x="5358" y="418"/>
                    <a:pt x="4928" y="1"/>
                    <a:pt x="4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5393825" y="3060350"/>
              <a:ext cx="154125" cy="143525"/>
            </a:xfrm>
            <a:custGeom>
              <a:avLst/>
              <a:gdLst/>
              <a:ahLst/>
              <a:cxnLst/>
              <a:rect l="l" t="t" r="r" b="b"/>
              <a:pathLst>
                <a:path w="6165" h="5741" extrusionOk="0">
                  <a:moveTo>
                    <a:pt x="3093" y="0"/>
                  </a:moveTo>
                  <a:cubicBezTo>
                    <a:pt x="1703" y="0"/>
                    <a:pt x="471" y="1011"/>
                    <a:pt x="248" y="2426"/>
                  </a:cubicBezTo>
                  <a:cubicBezTo>
                    <a:pt x="1" y="3991"/>
                    <a:pt x="1072" y="5458"/>
                    <a:pt x="2637" y="5705"/>
                  </a:cubicBezTo>
                  <a:cubicBezTo>
                    <a:pt x="2789" y="5729"/>
                    <a:pt x="2939" y="5741"/>
                    <a:pt x="3088" y="5741"/>
                  </a:cubicBezTo>
                  <a:cubicBezTo>
                    <a:pt x="4476" y="5741"/>
                    <a:pt x="5694" y="4731"/>
                    <a:pt x="5917" y="3332"/>
                  </a:cubicBezTo>
                  <a:cubicBezTo>
                    <a:pt x="6164" y="1766"/>
                    <a:pt x="5093" y="283"/>
                    <a:pt x="3544" y="36"/>
                  </a:cubicBezTo>
                  <a:cubicBezTo>
                    <a:pt x="3393" y="12"/>
                    <a:pt x="3242" y="0"/>
                    <a:pt x="3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5431325" y="3095350"/>
              <a:ext cx="79550" cy="73825"/>
            </a:xfrm>
            <a:custGeom>
              <a:avLst/>
              <a:gdLst/>
              <a:ahLst/>
              <a:cxnLst/>
              <a:rect l="l" t="t" r="r" b="b"/>
              <a:pathLst>
                <a:path w="3182" h="2953" extrusionOk="0">
                  <a:moveTo>
                    <a:pt x="1571" y="1"/>
                  </a:moveTo>
                  <a:cubicBezTo>
                    <a:pt x="860" y="1"/>
                    <a:pt x="236" y="514"/>
                    <a:pt x="132" y="1240"/>
                  </a:cubicBezTo>
                  <a:cubicBezTo>
                    <a:pt x="0" y="2047"/>
                    <a:pt x="544" y="2806"/>
                    <a:pt x="1352" y="2937"/>
                  </a:cubicBezTo>
                  <a:cubicBezTo>
                    <a:pt x="1424" y="2948"/>
                    <a:pt x="1497" y="2953"/>
                    <a:pt x="1568" y="2953"/>
                  </a:cubicBezTo>
                  <a:cubicBezTo>
                    <a:pt x="2291" y="2953"/>
                    <a:pt x="2929" y="2436"/>
                    <a:pt x="3049" y="1701"/>
                  </a:cubicBezTo>
                  <a:cubicBezTo>
                    <a:pt x="3181" y="894"/>
                    <a:pt x="2621" y="136"/>
                    <a:pt x="1813" y="20"/>
                  </a:cubicBezTo>
                  <a:cubicBezTo>
                    <a:pt x="1732" y="7"/>
                    <a:pt x="1651" y="1"/>
                    <a:pt x="157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5424725" y="3036100"/>
              <a:ext cx="112500" cy="28450"/>
            </a:xfrm>
            <a:custGeom>
              <a:avLst/>
              <a:gdLst/>
              <a:ahLst/>
              <a:cxnLst/>
              <a:rect l="l" t="t" r="r" b="b"/>
              <a:pathLst>
                <a:path w="4500" h="1138" extrusionOk="0">
                  <a:moveTo>
                    <a:pt x="83" y="1"/>
                  </a:moveTo>
                  <a:lnTo>
                    <a:pt x="1" y="429"/>
                  </a:lnTo>
                  <a:lnTo>
                    <a:pt x="4434" y="1138"/>
                  </a:lnTo>
                  <a:lnTo>
                    <a:pt x="4500" y="70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5446575" y="3050525"/>
              <a:ext cx="65950" cy="80475"/>
            </a:xfrm>
            <a:custGeom>
              <a:avLst/>
              <a:gdLst/>
              <a:ahLst/>
              <a:cxnLst/>
              <a:rect l="l" t="t" r="r" b="b"/>
              <a:pathLst>
                <a:path w="2638" h="3219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0"/>
                    <a:pt x="0" y="3066"/>
                    <a:pt x="874" y="3214"/>
                  </a:cubicBezTo>
                  <a:cubicBezTo>
                    <a:pt x="893" y="3217"/>
                    <a:pt x="912" y="3218"/>
                    <a:pt x="931" y="3218"/>
                  </a:cubicBezTo>
                  <a:cubicBezTo>
                    <a:pt x="1786" y="3218"/>
                    <a:pt x="2637" y="412"/>
                    <a:pt x="2637" y="412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5964900" y="3151400"/>
              <a:ext cx="154125" cy="143550"/>
            </a:xfrm>
            <a:custGeom>
              <a:avLst/>
              <a:gdLst/>
              <a:ahLst/>
              <a:cxnLst/>
              <a:rect l="l" t="t" r="r" b="b"/>
              <a:pathLst>
                <a:path w="6165" h="5742" extrusionOk="0">
                  <a:moveTo>
                    <a:pt x="3094" y="1"/>
                  </a:moveTo>
                  <a:cubicBezTo>
                    <a:pt x="1706" y="1"/>
                    <a:pt x="486" y="1012"/>
                    <a:pt x="248" y="2426"/>
                  </a:cubicBezTo>
                  <a:cubicBezTo>
                    <a:pt x="0" y="3992"/>
                    <a:pt x="1072" y="5458"/>
                    <a:pt x="2637" y="5706"/>
                  </a:cubicBezTo>
                  <a:cubicBezTo>
                    <a:pt x="2789" y="5730"/>
                    <a:pt x="2939" y="5741"/>
                    <a:pt x="3088" y="5741"/>
                  </a:cubicBezTo>
                  <a:cubicBezTo>
                    <a:pt x="4475" y="5741"/>
                    <a:pt x="5694" y="4730"/>
                    <a:pt x="5917" y="3316"/>
                  </a:cubicBezTo>
                  <a:cubicBezTo>
                    <a:pt x="6164" y="1767"/>
                    <a:pt x="5093" y="283"/>
                    <a:pt x="3544" y="36"/>
                  </a:cubicBezTo>
                  <a:cubicBezTo>
                    <a:pt x="3392" y="12"/>
                    <a:pt x="3242" y="1"/>
                    <a:pt x="30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6002400" y="3186100"/>
              <a:ext cx="79525" cy="74150"/>
            </a:xfrm>
            <a:custGeom>
              <a:avLst/>
              <a:gdLst/>
              <a:ahLst/>
              <a:cxnLst/>
              <a:rect l="l" t="t" r="r" b="b"/>
              <a:pathLst>
                <a:path w="3181" h="2966" extrusionOk="0">
                  <a:moveTo>
                    <a:pt x="1597" y="1"/>
                  </a:moveTo>
                  <a:cubicBezTo>
                    <a:pt x="874" y="1"/>
                    <a:pt x="237" y="517"/>
                    <a:pt x="132" y="1252"/>
                  </a:cubicBezTo>
                  <a:cubicBezTo>
                    <a:pt x="0" y="2060"/>
                    <a:pt x="544" y="2818"/>
                    <a:pt x="1352" y="2950"/>
                  </a:cubicBezTo>
                  <a:cubicBezTo>
                    <a:pt x="1424" y="2960"/>
                    <a:pt x="1496" y="2965"/>
                    <a:pt x="1568" y="2965"/>
                  </a:cubicBezTo>
                  <a:cubicBezTo>
                    <a:pt x="2290" y="2965"/>
                    <a:pt x="2929" y="2449"/>
                    <a:pt x="3049" y="1714"/>
                  </a:cubicBezTo>
                  <a:cubicBezTo>
                    <a:pt x="3181" y="906"/>
                    <a:pt x="2621" y="148"/>
                    <a:pt x="1813" y="16"/>
                  </a:cubicBezTo>
                  <a:cubicBezTo>
                    <a:pt x="1740" y="6"/>
                    <a:pt x="1668" y="1"/>
                    <a:pt x="1597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5995800" y="3127150"/>
              <a:ext cx="112500" cy="28475"/>
            </a:xfrm>
            <a:custGeom>
              <a:avLst/>
              <a:gdLst/>
              <a:ahLst/>
              <a:cxnLst/>
              <a:rect l="l" t="t" r="r" b="b"/>
              <a:pathLst>
                <a:path w="4500" h="1139" extrusionOk="0">
                  <a:moveTo>
                    <a:pt x="83" y="1"/>
                  </a:moveTo>
                  <a:lnTo>
                    <a:pt x="0" y="429"/>
                  </a:lnTo>
                  <a:lnTo>
                    <a:pt x="4434" y="1138"/>
                  </a:lnTo>
                  <a:lnTo>
                    <a:pt x="4500" y="71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6017625" y="3141575"/>
              <a:ext cx="65950" cy="80475"/>
            </a:xfrm>
            <a:custGeom>
              <a:avLst/>
              <a:gdLst/>
              <a:ahLst/>
              <a:cxnLst/>
              <a:rect l="l" t="t" r="r" b="b"/>
              <a:pathLst>
                <a:path w="2638" h="3219" extrusionOk="0">
                  <a:moveTo>
                    <a:pt x="67" y="1"/>
                  </a:moveTo>
                  <a:cubicBezTo>
                    <a:pt x="67" y="1"/>
                    <a:pt x="1" y="3066"/>
                    <a:pt x="874" y="3214"/>
                  </a:cubicBezTo>
                  <a:cubicBezTo>
                    <a:pt x="894" y="3217"/>
                    <a:pt x="913" y="3219"/>
                    <a:pt x="932" y="3219"/>
                  </a:cubicBezTo>
                  <a:cubicBezTo>
                    <a:pt x="1787" y="3219"/>
                    <a:pt x="2638" y="413"/>
                    <a:pt x="2638" y="413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6126825" y="3092300"/>
              <a:ext cx="153300" cy="109450"/>
            </a:xfrm>
            <a:custGeom>
              <a:avLst/>
              <a:gdLst/>
              <a:ahLst/>
              <a:cxnLst/>
              <a:rect l="l" t="t" r="r" b="b"/>
              <a:pathLst>
                <a:path w="6132" h="4378" extrusionOk="0">
                  <a:moveTo>
                    <a:pt x="6013" y="1"/>
                  </a:moveTo>
                  <a:cubicBezTo>
                    <a:pt x="5995" y="1"/>
                    <a:pt x="5979" y="4"/>
                    <a:pt x="5967" y="10"/>
                  </a:cubicBezTo>
                  <a:lnTo>
                    <a:pt x="50" y="4213"/>
                  </a:lnTo>
                  <a:cubicBezTo>
                    <a:pt x="17" y="4230"/>
                    <a:pt x="0" y="4296"/>
                    <a:pt x="33" y="4345"/>
                  </a:cubicBezTo>
                  <a:cubicBezTo>
                    <a:pt x="50" y="4361"/>
                    <a:pt x="83" y="4378"/>
                    <a:pt x="116" y="4378"/>
                  </a:cubicBezTo>
                  <a:cubicBezTo>
                    <a:pt x="132" y="4378"/>
                    <a:pt x="149" y="4378"/>
                    <a:pt x="165" y="4361"/>
                  </a:cubicBezTo>
                  <a:lnTo>
                    <a:pt x="6066" y="175"/>
                  </a:lnTo>
                  <a:cubicBezTo>
                    <a:pt x="6115" y="142"/>
                    <a:pt x="6131" y="76"/>
                    <a:pt x="6098" y="43"/>
                  </a:cubicBezTo>
                  <a:cubicBezTo>
                    <a:pt x="6078" y="12"/>
                    <a:pt x="6043" y="1"/>
                    <a:pt x="6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6126000" y="3147650"/>
              <a:ext cx="222925" cy="81300"/>
            </a:xfrm>
            <a:custGeom>
              <a:avLst/>
              <a:gdLst/>
              <a:ahLst/>
              <a:cxnLst/>
              <a:rect l="l" t="t" r="r" b="b"/>
              <a:pathLst>
                <a:path w="8917" h="3252" extrusionOk="0">
                  <a:moveTo>
                    <a:pt x="8796" y="1"/>
                  </a:moveTo>
                  <a:cubicBezTo>
                    <a:pt x="8786" y="1"/>
                    <a:pt x="8777" y="2"/>
                    <a:pt x="8768" y="5"/>
                  </a:cubicBezTo>
                  <a:lnTo>
                    <a:pt x="66" y="3070"/>
                  </a:lnTo>
                  <a:cubicBezTo>
                    <a:pt x="17" y="3087"/>
                    <a:pt x="0" y="3136"/>
                    <a:pt x="17" y="3186"/>
                  </a:cubicBezTo>
                  <a:cubicBezTo>
                    <a:pt x="33" y="3219"/>
                    <a:pt x="66" y="3252"/>
                    <a:pt x="99" y="3252"/>
                  </a:cubicBezTo>
                  <a:lnTo>
                    <a:pt x="132" y="3252"/>
                  </a:lnTo>
                  <a:lnTo>
                    <a:pt x="8834" y="186"/>
                  </a:lnTo>
                  <a:cubicBezTo>
                    <a:pt x="8884" y="170"/>
                    <a:pt x="8917" y="120"/>
                    <a:pt x="8900" y="71"/>
                  </a:cubicBezTo>
                  <a:cubicBezTo>
                    <a:pt x="8887" y="30"/>
                    <a:pt x="8840" y="1"/>
                    <a:pt x="8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6125175" y="3249950"/>
              <a:ext cx="270325" cy="7025"/>
            </a:xfrm>
            <a:custGeom>
              <a:avLst/>
              <a:gdLst/>
              <a:ahLst/>
              <a:cxnLst/>
              <a:rect l="l" t="t" r="r" b="b"/>
              <a:pathLst>
                <a:path w="10813" h="281" extrusionOk="0">
                  <a:moveTo>
                    <a:pt x="10713" y="0"/>
                  </a:moveTo>
                  <a:lnTo>
                    <a:pt x="83" y="99"/>
                  </a:lnTo>
                  <a:cubicBezTo>
                    <a:pt x="33" y="99"/>
                    <a:pt x="1" y="132"/>
                    <a:pt x="1" y="198"/>
                  </a:cubicBezTo>
                  <a:cubicBezTo>
                    <a:pt x="1" y="247"/>
                    <a:pt x="33" y="280"/>
                    <a:pt x="83" y="280"/>
                  </a:cubicBezTo>
                  <a:lnTo>
                    <a:pt x="10713" y="198"/>
                  </a:lnTo>
                  <a:cubicBezTo>
                    <a:pt x="10763" y="198"/>
                    <a:pt x="10812" y="149"/>
                    <a:pt x="10812" y="99"/>
                  </a:cubicBezTo>
                  <a:cubicBezTo>
                    <a:pt x="10812" y="50"/>
                    <a:pt x="10763" y="0"/>
                    <a:pt x="10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5444500" y="2256950"/>
              <a:ext cx="521250" cy="122400"/>
            </a:xfrm>
            <a:custGeom>
              <a:avLst/>
              <a:gdLst/>
              <a:ahLst/>
              <a:cxnLst/>
              <a:rect l="l" t="t" r="r" b="b"/>
              <a:pathLst>
                <a:path w="20850" h="4896" extrusionOk="0">
                  <a:moveTo>
                    <a:pt x="1" y="1"/>
                  </a:moveTo>
                  <a:lnTo>
                    <a:pt x="83" y="2704"/>
                  </a:lnTo>
                  <a:lnTo>
                    <a:pt x="9313" y="3676"/>
                  </a:lnTo>
                  <a:lnTo>
                    <a:pt x="12823" y="4055"/>
                  </a:lnTo>
                  <a:lnTo>
                    <a:pt x="20849" y="4896"/>
                  </a:lnTo>
                  <a:cubicBezTo>
                    <a:pt x="19828" y="2621"/>
                    <a:pt x="20619" y="199"/>
                    <a:pt x="20619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5290000" y="2240175"/>
              <a:ext cx="164425" cy="128400"/>
            </a:xfrm>
            <a:custGeom>
              <a:avLst/>
              <a:gdLst/>
              <a:ahLst/>
              <a:cxnLst/>
              <a:rect l="l" t="t" r="r" b="b"/>
              <a:pathLst>
                <a:path w="6577" h="5136" extrusionOk="0">
                  <a:moveTo>
                    <a:pt x="2118" y="0"/>
                  </a:moveTo>
                  <a:cubicBezTo>
                    <a:pt x="2077" y="0"/>
                    <a:pt x="2036" y="4"/>
                    <a:pt x="1994" y="13"/>
                  </a:cubicBezTo>
                  <a:cubicBezTo>
                    <a:pt x="1797" y="79"/>
                    <a:pt x="1385" y="194"/>
                    <a:pt x="1088" y="342"/>
                  </a:cubicBezTo>
                  <a:cubicBezTo>
                    <a:pt x="940" y="408"/>
                    <a:pt x="841" y="540"/>
                    <a:pt x="791" y="705"/>
                  </a:cubicBezTo>
                  <a:lnTo>
                    <a:pt x="495" y="1628"/>
                  </a:lnTo>
                  <a:lnTo>
                    <a:pt x="182" y="2584"/>
                  </a:lnTo>
                  <a:lnTo>
                    <a:pt x="132" y="2748"/>
                  </a:lnTo>
                  <a:cubicBezTo>
                    <a:pt x="0" y="3161"/>
                    <a:pt x="215" y="3622"/>
                    <a:pt x="610" y="3787"/>
                  </a:cubicBezTo>
                  <a:cubicBezTo>
                    <a:pt x="1368" y="4100"/>
                    <a:pt x="2472" y="4611"/>
                    <a:pt x="2736" y="4957"/>
                  </a:cubicBezTo>
                  <a:cubicBezTo>
                    <a:pt x="2838" y="5087"/>
                    <a:pt x="2926" y="5136"/>
                    <a:pt x="3002" y="5136"/>
                  </a:cubicBezTo>
                  <a:cubicBezTo>
                    <a:pt x="3234" y="5136"/>
                    <a:pt x="3346" y="4677"/>
                    <a:pt x="3346" y="4677"/>
                  </a:cubicBezTo>
                  <a:lnTo>
                    <a:pt x="3511" y="4743"/>
                  </a:lnTo>
                  <a:cubicBezTo>
                    <a:pt x="3541" y="4758"/>
                    <a:pt x="3572" y="4765"/>
                    <a:pt x="3602" y="4765"/>
                  </a:cubicBezTo>
                  <a:cubicBezTo>
                    <a:pt x="3668" y="4765"/>
                    <a:pt x="3729" y="4729"/>
                    <a:pt x="3774" y="4660"/>
                  </a:cubicBezTo>
                  <a:cubicBezTo>
                    <a:pt x="3840" y="4545"/>
                    <a:pt x="3906" y="4364"/>
                    <a:pt x="3791" y="4149"/>
                  </a:cubicBezTo>
                  <a:lnTo>
                    <a:pt x="3791" y="4149"/>
                  </a:lnTo>
                  <a:lnTo>
                    <a:pt x="4088" y="4215"/>
                  </a:lnTo>
                  <a:cubicBezTo>
                    <a:pt x="4088" y="4215"/>
                    <a:pt x="4269" y="4083"/>
                    <a:pt x="4005" y="3606"/>
                  </a:cubicBezTo>
                  <a:lnTo>
                    <a:pt x="4005" y="3606"/>
                  </a:lnTo>
                  <a:cubicBezTo>
                    <a:pt x="4154" y="3671"/>
                    <a:pt x="4318" y="3721"/>
                    <a:pt x="4483" y="3754"/>
                  </a:cubicBezTo>
                  <a:cubicBezTo>
                    <a:pt x="4644" y="3788"/>
                    <a:pt x="4807" y="3805"/>
                    <a:pt x="4972" y="3805"/>
                  </a:cubicBezTo>
                  <a:cubicBezTo>
                    <a:pt x="5517" y="3805"/>
                    <a:pt x="6067" y="3622"/>
                    <a:pt x="6510" y="3292"/>
                  </a:cubicBezTo>
                  <a:lnTo>
                    <a:pt x="6576" y="688"/>
                  </a:lnTo>
                  <a:lnTo>
                    <a:pt x="2242" y="13"/>
                  </a:lnTo>
                  <a:cubicBezTo>
                    <a:pt x="2200" y="4"/>
                    <a:pt x="2159" y="0"/>
                    <a:pt x="2118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5278450" y="2280850"/>
              <a:ext cx="23925" cy="23925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957" y="1"/>
                  </a:moveTo>
                  <a:lnTo>
                    <a:pt x="957" y="1"/>
                  </a:lnTo>
                  <a:cubicBezTo>
                    <a:pt x="742" y="133"/>
                    <a:pt x="462" y="314"/>
                    <a:pt x="182" y="413"/>
                  </a:cubicBezTo>
                  <a:cubicBezTo>
                    <a:pt x="34" y="479"/>
                    <a:pt x="1" y="693"/>
                    <a:pt x="133" y="808"/>
                  </a:cubicBezTo>
                  <a:cubicBezTo>
                    <a:pt x="232" y="891"/>
                    <a:pt x="396" y="957"/>
                    <a:pt x="644" y="957"/>
                  </a:cubicBezTo>
                  <a:lnTo>
                    <a:pt x="957" y="1"/>
                  </a:ln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5326250" y="2291075"/>
              <a:ext cx="61425" cy="55325"/>
            </a:xfrm>
            <a:custGeom>
              <a:avLst/>
              <a:gdLst/>
              <a:ahLst/>
              <a:cxnLst/>
              <a:rect l="l" t="t" r="r" b="b"/>
              <a:pathLst>
                <a:path w="2457" h="2213" extrusionOk="0">
                  <a:moveTo>
                    <a:pt x="228" y="1"/>
                  </a:moveTo>
                  <a:cubicBezTo>
                    <a:pt x="186" y="1"/>
                    <a:pt x="147" y="43"/>
                    <a:pt x="132" y="86"/>
                  </a:cubicBezTo>
                  <a:cubicBezTo>
                    <a:pt x="116" y="235"/>
                    <a:pt x="1" y="943"/>
                    <a:pt x="34" y="1108"/>
                  </a:cubicBezTo>
                  <a:cubicBezTo>
                    <a:pt x="50" y="1223"/>
                    <a:pt x="165" y="1273"/>
                    <a:pt x="775" y="1471"/>
                  </a:cubicBezTo>
                  <a:cubicBezTo>
                    <a:pt x="1319" y="1668"/>
                    <a:pt x="2061" y="1932"/>
                    <a:pt x="2275" y="2179"/>
                  </a:cubicBezTo>
                  <a:cubicBezTo>
                    <a:pt x="2291" y="2196"/>
                    <a:pt x="2308" y="2212"/>
                    <a:pt x="2341" y="2212"/>
                  </a:cubicBezTo>
                  <a:cubicBezTo>
                    <a:pt x="2357" y="2212"/>
                    <a:pt x="2390" y="2212"/>
                    <a:pt x="2407" y="2196"/>
                  </a:cubicBezTo>
                  <a:cubicBezTo>
                    <a:pt x="2456" y="2163"/>
                    <a:pt x="2456" y="2097"/>
                    <a:pt x="2423" y="2047"/>
                  </a:cubicBezTo>
                  <a:cubicBezTo>
                    <a:pt x="2193" y="1751"/>
                    <a:pt x="1434" y="1504"/>
                    <a:pt x="841" y="1289"/>
                  </a:cubicBezTo>
                  <a:cubicBezTo>
                    <a:pt x="577" y="1207"/>
                    <a:pt x="297" y="1108"/>
                    <a:pt x="231" y="1042"/>
                  </a:cubicBezTo>
                  <a:cubicBezTo>
                    <a:pt x="215" y="910"/>
                    <a:pt x="281" y="432"/>
                    <a:pt x="330" y="119"/>
                  </a:cubicBezTo>
                  <a:cubicBezTo>
                    <a:pt x="347" y="53"/>
                    <a:pt x="297" y="4"/>
                    <a:pt x="248" y="4"/>
                  </a:cubicBezTo>
                  <a:cubicBezTo>
                    <a:pt x="241" y="2"/>
                    <a:pt x="235" y="1"/>
                    <a:pt x="22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5366225" y="2297225"/>
              <a:ext cx="26800" cy="35575"/>
            </a:xfrm>
            <a:custGeom>
              <a:avLst/>
              <a:gdLst/>
              <a:ahLst/>
              <a:cxnLst/>
              <a:rect l="l" t="t" r="r" b="b"/>
              <a:pathLst>
                <a:path w="1072" h="1423" extrusionOk="0">
                  <a:moveTo>
                    <a:pt x="124" y="1"/>
                  </a:moveTo>
                  <a:cubicBezTo>
                    <a:pt x="116" y="1"/>
                    <a:pt x="108" y="2"/>
                    <a:pt x="99" y="5"/>
                  </a:cubicBezTo>
                  <a:cubicBezTo>
                    <a:pt x="50" y="5"/>
                    <a:pt x="0" y="71"/>
                    <a:pt x="17" y="120"/>
                  </a:cubicBezTo>
                  <a:cubicBezTo>
                    <a:pt x="17" y="153"/>
                    <a:pt x="165" y="928"/>
                    <a:pt x="907" y="1406"/>
                  </a:cubicBezTo>
                  <a:cubicBezTo>
                    <a:pt x="923" y="1422"/>
                    <a:pt x="940" y="1422"/>
                    <a:pt x="956" y="1422"/>
                  </a:cubicBezTo>
                  <a:cubicBezTo>
                    <a:pt x="989" y="1422"/>
                    <a:pt x="1022" y="1406"/>
                    <a:pt x="1039" y="1373"/>
                  </a:cubicBezTo>
                  <a:cubicBezTo>
                    <a:pt x="1072" y="1324"/>
                    <a:pt x="1055" y="1274"/>
                    <a:pt x="1022" y="1241"/>
                  </a:cubicBezTo>
                  <a:cubicBezTo>
                    <a:pt x="363" y="813"/>
                    <a:pt x="215" y="87"/>
                    <a:pt x="215" y="87"/>
                  </a:cubicBezTo>
                  <a:cubicBezTo>
                    <a:pt x="201" y="33"/>
                    <a:pt x="165" y="1"/>
                    <a:pt x="124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5360050" y="2303900"/>
              <a:ext cx="19800" cy="15700"/>
            </a:xfrm>
            <a:custGeom>
              <a:avLst/>
              <a:gdLst/>
              <a:ahLst/>
              <a:cxnLst/>
              <a:rect l="l" t="t" r="r" b="b"/>
              <a:pathLst>
                <a:path w="792" h="628" extrusionOk="0">
                  <a:moveTo>
                    <a:pt x="116" y="0"/>
                  </a:moveTo>
                  <a:cubicBezTo>
                    <a:pt x="86" y="0"/>
                    <a:pt x="53" y="14"/>
                    <a:pt x="33" y="35"/>
                  </a:cubicBezTo>
                  <a:cubicBezTo>
                    <a:pt x="0" y="84"/>
                    <a:pt x="0" y="150"/>
                    <a:pt x="49" y="183"/>
                  </a:cubicBezTo>
                  <a:lnTo>
                    <a:pt x="610" y="612"/>
                  </a:lnTo>
                  <a:cubicBezTo>
                    <a:pt x="626" y="628"/>
                    <a:pt x="659" y="628"/>
                    <a:pt x="676" y="628"/>
                  </a:cubicBezTo>
                  <a:cubicBezTo>
                    <a:pt x="709" y="628"/>
                    <a:pt x="742" y="628"/>
                    <a:pt x="758" y="595"/>
                  </a:cubicBezTo>
                  <a:cubicBezTo>
                    <a:pt x="791" y="546"/>
                    <a:pt x="775" y="480"/>
                    <a:pt x="742" y="447"/>
                  </a:cubicBezTo>
                  <a:lnTo>
                    <a:pt x="165" y="18"/>
                  </a:lnTo>
                  <a:cubicBezTo>
                    <a:pt x="152" y="6"/>
                    <a:pt x="135" y="0"/>
                    <a:pt x="116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5318425" y="2329775"/>
              <a:ext cx="58125" cy="29800"/>
            </a:xfrm>
            <a:custGeom>
              <a:avLst/>
              <a:gdLst/>
              <a:ahLst/>
              <a:cxnLst/>
              <a:rect l="l" t="t" r="r" b="b"/>
              <a:pathLst>
                <a:path w="2325" h="1192" extrusionOk="0">
                  <a:moveTo>
                    <a:pt x="106" y="1"/>
                  </a:moveTo>
                  <a:cubicBezTo>
                    <a:pt x="66" y="1"/>
                    <a:pt x="31" y="30"/>
                    <a:pt x="17" y="71"/>
                  </a:cubicBezTo>
                  <a:cubicBezTo>
                    <a:pt x="0" y="120"/>
                    <a:pt x="17" y="186"/>
                    <a:pt x="83" y="203"/>
                  </a:cubicBezTo>
                  <a:cubicBezTo>
                    <a:pt x="83" y="203"/>
                    <a:pt x="1319" y="598"/>
                    <a:pt x="2143" y="1175"/>
                  </a:cubicBezTo>
                  <a:cubicBezTo>
                    <a:pt x="2159" y="1175"/>
                    <a:pt x="2176" y="1192"/>
                    <a:pt x="2192" y="1192"/>
                  </a:cubicBezTo>
                  <a:cubicBezTo>
                    <a:pt x="2225" y="1192"/>
                    <a:pt x="2258" y="1175"/>
                    <a:pt x="2291" y="1142"/>
                  </a:cubicBezTo>
                  <a:cubicBezTo>
                    <a:pt x="2324" y="1093"/>
                    <a:pt x="2308" y="1027"/>
                    <a:pt x="2258" y="994"/>
                  </a:cubicBezTo>
                  <a:cubicBezTo>
                    <a:pt x="1401" y="417"/>
                    <a:pt x="182" y="22"/>
                    <a:pt x="132" y="5"/>
                  </a:cubicBezTo>
                  <a:cubicBezTo>
                    <a:pt x="124" y="2"/>
                    <a:pt x="115" y="1"/>
                    <a:pt x="106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5677300" y="2325350"/>
              <a:ext cx="87800" cy="33000"/>
            </a:xfrm>
            <a:custGeom>
              <a:avLst/>
              <a:gdLst/>
              <a:ahLst/>
              <a:cxnLst/>
              <a:rect l="l" t="t" r="r" b="b"/>
              <a:pathLst>
                <a:path w="3512" h="1320" extrusionOk="0">
                  <a:moveTo>
                    <a:pt x="1700" y="0"/>
                  </a:moveTo>
                  <a:cubicBezTo>
                    <a:pt x="929" y="0"/>
                    <a:pt x="259" y="391"/>
                    <a:pt x="1" y="940"/>
                  </a:cubicBezTo>
                  <a:lnTo>
                    <a:pt x="3511" y="1319"/>
                  </a:lnTo>
                  <a:cubicBezTo>
                    <a:pt x="3396" y="594"/>
                    <a:pt x="2654" y="34"/>
                    <a:pt x="1748" y="1"/>
                  </a:cubicBezTo>
                  <a:cubicBezTo>
                    <a:pt x="1732" y="0"/>
                    <a:pt x="1716" y="0"/>
                    <a:pt x="1700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5950475" y="2245000"/>
              <a:ext cx="166900" cy="151075"/>
            </a:xfrm>
            <a:custGeom>
              <a:avLst/>
              <a:gdLst/>
              <a:ahLst/>
              <a:cxnLst/>
              <a:rect l="l" t="t" r="r" b="b"/>
              <a:pathLst>
                <a:path w="6676" h="6043" extrusionOk="0">
                  <a:moveTo>
                    <a:pt x="83" y="1"/>
                  </a:moveTo>
                  <a:lnTo>
                    <a:pt x="1" y="5736"/>
                  </a:lnTo>
                  <a:lnTo>
                    <a:pt x="3544" y="6033"/>
                  </a:lnTo>
                  <a:cubicBezTo>
                    <a:pt x="3623" y="6040"/>
                    <a:pt x="3702" y="6043"/>
                    <a:pt x="3780" y="6043"/>
                  </a:cubicBezTo>
                  <a:cubicBezTo>
                    <a:pt x="5277" y="6043"/>
                    <a:pt x="6531" y="4866"/>
                    <a:pt x="6609" y="3347"/>
                  </a:cubicBezTo>
                  <a:cubicBezTo>
                    <a:pt x="6675" y="1962"/>
                    <a:pt x="5736" y="759"/>
                    <a:pt x="4434" y="446"/>
                  </a:cubicBezTo>
                  <a:cubicBezTo>
                    <a:pt x="4302" y="429"/>
                    <a:pt x="4187" y="413"/>
                    <a:pt x="4055" y="396"/>
                  </a:cubicBezTo>
                  <a:lnTo>
                    <a:pt x="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5895275" y="2488425"/>
              <a:ext cx="843025" cy="267225"/>
            </a:xfrm>
            <a:custGeom>
              <a:avLst/>
              <a:gdLst/>
              <a:ahLst/>
              <a:cxnLst/>
              <a:rect l="l" t="t" r="r" b="b"/>
              <a:pathLst>
                <a:path w="33721" h="10689" extrusionOk="0">
                  <a:moveTo>
                    <a:pt x="30297" y="1"/>
                  </a:moveTo>
                  <a:cubicBezTo>
                    <a:pt x="30138" y="1"/>
                    <a:pt x="29977" y="12"/>
                    <a:pt x="29814" y="37"/>
                  </a:cubicBezTo>
                  <a:lnTo>
                    <a:pt x="2769" y="4372"/>
                  </a:lnTo>
                  <a:cubicBezTo>
                    <a:pt x="1895" y="4520"/>
                    <a:pt x="1170" y="4998"/>
                    <a:pt x="692" y="5657"/>
                  </a:cubicBezTo>
                  <a:cubicBezTo>
                    <a:pt x="214" y="6316"/>
                    <a:pt x="0" y="7157"/>
                    <a:pt x="132" y="8014"/>
                  </a:cubicBezTo>
                  <a:cubicBezTo>
                    <a:pt x="386" y="9581"/>
                    <a:pt x="1747" y="10688"/>
                    <a:pt x="3274" y="10688"/>
                  </a:cubicBezTo>
                  <a:cubicBezTo>
                    <a:pt x="3434" y="10688"/>
                    <a:pt x="3595" y="10676"/>
                    <a:pt x="3758" y="10651"/>
                  </a:cubicBezTo>
                  <a:lnTo>
                    <a:pt x="30820" y="6316"/>
                  </a:lnTo>
                  <a:cubicBezTo>
                    <a:pt x="32550" y="6036"/>
                    <a:pt x="33720" y="4405"/>
                    <a:pt x="33457" y="2674"/>
                  </a:cubicBezTo>
                  <a:cubicBezTo>
                    <a:pt x="33203" y="1121"/>
                    <a:pt x="31839" y="1"/>
                    <a:pt x="30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5882500" y="2479250"/>
              <a:ext cx="843450" cy="267000"/>
            </a:xfrm>
            <a:custGeom>
              <a:avLst/>
              <a:gdLst/>
              <a:ahLst/>
              <a:cxnLst/>
              <a:rect l="l" t="t" r="r" b="b"/>
              <a:pathLst>
                <a:path w="33738" h="10680" extrusionOk="0">
                  <a:moveTo>
                    <a:pt x="30322" y="1"/>
                  </a:moveTo>
                  <a:cubicBezTo>
                    <a:pt x="30155" y="1"/>
                    <a:pt x="29985" y="14"/>
                    <a:pt x="29815" y="42"/>
                  </a:cubicBezTo>
                  <a:lnTo>
                    <a:pt x="2769" y="4376"/>
                  </a:lnTo>
                  <a:cubicBezTo>
                    <a:pt x="1895" y="4508"/>
                    <a:pt x="1170" y="4986"/>
                    <a:pt x="692" y="5645"/>
                  </a:cubicBezTo>
                  <a:cubicBezTo>
                    <a:pt x="214" y="6304"/>
                    <a:pt x="0" y="7145"/>
                    <a:pt x="132" y="8018"/>
                  </a:cubicBezTo>
                  <a:cubicBezTo>
                    <a:pt x="385" y="9563"/>
                    <a:pt x="1735" y="10680"/>
                    <a:pt x="3266" y="10680"/>
                  </a:cubicBezTo>
                  <a:cubicBezTo>
                    <a:pt x="3434" y="10680"/>
                    <a:pt x="3604" y="10667"/>
                    <a:pt x="3774" y="10639"/>
                  </a:cubicBezTo>
                  <a:lnTo>
                    <a:pt x="30820" y="6304"/>
                  </a:lnTo>
                  <a:cubicBezTo>
                    <a:pt x="32550" y="6041"/>
                    <a:pt x="33737" y="4393"/>
                    <a:pt x="33457" y="2679"/>
                  </a:cubicBezTo>
                  <a:cubicBezTo>
                    <a:pt x="33204" y="1119"/>
                    <a:pt x="31854" y="1"/>
                    <a:pt x="30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5934000" y="2608825"/>
              <a:ext cx="112925" cy="112925"/>
            </a:xfrm>
            <a:custGeom>
              <a:avLst/>
              <a:gdLst/>
              <a:ahLst/>
              <a:cxnLst/>
              <a:rect l="l" t="t" r="r" b="b"/>
              <a:pathLst>
                <a:path w="4517" h="4517" extrusionOk="0">
                  <a:moveTo>
                    <a:pt x="1995" y="1"/>
                  </a:moveTo>
                  <a:lnTo>
                    <a:pt x="1533" y="1517"/>
                  </a:lnTo>
                  <a:lnTo>
                    <a:pt x="0" y="1995"/>
                  </a:lnTo>
                  <a:lnTo>
                    <a:pt x="1302" y="2918"/>
                  </a:lnTo>
                  <a:lnTo>
                    <a:pt x="1286" y="4517"/>
                  </a:lnTo>
                  <a:lnTo>
                    <a:pt x="2571" y="3561"/>
                  </a:lnTo>
                  <a:lnTo>
                    <a:pt x="4088" y="4072"/>
                  </a:lnTo>
                  <a:lnTo>
                    <a:pt x="3577" y="2555"/>
                  </a:lnTo>
                  <a:lnTo>
                    <a:pt x="4516" y="1270"/>
                  </a:lnTo>
                  <a:lnTo>
                    <a:pt x="2917" y="1303"/>
                  </a:lnTo>
                  <a:lnTo>
                    <a:pt x="19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6088500" y="2584100"/>
              <a:ext cx="113350" cy="112925"/>
            </a:xfrm>
            <a:custGeom>
              <a:avLst/>
              <a:gdLst/>
              <a:ahLst/>
              <a:cxnLst/>
              <a:rect l="l" t="t" r="r" b="b"/>
              <a:pathLst>
                <a:path w="4534" h="4517" extrusionOk="0">
                  <a:moveTo>
                    <a:pt x="2011" y="1"/>
                  </a:moveTo>
                  <a:lnTo>
                    <a:pt x="1533" y="1517"/>
                  </a:lnTo>
                  <a:lnTo>
                    <a:pt x="1" y="1995"/>
                  </a:lnTo>
                  <a:lnTo>
                    <a:pt x="1319" y="2918"/>
                  </a:lnTo>
                  <a:lnTo>
                    <a:pt x="1303" y="4517"/>
                  </a:lnTo>
                  <a:lnTo>
                    <a:pt x="2572" y="3561"/>
                  </a:lnTo>
                  <a:lnTo>
                    <a:pt x="4088" y="4072"/>
                  </a:lnTo>
                  <a:lnTo>
                    <a:pt x="3577" y="2555"/>
                  </a:lnTo>
                  <a:lnTo>
                    <a:pt x="4533" y="1270"/>
                  </a:lnTo>
                  <a:lnTo>
                    <a:pt x="2934" y="1303"/>
                  </a:lnTo>
                  <a:lnTo>
                    <a:pt x="2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6244675" y="2558975"/>
              <a:ext cx="112900" cy="112925"/>
            </a:xfrm>
            <a:custGeom>
              <a:avLst/>
              <a:gdLst/>
              <a:ahLst/>
              <a:cxnLst/>
              <a:rect l="l" t="t" r="r" b="b"/>
              <a:pathLst>
                <a:path w="4516" h="4517" extrusionOk="0">
                  <a:moveTo>
                    <a:pt x="1994" y="0"/>
                  </a:moveTo>
                  <a:lnTo>
                    <a:pt x="1533" y="1533"/>
                  </a:lnTo>
                  <a:lnTo>
                    <a:pt x="0" y="2011"/>
                  </a:lnTo>
                  <a:lnTo>
                    <a:pt x="1302" y="2918"/>
                  </a:lnTo>
                  <a:lnTo>
                    <a:pt x="1286" y="4516"/>
                  </a:lnTo>
                  <a:lnTo>
                    <a:pt x="1286" y="4516"/>
                  </a:lnTo>
                  <a:lnTo>
                    <a:pt x="2571" y="3560"/>
                  </a:lnTo>
                  <a:lnTo>
                    <a:pt x="4087" y="4071"/>
                  </a:lnTo>
                  <a:lnTo>
                    <a:pt x="3560" y="2555"/>
                  </a:lnTo>
                  <a:lnTo>
                    <a:pt x="4516" y="1286"/>
                  </a:lnTo>
                  <a:lnTo>
                    <a:pt x="2917" y="1302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6399175" y="2534250"/>
              <a:ext cx="113325" cy="112925"/>
            </a:xfrm>
            <a:custGeom>
              <a:avLst/>
              <a:gdLst/>
              <a:ahLst/>
              <a:cxnLst/>
              <a:rect l="l" t="t" r="r" b="b"/>
              <a:pathLst>
                <a:path w="4533" h="4517" extrusionOk="0">
                  <a:moveTo>
                    <a:pt x="2011" y="1"/>
                  </a:moveTo>
                  <a:lnTo>
                    <a:pt x="1533" y="1517"/>
                  </a:lnTo>
                  <a:lnTo>
                    <a:pt x="0" y="1995"/>
                  </a:lnTo>
                  <a:lnTo>
                    <a:pt x="1319" y="2918"/>
                  </a:lnTo>
                  <a:lnTo>
                    <a:pt x="1302" y="4516"/>
                  </a:lnTo>
                  <a:lnTo>
                    <a:pt x="2572" y="3561"/>
                  </a:lnTo>
                  <a:lnTo>
                    <a:pt x="4088" y="4071"/>
                  </a:lnTo>
                  <a:lnTo>
                    <a:pt x="3577" y="2555"/>
                  </a:lnTo>
                  <a:lnTo>
                    <a:pt x="4533" y="1270"/>
                  </a:lnTo>
                  <a:lnTo>
                    <a:pt x="4533" y="1270"/>
                  </a:lnTo>
                  <a:lnTo>
                    <a:pt x="2934" y="1303"/>
                  </a:lnTo>
                  <a:lnTo>
                    <a:pt x="2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6552450" y="2509525"/>
              <a:ext cx="112925" cy="113350"/>
            </a:xfrm>
            <a:custGeom>
              <a:avLst/>
              <a:gdLst/>
              <a:ahLst/>
              <a:cxnLst/>
              <a:rect l="l" t="t" r="r" b="b"/>
              <a:pathLst>
                <a:path w="4517" h="4534" extrusionOk="0">
                  <a:moveTo>
                    <a:pt x="1995" y="1"/>
                  </a:moveTo>
                  <a:lnTo>
                    <a:pt x="1517" y="1534"/>
                  </a:lnTo>
                  <a:lnTo>
                    <a:pt x="0" y="2011"/>
                  </a:lnTo>
                  <a:lnTo>
                    <a:pt x="1302" y="2934"/>
                  </a:lnTo>
                  <a:lnTo>
                    <a:pt x="1286" y="4533"/>
                  </a:lnTo>
                  <a:lnTo>
                    <a:pt x="2555" y="3577"/>
                  </a:lnTo>
                  <a:lnTo>
                    <a:pt x="4071" y="4088"/>
                  </a:lnTo>
                  <a:lnTo>
                    <a:pt x="3560" y="2572"/>
                  </a:lnTo>
                  <a:lnTo>
                    <a:pt x="4516" y="1286"/>
                  </a:lnTo>
                  <a:lnTo>
                    <a:pt x="2918" y="1303"/>
                  </a:lnTo>
                  <a:lnTo>
                    <a:pt x="1995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5332425" y="1374525"/>
              <a:ext cx="288875" cy="333225"/>
            </a:xfrm>
            <a:custGeom>
              <a:avLst/>
              <a:gdLst/>
              <a:ahLst/>
              <a:cxnLst/>
              <a:rect l="l" t="t" r="r" b="b"/>
              <a:pathLst>
                <a:path w="11555" h="13329" extrusionOk="0">
                  <a:moveTo>
                    <a:pt x="5767" y="0"/>
                  </a:moveTo>
                  <a:cubicBezTo>
                    <a:pt x="3153" y="0"/>
                    <a:pt x="850" y="1917"/>
                    <a:pt x="446" y="4594"/>
                  </a:cubicBezTo>
                  <a:cubicBezTo>
                    <a:pt x="1" y="7527"/>
                    <a:pt x="2028" y="10280"/>
                    <a:pt x="4962" y="10725"/>
                  </a:cubicBezTo>
                  <a:cubicBezTo>
                    <a:pt x="5243" y="10771"/>
                    <a:pt x="5523" y="10793"/>
                    <a:pt x="5797" y="10793"/>
                  </a:cubicBezTo>
                  <a:cubicBezTo>
                    <a:pt x="6213" y="10793"/>
                    <a:pt x="6618" y="10742"/>
                    <a:pt x="7005" y="10642"/>
                  </a:cubicBezTo>
                  <a:lnTo>
                    <a:pt x="9379" y="13329"/>
                  </a:lnTo>
                  <a:lnTo>
                    <a:pt x="8538" y="10016"/>
                  </a:lnTo>
                  <a:cubicBezTo>
                    <a:pt x="9873" y="9225"/>
                    <a:pt x="10862" y="7857"/>
                    <a:pt x="11109" y="6209"/>
                  </a:cubicBezTo>
                  <a:cubicBezTo>
                    <a:pt x="11554" y="3259"/>
                    <a:pt x="9527" y="506"/>
                    <a:pt x="6577" y="61"/>
                  </a:cubicBezTo>
                  <a:cubicBezTo>
                    <a:pt x="6305" y="20"/>
                    <a:pt x="6035" y="0"/>
                    <a:pt x="5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5371175" y="1428875"/>
              <a:ext cx="168525" cy="151575"/>
            </a:xfrm>
            <a:custGeom>
              <a:avLst/>
              <a:gdLst/>
              <a:ahLst/>
              <a:cxnLst/>
              <a:rect l="l" t="t" r="r" b="b"/>
              <a:pathLst>
                <a:path w="6741" h="6063" extrusionOk="0">
                  <a:moveTo>
                    <a:pt x="4477" y="1"/>
                  </a:moveTo>
                  <a:cubicBezTo>
                    <a:pt x="4199" y="1"/>
                    <a:pt x="3917" y="69"/>
                    <a:pt x="3659" y="211"/>
                  </a:cubicBezTo>
                  <a:cubicBezTo>
                    <a:pt x="3049" y="557"/>
                    <a:pt x="2719" y="1233"/>
                    <a:pt x="2802" y="1892"/>
                  </a:cubicBezTo>
                  <a:cubicBezTo>
                    <a:pt x="2498" y="1655"/>
                    <a:pt x="2124" y="1527"/>
                    <a:pt x="1745" y="1527"/>
                  </a:cubicBezTo>
                  <a:cubicBezTo>
                    <a:pt x="1465" y="1527"/>
                    <a:pt x="1182" y="1597"/>
                    <a:pt x="923" y="1744"/>
                  </a:cubicBezTo>
                  <a:cubicBezTo>
                    <a:pt x="560" y="1958"/>
                    <a:pt x="297" y="2288"/>
                    <a:pt x="165" y="2650"/>
                  </a:cubicBezTo>
                  <a:cubicBezTo>
                    <a:pt x="0" y="3095"/>
                    <a:pt x="17" y="3623"/>
                    <a:pt x="280" y="4068"/>
                  </a:cubicBezTo>
                  <a:cubicBezTo>
                    <a:pt x="1216" y="5737"/>
                    <a:pt x="2783" y="6063"/>
                    <a:pt x="3863" y="6063"/>
                  </a:cubicBezTo>
                  <a:cubicBezTo>
                    <a:pt x="4553" y="6063"/>
                    <a:pt x="5043" y="5930"/>
                    <a:pt x="5043" y="5930"/>
                  </a:cubicBezTo>
                  <a:cubicBezTo>
                    <a:pt x="5043" y="5930"/>
                    <a:pt x="6741" y="3985"/>
                    <a:pt x="6345" y="1892"/>
                  </a:cubicBezTo>
                  <a:cubicBezTo>
                    <a:pt x="6279" y="1563"/>
                    <a:pt x="6164" y="1217"/>
                    <a:pt x="5966" y="870"/>
                  </a:cubicBezTo>
                  <a:cubicBezTo>
                    <a:pt x="5652" y="310"/>
                    <a:pt x="5071" y="1"/>
                    <a:pt x="4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5531450" y="1409350"/>
              <a:ext cx="119925" cy="95275"/>
            </a:xfrm>
            <a:custGeom>
              <a:avLst/>
              <a:gdLst/>
              <a:ahLst/>
              <a:cxnLst/>
              <a:rect l="l" t="t" r="r" b="b"/>
              <a:pathLst>
                <a:path w="4797" h="3811" extrusionOk="0">
                  <a:moveTo>
                    <a:pt x="1655" y="0"/>
                  </a:moveTo>
                  <a:cubicBezTo>
                    <a:pt x="1509" y="0"/>
                    <a:pt x="1367" y="30"/>
                    <a:pt x="1236" y="86"/>
                  </a:cubicBezTo>
                  <a:cubicBezTo>
                    <a:pt x="956" y="201"/>
                    <a:pt x="725" y="448"/>
                    <a:pt x="610" y="762"/>
                  </a:cubicBezTo>
                  <a:cubicBezTo>
                    <a:pt x="0" y="2673"/>
                    <a:pt x="1846" y="3810"/>
                    <a:pt x="1846" y="3810"/>
                  </a:cubicBezTo>
                  <a:cubicBezTo>
                    <a:pt x="1846" y="3810"/>
                    <a:pt x="3494" y="3761"/>
                    <a:pt x="4302" y="2657"/>
                  </a:cubicBezTo>
                  <a:cubicBezTo>
                    <a:pt x="4434" y="2476"/>
                    <a:pt x="4549" y="2261"/>
                    <a:pt x="4615" y="2031"/>
                  </a:cubicBezTo>
                  <a:cubicBezTo>
                    <a:pt x="4796" y="1454"/>
                    <a:pt x="4483" y="844"/>
                    <a:pt x="3906" y="646"/>
                  </a:cubicBezTo>
                  <a:cubicBezTo>
                    <a:pt x="3801" y="614"/>
                    <a:pt x="3693" y="598"/>
                    <a:pt x="3587" y="598"/>
                  </a:cubicBezTo>
                  <a:cubicBezTo>
                    <a:pt x="3263" y="598"/>
                    <a:pt x="2951" y="744"/>
                    <a:pt x="2753" y="992"/>
                  </a:cubicBezTo>
                  <a:cubicBezTo>
                    <a:pt x="2703" y="564"/>
                    <a:pt x="2423" y="185"/>
                    <a:pt x="1994" y="53"/>
                  </a:cubicBezTo>
                  <a:cubicBezTo>
                    <a:pt x="1880" y="17"/>
                    <a:pt x="1766" y="0"/>
                    <a:pt x="1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5130950" y="2465350"/>
              <a:ext cx="274425" cy="268450"/>
            </a:xfrm>
            <a:custGeom>
              <a:avLst/>
              <a:gdLst/>
              <a:ahLst/>
              <a:cxnLst/>
              <a:rect l="l" t="t" r="r" b="b"/>
              <a:pathLst>
                <a:path w="10977" h="10738" extrusionOk="0">
                  <a:moveTo>
                    <a:pt x="5491" y="0"/>
                  </a:moveTo>
                  <a:cubicBezTo>
                    <a:pt x="2634" y="0"/>
                    <a:pt x="245" y="2267"/>
                    <a:pt x="132" y="5146"/>
                  </a:cubicBezTo>
                  <a:cubicBezTo>
                    <a:pt x="1" y="8113"/>
                    <a:pt x="2308" y="10602"/>
                    <a:pt x="5275" y="10733"/>
                  </a:cubicBezTo>
                  <a:cubicBezTo>
                    <a:pt x="5346" y="10736"/>
                    <a:pt x="5417" y="10738"/>
                    <a:pt x="5488" y="10738"/>
                  </a:cubicBezTo>
                  <a:cubicBezTo>
                    <a:pt x="8344" y="10738"/>
                    <a:pt x="10733" y="8486"/>
                    <a:pt x="10845" y="5591"/>
                  </a:cubicBezTo>
                  <a:cubicBezTo>
                    <a:pt x="10977" y="2625"/>
                    <a:pt x="8670" y="136"/>
                    <a:pt x="5703" y="4"/>
                  </a:cubicBezTo>
                  <a:cubicBezTo>
                    <a:pt x="5632" y="2"/>
                    <a:pt x="5562" y="0"/>
                    <a:pt x="54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5125600" y="2452975"/>
              <a:ext cx="274025" cy="268475"/>
            </a:xfrm>
            <a:custGeom>
              <a:avLst/>
              <a:gdLst/>
              <a:ahLst/>
              <a:cxnLst/>
              <a:rect l="l" t="t" r="r" b="b"/>
              <a:pathLst>
                <a:path w="10961" h="10739" extrusionOk="0">
                  <a:moveTo>
                    <a:pt x="5490" y="1"/>
                  </a:moveTo>
                  <a:cubicBezTo>
                    <a:pt x="2618" y="1"/>
                    <a:pt x="244" y="2268"/>
                    <a:pt x="116" y="5147"/>
                  </a:cubicBezTo>
                  <a:cubicBezTo>
                    <a:pt x="0" y="8114"/>
                    <a:pt x="2308" y="10619"/>
                    <a:pt x="5258" y="10734"/>
                  </a:cubicBezTo>
                  <a:cubicBezTo>
                    <a:pt x="5330" y="10737"/>
                    <a:pt x="5401" y="10738"/>
                    <a:pt x="5472" y="10738"/>
                  </a:cubicBezTo>
                  <a:cubicBezTo>
                    <a:pt x="8344" y="10738"/>
                    <a:pt x="10732" y="8487"/>
                    <a:pt x="10845" y="5592"/>
                  </a:cubicBezTo>
                  <a:cubicBezTo>
                    <a:pt x="10960" y="2625"/>
                    <a:pt x="8669" y="137"/>
                    <a:pt x="5703" y="5"/>
                  </a:cubicBezTo>
                  <a:cubicBezTo>
                    <a:pt x="5631" y="2"/>
                    <a:pt x="5561" y="1"/>
                    <a:pt x="5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5145775" y="2440725"/>
              <a:ext cx="286400" cy="238175"/>
            </a:xfrm>
            <a:custGeom>
              <a:avLst/>
              <a:gdLst/>
              <a:ahLst/>
              <a:cxnLst/>
              <a:rect l="l" t="t" r="r" b="b"/>
              <a:pathLst>
                <a:path w="11456" h="9527" extrusionOk="0">
                  <a:moveTo>
                    <a:pt x="9148" y="0"/>
                  </a:moveTo>
                  <a:lnTo>
                    <a:pt x="4764" y="5851"/>
                  </a:lnTo>
                  <a:lnTo>
                    <a:pt x="1319" y="4071"/>
                  </a:lnTo>
                  <a:lnTo>
                    <a:pt x="1" y="6642"/>
                  </a:lnTo>
                  <a:lnTo>
                    <a:pt x="5604" y="9526"/>
                  </a:lnTo>
                  <a:lnTo>
                    <a:pt x="11455" y="1731"/>
                  </a:lnTo>
                  <a:lnTo>
                    <a:pt x="9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92995B-9CFF-496A-8B88-2F1C1DA4D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37492"/>
              </p:ext>
            </p:extLst>
          </p:nvPr>
        </p:nvGraphicFramePr>
        <p:xfrm>
          <a:off x="4169701" y="1690486"/>
          <a:ext cx="2145037" cy="1757680"/>
        </p:xfrm>
        <a:graphic>
          <a:graphicData uri="http://schemas.openxmlformats.org/drawingml/2006/table">
            <a:tbl>
              <a:tblPr firstRow="1" bandRow="1">
                <a:tableStyleId>{D76324FB-60E7-4FD4-99A4-6C526CAFB5DE}</a:tableStyleId>
              </a:tblPr>
              <a:tblGrid>
                <a:gridCol w="1036725">
                  <a:extLst>
                    <a:ext uri="{9D8B030D-6E8A-4147-A177-3AD203B41FA5}">
                      <a16:colId xmlns:a16="http://schemas.microsoft.com/office/drawing/2014/main" val="2598566125"/>
                    </a:ext>
                  </a:extLst>
                </a:gridCol>
                <a:gridCol w="1108312">
                  <a:extLst>
                    <a:ext uri="{9D8B030D-6E8A-4147-A177-3AD203B41FA5}">
                      <a16:colId xmlns:a16="http://schemas.microsoft.com/office/drawing/2014/main" val="891942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Graduation</a:t>
                      </a:r>
                      <a:endParaRPr lang="en-IN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1127</a:t>
                      </a:r>
                      <a:endParaRPr lang="en-IN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1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PhD</a:t>
                      </a:r>
                      <a:endParaRPr lang="en-IN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486</a:t>
                      </a:r>
                      <a:endParaRPr lang="en-IN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1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Master</a:t>
                      </a:r>
                      <a:endParaRPr lang="en-IN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370</a:t>
                      </a:r>
                      <a:endParaRPr lang="en-IN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2n Cycle</a:t>
                      </a:r>
                      <a:endParaRPr lang="en-IN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203</a:t>
                      </a:r>
                      <a:endParaRPr lang="en-IN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0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Basic</a:t>
                      </a:r>
                      <a:endParaRPr lang="en-IN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IN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7521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A536C2A-211E-41E5-AB7A-0ADC4AE48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331539"/>
              </p:ext>
            </p:extLst>
          </p:nvPr>
        </p:nvGraphicFramePr>
        <p:xfrm>
          <a:off x="5728620" y="1962464"/>
          <a:ext cx="3524250" cy="256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59"/>
          <p:cNvSpPr/>
          <p:nvPr/>
        </p:nvSpPr>
        <p:spPr>
          <a:xfrm rot="-2423727">
            <a:off x="6224570" y="1241833"/>
            <a:ext cx="3143581" cy="2611493"/>
          </a:xfrm>
          <a:custGeom>
            <a:avLst/>
            <a:gdLst/>
            <a:ahLst/>
            <a:cxnLst/>
            <a:rect l="l" t="t" r="r" b="b"/>
            <a:pathLst>
              <a:path w="89127" h="73041" extrusionOk="0">
                <a:moveTo>
                  <a:pt x="45281" y="0"/>
                </a:moveTo>
                <a:cubicBezTo>
                  <a:pt x="39822" y="0"/>
                  <a:pt x="34177" y="1188"/>
                  <a:pt x="28645" y="3794"/>
                </a:cubicBezTo>
                <a:cubicBezTo>
                  <a:pt x="9652" y="12901"/>
                  <a:pt x="1" y="38412"/>
                  <a:pt x="8835" y="57677"/>
                </a:cubicBezTo>
                <a:cubicBezTo>
                  <a:pt x="12169" y="65465"/>
                  <a:pt x="19748" y="73040"/>
                  <a:pt x="28457" y="73040"/>
                </a:cubicBezTo>
                <a:cubicBezTo>
                  <a:pt x="29872" y="73040"/>
                  <a:pt x="31317" y="72840"/>
                  <a:pt x="32779" y="72408"/>
                </a:cubicBezTo>
                <a:cubicBezTo>
                  <a:pt x="39614" y="70395"/>
                  <a:pt x="44595" y="64187"/>
                  <a:pt x="51764" y="63082"/>
                </a:cubicBezTo>
                <a:cubicBezTo>
                  <a:pt x="52149" y="63037"/>
                  <a:pt x="52532" y="63017"/>
                  <a:pt x="52913" y="63017"/>
                </a:cubicBezTo>
                <a:cubicBezTo>
                  <a:pt x="56952" y="63017"/>
                  <a:pt x="60766" y="65315"/>
                  <a:pt x="64749" y="65315"/>
                </a:cubicBezTo>
                <a:cubicBezTo>
                  <a:pt x="65728" y="65315"/>
                  <a:pt x="66717" y="65176"/>
                  <a:pt x="67721" y="64831"/>
                </a:cubicBezTo>
                <a:cubicBezTo>
                  <a:pt x="75004" y="62431"/>
                  <a:pt x="79424" y="55134"/>
                  <a:pt x="81536" y="48139"/>
                </a:cubicBezTo>
                <a:cubicBezTo>
                  <a:pt x="89127" y="22323"/>
                  <a:pt x="68947" y="0"/>
                  <a:pt x="4528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5" name="Google Shape;1405;p59"/>
          <p:cNvGrpSpPr/>
          <p:nvPr/>
        </p:nvGrpSpPr>
        <p:grpSpPr>
          <a:xfrm>
            <a:off x="6181725" y="1318104"/>
            <a:ext cx="2007059" cy="2947520"/>
            <a:chOff x="1469925" y="1804175"/>
            <a:chExt cx="2100875" cy="2582825"/>
          </a:xfrm>
        </p:grpSpPr>
        <p:sp>
          <p:nvSpPr>
            <p:cNvPr id="1406" name="Google Shape;1406;p59"/>
            <p:cNvSpPr/>
            <p:nvPr/>
          </p:nvSpPr>
          <p:spPr>
            <a:xfrm>
              <a:off x="1613000" y="2078425"/>
              <a:ext cx="1051500" cy="1040150"/>
            </a:xfrm>
            <a:custGeom>
              <a:avLst/>
              <a:gdLst/>
              <a:ahLst/>
              <a:cxnLst/>
              <a:rect l="l" t="t" r="r" b="b"/>
              <a:pathLst>
                <a:path w="42060" h="41606" extrusionOk="0">
                  <a:moveTo>
                    <a:pt x="33233" y="1"/>
                  </a:moveTo>
                  <a:lnTo>
                    <a:pt x="1" y="5981"/>
                  </a:lnTo>
                  <a:lnTo>
                    <a:pt x="4959" y="36125"/>
                  </a:lnTo>
                  <a:cubicBezTo>
                    <a:pt x="5035" y="37124"/>
                    <a:pt x="5035" y="38093"/>
                    <a:pt x="4603" y="39001"/>
                  </a:cubicBezTo>
                  <a:cubicBezTo>
                    <a:pt x="4081" y="40114"/>
                    <a:pt x="3619" y="41590"/>
                    <a:pt x="4860" y="41605"/>
                  </a:cubicBezTo>
                  <a:lnTo>
                    <a:pt x="40901" y="35125"/>
                  </a:lnTo>
                  <a:cubicBezTo>
                    <a:pt x="42059" y="34679"/>
                    <a:pt x="41113" y="33452"/>
                    <a:pt x="40235" y="32589"/>
                  </a:cubicBezTo>
                  <a:cubicBezTo>
                    <a:pt x="39516" y="31893"/>
                    <a:pt x="39183" y="30985"/>
                    <a:pt x="38903" y="30023"/>
                  </a:cubicBezTo>
                  <a:lnTo>
                    <a:pt x="332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1613000" y="2227950"/>
              <a:ext cx="217100" cy="890625"/>
            </a:xfrm>
            <a:custGeom>
              <a:avLst/>
              <a:gdLst/>
              <a:ahLst/>
              <a:cxnLst/>
              <a:rect l="l" t="t" r="r" b="b"/>
              <a:pathLst>
                <a:path w="8684" h="35625" extrusionOk="0">
                  <a:moveTo>
                    <a:pt x="1" y="0"/>
                  </a:moveTo>
                  <a:lnTo>
                    <a:pt x="4959" y="30144"/>
                  </a:lnTo>
                  <a:cubicBezTo>
                    <a:pt x="5035" y="31143"/>
                    <a:pt x="5035" y="32112"/>
                    <a:pt x="4603" y="33020"/>
                  </a:cubicBezTo>
                  <a:cubicBezTo>
                    <a:pt x="4081" y="34133"/>
                    <a:pt x="3619" y="35609"/>
                    <a:pt x="4860" y="35624"/>
                  </a:cubicBezTo>
                  <a:lnTo>
                    <a:pt x="8683" y="349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2443800" y="2078425"/>
              <a:ext cx="220700" cy="892900"/>
            </a:xfrm>
            <a:custGeom>
              <a:avLst/>
              <a:gdLst/>
              <a:ahLst/>
              <a:cxnLst/>
              <a:rect l="l" t="t" r="r" b="b"/>
              <a:pathLst>
                <a:path w="8828" h="35716" extrusionOk="0">
                  <a:moveTo>
                    <a:pt x="1" y="1"/>
                  </a:moveTo>
                  <a:lnTo>
                    <a:pt x="4384" y="35716"/>
                  </a:lnTo>
                  <a:lnTo>
                    <a:pt x="7669" y="35125"/>
                  </a:lnTo>
                  <a:cubicBezTo>
                    <a:pt x="8827" y="34679"/>
                    <a:pt x="7881" y="33452"/>
                    <a:pt x="7003" y="32589"/>
                  </a:cubicBezTo>
                  <a:cubicBezTo>
                    <a:pt x="6284" y="31893"/>
                    <a:pt x="5951" y="30985"/>
                    <a:pt x="5671" y="300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1898200" y="2310950"/>
              <a:ext cx="510525" cy="306225"/>
            </a:xfrm>
            <a:custGeom>
              <a:avLst/>
              <a:gdLst/>
              <a:ahLst/>
              <a:cxnLst/>
              <a:rect l="l" t="t" r="r" b="b"/>
              <a:pathLst>
                <a:path w="20421" h="12249" extrusionOk="0">
                  <a:moveTo>
                    <a:pt x="20029" y="1"/>
                  </a:moveTo>
                  <a:cubicBezTo>
                    <a:pt x="19992" y="1"/>
                    <a:pt x="19952" y="8"/>
                    <a:pt x="19909" y="26"/>
                  </a:cubicBezTo>
                  <a:cubicBezTo>
                    <a:pt x="14368" y="2236"/>
                    <a:pt x="9100" y="5113"/>
                    <a:pt x="4255" y="8603"/>
                  </a:cubicBezTo>
                  <a:cubicBezTo>
                    <a:pt x="2885" y="9594"/>
                    <a:pt x="1552" y="10632"/>
                    <a:pt x="250" y="11714"/>
                  </a:cubicBezTo>
                  <a:cubicBezTo>
                    <a:pt x="0" y="11923"/>
                    <a:pt x="228" y="12248"/>
                    <a:pt x="492" y="12248"/>
                  </a:cubicBezTo>
                  <a:cubicBezTo>
                    <a:pt x="563" y="12248"/>
                    <a:pt x="637" y="12225"/>
                    <a:pt x="704" y="12168"/>
                  </a:cubicBezTo>
                  <a:cubicBezTo>
                    <a:pt x="5216" y="8421"/>
                    <a:pt x="10182" y="5227"/>
                    <a:pt x="15466" y="2676"/>
                  </a:cubicBezTo>
                  <a:cubicBezTo>
                    <a:pt x="16980" y="1941"/>
                    <a:pt x="18517" y="1268"/>
                    <a:pt x="20084" y="647"/>
                  </a:cubicBezTo>
                  <a:cubicBezTo>
                    <a:pt x="20420" y="512"/>
                    <a:pt x="20326" y="1"/>
                    <a:pt x="20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2064675" y="2514050"/>
              <a:ext cx="249075" cy="107050"/>
            </a:xfrm>
            <a:custGeom>
              <a:avLst/>
              <a:gdLst/>
              <a:ahLst/>
              <a:cxnLst/>
              <a:rect l="l" t="t" r="r" b="b"/>
              <a:pathLst>
                <a:path w="9963" h="4282" extrusionOk="0">
                  <a:moveTo>
                    <a:pt x="9567" y="1"/>
                  </a:moveTo>
                  <a:cubicBezTo>
                    <a:pt x="9531" y="1"/>
                    <a:pt x="9492" y="8"/>
                    <a:pt x="9450" y="25"/>
                  </a:cubicBezTo>
                  <a:cubicBezTo>
                    <a:pt x="6415" y="1228"/>
                    <a:pt x="3379" y="2432"/>
                    <a:pt x="344" y="3635"/>
                  </a:cubicBezTo>
                  <a:cubicBezTo>
                    <a:pt x="0" y="3770"/>
                    <a:pt x="94" y="4282"/>
                    <a:pt x="390" y="4282"/>
                  </a:cubicBezTo>
                  <a:cubicBezTo>
                    <a:pt x="427" y="4282"/>
                    <a:pt x="467" y="4274"/>
                    <a:pt x="510" y="4256"/>
                  </a:cubicBezTo>
                  <a:cubicBezTo>
                    <a:pt x="3546" y="3053"/>
                    <a:pt x="6589" y="1849"/>
                    <a:pt x="9624" y="645"/>
                  </a:cubicBezTo>
                  <a:cubicBezTo>
                    <a:pt x="9962" y="510"/>
                    <a:pt x="9866" y="1"/>
                    <a:pt x="9567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1738850" y="1879725"/>
              <a:ext cx="430950" cy="303200"/>
            </a:xfrm>
            <a:custGeom>
              <a:avLst/>
              <a:gdLst/>
              <a:ahLst/>
              <a:cxnLst/>
              <a:rect l="l" t="t" r="r" b="b"/>
              <a:pathLst>
                <a:path w="17238" h="12128" extrusionOk="0">
                  <a:moveTo>
                    <a:pt x="17237" y="1"/>
                  </a:moveTo>
                  <a:lnTo>
                    <a:pt x="1" y="3528"/>
                  </a:lnTo>
                  <a:lnTo>
                    <a:pt x="4989" y="12128"/>
                  </a:lnTo>
                  <a:lnTo>
                    <a:pt x="16594" y="10038"/>
                  </a:lnTo>
                  <a:cubicBezTo>
                    <a:pt x="17033" y="9963"/>
                    <a:pt x="17237" y="1"/>
                    <a:pt x="17237" y="1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2153675" y="1891825"/>
              <a:ext cx="192875" cy="238875"/>
            </a:xfrm>
            <a:custGeom>
              <a:avLst/>
              <a:gdLst/>
              <a:ahLst/>
              <a:cxnLst/>
              <a:rect l="l" t="t" r="r" b="b"/>
              <a:pathLst>
                <a:path w="7715" h="9555" extrusionOk="0">
                  <a:moveTo>
                    <a:pt x="7715" y="1"/>
                  </a:moveTo>
                  <a:lnTo>
                    <a:pt x="8" y="1000"/>
                  </a:lnTo>
                  <a:lnTo>
                    <a:pt x="1" y="9554"/>
                  </a:lnTo>
                  <a:lnTo>
                    <a:pt x="5383" y="8547"/>
                  </a:lnTo>
                  <a:lnTo>
                    <a:pt x="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1630800" y="2011250"/>
              <a:ext cx="271025" cy="200075"/>
            </a:xfrm>
            <a:custGeom>
              <a:avLst/>
              <a:gdLst/>
              <a:ahLst/>
              <a:cxnLst/>
              <a:rect l="l" t="t" r="r" b="b"/>
              <a:pathLst>
                <a:path w="10841" h="8003" extrusionOk="0">
                  <a:moveTo>
                    <a:pt x="6261" y="1"/>
                  </a:moveTo>
                  <a:lnTo>
                    <a:pt x="0" y="1242"/>
                  </a:lnTo>
                  <a:lnTo>
                    <a:pt x="2983" y="8002"/>
                  </a:lnTo>
                  <a:lnTo>
                    <a:pt x="10840" y="6594"/>
                  </a:lnTo>
                  <a:lnTo>
                    <a:pt x="62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1777450" y="1879875"/>
              <a:ext cx="490750" cy="364375"/>
            </a:xfrm>
            <a:custGeom>
              <a:avLst/>
              <a:gdLst/>
              <a:ahLst/>
              <a:cxnLst/>
              <a:rect l="l" t="t" r="r" b="b"/>
              <a:pathLst>
                <a:path w="19630" h="14575" extrusionOk="0">
                  <a:moveTo>
                    <a:pt x="10356" y="0"/>
                  </a:moveTo>
                  <a:cubicBezTo>
                    <a:pt x="9728" y="0"/>
                    <a:pt x="9074" y="61"/>
                    <a:pt x="8396" y="184"/>
                  </a:cubicBezTo>
                  <a:lnTo>
                    <a:pt x="8169" y="222"/>
                  </a:lnTo>
                  <a:cubicBezTo>
                    <a:pt x="5572" y="683"/>
                    <a:pt x="3627" y="1872"/>
                    <a:pt x="2378" y="3757"/>
                  </a:cubicBezTo>
                  <a:cubicBezTo>
                    <a:pt x="1" y="7360"/>
                    <a:pt x="1053" y="12137"/>
                    <a:pt x="1091" y="12326"/>
                  </a:cubicBezTo>
                  <a:lnTo>
                    <a:pt x="1439" y="14226"/>
                  </a:lnTo>
                  <a:cubicBezTo>
                    <a:pt x="1469" y="14430"/>
                    <a:pt x="1651" y="14574"/>
                    <a:pt x="1848" y="14574"/>
                  </a:cubicBezTo>
                  <a:cubicBezTo>
                    <a:pt x="1878" y="14574"/>
                    <a:pt x="1901" y="14567"/>
                    <a:pt x="1924" y="14567"/>
                  </a:cubicBezTo>
                  <a:cubicBezTo>
                    <a:pt x="2151" y="14521"/>
                    <a:pt x="2302" y="14309"/>
                    <a:pt x="2264" y="14075"/>
                  </a:cubicBezTo>
                  <a:lnTo>
                    <a:pt x="1916" y="12159"/>
                  </a:lnTo>
                  <a:cubicBezTo>
                    <a:pt x="1901" y="12114"/>
                    <a:pt x="902" y="7504"/>
                    <a:pt x="3082" y="4219"/>
                  </a:cubicBezTo>
                  <a:cubicBezTo>
                    <a:pt x="4195" y="2538"/>
                    <a:pt x="5958" y="1471"/>
                    <a:pt x="8320" y="1047"/>
                  </a:cubicBezTo>
                  <a:lnTo>
                    <a:pt x="8547" y="1001"/>
                  </a:lnTo>
                  <a:cubicBezTo>
                    <a:pt x="9166" y="890"/>
                    <a:pt x="9762" y="835"/>
                    <a:pt x="10334" y="835"/>
                  </a:cubicBezTo>
                  <a:cubicBezTo>
                    <a:pt x="11945" y="835"/>
                    <a:pt x="13364" y="1275"/>
                    <a:pt x="14565" y="2152"/>
                  </a:cubicBezTo>
                  <a:cubicBezTo>
                    <a:pt x="17752" y="4476"/>
                    <a:pt x="18419" y="9154"/>
                    <a:pt x="18426" y="9215"/>
                  </a:cubicBezTo>
                  <a:lnTo>
                    <a:pt x="18767" y="11107"/>
                  </a:lnTo>
                  <a:cubicBezTo>
                    <a:pt x="18782" y="11221"/>
                    <a:pt x="18850" y="11319"/>
                    <a:pt x="18941" y="11380"/>
                  </a:cubicBezTo>
                  <a:cubicBezTo>
                    <a:pt x="19015" y="11431"/>
                    <a:pt x="19093" y="11456"/>
                    <a:pt x="19175" y="11456"/>
                  </a:cubicBezTo>
                  <a:cubicBezTo>
                    <a:pt x="19202" y="11456"/>
                    <a:pt x="19230" y="11453"/>
                    <a:pt x="19259" y="11448"/>
                  </a:cubicBezTo>
                  <a:cubicBezTo>
                    <a:pt x="19282" y="11448"/>
                    <a:pt x="19304" y="11433"/>
                    <a:pt x="19334" y="11425"/>
                  </a:cubicBezTo>
                  <a:cubicBezTo>
                    <a:pt x="19516" y="11357"/>
                    <a:pt x="19630" y="11153"/>
                    <a:pt x="19599" y="10963"/>
                  </a:cubicBezTo>
                  <a:lnTo>
                    <a:pt x="19259" y="9078"/>
                  </a:lnTo>
                  <a:cubicBezTo>
                    <a:pt x="19229" y="8866"/>
                    <a:pt x="18540" y="4014"/>
                    <a:pt x="15057" y="1478"/>
                  </a:cubicBezTo>
                  <a:cubicBezTo>
                    <a:pt x="13714" y="493"/>
                    <a:pt x="12139" y="0"/>
                    <a:pt x="10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2001150" y="2300575"/>
              <a:ext cx="1117725" cy="903525"/>
            </a:xfrm>
            <a:custGeom>
              <a:avLst/>
              <a:gdLst/>
              <a:ahLst/>
              <a:cxnLst/>
              <a:rect l="l" t="t" r="r" b="b"/>
              <a:pathLst>
                <a:path w="44709" h="36141" extrusionOk="0">
                  <a:moveTo>
                    <a:pt x="14683" y="1"/>
                  </a:moveTo>
                  <a:cubicBezTo>
                    <a:pt x="13041" y="1"/>
                    <a:pt x="11454" y="396"/>
                    <a:pt x="10031" y="1115"/>
                  </a:cubicBezTo>
                  <a:cubicBezTo>
                    <a:pt x="7419" y="2432"/>
                    <a:pt x="5375" y="4832"/>
                    <a:pt x="4618" y="7882"/>
                  </a:cubicBezTo>
                  <a:cubicBezTo>
                    <a:pt x="1" y="26436"/>
                    <a:pt x="18062" y="36141"/>
                    <a:pt x="18062" y="36141"/>
                  </a:cubicBezTo>
                  <a:cubicBezTo>
                    <a:pt x="18062" y="36141"/>
                    <a:pt x="33717" y="34612"/>
                    <a:pt x="40697" y="23635"/>
                  </a:cubicBezTo>
                  <a:cubicBezTo>
                    <a:pt x="41840" y="21856"/>
                    <a:pt x="42748" y="19828"/>
                    <a:pt x="43323" y="17511"/>
                  </a:cubicBezTo>
                  <a:cubicBezTo>
                    <a:pt x="44709" y="11947"/>
                    <a:pt x="41317" y="6308"/>
                    <a:pt x="35761" y="4922"/>
                  </a:cubicBezTo>
                  <a:cubicBezTo>
                    <a:pt x="34921" y="4716"/>
                    <a:pt x="34081" y="4617"/>
                    <a:pt x="33253" y="4617"/>
                  </a:cubicBezTo>
                  <a:cubicBezTo>
                    <a:pt x="29963" y="4617"/>
                    <a:pt x="26885" y="6182"/>
                    <a:pt x="24943" y="8753"/>
                  </a:cubicBezTo>
                  <a:cubicBezTo>
                    <a:pt x="24315" y="4779"/>
                    <a:pt x="21370" y="1349"/>
                    <a:pt x="17199" y="312"/>
                  </a:cubicBezTo>
                  <a:cubicBezTo>
                    <a:pt x="16356" y="101"/>
                    <a:pt x="15512" y="1"/>
                    <a:pt x="14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2128525" y="2347200"/>
              <a:ext cx="320225" cy="354425"/>
            </a:xfrm>
            <a:custGeom>
              <a:avLst/>
              <a:gdLst/>
              <a:ahLst/>
              <a:cxnLst/>
              <a:rect l="l" t="t" r="r" b="b"/>
              <a:pathLst>
                <a:path w="12809" h="14177" extrusionOk="0">
                  <a:moveTo>
                    <a:pt x="8204" y="1"/>
                  </a:moveTo>
                  <a:cubicBezTo>
                    <a:pt x="5978" y="1"/>
                    <a:pt x="3427" y="1836"/>
                    <a:pt x="1915" y="4768"/>
                  </a:cubicBezTo>
                  <a:cubicBezTo>
                    <a:pt x="0" y="8462"/>
                    <a:pt x="469" y="12505"/>
                    <a:pt x="2945" y="13784"/>
                  </a:cubicBezTo>
                  <a:cubicBezTo>
                    <a:pt x="3461" y="14050"/>
                    <a:pt x="4023" y="14176"/>
                    <a:pt x="4608" y="14176"/>
                  </a:cubicBezTo>
                  <a:cubicBezTo>
                    <a:pt x="6835" y="14176"/>
                    <a:pt x="9384" y="12341"/>
                    <a:pt x="10901" y="9409"/>
                  </a:cubicBezTo>
                  <a:cubicBezTo>
                    <a:pt x="12808" y="5715"/>
                    <a:pt x="12347" y="1680"/>
                    <a:pt x="9864" y="393"/>
                  </a:cubicBezTo>
                  <a:cubicBezTo>
                    <a:pt x="9349" y="127"/>
                    <a:pt x="8788" y="1"/>
                    <a:pt x="8204" y="1"/>
                  </a:cubicBezTo>
                  <a:close/>
                </a:path>
              </a:pathLst>
            </a:custGeom>
            <a:solidFill>
              <a:srgbClr val="CFE2F3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1496425" y="3478600"/>
              <a:ext cx="1564350" cy="610375"/>
            </a:xfrm>
            <a:custGeom>
              <a:avLst/>
              <a:gdLst/>
              <a:ahLst/>
              <a:cxnLst/>
              <a:rect l="l" t="t" r="r" b="b"/>
              <a:pathLst>
                <a:path w="62574" h="24415" extrusionOk="0">
                  <a:moveTo>
                    <a:pt x="52300" y="0"/>
                  </a:moveTo>
                  <a:cubicBezTo>
                    <a:pt x="52131" y="0"/>
                    <a:pt x="51959" y="43"/>
                    <a:pt x="51802" y="132"/>
                  </a:cubicBezTo>
                  <a:cubicBezTo>
                    <a:pt x="51302" y="405"/>
                    <a:pt x="51128" y="1033"/>
                    <a:pt x="51400" y="1533"/>
                  </a:cubicBezTo>
                  <a:lnTo>
                    <a:pt x="59954" y="16862"/>
                  </a:lnTo>
                  <a:cubicBezTo>
                    <a:pt x="60325" y="17536"/>
                    <a:pt x="60484" y="18300"/>
                    <a:pt x="60393" y="19065"/>
                  </a:cubicBezTo>
                  <a:cubicBezTo>
                    <a:pt x="60189" y="20958"/>
                    <a:pt x="58580" y="22357"/>
                    <a:pt x="56772" y="22357"/>
                  </a:cubicBezTo>
                  <a:cubicBezTo>
                    <a:pt x="56643" y="22357"/>
                    <a:pt x="56512" y="22350"/>
                    <a:pt x="56381" y="22335"/>
                  </a:cubicBezTo>
                  <a:lnTo>
                    <a:pt x="1265" y="16211"/>
                  </a:lnTo>
                  <a:cubicBezTo>
                    <a:pt x="1214" y="16205"/>
                    <a:pt x="1165" y="16202"/>
                    <a:pt x="1116" y="16202"/>
                  </a:cubicBezTo>
                  <a:cubicBezTo>
                    <a:pt x="558" y="16202"/>
                    <a:pt x="124" y="16590"/>
                    <a:pt x="61" y="17112"/>
                  </a:cubicBezTo>
                  <a:cubicBezTo>
                    <a:pt x="1" y="17680"/>
                    <a:pt x="409" y="18187"/>
                    <a:pt x="977" y="18247"/>
                  </a:cubicBezTo>
                  <a:lnTo>
                    <a:pt x="56094" y="24379"/>
                  </a:lnTo>
                  <a:cubicBezTo>
                    <a:pt x="56307" y="24403"/>
                    <a:pt x="56519" y="24414"/>
                    <a:pt x="56730" y="24414"/>
                  </a:cubicBezTo>
                  <a:cubicBezTo>
                    <a:pt x="59617" y="24414"/>
                    <a:pt x="62113" y="22235"/>
                    <a:pt x="62445" y="19292"/>
                  </a:cubicBezTo>
                  <a:cubicBezTo>
                    <a:pt x="62574" y="18096"/>
                    <a:pt x="62339" y="16907"/>
                    <a:pt x="61748" y="15855"/>
                  </a:cubicBezTo>
                  <a:lnTo>
                    <a:pt x="53202" y="526"/>
                  </a:lnTo>
                  <a:cubicBezTo>
                    <a:pt x="53012" y="192"/>
                    <a:pt x="52660" y="0"/>
                    <a:pt x="52300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2167500" y="3438325"/>
              <a:ext cx="465200" cy="571575"/>
            </a:xfrm>
            <a:custGeom>
              <a:avLst/>
              <a:gdLst/>
              <a:ahLst/>
              <a:cxnLst/>
              <a:rect l="l" t="t" r="r" b="b"/>
              <a:pathLst>
                <a:path w="18608" h="22863" extrusionOk="0">
                  <a:moveTo>
                    <a:pt x="17438" y="0"/>
                  </a:moveTo>
                  <a:cubicBezTo>
                    <a:pt x="17313" y="0"/>
                    <a:pt x="17186" y="23"/>
                    <a:pt x="17063" y="71"/>
                  </a:cubicBezTo>
                  <a:lnTo>
                    <a:pt x="11507" y="2273"/>
                  </a:lnTo>
                  <a:cubicBezTo>
                    <a:pt x="10197" y="2788"/>
                    <a:pt x="9122" y="3772"/>
                    <a:pt x="8486" y="5029"/>
                  </a:cubicBezTo>
                  <a:lnTo>
                    <a:pt x="258" y="21365"/>
                  </a:lnTo>
                  <a:cubicBezTo>
                    <a:pt x="1" y="21872"/>
                    <a:pt x="205" y="22493"/>
                    <a:pt x="712" y="22750"/>
                  </a:cubicBezTo>
                  <a:cubicBezTo>
                    <a:pt x="826" y="22811"/>
                    <a:pt x="947" y="22841"/>
                    <a:pt x="1060" y="22856"/>
                  </a:cubicBezTo>
                  <a:cubicBezTo>
                    <a:pt x="1098" y="22860"/>
                    <a:pt x="1135" y="22862"/>
                    <a:pt x="1172" y="22862"/>
                  </a:cubicBezTo>
                  <a:cubicBezTo>
                    <a:pt x="1551" y="22862"/>
                    <a:pt x="1918" y="22654"/>
                    <a:pt x="2097" y="22296"/>
                  </a:cubicBezTo>
                  <a:lnTo>
                    <a:pt x="10326" y="5960"/>
                  </a:lnTo>
                  <a:cubicBezTo>
                    <a:pt x="10735" y="5150"/>
                    <a:pt x="11424" y="4522"/>
                    <a:pt x="12264" y="4189"/>
                  </a:cubicBezTo>
                  <a:lnTo>
                    <a:pt x="17820" y="1986"/>
                  </a:lnTo>
                  <a:cubicBezTo>
                    <a:pt x="18350" y="1781"/>
                    <a:pt x="18607" y="1183"/>
                    <a:pt x="18395" y="653"/>
                  </a:cubicBezTo>
                  <a:cubicBezTo>
                    <a:pt x="18239" y="247"/>
                    <a:pt x="17850" y="0"/>
                    <a:pt x="1743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2049225" y="2401000"/>
              <a:ext cx="1452125" cy="1129150"/>
            </a:xfrm>
            <a:custGeom>
              <a:avLst/>
              <a:gdLst/>
              <a:ahLst/>
              <a:cxnLst/>
              <a:rect l="l" t="t" r="r" b="b"/>
              <a:pathLst>
                <a:path w="58085" h="45166" extrusionOk="0">
                  <a:moveTo>
                    <a:pt x="56995" y="0"/>
                  </a:moveTo>
                  <a:cubicBezTo>
                    <a:pt x="56962" y="0"/>
                    <a:pt x="56929" y="2"/>
                    <a:pt x="56896" y="5"/>
                  </a:cubicBezTo>
                  <a:lnTo>
                    <a:pt x="46109" y="1095"/>
                  </a:lnTo>
                  <a:cubicBezTo>
                    <a:pt x="43883" y="1322"/>
                    <a:pt x="42013" y="2843"/>
                    <a:pt x="41347" y="4978"/>
                  </a:cubicBezTo>
                  <a:lnTo>
                    <a:pt x="29485" y="42941"/>
                  </a:lnTo>
                  <a:lnTo>
                    <a:pt x="1325" y="37287"/>
                  </a:lnTo>
                  <a:cubicBezTo>
                    <a:pt x="1256" y="37272"/>
                    <a:pt x="1187" y="37266"/>
                    <a:pt x="1119" y="37266"/>
                  </a:cubicBezTo>
                  <a:cubicBezTo>
                    <a:pt x="637" y="37266"/>
                    <a:pt x="206" y="37606"/>
                    <a:pt x="106" y="38096"/>
                  </a:cubicBezTo>
                  <a:cubicBezTo>
                    <a:pt x="0" y="38657"/>
                    <a:pt x="356" y="39194"/>
                    <a:pt x="916" y="39308"/>
                  </a:cubicBezTo>
                  <a:lnTo>
                    <a:pt x="29985" y="45144"/>
                  </a:lnTo>
                  <a:cubicBezTo>
                    <a:pt x="30015" y="45152"/>
                    <a:pt x="30045" y="45152"/>
                    <a:pt x="30076" y="45159"/>
                  </a:cubicBezTo>
                  <a:cubicBezTo>
                    <a:pt x="30113" y="45163"/>
                    <a:pt x="30151" y="45165"/>
                    <a:pt x="30188" y="45165"/>
                  </a:cubicBezTo>
                  <a:cubicBezTo>
                    <a:pt x="30630" y="45165"/>
                    <a:pt x="31034" y="44880"/>
                    <a:pt x="31173" y="44440"/>
                  </a:cubicBezTo>
                  <a:lnTo>
                    <a:pt x="43308" y="5591"/>
                  </a:lnTo>
                  <a:cubicBezTo>
                    <a:pt x="43732" y="4244"/>
                    <a:pt x="44913" y="3282"/>
                    <a:pt x="46313" y="3146"/>
                  </a:cubicBezTo>
                  <a:lnTo>
                    <a:pt x="57100" y="2056"/>
                  </a:lnTo>
                  <a:cubicBezTo>
                    <a:pt x="57668" y="1996"/>
                    <a:pt x="58084" y="1488"/>
                    <a:pt x="58024" y="928"/>
                  </a:cubicBezTo>
                  <a:cubicBezTo>
                    <a:pt x="57967" y="394"/>
                    <a:pt x="57521" y="0"/>
                    <a:pt x="56995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3243000" y="2381750"/>
              <a:ext cx="259475" cy="114750"/>
            </a:xfrm>
            <a:custGeom>
              <a:avLst/>
              <a:gdLst/>
              <a:ahLst/>
              <a:cxnLst/>
              <a:rect l="l" t="t" r="r" b="b"/>
              <a:pathLst>
                <a:path w="10379" h="4590" extrusionOk="0">
                  <a:moveTo>
                    <a:pt x="8402" y="0"/>
                  </a:moveTo>
                  <a:cubicBezTo>
                    <a:pt x="8337" y="0"/>
                    <a:pt x="8272" y="3"/>
                    <a:pt x="8206" y="10"/>
                  </a:cubicBezTo>
                  <a:lnTo>
                    <a:pt x="0" y="835"/>
                  </a:lnTo>
                  <a:lnTo>
                    <a:pt x="190" y="2713"/>
                  </a:lnTo>
                  <a:lnTo>
                    <a:pt x="371" y="4590"/>
                  </a:lnTo>
                  <a:lnTo>
                    <a:pt x="8585" y="3765"/>
                  </a:lnTo>
                  <a:cubicBezTo>
                    <a:pt x="9622" y="3659"/>
                    <a:pt x="10379" y="2735"/>
                    <a:pt x="10273" y="1698"/>
                  </a:cubicBezTo>
                  <a:cubicBezTo>
                    <a:pt x="10174" y="720"/>
                    <a:pt x="9357" y="0"/>
                    <a:pt x="8402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1548850" y="3985575"/>
              <a:ext cx="287300" cy="272500"/>
            </a:xfrm>
            <a:custGeom>
              <a:avLst/>
              <a:gdLst/>
              <a:ahLst/>
              <a:cxnLst/>
              <a:rect l="l" t="t" r="r" b="b"/>
              <a:pathLst>
                <a:path w="11492" h="10900" extrusionOk="0">
                  <a:moveTo>
                    <a:pt x="5743" y="1"/>
                  </a:moveTo>
                  <a:cubicBezTo>
                    <a:pt x="3004" y="1"/>
                    <a:pt x="644" y="2064"/>
                    <a:pt x="333" y="4849"/>
                  </a:cubicBezTo>
                  <a:cubicBezTo>
                    <a:pt x="0" y="7839"/>
                    <a:pt x="2158" y="10534"/>
                    <a:pt x="5148" y="10867"/>
                  </a:cubicBezTo>
                  <a:cubicBezTo>
                    <a:pt x="5349" y="10889"/>
                    <a:pt x="5549" y="10900"/>
                    <a:pt x="5747" y="10900"/>
                  </a:cubicBezTo>
                  <a:cubicBezTo>
                    <a:pt x="8490" y="10900"/>
                    <a:pt x="10855" y="8842"/>
                    <a:pt x="11166" y="6053"/>
                  </a:cubicBezTo>
                  <a:cubicBezTo>
                    <a:pt x="11492" y="3063"/>
                    <a:pt x="9342" y="368"/>
                    <a:pt x="6352" y="35"/>
                  </a:cubicBezTo>
                  <a:cubicBezTo>
                    <a:pt x="6147" y="12"/>
                    <a:pt x="5944" y="1"/>
                    <a:pt x="5743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1597475" y="3943675"/>
              <a:ext cx="214075" cy="43725"/>
            </a:xfrm>
            <a:custGeom>
              <a:avLst/>
              <a:gdLst/>
              <a:ahLst/>
              <a:cxnLst/>
              <a:rect l="l" t="t" r="r" b="b"/>
              <a:pathLst>
                <a:path w="8563" h="1749" extrusionOk="0">
                  <a:moveTo>
                    <a:pt x="92" y="0"/>
                  </a:moveTo>
                  <a:lnTo>
                    <a:pt x="1" y="810"/>
                  </a:lnTo>
                  <a:lnTo>
                    <a:pt x="8472" y="1749"/>
                  </a:lnTo>
                  <a:lnTo>
                    <a:pt x="8562" y="9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1641775" y="3968825"/>
              <a:ext cx="123225" cy="150775"/>
            </a:xfrm>
            <a:custGeom>
              <a:avLst/>
              <a:gdLst/>
              <a:ahLst/>
              <a:cxnLst/>
              <a:rect l="l" t="t" r="r" b="b"/>
              <a:pathLst>
                <a:path w="4929" h="603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5837"/>
                    <a:pt x="1825" y="6027"/>
                  </a:cubicBezTo>
                  <a:cubicBezTo>
                    <a:pt x="1851" y="6029"/>
                    <a:pt x="1877" y="6031"/>
                    <a:pt x="1904" y="6031"/>
                  </a:cubicBezTo>
                  <a:cubicBezTo>
                    <a:pt x="3542" y="6031"/>
                    <a:pt x="4928" y="546"/>
                    <a:pt x="4928" y="5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2640800" y="4107075"/>
              <a:ext cx="287325" cy="272350"/>
            </a:xfrm>
            <a:custGeom>
              <a:avLst/>
              <a:gdLst/>
              <a:ahLst/>
              <a:cxnLst/>
              <a:rect l="l" t="t" r="r" b="b"/>
              <a:pathLst>
                <a:path w="11493" h="10894" extrusionOk="0">
                  <a:moveTo>
                    <a:pt x="5741" y="1"/>
                  </a:moveTo>
                  <a:cubicBezTo>
                    <a:pt x="3003" y="1"/>
                    <a:pt x="644" y="2057"/>
                    <a:pt x="334" y="4842"/>
                  </a:cubicBezTo>
                  <a:cubicBezTo>
                    <a:pt x="1" y="7832"/>
                    <a:pt x="2158" y="10527"/>
                    <a:pt x="5141" y="10860"/>
                  </a:cubicBezTo>
                  <a:cubicBezTo>
                    <a:pt x="5346" y="10883"/>
                    <a:pt x="5549" y="10894"/>
                    <a:pt x="5750" y="10894"/>
                  </a:cubicBezTo>
                  <a:cubicBezTo>
                    <a:pt x="8489" y="10894"/>
                    <a:pt x="10849" y="8831"/>
                    <a:pt x="11159" y="6045"/>
                  </a:cubicBezTo>
                  <a:cubicBezTo>
                    <a:pt x="11492" y="3055"/>
                    <a:pt x="9335" y="368"/>
                    <a:pt x="6352" y="35"/>
                  </a:cubicBezTo>
                  <a:cubicBezTo>
                    <a:pt x="6147" y="12"/>
                    <a:pt x="5943" y="1"/>
                    <a:pt x="5741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2689450" y="4064975"/>
              <a:ext cx="214050" cy="43925"/>
            </a:xfrm>
            <a:custGeom>
              <a:avLst/>
              <a:gdLst/>
              <a:ahLst/>
              <a:cxnLst/>
              <a:rect l="l" t="t" r="r" b="b"/>
              <a:pathLst>
                <a:path w="8562" h="1757" extrusionOk="0">
                  <a:moveTo>
                    <a:pt x="91" y="0"/>
                  </a:moveTo>
                  <a:lnTo>
                    <a:pt x="0" y="810"/>
                  </a:lnTo>
                  <a:lnTo>
                    <a:pt x="8471" y="1757"/>
                  </a:lnTo>
                  <a:lnTo>
                    <a:pt x="8562" y="93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2733550" y="4090150"/>
              <a:ext cx="123400" cy="150775"/>
            </a:xfrm>
            <a:custGeom>
              <a:avLst/>
              <a:gdLst/>
              <a:ahLst/>
              <a:cxnLst/>
              <a:rect l="l" t="t" r="r" b="b"/>
              <a:pathLst>
                <a:path w="4936" h="6031" extrusionOk="0">
                  <a:moveTo>
                    <a:pt x="0" y="0"/>
                  </a:moveTo>
                  <a:cubicBezTo>
                    <a:pt x="0" y="0"/>
                    <a:pt x="152" y="5844"/>
                    <a:pt x="1832" y="6026"/>
                  </a:cubicBezTo>
                  <a:cubicBezTo>
                    <a:pt x="1860" y="6029"/>
                    <a:pt x="1887" y="6030"/>
                    <a:pt x="1914" y="6030"/>
                  </a:cubicBezTo>
                  <a:cubicBezTo>
                    <a:pt x="3552" y="6030"/>
                    <a:pt x="4936" y="553"/>
                    <a:pt x="4936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1469925" y="2588450"/>
              <a:ext cx="1703450" cy="940675"/>
            </a:xfrm>
            <a:custGeom>
              <a:avLst/>
              <a:gdLst/>
              <a:ahLst/>
              <a:cxnLst/>
              <a:rect l="l" t="t" r="r" b="b"/>
              <a:pathLst>
                <a:path w="68138" h="37627" extrusionOk="0">
                  <a:moveTo>
                    <a:pt x="66480" y="1379"/>
                  </a:moveTo>
                  <a:lnTo>
                    <a:pt x="55617" y="36147"/>
                  </a:lnTo>
                  <a:lnTo>
                    <a:pt x="2408" y="25466"/>
                  </a:lnTo>
                  <a:lnTo>
                    <a:pt x="1409" y="1636"/>
                  </a:lnTo>
                  <a:lnTo>
                    <a:pt x="66480" y="1379"/>
                  </a:lnTo>
                  <a:close/>
                  <a:moveTo>
                    <a:pt x="67411" y="1"/>
                  </a:moveTo>
                  <a:lnTo>
                    <a:pt x="690" y="266"/>
                  </a:lnTo>
                  <a:cubicBezTo>
                    <a:pt x="500" y="266"/>
                    <a:pt x="326" y="342"/>
                    <a:pt x="198" y="478"/>
                  </a:cubicBezTo>
                  <a:cubicBezTo>
                    <a:pt x="69" y="614"/>
                    <a:pt x="1" y="796"/>
                    <a:pt x="8" y="977"/>
                  </a:cubicBezTo>
                  <a:lnTo>
                    <a:pt x="1061" y="26057"/>
                  </a:lnTo>
                  <a:cubicBezTo>
                    <a:pt x="1076" y="26374"/>
                    <a:pt x="1303" y="26639"/>
                    <a:pt x="1613" y="26708"/>
                  </a:cubicBezTo>
                  <a:lnTo>
                    <a:pt x="55958" y="37608"/>
                  </a:lnTo>
                  <a:cubicBezTo>
                    <a:pt x="55973" y="37616"/>
                    <a:pt x="55996" y="37616"/>
                    <a:pt x="56018" y="37623"/>
                  </a:cubicBezTo>
                  <a:cubicBezTo>
                    <a:pt x="56040" y="37625"/>
                    <a:pt x="56061" y="37626"/>
                    <a:pt x="56083" y="37626"/>
                  </a:cubicBezTo>
                  <a:cubicBezTo>
                    <a:pt x="56377" y="37626"/>
                    <a:pt x="56653" y="37436"/>
                    <a:pt x="56745" y="37146"/>
                  </a:cubicBezTo>
                  <a:lnTo>
                    <a:pt x="68070" y="894"/>
                  </a:lnTo>
                  <a:cubicBezTo>
                    <a:pt x="68138" y="690"/>
                    <a:pt x="68100" y="455"/>
                    <a:pt x="67971" y="281"/>
                  </a:cubicBezTo>
                  <a:cubicBezTo>
                    <a:pt x="67843" y="107"/>
                    <a:pt x="67638" y="1"/>
                    <a:pt x="6741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9"/>
            <p:cNvSpPr/>
            <p:nvPr/>
          </p:nvSpPr>
          <p:spPr>
            <a:xfrm>
              <a:off x="1483000" y="2928450"/>
              <a:ext cx="1526875" cy="218400"/>
            </a:xfrm>
            <a:custGeom>
              <a:avLst/>
              <a:gdLst/>
              <a:ahLst/>
              <a:cxnLst/>
              <a:rect l="l" t="t" r="r" b="b"/>
              <a:pathLst>
                <a:path w="61075" h="8736" extrusionOk="0">
                  <a:moveTo>
                    <a:pt x="732" y="0"/>
                  </a:moveTo>
                  <a:cubicBezTo>
                    <a:pt x="389" y="0"/>
                    <a:pt x="88" y="255"/>
                    <a:pt x="45" y="602"/>
                  </a:cubicBezTo>
                  <a:cubicBezTo>
                    <a:pt x="0" y="981"/>
                    <a:pt x="273" y="1321"/>
                    <a:pt x="643" y="1374"/>
                  </a:cubicBezTo>
                  <a:lnTo>
                    <a:pt x="60264" y="8732"/>
                  </a:lnTo>
                  <a:lnTo>
                    <a:pt x="60272" y="8732"/>
                  </a:lnTo>
                  <a:cubicBezTo>
                    <a:pt x="60296" y="8735"/>
                    <a:pt x="60319" y="8736"/>
                    <a:pt x="60342" y="8736"/>
                  </a:cubicBezTo>
                  <a:cubicBezTo>
                    <a:pt x="60685" y="8736"/>
                    <a:pt x="60986" y="8481"/>
                    <a:pt x="61029" y="8134"/>
                  </a:cubicBezTo>
                  <a:cubicBezTo>
                    <a:pt x="61074" y="7756"/>
                    <a:pt x="60809" y="7415"/>
                    <a:pt x="60431" y="7362"/>
                  </a:cubicBezTo>
                  <a:lnTo>
                    <a:pt x="810" y="4"/>
                  </a:lnTo>
                  <a:lnTo>
                    <a:pt x="802" y="4"/>
                  </a:lnTo>
                  <a:cubicBezTo>
                    <a:pt x="779" y="2"/>
                    <a:pt x="755" y="0"/>
                    <a:pt x="73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9"/>
            <p:cNvSpPr/>
            <p:nvPr/>
          </p:nvSpPr>
          <p:spPr>
            <a:xfrm>
              <a:off x="1475800" y="2740225"/>
              <a:ext cx="1627375" cy="105850"/>
            </a:xfrm>
            <a:custGeom>
              <a:avLst/>
              <a:gdLst/>
              <a:ahLst/>
              <a:cxnLst/>
              <a:rect l="l" t="t" r="r" b="b"/>
              <a:pathLst>
                <a:path w="65095" h="4234" extrusionOk="0">
                  <a:moveTo>
                    <a:pt x="707" y="0"/>
                  </a:moveTo>
                  <a:cubicBezTo>
                    <a:pt x="340" y="0"/>
                    <a:pt x="30" y="290"/>
                    <a:pt x="16" y="660"/>
                  </a:cubicBezTo>
                  <a:cubicBezTo>
                    <a:pt x="0" y="1023"/>
                    <a:pt x="273" y="1333"/>
                    <a:pt x="629" y="1371"/>
                  </a:cubicBezTo>
                  <a:cubicBezTo>
                    <a:pt x="644" y="1371"/>
                    <a:pt x="659" y="1371"/>
                    <a:pt x="674" y="1379"/>
                  </a:cubicBezTo>
                  <a:lnTo>
                    <a:pt x="64360" y="4233"/>
                  </a:lnTo>
                  <a:cubicBezTo>
                    <a:pt x="64374" y="4233"/>
                    <a:pt x="64387" y="4234"/>
                    <a:pt x="64401" y="4234"/>
                  </a:cubicBezTo>
                  <a:cubicBezTo>
                    <a:pt x="64762" y="4234"/>
                    <a:pt x="65065" y="3946"/>
                    <a:pt x="65079" y="3582"/>
                  </a:cubicBezTo>
                  <a:cubicBezTo>
                    <a:pt x="65094" y="3203"/>
                    <a:pt x="64807" y="2885"/>
                    <a:pt x="64421" y="2862"/>
                  </a:cubicBezTo>
                  <a:lnTo>
                    <a:pt x="735" y="1"/>
                  </a:lnTo>
                  <a:cubicBezTo>
                    <a:pt x="725" y="1"/>
                    <a:pt x="716" y="0"/>
                    <a:pt x="70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9"/>
            <p:cNvSpPr/>
            <p:nvPr/>
          </p:nvSpPr>
          <p:spPr>
            <a:xfrm>
              <a:off x="1490000" y="3104825"/>
              <a:ext cx="1438875" cy="302250"/>
            </a:xfrm>
            <a:custGeom>
              <a:avLst/>
              <a:gdLst/>
              <a:ahLst/>
              <a:cxnLst/>
              <a:rect l="l" t="t" r="r" b="b"/>
              <a:pathLst>
                <a:path w="57555" h="12090" extrusionOk="0">
                  <a:moveTo>
                    <a:pt x="745" y="0"/>
                  </a:moveTo>
                  <a:cubicBezTo>
                    <a:pt x="423" y="0"/>
                    <a:pt x="135" y="228"/>
                    <a:pt x="68" y="557"/>
                  </a:cubicBezTo>
                  <a:cubicBezTo>
                    <a:pt x="0" y="935"/>
                    <a:pt x="242" y="1291"/>
                    <a:pt x="613" y="1367"/>
                  </a:cubicBezTo>
                  <a:lnTo>
                    <a:pt x="56684" y="12078"/>
                  </a:lnTo>
                  <a:cubicBezTo>
                    <a:pt x="56699" y="12078"/>
                    <a:pt x="56722" y="12086"/>
                    <a:pt x="56737" y="12086"/>
                  </a:cubicBezTo>
                  <a:cubicBezTo>
                    <a:pt x="56762" y="12088"/>
                    <a:pt x="56787" y="12090"/>
                    <a:pt x="56812" y="12090"/>
                  </a:cubicBezTo>
                  <a:cubicBezTo>
                    <a:pt x="57137" y="12090"/>
                    <a:pt x="57423" y="11864"/>
                    <a:pt x="57486" y="11533"/>
                  </a:cubicBezTo>
                  <a:cubicBezTo>
                    <a:pt x="57554" y="11162"/>
                    <a:pt x="57312" y="10799"/>
                    <a:pt x="56941" y="10731"/>
                  </a:cubicBezTo>
                  <a:lnTo>
                    <a:pt x="871" y="12"/>
                  </a:lnTo>
                  <a:cubicBezTo>
                    <a:pt x="829" y="4"/>
                    <a:pt x="787" y="0"/>
                    <a:pt x="74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2863175" y="2595025"/>
              <a:ext cx="119075" cy="925525"/>
            </a:xfrm>
            <a:custGeom>
              <a:avLst/>
              <a:gdLst/>
              <a:ahLst/>
              <a:cxnLst/>
              <a:rect l="l" t="t" r="r" b="b"/>
              <a:pathLst>
                <a:path w="4763" h="37021" extrusionOk="0">
                  <a:moveTo>
                    <a:pt x="4395" y="0"/>
                  </a:moveTo>
                  <a:cubicBezTo>
                    <a:pt x="4224" y="0"/>
                    <a:pt x="4079" y="130"/>
                    <a:pt x="4058" y="306"/>
                  </a:cubicBezTo>
                  <a:lnTo>
                    <a:pt x="16" y="36641"/>
                  </a:lnTo>
                  <a:cubicBezTo>
                    <a:pt x="1" y="36823"/>
                    <a:pt x="137" y="36997"/>
                    <a:pt x="319" y="37020"/>
                  </a:cubicBezTo>
                  <a:cubicBezTo>
                    <a:pt x="328" y="37020"/>
                    <a:pt x="338" y="37021"/>
                    <a:pt x="347" y="37021"/>
                  </a:cubicBezTo>
                  <a:cubicBezTo>
                    <a:pt x="525" y="37021"/>
                    <a:pt x="683" y="36889"/>
                    <a:pt x="705" y="36717"/>
                  </a:cubicBezTo>
                  <a:lnTo>
                    <a:pt x="4739" y="381"/>
                  </a:lnTo>
                  <a:cubicBezTo>
                    <a:pt x="4762" y="192"/>
                    <a:pt x="4626" y="18"/>
                    <a:pt x="4437" y="3"/>
                  </a:cubicBezTo>
                  <a:cubicBezTo>
                    <a:pt x="4423" y="1"/>
                    <a:pt x="4409" y="0"/>
                    <a:pt x="439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2693225" y="2596350"/>
              <a:ext cx="115275" cy="890000"/>
            </a:xfrm>
            <a:custGeom>
              <a:avLst/>
              <a:gdLst/>
              <a:ahLst/>
              <a:cxnLst/>
              <a:rect l="l" t="t" r="r" b="b"/>
              <a:pathLst>
                <a:path w="4611" h="35600" extrusionOk="0">
                  <a:moveTo>
                    <a:pt x="4244" y="0"/>
                  </a:moveTo>
                  <a:cubicBezTo>
                    <a:pt x="4073" y="0"/>
                    <a:pt x="3928" y="130"/>
                    <a:pt x="3907" y="306"/>
                  </a:cubicBezTo>
                  <a:lnTo>
                    <a:pt x="24" y="35218"/>
                  </a:lnTo>
                  <a:cubicBezTo>
                    <a:pt x="1" y="35407"/>
                    <a:pt x="137" y="35581"/>
                    <a:pt x="326" y="35597"/>
                  </a:cubicBezTo>
                  <a:cubicBezTo>
                    <a:pt x="340" y="35598"/>
                    <a:pt x="354" y="35599"/>
                    <a:pt x="367" y="35599"/>
                  </a:cubicBezTo>
                  <a:cubicBezTo>
                    <a:pt x="539" y="35599"/>
                    <a:pt x="684" y="35469"/>
                    <a:pt x="705" y="35294"/>
                  </a:cubicBezTo>
                  <a:lnTo>
                    <a:pt x="4588" y="381"/>
                  </a:lnTo>
                  <a:cubicBezTo>
                    <a:pt x="4611" y="192"/>
                    <a:pt x="4475" y="18"/>
                    <a:pt x="4285" y="3"/>
                  </a:cubicBezTo>
                  <a:cubicBezTo>
                    <a:pt x="4272" y="1"/>
                    <a:pt x="4258" y="0"/>
                    <a:pt x="4244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9"/>
            <p:cNvSpPr/>
            <p:nvPr/>
          </p:nvSpPr>
          <p:spPr>
            <a:xfrm>
              <a:off x="2523475" y="2597525"/>
              <a:ext cx="111300" cy="854750"/>
            </a:xfrm>
            <a:custGeom>
              <a:avLst/>
              <a:gdLst/>
              <a:ahLst/>
              <a:cxnLst/>
              <a:rect l="l" t="t" r="r" b="b"/>
              <a:pathLst>
                <a:path w="4452" h="34190" extrusionOk="0">
                  <a:moveTo>
                    <a:pt x="4098" y="0"/>
                  </a:moveTo>
                  <a:cubicBezTo>
                    <a:pt x="3920" y="0"/>
                    <a:pt x="3769" y="132"/>
                    <a:pt x="3748" y="312"/>
                  </a:cubicBezTo>
                  <a:lnTo>
                    <a:pt x="23" y="33808"/>
                  </a:lnTo>
                  <a:cubicBezTo>
                    <a:pt x="1" y="33998"/>
                    <a:pt x="137" y="34172"/>
                    <a:pt x="326" y="34187"/>
                  </a:cubicBezTo>
                  <a:cubicBezTo>
                    <a:pt x="340" y="34189"/>
                    <a:pt x="354" y="34189"/>
                    <a:pt x="367" y="34189"/>
                  </a:cubicBezTo>
                  <a:cubicBezTo>
                    <a:pt x="539" y="34189"/>
                    <a:pt x="684" y="34060"/>
                    <a:pt x="705" y="33884"/>
                  </a:cubicBezTo>
                  <a:lnTo>
                    <a:pt x="4429" y="387"/>
                  </a:lnTo>
                  <a:cubicBezTo>
                    <a:pt x="4452" y="198"/>
                    <a:pt x="4315" y="24"/>
                    <a:pt x="4126" y="1"/>
                  </a:cubicBezTo>
                  <a:cubicBezTo>
                    <a:pt x="4117" y="0"/>
                    <a:pt x="4107" y="0"/>
                    <a:pt x="4098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9"/>
            <p:cNvSpPr/>
            <p:nvPr/>
          </p:nvSpPr>
          <p:spPr>
            <a:xfrm>
              <a:off x="2353725" y="2598850"/>
              <a:ext cx="107125" cy="819350"/>
            </a:xfrm>
            <a:custGeom>
              <a:avLst/>
              <a:gdLst/>
              <a:ahLst/>
              <a:cxnLst/>
              <a:rect l="l" t="t" r="r" b="b"/>
              <a:pathLst>
                <a:path w="4285" h="32774" extrusionOk="0">
                  <a:moveTo>
                    <a:pt x="3938" y="0"/>
                  </a:moveTo>
                  <a:cubicBezTo>
                    <a:pt x="3760" y="0"/>
                    <a:pt x="3603" y="132"/>
                    <a:pt x="3588" y="304"/>
                  </a:cubicBezTo>
                  <a:lnTo>
                    <a:pt x="15" y="32393"/>
                  </a:lnTo>
                  <a:cubicBezTo>
                    <a:pt x="0" y="32582"/>
                    <a:pt x="129" y="32756"/>
                    <a:pt x="318" y="32771"/>
                  </a:cubicBezTo>
                  <a:cubicBezTo>
                    <a:pt x="332" y="32773"/>
                    <a:pt x="346" y="32774"/>
                    <a:pt x="360" y="32774"/>
                  </a:cubicBezTo>
                  <a:cubicBezTo>
                    <a:pt x="532" y="32774"/>
                    <a:pt x="683" y="32644"/>
                    <a:pt x="697" y="32469"/>
                  </a:cubicBezTo>
                  <a:lnTo>
                    <a:pt x="4270" y="380"/>
                  </a:lnTo>
                  <a:cubicBezTo>
                    <a:pt x="4285" y="198"/>
                    <a:pt x="4156" y="24"/>
                    <a:pt x="3967" y="1"/>
                  </a:cubicBezTo>
                  <a:cubicBezTo>
                    <a:pt x="3957" y="0"/>
                    <a:pt x="3948" y="0"/>
                    <a:pt x="3938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2183775" y="2600150"/>
              <a:ext cx="103350" cy="784000"/>
            </a:xfrm>
            <a:custGeom>
              <a:avLst/>
              <a:gdLst/>
              <a:ahLst/>
              <a:cxnLst/>
              <a:rect l="l" t="t" r="r" b="b"/>
              <a:pathLst>
                <a:path w="4134" h="31360" extrusionOk="0">
                  <a:moveTo>
                    <a:pt x="3779" y="1"/>
                  </a:moveTo>
                  <a:cubicBezTo>
                    <a:pt x="3608" y="1"/>
                    <a:pt x="3451" y="126"/>
                    <a:pt x="3430" y="305"/>
                  </a:cubicBezTo>
                  <a:lnTo>
                    <a:pt x="23" y="30978"/>
                  </a:lnTo>
                  <a:cubicBezTo>
                    <a:pt x="1" y="31168"/>
                    <a:pt x="137" y="31334"/>
                    <a:pt x="326" y="31357"/>
                  </a:cubicBezTo>
                  <a:cubicBezTo>
                    <a:pt x="340" y="31358"/>
                    <a:pt x="354" y="31359"/>
                    <a:pt x="367" y="31359"/>
                  </a:cubicBezTo>
                  <a:cubicBezTo>
                    <a:pt x="539" y="31359"/>
                    <a:pt x="683" y="31229"/>
                    <a:pt x="705" y="31054"/>
                  </a:cubicBezTo>
                  <a:lnTo>
                    <a:pt x="4119" y="381"/>
                  </a:lnTo>
                  <a:cubicBezTo>
                    <a:pt x="4134" y="191"/>
                    <a:pt x="3997" y="25"/>
                    <a:pt x="3808" y="2"/>
                  </a:cubicBezTo>
                  <a:cubicBezTo>
                    <a:pt x="3798" y="1"/>
                    <a:pt x="3789" y="1"/>
                    <a:pt x="3779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2014025" y="2601450"/>
              <a:ext cx="99375" cy="748625"/>
            </a:xfrm>
            <a:custGeom>
              <a:avLst/>
              <a:gdLst/>
              <a:ahLst/>
              <a:cxnLst/>
              <a:rect l="l" t="t" r="r" b="b"/>
              <a:pathLst>
                <a:path w="3975" h="29945" extrusionOk="0">
                  <a:moveTo>
                    <a:pt x="3608" y="1"/>
                  </a:moveTo>
                  <a:cubicBezTo>
                    <a:pt x="3436" y="1"/>
                    <a:pt x="3292" y="131"/>
                    <a:pt x="3271" y="306"/>
                  </a:cubicBezTo>
                  <a:lnTo>
                    <a:pt x="23" y="29564"/>
                  </a:lnTo>
                  <a:cubicBezTo>
                    <a:pt x="0" y="29753"/>
                    <a:pt x="137" y="29920"/>
                    <a:pt x="326" y="29942"/>
                  </a:cubicBezTo>
                  <a:cubicBezTo>
                    <a:pt x="339" y="29944"/>
                    <a:pt x="352" y="29945"/>
                    <a:pt x="366" y="29945"/>
                  </a:cubicBezTo>
                  <a:cubicBezTo>
                    <a:pt x="532" y="29945"/>
                    <a:pt x="683" y="29815"/>
                    <a:pt x="704" y="29639"/>
                  </a:cubicBezTo>
                  <a:lnTo>
                    <a:pt x="3952" y="382"/>
                  </a:lnTo>
                  <a:cubicBezTo>
                    <a:pt x="3975" y="192"/>
                    <a:pt x="3838" y="26"/>
                    <a:pt x="3649" y="3"/>
                  </a:cubicBezTo>
                  <a:cubicBezTo>
                    <a:pt x="3635" y="2"/>
                    <a:pt x="3621" y="1"/>
                    <a:pt x="360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1844075" y="2602775"/>
              <a:ext cx="95600" cy="713250"/>
            </a:xfrm>
            <a:custGeom>
              <a:avLst/>
              <a:gdLst/>
              <a:ahLst/>
              <a:cxnLst/>
              <a:rect l="l" t="t" r="r" b="b"/>
              <a:pathLst>
                <a:path w="3824" h="28530" extrusionOk="0">
                  <a:moveTo>
                    <a:pt x="3457" y="1"/>
                  </a:moveTo>
                  <a:cubicBezTo>
                    <a:pt x="3285" y="1"/>
                    <a:pt x="3140" y="131"/>
                    <a:pt x="3119" y="306"/>
                  </a:cubicBezTo>
                  <a:lnTo>
                    <a:pt x="23" y="28148"/>
                  </a:lnTo>
                  <a:cubicBezTo>
                    <a:pt x="0" y="28337"/>
                    <a:pt x="137" y="28504"/>
                    <a:pt x="326" y="28527"/>
                  </a:cubicBezTo>
                  <a:cubicBezTo>
                    <a:pt x="340" y="28528"/>
                    <a:pt x="354" y="28529"/>
                    <a:pt x="367" y="28529"/>
                  </a:cubicBezTo>
                  <a:cubicBezTo>
                    <a:pt x="540" y="28529"/>
                    <a:pt x="690" y="28399"/>
                    <a:pt x="704" y="28224"/>
                  </a:cubicBezTo>
                  <a:lnTo>
                    <a:pt x="3801" y="382"/>
                  </a:lnTo>
                  <a:cubicBezTo>
                    <a:pt x="3823" y="192"/>
                    <a:pt x="3687" y="26"/>
                    <a:pt x="3498" y="3"/>
                  </a:cubicBezTo>
                  <a:cubicBezTo>
                    <a:pt x="3484" y="2"/>
                    <a:pt x="3470" y="1"/>
                    <a:pt x="345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1674325" y="2604100"/>
              <a:ext cx="91625" cy="677850"/>
            </a:xfrm>
            <a:custGeom>
              <a:avLst/>
              <a:gdLst/>
              <a:ahLst/>
              <a:cxnLst/>
              <a:rect l="l" t="t" r="r" b="b"/>
              <a:pathLst>
                <a:path w="3665" h="27114" extrusionOk="0">
                  <a:moveTo>
                    <a:pt x="3297" y="1"/>
                  </a:moveTo>
                  <a:cubicBezTo>
                    <a:pt x="3126" y="1"/>
                    <a:pt x="2981" y="131"/>
                    <a:pt x="2960" y="306"/>
                  </a:cubicBezTo>
                  <a:lnTo>
                    <a:pt x="23" y="26733"/>
                  </a:lnTo>
                  <a:cubicBezTo>
                    <a:pt x="0" y="26922"/>
                    <a:pt x="137" y="27088"/>
                    <a:pt x="326" y="27111"/>
                  </a:cubicBezTo>
                  <a:cubicBezTo>
                    <a:pt x="340" y="27113"/>
                    <a:pt x="353" y="27114"/>
                    <a:pt x="367" y="27114"/>
                  </a:cubicBezTo>
                  <a:cubicBezTo>
                    <a:pt x="539" y="27114"/>
                    <a:pt x="683" y="26984"/>
                    <a:pt x="704" y="26808"/>
                  </a:cubicBezTo>
                  <a:lnTo>
                    <a:pt x="3641" y="382"/>
                  </a:lnTo>
                  <a:cubicBezTo>
                    <a:pt x="3664" y="192"/>
                    <a:pt x="3528" y="26"/>
                    <a:pt x="3339" y="3"/>
                  </a:cubicBezTo>
                  <a:cubicBezTo>
                    <a:pt x="3325" y="2"/>
                    <a:pt x="3311" y="1"/>
                    <a:pt x="329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1504575" y="2605425"/>
              <a:ext cx="87625" cy="642450"/>
            </a:xfrm>
            <a:custGeom>
              <a:avLst/>
              <a:gdLst/>
              <a:ahLst/>
              <a:cxnLst/>
              <a:rect l="l" t="t" r="r" b="b"/>
              <a:pathLst>
                <a:path w="3505" h="25698" extrusionOk="0">
                  <a:moveTo>
                    <a:pt x="3138" y="1"/>
                  </a:moveTo>
                  <a:cubicBezTo>
                    <a:pt x="2966" y="1"/>
                    <a:pt x="2815" y="131"/>
                    <a:pt x="2801" y="306"/>
                  </a:cubicBezTo>
                  <a:lnTo>
                    <a:pt x="15" y="25317"/>
                  </a:lnTo>
                  <a:cubicBezTo>
                    <a:pt x="0" y="25506"/>
                    <a:pt x="136" y="25673"/>
                    <a:pt x="318" y="25695"/>
                  </a:cubicBezTo>
                  <a:cubicBezTo>
                    <a:pt x="332" y="25697"/>
                    <a:pt x="346" y="25698"/>
                    <a:pt x="359" y="25698"/>
                  </a:cubicBezTo>
                  <a:cubicBezTo>
                    <a:pt x="532" y="25698"/>
                    <a:pt x="683" y="25568"/>
                    <a:pt x="704" y="25393"/>
                  </a:cubicBezTo>
                  <a:lnTo>
                    <a:pt x="3482" y="382"/>
                  </a:lnTo>
                  <a:cubicBezTo>
                    <a:pt x="3505" y="192"/>
                    <a:pt x="3369" y="26"/>
                    <a:pt x="3179" y="3"/>
                  </a:cubicBezTo>
                  <a:cubicBezTo>
                    <a:pt x="3166" y="1"/>
                    <a:pt x="3152" y="1"/>
                    <a:pt x="313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1564750" y="3486175"/>
              <a:ext cx="1564350" cy="610350"/>
            </a:xfrm>
            <a:custGeom>
              <a:avLst/>
              <a:gdLst/>
              <a:ahLst/>
              <a:cxnLst/>
              <a:rect l="l" t="t" r="r" b="b"/>
              <a:pathLst>
                <a:path w="62574" h="24414" extrusionOk="0">
                  <a:moveTo>
                    <a:pt x="52297" y="0"/>
                  </a:moveTo>
                  <a:cubicBezTo>
                    <a:pt x="52127" y="0"/>
                    <a:pt x="51954" y="43"/>
                    <a:pt x="51794" y="132"/>
                  </a:cubicBezTo>
                  <a:cubicBezTo>
                    <a:pt x="51302" y="405"/>
                    <a:pt x="51120" y="1033"/>
                    <a:pt x="51400" y="1533"/>
                  </a:cubicBezTo>
                  <a:lnTo>
                    <a:pt x="59947" y="16862"/>
                  </a:lnTo>
                  <a:cubicBezTo>
                    <a:pt x="60325" y="17536"/>
                    <a:pt x="60476" y="18300"/>
                    <a:pt x="60393" y="19065"/>
                  </a:cubicBezTo>
                  <a:cubicBezTo>
                    <a:pt x="60181" y="20958"/>
                    <a:pt x="58572" y="22357"/>
                    <a:pt x="56764" y="22357"/>
                  </a:cubicBezTo>
                  <a:cubicBezTo>
                    <a:pt x="56635" y="22357"/>
                    <a:pt x="56505" y="22349"/>
                    <a:pt x="56374" y="22335"/>
                  </a:cubicBezTo>
                  <a:lnTo>
                    <a:pt x="1257" y="16211"/>
                  </a:lnTo>
                  <a:cubicBezTo>
                    <a:pt x="1210" y="16206"/>
                    <a:pt x="1164" y="16203"/>
                    <a:pt x="1119" y="16203"/>
                  </a:cubicBezTo>
                  <a:cubicBezTo>
                    <a:pt x="556" y="16203"/>
                    <a:pt x="117" y="16586"/>
                    <a:pt x="61" y="17112"/>
                  </a:cubicBezTo>
                  <a:cubicBezTo>
                    <a:pt x="0" y="17679"/>
                    <a:pt x="401" y="18187"/>
                    <a:pt x="969" y="18247"/>
                  </a:cubicBezTo>
                  <a:lnTo>
                    <a:pt x="56086" y="24379"/>
                  </a:lnTo>
                  <a:cubicBezTo>
                    <a:pt x="56299" y="24402"/>
                    <a:pt x="56512" y="24414"/>
                    <a:pt x="56722" y="24414"/>
                  </a:cubicBezTo>
                  <a:cubicBezTo>
                    <a:pt x="59611" y="24414"/>
                    <a:pt x="62113" y="22234"/>
                    <a:pt x="62437" y="19292"/>
                  </a:cubicBezTo>
                  <a:cubicBezTo>
                    <a:pt x="62573" y="18096"/>
                    <a:pt x="62331" y="16907"/>
                    <a:pt x="61748" y="15855"/>
                  </a:cubicBezTo>
                  <a:lnTo>
                    <a:pt x="53194" y="526"/>
                  </a:lnTo>
                  <a:cubicBezTo>
                    <a:pt x="53009" y="191"/>
                    <a:pt x="52659" y="0"/>
                    <a:pt x="5229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2235825" y="3445900"/>
              <a:ext cx="465000" cy="571550"/>
            </a:xfrm>
            <a:custGeom>
              <a:avLst/>
              <a:gdLst/>
              <a:ahLst/>
              <a:cxnLst/>
              <a:rect l="l" t="t" r="r" b="b"/>
              <a:pathLst>
                <a:path w="18600" h="22862" extrusionOk="0">
                  <a:moveTo>
                    <a:pt x="17430" y="0"/>
                  </a:moveTo>
                  <a:cubicBezTo>
                    <a:pt x="17305" y="0"/>
                    <a:pt x="17178" y="23"/>
                    <a:pt x="17055" y="70"/>
                  </a:cubicBezTo>
                  <a:lnTo>
                    <a:pt x="11499" y="2273"/>
                  </a:lnTo>
                  <a:cubicBezTo>
                    <a:pt x="10189" y="2788"/>
                    <a:pt x="9114" y="3772"/>
                    <a:pt x="8479" y="5036"/>
                  </a:cubicBezTo>
                  <a:lnTo>
                    <a:pt x="258" y="21364"/>
                  </a:lnTo>
                  <a:cubicBezTo>
                    <a:pt x="0" y="21879"/>
                    <a:pt x="205" y="22492"/>
                    <a:pt x="712" y="22750"/>
                  </a:cubicBezTo>
                  <a:cubicBezTo>
                    <a:pt x="825" y="22810"/>
                    <a:pt x="939" y="22841"/>
                    <a:pt x="1060" y="22856"/>
                  </a:cubicBezTo>
                  <a:cubicBezTo>
                    <a:pt x="1097" y="22860"/>
                    <a:pt x="1135" y="22862"/>
                    <a:pt x="1172" y="22862"/>
                  </a:cubicBezTo>
                  <a:cubicBezTo>
                    <a:pt x="1549" y="22862"/>
                    <a:pt x="1911" y="22654"/>
                    <a:pt x="2097" y="22296"/>
                  </a:cubicBezTo>
                  <a:lnTo>
                    <a:pt x="10318" y="5960"/>
                  </a:lnTo>
                  <a:cubicBezTo>
                    <a:pt x="10727" y="5150"/>
                    <a:pt x="11416" y="4521"/>
                    <a:pt x="12264" y="4188"/>
                  </a:cubicBezTo>
                  <a:lnTo>
                    <a:pt x="17812" y="1985"/>
                  </a:lnTo>
                  <a:cubicBezTo>
                    <a:pt x="18342" y="1781"/>
                    <a:pt x="18600" y="1183"/>
                    <a:pt x="18395" y="653"/>
                  </a:cubicBezTo>
                  <a:cubicBezTo>
                    <a:pt x="18233" y="246"/>
                    <a:pt x="17842" y="0"/>
                    <a:pt x="17430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2117350" y="2408550"/>
              <a:ext cx="1452125" cy="1129175"/>
            </a:xfrm>
            <a:custGeom>
              <a:avLst/>
              <a:gdLst/>
              <a:ahLst/>
              <a:cxnLst/>
              <a:rect l="l" t="t" r="r" b="b"/>
              <a:pathLst>
                <a:path w="58085" h="45167" extrusionOk="0">
                  <a:moveTo>
                    <a:pt x="57001" y="1"/>
                  </a:moveTo>
                  <a:cubicBezTo>
                    <a:pt x="56969" y="1"/>
                    <a:pt x="56936" y="2"/>
                    <a:pt x="56904" y="5"/>
                  </a:cubicBezTo>
                  <a:lnTo>
                    <a:pt x="46109" y="1096"/>
                  </a:lnTo>
                  <a:cubicBezTo>
                    <a:pt x="43883" y="1323"/>
                    <a:pt x="42014" y="2844"/>
                    <a:pt x="41347" y="4979"/>
                  </a:cubicBezTo>
                  <a:lnTo>
                    <a:pt x="29485" y="42942"/>
                  </a:lnTo>
                  <a:lnTo>
                    <a:pt x="1325" y="37287"/>
                  </a:lnTo>
                  <a:cubicBezTo>
                    <a:pt x="1256" y="37273"/>
                    <a:pt x="1187" y="37267"/>
                    <a:pt x="1119" y="37267"/>
                  </a:cubicBezTo>
                  <a:cubicBezTo>
                    <a:pt x="639" y="37267"/>
                    <a:pt x="214" y="37606"/>
                    <a:pt x="114" y="38097"/>
                  </a:cubicBezTo>
                  <a:cubicBezTo>
                    <a:pt x="0" y="38657"/>
                    <a:pt x="364" y="39195"/>
                    <a:pt x="924" y="39308"/>
                  </a:cubicBezTo>
                  <a:lnTo>
                    <a:pt x="29993" y="45145"/>
                  </a:lnTo>
                  <a:cubicBezTo>
                    <a:pt x="30023" y="45152"/>
                    <a:pt x="30053" y="45152"/>
                    <a:pt x="30083" y="45160"/>
                  </a:cubicBezTo>
                  <a:cubicBezTo>
                    <a:pt x="30121" y="45164"/>
                    <a:pt x="30158" y="45166"/>
                    <a:pt x="30196" y="45166"/>
                  </a:cubicBezTo>
                  <a:cubicBezTo>
                    <a:pt x="30638" y="45166"/>
                    <a:pt x="31041" y="44881"/>
                    <a:pt x="31173" y="44441"/>
                  </a:cubicBezTo>
                  <a:lnTo>
                    <a:pt x="43316" y="5592"/>
                  </a:lnTo>
                  <a:cubicBezTo>
                    <a:pt x="43740" y="4252"/>
                    <a:pt x="44913" y="3291"/>
                    <a:pt x="46321" y="3147"/>
                  </a:cubicBezTo>
                  <a:lnTo>
                    <a:pt x="57108" y="2057"/>
                  </a:lnTo>
                  <a:cubicBezTo>
                    <a:pt x="57676" y="1996"/>
                    <a:pt x="58085" y="1497"/>
                    <a:pt x="58032" y="929"/>
                  </a:cubicBezTo>
                  <a:cubicBezTo>
                    <a:pt x="57975" y="394"/>
                    <a:pt x="57522" y="1"/>
                    <a:pt x="570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3311125" y="2389300"/>
              <a:ext cx="259675" cy="114775"/>
            </a:xfrm>
            <a:custGeom>
              <a:avLst/>
              <a:gdLst/>
              <a:ahLst/>
              <a:cxnLst/>
              <a:rect l="l" t="t" r="r" b="b"/>
              <a:pathLst>
                <a:path w="10387" h="4591" extrusionOk="0">
                  <a:moveTo>
                    <a:pt x="8408" y="1"/>
                  </a:moveTo>
                  <a:cubicBezTo>
                    <a:pt x="8344" y="1"/>
                    <a:pt x="8279" y="4"/>
                    <a:pt x="8214" y="11"/>
                  </a:cubicBezTo>
                  <a:lnTo>
                    <a:pt x="1" y="836"/>
                  </a:lnTo>
                  <a:lnTo>
                    <a:pt x="190" y="2713"/>
                  </a:lnTo>
                  <a:lnTo>
                    <a:pt x="379" y="4591"/>
                  </a:lnTo>
                  <a:lnTo>
                    <a:pt x="8593" y="3766"/>
                  </a:lnTo>
                  <a:cubicBezTo>
                    <a:pt x="9630" y="3660"/>
                    <a:pt x="10387" y="2736"/>
                    <a:pt x="10281" y="1699"/>
                  </a:cubicBezTo>
                  <a:cubicBezTo>
                    <a:pt x="10181" y="727"/>
                    <a:pt x="9364" y="1"/>
                    <a:pt x="8408" y="1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1617175" y="3993150"/>
              <a:ext cx="287300" cy="272550"/>
            </a:xfrm>
            <a:custGeom>
              <a:avLst/>
              <a:gdLst/>
              <a:ahLst/>
              <a:cxnLst/>
              <a:rect l="l" t="t" r="r" b="b"/>
              <a:pathLst>
                <a:path w="11492" h="10902" extrusionOk="0">
                  <a:moveTo>
                    <a:pt x="5736" y="1"/>
                  </a:moveTo>
                  <a:cubicBezTo>
                    <a:pt x="3003" y="1"/>
                    <a:pt x="643" y="2064"/>
                    <a:pt x="333" y="4849"/>
                  </a:cubicBezTo>
                  <a:cubicBezTo>
                    <a:pt x="0" y="7839"/>
                    <a:pt x="2150" y="10534"/>
                    <a:pt x="5140" y="10867"/>
                  </a:cubicBezTo>
                  <a:cubicBezTo>
                    <a:pt x="5345" y="10890"/>
                    <a:pt x="5548" y="10901"/>
                    <a:pt x="5749" y="10901"/>
                  </a:cubicBezTo>
                  <a:cubicBezTo>
                    <a:pt x="8488" y="10901"/>
                    <a:pt x="10848" y="8838"/>
                    <a:pt x="11158" y="6053"/>
                  </a:cubicBezTo>
                  <a:cubicBezTo>
                    <a:pt x="11491" y="3063"/>
                    <a:pt x="9334" y="368"/>
                    <a:pt x="6344" y="35"/>
                  </a:cubicBezTo>
                  <a:cubicBezTo>
                    <a:pt x="6140" y="12"/>
                    <a:pt x="5937" y="1"/>
                    <a:pt x="5736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9"/>
            <p:cNvSpPr/>
            <p:nvPr/>
          </p:nvSpPr>
          <p:spPr>
            <a:xfrm>
              <a:off x="1686800" y="4059225"/>
              <a:ext cx="148025" cy="140400"/>
            </a:xfrm>
            <a:custGeom>
              <a:avLst/>
              <a:gdLst/>
              <a:ahLst/>
              <a:cxnLst/>
              <a:rect l="l" t="t" r="r" b="b"/>
              <a:pathLst>
                <a:path w="5921" h="5616" extrusionOk="0">
                  <a:moveTo>
                    <a:pt x="2953" y="0"/>
                  </a:moveTo>
                  <a:cubicBezTo>
                    <a:pt x="1541" y="0"/>
                    <a:pt x="329" y="1064"/>
                    <a:pt x="167" y="2494"/>
                  </a:cubicBezTo>
                  <a:cubicBezTo>
                    <a:pt x="1" y="4038"/>
                    <a:pt x="1106" y="5423"/>
                    <a:pt x="2650" y="5597"/>
                  </a:cubicBezTo>
                  <a:cubicBezTo>
                    <a:pt x="2757" y="5610"/>
                    <a:pt x="2863" y="5615"/>
                    <a:pt x="2968" y="5615"/>
                  </a:cubicBezTo>
                  <a:cubicBezTo>
                    <a:pt x="4381" y="5615"/>
                    <a:pt x="5592" y="4552"/>
                    <a:pt x="5754" y="3115"/>
                  </a:cubicBezTo>
                  <a:cubicBezTo>
                    <a:pt x="5921" y="1578"/>
                    <a:pt x="4808" y="193"/>
                    <a:pt x="3271" y="18"/>
                  </a:cubicBezTo>
                  <a:cubicBezTo>
                    <a:pt x="3164" y="6"/>
                    <a:pt x="3058" y="0"/>
                    <a:pt x="2953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9"/>
            <p:cNvSpPr/>
            <p:nvPr/>
          </p:nvSpPr>
          <p:spPr>
            <a:xfrm>
              <a:off x="1665800" y="3951225"/>
              <a:ext cx="214075" cy="43750"/>
            </a:xfrm>
            <a:custGeom>
              <a:avLst/>
              <a:gdLst/>
              <a:ahLst/>
              <a:cxnLst/>
              <a:rect l="l" t="t" r="r" b="b"/>
              <a:pathLst>
                <a:path w="8563" h="1750" extrusionOk="0">
                  <a:moveTo>
                    <a:pt x="91" y="1"/>
                  </a:moveTo>
                  <a:lnTo>
                    <a:pt x="1" y="811"/>
                  </a:lnTo>
                  <a:lnTo>
                    <a:pt x="8471" y="1750"/>
                  </a:lnTo>
                  <a:lnTo>
                    <a:pt x="8562" y="94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1709900" y="3976400"/>
              <a:ext cx="123400" cy="150775"/>
            </a:xfrm>
            <a:custGeom>
              <a:avLst/>
              <a:gdLst/>
              <a:ahLst/>
              <a:cxnLst/>
              <a:rect l="l" t="t" r="r" b="b"/>
              <a:pathLst>
                <a:path w="4936" h="6031" extrusionOk="0">
                  <a:moveTo>
                    <a:pt x="0" y="1"/>
                  </a:moveTo>
                  <a:cubicBezTo>
                    <a:pt x="0" y="1"/>
                    <a:pt x="152" y="5837"/>
                    <a:pt x="1832" y="6026"/>
                  </a:cubicBezTo>
                  <a:cubicBezTo>
                    <a:pt x="1859" y="6029"/>
                    <a:pt x="1885" y="6031"/>
                    <a:pt x="1911" y="6031"/>
                  </a:cubicBezTo>
                  <a:cubicBezTo>
                    <a:pt x="3550" y="6031"/>
                    <a:pt x="4936" y="546"/>
                    <a:pt x="4936" y="5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9"/>
            <p:cNvSpPr/>
            <p:nvPr/>
          </p:nvSpPr>
          <p:spPr>
            <a:xfrm>
              <a:off x="2708950" y="4114650"/>
              <a:ext cx="287475" cy="272350"/>
            </a:xfrm>
            <a:custGeom>
              <a:avLst/>
              <a:gdLst/>
              <a:ahLst/>
              <a:cxnLst/>
              <a:rect l="l" t="t" r="r" b="b"/>
              <a:pathLst>
                <a:path w="11499" h="10894" extrusionOk="0">
                  <a:moveTo>
                    <a:pt x="5740" y="1"/>
                  </a:moveTo>
                  <a:cubicBezTo>
                    <a:pt x="3002" y="1"/>
                    <a:pt x="643" y="2057"/>
                    <a:pt x="333" y="4841"/>
                  </a:cubicBezTo>
                  <a:cubicBezTo>
                    <a:pt x="0" y="7832"/>
                    <a:pt x="2158" y="10526"/>
                    <a:pt x="5148" y="10860"/>
                  </a:cubicBezTo>
                  <a:cubicBezTo>
                    <a:pt x="5352" y="10882"/>
                    <a:pt x="5555" y="10893"/>
                    <a:pt x="5757" y="10893"/>
                  </a:cubicBezTo>
                  <a:cubicBezTo>
                    <a:pt x="8496" y="10893"/>
                    <a:pt x="10855" y="8831"/>
                    <a:pt x="11166" y="6045"/>
                  </a:cubicBezTo>
                  <a:cubicBezTo>
                    <a:pt x="11499" y="3055"/>
                    <a:pt x="9341" y="368"/>
                    <a:pt x="6351" y="35"/>
                  </a:cubicBezTo>
                  <a:cubicBezTo>
                    <a:pt x="6146" y="12"/>
                    <a:pt x="5942" y="1"/>
                    <a:pt x="5740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9"/>
            <p:cNvSpPr/>
            <p:nvPr/>
          </p:nvSpPr>
          <p:spPr>
            <a:xfrm>
              <a:off x="2778575" y="4180575"/>
              <a:ext cx="148225" cy="140350"/>
            </a:xfrm>
            <a:custGeom>
              <a:avLst/>
              <a:gdLst/>
              <a:ahLst/>
              <a:cxnLst/>
              <a:rect l="l" t="t" r="r" b="b"/>
              <a:pathLst>
                <a:path w="5929" h="5614" extrusionOk="0">
                  <a:moveTo>
                    <a:pt x="2965" y="0"/>
                  </a:moveTo>
                  <a:cubicBezTo>
                    <a:pt x="1554" y="0"/>
                    <a:pt x="337" y="1059"/>
                    <a:pt x="175" y="2500"/>
                  </a:cubicBezTo>
                  <a:cubicBezTo>
                    <a:pt x="1" y="4044"/>
                    <a:pt x="1114" y="5429"/>
                    <a:pt x="2658" y="5596"/>
                  </a:cubicBezTo>
                  <a:cubicBezTo>
                    <a:pt x="2764" y="5608"/>
                    <a:pt x="2870" y="5614"/>
                    <a:pt x="2975" y="5614"/>
                  </a:cubicBezTo>
                  <a:cubicBezTo>
                    <a:pt x="4381" y="5614"/>
                    <a:pt x="5592" y="4551"/>
                    <a:pt x="5754" y="3120"/>
                  </a:cubicBezTo>
                  <a:cubicBezTo>
                    <a:pt x="5928" y="1576"/>
                    <a:pt x="4815" y="191"/>
                    <a:pt x="3271" y="17"/>
                  </a:cubicBezTo>
                  <a:cubicBezTo>
                    <a:pt x="3168" y="6"/>
                    <a:pt x="3066" y="0"/>
                    <a:pt x="2965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9"/>
            <p:cNvSpPr/>
            <p:nvPr/>
          </p:nvSpPr>
          <p:spPr>
            <a:xfrm>
              <a:off x="2757575" y="4072550"/>
              <a:ext cx="214075" cy="43925"/>
            </a:xfrm>
            <a:custGeom>
              <a:avLst/>
              <a:gdLst/>
              <a:ahLst/>
              <a:cxnLst/>
              <a:rect l="l" t="t" r="r" b="b"/>
              <a:pathLst>
                <a:path w="8563" h="1757" extrusionOk="0">
                  <a:moveTo>
                    <a:pt x="91" y="0"/>
                  </a:moveTo>
                  <a:lnTo>
                    <a:pt x="1" y="810"/>
                  </a:lnTo>
                  <a:lnTo>
                    <a:pt x="8471" y="1756"/>
                  </a:lnTo>
                  <a:lnTo>
                    <a:pt x="8562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9"/>
            <p:cNvSpPr/>
            <p:nvPr/>
          </p:nvSpPr>
          <p:spPr>
            <a:xfrm>
              <a:off x="2801850" y="4097700"/>
              <a:ext cx="123425" cy="150800"/>
            </a:xfrm>
            <a:custGeom>
              <a:avLst/>
              <a:gdLst/>
              <a:ahLst/>
              <a:cxnLst/>
              <a:rect l="l" t="t" r="r" b="b"/>
              <a:pathLst>
                <a:path w="4937" h="603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52" y="5845"/>
                    <a:pt x="1825" y="6027"/>
                  </a:cubicBezTo>
                  <a:cubicBezTo>
                    <a:pt x="1853" y="6030"/>
                    <a:pt x="1880" y="6031"/>
                    <a:pt x="1908" y="6031"/>
                  </a:cubicBezTo>
                  <a:cubicBezTo>
                    <a:pt x="3552" y="6031"/>
                    <a:pt x="4937" y="554"/>
                    <a:pt x="4937" y="5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2450250" y="1804175"/>
              <a:ext cx="752075" cy="683700"/>
            </a:xfrm>
            <a:custGeom>
              <a:avLst/>
              <a:gdLst/>
              <a:ahLst/>
              <a:cxnLst/>
              <a:rect l="l" t="t" r="r" b="b"/>
              <a:pathLst>
                <a:path w="30083" h="27348" extrusionOk="0">
                  <a:moveTo>
                    <a:pt x="21884" y="0"/>
                  </a:moveTo>
                  <a:cubicBezTo>
                    <a:pt x="21112" y="0"/>
                    <a:pt x="20328" y="115"/>
                    <a:pt x="19553" y="358"/>
                  </a:cubicBezTo>
                  <a:cubicBezTo>
                    <a:pt x="16465" y="1327"/>
                    <a:pt x="14406" y="4029"/>
                    <a:pt x="14103" y="7050"/>
                  </a:cubicBezTo>
                  <a:cubicBezTo>
                    <a:pt x="12636" y="5322"/>
                    <a:pt x="10456" y="4298"/>
                    <a:pt x="8158" y="4298"/>
                  </a:cubicBezTo>
                  <a:cubicBezTo>
                    <a:pt x="7385" y="4298"/>
                    <a:pt x="6599" y="4414"/>
                    <a:pt x="5821" y="4658"/>
                  </a:cubicBezTo>
                  <a:cubicBezTo>
                    <a:pt x="3967" y="5240"/>
                    <a:pt x="2483" y="6444"/>
                    <a:pt x="1537" y="7981"/>
                  </a:cubicBezTo>
                  <a:cubicBezTo>
                    <a:pt x="371" y="9843"/>
                    <a:pt x="0" y="12182"/>
                    <a:pt x="704" y="14446"/>
                  </a:cubicBezTo>
                  <a:cubicBezTo>
                    <a:pt x="4528" y="26680"/>
                    <a:pt x="17174" y="27347"/>
                    <a:pt x="19886" y="27347"/>
                  </a:cubicBezTo>
                  <a:cubicBezTo>
                    <a:pt x="20218" y="27347"/>
                    <a:pt x="20401" y="27337"/>
                    <a:pt x="20401" y="27337"/>
                  </a:cubicBezTo>
                  <a:cubicBezTo>
                    <a:pt x="20401" y="27337"/>
                    <a:pt x="29856" y="20229"/>
                    <a:pt x="30045" y="10441"/>
                  </a:cubicBezTo>
                  <a:cubicBezTo>
                    <a:pt x="30083" y="8859"/>
                    <a:pt x="29879" y="7194"/>
                    <a:pt x="29341" y="5483"/>
                  </a:cubicBezTo>
                  <a:cubicBezTo>
                    <a:pt x="28297" y="2141"/>
                    <a:pt x="25208" y="0"/>
                    <a:pt x="21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2488650" y="1973625"/>
              <a:ext cx="200625" cy="283075"/>
            </a:xfrm>
            <a:custGeom>
              <a:avLst/>
              <a:gdLst/>
              <a:ahLst/>
              <a:cxnLst/>
              <a:rect l="l" t="t" r="r" b="b"/>
              <a:pathLst>
                <a:path w="8025" h="11323" extrusionOk="0">
                  <a:moveTo>
                    <a:pt x="3799" y="0"/>
                  </a:moveTo>
                  <a:cubicBezTo>
                    <a:pt x="3736" y="0"/>
                    <a:pt x="3674" y="2"/>
                    <a:pt x="3612" y="7"/>
                  </a:cubicBezTo>
                  <a:cubicBezTo>
                    <a:pt x="1515" y="151"/>
                    <a:pt x="1" y="2808"/>
                    <a:pt x="220" y="5926"/>
                  </a:cubicBezTo>
                  <a:cubicBezTo>
                    <a:pt x="434" y="8964"/>
                    <a:pt x="2204" y="11322"/>
                    <a:pt x="4228" y="11322"/>
                  </a:cubicBezTo>
                  <a:cubicBezTo>
                    <a:pt x="4287" y="11322"/>
                    <a:pt x="4347" y="11320"/>
                    <a:pt x="4406" y="11316"/>
                  </a:cubicBezTo>
                  <a:cubicBezTo>
                    <a:pt x="6503" y="11165"/>
                    <a:pt x="8025" y="8515"/>
                    <a:pt x="7805" y="5397"/>
                  </a:cubicBezTo>
                  <a:cubicBezTo>
                    <a:pt x="7592" y="2363"/>
                    <a:pt x="5819" y="0"/>
                    <a:pt x="379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4" name="Google Shape;1454;p59"/>
            <p:cNvGrpSpPr/>
            <p:nvPr/>
          </p:nvGrpSpPr>
          <p:grpSpPr>
            <a:xfrm>
              <a:off x="3105800" y="3255750"/>
              <a:ext cx="272350" cy="393275"/>
              <a:chOff x="3105800" y="3255750"/>
              <a:chExt cx="272350" cy="393275"/>
            </a:xfrm>
          </p:grpSpPr>
          <p:sp>
            <p:nvSpPr>
              <p:cNvPr id="1455" name="Google Shape;1455;p59"/>
              <p:cNvSpPr/>
              <p:nvPr/>
            </p:nvSpPr>
            <p:spPr>
              <a:xfrm>
                <a:off x="3313975" y="3448775"/>
                <a:ext cx="6417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1992" extrusionOk="0">
                    <a:moveTo>
                      <a:pt x="1287" y="1"/>
                    </a:moveTo>
                    <a:cubicBezTo>
                      <a:pt x="8" y="1"/>
                      <a:pt x="0" y="1992"/>
                      <a:pt x="1287" y="1992"/>
                    </a:cubicBezTo>
                    <a:cubicBezTo>
                      <a:pt x="2566" y="1992"/>
                      <a:pt x="2566" y="1"/>
                      <a:pt x="1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9"/>
              <p:cNvSpPr/>
              <p:nvPr/>
            </p:nvSpPr>
            <p:spPr>
              <a:xfrm>
                <a:off x="3254925" y="3602450"/>
                <a:ext cx="386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97" extrusionOk="0">
                    <a:moveTo>
                      <a:pt x="773" y="1"/>
                    </a:moveTo>
                    <a:cubicBezTo>
                      <a:pt x="8" y="1"/>
                      <a:pt x="0" y="1197"/>
                      <a:pt x="773" y="1197"/>
                    </a:cubicBezTo>
                    <a:cubicBezTo>
                      <a:pt x="1537" y="1197"/>
                      <a:pt x="1545" y="1"/>
                      <a:pt x="7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9"/>
              <p:cNvSpPr/>
              <p:nvPr/>
            </p:nvSpPr>
            <p:spPr>
              <a:xfrm>
                <a:off x="3172025" y="3491925"/>
                <a:ext cx="384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197" extrusionOk="0">
                    <a:moveTo>
                      <a:pt x="773" y="1"/>
                    </a:moveTo>
                    <a:cubicBezTo>
                      <a:pt x="1" y="1"/>
                      <a:pt x="1" y="1197"/>
                      <a:pt x="773" y="1197"/>
                    </a:cubicBezTo>
                    <a:cubicBezTo>
                      <a:pt x="1537" y="1197"/>
                      <a:pt x="1537" y="1"/>
                      <a:pt x="7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9"/>
              <p:cNvSpPr/>
              <p:nvPr/>
            </p:nvSpPr>
            <p:spPr>
              <a:xfrm>
                <a:off x="3105800" y="3619100"/>
                <a:ext cx="38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197" extrusionOk="0">
                    <a:moveTo>
                      <a:pt x="765" y="1"/>
                    </a:moveTo>
                    <a:cubicBezTo>
                      <a:pt x="0" y="1"/>
                      <a:pt x="0" y="1197"/>
                      <a:pt x="765" y="1197"/>
                    </a:cubicBezTo>
                    <a:cubicBezTo>
                      <a:pt x="1537" y="1197"/>
                      <a:pt x="1537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9"/>
              <p:cNvSpPr/>
              <p:nvPr/>
            </p:nvSpPr>
            <p:spPr>
              <a:xfrm>
                <a:off x="3232025" y="3255750"/>
                <a:ext cx="56600" cy="15142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6057" extrusionOk="0">
                    <a:moveTo>
                      <a:pt x="1136" y="0"/>
                    </a:moveTo>
                    <a:lnTo>
                      <a:pt x="0" y="3028"/>
                    </a:lnTo>
                    <a:lnTo>
                      <a:pt x="1136" y="6056"/>
                    </a:lnTo>
                    <a:lnTo>
                      <a:pt x="2264" y="3028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0" name="Google Shape;1460;p59"/>
          <p:cNvSpPr/>
          <p:nvPr/>
        </p:nvSpPr>
        <p:spPr>
          <a:xfrm>
            <a:off x="6913175" y="-56825"/>
            <a:ext cx="2313173" cy="3793893"/>
          </a:xfrm>
          <a:custGeom>
            <a:avLst/>
            <a:gdLst/>
            <a:ahLst/>
            <a:cxnLst/>
            <a:rect l="l" t="t" r="r" b="b"/>
            <a:pathLst>
              <a:path w="73709" h="120892" extrusionOk="0">
                <a:moveTo>
                  <a:pt x="25" y="0"/>
                </a:moveTo>
                <a:cubicBezTo>
                  <a:pt x="25" y="7945"/>
                  <a:pt x="-382" y="18834"/>
                  <a:pt x="6405" y="22966"/>
                </a:cubicBezTo>
                <a:cubicBezTo>
                  <a:pt x="20628" y="31624"/>
                  <a:pt x="45849" y="25297"/>
                  <a:pt x="53294" y="40191"/>
                </a:cubicBezTo>
                <a:cubicBezTo>
                  <a:pt x="57728" y="49061"/>
                  <a:pt x="54125" y="60039"/>
                  <a:pt x="55527" y="69856"/>
                </a:cubicBezTo>
                <a:cubicBezTo>
                  <a:pt x="56556" y="77058"/>
                  <a:pt x="62861" y="82501"/>
                  <a:pt x="65416" y="89313"/>
                </a:cubicBezTo>
                <a:cubicBezTo>
                  <a:pt x="67547" y="94995"/>
                  <a:pt x="61403" y="101129"/>
                  <a:pt x="61907" y="107176"/>
                </a:cubicBezTo>
                <a:cubicBezTo>
                  <a:pt x="62408" y="113187"/>
                  <a:pt x="67677" y="120892"/>
                  <a:pt x="73709" y="12089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6C000-5841-47D8-B934-4AFF51573BF6}"/>
              </a:ext>
            </a:extLst>
          </p:cNvPr>
          <p:cNvSpPr txBox="1"/>
          <p:nvPr/>
        </p:nvSpPr>
        <p:spPr>
          <a:xfrm>
            <a:off x="988774" y="677884"/>
            <a:ext cx="573072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Check the marital status of the customers.</a:t>
            </a:r>
            <a:endParaRPr lang="en-IN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5D4AD15-4229-4A79-B663-F3B617F55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736085"/>
              </p:ext>
            </p:extLst>
          </p:nvPr>
        </p:nvGraphicFramePr>
        <p:xfrm>
          <a:off x="180975" y="1129022"/>
          <a:ext cx="5889405" cy="3127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99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6"/>
          <p:cNvSpPr txBox="1">
            <a:spLocks noGrp="1"/>
          </p:cNvSpPr>
          <p:nvPr>
            <p:ph type="title"/>
          </p:nvPr>
        </p:nvSpPr>
        <p:spPr>
          <a:xfrm>
            <a:off x="381670" y="165459"/>
            <a:ext cx="6448559" cy="816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Find the mean, max, and minimum income of the customers.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09" name="Google Shape;609;p46"/>
          <p:cNvSpPr/>
          <p:nvPr/>
        </p:nvSpPr>
        <p:spPr>
          <a:xfrm>
            <a:off x="8702892" y="2329063"/>
            <a:ext cx="47185" cy="3650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6"/>
          <p:cNvSpPr/>
          <p:nvPr/>
        </p:nvSpPr>
        <p:spPr>
          <a:xfrm>
            <a:off x="8594835" y="2212187"/>
            <a:ext cx="47185" cy="36742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6"/>
          <p:cNvSpPr/>
          <p:nvPr/>
        </p:nvSpPr>
        <p:spPr>
          <a:xfrm rot="1659673">
            <a:off x="4859385" y="819064"/>
            <a:ext cx="4486032" cy="3475836"/>
          </a:xfrm>
          <a:custGeom>
            <a:avLst/>
            <a:gdLst/>
            <a:ahLst/>
            <a:cxnLst/>
            <a:rect l="l" t="t" r="r" b="b"/>
            <a:pathLst>
              <a:path w="46977" h="38173" extrusionOk="0">
                <a:moveTo>
                  <a:pt x="24138" y="1"/>
                </a:moveTo>
                <a:cubicBezTo>
                  <a:pt x="23753" y="1"/>
                  <a:pt x="23367" y="12"/>
                  <a:pt x="22980" y="35"/>
                </a:cubicBezTo>
                <a:cubicBezTo>
                  <a:pt x="22947" y="34"/>
                  <a:pt x="22914" y="34"/>
                  <a:pt x="22882" y="34"/>
                </a:cubicBezTo>
                <a:cubicBezTo>
                  <a:pt x="10914" y="34"/>
                  <a:pt x="1" y="12458"/>
                  <a:pt x="6742" y="23887"/>
                </a:cubicBezTo>
                <a:cubicBezTo>
                  <a:pt x="9203" y="27877"/>
                  <a:pt x="13956" y="29444"/>
                  <a:pt x="17772" y="31828"/>
                </a:cubicBezTo>
                <a:cubicBezTo>
                  <a:pt x="22018" y="34024"/>
                  <a:pt x="26000" y="37089"/>
                  <a:pt x="30769" y="38036"/>
                </a:cubicBezTo>
                <a:cubicBezTo>
                  <a:pt x="31384" y="38128"/>
                  <a:pt x="31983" y="38173"/>
                  <a:pt x="32564" y="38173"/>
                </a:cubicBezTo>
                <a:cubicBezTo>
                  <a:pt x="42024" y="38173"/>
                  <a:pt x="46976" y="26396"/>
                  <a:pt x="45122" y="17953"/>
                </a:cubicBezTo>
                <a:cubicBezTo>
                  <a:pt x="43612" y="7800"/>
                  <a:pt x="34308" y="1"/>
                  <a:pt x="24138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46"/>
          <p:cNvGrpSpPr/>
          <p:nvPr/>
        </p:nvGrpSpPr>
        <p:grpSpPr>
          <a:xfrm>
            <a:off x="8347125" y="2193825"/>
            <a:ext cx="260988" cy="448014"/>
            <a:chOff x="8347125" y="2193825"/>
            <a:chExt cx="260988" cy="448014"/>
          </a:xfrm>
        </p:grpSpPr>
        <p:sp>
          <p:nvSpPr>
            <p:cNvPr id="613" name="Google Shape;613;p46"/>
            <p:cNvSpPr/>
            <p:nvPr/>
          </p:nvSpPr>
          <p:spPr>
            <a:xfrm>
              <a:off x="8511187" y="2382272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8347125" y="2347185"/>
              <a:ext cx="78563" cy="61130"/>
            </a:xfrm>
            <a:custGeom>
              <a:avLst/>
              <a:gdLst/>
              <a:ahLst/>
              <a:cxnLst/>
              <a:rect l="l" t="t" r="r" b="b"/>
              <a:pathLst>
                <a:path w="3936" h="3063" extrusionOk="0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8382452" y="2193825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46"/>
          <p:cNvSpPr/>
          <p:nvPr/>
        </p:nvSpPr>
        <p:spPr>
          <a:xfrm>
            <a:off x="-239225" y="3012995"/>
            <a:ext cx="3701675" cy="2218225"/>
          </a:xfrm>
          <a:custGeom>
            <a:avLst/>
            <a:gdLst/>
            <a:ahLst/>
            <a:cxnLst/>
            <a:rect l="l" t="t" r="r" b="b"/>
            <a:pathLst>
              <a:path w="148067" h="88729" extrusionOk="0">
                <a:moveTo>
                  <a:pt x="0" y="53"/>
                </a:moveTo>
                <a:cubicBezTo>
                  <a:pt x="6966" y="53"/>
                  <a:pt x="15915" y="-798"/>
                  <a:pt x="20414" y="4519"/>
                </a:cubicBezTo>
                <a:cubicBezTo>
                  <a:pt x="29106" y="14792"/>
                  <a:pt x="25949" y="35964"/>
                  <a:pt x="38596" y="40563"/>
                </a:cubicBezTo>
                <a:cubicBezTo>
                  <a:pt x="49267" y="44443"/>
                  <a:pt x="61253" y="34294"/>
                  <a:pt x="72407" y="36417"/>
                </a:cubicBezTo>
                <a:cubicBezTo>
                  <a:pt x="77369" y="37362"/>
                  <a:pt x="82385" y="40084"/>
                  <a:pt x="85485" y="44072"/>
                </a:cubicBezTo>
                <a:cubicBezTo>
                  <a:pt x="89297" y="48975"/>
                  <a:pt x="91315" y="56175"/>
                  <a:pt x="96969" y="58745"/>
                </a:cubicBezTo>
                <a:cubicBezTo>
                  <a:pt x="106389" y="63027"/>
                  <a:pt x="117752" y="50433"/>
                  <a:pt x="127590" y="53641"/>
                </a:cubicBezTo>
                <a:cubicBezTo>
                  <a:pt x="134774" y="55984"/>
                  <a:pt x="141754" y="61237"/>
                  <a:pt x="145134" y="67995"/>
                </a:cubicBezTo>
                <a:cubicBezTo>
                  <a:pt x="148255" y="74235"/>
                  <a:pt x="148005" y="81752"/>
                  <a:pt x="148005" y="8872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617" name="Google Shape;617;p46"/>
          <p:cNvGrpSpPr/>
          <p:nvPr/>
        </p:nvGrpSpPr>
        <p:grpSpPr>
          <a:xfrm>
            <a:off x="5414640" y="1257902"/>
            <a:ext cx="2975008" cy="2598176"/>
            <a:chOff x="-1798925" y="2682450"/>
            <a:chExt cx="1159350" cy="1012500"/>
          </a:xfrm>
        </p:grpSpPr>
        <p:sp>
          <p:nvSpPr>
            <p:cNvPr id="618" name="Google Shape;618;p46"/>
            <p:cNvSpPr/>
            <p:nvPr/>
          </p:nvSpPr>
          <p:spPr>
            <a:xfrm>
              <a:off x="-1273025" y="2882875"/>
              <a:ext cx="6275" cy="1900"/>
            </a:xfrm>
            <a:custGeom>
              <a:avLst/>
              <a:gdLst/>
              <a:ahLst/>
              <a:cxnLst/>
              <a:rect l="l" t="t" r="r" b="b"/>
              <a:pathLst>
                <a:path w="251" h="76" extrusionOk="0">
                  <a:moveTo>
                    <a:pt x="251" y="0"/>
                  </a:moveTo>
                  <a:lnTo>
                    <a:pt x="1" y="68"/>
                  </a:lnTo>
                  <a:cubicBezTo>
                    <a:pt x="1" y="76"/>
                    <a:pt x="1" y="76"/>
                    <a:pt x="1" y="76"/>
                  </a:cubicBezTo>
                  <a:lnTo>
                    <a:pt x="251" y="15"/>
                  </a:lnTo>
                  <a:cubicBezTo>
                    <a:pt x="251" y="15"/>
                    <a:pt x="251" y="8"/>
                    <a:pt x="251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-1630700" y="2854300"/>
              <a:ext cx="691550" cy="707675"/>
            </a:xfrm>
            <a:custGeom>
              <a:avLst/>
              <a:gdLst/>
              <a:ahLst/>
              <a:cxnLst/>
              <a:rect l="l" t="t" r="r" b="b"/>
              <a:pathLst>
                <a:path w="27662" h="28307" extrusionOk="0">
                  <a:moveTo>
                    <a:pt x="18895" y="0"/>
                  </a:moveTo>
                  <a:lnTo>
                    <a:pt x="14558" y="1143"/>
                  </a:lnTo>
                  <a:lnTo>
                    <a:pt x="14308" y="1211"/>
                  </a:lnTo>
                  <a:lnTo>
                    <a:pt x="4217" y="3868"/>
                  </a:lnTo>
                  <a:lnTo>
                    <a:pt x="1" y="4981"/>
                  </a:lnTo>
                  <a:lnTo>
                    <a:pt x="3566" y="24724"/>
                  </a:lnTo>
                  <a:cubicBezTo>
                    <a:pt x="3672" y="25375"/>
                    <a:pt x="3718" y="26003"/>
                    <a:pt x="3491" y="26616"/>
                  </a:cubicBezTo>
                  <a:cubicBezTo>
                    <a:pt x="3210" y="27353"/>
                    <a:pt x="2995" y="28306"/>
                    <a:pt x="3732" y="28306"/>
                  </a:cubicBezTo>
                  <a:cubicBezTo>
                    <a:pt x="3752" y="28306"/>
                    <a:pt x="3772" y="28305"/>
                    <a:pt x="3793" y="28304"/>
                  </a:cubicBezTo>
                  <a:lnTo>
                    <a:pt x="5239" y="27926"/>
                  </a:lnTo>
                  <a:lnTo>
                    <a:pt x="5489" y="27857"/>
                  </a:lnTo>
                  <a:lnTo>
                    <a:pt x="25572" y="22566"/>
                  </a:lnTo>
                  <a:lnTo>
                    <a:pt x="25731" y="22521"/>
                  </a:lnTo>
                  <a:lnTo>
                    <a:pt x="26972" y="22195"/>
                  </a:lnTo>
                  <a:cubicBezTo>
                    <a:pt x="26995" y="22188"/>
                    <a:pt x="27018" y="22172"/>
                    <a:pt x="27041" y="22165"/>
                  </a:cubicBezTo>
                  <a:cubicBezTo>
                    <a:pt x="27661" y="21794"/>
                    <a:pt x="27003" y="21082"/>
                    <a:pt x="26405" y="20575"/>
                  </a:cubicBezTo>
                  <a:cubicBezTo>
                    <a:pt x="25898" y="20159"/>
                    <a:pt x="25633" y="19584"/>
                    <a:pt x="25398" y="18970"/>
                  </a:cubicBezTo>
                  <a:lnTo>
                    <a:pt x="18895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-1558600" y="2729200"/>
              <a:ext cx="304150" cy="258275"/>
            </a:xfrm>
            <a:custGeom>
              <a:avLst/>
              <a:gdLst/>
              <a:ahLst/>
              <a:cxnLst/>
              <a:rect l="l" t="t" r="r" b="b"/>
              <a:pathLst>
                <a:path w="12166" h="10331" extrusionOk="0">
                  <a:moveTo>
                    <a:pt x="5910" y="0"/>
                  </a:moveTo>
                  <a:cubicBezTo>
                    <a:pt x="5456" y="0"/>
                    <a:pt x="4987" y="63"/>
                    <a:pt x="4505" y="190"/>
                  </a:cubicBezTo>
                  <a:cubicBezTo>
                    <a:pt x="3105" y="561"/>
                    <a:pt x="2075" y="1333"/>
                    <a:pt x="1439" y="2476"/>
                  </a:cubicBezTo>
                  <a:cubicBezTo>
                    <a:pt x="1" y="5065"/>
                    <a:pt x="1106" y="8774"/>
                    <a:pt x="1152" y="8918"/>
                  </a:cubicBezTo>
                  <a:lnTo>
                    <a:pt x="1462" y="10190"/>
                  </a:lnTo>
                  <a:cubicBezTo>
                    <a:pt x="1481" y="10274"/>
                    <a:pt x="1562" y="10331"/>
                    <a:pt x="1647" y="10331"/>
                  </a:cubicBezTo>
                  <a:cubicBezTo>
                    <a:pt x="1661" y="10331"/>
                    <a:pt x="1675" y="10329"/>
                    <a:pt x="1689" y="10326"/>
                  </a:cubicBezTo>
                  <a:cubicBezTo>
                    <a:pt x="1795" y="10303"/>
                    <a:pt x="1856" y="10197"/>
                    <a:pt x="1833" y="10099"/>
                  </a:cubicBezTo>
                  <a:lnTo>
                    <a:pt x="1515" y="8819"/>
                  </a:lnTo>
                  <a:cubicBezTo>
                    <a:pt x="1507" y="8782"/>
                    <a:pt x="417" y="5110"/>
                    <a:pt x="1772" y="2665"/>
                  </a:cubicBezTo>
                  <a:cubicBezTo>
                    <a:pt x="2355" y="1613"/>
                    <a:pt x="3309" y="901"/>
                    <a:pt x="4603" y="561"/>
                  </a:cubicBezTo>
                  <a:cubicBezTo>
                    <a:pt x="5056" y="441"/>
                    <a:pt x="5495" y="381"/>
                    <a:pt x="5920" y="381"/>
                  </a:cubicBezTo>
                  <a:cubicBezTo>
                    <a:pt x="6704" y="381"/>
                    <a:pt x="7438" y="585"/>
                    <a:pt x="8116" y="992"/>
                  </a:cubicBezTo>
                  <a:cubicBezTo>
                    <a:pt x="10500" y="2423"/>
                    <a:pt x="11394" y="5814"/>
                    <a:pt x="11485" y="6193"/>
                  </a:cubicBezTo>
                  <a:lnTo>
                    <a:pt x="11772" y="7366"/>
                  </a:lnTo>
                  <a:cubicBezTo>
                    <a:pt x="11791" y="7448"/>
                    <a:pt x="11869" y="7510"/>
                    <a:pt x="11955" y="7510"/>
                  </a:cubicBezTo>
                  <a:cubicBezTo>
                    <a:pt x="11972" y="7510"/>
                    <a:pt x="11990" y="7507"/>
                    <a:pt x="12007" y="7502"/>
                  </a:cubicBezTo>
                  <a:cubicBezTo>
                    <a:pt x="12022" y="7502"/>
                    <a:pt x="12037" y="7495"/>
                    <a:pt x="12052" y="7487"/>
                  </a:cubicBezTo>
                  <a:cubicBezTo>
                    <a:pt x="12128" y="7442"/>
                    <a:pt x="12166" y="7358"/>
                    <a:pt x="12143" y="7275"/>
                  </a:cubicBezTo>
                  <a:lnTo>
                    <a:pt x="11855" y="6102"/>
                  </a:lnTo>
                  <a:cubicBezTo>
                    <a:pt x="11765" y="5708"/>
                    <a:pt x="10826" y="2173"/>
                    <a:pt x="8305" y="667"/>
                  </a:cubicBezTo>
                  <a:cubicBezTo>
                    <a:pt x="7565" y="222"/>
                    <a:pt x="6763" y="0"/>
                    <a:pt x="5910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-1630700" y="2978825"/>
              <a:ext cx="137225" cy="583150"/>
            </a:xfrm>
            <a:custGeom>
              <a:avLst/>
              <a:gdLst/>
              <a:ahLst/>
              <a:cxnLst/>
              <a:rect l="l" t="t" r="r" b="b"/>
              <a:pathLst>
                <a:path w="5489" h="23326" extrusionOk="0">
                  <a:moveTo>
                    <a:pt x="1" y="0"/>
                  </a:moveTo>
                  <a:lnTo>
                    <a:pt x="3566" y="19743"/>
                  </a:lnTo>
                  <a:cubicBezTo>
                    <a:pt x="3672" y="20394"/>
                    <a:pt x="3718" y="21022"/>
                    <a:pt x="3491" y="21635"/>
                  </a:cubicBezTo>
                  <a:cubicBezTo>
                    <a:pt x="3210" y="22372"/>
                    <a:pt x="2995" y="23325"/>
                    <a:pt x="3732" y="23325"/>
                  </a:cubicBezTo>
                  <a:cubicBezTo>
                    <a:pt x="3752" y="23325"/>
                    <a:pt x="3772" y="23324"/>
                    <a:pt x="3793" y="23323"/>
                  </a:cubicBezTo>
                  <a:lnTo>
                    <a:pt x="5239" y="22945"/>
                  </a:lnTo>
                  <a:lnTo>
                    <a:pt x="5489" y="228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-1158325" y="2854300"/>
              <a:ext cx="219175" cy="564175"/>
            </a:xfrm>
            <a:custGeom>
              <a:avLst/>
              <a:gdLst/>
              <a:ahLst/>
              <a:cxnLst/>
              <a:rect l="l" t="t" r="r" b="b"/>
              <a:pathLst>
                <a:path w="8767" h="22567" extrusionOk="0">
                  <a:moveTo>
                    <a:pt x="0" y="0"/>
                  </a:moveTo>
                  <a:lnTo>
                    <a:pt x="6677" y="22566"/>
                  </a:lnTo>
                  <a:lnTo>
                    <a:pt x="6836" y="22521"/>
                  </a:lnTo>
                  <a:lnTo>
                    <a:pt x="8146" y="22165"/>
                  </a:lnTo>
                  <a:cubicBezTo>
                    <a:pt x="8766" y="21794"/>
                    <a:pt x="8108" y="21082"/>
                    <a:pt x="7510" y="20575"/>
                  </a:cubicBezTo>
                  <a:cubicBezTo>
                    <a:pt x="7003" y="20159"/>
                    <a:pt x="6738" y="19584"/>
                    <a:pt x="6503" y="189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-1486300" y="3359575"/>
              <a:ext cx="451575" cy="142550"/>
            </a:xfrm>
            <a:custGeom>
              <a:avLst/>
              <a:gdLst/>
              <a:ahLst/>
              <a:cxnLst/>
              <a:rect l="l" t="t" r="r" b="b"/>
              <a:pathLst>
                <a:path w="18063" h="5702" extrusionOk="0">
                  <a:moveTo>
                    <a:pt x="17853" y="1"/>
                  </a:moveTo>
                  <a:cubicBezTo>
                    <a:pt x="17835" y="1"/>
                    <a:pt x="17816" y="3"/>
                    <a:pt x="17798" y="8"/>
                  </a:cubicBezTo>
                  <a:lnTo>
                    <a:pt x="152" y="5330"/>
                  </a:lnTo>
                  <a:cubicBezTo>
                    <a:pt x="54" y="5360"/>
                    <a:pt x="1" y="5466"/>
                    <a:pt x="31" y="5565"/>
                  </a:cubicBezTo>
                  <a:cubicBezTo>
                    <a:pt x="55" y="5651"/>
                    <a:pt x="130" y="5702"/>
                    <a:pt x="210" y="5702"/>
                  </a:cubicBezTo>
                  <a:cubicBezTo>
                    <a:pt x="228" y="5702"/>
                    <a:pt x="247" y="5699"/>
                    <a:pt x="266" y="5693"/>
                  </a:cubicBezTo>
                  <a:lnTo>
                    <a:pt x="17911" y="372"/>
                  </a:lnTo>
                  <a:cubicBezTo>
                    <a:pt x="17926" y="372"/>
                    <a:pt x="17934" y="364"/>
                    <a:pt x="17949" y="357"/>
                  </a:cubicBezTo>
                  <a:cubicBezTo>
                    <a:pt x="18025" y="311"/>
                    <a:pt x="18063" y="220"/>
                    <a:pt x="18040" y="137"/>
                  </a:cubicBezTo>
                  <a:cubicBezTo>
                    <a:pt x="18015" y="56"/>
                    <a:pt x="17938" y="1"/>
                    <a:pt x="17853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-1495000" y="3033500"/>
              <a:ext cx="630975" cy="620775"/>
            </a:xfrm>
            <a:custGeom>
              <a:avLst/>
              <a:gdLst/>
              <a:ahLst/>
              <a:cxnLst/>
              <a:rect l="l" t="t" r="r" b="b"/>
              <a:pathLst>
                <a:path w="25239" h="24831" extrusionOk="0">
                  <a:moveTo>
                    <a:pt x="5557" y="1"/>
                  </a:moveTo>
                  <a:lnTo>
                    <a:pt x="1900" y="17752"/>
                  </a:lnTo>
                  <a:cubicBezTo>
                    <a:pt x="1726" y="18328"/>
                    <a:pt x="1530" y="18858"/>
                    <a:pt x="1098" y="19274"/>
                  </a:cubicBezTo>
                  <a:cubicBezTo>
                    <a:pt x="568" y="19781"/>
                    <a:pt x="0" y="20500"/>
                    <a:pt x="682" y="20773"/>
                  </a:cubicBezTo>
                  <a:lnTo>
                    <a:pt x="22029" y="24830"/>
                  </a:lnTo>
                  <a:cubicBezTo>
                    <a:pt x="22763" y="24830"/>
                    <a:pt x="22498" y="23952"/>
                    <a:pt x="22195" y="23286"/>
                  </a:cubicBezTo>
                  <a:cubicBezTo>
                    <a:pt x="21946" y="22748"/>
                    <a:pt x="21953" y="22173"/>
                    <a:pt x="21999" y="21583"/>
                  </a:cubicBezTo>
                  <a:lnTo>
                    <a:pt x="25239" y="3748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-1495000" y="3033500"/>
              <a:ext cx="138925" cy="530125"/>
            </a:xfrm>
            <a:custGeom>
              <a:avLst/>
              <a:gdLst/>
              <a:ahLst/>
              <a:cxnLst/>
              <a:rect l="l" t="t" r="r" b="b"/>
              <a:pathLst>
                <a:path w="5557" h="21205" extrusionOk="0">
                  <a:moveTo>
                    <a:pt x="5557" y="1"/>
                  </a:moveTo>
                  <a:lnTo>
                    <a:pt x="1900" y="17752"/>
                  </a:lnTo>
                  <a:cubicBezTo>
                    <a:pt x="1726" y="18328"/>
                    <a:pt x="1530" y="18858"/>
                    <a:pt x="1098" y="19274"/>
                  </a:cubicBezTo>
                  <a:cubicBezTo>
                    <a:pt x="568" y="19781"/>
                    <a:pt x="0" y="20500"/>
                    <a:pt x="682" y="20773"/>
                  </a:cubicBezTo>
                  <a:lnTo>
                    <a:pt x="2945" y="21204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rgbClr val="DF3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-992925" y="3127175"/>
              <a:ext cx="128900" cy="527100"/>
            </a:xfrm>
            <a:custGeom>
              <a:avLst/>
              <a:gdLst/>
              <a:ahLst/>
              <a:cxnLst/>
              <a:rect l="l" t="t" r="r" b="b"/>
              <a:pathLst>
                <a:path w="5156" h="21084" extrusionOk="0">
                  <a:moveTo>
                    <a:pt x="5156" y="1"/>
                  </a:moveTo>
                  <a:lnTo>
                    <a:pt x="0" y="20712"/>
                  </a:lnTo>
                  <a:lnTo>
                    <a:pt x="1946" y="21083"/>
                  </a:lnTo>
                  <a:cubicBezTo>
                    <a:pt x="2680" y="21083"/>
                    <a:pt x="2415" y="20205"/>
                    <a:pt x="2112" y="19539"/>
                  </a:cubicBezTo>
                  <a:cubicBezTo>
                    <a:pt x="1863" y="19001"/>
                    <a:pt x="1870" y="18426"/>
                    <a:pt x="1916" y="17836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-1279600" y="3246025"/>
              <a:ext cx="345750" cy="66600"/>
            </a:xfrm>
            <a:custGeom>
              <a:avLst/>
              <a:gdLst/>
              <a:ahLst/>
              <a:cxnLst/>
              <a:rect l="l" t="t" r="r" b="b"/>
              <a:pathLst>
                <a:path w="13830" h="2664" extrusionOk="0">
                  <a:moveTo>
                    <a:pt x="13579" y="1"/>
                  </a:moveTo>
                  <a:cubicBezTo>
                    <a:pt x="10037" y="46"/>
                    <a:pt x="6509" y="523"/>
                    <a:pt x="3088" y="1432"/>
                  </a:cubicBezTo>
                  <a:cubicBezTo>
                    <a:pt x="2119" y="1689"/>
                    <a:pt x="1157" y="1984"/>
                    <a:pt x="203" y="2302"/>
                  </a:cubicBezTo>
                  <a:cubicBezTo>
                    <a:pt x="0" y="2377"/>
                    <a:pt x="100" y="2663"/>
                    <a:pt x="291" y="2663"/>
                  </a:cubicBezTo>
                  <a:cubicBezTo>
                    <a:pt x="314" y="2663"/>
                    <a:pt x="338" y="2659"/>
                    <a:pt x="362" y="2650"/>
                  </a:cubicBezTo>
                  <a:cubicBezTo>
                    <a:pt x="3655" y="1530"/>
                    <a:pt x="7084" y="818"/>
                    <a:pt x="10551" y="531"/>
                  </a:cubicBezTo>
                  <a:cubicBezTo>
                    <a:pt x="11551" y="440"/>
                    <a:pt x="12542" y="395"/>
                    <a:pt x="13542" y="379"/>
                  </a:cubicBezTo>
                  <a:cubicBezTo>
                    <a:pt x="13784" y="379"/>
                    <a:pt x="13829" y="1"/>
                    <a:pt x="1357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-1188400" y="3338575"/>
              <a:ext cx="158750" cy="11000"/>
            </a:xfrm>
            <a:custGeom>
              <a:avLst/>
              <a:gdLst/>
              <a:ahLst/>
              <a:cxnLst/>
              <a:rect l="l" t="t" r="r" b="b"/>
              <a:pathLst>
                <a:path w="6350" h="440" extrusionOk="0">
                  <a:moveTo>
                    <a:pt x="6108" y="0"/>
                  </a:moveTo>
                  <a:cubicBezTo>
                    <a:pt x="6106" y="0"/>
                    <a:pt x="6104" y="1"/>
                    <a:pt x="6101" y="1"/>
                  </a:cubicBezTo>
                  <a:cubicBezTo>
                    <a:pt x="4163" y="16"/>
                    <a:pt x="2225" y="38"/>
                    <a:pt x="287" y="61"/>
                  </a:cubicBezTo>
                  <a:cubicBezTo>
                    <a:pt x="48" y="69"/>
                    <a:pt x="1" y="440"/>
                    <a:pt x="242" y="440"/>
                  </a:cubicBezTo>
                  <a:cubicBezTo>
                    <a:pt x="245" y="440"/>
                    <a:pt x="247" y="440"/>
                    <a:pt x="250" y="440"/>
                  </a:cubicBezTo>
                  <a:lnTo>
                    <a:pt x="6063" y="379"/>
                  </a:lnTo>
                  <a:cubicBezTo>
                    <a:pt x="6303" y="372"/>
                    <a:pt x="6350" y="0"/>
                    <a:pt x="610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-1231200" y="2916175"/>
              <a:ext cx="257600" cy="178300"/>
            </a:xfrm>
            <a:custGeom>
              <a:avLst/>
              <a:gdLst/>
              <a:ahLst/>
              <a:cxnLst/>
              <a:rect l="l" t="t" r="r" b="b"/>
              <a:pathLst>
                <a:path w="10304" h="7132" extrusionOk="0">
                  <a:moveTo>
                    <a:pt x="1" y="1"/>
                  </a:moveTo>
                  <a:lnTo>
                    <a:pt x="940" y="5822"/>
                  </a:lnTo>
                  <a:lnTo>
                    <a:pt x="7813" y="7131"/>
                  </a:lnTo>
                  <a:cubicBezTo>
                    <a:pt x="7814" y="7132"/>
                    <a:pt x="7815" y="7132"/>
                    <a:pt x="7816" y="7132"/>
                  </a:cubicBezTo>
                  <a:cubicBezTo>
                    <a:pt x="8089" y="7132"/>
                    <a:pt x="10304" y="1711"/>
                    <a:pt x="10304" y="17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-1035875" y="2975975"/>
              <a:ext cx="157475" cy="133075"/>
            </a:xfrm>
            <a:custGeom>
              <a:avLst/>
              <a:gdLst/>
              <a:ahLst/>
              <a:cxnLst/>
              <a:rect l="l" t="t" r="r" b="b"/>
              <a:pathLst>
                <a:path w="6299" h="5323" extrusionOk="0">
                  <a:moveTo>
                    <a:pt x="1824" y="1"/>
                  </a:moveTo>
                  <a:lnTo>
                    <a:pt x="0" y="4739"/>
                  </a:lnTo>
                  <a:lnTo>
                    <a:pt x="3195" y="5322"/>
                  </a:lnTo>
                  <a:lnTo>
                    <a:pt x="6298" y="1083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F9E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-1306900" y="2934350"/>
              <a:ext cx="121725" cy="131725"/>
            </a:xfrm>
            <a:custGeom>
              <a:avLst/>
              <a:gdLst/>
              <a:ahLst/>
              <a:cxnLst/>
              <a:rect l="l" t="t" r="r" b="b"/>
              <a:pathLst>
                <a:path w="4869" h="5269" extrusionOk="0">
                  <a:moveTo>
                    <a:pt x="1" y="0"/>
                  </a:moveTo>
                  <a:lnTo>
                    <a:pt x="220" y="4383"/>
                  </a:lnTo>
                  <a:lnTo>
                    <a:pt x="4868" y="5269"/>
                  </a:lnTo>
                  <a:lnTo>
                    <a:pt x="373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E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-1247275" y="2919000"/>
              <a:ext cx="291650" cy="217475"/>
            </a:xfrm>
            <a:custGeom>
              <a:avLst/>
              <a:gdLst/>
              <a:ahLst/>
              <a:cxnLst/>
              <a:rect l="l" t="t" r="r" b="b"/>
              <a:pathLst>
                <a:path w="11666" h="8699" extrusionOk="0">
                  <a:moveTo>
                    <a:pt x="5508" y="1"/>
                  </a:moveTo>
                  <a:cubicBezTo>
                    <a:pt x="4476" y="1"/>
                    <a:pt x="3562" y="283"/>
                    <a:pt x="2771" y="849"/>
                  </a:cubicBezTo>
                  <a:cubicBezTo>
                    <a:pt x="682" y="2340"/>
                    <a:pt x="250" y="5209"/>
                    <a:pt x="235" y="5323"/>
                  </a:cubicBezTo>
                  <a:lnTo>
                    <a:pt x="23" y="6451"/>
                  </a:lnTo>
                  <a:cubicBezTo>
                    <a:pt x="0" y="6572"/>
                    <a:pt x="69" y="6685"/>
                    <a:pt x="175" y="6731"/>
                  </a:cubicBezTo>
                  <a:cubicBezTo>
                    <a:pt x="190" y="6738"/>
                    <a:pt x="205" y="6738"/>
                    <a:pt x="220" y="6746"/>
                  </a:cubicBezTo>
                  <a:cubicBezTo>
                    <a:pt x="234" y="6748"/>
                    <a:pt x="248" y="6749"/>
                    <a:pt x="262" y="6749"/>
                  </a:cubicBezTo>
                  <a:cubicBezTo>
                    <a:pt x="382" y="6749"/>
                    <a:pt x="487" y="6664"/>
                    <a:pt x="508" y="6541"/>
                  </a:cubicBezTo>
                  <a:lnTo>
                    <a:pt x="727" y="5406"/>
                  </a:lnTo>
                  <a:cubicBezTo>
                    <a:pt x="727" y="5376"/>
                    <a:pt x="1151" y="2613"/>
                    <a:pt x="3059" y="1258"/>
                  </a:cubicBezTo>
                  <a:cubicBezTo>
                    <a:pt x="3768" y="752"/>
                    <a:pt x="4596" y="498"/>
                    <a:pt x="5530" y="498"/>
                  </a:cubicBezTo>
                  <a:cubicBezTo>
                    <a:pt x="5883" y="498"/>
                    <a:pt x="6250" y="534"/>
                    <a:pt x="6632" y="607"/>
                  </a:cubicBezTo>
                  <a:lnTo>
                    <a:pt x="6768" y="637"/>
                  </a:lnTo>
                  <a:cubicBezTo>
                    <a:pt x="8168" y="902"/>
                    <a:pt x="9213" y="1545"/>
                    <a:pt x="9857" y="2545"/>
                  </a:cubicBezTo>
                  <a:cubicBezTo>
                    <a:pt x="11136" y="4513"/>
                    <a:pt x="10508" y="7245"/>
                    <a:pt x="10500" y="7283"/>
                  </a:cubicBezTo>
                  <a:lnTo>
                    <a:pt x="10288" y="8404"/>
                  </a:lnTo>
                  <a:cubicBezTo>
                    <a:pt x="10273" y="8472"/>
                    <a:pt x="10288" y="8532"/>
                    <a:pt x="10326" y="8593"/>
                  </a:cubicBezTo>
                  <a:cubicBezTo>
                    <a:pt x="10364" y="8646"/>
                    <a:pt x="10417" y="8684"/>
                    <a:pt x="10485" y="8691"/>
                  </a:cubicBezTo>
                  <a:cubicBezTo>
                    <a:pt x="10500" y="8699"/>
                    <a:pt x="10515" y="8699"/>
                    <a:pt x="10530" y="8699"/>
                  </a:cubicBezTo>
                  <a:cubicBezTo>
                    <a:pt x="10651" y="8699"/>
                    <a:pt x="10750" y="8616"/>
                    <a:pt x="10780" y="8502"/>
                  </a:cubicBezTo>
                  <a:lnTo>
                    <a:pt x="10984" y="7382"/>
                  </a:lnTo>
                  <a:cubicBezTo>
                    <a:pt x="11015" y="7261"/>
                    <a:pt x="11666" y="4422"/>
                    <a:pt x="10280" y="2280"/>
                  </a:cubicBezTo>
                  <a:cubicBezTo>
                    <a:pt x="9546" y="1159"/>
                    <a:pt x="8403" y="440"/>
                    <a:pt x="6859" y="145"/>
                  </a:cubicBezTo>
                  <a:lnTo>
                    <a:pt x="6730" y="122"/>
                  </a:lnTo>
                  <a:cubicBezTo>
                    <a:pt x="6306" y="41"/>
                    <a:pt x="5898" y="1"/>
                    <a:pt x="550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-1696375" y="3213875"/>
              <a:ext cx="91450" cy="142600"/>
            </a:xfrm>
            <a:custGeom>
              <a:avLst/>
              <a:gdLst/>
              <a:ahLst/>
              <a:cxnLst/>
              <a:rect l="l" t="t" r="r" b="b"/>
              <a:pathLst>
                <a:path w="3658" h="5704" extrusionOk="0">
                  <a:moveTo>
                    <a:pt x="3006" y="0"/>
                  </a:moveTo>
                  <a:cubicBezTo>
                    <a:pt x="2794" y="0"/>
                    <a:pt x="2597" y="114"/>
                    <a:pt x="2499" y="310"/>
                  </a:cubicBezTo>
                  <a:lnTo>
                    <a:pt x="145" y="4867"/>
                  </a:lnTo>
                  <a:cubicBezTo>
                    <a:pt x="1" y="5155"/>
                    <a:pt x="107" y="5496"/>
                    <a:pt x="395" y="5640"/>
                  </a:cubicBezTo>
                  <a:cubicBezTo>
                    <a:pt x="479" y="5683"/>
                    <a:pt x="569" y="5704"/>
                    <a:pt x="658" y="5704"/>
                  </a:cubicBezTo>
                  <a:cubicBezTo>
                    <a:pt x="863" y="5704"/>
                    <a:pt x="1061" y="5593"/>
                    <a:pt x="1167" y="5397"/>
                  </a:cubicBezTo>
                  <a:lnTo>
                    <a:pt x="3513" y="840"/>
                  </a:lnTo>
                  <a:cubicBezTo>
                    <a:pt x="3657" y="560"/>
                    <a:pt x="3551" y="212"/>
                    <a:pt x="3264" y="68"/>
                  </a:cubicBezTo>
                  <a:cubicBezTo>
                    <a:pt x="3180" y="23"/>
                    <a:pt x="3097" y="0"/>
                    <a:pt x="300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-1795725" y="3323050"/>
              <a:ext cx="137625" cy="220325"/>
            </a:xfrm>
            <a:custGeom>
              <a:avLst/>
              <a:gdLst/>
              <a:ahLst/>
              <a:cxnLst/>
              <a:rect l="l" t="t" r="r" b="b"/>
              <a:pathLst>
                <a:path w="5505" h="8813" extrusionOk="0">
                  <a:moveTo>
                    <a:pt x="4626" y="1"/>
                  </a:moveTo>
                  <a:cubicBezTo>
                    <a:pt x="4353" y="1"/>
                    <a:pt x="4089" y="152"/>
                    <a:pt x="3952" y="417"/>
                  </a:cubicBezTo>
                  <a:lnTo>
                    <a:pt x="198" y="7699"/>
                  </a:lnTo>
                  <a:cubicBezTo>
                    <a:pt x="1" y="8070"/>
                    <a:pt x="152" y="8532"/>
                    <a:pt x="523" y="8729"/>
                  </a:cubicBezTo>
                  <a:cubicBezTo>
                    <a:pt x="636" y="8785"/>
                    <a:pt x="755" y="8812"/>
                    <a:pt x="872" y="8812"/>
                  </a:cubicBezTo>
                  <a:cubicBezTo>
                    <a:pt x="1149" y="8812"/>
                    <a:pt x="1414" y="8662"/>
                    <a:pt x="1553" y="8396"/>
                  </a:cubicBezTo>
                  <a:lnTo>
                    <a:pt x="5307" y="1114"/>
                  </a:lnTo>
                  <a:cubicBezTo>
                    <a:pt x="5504" y="743"/>
                    <a:pt x="5353" y="281"/>
                    <a:pt x="4982" y="84"/>
                  </a:cubicBezTo>
                  <a:cubicBezTo>
                    <a:pt x="4868" y="31"/>
                    <a:pt x="4747" y="1"/>
                    <a:pt x="4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-830350" y="3213875"/>
              <a:ext cx="91425" cy="142600"/>
            </a:xfrm>
            <a:custGeom>
              <a:avLst/>
              <a:gdLst/>
              <a:ahLst/>
              <a:cxnLst/>
              <a:rect l="l" t="t" r="r" b="b"/>
              <a:pathLst>
                <a:path w="3657" h="5704" extrusionOk="0">
                  <a:moveTo>
                    <a:pt x="651" y="0"/>
                  </a:moveTo>
                  <a:cubicBezTo>
                    <a:pt x="560" y="0"/>
                    <a:pt x="477" y="23"/>
                    <a:pt x="386" y="68"/>
                  </a:cubicBezTo>
                  <a:cubicBezTo>
                    <a:pt x="106" y="212"/>
                    <a:pt x="0" y="560"/>
                    <a:pt x="144" y="840"/>
                  </a:cubicBezTo>
                  <a:lnTo>
                    <a:pt x="2491" y="5397"/>
                  </a:lnTo>
                  <a:cubicBezTo>
                    <a:pt x="2591" y="5593"/>
                    <a:pt x="2791" y="5704"/>
                    <a:pt x="2998" y="5704"/>
                  </a:cubicBezTo>
                  <a:cubicBezTo>
                    <a:pt x="3087" y="5704"/>
                    <a:pt x="3178" y="5683"/>
                    <a:pt x="3263" y="5640"/>
                  </a:cubicBezTo>
                  <a:cubicBezTo>
                    <a:pt x="3543" y="5496"/>
                    <a:pt x="3656" y="5155"/>
                    <a:pt x="3512" y="4867"/>
                  </a:cubicBezTo>
                  <a:lnTo>
                    <a:pt x="1158" y="310"/>
                  </a:lnTo>
                  <a:cubicBezTo>
                    <a:pt x="1060" y="114"/>
                    <a:pt x="855" y="0"/>
                    <a:pt x="651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-777175" y="3323050"/>
              <a:ext cx="137600" cy="220325"/>
            </a:xfrm>
            <a:custGeom>
              <a:avLst/>
              <a:gdLst/>
              <a:ahLst/>
              <a:cxnLst/>
              <a:rect l="l" t="t" r="r" b="b"/>
              <a:pathLst>
                <a:path w="5504" h="8813" extrusionOk="0">
                  <a:moveTo>
                    <a:pt x="878" y="1"/>
                  </a:moveTo>
                  <a:cubicBezTo>
                    <a:pt x="757" y="1"/>
                    <a:pt x="636" y="31"/>
                    <a:pt x="523" y="84"/>
                  </a:cubicBezTo>
                  <a:cubicBezTo>
                    <a:pt x="152" y="281"/>
                    <a:pt x="0" y="743"/>
                    <a:pt x="197" y="1114"/>
                  </a:cubicBezTo>
                  <a:lnTo>
                    <a:pt x="3952" y="8396"/>
                  </a:lnTo>
                  <a:cubicBezTo>
                    <a:pt x="4085" y="8662"/>
                    <a:pt x="4352" y="8812"/>
                    <a:pt x="4631" y="8812"/>
                  </a:cubicBezTo>
                  <a:cubicBezTo>
                    <a:pt x="4749" y="8812"/>
                    <a:pt x="4869" y="8785"/>
                    <a:pt x="4981" y="8729"/>
                  </a:cubicBezTo>
                  <a:cubicBezTo>
                    <a:pt x="5352" y="8532"/>
                    <a:pt x="5504" y="8070"/>
                    <a:pt x="5307" y="7699"/>
                  </a:cubicBezTo>
                  <a:lnTo>
                    <a:pt x="1552" y="417"/>
                  </a:lnTo>
                  <a:cubicBezTo>
                    <a:pt x="1416" y="152"/>
                    <a:pt x="1151" y="1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-1384300" y="3225025"/>
              <a:ext cx="47925" cy="458950"/>
            </a:xfrm>
            <a:custGeom>
              <a:avLst/>
              <a:gdLst/>
              <a:ahLst/>
              <a:cxnLst/>
              <a:rect l="l" t="t" r="r" b="b"/>
              <a:pathLst>
                <a:path w="1917" h="18358" extrusionOk="0">
                  <a:moveTo>
                    <a:pt x="379" y="1"/>
                  </a:moveTo>
                  <a:lnTo>
                    <a:pt x="1" y="38"/>
                  </a:lnTo>
                  <a:lnTo>
                    <a:pt x="1538" y="18358"/>
                  </a:lnTo>
                  <a:lnTo>
                    <a:pt x="1916" y="1835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-1222475" y="3218225"/>
              <a:ext cx="9675" cy="465750"/>
            </a:xfrm>
            <a:custGeom>
              <a:avLst/>
              <a:gdLst/>
              <a:ahLst/>
              <a:cxnLst/>
              <a:rect l="l" t="t" r="r" b="b"/>
              <a:pathLst>
                <a:path w="387" h="18630" extrusionOk="0">
                  <a:moveTo>
                    <a:pt x="0" y="0"/>
                  </a:moveTo>
                  <a:lnTo>
                    <a:pt x="0" y="18630"/>
                  </a:lnTo>
                  <a:lnTo>
                    <a:pt x="386" y="1863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-1161350" y="3221625"/>
              <a:ext cx="29350" cy="462350"/>
            </a:xfrm>
            <a:custGeom>
              <a:avLst/>
              <a:gdLst/>
              <a:ahLst/>
              <a:cxnLst/>
              <a:rect l="l" t="t" r="r" b="b"/>
              <a:pathLst>
                <a:path w="1174" h="18494" extrusionOk="0">
                  <a:moveTo>
                    <a:pt x="795" y="0"/>
                  </a:moveTo>
                  <a:lnTo>
                    <a:pt x="0" y="18494"/>
                  </a:lnTo>
                  <a:lnTo>
                    <a:pt x="386" y="18494"/>
                  </a:lnTo>
                  <a:lnTo>
                    <a:pt x="1174" y="16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-1546100" y="3231850"/>
              <a:ext cx="81775" cy="452125"/>
            </a:xfrm>
            <a:custGeom>
              <a:avLst/>
              <a:gdLst/>
              <a:ahLst/>
              <a:cxnLst/>
              <a:rect l="l" t="t" r="r" b="b"/>
              <a:pathLst>
                <a:path w="3271" h="18085" extrusionOk="0">
                  <a:moveTo>
                    <a:pt x="379" y="0"/>
                  </a:moveTo>
                  <a:lnTo>
                    <a:pt x="1" y="61"/>
                  </a:lnTo>
                  <a:lnTo>
                    <a:pt x="2885" y="18085"/>
                  </a:lnTo>
                  <a:lnTo>
                    <a:pt x="3271" y="1808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-1465300" y="3228625"/>
              <a:ext cx="65325" cy="455350"/>
            </a:xfrm>
            <a:custGeom>
              <a:avLst/>
              <a:gdLst/>
              <a:ahLst/>
              <a:cxnLst/>
              <a:rect l="l" t="t" r="r" b="b"/>
              <a:pathLst>
                <a:path w="2613" h="18214" extrusionOk="0">
                  <a:moveTo>
                    <a:pt x="387" y="0"/>
                  </a:moveTo>
                  <a:lnTo>
                    <a:pt x="1" y="46"/>
                  </a:lnTo>
                  <a:lnTo>
                    <a:pt x="2234" y="18214"/>
                  </a:lnTo>
                  <a:lnTo>
                    <a:pt x="2613" y="1821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-1303300" y="3221800"/>
              <a:ext cx="29175" cy="462175"/>
            </a:xfrm>
            <a:custGeom>
              <a:avLst/>
              <a:gdLst/>
              <a:ahLst/>
              <a:cxnLst/>
              <a:rect l="l" t="t" r="r" b="b"/>
              <a:pathLst>
                <a:path w="1167" h="18487" extrusionOk="0">
                  <a:moveTo>
                    <a:pt x="379" y="1"/>
                  </a:moveTo>
                  <a:lnTo>
                    <a:pt x="1" y="16"/>
                  </a:lnTo>
                  <a:lnTo>
                    <a:pt x="788" y="18487"/>
                  </a:lnTo>
                  <a:lnTo>
                    <a:pt x="1167" y="18487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-1098900" y="3224850"/>
              <a:ext cx="47900" cy="459125"/>
            </a:xfrm>
            <a:custGeom>
              <a:avLst/>
              <a:gdLst/>
              <a:ahLst/>
              <a:cxnLst/>
              <a:rect l="l" t="t" r="r" b="b"/>
              <a:pathLst>
                <a:path w="1916" h="18365" extrusionOk="0">
                  <a:moveTo>
                    <a:pt x="1537" y="0"/>
                  </a:moveTo>
                  <a:lnTo>
                    <a:pt x="0" y="18365"/>
                  </a:lnTo>
                  <a:lnTo>
                    <a:pt x="386" y="18365"/>
                  </a:lnTo>
                  <a:lnTo>
                    <a:pt x="1915" y="38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-1035500" y="3228425"/>
              <a:ext cx="65300" cy="455550"/>
            </a:xfrm>
            <a:custGeom>
              <a:avLst/>
              <a:gdLst/>
              <a:ahLst/>
              <a:cxnLst/>
              <a:rect l="l" t="t" r="r" b="b"/>
              <a:pathLst>
                <a:path w="2612" h="18222" extrusionOk="0">
                  <a:moveTo>
                    <a:pt x="2233" y="1"/>
                  </a:moveTo>
                  <a:lnTo>
                    <a:pt x="0" y="18222"/>
                  </a:lnTo>
                  <a:lnTo>
                    <a:pt x="386" y="18222"/>
                  </a:lnTo>
                  <a:lnTo>
                    <a:pt x="2612" y="4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-1631650" y="3234500"/>
              <a:ext cx="828000" cy="460275"/>
            </a:xfrm>
            <a:custGeom>
              <a:avLst/>
              <a:gdLst/>
              <a:ahLst/>
              <a:cxnLst/>
              <a:rect l="l" t="t" r="r" b="b"/>
              <a:pathLst>
                <a:path w="33120" h="18411" extrusionOk="0">
                  <a:moveTo>
                    <a:pt x="750" y="0"/>
                  </a:moveTo>
                  <a:lnTo>
                    <a:pt x="1" y="144"/>
                  </a:lnTo>
                  <a:lnTo>
                    <a:pt x="3301" y="17032"/>
                  </a:lnTo>
                  <a:cubicBezTo>
                    <a:pt x="3460" y="17835"/>
                    <a:pt x="4164" y="18410"/>
                    <a:pt x="4974" y="18410"/>
                  </a:cubicBezTo>
                  <a:lnTo>
                    <a:pt x="28146" y="18410"/>
                  </a:lnTo>
                  <a:cubicBezTo>
                    <a:pt x="28956" y="18410"/>
                    <a:pt x="29660" y="17835"/>
                    <a:pt x="29819" y="17032"/>
                  </a:cubicBezTo>
                  <a:lnTo>
                    <a:pt x="33119" y="144"/>
                  </a:lnTo>
                  <a:lnTo>
                    <a:pt x="32370" y="0"/>
                  </a:lnTo>
                  <a:lnTo>
                    <a:pt x="29069" y="16889"/>
                  </a:lnTo>
                  <a:cubicBezTo>
                    <a:pt x="28979" y="17328"/>
                    <a:pt x="28593" y="17646"/>
                    <a:pt x="28146" y="17646"/>
                  </a:cubicBezTo>
                  <a:lnTo>
                    <a:pt x="4974" y="17646"/>
                  </a:lnTo>
                  <a:cubicBezTo>
                    <a:pt x="4528" y="17646"/>
                    <a:pt x="4142" y="17328"/>
                    <a:pt x="4051" y="16889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-1578850" y="3440025"/>
              <a:ext cx="722400" cy="19125"/>
            </a:xfrm>
            <a:custGeom>
              <a:avLst/>
              <a:gdLst/>
              <a:ahLst/>
              <a:cxnLst/>
              <a:rect l="l" t="t" r="r" b="b"/>
              <a:pathLst>
                <a:path w="28896" h="765" extrusionOk="0">
                  <a:moveTo>
                    <a:pt x="1" y="0"/>
                  </a:moveTo>
                  <a:lnTo>
                    <a:pt x="1" y="765"/>
                  </a:lnTo>
                  <a:lnTo>
                    <a:pt x="28895" y="765"/>
                  </a:lnTo>
                  <a:lnTo>
                    <a:pt x="28895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-1655100" y="3190975"/>
              <a:ext cx="874725" cy="54900"/>
            </a:xfrm>
            <a:custGeom>
              <a:avLst/>
              <a:gdLst/>
              <a:ahLst/>
              <a:cxnLst/>
              <a:rect l="l" t="t" r="r" b="b"/>
              <a:pathLst>
                <a:path w="34989" h="2196" extrusionOk="0">
                  <a:moveTo>
                    <a:pt x="311" y="0"/>
                  </a:moveTo>
                  <a:cubicBezTo>
                    <a:pt x="144" y="0"/>
                    <a:pt x="0" y="136"/>
                    <a:pt x="0" y="303"/>
                  </a:cubicBezTo>
                  <a:lnTo>
                    <a:pt x="0" y="1885"/>
                  </a:lnTo>
                  <a:cubicBezTo>
                    <a:pt x="0" y="2052"/>
                    <a:pt x="144" y="2195"/>
                    <a:pt x="311" y="2195"/>
                  </a:cubicBezTo>
                  <a:lnTo>
                    <a:pt x="34686" y="2195"/>
                  </a:lnTo>
                  <a:cubicBezTo>
                    <a:pt x="34852" y="2195"/>
                    <a:pt x="34988" y="2052"/>
                    <a:pt x="34988" y="1885"/>
                  </a:cubicBezTo>
                  <a:lnTo>
                    <a:pt x="34988" y="303"/>
                  </a:lnTo>
                  <a:cubicBezTo>
                    <a:pt x="34988" y="136"/>
                    <a:pt x="34852" y="0"/>
                    <a:pt x="34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-1058775" y="2687750"/>
              <a:ext cx="215000" cy="215575"/>
            </a:xfrm>
            <a:custGeom>
              <a:avLst/>
              <a:gdLst/>
              <a:ahLst/>
              <a:cxnLst/>
              <a:rect l="l" t="t" r="r" b="b"/>
              <a:pathLst>
                <a:path w="8600" h="8623" extrusionOk="0">
                  <a:moveTo>
                    <a:pt x="6094" y="1"/>
                  </a:moveTo>
                  <a:lnTo>
                    <a:pt x="3679" y="1848"/>
                  </a:lnTo>
                  <a:lnTo>
                    <a:pt x="787" y="901"/>
                  </a:lnTo>
                  <a:lnTo>
                    <a:pt x="1794" y="3770"/>
                  </a:lnTo>
                  <a:lnTo>
                    <a:pt x="0" y="6231"/>
                  </a:lnTo>
                  <a:lnTo>
                    <a:pt x="3043" y="6163"/>
                  </a:lnTo>
                  <a:lnTo>
                    <a:pt x="4830" y="8623"/>
                  </a:lnTo>
                  <a:lnTo>
                    <a:pt x="5700" y="5708"/>
                  </a:lnTo>
                  <a:lnTo>
                    <a:pt x="8600" y="4770"/>
                  </a:lnTo>
                  <a:lnTo>
                    <a:pt x="6094" y="3044"/>
                  </a:lnTo>
                  <a:lnTo>
                    <a:pt x="6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-1194850" y="2682450"/>
              <a:ext cx="111300" cy="111500"/>
            </a:xfrm>
            <a:custGeom>
              <a:avLst/>
              <a:gdLst/>
              <a:ahLst/>
              <a:cxnLst/>
              <a:rect l="l" t="t" r="r" b="b"/>
              <a:pathLst>
                <a:path w="4452" h="4460" extrusionOk="0">
                  <a:moveTo>
                    <a:pt x="2491" y="1"/>
                  </a:moveTo>
                  <a:lnTo>
                    <a:pt x="1575" y="1280"/>
                  </a:lnTo>
                  <a:lnTo>
                    <a:pt x="0" y="1250"/>
                  </a:lnTo>
                  <a:lnTo>
                    <a:pt x="939" y="2521"/>
                  </a:lnTo>
                  <a:lnTo>
                    <a:pt x="424" y="4013"/>
                  </a:lnTo>
                  <a:lnTo>
                    <a:pt x="1916" y="3513"/>
                  </a:lnTo>
                  <a:lnTo>
                    <a:pt x="3180" y="4459"/>
                  </a:lnTo>
                  <a:lnTo>
                    <a:pt x="3165" y="2885"/>
                  </a:lnTo>
                  <a:lnTo>
                    <a:pt x="4451" y="1976"/>
                  </a:lnTo>
                  <a:lnTo>
                    <a:pt x="2953" y="1507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-1290050" y="2754000"/>
              <a:ext cx="67400" cy="65675"/>
            </a:xfrm>
            <a:custGeom>
              <a:avLst/>
              <a:gdLst/>
              <a:ahLst/>
              <a:cxnLst/>
              <a:rect l="l" t="t" r="r" b="b"/>
              <a:pathLst>
                <a:path w="2696" h="2627" extrusionOk="0">
                  <a:moveTo>
                    <a:pt x="1272" y="0"/>
                  </a:moveTo>
                  <a:lnTo>
                    <a:pt x="924" y="878"/>
                  </a:lnTo>
                  <a:lnTo>
                    <a:pt x="1" y="1083"/>
                  </a:lnTo>
                  <a:lnTo>
                    <a:pt x="727" y="1688"/>
                  </a:lnTo>
                  <a:lnTo>
                    <a:pt x="637" y="2627"/>
                  </a:lnTo>
                  <a:lnTo>
                    <a:pt x="1439" y="2127"/>
                  </a:lnTo>
                  <a:lnTo>
                    <a:pt x="2302" y="2498"/>
                  </a:lnTo>
                  <a:lnTo>
                    <a:pt x="2075" y="1582"/>
                  </a:lnTo>
                  <a:lnTo>
                    <a:pt x="2696" y="878"/>
                  </a:lnTo>
                  <a:lnTo>
                    <a:pt x="1749" y="810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-884675" y="2890050"/>
              <a:ext cx="111300" cy="111500"/>
            </a:xfrm>
            <a:custGeom>
              <a:avLst/>
              <a:gdLst/>
              <a:ahLst/>
              <a:cxnLst/>
              <a:rect l="l" t="t" r="r" b="b"/>
              <a:pathLst>
                <a:path w="4452" h="4460" extrusionOk="0">
                  <a:moveTo>
                    <a:pt x="2491" y="1"/>
                  </a:moveTo>
                  <a:lnTo>
                    <a:pt x="1575" y="1280"/>
                  </a:lnTo>
                  <a:lnTo>
                    <a:pt x="0" y="1257"/>
                  </a:lnTo>
                  <a:lnTo>
                    <a:pt x="932" y="2522"/>
                  </a:lnTo>
                  <a:lnTo>
                    <a:pt x="424" y="4013"/>
                  </a:lnTo>
                  <a:lnTo>
                    <a:pt x="1916" y="3513"/>
                  </a:lnTo>
                  <a:lnTo>
                    <a:pt x="3172" y="4460"/>
                  </a:lnTo>
                  <a:lnTo>
                    <a:pt x="3165" y="2885"/>
                  </a:lnTo>
                  <a:lnTo>
                    <a:pt x="4452" y="1977"/>
                  </a:lnTo>
                  <a:lnTo>
                    <a:pt x="2953" y="1507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-872750" y="3053200"/>
              <a:ext cx="67200" cy="65675"/>
            </a:xfrm>
            <a:custGeom>
              <a:avLst/>
              <a:gdLst/>
              <a:ahLst/>
              <a:cxnLst/>
              <a:rect l="l" t="t" r="r" b="b"/>
              <a:pathLst>
                <a:path w="2688" h="2627" extrusionOk="0">
                  <a:moveTo>
                    <a:pt x="1265" y="0"/>
                  </a:moveTo>
                  <a:lnTo>
                    <a:pt x="916" y="878"/>
                  </a:lnTo>
                  <a:lnTo>
                    <a:pt x="0" y="1083"/>
                  </a:lnTo>
                  <a:lnTo>
                    <a:pt x="720" y="1688"/>
                  </a:lnTo>
                  <a:lnTo>
                    <a:pt x="636" y="2627"/>
                  </a:lnTo>
                  <a:lnTo>
                    <a:pt x="1431" y="2120"/>
                  </a:lnTo>
                  <a:lnTo>
                    <a:pt x="2294" y="2498"/>
                  </a:lnTo>
                  <a:lnTo>
                    <a:pt x="2067" y="1582"/>
                  </a:lnTo>
                  <a:lnTo>
                    <a:pt x="2688" y="871"/>
                  </a:lnTo>
                  <a:lnTo>
                    <a:pt x="1749" y="81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-1276225" y="2883050"/>
              <a:ext cx="6275" cy="1925"/>
            </a:xfrm>
            <a:custGeom>
              <a:avLst/>
              <a:gdLst/>
              <a:ahLst/>
              <a:cxnLst/>
              <a:rect l="l" t="t" r="r" b="b"/>
              <a:pathLst>
                <a:path w="251" h="77" extrusionOk="0">
                  <a:moveTo>
                    <a:pt x="250" y="1"/>
                  </a:moveTo>
                  <a:lnTo>
                    <a:pt x="0" y="69"/>
                  </a:lnTo>
                  <a:cubicBezTo>
                    <a:pt x="0" y="69"/>
                    <a:pt x="0" y="76"/>
                    <a:pt x="0" y="76"/>
                  </a:cubicBezTo>
                  <a:lnTo>
                    <a:pt x="250" y="16"/>
                  </a:lnTo>
                  <a:cubicBezTo>
                    <a:pt x="250" y="16"/>
                    <a:pt x="250" y="8"/>
                    <a:pt x="250" y="1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-1633900" y="2854475"/>
              <a:ext cx="691525" cy="707675"/>
            </a:xfrm>
            <a:custGeom>
              <a:avLst/>
              <a:gdLst/>
              <a:ahLst/>
              <a:cxnLst/>
              <a:rect l="l" t="t" r="r" b="b"/>
              <a:pathLst>
                <a:path w="27661" h="28307" extrusionOk="0">
                  <a:moveTo>
                    <a:pt x="18895" y="1"/>
                  </a:moveTo>
                  <a:lnTo>
                    <a:pt x="14557" y="1144"/>
                  </a:lnTo>
                  <a:lnTo>
                    <a:pt x="14307" y="1212"/>
                  </a:lnTo>
                  <a:lnTo>
                    <a:pt x="4217" y="3869"/>
                  </a:lnTo>
                  <a:lnTo>
                    <a:pt x="0" y="4982"/>
                  </a:lnTo>
                  <a:lnTo>
                    <a:pt x="3566" y="24724"/>
                  </a:lnTo>
                  <a:cubicBezTo>
                    <a:pt x="3664" y="25375"/>
                    <a:pt x="3717" y="26003"/>
                    <a:pt x="3482" y="26617"/>
                  </a:cubicBezTo>
                  <a:cubicBezTo>
                    <a:pt x="3209" y="27354"/>
                    <a:pt x="2987" y="28307"/>
                    <a:pt x="3724" y="28307"/>
                  </a:cubicBezTo>
                  <a:cubicBezTo>
                    <a:pt x="3744" y="28307"/>
                    <a:pt x="3764" y="28306"/>
                    <a:pt x="3785" y="28305"/>
                  </a:cubicBezTo>
                  <a:lnTo>
                    <a:pt x="5238" y="27926"/>
                  </a:lnTo>
                  <a:lnTo>
                    <a:pt x="5488" y="27858"/>
                  </a:lnTo>
                  <a:lnTo>
                    <a:pt x="25571" y="22567"/>
                  </a:lnTo>
                  <a:lnTo>
                    <a:pt x="25723" y="22521"/>
                  </a:lnTo>
                  <a:lnTo>
                    <a:pt x="26972" y="22196"/>
                  </a:lnTo>
                  <a:cubicBezTo>
                    <a:pt x="26994" y="22188"/>
                    <a:pt x="27017" y="22173"/>
                    <a:pt x="27032" y="22158"/>
                  </a:cubicBezTo>
                  <a:cubicBezTo>
                    <a:pt x="27661" y="21795"/>
                    <a:pt x="27002" y="21075"/>
                    <a:pt x="26404" y="20576"/>
                  </a:cubicBezTo>
                  <a:cubicBezTo>
                    <a:pt x="25897" y="20159"/>
                    <a:pt x="25632" y="19584"/>
                    <a:pt x="25397" y="18971"/>
                  </a:cubicBezTo>
                  <a:lnTo>
                    <a:pt x="18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-1561800" y="2729375"/>
              <a:ext cx="304150" cy="258300"/>
            </a:xfrm>
            <a:custGeom>
              <a:avLst/>
              <a:gdLst/>
              <a:ahLst/>
              <a:cxnLst/>
              <a:rect l="l" t="t" r="r" b="b"/>
              <a:pathLst>
                <a:path w="12166" h="10332" extrusionOk="0">
                  <a:moveTo>
                    <a:pt x="5911" y="0"/>
                  </a:moveTo>
                  <a:cubicBezTo>
                    <a:pt x="5454" y="0"/>
                    <a:pt x="4982" y="64"/>
                    <a:pt x="4497" y="190"/>
                  </a:cubicBezTo>
                  <a:cubicBezTo>
                    <a:pt x="3096" y="561"/>
                    <a:pt x="2067" y="1326"/>
                    <a:pt x="1431" y="2476"/>
                  </a:cubicBezTo>
                  <a:cubicBezTo>
                    <a:pt x="0" y="5065"/>
                    <a:pt x="1105" y="8775"/>
                    <a:pt x="1143" y="8918"/>
                  </a:cubicBezTo>
                  <a:lnTo>
                    <a:pt x="1461" y="10183"/>
                  </a:lnTo>
                  <a:cubicBezTo>
                    <a:pt x="1481" y="10274"/>
                    <a:pt x="1556" y="10331"/>
                    <a:pt x="1644" y="10331"/>
                  </a:cubicBezTo>
                  <a:cubicBezTo>
                    <a:pt x="1659" y="10331"/>
                    <a:pt x="1673" y="10330"/>
                    <a:pt x="1688" y="10326"/>
                  </a:cubicBezTo>
                  <a:cubicBezTo>
                    <a:pt x="1794" y="10296"/>
                    <a:pt x="1855" y="10198"/>
                    <a:pt x="1825" y="10092"/>
                  </a:cubicBezTo>
                  <a:lnTo>
                    <a:pt x="1514" y="8820"/>
                  </a:lnTo>
                  <a:cubicBezTo>
                    <a:pt x="1507" y="8782"/>
                    <a:pt x="409" y="5111"/>
                    <a:pt x="1772" y="2666"/>
                  </a:cubicBezTo>
                  <a:cubicBezTo>
                    <a:pt x="2354" y="1606"/>
                    <a:pt x="3301" y="902"/>
                    <a:pt x="4595" y="561"/>
                  </a:cubicBezTo>
                  <a:cubicBezTo>
                    <a:pt x="5048" y="441"/>
                    <a:pt x="5487" y="382"/>
                    <a:pt x="5912" y="382"/>
                  </a:cubicBezTo>
                  <a:cubicBezTo>
                    <a:pt x="6696" y="382"/>
                    <a:pt x="7430" y="585"/>
                    <a:pt x="8108" y="993"/>
                  </a:cubicBezTo>
                  <a:cubicBezTo>
                    <a:pt x="10492" y="2416"/>
                    <a:pt x="11393" y="5815"/>
                    <a:pt x="11484" y="6193"/>
                  </a:cubicBezTo>
                  <a:lnTo>
                    <a:pt x="11771" y="7367"/>
                  </a:lnTo>
                  <a:cubicBezTo>
                    <a:pt x="11790" y="7449"/>
                    <a:pt x="11868" y="7510"/>
                    <a:pt x="11950" y="7510"/>
                  </a:cubicBezTo>
                  <a:cubicBezTo>
                    <a:pt x="11966" y="7510"/>
                    <a:pt x="11983" y="7508"/>
                    <a:pt x="11999" y="7503"/>
                  </a:cubicBezTo>
                  <a:cubicBezTo>
                    <a:pt x="12021" y="7503"/>
                    <a:pt x="12036" y="7495"/>
                    <a:pt x="12052" y="7488"/>
                  </a:cubicBezTo>
                  <a:cubicBezTo>
                    <a:pt x="12120" y="7442"/>
                    <a:pt x="12165" y="7359"/>
                    <a:pt x="12142" y="7276"/>
                  </a:cubicBezTo>
                  <a:lnTo>
                    <a:pt x="11855" y="6102"/>
                  </a:lnTo>
                  <a:cubicBezTo>
                    <a:pt x="11756" y="5701"/>
                    <a:pt x="10825" y="2174"/>
                    <a:pt x="8304" y="660"/>
                  </a:cubicBezTo>
                  <a:cubicBezTo>
                    <a:pt x="7565" y="221"/>
                    <a:pt x="6764" y="0"/>
                    <a:pt x="5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-1633900" y="2979000"/>
              <a:ext cx="137225" cy="583150"/>
            </a:xfrm>
            <a:custGeom>
              <a:avLst/>
              <a:gdLst/>
              <a:ahLst/>
              <a:cxnLst/>
              <a:rect l="l" t="t" r="r" b="b"/>
              <a:pathLst>
                <a:path w="5489" h="23326" extrusionOk="0">
                  <a:moveTo>
                    <a:pt x="0" y="1"/>
                  </a:moveTo>
                  <a:lnTo>
                    <a:pt x="3566" y="19743"/>
                  </a:lnTo>
                  <a:cubicBezTo>
                    <a:pt x="3664" y="20394"/>
                    <a:pt x="3717" y="21022"/>
                    <a:pt x="3482" y="21636"/>
                  </a:cubicBezTo>
                  <a:cubicBezTo>
                    <a:pt x="3209" y="22373"/>
                    <a:pt x="2987" y="23326"/>
                    <a:pt x="3724" y="23326"/>
                  </a:cubicBezTo>
                  <a:cubicBezTo>
                    <a:pt x="3744" y="23326"/>
                    <a:pt x="3764" y="23325"/>
                    <a:pt x="3785" y="23324"/>
                  </a:cubicBezTo>
                  <a:lnTo>
                    <a:pt x="5238" y="22945"/>
                  </a:lnTo>
                  <a:lnTo>
                    <a:pt x="5488" y="228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-1161550" y="2854475"/>
              <a:ext cx="219175" cy="564175"/>
            </a:xfrm>
            <a:custGeom>
              <a:avLst/>
              <a:gdLst/>
              <a:ahLst/>
              <a:cxnLst/>
              <a:rect l="l" t="t" r="r" b="b"/>
              <a:pathLst>
                <a:path w="8767" h="22567" extrusionOk="0">
                  <a:moveTo>
                    <a:pt x="1" y="1"/>
                  </a:moveTo>
                  <a:lnTo>
                    <a:pt x="6677" y="22567"/>
                  </a:lnTo>
                  <a:lnTo>
                    <a:pt x="6829" y="22521"/>
                  </a:lnTo>
                  <a:lnTo>
                    <a:pt x="8138" y="22158"/>
                  </a:lnTo>
                  <a:cubicBezTo>
                    <a:pt x="8767" y="21795"/>
                    <a:pt x="8108" y="21075"/>
                    <a:pt x="7510" y="20576"/>
                  </a:cubicBezTo>
                  <a:cubicBezTo>
                    <a:pt x="7003" y="20159"/>
                    <a:pt x="6738" y="19584"/>
                    <a:pt x="6503" y="189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-1489700" y="3359750"/>
              <a:ext cx="451750" cy="142575"/>
            </a:xfrm>
            <a:custGeom>
              <a:avLst/>
              <a:gdLst/>
              <a:ahLst/>
              <a:cxnLst/>
              <a:rect l="l" t="t" r="r" b="b"/>
              <a:pathLst>
                <a:path w="18070" h="5703" extrusionOk="0">
                  <a:moveTo>
                    <a:pt x="17861" y="1"/>
                  </a:moveTo>
                  <a:cubicBezTo>
                    <a:pt x="17842" y="1"/>
                    <a:pt x="17823" y="3"/>
                    <a:pt x="17805" y="9"/>
                  </a:cubicBezTo>
                  <a:lnTo>
                    <a:pt x="159" y="5331"/>
                  </a:lnTo>
                  <a:cubicBezTo>
                    <a:pt x="61" y="5353"/>
                    <a:pt x="0" y="5467"/>
                    <a:pt x="31" y="5565"/>
                  </a:cubicBezTo>
                  <a:cubicBezTo>
                    <a:pt x="55" y="5651"/>
                    <a:pt x="130" y="5702"/>
                    <a:pt x="214" y="5702"/>
                  </a:cubicBezTo>
                  <a:cubicBezTo>
                    <a:pt x="233" y="5702"/>
                    <a:pt x="253" y="5700"/>
                    <a:pt x="273" y="5694"/>
                  </a:cubicBezTo>
                  <a:lnTo>
                    <a:pt x="17911" y="372"/>
                  </a:lnTo>
                  <a:cubicBezTo>
                    <a:pt x="17926" y="372"/>
                    <a:pt x="17941" y="365"/>
                    <a:pt x="17956" y="357"/>
                  </a:cubicBezTo>
                  <a:cubicBezTo>
                    <a:pt x="18032" y="312"/>
                    <a:pt x="18070" y="221"/>
                    <a:pt x="18040" y="138"/>
                  </a:cubicBezTo>
                  <a:cubicBezTo>
                    <a:pt x="18015" y="52"/>
                    <a:pt x="17940" y="1"/>
                    <a:pt x="17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-1498400" y="3033700"/>
              <a:ext cx="630975" cy="620750"/>
            </a:xfrm>
            <a:custGeom>
              <a:avLst/>
              <a:gdLst/>
              <a:ahLst/>
              <a:cxnLst/>
              <a:rect l="l" t="t" r="r" b="b"/>
              <a:pathLst>
                <a:path w="25239" h="24830" extrusionOk="0">
                  <a:moveTo>
                    <a:pt x="5564" y="0"/>
                  </a:moveTo>
                  <a:lnTo>
                    <a:pt x="1908" y="17752"/>
                  </a:lnTo>
                  <a:cubicBezTo>
                    <a:pt x="1734" y="18327"/>
                    <a:pt x="1529" y="18857"/>
                    <a:pt x="1098" y="19273"/>
                  </a:cubicBezTo>
                  <a:cubicBezTo>
                    <a:pt x="568" y="19781"/>
                    <a:pt x="0" y="20500"/>
                    <a:pt x="689" y="20772"/>
                  </a:cubicBezTo>
                  <a:lnTo>
                    <a:pt x="22036" y="24830"/>
                  </a:lnTo>
                  <a:cubicBezTo>
                    <a:pt x="22771" y="24830"/>
                    <a:pt x="22506" y="23952"/>
                    <a:pt x="22195" y="23286"/>
                  </a:cubicBezTo>
                  <a:cubicBezTo>
                    <a:pt x="21953" y="22748"/>
                    <a:pt x="21961" y="22173"/>
                    <a:pt x="22006" y="21582"/>
                  </a:cubicBezTo>
                  <a:lnTo>
                    <a:pt x="25238" y="3748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-1498400" y="3033700"/>
              <a:ext cx="139125" cy="530100"/>
            </a:xfrm>
            <a:custGeom>
              <a:avLst/>
              <a:gdLst/>
              <a:ahLst/>
              <a:cxnLst/>
              <a:rect l="l" t="t" r="r" b="b"/>
              <a:pathLst>
                <a:path w="5565" h="21204" extrusionOk="0">
                  <a:moveTo>
                    <a:pt x="5564" y="0"/>
                  </a:moveTo>
                  <a:lnTo>
                    <a:pt x="1908" y="17752"/>
                  </a:lnTo>
                  <a:cubicBezTo>
                    <a:pt x="1734" y="18327"/>
                    <a:pt x="1529" y="18857"/>
                    <a:pt x="1098" y="19273"/>
                  </a:cubicBezTo>
                  <a:cubicBezTo>
                    <a:pt x="568" y="19781"/>
                    <a:pt x="0" y="20500"/>
                    <a:pt x="689" y="20772"/>
                  </a:cubicBezTo>
                  <a:lnTo>
                    <a:pt x="2952" y="21204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-996325" y="3127375"/>
              <a:ext cx="128900" cy="527075"/>
            </a:xfrm>
            <a:custGeom>
              <a:avLst/>
              <a:gdLst/>
              <a:ahLst/>
              <a:cxnLst/>
              <a:rect l="l" t="t" r="r" b="b"/>
              <a:pathLst>
                <a:path w="5156" h="21083" extrusionOk="0">
                  <a:moveTo>
                    <a:pt x="5155" y="1"/>
                  </a:moveTo>
                  <a:lnTo>
                    <a:pt x="0" y="20712"/>
                  </a:lnTo>
                  <a:lnTo>
                    <a:pt x="1953" y="21083"/>
                  </a:lnTo>
                  <a:cubicBezTo>
                    <a:pt x="2688" y="21083"/>
                    <a:pt x="2423" y="20205"/>
                    <a:pt x="2112" y="19539"/>
                  </a:cubicBezTo>
                  <a:cubicBezTo>
                    <a:pt x="1870" y="19001"/>
                    <a:pt x="1878" y="18426"/>
                    <a:pt x="1923" y="17835"/>
                  </a:cubicBezTo>
                  <a:lnTo>
                    <a:pt x="5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-1283000" y="3246225"/>
              <a:ext cx="345750" cy="66575"/>
            </a:xfrm>
            <a:custGeom>
              <a:avLst/>
              <a:gdLst/>
              <a:ahLst/>
              <a:cxnLst/>
              <a:rect l="l" t="t" r="r" b="b"/>
              <a:pathLst>
                <a:path w="13830" h="2663" extrusionOk="0">
                  <a:moveTo>
                    <a:pt x="13587" y="0"/>
                  </a:moveTo>
                  <a:cubicBezTo>
                    <a:pt x="10044" y="46"/>
                    <a:pt x="6516" y="523"/>
                    <a:pt x="3087" y="1431"/>
                  </a:cubicBezTo>
                  <a:cubicBezTo>
                    <a:pt x="2118" y="1689"/>
                    <a:pt x="1157" y="1976"/>
                    <a:pt x="211" y="2302"/>
                  </a:cubicBezTo>
                  <a:cubicBezTo>
                    <a:pt x="1" y="2376"/>
                    <a:pt x="106" y="2663"/>
                    <a:pt x="293" y="2663"/>
                  </a:cubicBezTo>
                  <a:cubicBezTo>
                    <a:pt x="315" y="2663"/>
                    <a:pt x="338" y="2659"/>
                    <a:pt x="362" y="2650"/>
                  </a:cubicBezTo>
                  <a:cubicBezTo>
                    <a:pt x="3663" y="1530"/>
                    <a:pt x="7092" y="818"/>
                    <a:pt x="10559" y="523"/>
                  </a:cubicBezTo>
                  <a:cubicBezTo>
                    <a:pt x="11550" y="440"/>
                    <a:pt x="12550" y="394"/>
                    <a:pt x="13549" y="379"/>
                  </a:cubicBezTo>
                  <a:cubicBezTo>
                    <a:pt x="13791" y="379"/>
                    <a:pt x="13829" y="0"/>
                    <a:pt x="1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-1191625" y="3338575"/>
              <a:ext cx="158600" cy="11200"/>
            </a:xfrm>
            <a:custGeom>
              <a:avLst/>
              <a:gdLst/>
              <a:ahLst/>
              <a:cxnLst/>
              <a:rect l="l" t="t" r="r" b="b"/>
              <a:pathLst>
                <a:path w="6344" h="448" extrusionOk="0">
                  <a:moveTo>
                    <a:pt x="6101" y="1"/>
                  </a:moveTo>
                  <a:cubicBezTo>
                    <a:pt x="4163" y="23"/>
                    <a:pt x="2226" y="46"/>
                    <a:pt x="288" y="69"/>
                  </a:cubicBezTo>
                  <a:cubicBezTo>
                    <a:pt x="40" y="69"/>
                    <a:pt x="1" y="447"/>
                    <a:pt x="243" y="447"/>
                  </a:cubicBezTo>
                  <a:cubicBezTo>
                    <a:pt x="245" y="447"/>
                    <a:pt x="247" y="447"/>
                    <a:pt x="250" y="447"/>
                  </a:cubicBezTo>
                  <a:cubicBezTo>
                    <a:pt x="2188" y="425"/>
                    <a:pt x="4126" y="409"/>
                    <a:pt x="6064" y="387"/>
                  </a:cubicBezTo>
                  <a:cubicBezTo>
                    <a:pt x="6306" y="379"/>
                    <a:pt x="6344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-1234400" y="2916375"/>
              <a:ext cx="257400" cy="178300"/>
            </a:xfrm>
            <a:custGeom>
              <a:avLst/>
              <a:gdLst/>
              <a:ahLst/>
              <a:cxnLst/>
              <a:rect l="l" t="t" r="r" b="b"/>
              <a:pathLst>
                <a:path w="10296" h="7132" extrusionOk="0">
                  <a:moveTo>
                    <a:pt x="0" y="0"/>
                  </a:moveTo>
                  <a:lnTo>
                    <a:pt x="931" y="5821"/>
                  </a:lnTo>
                  <a:lnTo>
                    <a:pt x="7805" y="7131"/>
                  </a:lnTo>
                  <a:cubicBezTo>
                    <a:pt x="7806" y="7131"/>
                    <a:pt x="7807" y="7131"/>
                    <a:pt x="7808" y="7131"/>
                  </a:cubicBezTo>
                  <a:cubicBezTo>
                    <a:pt x="8088" y="7131"/>
                    <a:pt x="10295" y="1703"/>
                    <a:pt x="10295" y="1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-1039300" y="2976175"/>
              <a:ext cx="157675" cy="133050"/>
            </a:xfrm>
            <a:custGeom>
              <a:avLst/>
              <a:gdLst/>
              <a:ahLst/>
              <a:cxnLst/>
              <a:rect l="l" t="t" r="r" b="b"/>
              <a:pathLst>
                <a:path w="6307" h="5322" extrusionOk="0">
                  <a:moveTo>
                    <a:pt x="1825" y="0"/>
                  </a:moveTo>
                  <a:lnTo>
                    <a:pt x="1" y="4739"/>
                  </a:lnTo>
                  <a:lnTo>
                    <a:pt x="3203" y="5322"/>
                  </a:lnTo>
                  <a:lnTo>
                    <a:pt x="6307" y="1083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-1310100" y="2934525"/>
              <a:ext cx="121700" cy="131750"/>
            </a:xfrm>
            <a:custGeom>
              <a:avLst/>
              <a:gdLst/>
              <a:ahLst/>
              <a:cxnLst/>
              <a:rect l="l" t="t" r="r" b="b"/>
              <a:pathLst>
                <a:path w="4868" h="5270" extrusionOk="0">
                  <a:moveTo>
                    <a:pt x="0" y="1"/>
                  </a:moveTo>
                  <a:lnTo>
                    <a:pt x="220" y="4384"/>
                  </a:lnTo>
                  <a:lnTo>
                    <a:pt x="4868" y="5269"/>
                  </a:lnTo>
                  <a:lnTo>
                    <a:pt x="3732" y="6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-1250675" y="2919200"/>
              <a:ext cx="291850" cy="217475"/>
            </a:xfrm>
            <a:custGeom>
              <a:avLst/>
              <a:gdLst/>
              <a:ahLst/>
              <a:cxnLst/>
              <a:rect l="l" t="t" r="r" b="b"/>
              <a:pathLst>
                <a:path w="11674" h="8699" extrusionOk="0">
                  <a:moveTo>
                    <a:pt x="5511" y="0"/>
                  </a:moveTo>
                  <a:cubicBezTo>
                    <a:pt x="4480" y="0"/>
                    <a:pt x="3561" y="283"/>
                    <a:pt x="2771" y="848"/>
                  </a:cubicBezTo>
                  <a:cubicBezTo>
                    <a:pt x="689" y="2340"/>
                    <a:pt x="258" y="5209"/>
                    <a:pt x="235" y="5322"/>
                  </a:cubicBezTo>
                  <a:lnTo>
                    <a:pt x="30" y="6450"/>
                  </a:lnTo>
                  <a:cubicBezTo>
                    <a:pt x="0" y="6571"/>
                    <a:pt x="68" y="6685"/>
                    <a:pt x="182" y="6730"/>
                  </a:cubicBezTo>
                  <a:cubicBezTo>
                    <a:pt x="197" y="6738"/>
                    <a:pt x="212" y="6738"/>
                    <a:pt x="220" y="6738"/>
                  </a:cubicBezTo>
                  <a:cubicBezTo>
                    <a:pt x="238" y="6742"/>
                    <a:pt x="257" y="6744"/>
                    <a:pt x="275" y="6744"/>
                  </a:cubicBezTo>
                  <a:cubicBezTo>
                    <a:pt x="394" y="6744"/>
                    <a:pt x="489" y="6660"/>
                    <a:pt x="515" y="6541"/>
                  </a:cubicBezTo>
                  <a:lnTo>
                    <a:pt x="727" y="5406"/>
                  </a:lnTo>
                  <a:cubicBezTo>
                    <a:pt x="734" y="5375"/>
                    <a:pt x="1158" y="2612"/>
                    <a:pt x="3066" y="1250"/>
                  </a:cubicBezTo>
                  <a:cubicBezTo>
                    <a:pt x="3769" y="750"/>
                    <a:pt x="4595" y="497"/>
                    <a:pt x="5531" y="497"/>
                  </a:cubicBezTo>
                  <a:cubicBezTo>
                    <a:pt x="5885" y="497"/>
                    <a:pt x="6254" y="533"/>
                    <a:pt x="6639" y="606"/>
                  </a:cubicBezTo>
                  <a:lnTo>
                    <a:pt x="6775" y="637"/>
                  </a:lnTo>
                  <a:cubicBezTo>
                    <a:pt x="8168" y="901"/>
                    <a:pt x="9213" y="1537"/>
                    <a:pt x="9864" y="2544"/>
                  </a:cubicBezTo>
                  <a:cubicBezTo>
                    <a:pt x="11136" y="4512"/>
                    <a:pt x="10515" y="7245"/>
                    <a:pt x="10507" y="7275"/>
                  </a:cubicBezTo>
                  <a:lnTo>
                    <a:pt x="10288" y="8403"/>
                  </a:lnTo>
                  <a:cubicBezTo>
                    <a:pt x="10280" y="8464"/>
                    <a:pt x="10295" y="8532"/>
                    <a:pt x="10326" y="8593"/>
                  </a:cubicBezTo>
                  <a:cubicBezTo>
                    <a:pt x="10371" y="8646"/>
                    <a:pt x="10424" y="8683"/>
                    <a:pt x="10492" y="8691"/>
                  </a:cubicBezTo>
                  <a:cubicBezTo>
                    <a:pt x="10507" y="8698"/>
                    <a:pt x="10522" y="8698"/>
                    <a:pt x="10538" y="8698"/>
                  </a:cubicBezTo>
                  <a:cubicBezTo>
                    <a:pt x="10651" y="8698"/>
                    <a:pt x="10757" y="8608"/>
                    <a:pt x="10780" y="8494"/>
                  </a:cubicBezTo>
                  <a:lnTo>
                    <a:pt x="10992" y="7381"/>
                  </a:lnTo>
                  <a:cubicBezTo>
                    <a:pt x="11022" y="7260"/>
                    <a:pt x="11673" y="4421"/>
                    <a:pt x="10280" y="2279"/>
                  </a:cubicBezTo>
                  <a:cubicBezTo>
                    <a:pt x="9553" y="1159"/>
                    <a:pt x="8403" y="440"/>
                    <a:pt x="6866" y="144"/>
                  </a:cubicBezTo>
                  <a:lnTo>
                    <a:pt x="6730" y="122"/>
                  </a:lnTo>
                  <a:cubicBezTo>
                    <a:pt x="6308" y="41"/>
                    <a:pt x="5901" y="0"/>
                    <a:pt x="5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-1699575" y="3214050"/>
              <a:ext cx="91425" cy="142625"/>
            </a:xfrm>
            <a:custGeom>
              <a:avLst/>
              <a:gdLst/>
              <a:ahLst/>
              <a:cxnLst/>
              <a:rect l="l" t="t" r="r" b="b"/>
              <a:pathLst>
                <a:path w="3657" h="5705" extrusionOk="0">
                  <a:moveTo>
                    <a:pt x="3006" y="1"/>
                  </a:moveTo>
                  <a:cubicBezTo>
                    <a:pt x="2794" y="1"/>
                    <a:pt x="2597" y="114"/>
                    <a:pt x="2491" y="311"/>
                  </a:cubicBezTo>
                  <a:lnTo>
                    <a:pt x="144" y="4868"/>
                  </a:lnTo>
                  <a:cubicBezTo>
                    <a:pt x="0" y="5148"/>
                    <a:pt x="106" y="5496"/>
                    <a:pt x="386" y="5640"/>
                  </a:cubicBezTo>
                  <a:cubicBezTo>
                    <a:pt x="471" y="5684"/>
                    <a:pt x="562" y="5704"/>
                    <a:pt x="651" y="5704"/>
                  </a:cubicBezTo>
                  <a:cubicBezTo>
                    <a:pt x="858" y="5704"/>
                    <a:pt x="1058" y="5594"/>
                    <a:pt x="1159" y="5398"/>
                  </a:cubicBezTo>
                  <a:lnTo>
                    <a:pt x="3513" y="841"/>
                  </a:lnTo>
                  <a:cubicBezTo>
                    <a:pt x="3657" y="553"/>
                    <a:pt x="3543" y="213"/>
                    <a:pt x="3263" y="69"/>
                  </a:cubicBezTo>
                  <a:cubicBezTo>
                    <a:pt x="3180" y="23"/>
                    <a:pt x="3089" y="1"/>
                    <a:pt x="3006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-1798925" y="3323250"/>
              <a:ext cx="137400" cy="220200"/>
            </a:xfrm>
            <a:custGeom>
              <a:avLst/>
              <a:gdLst/>
              <a:ahLst/>
              <a:cxnLst/>
              <a:rect l="l" t="t" r="r" b="b"/>
              <a:pathLst>
                <a:path w="5496" h="8808" extrusionOk="0">
                  <a:moveTo>
                    <a:pt x="4625" y="0"/>
                  </a:moveTo>
                  <a:cubicBezTo>
                    <a:pt x="4345" y="0"/>
                    <a:pt x="4080" y="152"/>
                    <a:pt x="3944" y="417"/>
                  </a:cubicBezTo>
                  <a:lnTo>
                    <a:pt x="189" y="7691"/>
                  </a:lnTo>
                  <a:cubicBezTo>
                    <a:pt x="0" y="8070"/>
                    <a:pt x="144" y="8532"/>
                    <a:pt x="522" y="8721"/>
                  </a:cubicBezTo>
                  <a:cubicBezTo>
                    <a:pt x="633" y="8780"/>
                    <a:pt x="752" y="8808"/>
                    <a:pt x="870" y="8808"/>
                  </a:cubicBezTo>
                  <a:cubicBezTo>
                    <a:pt x="1146" y="8808"/>
                    <a:pt x="1414" y="8655"/>
                    <a:pt x="1552" y="8395"/>
                  </a:cubicBezTo>
                  <a:lnTo>
                    <a:pt x="5307" y="1113"/>
                  </a:lnTo>
                  <a:cubicBezTo>
                    <a:pt x="5496" y="742"/>
                    <a:pt x="5352" y="281"/>
                    <a:pt x="4974" y="84"/>
                  </a:cubicBezTo>
                  <a:cubicBezTo>
                    <a:pt x="4860" y="31"/>
                    <a:pt x="4746" y="0"/>
                    <a:pt x="4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-833775" y="3214050"/>
              <a:ext cx="91625" cy="142625"/>
            </a:xfrm>
            <a:custGeom>
              <a:avLst/>
              <a:gdLst/>
              <a:ahLst/>
              <a:cxnLst/>
              <a:rect l="l" t="t" r="r" b="b"/>
              <a:pathLst>
                <a:path w="3665" h="5705" extrusionOk="0">
                  <a:moveTo>
                    <a:pt x="659" y="1"/>
                  </a:moveTo>
                  <a:cubicBezTo>
                    <a:pt x="569" y="1"/>
                    <a:pt x="478" y="23"/>
                    <a:pt x="394" y="69"/>
                  </a:cubicBezTo>
                  <a:cubicBezTo>
                    <a:pt x="114" y="213"/>
                    <a:pt x="1" y="553"/>
                    <a:pt x="145" y="841"/>
                  </a:cubicBezTo>
                  <a:lnTo>
                    <a:pt x="2499" y="5398"/>
                  </a:lnTo>
                  <a:cubicBezTo>
                    <a:pt x="2599" y="5594"/>
                    <a:pt x="2799" y="5704"/>
                    <a:pt x="3006" y="5704"/>
                  </a:cubicBezTo>
                  <a:cubicBezTo>
                    <a:pt x="3096" y="5704"/>
                    <a:pt x="3186" y="5684"/>
                    <a:pt x="3271" y="5640"/>
                  </a:cubicBezTo>
                  <a:cubicBezTo>
                    <a:pt x="3551" y="5496"/>
                    <a:pt x="3665" y="5148"/>
                    <a:pt x="3513" y="4868"/>
                  </a:cubicBezTo>
                  <a:lnTo>
                    <a:pt x="1167" y="311"/>
                  </a:lnTo>
                  <a:cubicBezTo>
                    <a:pt x="1068" y="114"/>
                    <a:pt x="864" y="1"/>
                    <a:pt x="659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-780400" y="3323250"/>
              <a:ext cx="137425" cy="220200"/>
            </a:xfrm>
            <a:custGeom>
              <a:avLst/>
              <a:gdLst/>
              <a:ahLst/>
              <a:cxnLst/>
              <a:rect l="l" t="t" r="r" b="b"/>
              <a:pathLst>
                <a:path w="5497" h="8808" extrusionOk="0">
                  <a:moveTo>
                    <a:pt x="871" y="0"/>
                  </a:moveTo>
                  <a:cubicBezTo>
                    <a:pt x="757" y="0"/>
                    <a:pt x="636" y="31"/>
                    <a:pt x="523" y="84"/>
                  </a:cubicBezTo>
                  <a:cubicBezTo>
                    <a:pt x="144" y="281"/>
                    <a:pt x="0" y="742"/>
                    <a:pt x="197" y="1113"/>
                  </a:cubicBezTo>
                  <a:lnTo>
                    <a:pt x="3952" y="8395"/>
                  </a:lnTo>
                  <a:cubicBezTo>
                    <a:pt x="4085" y="8655"/>
                    <a:pt x="4351" y="8808"/>
                    <a:pt x="4626" y="8808"/>
                  </a:cubicBezTo>
                  <a:cubicBezTo>
                    <a:pt x="4744" y="8808"/>
                    <a:pt x="4863" y="8780"/>
                    <a:pt x="4974" y="8721"/>
                  </a:cubicBezTo>
                  <a:cubicBezTo>
                    <a:pt x="5352" y="8532"/>
                    <a:pt x="5496" y="8070"/>
                    <a:pt x="5307" y="7691"/>
                  </a:cubicBezTo>
                  <a:lnTo>
                    <a:pt x="1552" y="417"/>
                  </a:lnTo>
                  <a:cubicBezTo>
                    <a:pt x="1416" y="152"/>
                    <a:pt x="1151" y="0"/>
                    <a:pt x="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-1387500" y="3225225"/>
              <a:ext cx="47900" cy="458950"/>
            </a:xfrm>
            <a:custGeom>
              <a:avLst/>
              <a:gdLst/>
              <a:ahLst/>
              <a:cxnLst/>
              <a:rect l="l" t="t" r="r" b="b"/>
              <a:pathLst>
                <a:path w="1916" h="18358" extrusionOk="0">
                  <a:moveTo>
                    <a:pt x="379" y="0"/>
                  </a:moveTo>
                  <a:lnTo>
                    <a:pt x="0" y="38"/>
                  </a:lnTo>
                  <a:lnTo>
                    <a:pt x="1529" y="18357"/>
                  </a:lnTo>
                  <a:lnTo>
                    <a:pt x="1915" y="183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-1225700" y="3218225"/>
              <a:ext cx="9675" cy="465950"/>
            </a:xfrm>
            <a:custGeom>
              <a:avLst/>
              <a:gdLst/>
              <a:ahLst/>
              <a:cxnLst/>
              <a:rect l="l" t="t" r="r" b="b"/>
              <a:pathLst>
                <a:path w="387" h="18638" extrusionOk="0">
                  <a:moveTo>
                    <a:pt x="0" y="0"/>
                  </a:moveTo>
                  <a:lnTo>
                    <a:pt x="0" y="18637"/>
                  </a:lnTo>
                  <a:lnTo>
                    <a:pt x="387" y="18637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-1164575" y="3221800"/>
              <a:ext cx="29350" cy="462375"/>
            </a:xfrm>
            <a:custGeom>
              <a:avLst/>
              <a:gdLst/>
              <a:ahLst/>
              <a:cxnLst/>
              <a:rect l="l" t="t" r="r" b="b"/>
              <a:pathLst>
                <a:path w="1174" h="18495" extrusionOk="0">
                  <a:moveTo>
                    <a:pt x="788" y="1"/>
                  </a:moveTo>
                  <a:lnTo>
                    <a:pt x="1" y="18494"/>
                  </a:lnTo>
                  <a:lnTo>
                    <a:pt x="379" y="18494"/>
                  </a:lnTo>
                  <a:lnTo>
                    <a:pt x="1174" y="1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-1549325" y="3232025"/>
              <a:ext cx="81800" cy="452150"/>
            </a:xfrm>
            <a:custGeom>
              <a:avLst/>
              <a:gdLst/>
              <a:ahLst/>
              <a:cxnLst/>
              <a:rect l="l" t="t" r="r" b="b"/>
              <a:pathLst>
                <a:path w="3272" h="18086" extrusionOk="0">
                  <a:moveTo>
                    <a:pt x="379" y="1"/>
                  </a:moveTo>
                  <a:lnTo>
                    <a:pt x="1" y="61"/>
                  </a:lnTo>
                  <a:lnTo>
                    <a:pt x="2877" y="18085"/>
                  </a:lnTo>
                  <a:lnTo>
                    <a:pt x="3271" y="18085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-1468500" y="3228625"/>
              <a:ext cx="65300" cy="455550"/>
            </a:xfrm>
            <a:custGeom>
              <a:avLst/>
              <a:gdLst/>
              <a:ahLst/>
              <a:cxnLst/>
              <a:rect l="l" t="t" r="r" b="b"/>
              <a:pathLst>
                <a:path w="2612" h="18222" extrusionOk="0">
                  <a:moveTo>
                    <a:pt x="386" y="0"/>
                  </a:moveTo>
                  <a:lnTo>
                    <a:pt x="0" y="46"/>
                  </a:lnTo>
                  <a:lnTo>
                    <a:pt x="2226" y="18221"/>
                  </a:lnTo>
                  <a:lnTo>
                    <a:pt x="2612" y="18221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-1306700" y="3222000"/>
              <a:ext cx="29350" cy="462175"/>
            </a:xfrm>
            <a:custGeom>
              <a:avLst/>
              <a:gdLst/>
              <a:ahLst/>
              <a:cxnLst/>
              <a:rect l="l" t="t" r="r" b="b"/>
              <a:pathLst>
                <a:path w="1174" h="18487" extrusionOk="0">
                  <a:moveTo>
                    <a:pt x="387" y="1"/>
                  </a:moveTo>
                  <a:lnTo>
                    <a:pt x="1" y="16"/>
                  </a:lnTo>
                  <a:lnTo>
                    <a:pt x="795" y="18486"/>
                  </a:lnTo>
                  <a:lnTo>
                    <a:pt x="1174" y="18486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-1102125" y="3225025"/>
              <a:ext cx="47725" cy="459150"/>
            </a:xfrm>
            <a:custGeom>
              <a:avLst/>
              <a:gdLst/>
              <a:ahLst/>
              <a:cxnLst/>
              <a:rect l="l" t="t" r="r" b="b"/>
              <a:pathLst>
                <a:path w="1909" h="18366" extrusionOk="0">
                  <a:moveTo>
                    <a:pt x="1530" y="1"/>
                  </a:moveTo>
                  <a:lnTo>
                    <a:pt x="1" y="18365"/>
                  </a:lnTo>
                  <a:lnTo>
                    <a:pt x="379" y="18365"/>
                  </a:lnTo>
                  <a:lnTo>
                    <a:pt x="1908" y="38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-974200" y="3231850"/>
              <a:ext cx="81600" cy="452325"/>
            </a:xfrm>
            <a:custGeom>
              <a:avLst/>
              <a:gdLst/>
              <a:ahLst/>
              <a:cxnLst/>
              <a:rect l="l" t="t" r="r" b="b"/>
              <a:pathLst>
                <a:path w="3264" h="18093" extrusionOk="0">
                  <a:moveTo>
                    <a:pt x="2885" y="0"/>
                  </a:moveTo>
                  <a:lnTo>
                    <a:pt x="1" y="18092"/>
                  </a:lnTo>
                  <a:lnTo>
                    <a:pt x="387" y="18092"/>
                  </a:lnTo>
                  <a:lnTo>
                    <a:pt x="3264" y="61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-1038725" y="3228425"/>
              <a:ext cx="65325" cy="455750"/>
            </a:xfrm>
            <a:custGeom>
              <a:avLst/>
              <a:gdLst/>
              <a:ahLst/>
              <a:cxnLst/>
              <a:rect l="l" t="t" r="r" b="b"/>
              <a:pathLst>
                <a:path w="2613" h="18230" extrusionOk="0">
                  <a:moveTo>
                    <a:pt x="2234" y="1"/>
                  </a:moveTo>
                  <a:lnTo>
                    <a:pt x="1" y="18229"/>
                  </a:lnTo>
                  <a:lnTo>
                    <a:pt x="387" y="18229"/>
                  </a:lnTo>
                  <a:lnTo>
                    <a:pt x="2612" y="46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-1634850" y="3234500"/>
              <a:ext cx="827800" cy="460450"/>
            </a:xfrm>
            <a:custGeom>
              <a:avLst/>
              <a:gdLst/>
              <a:ahLst/>
              <a:cxnLst/>
              <a:rect l="l" t="t" r="r" b="b"/>
              <a:pathLst>
                <a:path w="33112" h="18418" extrusionOk="0">
                  <a:moveTo>
                    <a:pt x="750" y="0"/>
                  </a:moveTo>
                  <a:lnTo>
                    <a:pt x="0" y="152"/>
                  </a:lnTo>
                  <a:lnTo>
                    <a:pt x="3301" y="17040"/>
                  </a:lnTo>
                  <a:cubicBezTo>
                    <a:pt x="3460" y="17835"/>
                    <a:pt x="4156" y="18418"/>
                    <a:pt x="4974" y="18418"/>
                  </a:cubicBezTo>
                  <a:lnTo>
                    <a:pt x="28138" y="18418"/>
                  </a:lnTo>
                  <a:cubicBezTo>
                    <a:pt x="28955" y="18418"/>
                    <a:pt x="29659" y="17835"/>
                    <a:pt x="29811" y="17040"/>
                  </a:cubicBezTo>
                  <a:lnTo>
                    <a:pt x="33111" y="152"/>
                  </a:lnTo>
                  <a:lnTo>
                    <a:pt x="32362" y="0"/>
                  </a:lnTo>
                  <a:lnTo>
                    <a:pt x="29061" y="16896"/>
                  </a:lnTo>
                  <a:cubicBezTo>
                    <a:pt x="28978" y="17335"/>
                    <a:pt x="28592" y="17653"/>
                    <a:pt x="28138" y="17653"/>
                  </a:cubicBezTo>
                  <a:lnTo>
                    <a:pt x="4974" y="17653"/>
                  </a:lnTo>
                  <a:cubicBezTo>
                    <a:pt x="4527" y="17653"/>
                    <a:pt x="4133" y="17335"/>
                    <a:pt x="4050" y="16896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-1582050" y="3440200"/>
              <a:ext cx="722200" cy="19150"/>
            </a:xfrm>
            <a:custGeom>
              <a:avLst/>
              <a:gdLst/>
              <a:ahLst/>
              <a:cxnLst/>
              <a:rect l="l" t="t" r="r" b="b"/>
              <a:pathLst>
                <a:path w="28888" h="766" extrusionOk="0">
                  <a:moveTo>
                    <a:pt x="0" y="1"/>
                  </a:moveTo>
                  <a:lnTo>
                    <a:pt x="0" y="765"/>
                  </a:lnTo>
                  <a:lnTo>
                    <a:pt x="28887" y="765"/>
                  </a:lnTo>
                  <a:lnTo>
                    <a:pt x="28887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-1658325" y="3191150"/>
              <a:ext cx="874725" cy="54900"/>
            </a:xfrm>
            <a:custGeom>
              <a:avLst/>
              <a:gdLst/>
              <a:ahLst/>
              <a:cxnLst/>
              <a:rect l="l" t="t" r="r" b="b"/>
              <a:pathLst>
                <a:path w="34989" h="2196" extrusionOk="0">
                  <a:moveTo>
                    <a:pt x="311" y="1"/>
                  </a:moveTo>
                  <a:cubicBezTo>
                    <a:pt x="137" y="1"/>
                    <a:pt x="1" y="137"/>
                    <a:pt x="1" y="303"/>
                  </a:cubicBezTo>
                  <a:lnTo>
                    <a:pt x="1" y="1886"/>
                  </a:lnTo>
                  <a:cubicBezTo>
                    <a:pt x="1" y="2052"/>
                    <a:pt x="137" y="2196"/>
                    <a:pt x="311" y="2196"/>
                  </a:cubicBezTo>
                  <a:lnTo>
                    <a:pt x="34678" y="2196"/>
                  </a:lnTo>
                  <a:cubicBezTo>
                    <a:pt x="34853" y="2196"/>
                    <a:pt x="34989" y="2052"/>
                    <a:pt x="34989" y="1886"/>
                  </a:cubicBezTo>
                  <a:lnTo>
                    <a:pt x="34989" y="303"/>
                  </a:lnTo>
                  <a:cubicBezTo>
                    <a:pt x="34989" y="137"/>
                    <a:pt x="34853" y="1"/>
                    <a:pt x="34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28DE23-D5BC-4E05-B931-260889CCB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15810"/>
              </p:ext>
            </p:extLst>
          </p:nvPr>
        </p:nvGraphicFramePr>
        <p:xfrm>
          <a:off x="219469" y="1170528"/>
          <a:ext cx="4887702" cy="2296593"/>
        </p:xfrm>
        <a:graphic>
          <a:graphicData uri="http://schemas.openxmlformats.org/drawingml/2006/table">
            <a:tbl>
              <a:tblPr firstRow="1" bandRow="1">
                <a:tableStyleId>{D76324FB-60E7-4FD4-99A4-6C526CAFB5DE}</a:tableStyleId>
              </a:tblPr>
              <a:tblGrid>
                <a:gridCol w="2443851">
                  <a:extLst>
                    <a:ext uri="{9D8B030D-6E8A-4147-A177-3AD203B41FA5}">
                      <a16:colId xmlns:a16="http://schemas.microsoft.com/office/drawing/2014/main" val="526659122"/>
                    </a:ext>
                  </a:extLst>
                </a:gridCol>
                <a:gridCol w="2443851">
                  <a:extLst>
                    <a:ext uri="{9D8B030D-6E8A-4147-A177-3AD203B41FA5}">
                      <a16:colId xmlns:a16="http://schemas.microsoft.com/office/drawing/2014/main" val="771493980"/>
                    </a:ext>
                  </a:extLst>
                </a:gridCol>
              </a:tblGrid>
              <a:tr h="765531">
                <a:tc>
                  <a:txBody>
                    <a:bodyPr/>
                    <a:lstStyle/>
                    <a:p>
                      <a:r>
                        <a:rPr lang="en-US" dirty="0"/>
                        <a:t>INCOME (mean)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52237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6331"/>
                  </a:ext>
                </a:extLst>
              </a:tr>
              <a:tr h="765531">
                <a:tc>
                  <a:txBody>
                    <a:bodyPr/>
                    <a:lstStyle/>
                    <a:p>
                      <a:r>
                        <a:rPr lang="en-US" dirty="0"/>
                        <a:t>INCOME(max)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666666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6233"/>
                  </a:ext>
                </a:extLst>
              </a:tr>
              <a:tr h="765531">
                <a:tc>
                  <a:txBody>
                    <a:bodyPr/>
                    <a:lstStyle/>
                    <a:p>
                      <a:r>
                        <a:rPr lang="en-US" dirty="0"/>
                        <a:t>INCOME(min)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201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1838325" y="400546"/>
            <a:ext cx="6268601" cy="841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Find the number of kid home and their percentage.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D8791-B9DB-4FE4-8B2B-5CCFC126D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4298" y="821446"/>
            <a:ext cx="2392900" cy="208914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AA42E51-F34F-4950-937A-EEC71B34F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16033"/>
              </p:ext>
            </p:extLst>
          </p:nvPr>
        </p:nvGraphicFramePr>
        <p:xfrm>
          <a:off x="3094425" y="1908094"/>
          <a:ext cx="2306474" cy="1391970"/>
        </p:xfrm>
        <a:graphic>
          <a:graphicData uri="http://schemas.openxmlformats.org/drawingml/2006/table">
            <a:tbl>
              <a:tblPr firstRow="1" bandRow="1">
                <a:tableStyleId>{D76324FB-60E7-4FD4-99A4-6C526CAFB5DE}</a:tableStyleId>
              </a:tblPr>
              <a:tblGrid>
                <a:gridCol w="1153237">
                  <a:extLst>
                    <a:ext uri="{9D8B030D-6E8A-4147-A177-3AD203B41FA5}">
                      <a16:colId xmlns:a16="http://schemas.microsoft.com/office/drawing/2014/main" val="1381744298"/>
                    </a:ext>
                  </a:extLst>
                </a:gridCol>
                <a:gridCol w="1153237">
                  <a:extLst>
                    <a:ext uri="{9D8B030D-6E8A-4147-A177-3AD203B41FA5}">
                      <a16:colId xmlns:a16="http://schemas.microsoft.com/office/drawing/2014/main" val="1087926131"/>
                    </a:ext>
                  </a:extLst>
                </a:gridCol>
              </a:tblGrid>
              <a:tr h="40542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74700"/>
                  </a:ext>
                </a:extLst>
              </a:tr>
              <a:tr h="49327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56860"/>
                  </a:ext>
                </a:extLst>
              </a:tr>
              <a:tr h="49327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91506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6FDFF00-1132-45A1-91F3-F499E1950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83859"/>
              </p:ext>
            </p:extLst>
          </p:nvPr>
        </p:nvGraphicFramePr>
        <p:xfrm>
          <a:off x="5343087" y="1351744"/>
          <a:ext cx="2643101" cy="3011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6"/>
          <p:cNvSpPr/>
          <p:nvPr/>
        </p:nvSpPr>
        <p:spPr>
          <a:xfrm>
            <a:off x="12225" y="3500350"/>
            <a:ext cx="2442129" cy="1693534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56"/>
          <p:cNvGrpSpPr/>
          <p:nvPr/>
        </p:nvGrpSpPr>
        <p:grpSpPr>
          <a:xfrm>
            <a:off x="334800" y="3556175"/>
            <a:ext cx="1713163" cy="1437957"/>
            <a:chOff x="278175" y="3500350"/>
            <a:chExt cx="1713163" cy="1437957"/>
          </a:xfrm>
        </p:grpSpPr>
        <p:sp>
          <p:nvSpPr>
            <p:cNvPr id="1147" name="Google Shape;1147;p56"/>
            <p:cNvSpPr/>
            <p:nvPr/>
          </p:nvSpPr>
          <p:spPr>
            <a:xfrm>
              <a:off x="564451" y="4027277"/>
              <a:ext cx="271899" cy="207672"/>
            </a:xfrm>
            <a:custGeom>
              <a:avLst/>
              <a:gdLst/>
              <a:ahLst/>
              <a:cxnLst/>
              <a:rect l="l" t="t" r="r" b="b"/>
              <a:pathLst>
                <a:path w="7980" h="6095" extrusionOk="0">
                  <a:moveTo>
                    <a:pt x="7979" y="1"/>
                  </a:moveTo>
                  <a:lnTo>
                    <a:pt x="1" y="394"/>
                  </a:lnTo>
                  <a:lnTo>
                    <a:pt x="1712" y="6094"/>
                  </a:lnTo>
                  <a:lnTo>
                    <a:pt x="6973" y="5020"/>
                  </a:lnTo>
                  <a:lnTo>
                    <a:pt x="7979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6"/>
            <p:cNvSpPr/>
            <p:nvPr/>
          </p:nvSpPr>
          <p:spPr>
            <a:xfrm>
              <a:off x="278175" y="4084041"/>
              <a:ext cx="230875" cy="200176"/>
            </a:xfrm>
            <a:custGeom>
              <a:avLst/>
              <a:gdLst/>
              <a:ahLst/>
              <a:cxnLst/>
              <a:rect l="l" t="t" r="r" b="b"/>
              <a:pathLst>
                <a:path w="6776" h="5875" extrusionOk="0">
                  <a:moveTo>
                    <a:pt x="3800" y="0"/>
                  </a:moveTo>
                  <a:lnTo>
                    <a:pt x="0" y="1378"/>
                  </a:lnTo>
                  <a:lnTo>
                    <a:pt x="2945" y="5874"/>
                  </a:lnTo>
                  <a:lnTo>
                    <a:pt x="6775" y="5095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317631" y="4180738"/>
              <a:ext cx="729186" cy="747005"/>
            </a:xfrm>
            <a:custGeom>
              <a:avLst/>
              <a:gdLst/>
              <a:ahLst/>
              <a:cxnLst/>
              <a:rect l="l" t="t" r="r" b="b"/>
              <a:pathLst>
                <a:path w="21401" h="21924" extrusionOk="0">
                  <a:moveTo>
                    <a:pt x="16753" y="1"/>
                  </a:moveTo>
                  <a:lnTo>
                    <a:pt x="15269" y="296"/>
                  </a:lnTo>
                  <a:lnTo>
                    <a:pt x="12453" y="871"/>
                  </a:lnTo>
                  <a:lnTo>
                    <a:pt x="9796" y="1409"/>
                  </a:lnTo>
                  <a:lnTo>
                    <a:pt x="6957" y="1984"/>
                  </a:lnTo>
                  <a:lnTo>
                    <a:pt x="5102" y="2363"/>
                  </a:lnTo>
                  <a:lnTo>
                    <a:pt x="2279" y="2938"/>
                  </a:lnTo>
                  <a:lnTo>
                    <a:pt x="0" y="3400"/>
                  </a:lnTo>
                  <a:lnTo>
                    <a:pt x="3006" y="19092"/>
                  </a:lnTo>
                  <a:cubicBezTo>
                    <a:pt x="3074" y="19607"/>
                    <a:pt x="3112" y="20106"/>
                    <a:pt x="2983" y="20576"/>
                  </a:cubicBezTo>
                  <a:cubicBezTo>
                    <a:pt x="2824" y="21144"/>
                    <a:pt x="2703" y="21901"/>
                    <a:pt x="3172" y="21923"/>
                  </a:cubicBezTo>
                  <a:lnTo>
                    <a:pt x="4603" y="21636"/>
                  </a:lnTo>
                  <a:lnTo>
                    <a:pt x="6132" y="21325"/>
                  </a:lnTo>
                  <a:lnTo>
                    <a:pt x="8956" y="20750"/>
                  </a:lnTo>
                  <a:lnTo>
                    <a:pt x="11779" y="20182"/>
                  </a:lnTo>
                  <a:lnTo>
                    <a:pt x="14610" y="19607"/>
                  </a:lnTo>
                  <a:lnTo>
                    <a:pt x="15912" y="19342"/>
                  </a:lnTo>
                  <a:lnTo>
                    <a:pt x="18736" y="18774"/>
                  </a:lnTo>
                  <a:lnTo>
                    <a:pt x="19750" y="18562"/>
                  </a:lnTo>
                  <a:lnTo>
                    <a:pt x="20977" y="18312"/>
                  </a:lnTo>
                  <a:cubicBezTo>
                    <a:pt x="21401" y="18100"/>
                    <a:pt x="20999" y="17457"/>
                    <a:pt x="20628" y="16995"/>
                  </a:cubicBezTo>
                  <a:cubicBezTo>
                    <a:pt x="20326" y="16617"/>
                    <a:pt x="20167" y="16140"/>
                    <a:pt x="20023" y="15640"/>
                  </a:cubicBezTo>
                  <a:lnTo>
                    <a:pt x="167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6"/>
            <p:cNvSpPr/>
            <p:nvPr/>
          </p:nvSpPr>
          <p:spPr>
            <a:xfrm>
              <a:off x="317631" y="4296550"/>
              <a:ext cx="156836" cy="631193"/>
            </a:xfrm>
            <a:custGeom>
              <a:avLst/>
              <a:gdLst/>
              <a:ahLst/>
              <a:cxnLst/>
              <a:rect l="l" t="t" r="r" b="b"/>
              <a:pathLst>
                <a:path w="4603" h="18525" extrusionOk="0">
                  <a:moveTo>
                    <a:pt x="0" y="1"/>
                  </a:moveTo>
                  <a:lnTo>
                    <a:pt x="3006" y="15693"/>
                  </a:lnTo>
                  <a:cubicBezTo>
                    <a:pt x="3074" y="16208"/>
                    <a:pt x="3112" y="16707"/>
                    <a:pt x="2983" y="17177"/>
                  </a:cubicBezTo>
                  <a:cubicBezTo>
                    <a:pt x="2824" y="17745"/>
                    <a:pt x="2703" y="18494"/>
                    <a:pt x="3172" y="18524"/>
                  </a:cubicBezTo>
                  <a:lnTo>
                    <a:pt x="4603" y="18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888412" y="4180738"/>
              <a:ext cx="158403" cy="632488"/>
            </a:xfrm>
            <a:custGeom>
              <a:avLst/>
              <a:gdLst/>
              <a:ahLst/>
              <a:cxnLst/>
              <a:rect l="l" t="t" r="r" b="b"/>
              <a:pathLst>
                <a:path w="4649" h="18563" extrusionOk="0">
                  <a:moveTo>
                    <a:pt x="1" y="1"/>
                  </a:moveTo>
                  <a:lnTo>
                    <a:pt x="2998" y="18562"/>
                  </a:lnTo>
                  <a:lnTo>
                    <a:pt x="4225" y="18312"/>
                  </a:lnTo>
                  <a:cubicBezTo>
                    <a:pt x="4649" y="18100"/>
                    <a:pt x="4247" y="17457"/>
                    <a:pt x="3876" y="16995"/>
                  </a:cubicBezTo>
                  <a:cubicBezTo>
                    <a:pt x="3574" y="16617"/>
                    <a:pt x="3415" y="16140"/>
                    <a:pt x="3271" y="156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6"/>
            <p:cNvSpPr/>
            <p:nvPr/>
          </p:nvSpPr>
          <p:spPr>
            <a:xfrm>
              <a:off x="554673" y="4228712"/>
              <a:ext cx="260791" cy="639711"/>
            </a:xfrm>
            <a:custGeom>
              <a:avLst/>
              <a:gdLst/>
              <a:ahLst/>
              <a:cxnLst/>
              <a:rect l="l" t="t" r="r" b="b"/>
              <a:pathLst>
                <a:path w="7654" h="18775" extrusionOk="0">
                  <a:moveTo>
                    <a:pt x="2839" y="1"/>
                  </a:moveTo>
                  <a:lnTo>
                    <a:pt x="0" y="576"/>
                  </a:lnTo>
                  <a:cubicBezTo>
                    <a:pt x="1605" y="6647"/>
                    <a:pt x="3210" y="12711"/>
                    <a:pt x="4822" y="18774"/>
                  </a:cubicBezTo>
                  <a:lnTo>
                    <a:pt x="7653" y="18199"/>
                  </a:lnTo>
                  <a:cubicBezTo>
                    <a:pt x="6048" y="12135"/>
                    <a:pt x="4444" y="6072"/>
                    <a:pt x="2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6"/>
            <p:cNvSpPr/>
            <p:nvPr/>
          </p:nvSpPr>
          <p:spPr>
            <a:xfrm>
              <a:off x="395248" y="4261217"/>
              <a:ext cx="227536" cy="646151"/>
            </a:xfrm>
            <a:custGeom>
              <a:avLst/>
              <a:gdLst/>
              <a:ahLst/>
              <a:cxnLst/>
              <a:rect l="l" t="t" r="r" b="b"/>
              <a:pathLst>
                <a:path w="6678" h="18964" extrusionOk="0">
                  <a:moveTo>
                    <a:pt x="2824" y="1"/>
                  </a:moveTo>
                  <a:lnTo>
                    <a:pt x="1" y="576"/>
                  </a:lnTo>
                  <a:cubicBezTo>
                    <a:pt x="1280" y="6708"/>
                    <a:pt x="2567" y="12832"/>
                    <a:pt x="3854" y="18963"/>
                  </a:cubicBezTo>
                  <a:lnTo>
                    <a:pt x="6678" y="18388"/>
                  </a:lnTo>
                  <a:cubicBezTo>
                    <a:pt x="5398" y="12264"/>
                    <a:pt x="4111" y="6132"/>
                    <a:pt x="2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6"/>
            <p:cNvSpPr/>
            <p:nvPr/>
          </p:nvSpPr>
          <p:spPr>
            <a:xfrm>
              <a:off x="741900" y="4190790"/>
              <a:ext cx="214112" cy="648979"/>
            </a:xfrm>
            <a:custGeom>
              <a:avLst/>
              <a:gdLst/>
              <a:ahLst/>
              <a:cxnLst/>
              <a:rect l="l" t="t" r="r" b="b"/>
              <a:pathLst>
                <a:path w="6284" h="19047" extrusionOk="0">
                  <a:moveTo>
                    <a:pt x="2817" y="1"/>
                  </a:moveTo>
                  <a:lnTo>
                    <a:pt x="1" y="576"/>
                  </a:lnTo>
                  <a:cubicBezTo>
                    <a:pt x="1152" y="6738"/>
                    <a:pt x="2310" y="12893"/>
                    <a:pt x="3460" y="19047"/>
                  </a:cubicBezTo>
                  <a:lnTo>
                    <a:pt x="6284" y="18479"/>
                  </a:lnTo>
                  <a:cubicBezTo>
                    <a:pt x="5126" y="12325"/>
                    <a:pt x="3975" y="6163"/>
                    <a:pt x="2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6"/>
            <p:cNvSpPr/>
            <p:nvPr/>
          </p:nvSpPr>
          <p:spPr>
            <a:xfrm>
              <a:off x="407650" y="4040701"/>
              <a:ext cx="300758" cy="225696"/>
            </a:xfrm>
            <a:custGeom>
              <a:avLst/>
              <a:gdLst/>
              <a:ahLst/>
              <a:cxnLst/>
              <a:rect l="l" t="t" r="r" b="b"/>
              <a:pathLst>
                <a:path w="8827" h="6624" extrusionOk="0">
                  <a:moveTo>
                    <a:pt x="8350" y="0"/>
                  </a:moveTo>
                  <a:lnTo>
                    <a:pt x="0" y="2453"/>
                  </a:lnTo>
                  <a:lnTo>
                    <a:pt x="1673" y="6624"/>
                  </a:lnTo>
                  <a:lnTo>
                    <a:pt x="8827" y="5186"/>
                  </a:lnTo>
                  <a:lnTo>
                    <a:pt x="8350" y="0"/>
                  </a:ln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6"/>
            <p:cNvSpPr/>
            <p:nvPr/>
          </p:nvSpPr>
          <p:spPr>
            <a:xfrm>
              <a:off x="435760" y="4069833"/>
              <a:ext cx="311593" cy="232954"/>
            </a:xfrm>
            <a:custGeom>
              <a:avLst/>
              <a:gdLst/>
              <a:ahLst/>
              <a:cxnLst/>
              <a:rect l="l" t="t" r="r" b="b"/>
              <a:pathLst>
                <a:path w="9145" h="6837" extrusionOk="0">
                  <a:moveTo>
                    <a:pt x="4812" y="1"/>
                  </a:moveTo>
                  <a:cubicBezTo>
                    <a:pt x="4491" y="1"/>
                    <a:pt x="4156" y="36"/>
                    <a:pt x="3808" y="107"/>
                  </a:cubicBezTo>
                  <a:lnTo>
                    <a:pt x="3702" y="129"/>
                  </a:lnTo>
                  <a:cubicBezTo>
                    <a:pt x="2498" y="379"/>
                    <a:pt x="1613" y="954"/>
                    <a:pt x="1060" y="1833"/>
                  </a:cubicBezTo>
                  <a:cubicBezTo>
                    <a:pt x="0" y="3528"/>
                    <a:pt x="545" y="5746"/>
                    <a:pt x="568" y="5837"/>
                  </a:cubicBezTo>
                  <a:lnTo>
                    <a:pt x="750" y="6723"/>
                  </a:lnTo>
                  <a:cubicBezTo>
                    <a:pt x="765" y="6791"/>
                    <a:pt x="825" y="6836"/>
                    <a:pt x="894" y="6836"/>
                  </a:cubicBezTo>
                  <a:lnTo>
                    <a:pt x="916" y="6836"/>
                  </a:lnTo>
                  <a:cubicBezTo>
                    <a:pt x="1000" y="6821"/>
                    <a:pt x="1045" y="6745"/>
                    <a:pt x="1030" y="6662"/>
                  </a:cubicBezTo>
                  <a:lnTo>
                    <a:pt x="848" y="5769"/>
                  </a:lnTo>
                  <a:cubicBezTo>
                    <a:pt x="841" y="5746"/>
                    <a:pt x="311" y="3574"/>
                    <a:pt x="1302" y="1984"/>
                  </a:cubicBezTo>
                  <a:cubicBezTo>
                    <a:pt x="1817" y="1174"/>
                    <a:pt x="2642" y="644"/>
                    <a:pt x="3755" y="417"/>
                  </a:cubicBezTo>
                  <a:lnTo>
                    <a:pt x="3869" y="394"/>
                  </a:lnTo>
                  <a:cubicBezTo>
                    <a:pt x="4201" y="324"/>
                    <a:pt x="4521" y="289"/>
                    <a:pt x="4827" y="289"/>
                  </a:cubicBezTo>
                  <a:cubicBezTo>
                    <a:pt x="5544" y="289"/>
                    <a:pt x="6186" y="482"/>
                    <a:pt x="6738" y="864"/>
                  </a:cubicBezTo>
                  <a:cubicBezTo>
                    <a:pt x="8289" y="1931"/>
                    <a:pt x="8653" y="4134"/>
                    <a:pt x="8660" y="4164"/>
                  </a:cubicBezTo>
                  <a:lnTo>
                    <a:pt x="8842" y="5050"/>
                  </a:lnTo>
                  <a:cubicBezTo>
                    <a:pt x="8855" y="5122"/>
                    <a:pt x="8914" y="5166"/>
                    <a:pt x="8985" y="5166"/>
                  </a:cubicBezTo>
                  <a:cubicBezTo>
                    <a:pt x="8995" y="5166"/>
                    <a:pt x="9005" y="5165"/>
                    <a:pt x="9016" y="5163"/>
                  </a:cubicBezTo>
                  <a:cubicBezTo>
                    <a:pt x="9092" y="5148"/>
                    <a:pt x="9145" y="5073"/>
                    <a:pt x="9130" y="4989"/>
                  </a:cubicBezTo>
                  <a:lnTo>
                    <a:pt x="8948" y="4111"/>
                  </a:lnTo>
                  <a:cubicBezTo>
                    <a:pt x="8933" y="4013"/>
                    <a:pt x="8554" y="1764"/>
                    <a:pt x="6904" y="629"/>
                  </a:cubicBezTo>
                  <a:cubicBezTo>
                    <a:pt x="6298" y="210"/>
                    <a:pt x="5596" y="1"/>
                    <a:pt x="4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6"/>
            <p:cNvSpPr/>
            <p:nvPr/>
          </p:nvSpPr>
          <p:spPr>
            <a:xfrm>
              <a:off x="1177039" y="4137160"/>
              <a:ext cx="814299" cy="801147"/>
            </a:xfrm>
            <a:custGeom>
              <a:avLst/>
              <a:gdLst/>
              <a:ahLst/>
              <a:cxnLst/>
              <a:rect l="l" t="t" r="r" b="b"/>
              <a:pathLst>
                <a:path w="23899" h="23513" extrusionOk="0">
                  <a:moveTo>
                    <a:pt x="5360" y="0"/>
                  </a:moveTo>
                  <a:lnTo>
                    <a:pt x="1817" y="16722"/>
                  </a:lnTo>
                  <a:cubicBezTo>
                    <a:pt x="1651" y="17260"/>
                    <a:pt x="1454" y="17767"/>
                    <a:pt x="1045" y="18153"/>
                  </a:cubicBezTo>
                  <a:cubicBezTo>
                    <a:pt x="545" y="18622"/>
                    <a:pt x="0" y="19296"/>
                    <a:pt x="644" y="19561"/>
                  </a:cubicBezTo>
                  <a:lnTo>
                    <a:pt x="20757" y="23513"/>
                  </a:lnTo>
                  <a:cubicBezTo>
                    <a:pt x="21446" y="23513"/>
                    <a:pt x="21204" y="22687"/>
                    <a:pt x="20916" y="22059"/>
                  </a:cubicBezTo>
                  <a:cubicBezTo>
                    <a:pt x="20689" y="21544"/>
                    <a:pt x="20697" y="21007"/>
                    <a:pt x="20750" y="20447"/>
                  </a:cubicBezTo>
                  <a:lnTo>
                    <a:pt x="23899" y="3642"/>
                  </a:lnTo>
                  <a:lnTo>
                    <a:pt x="5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6"/>
            <p:cNvSpPr/>
            <p:nvPr/>
          </p:nvSpPr>
          <p:spPr>
            <a:xfrm>
              <a:off x="1177039" y="4137160"/>
              <a:ext cx="182629" cy="680700"/>
            </a:xfrm>
            <a:custGeom>
              <a:avLst/>
              <a:gdLst/>
              <a:ahLst/>
              <a:cxnLst/>
              <a:rect l="l" t="t" r="r" b="b"/>
              <a:pathLst>
                <a:path w="5360" h="19978" extrusionOk="0">
                  <a:moveTo>
                    <a:pt x="5360" y="0"/>
                  </a:moveTo>
                  <a:lnTo>
                    <a:pt x="1817" y="16722"/>
                  </a:lnTo>
                  <a:cubicBezTo>
                    <a:pt x="1651" y="17260"/>
                    <a:pt x="1454" y="17767"/>
                    <a:pt x="1045" y="18153"/>
                  </a:cubicBezTo>
                  <a:cubicBezTo>
                    <a:pt x="545" y="18622"/>
                    <a:pt x="0" y="19296"/>
                    <a:pt x="644" y="19561"/>
                  </a:cubicBezTo>
                  <a:lnTo>
                    <a:pt x="2779" y="19977"/>
                  </a:lnTo>
                  <a:lnTo>
                    <a:pt x="53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6"/>
            <p:cNvSpPr/>
            <p:nvPr/>
          </p:nvSpPr>
          <p:spPr>
            <a:xfrm>
              <a:off x="1821587" y="4261217"/>
              <a:ext cx="169749" cy="677089"/>
            </a:xfrm>
            <a:custGeom>
              <a:avLst/>
              <a:gdLst/>
              <a:ahLst/>
              <a:cxnLst/>
              <a:rect l="l" t="t" r="r" b="b"/>
              <a:pathLst>
                <a:path w="4982" h="19872" extrusionOk="0">
                  <a:moveTo>
                    <a:pt x="4982" y="1"/>
                  </a:moveTo>
                  <a:lnTo>
                    <a:pt x="1" y="19516"/>
                  </a:lnTo>
                  <a:lnTo>
                    <a:pt x="1840" y="19872"/>
                  </a:lnTo>
                  <a:cubicBezTo>
                    <a:pt x="2529" y="19872"/>
                    <a:pt x="2287" y="19046"/>
                    <a:pt x="1999" y="18418"/>
                  </a:cubicBezTo>
                  <a:cubicBezTo>
                    <a:pt x="1772" y="17903"/>
                    <a:pt x="1780" y="17366"/>
                    <a:pt x="1833" y="16806"/>
                  </a:cubicBezTo>
                  <a:lnTo>
                    <a:pt x="4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6"/>
            <p:cNvSpPr/>
            <p:nvPr/>
          </p:nvSpPr>
          <p:spPr>
            <a:xfrm>
              <a:off x="1503555" y="4370827"/>
              <a:ext cx="253840" cy="196837"/>
            </a:xfrm>
            <a:custGeom>
              <a:avLst/>
              <a:gdLst/>
              <a:ahLst/>
              <a:cxnLst/>
              <a:rect l="l" t="t" r="r" b="b"/>
              <a:pathLst>
                <a:path w="7450" h="5777" extrusionOk="0">
                  <a:moveTo>
                    <a:pt x="3725" y="1"/>
                  </a:moveTo>
                  <a:cubicBezTo>
                    <a:pt x="8" y="1"/>
                    <a:pt x="1" y="5777"/>
                    <a:pt x="3725" y="5777"/>
                  </a:cubicBezTo>
                  <a:cubicBezTo>
                    <a:pt x="7442" y="5777"/>
                    <a:pt x="7450" y="1"/>
                    <a:pt x="3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6"/>
            <p:cNvSpPr/>
            <p:nvPr/>
          </p:nvSpPr>
          <p:spPr>
            <a:xfrm>
              <a:off x="1334897" y="4188984"/>
              <a:ext cx="253806" cy="196837"/>
            </a:xfrm>
            <a:custGeom>
              <a:avLst/>
              <a:gdLst/>
              <a:ahLst/>
              <a:cxnLst/>
              <a:rect l="l" t="t" r="r" b="b"/>
              <a:pathLst>
                <a:path w="7449" h="5777" extrusionOk="0">
                  <a:moveTo>
                    <a:pt x="3725" y="1"/>
                  </a:moveTo>
                  <a:cubicBezTo>
                    <a:pt x="8" y="1"/>
                    <a:pt x="0" y="5777"/>
                    <a:pt x="3725" y="5777"/>
                  </a:cubicBezTo>
                  <a:cubicBezTo>
                    <a:pt x="7441" y="5777"/>
                    <a:pt x="7449" y="1"/>
                    <a:pt x="3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6"/>
            <p:cNvSpPr/>
            <p:nvPr/>
          </p:nvSpPr>
          <p:spPr>
            <a:xfrm>
              <a:off x="1728229" y="4266907"/>
              <a:ext cx="253840" cy="196803"/>
            </a:xfrm>
            <a:custGeom>
              <a:avLst/>
              <a:gdLst/>
              <a:ahLst/>
              <a:cxnLst/>
              <a:rect l="l" t="t" r="r" b="b"/>
              <a:pathLst>
                <a:path w="7450" h="5776" extrusionOk="0">
                  <a:moveTo>
                    <a:pt x="3725" y="0"/>
                  </a:moveTo>
                  <a:cubicBezTo>
                    <a:pt x="8" y="0"/>
                    <a:pt x="0" y="5776"/>
                    <a:pt x="3725" y="5776"/>
                  </a:cubicBezTo>
                  <a:cubicBezTo>
                    <a:pt x="7442" y="5776"/>
                    <a:pt x="7449" y="0"/>
                    <a:pt x="3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6"/>
            <p:cNvSpPr/>
            <p:nvPr/>
          </p:nvSpPr>
          <p:spPr>
            <a:xfrm>
              <a:off x="1253907" y="4501358"/>
              <a:ext cx="253568" cy="196837"/>
            </a:xfrm>
            <a:custGeom>
              <a:avLst/>
              <a:gdLst/>
              <a:ahLst/>
              <a:cxnLst/>
              <a:rect l="l" t="t" r="r" b="b"/>
              <a:pathLst>
                <a:path w="7442" h="5777" extrusionOk="0">
                  <a:moveTo>
                    <a:pt x="3717" y="0"/>
                  </a:moveTo>
                  <a:cubicBezTo>
                    <a:pt x="0" y="0"/>
                    <a:pt x="0" y="5776"/>
                    <a:pt x="3717" y="5776"/>
                  </a:cubicBezTo>
                  <a:cubicBezTo>
                    <a:pt x="7441" y="5776"/>
                    <a:pt x="7441" y="0"/>
                    <a:pt x="3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6"/>
            <p:cNvSpPr/>
            <p:nvPr/>
          </p:nvSpPr>
          <p:spPr>
            <a:xfrm>
              <a:off x="1678176" y="4591888"/>
              <a:ext cx="253840" cy="196837"/>
            </a:xfrm>
            <a:custGeom>
              <a:avLst/>
              <a:gdLst/>
              <a:ahLst/>
              <a:cxnLst/>
              <a:rect l="l" t="t" r="r" b="b"/>
              <a:pathLst>
                <a:path w="7450" h="5777" extrusionOk="0">
                  <a:moveTo>
                    <a:pt x="3725" y="0"/>
                  </a:moveTo>
                  <a:cubicBezTo>
                    <a:pt x="8" y="0"/>
                    <a:pt x="1" y="5776"/>
                    <a:pt x="3725" y="5776"/>
                  </a:cubicBezTo>
                  <a:cubicBezTo>
                    <a:pt x="7442" y="5776"/>
                    <a:pt x="7450" y="0"/>
                    <a:pt x="3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6"/>
            <p:cNvSpPr/>
            <p:nvPr/>
          </p:nvSpPr>
          <p:spPr>
            <a:xfrm>
              <a:off x="1454559" y="4652502"/>
              <a:ext cx="253840" cy="196803"/>
            </a:xfrm>
            <a:custGeom>
              <a:avLst/>
              <a:gdLst/>
              <a:ahLst/>
              <a:cxnLst/>
              <a:rect l="l" t="t" r="r" b="b"/>
              <a:pathLst>
                <a:path w="7450" h="5776" extrusionOk="0">
                  <a:moveTo>
                    <a:pt x="3725" y="0"/>
                  </a:moveTo>
                  <a:cubicBezTo>
                    <a:pt x="8" y="0"/>
                    <a:pt x="1" y="5776"/>
                    <a:pt x="3725" y="5776"/>
                  </a:cubicBezTo>
                  <a:cubicBezTo>
                    <a:pt x="7442" y="5776"/>
                    <a:pt x="7449" y="0"/>
                    <a:pt x="3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6"/>
            <p:cNvSpPr/>
            <p:nvPr/>
          </p:nvSpPr>
          <p:spPr>
            <a:xfrm>
              <a:off x="1502533" y="3994908"/>
              <a:ext cx="368869" cy="274352"/>
            </a:xfrm>
            <a:custGeom>
              <a:avLst/>
              <a:gdLst/>
              <a:ahLst/>
              <a:cxnLst/>
              <a:rect l="l" t="t" r="r" b="b"/>
              <a:pathLst>
                <a:path w="10826" h="8052" extrusionOk="0">
                  <a:moveTo>
                    <a:pt x="5115" y="0"/>
                  </a:moveTo>
                  <a:cubicBezTo>
                    <a:pt x="4170" y="0"/>
                    <a:pt x="3327" y="257"/>
                    <a:pt x="2597" y="769"/>
                  </a:cubicBezTo>
                  <a:cubicBezTo>
                    <a:pt x="659" y="2139"/>
                    <a:pt x="235" y="4811"/>
                    <a:pt x="220" y="4925"/>
                  </a:cubicBezTo>
                  <a:lnTo>
                    <a:pt x="16" y="5985"/>
                  </a:lnTo>
                  <a:cubicBezTo>
                    <a:pt x="1" y="6060"/>
                    <a:pt x="46" y="6136"/>
                    <a:pt x="129" y="6151"/>
                  </a:cubicBezTo>
                  <a:cubicBezTo>
                    <a:pt x="138" y="6153"/>
                    <a:pt x="147" y="6154"/>
                    <a:pt x="155" y="6154"/>
                  </a:cubicBezTo>
                  <a:cubicBezTo>
                    <a:pt x="222" y="6154"/>
                    <a:pt x="282" y="6105"/>
                    <a:pt x="296" y="6038"/>
                  </a:cubicBezTo>
                  <a:lnTo>
                    <a:pt x="508" y="4970"/>
                  </a:lnTo>
                  <a:cubicBezTo>
                    <a:pt x="508" y="4948"/>
                    <a:pt x="924" y="2298"/>
                    <a:pt x="2764" y="1004"/>
                  </a:cubicBezTo>
                  <a:cubicBezTo>
                    <a:pt x="3442" y="532"/>
                    <a:pt x="4228" y="293"/>
                    <a:pt x="5115" y="293"/>
                  </a:cubicBezTo>
                  <a:cubicBezTo>
                    <a:pt x="5467" y="293"/>
                    <a:pt x="5833" y="330"/>
                    <a:pt x="6216" y="406"/>
                  </a:cubicBezTo>
                  <a:lnTo>
                    <a:pt x="6337" y="428"/>
                  </a:lnTo>
                  <a:cubicBezTo>
                    <a:pt x="7684" y="693"/>
                    <a:pt x="8683" y="1322"/>
                    <a:pt x="9304" y="2291"/>
                  </a:cubicBezTo>
                  <a:cubicBezTo>
                    <a:pt x="10515" y="4183"/>
                    <a:pt x="9902" y="6787"/>
                    <a:pt x="9895" y="6825"/>
                  </a:cubicBezTo>
                  <a:lnTo>
                    <a:pt x="9683" y="7885"/>
                  </a:lnTo>
                  <a:cubicBezTo>
                    <a:pt x="9667" y="7960"/>
                    <a:pt x="9720" y="8036"/>
                    <a:pt x="9796" y="8051"/>
                  </a:cubicBezTo>
                  <a:lnTo>
                    <a:pt x="9826" y="8051"/>
                  </a:lnTo>
                  <a:cubicBezTo>
                    <a:pt x="9895" y="8051"/>
                    <a:pt x="9955" y="8006"/>
                    <a:pt x="9963" y="7938"/>
                  </a:cubicBezTo>
                  <a:lnTo>
                    <a:pt x="10175" y="6885"/>
                  </a:lnTo>
                  <a:cubicBezTo>
                    <a:pt x="10197" y="6772"/>
                    <a:pt x="10826" y="4138"/>
                    <a:pt x="9546" y="2139"/>
                  </a:cubicBezTo>
                  <a:cubicBezTo>
                    <a:pt x="8880" y="1094"/>
                    <a:pt x="7820" y="428"/>
                    <a:pt x="6397" y="148"/>
                  </a:cubicBezTo>
                  <a:lnTo>
                    <a:pt x="6269" y="118"/>
                  </a:lnTo>
                  <a:cubicBezTo>
                    <a:pt x="5869" y="39"/>
                    <a:pt x="5484" y="0"/>
                    <a:pt x="5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6"/>
            <p:cNvSpPr/>
            <p:nvPr/>
          </p:nvSpPr>
          <p:spPr>
            <a:xfrm>
              <a:off x="1257246" y="3962301"/>
              <a:ext cx="7769" cy="784"/>
            </a:xfrm>
            <a:custGeom>
              <a:avLst/>
              <a:gdLst/>
              <a:ahLst/>
              <a:cxnLst/>
              <a:rect l="l" t="t" r="r" b="b"/>
              <a:pathLst>
                <a:path w="228" h="23" extrusionOk="0">
                  <a:moveTo>
                    <a:pt x="1" y="0"/>
                  </a:moveTo>
                  <a:lnTo>
                    <a:pt x="228" y="23"/>
                  </a:lnTo>
                  <a:cubicBezTo>
                    <a:pt x="228" y="23"/>
                    <a:pt x="228" y="23"/>
                    <a:pt x="228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6"/>
            <p:cNvSpPr/>
            <p:nvPr/>
          </p:nvSpPr>
          <p:spPr>
            <a:xfrm>
              <a:off x="666873" y="3928740"/>
              <a:ext cx="768642" cy="756818"/>
            </a:xfrm>
            <a:custGeom>
              <a:avLst/>
              <a:gdLst/>
              <a:ahLst/>
              <a:cxnLst/>
              <a:rect l="l" t="t" r="r" b="b"/>
              <a:pathLst>
                <a:path w="22559" h="22212" extrusionOk="0">
                  <a:moveTo>
                    <a:pt x="4262" y="1"/>
                  </a:moveTo>
                  <a:lnTo>
                    <a:pt x="1537" y="17563"/>
                  </a:lnTo>
                  <a:cubicBezTo>
                    <a:pt x="1438" y="18138"/>
                    <a:pt x="1294" y="18676"/>
                    <a:pt x="924" y="19123"/>
                  </a:cubicBezTo>
                  <a:cubicBezTo>
                    <a:pt x="469" y="19675"/>
                    <a:pt x="0" y="20432"/>
                    <a:pt x="689" y="20629"/>
                  </a:cubicBezTo>
                  <a:lnTo>
                    <a:pt x="2014" y="20727"/>
                  </a:lnTo>
                  <a:lnTo>
                    <a:pt x="2241" y="20743"/>
                  </a:lnTo>
                  <a:lnTo>
                    <a:pt x="20590" y="22113"/>
                  </a:lnTo>
                  <a:lnTo>
                    <a:pt x="20727" y="22128"/>
                  </a:lnTo>
                  <a:lnTo>
                    <a:pt x="21862" y="22211"/>
                  </a:lnTo>
                  <a:cubicBezTo>
                    <a:pt x="21885" y="22211"/>
                    <a:pt x="21907" y="22204"/>
                    <a:pt x="21930" y="22204"/>
                  </a:cubicBezTo>
                  <a:cubicBezTo>
                    <a:pt x="22558" y="22075"/>
                    <a:pt x="22218" y="21288"/>
                    <a:pt x="21854" y="20690"/>
                  </a:cubicBezTo>
                  <a:cubicBezTo>
                    <a:pt x="21552" y="20190"/>
                    <a:pt x="21499" y="19637"/>
                    <a:pt x="21484" y="19054"/>
                  </a:cubicBezTo>
                  <a:lnTo>
                    <a:pt x="21521" y="1295"/>
                  </a:lnTo>
                  <a:lnTo>
                    <a:pt x="17555" y="1000"/>
                  </a:lnTo>
                  <a:lnTo>
                    <a:pt x="17328" y="977"/>
                  </a:lnTo>
                  <a:lnTo>
                    <a:pt x="8115" y="289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6"/>
            <p:cNvSpPr/>
            <p:nvPr/>
          </p:nvSpPr>
          <p:spPr>
            <a:xfrm>
              <a:off x="934580" y="3722433"/>
              <a:ext cx="344643" cy="281405"/>
            </a:xfrm>
            <a:custGeom>
              <a:avLst/>
              <a:gdLst/>
              <a:ahLst/>
              <a:cxnLst/>
              <a:rect l="l" t="t" r="r" b="b"/>
              <a:pathLst>
                <a:path w="10115" h="8259" extrusionOk="0">
                  <a:moveTo>
                    <a:pt x="5018" y="1"/>
                  </a:moveTo>
                  <a:cubicBezTo>
                    <a:pt x="3917" y="1"/>
                    <a:pt x="2976" y="346"/>
                    <a:pt x="2203" y="1037"/>
                  </a:cubicBezTo>
                  <a:cubicBezTo>
                    <a:pt x="266" y="2786"/>
                    <a:pt x="114" y="6200"/>
                    <a:pt x="114" y="6336"/>
                  </a:cubicBezTo>
                  <a:lnTo>
                    <a:pt x="8" y="7487"/>
                  </a:lnTo>
                  <a:cubicBezTo>
                    <a:pt x="1" y="7562"/>
                    <a:pt x="54" y="7630"/>
                    <a:pt x="137" y="7638"/>
                  </a:cubicBezTo>
                  <a:cubicBezTo>
                    <a:pt x="146" y="7640"/>
                    <a:pt x="154" y="7640"/>
                    <a:pt x="162" y="7640"/>
                  </a:cubicBezTo>
                  <a:cubicBezTo>
                    <a:pt x="234" y="7640"/>
                    <a:pt x="289" y="7584"/>
                    <a:pt x="296" y="7509"/>
                  </a:cubicBezTo>
                  <a:lnTo>
                    <a:pt x="402" y="6351"/>
                  </a:lnTo>
                  <a:cubicBezTo>
                    <a:pt x="402" y="6321"/>
                    <a:pt x="546" y="2922"/>
                    <a:pt x="2400" y="1257"/>
                  </a:cubicBezTo>
                  <a:cubicBezTo>
                    <a:pt x="3113" y="612"/>
                    <a:pt x="3995" y="290"/>
                    <a:pt x="5026" y="290"/>
                  </a:cubicBezTo>
                  <a:cubicBezTo>
                    <a:pt x="5146" y="290"/>
                    <a:pt x="5267" y="294"/>
                    <a:pt x="5390" y="303"/>
                  </a:cubicBezTo>
                  <a:cubicBezTo>
                    <a:pt x="6579" y="394"/>
                    <a:pt x="7525" y="863"/>
                    <a:pt x="8229" y="1688"/>
                  </a:cubicBezTo>
                  <a:cubicBezTo>
                    <a:pt x="9819" y="3581"/>
                    <a:pt x="9584" y="6692"/>
                    <a:pt x="9554" y="7040"/>
                  </a:cubicBezTo>
                  <a:lnTo>
                    <a:pt x="9455" y="8100"/>
                  </a:lnTo>
                  <a:cubicBezTo>
                    <a:pt x="9448" y="8183"/>
                    <a:pt x="9508" y="8251"/>
                    <a:pt x="9584" y="8259"/>
                  </a:cubicBezTo>
                  <a:lnTo>
                    <a:pt x="9599" y="8259"/>
                  </a:lnTo>
                  <a:cubicBezTo>
                    <a:pt x="9675" y="8259"/>
                    <a:pt x="9736" y="8206"/>
                    <a:pt x="9743" y="8130"/>
                  </a:cubicBezTo>
                  <a:lnTo>
                    <a:pt x="9842" y="7063"/>
                  </a:lnTo>
                  <a:cubicBezTo>
                    <a:pt x="9872" y="6707"/>
                    <a:pt x="10114" y="3490"/>
                    <a:pt x="8449" y="1506"/>
                  </a:cubicBezTo>
                  <a:cubicBezTo>
                    <a:pt x="7699" y="613"/>
                    <a:pt x="6677" y="114"/>
                    <a:pt x="5413" y="15"/>
                  </a:cubicBezTo>
                  <a:cubicBezTo>
                    <a:pt x="5279" y="6"/>
                    <a:pt x="5148" y="1"/>
                    <a:pt x="5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6"/>
            <p:cNvSpPr/>
            <p:nvPr/>
          </p:nvSpPr>
          <p:spPr>
            <a:xfrm>
              <a:off x="666873" y="3928740"/>
              <a:ext cx="145217" cy="706766"/>
            </a:xfrm>
            <a:custGeom>
              <a:avLst/>
              <a:gdLst/>
              <a:ahLst/>
              <a:cxnLst/>
              <a:rect l="l" t="t" r="r" b="b"/>
              <a:pathLst>
                <a:path w="4262" h="20743" extrusionOk="0">
                  <a:moveTo>
                    <a:pt x="4262" y="1"/>
                  </a:moveTo>
                  <a:lnTo>
                    <a:pt x="1537" y="17563"/>
                  </a:lnTo>
                  <a:cubicBezTo>
                    <a:pt x="1438" y="18138"/>
                    <a:pt x="1294" y="18676"/>
                    <a:pt x="924" y="19123"/>
                  </a:cubicBezTo>
                  <a:cubicBezTo>
                    <a:pt x="469" y="19675"/>
                    <a:pt x="0" y="20432"/>
                    <a:pt x="689" y="20629"/>
                  </a:cubicBezTo>
                  <a:lnTo>
                    <a:pt x="2014" y="20727"/>
                  </a:lnTo>
                  <a:lnTo>
                    <a:pt x="2241" y="20743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6"/>
            <p:cNvSpPr/>
            <p:nvPr/>
          </p:nvSpPr>
          <p:spPr>
            <a:xfrm>
              <a:off x="1368424" y="3972864"/>
              <a:ext cx="67089" cy="712422"/>
            </a:xfrm>
            <a:custGeom>
              <a:avLst/>
              <a:gdLst/>
              <a:ahLst/>
              <a:cxnLst/>
              <a:rect l="l" t="t" r="r" b="b"/>
              <a:pathLst>
                <a:path w="1969" h="20909" extrusionOk="0">
                  <a:moveTo>
                    <a:pt x="931" y="0"/>
                  </a:moveTo>
                  <a:lnTo>
                    <a:pt x="0" y="20818"/>
                  </a:lnTo>
                  <a:lnTo>
                    <a:pt x="0" y="20825"/>
                  </a:lnTo>
                  <a:lnTo>
                    <a:pt x="137" y="20833"/>
                  </a:lnTo>
                  <a:lnTo>
                    <a:pt x="1340" y="20909"/>
                  </a:lnTo>
                  <a:cubicBezTo>
                    <a:pt x="1968" y="20780"/>
                    <a:pt x="1628" y="19993"/>
                    <a:pt x="1264" y="19395"/>
                  </a:cubicBezTo>
                  <a:cubicBezTo>
                    <a:pt x="962" y="18895"/>
                    <a:pt x="909" y="18342"/>
                    <a:pt x="894" y="17759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773383" y="4574579"/>
              <a:ext cx="565910" cy="31790"/>
            </a:xfrm>
            <a:custGeom>
              <a:avLst/>
              <a:gdLst/>
              <a:ahLst/>
              <a:cxnLst/>
              <a:rect l="l" t="t" r="r" b="b"/>
              <a:pathLst>
                <a:path w="16609" h="933" extrusionOk="0">
                  <a:moveTo>
                    <a:pt x="140" y="0"/>
                  </a:moveTo>
                  <a:cubicBezTo>
                    <a:pt x="75" y="0"/>
                    <a:pt x="8" y="59"/>
                    <a:pt x="8" y="137"/>
                  </a:cubicBezTo>
                  <a:cubicBezTo>
                    <a:pt x="0" y="221"/>
                    <a:pt x="61" y="281"/>
                    <a:pt x="144" y="289"/>
                  </a:cubicBezTo>
                  <a:lnTo>
                    <a:pt x="16450" y="932"/>
                  </a:lnTo>
                  <a:lnTo>
                    <a:pt x="16457" y="932"/>
                  </a:lnTo>
                  <a:cubicBezTo>
                    <a:pt x="16533" y="932"/>
                    <a:pt x="16601" y="872"/>
                    <a:pt x="16601" y="796"/>
                  </a:cubicBezTo>
                  <a:cubicBezTo>
                    <a:pt x="16609" y="713"/>
                    <a:pt x="16541" y="644"/>
                    <a:pt x="16465" y="644"/>
                  </a:cubicBezTo>
                  <a:lnTo>
                    <a:pt x="152" y="1"/>
                  </a:lnTo>
                  <a:cubicBezTo>
                    <a:pt x="148" y="1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1000612" y="4284658"/>
              <a:ext cx="900979" cy="193055"/>
            </a:xfrm>
            <a:custGeom>
              <a:avLst/>
              <a:gdLst/>
              <a:ahLst/>
              <a:cxnLst/>
              <a:rect l="l" t="t" r="r" b="b"/>
              <a:pathLst>
                <a:path w="26443" h="5666" extrusionOk="0">
                  <a:moveTo>
                    <a:pt x="2547" y="1"/>
                  </a:moveTo>
                  <a:cubicBezTo>
                    <a:pt x="1881" y="1"/>
                    <a:pt x="1282" y="256"/>
                    <a:pt x="826" y="675"/>
                  </a:cubicBezTo>
                  <a:cubicBezTo>
                    <a:pt x="364" y="1114"/>
                    <a:pt x="61" y="1720"/>
                    <a:pt x="38" y="2401"/>
                  </a:cubicBezTo>
                  <a:cubicBezTo>
                    <a:pt x="1" y="3764"/>
                    <a:pt x="1075" y="4922"/>
                    <a:pt x="2438" y="4960"/>
                  </a:cubicBezTo>
                  <a:lnTo>
                    <a:pt x="23838" y="5664"/>
                  </a:lnTo>
                  <a:cubicBezTo>
                    <a:pt x="23866" y="5665"/>
                    <a:pt x="23893" y="5665"/>
                    <a:pt x="23921" y="5665"/>
                  </a:cubicBezTo>
                  <a:cubicBezTo>
                    <a:pt x="25247" y="5665"/>
                    <a:pt x="26360" y="4599"/>
                    <a:pt x="26397" y="3264"/>
                  </a:cubicBezTo>
                  <a:cubicBezTo>
                    <a:pt x="26442" y="1901"/>
                    <a:pt x="25367" y="751"/>
                    <a:pt x="24005" y="705"/>
                  </a:cubicBezTo>
                  <a:lnTo>
                    <a:pt x="2605" y="1"/>
                  </a:lnTo>
                  <a:cubicBezTo>
                    <a:pt x="2585" y="1"/>
                    <a:pt x="2566" y="1"/>
                    <a:pt x="2547" y="1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995706" y="4263738"/>
              <a:ext cx="901252" cy="193055"/>
            </a:xfrm>
            <a:custGeom>
              <a:avLst/>
              <a:gdLst/>
              <a:ahLst/>
              <a:cxnLst/>
              <a:rect l="l" t="t" r="r" b="b"/>
              <a:pathLst>
                <a:path w="26451" h="5666" extrusionOk="0">
                  <a:moveTo>
                    <a:pt x="2522" y="1"/>
                  </a:moveTo>
                  <a:cubicBezTo>
                    <a:pt x="1872" y="1"/>
                    <a:pt x="1276" y="255"/>
                    <a:pt x="833" y="676"/>
                  </a:cubicBezTo>
                  <a:cubicBezTo>
                    <a:pt x="372" y="1107"/>
                    <a:pt x="69" y="1721"/>
                    <a:pt x="46" y="2402"/>
                  </a:cubicBezTo>
                  <a:cubicBezTo>
                    <a:pt x="1" y="3765"/>
                    <a:pt x="1083" y="4915"/>
                    <a:pt x="2446" y="4961"/>
                  </a:cubicBezTo>
                  <a:lnTo>
                    <a:pt x="23846" y="5665"/>
                  </a:lnTo>
                  <a:cubicBezTo>
                    <a:pt x="23874" y="5665"/>
                    <a:pt x="23901" y="5666"/>
                    <a:pt x="23929" y="5666"/>
                  </a:cubicBezTo>
                  <a:cubicBezTo>
                    <a:pt x="25255" y="5666"/>
                    <a:pt x="26360" y="4600"/>
                    <a:pt x="26405" y="3265"/>
                  </a:cubicBezTo>
                  <a:cubicBezTo>
                    <a:pt x="26450" y="1902"/>
                    <a:pt x="25375" y="752"/>
                    <a:pt x="24013" y="706"/>
                  </a:cubicBezTo>
                  <a:lnTo>
                    <a:pt x="2605" y="2"/>
                  </a:lnTo>
                  <a:cubicBezTo>
                    <a:pt x="2577" y="1"/>
                    <a:pt x="2549" y="1"/>
                    <a:pt x="2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1051925" y="4291405"/>
              <a:ext cx="121775" cy="117107"/>
            </a:xfrm>
            <a:custGeom>
              <a:avLst/>
              <a:gdLst/>
              <a:ahLst/>
              <a:cxnLst/>
              <a:rect l="l" t="t" r="r" b="b"/>
              <a:pathLst>
                <a:path w="3574" h="3437" extrusionOk="0">
                  <a:moveTo>
                    <a:pt x="1833" y="0"/>
                  </a:moveTo>
                  <a:lnTo>
                    <a:pt x="1242" y="1098"/>
                  </a:lnTo>
                  <a:lnTo>
                    <a:pt x="1" y="1242"/>
                  </a:lnTo>
                  <a:lnTo>
                    <a:pt x="864" y="2143"/>
                  </a:lnTo>
                  <a:lnTo>
                    <a:pt x="614" y="3369"/>
                  </a:lnTo>
                  <a:lnTo>
                    <a:pt x="1742" y="2824"/>
                  </a:lnTo>
                  <a:lnTo>
                    <a:pt x="2825" y="3437"/>
                  </a:lnTo>
                  <a:lnTo>
                    <a:pt x="2658" y="2203"/>
                  </a:lnTo>
                  <a:lnTo>
                    <a:pt x="3574" y="1355"/>
                  </a:lnTo>
                  <a:lnTo>
                    <a:pt x="2348" y="1136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1218573" y="4296822"/>
              <a:ext cx="122014" cy="117107"/>
            </a:xfrm>
            <a:custGeom>
              <a:avLst/>
              <a:gdLst/>
              <a:ahLst/>
              <a:cxnLst/>
              <a:rect l="l" t="t" r="r" b="b"/>
              <a:pathLst>
                <a:path w="3581" h="3437" extrusionOk="0">
                  <a:moveTo>
                    <a:pt x="1832" y="0"/>
                  </a:moveTo>
                  <a:lnTo>
                    <a:pt x="1249" y="1105"/>
                  </a:lnTo>
                  <a:lnTo>
                    <a:pt x="0" y="1242"/>
                  </a:lnTo>
                  <a:lnTo>
                    <a:pt x="871" y="2143"/>
                  </a:lnTo>
                  <a:lnTo>
                    <a:pt x="621" y="3369"/>
                  </a:lnTo>
                  <a:lnTo>
                    <a:pt x="1741" y="2824"/>
                  </a:lnTo>
                  <a:lnTo>
                    <a:pt x="2831" y="3437"/>
                  </a:lnTo>
                  <a:lnTo>
                    <a:pt x="2657" y="2203"/>
                  </a:lnTo>
                  <a:lnTo>
                    <a:pt x="3581" y="1355"/>
                  </a:lnTo>
                  <a:lnTo>
                    <a:pt x="2354" y="1136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1386721" y="4302240"/>
              <a:ext cx="122048" cy="117380"/>
            </a:xfrm>
            <a:custGeom>
              <a:avLst/>
              <a:gdLst/>
              <a:ahLst/>
              <a:cxnLst/>
              <a:rect l="l" t="t" r="r" b="b"/>
              <a:pathLst>
                <a:path w="3582" h="3445" extrusionOk="0">
                  <a:moveTo>
                    <a:pt x="1833" y="0"/>
                  </a:moveTo>
                  <a:lnTo>
                    <a:pt x="1242" y="1105"/>
                  </a:lnTo>
                  <a:lnTo>
                    <a:pt x="1" y="1242"/>
                  </a:lnTo>
                  <a:lnTo>
                    <a:pt x="871" y="2142"/>
                  </a:lnTo>
                  <a:lnTo>
                    <a:pt x="614" y="3369"/>
                  </a:lnTo>
                  <a:lnTo>
                    <a:pt x="1742" y="2824"/>
                  </a:lnTo>
                  <a:lnTo>
                    <a:pt x="2832" y="3444"/>
                  </a:lnTo>
                  <a:lnTo>
                    <a:pt x="2658" y="2203"/>
                  </a:lnTo>
                  <a:lnTo>
                    <a:pt x="3581" y="1363"/>
                  </a:lnTo>
                  <a:lnTo>
                    <a:pt x="2347" y="1143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6"/>
            <p:cNvSpPr/>
            <p:nvPr/>
          </p:nvSpPr>
          <p:spPr>
            <a:xfrm>
              <a:off x="1553607" y="4307896"/>
              <a:ext cx="122048" cy="117141"/>
            </a:xfrm>
            <a:custGeom>
              <a:avLst/>
              <a:gdLst/>
              <a:ahLst/>
              <a:cxnLst/>
              <a:rect l="l" t="t" r="r" b="b"/>
              <a:pathLst>
                <a:path w="3582" h="3438" extrusionOk="0">
                  <a:moveTo>
                    <a:pt x="1832" y="1"/>
                  </a:moveTo>
                  <a:lnTo>
                    <a:pt x="1242" y="1098"/>
                  </a:lnTo>
                  <a:lnTo>
                    <a:pt x="0" y="1235"/>
                  </a:lnTo>
                  <a:lnTo>
                    <a:pt x="863" y="2143"/>
                  </a:lnTo>
                  <a:lnTo>
                    <a:pt x="614" y="3362"/>
                  </a:lnTo>
                  <a:lnTo>
                    <a:pt x="1742" y="2817"/>
                  </a:lnTo>
                  <a:lnTo>
                    <a:pt x="2824" y="3437"/>
                  </a:lnTo>
                  <a:lnTo>
                    <a:pt x="2658" y="2196"/>
                  </a:lnTo>
                  <a:lnTo>
                    <a:pt x="3581" y="1356"/>
                  </a:lnTo>
                  <a:lnTo>
                    <a:pt x="2347" y="1136"/>
                  </a:lnTo>
                  <a:lnTo>
                    <a:pt x="1832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6"/>
            <p:cNvSpPr/>
            <p:nvPr/>
          </p:nvSpPr>
          <p:spPr>
            <a:xfrm>
              <a:off x="1718416" y="4313075"/>
              <a:ext cx="122048" cy="117380"/>
            </a:xfrm>
            <a:custGeom>
              <a:avLst/>
              <a:gdLst/>
              <a:ahLst/>
              <a:cxnLst/>
              <a:rect l="l" t="t" r="r" b="b"/>
              <a:pathLst>
                <a:path w="3582" h="3445" extrusionOk="0">
                  <a:moveTo>
                    <a:pt x="1833" y="0"/>
                  </a:moveTo>
                  <a:lnTo>
                    <a:pt x="1242" y="1105"/>
                  </a:lnTo>
                  <a:lnTo>
                    <a:pt x="1" y="1242"/>
                  </a:lnTo>
                  <a:lnTo>
                    <a:pt x="864" y="2142"/>
                  </a:lnTo>
                  <a:lnTo>
                    <a:pt x="614" y="3369"/>
                  </a:lnTo>
                  <a:lnTo>
                    <a:pt x="1742" y="2824"/>
                  </a:lnTo>
                  <a:lnTo>
                    <a:pt x="2824" y="3444"/>
                  </a:lnTo>
                  <a:lnTo>
                    <a:pt x="2658" y="2203"/>
                  </a:lnTo>
                  <a:lnTo>
                    <a:pt x="3581" y="1363"/>
                  </a:lnTo>
                  <a:lnTo>
                    <a:pt x="2347" y="1143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1331523" y="3500350"/>
              <a:ext cx="450132" cy="414151"/>
            </a:xfrm>
            <a:custGeom>
              <a:avLst/>
              <a:gdLst/>
              <a:ahLst/>
              <a:cxnLst/>
              <a:rect l="l" t="t" r="r" b="b"/>
              <a:pathLst>
                <a:path w="13211" h="12155" extrusionOk="0">
                  <a:moveTo>
                    <a:pt x="1104" y="9392"/>
                  </a:moveTo>
                  <a:cubicBezTo>
                    <a:pt x="1279" y="9392"/>
                    <a:pt x="1452" y="9474"/>
                    <a:pt x="1560" y="9629"/>
                  </a:cubicBezTo>
                  <a:cubicBezTo>
                    <a:pt x="1727" y="9871"/>
                    <a:pt x="1666" y="10212"/>
                    <a:pt x="1416" y="10386"/>
                  </a:cubicBezTo>
                  <a:cubicBezTo>
                    <a:pt x="1322" y="10449"/>
                    <a:pt x="1214" y="10480"/>
                    <a:pt x="1108" y="10480"/>
                  </a:cubicBezTo>
                  <a:cubicBezTo>
                    <a:pt x="934" y="10480"/>
                    <a:pt x="763" y="10398"/>
                    <a:pt x="659" y="10242"/>
                  </a:cubicBezTo>
                  <a:cubicBezTo>
                    <a:pt x="485" y="9993"/>
                    <a:pt x="553" y="9660"/>
                    <a:pt x="796" y="9485"/>
                  </a:cubicBezTo>
                  <a:cubicBezTo>
                    <a:pt x="890" y="9422"/>
                    <a:pt x="998" y="9392"/>
                    <a:pt x="1104" y="9392"/>
                  </a:cubicBezTo>
                  <a:close/>
                  <a:moveTo>
                    <a:pt x="8758" y="0"/>
                  </a:moveTo>
                  <a:cubicBezTo>
                    <a:pt x="8675" y="0"/>
                    <a:pt x="8591" y="25"/>
                    <a:pt x="8517" y="76"/>
                  </a:cubicBezTo>
                  <a:lnTo>
                    <a:pt x="470" y="5602"/>
                  </a:lnTo>
                  <a:cubicBezTo>
                    <a:pt x="364" y="5678"/>
                    <a:pt x="296" y="5799"/>
                    <a:pt x="288" y="5935"/>
                  </a:cubicBezTo>
                  <a:lnTo>
                    <a:pt x="8" y="10371"/>
                  </a:lnTo>
                  <a:cubicBezTo>
                    <a:pt x="1" y="10568"/>
                    <a:pt x="122" y="10742"/>
                    <a:pt x="311" y="10803"/>
                  </a:cubicBezTo>
                  <a:lnTo>
                    <a:pt x="4550" y="12135"/>
                  </a:lnTo>
                  <a:cubicBezTo>
                    <a:pt x="4595" y="12148"/>
                    <a:pt x="4641" y="12155"/>
                    <a:pt x="4686" y="12155"/>
                  </a:cubicBezTo>
                  <a:cubicBezTo>
                    <a:pt x="4770" y="12155"/>
                    <a:pt x="4852" y="12131"/>
                    <a:pt x="4921" y="12082"/>
                  </a:cubicBezTo>
                  <a:lnTo>
                    <a:pt x="12968" y="6548"/>
                  </a:lnTo>
                  <a:cubicBezTo>
                    <a:pt x="13165" y="6420"/>
                    <a:pt x="13210" y="6147"/>
                    <a:pt x="13082" y="5958"/>
                  </a:cubicBezTo>
                  <a:lnTo>
                    <a:pt x="9115" y="190"/>
                  </a:lnTo>
                  <a:cubicBezTo>
                    <a:pt x="9030" y="67"/>
                    <a:pt x="8895" y="0"/>
                    <a:pt x="8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1437284" y="3679195"/>
              <a:ext cx="245561" cy="56799"/>
            </a:xfrm>
            <a:custGeom>
              <a:avLst/>
              <a:gdLst/>
              <a:ahLst/>
              <a:cxnLst/>
              <a:rect l="l" t="t" r="r" b="b"/>
              <a:pathLst>
                <a:path w="7207" h="1667" extrusionOk="0">
                  <a:moveTo>
                    <a:pt x="6640" y="1"/>
                  </a:moveTo>
                  <a:cubicBezTo>
                    <a:pt x="6617" y="1"/>
                    <a:pt x="6594" y="2"/>
                    <a:pt x="6571" y="5"/>
                  </a:cubicBezTo>
                  <a:lnTo>
                    <a:pt x="810" y="565"/>
                  </a:lnTo>
                  <a:cubicBezTo>
                    <a:pt x="334" y="610"/>
                    <a:pt x="0" y="1133"/>
                    <a:pt x="235" y="1473"/>
                  </a:cubicBezTo>
                  <a:cubicBezTo>
                    <a:pt x="322" y="1594"/>
                    <a:pt x="468" y="1667"/>
                    <a:pt x="636" y="1667"/>
                  </a:cubicBezTo>
                  <a:cubicBezTo>
                    <a:pt x="658" y="1667"/>
                    <a:pt x="681" y="1665"/>
                    <a:pt x="704" y="1663"/>
                  </a:cubicBezTo>
                  <a:lnTo>
                    <a:pt x="6465" y="1102"/>
                  </a:lnTo>
                  <a:cubicBezTo>
                    <a:pt x="6594" y="1087"/>
                    <a:pt x="6707" y="1042"/>
                    <a:pt x="6806" y="974"/>
                  </a:cubicBezTo>
                  <a:cubicBezTo>
                    <a:pt x="7078" y="792"/>
                    <a:pt x="7207" y="444"/>
                    <a:pt x="7040" y="194"/>
                  </a:cubicBezTo>
                  <a:cubicBezTo>
                    <a:pt x="6954" y="74"/>
                    <a:pt x="6808" y="1"/>
                    <a:pt x="6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1491187" y="3736471"/>
              <a:ext cx="128726" cy="105250"/>
            </a:xfrm>
            <a:custGeom>
              <a:avLst/>
              <a:gdLst/>
              <a:ahLst/>
              <a:cxnLst/>
              <a:rect l="l" t="t" r="r" b="b"/>
              <a:pathLst>
                <a:path w="3778" h="3089" extrusionOk="0">
                  <a:moveTo>
                    <a:pt x="2339" y="1006"/>
                  </a:moveTo>
                  <a:cubicBezTo>
                    <a:pt x="2422" y="1006"/>
                    <a:pt x="2482" y="1032"/>
                    <a:pt x="2521" y="1072"/>
                  </a:cubicBezTo>
                  <a:cubicBezTo>
                    <a:pt x="2529" y="1079"/>
                    <a:pt x="2529" y="1094"/>
                    <a:pt x="2536" y="1102"/>
                  </a:cubicBezTo>
                  <a:cubicBezTo>
                    <a:pt x="2627" y="1231"/>
                    <a:pt x="2567" y="1465"/>
                    <a:pt x="2067" y="1806"/>
                  </a:cubicBezTo>
                  <a:cubicBezTo>
                    <a:pt x="1776" y="2009"/>
                    <a:pt x="1575" y="2083"/>
                    <a:pt x="1440" y="2083"/>
                  </a:cubicBezTo>
                  <a:cubicBezTo>
                    <a:pt x="1343" y="2083"/>
                    <a:pt x="1280" y="2045"/>
                    <a:pt x="1242" y="1988"/>
                  </a:cubicBezTo>
                  <a:cubicBezTo>
                    <a:pt x="1151" y="1859"/>
                    <a:pt x="1204" y="1624"/>
                    <a:pt x="1704" y="1276"/>
                  </a:cubicBezTo>
                  <a:cubicBezTo>
                    <a:pt x="1997" y="1078"/>
                    <a:pt x="2201" y="1006"/>
                    <a:pt x="2339" y="1006"/>
                  </a:cubicBezTo>
                  <a:close/>
                  <a:moveTo>
                    <a:pt x="2300" y="0"/>
                  </a:moveTo>
                  <a:cubicBezTo>
                    <a:pt x="1944" y="0"/>
                    <a:pt x="1541" y="132"/>
                    <a:pt x="1121" y="421"/>
                  </a:cubicBezTo>
                  <a:cubicBezTo>
                    <a:pt x="197" y="1057"/>
                    <a:pt x="1" y="1897"/>
                    <a:pt x="424" y="2533"/>
                  </a:cubicBezTo>
                  <a:lnTo>
                    <a:pt x="432" y="2540"/>
                  </a:lnTo>
                  <a:cubicBezTo>
                    <a:pt x="673" y="2893"/>
                    <a:pt x="1041" y="3089"/>
                    <a:pt x="1477" y="3089"/>
                  </a:cubicBezTo>
                  <a:cubicBezTo>
                    <a:pt x="1836" y="3089"/>
                    <a:pt x="2241" y="2956"/>
                    <a:pt x="2658" y="2669"/>
                  </a:cubicBezTo>
                  <a:cubicBezTo>
                    <a:pt x="3589" y="2026"/>
                    <a:pt x="3778" y="1185"/>
                    <a:pt x="3339" y="542"/>
                  </a:cubicBezTo>
                  <a:cubicBezTo>
                    <a:pt x="3331" y="534"/>
                    <a:pt x="3324" y="519"/>
                    <a:pt x="3316" y="512"/>
                  </a:cubicBezTo>
                  <a:cubicBezTo>
                    <a:pt x="3075" y="184"/>
                    <a:pt x="2720" y="0"/>
                    <a:pt x="2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1502805" y="3573605"/>
              <a:ext cx="128215" cy="105114"/>
            </a:xfrm>
            <a:custGeom>
              <a:avLst/>
              <a:gdLst/>
              <a:ahLst/>
              <a:cxnLst/>
              <a:rect l="l" t="t" r="r" b="b"/>
              <a:pathLst>
                <a:path w="3763" h="3085" extrusionOk="0">
                  <a:moveTo>
                    <a:pt x="2329" y="1004"/>
                  </a:moveTo>
                  <a:cubicBezTo>
                    <a:pt x="2413" y="1004"/>
                    <a:pt x="2473" y="1032"/>
                    <a:pt x="2513" y="1075"/>
                  </a:cubicBezTo>
                  <a:cubicBezTo>
                    <a:pt x="2521" y="1083"/>
                    <a:pt x="2529" y="1090"/>
                    <a:pt x="2529" y="1098"/>
                  </a:cubicBezTo>
                  <a:cubicBezTo>
                    <a:pt x="2536" y="1105"/>
                    <a:pt x="2544" y="1113"/>
                    <a:pt x="2544" y="1121"/>
                  </a:cubicBezTo>
                  <a:cubicBezTo>
                    <a:pt x="2612" y="1257"/>
                    <a:pt x="2536" y="1484"/>
                    <a:pt x="2067" y="1809"/>
                  </a:cubicBezTo>
                  <a:cubicBezTo>
                    <a:pt x="1774" y="2008"/>
                    <a:pt x="1569" y="2079"/>
                    <a:pt x="1431" y="2079"/>
                  </a:cubicBezTo>
                  <a:cubicBezTo>
                    <a:pt x="1348" y="2079"/>
                    <a:pt x="1289" y="2054"/>
                    <a:pt x="1249" y="2014"/>
                  </a:cubicBezTo>
                  <a:cubicBezTo>
                    <a:pt x="1242" y="2006"/>
                    <a:pt x="1242" y="1999"/>
                    <a:pt x="1234" y="1991"/>
                  </a:cubicBezTo>
                  <a:cubicBezTo>
                    <a:pt x="1227" y="1976"/>
                    <a:pt x="1219" y="1968"/>
                    <a:pt x="1219" y="1961"/>
                  </a:cubicBezTo>
                  <a:cubicBezTo>
                    <a:pt x="1151" y="1825"/>
                    <a:pt x="1234" y="1597"/>
                    <a:pt x="1703" y="1279"/>
                  </a:cubicBezTo>
                  <a:cubicBezTo>
                    <a:pt x="1989" y="1078"/>
                    <a:pt x="2191" y="1004"/>
                    <a:pt x="2329" y="1004"/>
                  </a:cubicBezTo>
                  <a:close/>
                  <a:moveTo>
                    <a:pt x="2302" y="0"/>
                  </a:moveTo>
                  <a:cubicBezTo>
                    <a:pt x="1943" y="0"/>
                    <a:pt x="1536" y="134"/>
                    <a:pt x="1113" y="424"/>
                  </a:cubicBezTo>
                  <a:cubicBezTo>
                    <a:pt x="212" y="1037"/>
                    <a:pt x="0" y="1862"/>
                    <a:pt x="401" y="2491"/>
                  </a:cubicBezTo>
                  <a:cubicBezTo>
                    <a:pt x="401" y="2506"/>
                    <a:pt x="417" y="2521"/>
                    <a:pt x="424" y="2529"/>
                  </a:cubicBezTo>
                  <a:lnTo>
                    <a:pt x="432" y="2544"/>
                  </a:lnTo>
                  <a:cubicBezTo>
                    <a:pt x="439" y="2551"/>
                    <a:pt x="447" y="2566"/>
                    <a:pt x="454" y="2574"/>
                  </a:cubicBezTo>
                  <a:cubicBezTo>
                    <a:pt x="695" y="2904"/>
                    <a:pt x="1051" y="3085"/>
                    <a:pt x="1470" y="3085"/>
                  </a:cubicBezTo>
                  <a:cubicBezTo>
                    <a:pt x="1829" y="3085"/>
                    <a:pt x="2234" y="2951"/>
                    <a:pt x="2650" y="2665"/>
                  </a:cubicBezTo>
                  <a:cubicBezTo>
                    <a:pt x="3566" y="2036"/>
                    <a:pt x="3762" y="1226"/>
                    <a:pt x="3369" y="591"/>
                  </a:cubicBezTo>
                  <a:cubicBezTo>
                    <a:pt x="3361" y="575"/>
                    <a:pt x="3354" y="568"/>
                    <a:pt x="3346" y="553"/>
                  </a:cubicBezTo>
                  <a:lnTo>
                    <a:pt x="3339" y="545"/>
                  </a:lnTo>
                  <a:cubicBezTo>
                    <a:pt x="3331" y="530"/>
                    <a:pt x="3323" y="522"/>
                    <a:pt x="3308" y="507"/>
                  </a:cubicBezTo>
                  <a:cubicBezTo>
                    <a:pt x="3072" y="181"/>
                    <a:pt x="2720" y="0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6"/>
            <p:cNvSpPr/>
            <p:nvPr/>
          </p:nvSpPr>
          <p:spPr>
            <a:xfrm>
              <a:off x="1289103" y="3839300"/>
              <a:ext cx="73835" cy="128181"/>
            </a:xfrm>
            <a:custGeom>
              <a:avLst/>
              <a:gdLst/>
              <a:ahLst/>
              <a:cxnLst/>
              <a:rect l="l" t="t" r="r" b="b"/>
              <a:pathLst>
                <a:path w="2167" h="3762" extrusionOk="0">
                  <a:moveTo>
                    <a:pt x="1975" y="1"/>
                  </a:moveTo>
                  <a:cubicBezTo>
                    <a:pt x="1950" y="1"/>
                    <a:pt x="1924" y="9"/>
                    <a:pt x="1897" y="29"/>
                  </a:cubicBezTo>
                  <a:cubicBezTo>
                    <a:pt x="784" y="892"/>
                    <a:pt x="80" y="2210"/>
                    <a:pt x="4" y="3625"/>
                  </a:cubicBezTo>
                  <a:cubicBezTo>
                    <a:pt x="1" y="3716"/>
                    <a:pt x="71" y="3761"/>
                    <a:pt x="143" y="3761"/>
                  </a:cubicBezTo>
                  <a:cubicBezTo>
                    <a:pt x="216" y="3761"/>
                    <a:pt x="292" y="3716"/>
                    <a:pt x="300" y="3625"/>
                  </a:cubicBezTo>
                  <a:cubicBezTo>
                    <a:pt x="360" y="2323"/>
                    <a:pt x="1011" y="1074"/>
                    <a:pt x="2048" y="279"/>
                  </a:cubicBezTo>
                  <a:cubicBezTo>
                    <a:pt x="2166" y="186"/>
                    <a:pt x="2090" y="1"/>
                    <a:pt x="1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56"/>
          <p:cNvSpPr/>
          <p:nvPr/>
        </p:nvSpPr>
        <p:spPr>
          <a:xfrm>
            <a:off x="-78025" y="-63800"/>
            <a:ext cx="3084106" cy="958926"/>
          </a:xfrm>
          <a:custGeom>
            <a:avLst/>
            <a:gdLst/>
            <a:ahLst/>
            <a:cxnLst/>
            <a:rect l="l" t="t" r="r" b="b"/>
            <a:pathLst>
              <a:path w="100796" h="31340" extrusionOk="0">
                <a:moveTo>
                  <a:pt x="0" y="21053"/>
                </a:moveTo>
                <a:cubicBezTo>
                  <a:pt x="5862" y="29837"/>
                  <a:pt x="20148" y="33205"/>
                  <a:pt x="30302" y="30303"/>
                </a:cubicBezTo>
                <a:cubicBezTo>
                  <a:pt x="33933" y="29265"/>
                  <a:pt x="36290" y="25436"/>
                  <a:pt x="39872" y="24242"/>
                </a:cubicBezTo>
                <a:cubicBezTo>
                  <a:pt x="48448" y="21383"/>
                  <a:pt x="58015" y="26001"/>
                  <a:pt x="66985" y="24880"/>
                </a:cubicBezTo>
                <a:cubicBezTo>
                  <a:pt x="73327" y="24087"/>
                  <a:pt x="75951" y="15758"/>
                  <a:pt x="80701" y="11483"/>
                </a:cubicBezTo>
                <a:cubicBezTo>
                  <a:pt x="86435" y="6322"/>
                  <a:pt x="100796" y="7715"/>
                  <a:pt x="100796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0380C6-FC4B-4E8E-A956-89680C3D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Find the number of teens and their percentage ?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262F4-C20D-4540-BC25-9216E04D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15025" y="1390650"/>
            <a:ext cx="3228975" cy="266901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6995AF-B4AD-4D69-9E2F-1B32069A3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78738"/>
              </p:ext>
            </p:extLst>
          </p:nvPr>
        </p:nvGraphicFramePr>
        <p:xfrm>
          <a:off x="334800" y="1567637"/>
          <a:ext cx="3637126" cy="1112520"/>
        </p:xfrm>
        <a:graphic>
          <a:graphicData uri="http://schemas.openxmlformats.org/drawingml/2006/table">
            <a:tbl>
              <a:tblPr firstRow="1" bandRow="1">
                <a:tableStyleId>{D76324FB-60E7-4FD4-99A4-6C526CAFB5DE}</a:tableStyleId>
              </a:tblPr>
              <a:tblGrid>
                <a:gridCol w="1818563">
                  <a:extLst>
                    <a:ext uri="{9D8B030D-6E8A-4147-A177-3AD203B41FA5}">
                      <a16:colId xmlns:a16="http://schemas.microsoft.com/office/drawing/2014/main" val="4155952201"/>
                    </a:ext>
                  </a:extLst>
                </a:gridCol>
                <a:gridCol w="1818563">
                  <a:extLst>
                    <a:ext uri="{9D8B030D-6E8A-4147-A177-3AD203B41FA5}">
                      <a16:colId xmlns:a16="http://schemas.microsoft.com/office/drawing/2014/main" val="86982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5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5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40047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B52E465-7362-4437-B10D-A0962F3AB5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576202"/>
              </p:ext>
            </p:extLst>
          </p:nvPr>
        </p:nvGraphicFramePr>
        <p:xfrm>
          <a:off x="2929750" y="2092849"/>
          <a:ext cx="3854858" cy="2459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454265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Relationship Management Training Workshop by Slidesgo">
  <a:themeElements>
    <a:clrScheme name="Simple Light">
      <a:dk1>
        <a:srgbClr val="091F4E"/>
      </a:dk1>
      <a:lt1>
        <a:srgbClr val="FFFFFF"/>
      </a:lt1>
      <a:dk2>
        <a:srgbClr val="F2F2F2"/>
      </a:dk2>
      <a:lt2>
        <a:srgbClr val="5D8A4A"/>
      </a:lt2>
      <a:accent1>
        <a:srgbClr val="6E9B5B"/>
      </a:accent1>
      <a:accent2>
        <a:srgbClr val="44407D"/>
      </a:accent2>
      <a:accent3>
        <a:srgbClr val="574F85"/>
      </a:accent3>
      <a:accent4>
        <a:srgbClr val="073763"/>
      </a:accent4>
      <a:accent5>
        <a:srgbClr val="3C78D8"/>
      </a:accent5>
      <a:accent6>
        <a:srgbClr val="FD7915"/>
      </a:accent6>
      <a:hlink>
        <a:srgbClr val="091F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562</Words>
  <Application>Microsoft Office PowerPoint</Application>
  <PresentationFormat>On-screen Show (16:9)</PresentationFormat>
  <Paragraphs>152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Epilogue</vt:lpstr>
      <vt:lpstr>Arial</vt:lpstr>
      <vt:lpstr>Anaheim</vt:lpstr>
      <vt:lpstr>zeitung</vt:lpstr>
      <vt:lpstr>Inter</vt:lpstr>
      <vt:lpstr>Customer Relationship Management Training Workshop by Slidesgo</vt:lpstr>
      <vt:lpstr> Customer Personality Analysis Analysis of company's ideal customers</vt:lpstr>
      <vt:lpstr>Problem Statement</vt:lpstr>
      <vt:lpstr> Important Steps for Performing EDA. </vt:lpstr>
      <vt:lpstr>Steps to Perform EDA. </vt:lpstr>
      <vt:lpstr>Find out the customer education?</vt:lpstr>
      <vt:lpstr>PowerPoint Presentation</vt:lpstr>
      <vt:lpstr>Find the mean, max, and minimum income of the customers.</vt:lpstr>
      <vt:lpstr>Find the number of kid home and their percentage.</vt:lpstr>
      <vt:lpstr>Find the number of teens and their percentage ?</vt:lpstr>
      <vt:lpstr>Extract the month and year in the Dt_Customer columns.</vt:lpstr>
      <vt:lpstr>Recency Number of Days since customer’s last purchase.</vt:lpstr>
      <vt:lpstr>Find the mean , max , and minimum amount spend on wine ?</vt:lpstr>
      <vt:lpstr>Find the max , min , and mean amount spend on Fruits ?</vt:lpstr>
      <vt:lpstr>Find the mean, max, and min amount spend on meat products ?</vt:lpstr>
      <vt:lpstr>Find the mean , max and min on Sweet Products ?</vt:lpstr>
      <vt:lpstr>Find the mean , max and mean amount spend on Fish Product.</vt:lpstr>
      <vt:lpstr>Find the mean, maximum, and minimum amount spent on gold products.</vt:lpstr>
      <vt:lpstr>Find the max, min, and mean of the number web visits.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Customer Personality Analysis      Analysis of company's ideal customers</dc:title>
  <cp:lastModifiedBy>ANWAR</cp:lastModifiedBy>
  <cp:revision>64</cp:revision>
  <dcterms:modified xsi:type="dcterms:W3CDTF">2024-06-07T05:57:07Z</dcterms:modified>
</cp:coreProperties>
</file>