
<file path=[Content_Types].xml><?xml version="1.0" encoding="utf-8"?>
<Types xmlns="http://schemas.openxmlformats.org/package/2006/content-types">
  <Default Extension="fntdata" ContentType="application/x-fontdata"/>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8.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9.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0.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1.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2.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3.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14.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5" r:id="rId1"/>
    <p:sldMasterId id="2147483696" r:id="rId2"/>
  </p:sldMasterIdLst>
  <p:notesMasterIdLst>
    <p:notesMasterId r:id="rId18"/>
  </p:notesMasterIdLst>
  <p:sldIdLst>
    <p:sldId id="256" r:id="rId3"/>
    <p:sldId id="257" r:id="rId4"/>
    <p:sldId id="258" r:id="rId5"/>
    <p:sldId id="311" r:id="rId6"/>
    <p:sldId id="259" r:id="rId7"/>
    <p:sldId id="263" r:id="rId8"/>
    <p:sldId id="262" r:id="rId9"/>
    <p:sldId id="260" r:id="rId10"/>
    <p:sldId id="268" r:id="rId11"/>
    <p:sldId id="261" r:id="rId12"/>
    <p:sldId id="278" r:id="rId13"/>
    <p:sldId id="284" r:id="rId14"/>
    <p:sldId id="275" r:id="rId15"/>
    <p:sldId id="264" r:id="rId16"/>
    <p:sldId id="291" r:id="rId17"/>
  </p:sldIdLst>
  <p:sldSz cx="9144000" cy="5143500" type="screen16x9"/>
  <p:notesSz cx="6858000" cy="9144000"/>
  <p:embeddedFontLst>
    <p:embeddedFont>
      <p:font typeface="Bebas Neue" panose="020B0604020202020204" charset="0"/>
      <p:regular r:id="rId19"/>
    </p:embeddedFont>
    <p:embeddedFont>
      <p:font typeface="Open Sans" panose="020B0606030504020204" pitchFamily="34" charset="0"/>
      <p:regular r:id="rId20"/>
      <p:bold r:id="rId21"/>
      <p:italic r:id="rId22"/>
      <p:boldItalic r:id="rId23"/>
    </p:embeddedFont>
    <p:embeddedFont>
      <p:font typeface="Open Sans Medium" panose="020B0604020202020204" charset="0"/>
      <p:regular r:id="rId24"/>
      <p:bold r:id="rId25"/>
      <p:italic r:id="rId26"/>
      <p:boldItalic r:id="rId27"/>
    </p:embeddedFont>
    <p:embeddedFont>
      <p:font typeface="Roboto" panose="02000000000000000000" pitchFamily="2" charset="0"/>
      <p:regular r:id="rId28"/>
      <p:bold r:id="rId29"/>
      <p:italic r:id="rId30"/>
      <p:boldItalic r:id="rId31"/>
    </p:embeddedFont>
    <p:embeddedFont>
      <p:font typeface="Roboto Medium" panose="02000000000000000000"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1595D76-6C78-43DC-BCBC-461C5147A09F}">
  <a:tblStyle styleId="{81595D76-6C78-43DC-BCBC-461C5147A09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0" d="100"/>
          <a:sy n="90" d="100"/>
        </p:scale>
        <p:origin x="8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tableStyles" Target="tableStyles.xml"/><Relationship Id="rId21" Type="http://schemas.openxmlformats.org/officeDocument/2006/relationships/font" Target="fonts/font3.fntdata"/><Relationship Id="rId34" Type="http://schemas.openxmlformats.org/officeDocument/2006/relationships/font" Target="fonts/font16.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 Id="rId8" Type="http://schemas.openxmlformats.org/officeDocument/2006/relationships/slide" Target="slides/slide6.xml"/><Relationship Id="rId3" Type="http://schemas.openxmlformats.org/officeDocument/2006/relationships/slide" Target="slides/slid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Month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A8B2-4B27-A492-C4006C7B31D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A8B2-4B27-A492-C4006C7B31D0}"/>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A8B2-4B27-A492-C4006C7B31D0}"/>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A8B2-4B27-A492-C4006C7B31D0}"/>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Sheet1!$A$2:$A$5</c:f>
              <c:numCache>
                <c:formatCode>General</c:formatCode>
                <c:ptCount val="4"/>
                <c:pt idx="0">
                  <c:v>4</c:v>
                </c:pt>
                <c:pt idx="1">
                  <c:v>5</c:v>
                </c:pt>
                <c:pt idx="2">
                  <c:v>6</c:v>
                </c:pt>
                <c:pt idx="3">
                  <c:v>3</c:v>
                </c:pt>
              </c:numCache>
            </c:numRef>
          </c:cat>
          <c:val>
            <c:numRef>
              <c:f>Sheet1!$B$2:$B$5</c:f>
              <c:numCache>
                <c:formatCode>0.00%</c:formatCode>
                <c:ptCount val="4"/>
                <c:pt idx="0">
                  <c:v>0.3805</c:v>
                </c:pt>
                <c:pt idx="1">
                  <c:v>0.32579999999999998</c:v>
                </c:pt>
                <c:pt idx="2">
                  <c:v>0.29239999999999999</c:v>
                </c:pt>
                <c:pt idx="3">
                  <c:v>1.2999999999999999E-3</c:v>
                </c:pt>
              </c:numCache>
            </c:numRef>
          </c:val>
          <c:extLst>
            <c:ext xmlns:c16="http://schemas.microsoft.com/office/drawing/2014/chart" uri="{C3380CC4-5D6E-409C-BE32-E72D297353CC}">
              <c16:uniqueId val="{00000000-520B-41E5-B7E5-5703D199A1BE}"/>
            </c:ext>
          </c:extLst>
        </c:ser>
        <c:dLbls>
          <c:showLegendKey val="0"/>
          <c:showVal val="1"/>
          <c:showCatName val="0"/>
          <c:showSerName val="0"/>
          <c:showPercent val="0"/>
          <c:showBubbleSize val="0"/>
          <c:showLeaderLines val="1"/>
        </c:dLbls>
        <c:firstSliceAng val="0"/>
        <c:holeSize val="75"/>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Fulifilment</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4399-4F45-B126-AC69CB056DA3}"/>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4399-4F45-B126-AC69CB056DA3}"/>
              </c:ext>
            </c:extLst>
          </c:dPt>
          <c:dLbls>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Sheet1!$A$2:$A$3</c:f>
              <c:strCache>
                <c:ptCount val="2"/>
                <c:pt idx="0">
                  <c:v>Amazon</c:v>
                </c:pt>
                <c:pt idx="1">
                  <c:v>Merchant</c:v>
                </c:pt>
              </c:strCache>
            </c:strRef>
          </c:cat>
          <c:val>
            <c:numRef>
              <c:f>Sheet1!$B$2:$B$3</c:f>
              <c:numCache>
                <c:formatCode>0.00%</c:formatCode>
                <c:ptCount val="2"/>
                <c:pt idx="0">
                  <c:v>0.69579999999999997</c:v>
                </c:pt>
                <c:pt idx="1">
                  <c:v>0.30420000000000003</c:v>
                </c:pt>
              </c:numCache>
            </c:numRef>
          </c:val>
          <c:extLst>
            <c:ext xmlns:c16="http://schemas.microsoft.com/office/drawing/2014/chart" uri="{C3380CC4-5D6E-409C-BE32-E72D297353CC}">
              <c16:uniqueId val="{00000000-07D0-4FE9-A7C0-A343F1A238D1}"/>
            </c:ext>
          </c:extLst>
        </c:ser>
        <c:dLbls>
          <c:dLblPos val="outEnd"/>
          <c:showLegendKey val="0"/>
          <c:showVal val="1"/>
          <c:showCatName val="0"/>
          <c:showSerName val="0"/>
          <c:showPercent val="0"/>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dirty="0"/>
              <a:t>Channel</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Channel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Amazon.in</c:v>
                </c:pt>
                <c:pt idx="1">
                  <c:v>Non-Amazon</c:v>
                </c:pt>
              </c:strCache>
            </c:strRef>
          </c:cat>
          <c:val>
            <c:numRef>
              <c:f>Sheet1!$B$2:$B$3</c:f>
              <c:numCache>
                <c:formatCode>General</c:formatCode>
                <c:ptCount val="2"/>
                <c:pt idx="0">
                  <c:v>128066</c:v>
                </c:pt>
                <c:pt idx="1">
                  <c:v>124</c:v>
                </c:pt>
              </c:numCache>
            </c:numRef>
          </c:val>
          <c:extLst>
            <c:ext xmlns:c16="http://schemas.microsoft.com/office/drawing/2014/chart" uri="{C3380CC4-5D6E-409C-BE32-E72D297353CC}">
              <c16:uniqueId val="{00000000-356D-4054-9AE9-92C1477BDB3A}"/>
            </c:ext>
          </c:extLst>
        </c:ser>
        <c:ser>
          <c:idx val="1"/>
          <c:order val="1"/>
          <c:tx>
            <c:strRef>
              <c:f>Sheet1!$C$1</c:f>
              <c:strCache>
                <c:ptCount val="1"/>
                <c:pt idx="0">
                  <c:v>Column1</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Amazon.in</c:v>
                </c:pt>
                <c:pt idx="1">
                  <c:v>Non-Amazon</c:v>
                </c:pt>
              </c:strCache>
            </c:strRef>
          </c:cat>
          <c:val>
            <c:numRef>
              <c:f>Sheet1!$C$2:$C$3</c:f>
              <c:numCache>
                <c:formatCode>General</c:formatCode>
                <c:ptCount val="2"/>
              </c:numCache>
            </c:numRef>
          </c:val>
          <c:extLst>
            <c:ext xmlns:c16="http://schemas.microsoft.com/office/drawing/2014/chart" uri="{C3380CC4-5D6E-409C-BE32-E72D297353CC}">
              <c16:uniqueId val="{00000001-356D-4054-9AE9-92C1477BDB3A}"/>
            </c:ext>
          </c:extLst>
        </c:ser>
        <c:dLbls>
          <c:dLblPos val="outEnd"/>
          <c:showLegendKey val="0"/>
          <c:showVal val="1"/>
          <c:showCatName val="0"/>
          <c:showSerName val="0"/>
          <c:showPercent val="0"/>
          <c:showBubbleSize val="0"/>
        </c:dLbls>
        <c:gapWidth val="219"/>
        <c:overlap val="-27"/>
        <c:axId val="84492799"/>
        <c:axId val="84489887"/>
        <c:extLst>
          <c:ext xmlns:c15="http://schemas.microsoft.com/office/drawing/2012/chart" uri="{02D57815-91ED-43cb-92C2-25804820EDAC}">
            <c15:filteredBarSeries>
              <c15:ser>
                <c:idx val="2"/>
                <c:order val="2"/>
                <c:tx>
                  <c:strRef>
                    <c:extLst>
                      <c:ext uri="{02D57815-91ED-43cb-92C2-25804820EDAC}">
                        <c15:formulaRef>
                          <c15:sqref>Sheet1!$D$1</c15:sqref>
                        </c15:formulaRef>
                      </c:ext>
                    </c:extLst>
                    <c:strCache>
                      <c:ptCount val="1"/>
                      <c:pt idx="0">
                        <c:v>Column2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uri="{02D57815-91ED-43cb-92C2-25804820EDAC}">
                        <c15:formulaRef>
                          <c15:sqref>Sheet1!$A$2:$A$3</c15:sqref>
                        </c15:formulaRef>
                      </c:ext>
                    </c:extLst>
                    <c:strCache>
                      <c:ptCount val="2"/>
                      <c:pt idx="0">
                        <c:v>Amazon.in</c:v>
                      </c:pt>
                      <c:pt idx="1">
                        <c:v>Non-Amazon</c:v>
                      </c:pt>
                    </c:strCache>
                  </c:strRef>
                </c:cat>
                <c:val>
                  <c:numRef>
                    <c:extLst>
                      <c:ext uri="{02D57815-91ED-43cb-92C2-25804820EDAC}">
                        <c15:formulaRef>
                          <c15:sqref>Sheet1!$D$2:$D$3</c15:sqref>
                        </c15:formulaRef>
                      </c:ext>
                    </c:extLst>
                    <c:numCache>
                      <c:formatCode>General</c:formatCode>
                      <c:ptCount val="2"/>
                    </c:numCache>
                  </c:numRef>
                </c:val>
                <c:extLst>
                  <c:ext xmlns:c16="http://schemas.microsoft.com/office/drawing/2014/chart" uri="{C3380CC4-5D6E-409C-BE32-E72D297353CC}">
                    <c16:uniqueId val="{00000002-356D-4054-9AE9-92C1477BDB3A}"/>
                  </c:ext>
                </c:extLst>
              </c15:ser>
            </c15:filteredBarSeries>
          </c:ext>
        </c:extLst>
      </c:barChart>
      <c:catAx>
        <c:axId val="844927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4489887"/>
        <c:crosses val="autoZero"/>
        <c:auto val="1"/>
        <c:lblAlgn val="ctr"/>
        <c:lblOffset val="100"/>
        <c:noMultiLvlLbl val="0"/>
      </c:catAx>
      <c:valAx>
        <c:axId val="8448988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449279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Ship-Service</a:t>
            </a:r>
            <a:r>
              <a:rPr lang="en-US" baseline="0" dirty="0"/>
              <a:t>-Level</a:t>
            </a:r>
            <a:endParaRPr lang="en-IN"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Number</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Expedited</c:v>
                </c:pt>
                <c:pt idx="1">
                  <c:v>Standard</c:v>
                </c:pt>
              </c:strCache>
            </c:strRef>
          </c:cat>
          <c:val>
            <c:numRef>
              <c:f>Sheet1!$B$2:$B$3</c:f>
              <c:numCache>
                <c:formatCode>General</c:formatCode>
                <c:ptCount val="2"/>
                <c:pt idx="0">
                  <c:v>88108</c:v>
                </c:pt>
                <c:pt idx="1">
                  <c:v>40082</c:v>
                </c:pt>
              </c:numCache>
            </c:numRef>
          </c:val>
          <c:extLst>
            <c:ext xmlns:c16="http://schemas.microsoft.com/office/drawing/2014/chart" uri="{C3380CC4-5D6E-409C-BE32-E72D297353CC}">
              <c16:uniqueId val="{00000000-1D2E-410D-919C-8B1F0BF43BDB}"/>
            </c:ext>
          </c:extLst>
        </c:ser>
        <c:ser>
          <c:idx val="1"/>
          <c:order val="1"/>
          <c:tx>
            <c:strRef>
              <c:f>Sheet1!$C$1</c:f>
              <c:strCache>
                <c:ptCount val="1"/>
                <c:pt idx="0">
                  <c:v>Percentage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Expedited</c:v>
                </c:pt>
                <c:pt idx="1">
                  <c:v>Standard</c:v>
                </c:pt>
              </c:strCache>
            </c:strRef>
          </c:cat>
          <c:val>
            <c:numRef>
              <c:f>Sheet1!$C$2:$C$3</c:f>
              <c:numCache>
                <c:formatCode>0.00%</c:formatCode>
                <c:ptCount val="2"/>
                <c:pt idx="0">
                  <c:v>0.68730000000000002</c:v>
                </c:pt>
                <c:pt idx="1">
                  <c:v>0.31269999999999998</c:v>
                </c:pt>
              </c:numCache>
            </c:numRef>
          </c:val>
          <c:extLst>
            <c:ext xmlns:c16="http://schemas.microsoft.com/office/drawing/2014/chart" uri="{C3380CC4-5D6E-409C-BE32-E72D297353CC}">
              <c16:uniqueId val="{00000001-1D2E-410D-919C-8B1F0BF43BDB}"/>
            </c:ext>
          </c:extLst>
        </c:ser>
        <c:dLbls>
          <c:dLblPos val="outEnd"/>
          <c:showLegendKey val="0"/>
          <c:showVal val="1"/>
          <c:showCatName val="0"/>
          <c:showSerName val="0"/>
          <c:showPercent val="0"/>
          <c:showBubbleSize val="0"/>
        </c:dLbls>
        <c:gapWidth val="182"/>
        <c:axId val="2078895423"/>
        <c:axId val="2078895839"/>
      </c:barChart>
      <c:catAx>
        <c:axId val="2078895423"/>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78895839"/>
        <c:crosses val="autoZero"/>
        <c:auto val="1"/>
        <c:lblAlgn val="ctr"/>
        <c:lblOffset val="100"/>
        <c:noMultiLvlLbl val="0"/>
      </c:catAx>
      <c:valAx>
        <c:axId val="2078895839"/>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207889542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dirty="0"/>
              <a:t>Category</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Category</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Set</c:v>
                </c:pt>
                <c:pt idx="1">
                  <c:v>Kurta</c:v>
                </c:pt>
                <c:pt idx="2">
                  <c:v>Western Dress</c:v>
                </c:pt>
                <c:pt idx="3">
                  <c:v>Top</c:v>
                </c:pt>
                <c:pt idx="4">
                  <c:v>Ethnic Dress</c:v>
                </c:pt>
                <c:pt idx="5">
                  <c:v>Blouse</c:v>
                </c:pt>
                <c:pt idx="6">
                  <c:v>Bottom</c:v>
                </c:pt>
                <c:pt idx="7">
                  <c:v>Saree</c:v>
                </c:pt>
                <c:pt idx="8">
                  <c:v>Dupatta</c:v>
                </c:pt>
              </c:strCache>
            </c:strRef>
          </c:cat>
          <c:val>
            <c:numRef>
              <c:f>Sheet1!$B$2:$B$10</c:f>
              <c:numCache>
                <c:formatCode>General</c:formatCode>
                <c:ptCount val="9"/>
                <c:pt idx="0">
                  <c:v>50107</c:v>
                </c:pt>
                <c:pt idx="1">
                  <c:v>49424</c:v>
                </c:pt>
                <c:pt idx="2">
                  <c:v>15402</c:v>
                </c:pt>
                <c:pt idx="3">
                  <c:v>10592</c:v>
                </c:pt>
                <c:pt idx="4">
                  <c:v>1159</c:v>
                </c:pt>
                <c:pt idx="5">
                  <c:v>917</c:v>
                </c:pt>
                <c:pt idx="6">
                  <c:v>430</c:v>
                </c:pt>
                <c:pt idx="7">
                  <c:v>157</c:v>
                </c:pt>
                <c:pt idx="8">
                  <c:v>2</c:v>
                </c:pt>
              </c:numCache>
            </c:numRef>
          </c:val>
          <c:extLst>
            <c:ext xmlns:c16="http://schemas.microsoft.com/office/drawing/2014/chart" uri="{C3380CC4-5D6E-409C-BE32-E72D297353CC}">
              <c16:uniqueId val="{00000000-D02C-4F7E-90A1-2C60DD2801AD}"/>
            </c:ext>
          </c:extLst>
        </c:ser>
        <c:ser>
          <c:idx val="1"/>
          <c:order val="1"/>
          <c:tx>
            <c:strRef>
              <c:f>Sheet1!$C$1</c:f>
              <c:strCache>
                <c:ptCount val="1"/>
                <c:pt idx="0">
                  <c:v>Column1</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Set</c:v>
                </c:pt>
                <c:pt idx="1">
                  <c:v>Kurta</c:v>
                </c:pt>
                <c:pt idx="2">
                  <c:v>Western Dress</c:v>
                </c:pt>
                <c:pt idx="3">
                  <c:v>Top</c:v>
                </c:pt>
                <c:pt idx="4">
                  <c:v>Ethnic Dress</c:v>
                </c:pt>
                <c:pt idx="5">
                  <c:v>Blouse</c:v>
                </c:pt>
                <c:pt idx="6">
                  <c:v>Bottom</c:v>
                </c:pt>
                <c:pt idx="7">
                  <c:v>Saree</c:v>
                </c:pt>
                <c:pt idx="8">
                  <c:v>Dupatta</c:v>
                </c:pt>
              </c:strCache>
            </c:strRef>
          </c:cat>
          <c:val>
            <c:numRef>
              <c:f>Sheet1!$C$2:$C$10</c:f>
              <c:numCache>
                <c:formatCode>General</c:formatCode>
                <c:ptCount val="9"/>
              </c:numCache>
            </c:numRef>
          </c:val>
          <c:extLst>
            <c:ext xmlns:c16="http://schemas.microsoft.com/office/drawing/2014/chart" uri="{C3380CC4-5D6E-409C-BE32-E72D297353CC}">
              <c16:uniqueId val="{00000001-D02C-4F7E-90A1-2C60DD2801AD}"/>
            </c:ext>
          </c:extLst>
        </c:ser>
        <c:ser>
          <c:idx val="2"/>
          <c:order val="2"/>
          <c:tx>
            <c:strRef>
              <c:f>Sheet1!$D$1</c:f>
              <c:strCache>
                <c:ptCount val="1"/>
                <c:pt idx="0">
                  <c:v>Column2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Set</c:v>
                </c:pt>
                <c:pt idx="1">
                  <c:v>Kurta</c:v>
                </c:pt>
                <c:pt idx="2">
                  <c:v>Western Dress</c:v>
                </c:pt>
                <c:pt idx="3">
                  <c:v>Top</c:v>
                </c:pt>
                <c:pt idx="4">
                  <c:v>Ethnic Dress</c:v>
                </c:pt>
                <c:pt idx="5">
                  <c:v>Blouse</c:v>
                </c:pt>
                <c:pt idx="6">
                  <c:v>Bottom</c:v>
                </c:pt>
                <c:pt idx="7">
                  <c:v>Saree</c:v>
                </c:pt>
                <c:pt idx="8">
                  <c:v>Dupatta</c:v>
                </c:pt>
              </c:strCache>
            </c:strRef>
          </c:cat>
          <c:val>
            <c:numRef>
              <c:f>Sheet1!$D$2:$D$10</c:f>
              <c:numCache>
                <c:formatCode>General</c:formatCode>
                <c:ptCount val="9"/>
              </c:numCache>
            </c:numRef>
          </c:val>
          <c:extLst>
            <c:ext xmlns:c16="http://schemas.microsoft.com/office/drawing/2014/chart" uri="{C3380CC4-5D6E-409C-BE32-E72D297353CC}">
              <c16:uniqueId val="{00000002-D02C-4F7E-90A1-2C60DD2801AD}"/>
            </c:ext>
          </c:extLst>
        </c:ser>
        <c:dLbls>
          <c:dLblPos val="outEnd"/>
          <c:showLegendKey val="0"/>
          <c:showVal val="1"/>
          <c:showCatName val="0"/>
          <c:showSerName val="0"/>
          <c:showPercent val="0"/>
          <c:showBubbleSize val="0"/>
        </c:dLbls>
        <c:gapWidth val="182"/>
        <c:axId val="2056894687"/>
        <c:axId val="2056898015"/>
      </c:barChart>
      <c:catAx>
        <c:axId val="2056894687"/>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56898015"/>
        <c:crosses val="autoZero"/>
        <c:auto val="1"/>
        <c:lblAlgn val="ctr"/>
        <c:lblOffset val="100"/>
        <c:noMultiLvlLbl val="0"/>
      </c:catAx>
      <c:valAx>
        <c:axId val="2056898015"/>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205689468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SIZE</a:t>
            </a:r>
            <a:endParaRPr lang="en-IN"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Size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Sheet1!$A$2:$A$12</c:f>
              <c:strCache>
                <c:ptCount val="11"/>
                <c:pt idx="0">
                  <c:v>M</c:v>
                </c:pt>
                <c:pt idx="1">
                  <c:v>L</c:v>
                </c:pt>
                <c:pt idx="2">
                  <c:v>XL</c:v>
                </c:pt>
                <c:pt idx="3">
                  <c:v>XXL</c:v>
                </c:pt>
                <c:pt idx="4">
                  <c:v>S</c:v>
                </c:pt>
                <c:pt idx="5">
                  <c:v>3XL</c:v>
                </c:pt>
                <c:pt idx="6">
                  <c:v>XS</c:v>
                </c:pt>
                <c:pt idx="7">
                  <c:v>6XL</c:v>
                </c:pt>
                <c:pt idx="8">
                  <c:v>5XL</c:v>
                </c:pt>
                <c:pt idx="9">
                  <c:v>4XL</c:v>
                </c:pt>
                <c:pt idx="10">
                  <c:v>FREE</c:v>
                </c:pt>
              </c:strCache>
            </c:strRef>
          </c:cat>
          <c:val>
            <c:numRef>
              <c:f>Sheet1!$B$2:$B$12</c:f>
              <c:numCache>
                <c:formatCode>General</c:formatCode>
                <c:ptCount val="11"/>
                <c:pt idx="0">
                  <c:v>22582</c:v>
                </c:pt>
                <c:pt idx="1">
                  <c:v>21998</c:v>
                </c:pt>
                <c:pt idx="2">
                  <c:v>20743</c:v>
                </c:pt>
                <c:pt idx="3">
                  <c:v>17979</c:v>
                </c:pt>
                <c:pt idx="4">
                  <c:v>17015</c:v>
                </c:pt>
                <c:pt idx="5">
                  <c:v>14708</c:v>
                </c:pt>
                <c:pt idx="6">
                  <c:v>11100</c:v>
                </c:pt>
                <c:pt idx="7">
                  <c:v>728</c:v>
                </c:pt>
                <c:pt idx="8">
                  <c:v>548</c:v>
                </c:pt>
                <c:pt idx="9">
                  <c:v>420</c:v>
                </c:pt>
                <c:pt idx="10">
                  <c:v>369</c:v>
                </c:pt>
              </c:numCache>
            </c:numRef>
          </c:val>
          <c:extLst>
            <c:ext xmlns:c16="http://schemas.microsoft.com/office/drawing/2014/chart" uri="{C3380CC4-5D6E-409C-BE32-E72D297353CC}">
              <c16:uniqueId val="{00000000-69E3-404A-9F58-90B4F5C34070}"/>
            </c:ext>
          </c:extLst>
        </c:ser>
        <c:ser>
          <c:idx val="1"/>
          <c:order val="1"/>
          <c:tx>
            <c:strRef>
              <c:f>Sheet1!$C$1</c:f>
              <c:strCache>
                <c:ptCount val="1"/>
                <c:pt idx="0">
                  <c:v>Column1</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Sheet1!$A$2:$A$12</c:f>
              <c:strCache>
                <c:ptCount val="11"/>
                <c:pt idx="0">
                  <c:v>M</c:v>
                </c:pt>
                <c:pt idx="1">
                  <c:v>L</c:v>
                </c:pt>
                <c:pt idx="2">
                  <c:v>XL</c:v>
                </c:pt>
                <c:pt idx="3">
                  <c:v>XXL</c:v>
                </c:pt>
                <c:pt idx="4">
                  <c:v>S</c:v>
                </c:pt>
                <c:pt idx="5">
                  <c:v>3XL</c:v>
                </c:pt>
                <c:pt idx="6">
                  <c:v>XS</c:v>
                </c:pt>
                <c:pt idx="7">
                  <c:v>6XL</c:v>
                </c:pt>
                <c:pt idx="8">
                  <c:v>5XL</c:v>
                </c:pt>
                <c:pt idx="9">
                  <c:v>4XL</c:v>
                </c:pt>
                <c:pt idx="10">
                  <c:v>FREE</c:v>
                </c:pt>
              </c:strCache>
            </c:strRef>
          </c:cat>
          <c:val>
            <c:numRef>
              <c:f>Sheet1!$C$2:$C$12</c:f>
              <c:numCache>
                <c:formatCode>General</c:formatCode>
                <c:ptCount val="11"/>
              </c:numCache>
            </c:numRef>
          </c:val>
          <c:extLst>
            <c:ext xmlns:c16="http://schemas.microsoft.com/office/drawing/2014/chart" uri="{C3380CC4-5D6E-409C-BE32-E72D297353CC}">
              <c16:uniqueId val="{00000001-69E3-404A-9F58-90B4F5C34070}"/>
            </c:ext>
          </c:extLst>
        </c:ser>
        <c:ser>
          <c:idx val="2"/>
          <c:order val="2"/>
          <c:tx>
            <c:strRef>
              <c:f>Sheet1!$D$1</c:f>
              <c:strCache>
                <c:ptCount val="1"/>
                <c:pt idx="0">
                  <c:v>Column2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Sheet1!$A$2:$A$12</c:f>
              <c:strCache>
                <c:ptCount val="11"/>
                <c:pt idx="0">
                  <c:v>M</c:v>
                </c:pt>
                <c:pt idx="1">
                  <c:v>L</c:v>
                </c:pt>
                <c:pt idx="2">
                  <c:v>XL</c:v>
                </c:pt>
                <c:pt idx="3">
                  <c:v>XXL</c:v>
                </c:pt>
                <c:pt idx="4">
                  <c:v>S</c:v>
                </c:pt>
                <c:pt idx="5">
                  <c:v>3XL</c:v>
                </c:pt>
                <c:pt idx="6">
                  <c:v>XS</c:v>
                </c:pt>
                <c:pt idx="7">
                  <c:v>6XL</c:v>
                </c:pt>
                <c:pt idx="8">
                  <c:v>5XL</c:v>
                </c:pt>
                <c:pt idx="9">
                  <c:v>4XL</c:v>
                </c:pt>
                <c:pt idx="10">
                  <c:v>FREE</c:v>
                </c:pt>
              </c:strCache>
            </c:strRef>
          </c:cat>
          <c:val>
            <c:numRef>
              <c:f>Sheet1!$D$2:$D$12</c:f>
              <c:numCache>
                <c:formatCode>General</c:formatCode>
                <c:ptCount val="11"/>
              </c:numCache>
            </c:numRef>
          </c:val>
          <c:extLst>
            <c:ext xmlns:c16="http://schemas.microsoft.com/office/drawing/2014/chart" uri="{C3380CC4-5D6E-409C-BE32-E72D297353CC}">
              <c16:uniqueId val="{00000002-69E3-404A-9F58-90B4F5C34070}"/>
            </c:ext>
          </c:extLst>
        </c:ser>
        <c:dLbls>
          <c:dLblPos val="outEnd"/>
          <c:showLegendKey val="0"/>
          <c:showVal val="1"/>
          <c:showCatName val="0"/>
          <c:showSerName val="0"/>
          <c:showPercent val="0"/>
          <c:showBubbleSize val="0"/>
        </c:dLbls>
        <c:gapWidth val="219"/>
        <c:overlap val="-27"/>
        <c:axId val="2130659839"/>
        <c:axId val="2130650687"/>
      </c:barChart>
      <c:catAx>
        <c:axId val="213065983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30650687"/>
        <c:crosses val="autoZero"/>
        <c:auto val="1"/>
        <c:lblAlgn val="ctr"/>
        <c:lblOffset val="100"/>
        <c:noMultiLvlLbl val="0"/>
      </c:catAx>
      <c:valAx>
        <c:axId val="213065068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3065983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Courier  Status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07D8-455F-9030-CD21E28D5BF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07D8-455F-9030-CD21E28D5BF0}"/>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07D8-455F-9030-CD21E28D5BF0}"/>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07D8-455F-9030-CD21E28D5BF0}"/>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3"/>
                <c:pt idx="0">
                  <c:v>Shipped</c:v>
                </c:pt>
                <c:pt idx="1">
                  <c:v>Unshipped</c:v>
                </c:pt>
                <c:pt idx="2">
                  <c:v>Cancelled</c:v>
                </c:pt>
              </c:strCache>
            </c:strRef>
          </c:cat>
          <c:val>
            <c:numRef>
              <c:f>Sheet1!$B$2:$B$5</c:f>
              <c:numCache>
                <c:formatCode>0.00%</c:formatCode>
                <c:ptCount val="4"/>
                <c:pt idx="0">
                  <c:v>0.90329999999999999</c:v>
                </c:pt>
                <c:pt idx="1">
                  <c:v>5.1900000000000002E-2</c:v>
                </c:pt>
                <c:pt idx="2">
                  <c:v>4.4900000000000002E-2</c:v>
                </c:pt>
              </c:numCache>
            </c:numRef>
          </c:val>
          <c:extLst>
            <c:ext xmlns:c16="http://schemas.microsoft.com/office/drawing/2014/chart" uri="{C3380CC4-5D6E-409C-BE32-E72D297353CC}">
              <c16:uniqueId val="{00000000-5EED-40FD-B687-D3B7C177B858}"/>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Top</a:t>
            </a:r>
            <a:r>
              <a:rPr lang="en-US" baseline="0" dirty="0"/>
              <a:t> 5 City</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City</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56D1-4025-9256-F1AF90E9329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56D1-4025-9256-F1AF90E9329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56D1-4025-9256-F1AF90E93293}"/>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56D1-4025-9256-F1AF90E93293}"/>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56D1-4025-9256-F1AF90E93293}"/>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BENGALURU</c:v>
                </c:pt>
                <c:pt idx="1">
                  <c:v>HYDERABAD</c:v>
                </c:pt>
                <c:pt idx="2">
                  <c:v>MUMBAI</c:v>
                </c:pt>
                <c:pt idx="3">
                  <c:v>NEW DELHI</c:v>
                </c:pt>
                <c:pt idx="4">
                  <c:v>CHENNAI</c:v>
                </c:pt>
              </c:strCache>
            </c:strRef>
          </c:cat>
          <c:val>
            <c:numRef>
              <c:f>Sheet1!$B$2:$B$6</c:f>
              <c:numCache>
                <c:formatCode>0.00%</c:formatCode>
                <c:ptCount val="5"/>
                <c:pt idx="0">
                  <c:v>0.30690000000000001</c:v>
                </c:pt>
                <c:pt idx="1">
                  <c:v>0.2203</c:v>
                </c:pt>
                <c:pt idx="2">
                  <c:v>0.16689999999999999</c:v>
                </c:pt>
                <c:pt idx="3">
                  <c:v>0.15820000000000001</c:v>
                </c:pt>
                <c:pt idx="4">
                  <c:v>0.14760000000000001</c:v>
                </c:pt>
              </c:numCache>
            </c:numRef>
          </c:val>
          <c:extLst>
            <c:ext xmlns:c16="http://schemas.microsoft.com/office/drawing/2014/chart" uri="{C3380CC4-5D6E-409C-BE32-E72D297353CC}">
              <c16:uniqueId val="{00000000-C969-4B35-941B-A95C40D19401}"/>
            </c:ext>
          </c:extLst>
        </c:ser>
        <c:dLbls>
          <c:showLegendKey val="0"/>
          <c:showVal val="1"/>
          <c:showCatName val="0"/>
          <c:showSerName val="0"/>
          <c:showPercent val="0"/>
          <c:showBubbleSize val="0"/>
          <c:showLeaderLines val="1"/>
        </c:dLbls>
        <c:firstSliceAng val="0"/>
        <c:holeSize val="75"/>
      </c:doughnutChart>
      <c:spPr>
        <a:noFill/>
        <a:ln>
          <a:noFill/>
        </a:ln>
        <a:effectLst/>
      </c:spPr>
    </c:plotArea>
    <c:legend>
      <c:legendPos val="b"/>
      <c:layout>
        <c:manualLayout>
          <c:xMode val="edge"/>
          <c:yMode val="edge"/>
          <c:x val="0"/>
          <c:y val="0.83920082733993118"/>
          <c:w val="1"/>
          <c:h val="0.13834785401339419"/>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Size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Sheet1!$A$2:$A$12</c:f>
              <c:strCache>
                <c:ptCount val="11"/>
                <c:pt idx="0">
                  <c:v>M</c:v>
                </c:pt>
                <c:pt idx="1">
                  <c:v>L</c:v>
                </c:pt>
                <c:pt idx="2">
                  <c:v>XL</c:v>
                </c:pt>
                <c:pt idx="3">
                  <c:v>XXL</c:v>
                </c:pt>
                <c:pt idx="4">
                  <c:v>S</c:v>
                </c:pt>
                <c:pt idx="5">
                  <c:v>3XL</c:v>
                </c:pt>
                <c:pt idx="6">
                  <c:v>XS</c:v>
                </c:pt>
                <c:pt idx="7">
                  <c:v>6XL</c:v>
                </c:pt>
                <c:pt idx="8">
                  <c:v>5XL</c:v>
                </c:pt>
                <c:pt idx="9">
                  <c:v>4XL</c:v>
                </c:pt>
                <c:pt idx="10">
                  <c:v>FREE</c:v>
                </c:pt>
              </c:strCache>
            </c:strRef>
          </c:cat>
          <c:val>
            <c:numRef>
              <c:f>Sheet1!$B$2:$B$12</c:f>
              <c:numCache>
                <c:formatCode>General</c:formatCode>
                <c:ptCount val="11"/>
                <c:pt idx="0">
                  <c:v>20360</c:v>
                </c:pt>
                <c:pt idx="1">
                  <c:v>19901</c:v>
                </c:pt>
                <c:pt idx="2">
                  <c:v>18819</c:v>
                </c:pt>
                <c:pt idx="3">
                  <c:v>16444</c:v>
                </c:pt>
                <c:pt idx="4">
                  <c:v>15290</c:v>
                </c:pt>
                <c:pt idx="5">
                  <c:v>13455</c:v>
                </c:pt>
                <c:pt idx="6">
                  <c:v>9902</c:v>
                </c:pt>
                <c:pt idx="7">
                  <c:v>680</c:v>
                </c:pt>
                <c:pt idx="8">
                  <c:v>512</c:v>
                </c:pt>
                <c:pt idx="9">
                  <c:v>392</c:v>
                </c:pt>
                <c:pt idx="10">
                  <c:v>357</c:v>
                </c:pt>
              </c:numCache>
            </c:numRef>
          </c:val>
          <c:extLst>
            <c:ext xmlns:c16="http://schemas.microsoft.com/office/drawing/2014/chart" uri="{C3380CC4-5D6E-409C-BE32-E72D297353CC}">
              <c16:uniqueId val="{00000000-C8B2-475E-AB8A-5D32690563C7}"/>
            </c:ext>
          </c:extLst>
        </c:ser>
        <c:ser>
          <c:idx val="1"/>
          <c:order val="1"/>
          <c:tx>
            <c:strRef>
              <c:f>Sheet1!$C$1</c:f>
              <c:strCache>
                <c:ptCount val="1"/>
                <c:pt idx="0">
                  <c:v>Column4</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Sheet1!$A$2:$A$12</c:f>
              <c:strCache>
                <c:ptCount val="11"/>
                <c:pt idx="0">
                  <c:v>M</c:v>
                </c:pt>
                <c:pt idx="1">
                  <c:v>L</c:v>
                </c:pt>
                <c:pt idx="2">
                  <c:v>XL</c:v>
                </c:pt>
                <c:pt idx="3">
                  <c:v>XXL</c:v>
                </c:pt>
                <c:pt idx="4">
                  <c:v>S</c:v>
                </c:pt>
                <c:pt idx="5">
                  <c:v>3XL</c:v>
                </c:pt>
                <c:pt idx="6">
                  <c:v>XS</c:v>
                </c:pt>
                <c:pt idx="7">
                  <c:v>6XL</c:v>
                </c:pt>
                <c:pt idx="8">
                  <c:v>5XL</c:v>
                </c:pt>
                <c:pt idx="9">
                  <c:v>4XL</c:v>
                </c:pt>
                <c:pt idx="10">
                  <c:v>FREE</c:v>
                </c:pt>
              </c:strCache>
            </c:strRef>
          </c:cat>
          <c:val>
            <c:numRef>
              <c:f>Sheet1!$C$2:$C$12</c:f>
              <c:numCache>
                <c:formatCode>General</c:formatCode>
                <c:ptCount val="11"/>
              </c:numCache>
            </c:numRef>
          </c:val>
          <c:extLst>
            <c:ext xmlns:c16="http://schemas.microsoft.com/office/drawing/2014/chart" uri="{C3380CC4-5D6E-409C-BE32-E72D297353CC}">
              <c16:uniqueId val="{00000001-C8B2-475E-AB8A-5D32690563C7}"/>
            </c:ext>
          </c:extLst>
        </c:ser>
        <c:ser>
          <c:idx val="2"/>
          <c:order val="2"/>
          <c:tx>
            <c:strRef>
              <c:f>Sheet1!$D$1</c:f>
              <c:strCache>
                <c:ptCount val="1"/>
                <c:pt idx="0">
                  <c:v>Column2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Sheet1!$A$2:$A$12</c:f>
              <c:strCache>
                <c:ptCount val="11"/>
                <c:pt idx="0">
                  <c:v>M</c:v>
                </c:pt>
                <c:pt idx="1">
                  <c:v>L</c:v>
                </c:pt>
                <c:pt idx="2">
                  <c:v>XL</c:v>
                </c:pt>
                <c:pt idx="3">
                  <c:v>XXL</c:v>
                </c:pt>
                <c:pt idx="4">
                  <c:v>S</c:v>
                </c:pt>
                <c:pt idx="5">
                  <c:v>3XL</c:v>
                </c:pt>
                <c:pt idx="6">
                  <c:v>XS</c:v>
                </c:pt>
                <c:pt idx="7">
                  <c:v>6XL</c:v>
                </c:pt>
                <c:pt idx="8">
                  <c:v>5XL</c:v>
                </c:pt>
                <c:pt idx="9">
                  <c:v>4XL</c:v>
                </c:pt>
                <c:pt idx="10">
                  <c:v>FREE</c:v>
                </c:pt>
              </c:strCache>
            </c:strRef>
          </c:cat>
          <c:val>
            <c:numRef>
              <c:f>Sheet1!$D$2:$D$12</c:f>
              <c:numCache>
                <c:formatCode>General</c:formatCode>
                <c:ptCount val="11"/>
              </c:numCache>
            </c:numRef>
          </c:val>
          <c:extLst>
            <c:ext xmlns:c16="http://schemas.microsoft.com/office/drawing/2014/chart" uri="{C3380CC4-5D6E-409C-BE32-E72D297353CC}">
              <c16:uniqueId val="{00000002-C8B2-475E-AB8A-5D32690563C7}"/>
            </c:ext>
          </c:extLst>
        </c:ser>
        <c:dLbls>
          <c:dLblPos val="outEnd"/>
          <c:showLegendKey val="0"/>
          <c:showVal val="1"/>
          <c:showCatName val="0"/>
          <c:showSerName val="0"/>
          <c:showPercent val="0"/>
          <c:showBubbleSize val="0"/>
        </c:dLbls>
        <c:gapWidth val="182"/>
        <c:axId val="2129884415"/>
        <c:axId val="2129866527"/>
      </c:barChart>
      <c:catAx>
        <c:axId val="2129884415"/>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29866527"/>
        <c:crosses val="autoZero"/>
        <c:auto val="1"/>
        <c:lblAlgn val="ctr"/>
        <c:lblOffset val="100"/>
        <c:noMultiLvlLbl val="0"/>
      </c:catAx>
      <c:valAx>
        <c:axId val="2129866527"/>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212988441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03314B-CB85-44D8-A59A-748B18058B0B}" type="doc">
      <dgm:prSet loTypeId="urn:microsoft.com/office/officeart/2005/8/layout/list1" loCatId="list" qsTypeId="urn:microsoft.com/office/officeart/2005/8/quickstyle/simple3" qsCatId="simple" csTypeId="urn:microsoft.com/office/officeart/2005/8/colors/colorful2" csCatId="colorful" phldr="1"/>
      <dgm:spPr/>
      <dgm:t>
        <a:bodyPr/>
        <a:lstStyle/>
        <a:p>
          <a:endParaRPr lang="en-IN"/>
        </a:p>
      </dgm:t>
    </dgm:pt>
    <dgm:pt modelId="{619D7EFD-BD1C-498C-9649-A229F8B1363D}">
      <dgm:prSet phldrT="[Text]"/>
      <dgm:spPr/>
      <dgm:t>
        <a:bodyPr/>
        <a:lstStyle/>
        <a:p>
          <a:r>
            <a:rPr lang="en-US"/>
            <a:t>Define The Question.</a:t>
          </a:r>
          <a:endParaRPr lang="en-IN" dirty="0"/>
        </a:p>
      </dgm:t>
    </dgm:pt>
    <dgm:pt modelId="{9DD10DCE-6C2B-4428-A001-470EFECE765A}" type="parTrans" cxnId="{40273DEF-A1D1-46FA-8BFE-A3AFB887B113}">
      <dgm:prSet/>
      <dgm:spPr/>
      <dgm:t>
        <a:bodyPr/>
        <a:lstStyle/>
        <a:p>
          <a:endParaRPr lang="en-IN"/>
        </a:p>
      </dgm:t>
    </dgm:pt>
    <dgm:pt modelId="{F5A4AFA5-B71F-4C70-BBBF-C6D946635BDD}" type="sibTrans" cxnId="{40273DEF-A1D1-46FA-8BFE-A3AFB887B113}">
      <dgm:prSet/>
      <dgm:spPr/>
      <dgm:t>
        <a:bodyPr/>
        <a:lstStyle/>
        <a:p>
          <a:endParaRPr lang="en-IN"/>
        </a:p>
      </dgm:t>
    </dgm:pt>
    <dgm:pt modelId="{4819CDD7-FB69-4CF9-8076-AD614A620EA2}">
      <dgm:prSet phldrT="[Text]"/>
      <dgm:spPr/>
      <dgm:t>
        <a:bodyPr/>
        <a:lstStyle/>
        <a:p>
          <a:r>
            <a:rPr lang="en-US"/>
            <a:t>Collect The Data</a:t>
          </a:r>
          <a:endParaRPr lang="en-IN" dirty="0"/>
        </a:p>
      </dgm:t>
    </dgm:pt>
    <dgm:pt modelId="{922F8780-862E-4239-9830-E58D0DB67094}" type="parTrans" cxnId="{946E7EE1-935B-453C-A823-9F7C21ABF1CF}">
      <dgm:prSet/>
      <dgm:spPr/>
      <dgm:t>
        <a:bodyPr/>
        <a:lstStyle/>
        <a:p>
          <a:endParaRPr lang="en-IN"/>
        </a:p>
      </dgm:t>
    </dgm:pt>
    <dgm:pt modelId="{4D6C0DF0-261C-4F75-98B7-E73DA023B322}" type="sibTrans" cxnId="{946E7EE1-935B-453C-A823-9F7C21ABF1CF}">
      <dgm:prSet/>
      <dgm:spPr/>
      <dgm:t>
        <a:bodyPr/>
        <a:lstStyle/>
        <a:p>
          <a:endParaRPr lang="en-IN"/>
        </a:p>
      </dgm:t>
    </dgm:pt>
    <dgm:pt modelId="{D78A7D61-24F9-49AC-9708-3FC7BFAA691D}">
      <dgm:prSet phldrT="[Text]"/>
      <dgm:spPr/>
      <dgm:t>
        <a:bodyPr/>
        <a:lstStyle/>
        <a:p>
          <a:r>
            <a:rPr lang="en-US"/>
            <a:t>Clean The Data</a:t>
          </a:r>
          <a:endParaRPr lang="en-IN" dirty="0"/>
        </a:p>
      </dgm:t>
    </dgm:pt>
    <dgm:pt modelId="{970DA274-F018-4EB8-8B52-BC42D9B0C0AD}" type="parTrans" cxnId="{2EA19320-62CF-4CAF-AF16-89941C014E12}">
      <dgm:prSet/>
      <dgm:spPr/>
      <dgm:t>
        <a:bodyPr/>
        <a:lstStyle/>
        <a:p>
          <a:endParaRPr lang="en-IN"/>
        </a:p>
      </dgm:t>
    </dgm:pt>
    <dgm:pt modelId="{87BC67C5-42E3-4B63-BDB5-95C1C27843DC}" type="sibTrans" cxnId="{2EA19320-62CF-4CAF-AF16-89941C014E12}">
      <dgm:prSet/>
      <dgm:spPr/>
      <dgm:t>
        <a:bodyPr/>
        <a:lstStyle/>
        <a:p>
          <a:endParaRPr lang="en-IN"/>
        </a:p>
      </dgm:t>
    </dgm:pt>
    <dgm:pt modelId="{0494F2E1-F06D-4E29-8018-524B113B122A}">
      <dgm:prSet phldrT="[Text]"/>
      <dgm:spPr/>
      <dgm:t>
        <a:bodyPr/>
        <a:lstStyle/>
        <a:p>
          <a:r>
            <a:rPr lang="en-US"/>
            <a:t>Analyze The Data.</a:t>
          </a:r>
          <a:endParaRPr lang="en-IN" dirty="0"/>
        </a:p>
      </dgm:t>
    </dgm:pt>
    <dgm:pt modelId="{2696E98A-CAAE-48CD-8D29-022C36E6FF68}" type="parTrans" cxnId="{0F4E64B3-D2E8-49A6-A0D4-33AE531BD5C2}">
      <dgm:prSet/>
      <dgm:spPr/>
      <dgm:t>
        <a:bodyPr/>
        <a:lstStyle/>
        <a:p>
          <a:endParaRPr lang="en-IN"/>
        </a:p>
      </dgm:t>
    </dgm:pt>
    <dgm:pt modelId="{4FD08B07-5855-4046-9F7A-303944F5F46B}" type="sibTrans" cxnId="{0F4E64B3-D2E8-49A6-A0D4-33AE531BD5C2}">
      <dgm:prSet/>
      <dgm:spPr/>
      <dgm:t>
        <a:bodyPr/>
        <a:lstStyle/>
        <a:p>
          <a:endParaRPr lang="en-IN"/>
        </a:p>
      </dgm:t>
    </dgm:pt>
    <dgm:pt modelId="{E5CE029A-C5F6-4F49-8CC9-79F9D5854A45}">
      <dgm:prSet phldrT="[Text]"/>
      <dgm:spPr/>
      <dgm:t>
        <a:bodyPr/>
        <a:lstStyle/>
        <a:p>
          <a:r>
            <a:rPr lang="en-US" dirty="0"/>
            <a:t>Visualize</a:t>
          </a:r>
          <a:r>
            <a:rPr lang="en-US" baseline="0" dirty="0"/>
            <a:t> and Finding.</a:t>
          </a:r>
          <a:endParaRPr lang="en-IN" dirty="0"/>
        </a:p>
      </dgm:t>
    </dgm:pt>
    <dgm:pt modelId="{1E79D535-A995-4306-B229-7807EFE4B4D4}" type="parTrans" cxnId="{67BC8DB0-2DE9-4C07-B1E3-E90338AE118D}">
      <dgm:prSet/>
      <dgm:spPr/>
      <dgm:t>
        <a:bodyPr/>
        <a:lstStyle/>
        <a:p>
          <a:endParaRPr lang="en-IN"/>
        </a:p>
      </dgm:t>
    </dgm:pt>
    <dgm:pt modelId="{77714549-77A5-48FD-BFAF-B98B6F486FF4}" type="sibTrans" cxnId="{67BC8DB0-2DE9-4C07-B1E3-E90338AE118D}">
      <dgm:prSet/>
      <dgm:spPr/>
      <dgm:t>
        <a:bodyPr/>
        <a:lstStyle/>
        <a:p>
          <a:endParaRPr lang="en-IN"/>
        </a:p>
      </dgm:t>
    </dgm:pt>
    <dgm:pt modelId="{A6A553FA-83D9-4C76-93A1-601B72D85F0D}" type="pres">
      <dgm:prSet presAssocID="{9803314B-CB85-44D8-A59A-748B18058B0B}" presName="linear" presStyleCnt="0">
        <dgm:presLayoutVars>
          <dgm:dir/>
          <dgm:animLvl val="lvl"/>
          <dgm:resizeHandles val="exact"/>
        </dgm:presLayoutVars>
      </dgm:prSet>
      <dgm:spPr/>
    </dgm:pt>
    <dgm:pt modelId="{3B03B00A-A609-4E9A-AE59-D136F1D59124}" type="pres">
      <dgm:prSet presAssocID="{619D7EFD-BD1C-498C-9649-A229F8B1363D}" presName="parentLin" presStyleCnt="0"/>
      <dgm:spPr/>
    </dgm:pt>
    <dgm:pt modelId="{156EBC95-5A78-4301-8AD3-A33A8AB4E006}" type="pres">
      <dgm:prSet presAssocID="{619D7EFD-BD1C-498C-9649-A229F8B1363D}" presName="parentLeftMargin" presStyleLbl="node1" presStyleIdx="0" presStyleCnt="5"/>
      <dgm:spPr/>
    </dgm:pt>
    <dgm:pt modelId="{B781BBA8-4700-4B4E-A1E4-B63FD6AFFE77}" type="pres">
      <dgm:prSet presAssocID="{619D7EFD-BD1C-498C-9649-A229F8B1363D}" presName="parentText" presStyleLbl="node1" presStyleIdx="0" presStyleCnt="5">
        <dgm:presLayoutVars>
          <dgm:chMax val="0"/>
          <dgm:bulletEnabled val="1"/>
        </dgm:presLayoutVars>
      </dgm:prSet>
      <dgm:spPr/>
    </dgm:pt>
    <dgm:pt modelId="{945C2D7E-CC16-4EA8-B65D-F54160C33D83}" type="pres">
      <dgm:prSet presAssocID="{619D7EFD-BD1C-498C-9649-A229F8B1363D}" presName="negativeSpace" presStyleCnt="0"/>
      <dgm:spPr/>
    </dgm:pt>
    <dgm:pt modelId="{9996FA51-F9EB-41C7-ACDD-EF8BBA0EA00A}" type="pres">
      <dgm:prSet presAssocID="{619D7EFD-BD1C-498C-9649-A229F8B1363D}" presName="childText" presStyleLbl="conFgAcc1" presStyleIdx="0" presStyleCnt="5">
        <dgm:presLayoutVars>
          <dgm:bulletEnabled val="1"/>
        </dgm:presLayoutVars>
      </dgm:prSet>
      <dgm:spPr/>
    </dgm:pt>
    <dgm:pt modelId="{9FA9B58D-6648-4286-9EDE-BF01E7BA908A}" type="pres">
      <dgm:prSet presAssocID="{F5A4AFA5-B71F-4C70-BBBF-C6D946635BDD}" presName="spaceBetweenRectangles" presStyleCnt="0"/>
      <dgm:spPr/>
    </dgm:pt>
    <dgm:pt modelId="{5FAFA901-C856-4675-85DA-2AD0B3A99E87}" type="pres">
      <dgm:prSet presAssocID="{4819CDD7-FB69-4CF9-8076-AD614A620EA2}" presName="parentLin" presStyleCnt="0"/>
      <dgm:spPr/>
    </dgm:pt>
    <dgm:pt modelId="{2CCFDB36-FB69-4EB3-AF52-D1632DF5642E}" type="pres">
      <dgm:prSet presAssocID="{4819CDD7-FB69-4CF9-8076-AD614A620EA2}" presName="parentLeftMargin" presStyleLbl="node1" presStyleIdx="0" presStyleCnt="5"/>
      <dgm:spPr/>
    </dgm:pt>
    <dgm:pt modelId="{926967B0-79D6-4E35-857F-163199113868}" type="pres">
      <dgm:prSet presAssocID="{4819CDD7-FB69-4CF9-8076-AD614A620EA2}" presName="parentText" presStyleLbl="node1" presStyleIdx="1" presStyleCnt="5">
        <dgm:presLayoutVars>
          <dgm:chMax val="0"/>
          <dgm:bulletEnabled val="1"/>
        </dgm:presLayoutVars>
      </dgm:prSet>
      <dgm:spPr/>
    </dgm:pt>
    <dgm:pt modelId="{EDC0B0D9-BC04-43A1-B3DE-FB57137CA2E9}" type="pres">
      <dgm:prSet presAssocID="{4819CDD7-FB69-4CF9-8076-AD614A620EA2}" presName="negativeSpace" presStyleCnt="0"/>
      <dgm:spPr/>
    </dgm:pt>
    <dgm:pt modelId="{54BF9DAD-1929-402D-AC5A-3A269C8C7657}" type="pres">
      <dgm:prSet presAssocID="{4819CDD7-FB69-4CF9-8076-AD614A620EA2}" presName="childText" presStyleLbl="conFgAcc1" presStyleIdx="1" presStyleCnt="5">
        <dgm:presLayoutVars>
          <dgm:bulletEnabled val="1"/>
        </dgm:presLayoutVars>
      </dgm:prSet>
      <dgm:spPr/>
    </dgm:pt>
    <dgm:pt modelId="{1A6AF39D-18C6-4A90-AB18-2CA3CF9FA8DD}" type="pres">
      <dgm:prSet presAssocID="{4D6C0DF0-261C-4F75-98B7-E73DA023B322}" presName="spaceBetweenRectangles" presStyleCnt="0"/>
      <dgm:spPr/>
    </dgm:pt>
    <dgm:pt modelId="{536BC079-6A0F-4AA2-938E-86FB0C7FC9B2}" type="pres">
      <dgm:prSet presAssocID="{D78A7D61-24F9-49AC-9708-3FC7BFAA691D}" presName="parentLin" presStyleCnt="0"/>
      <dgm:spPr/>
    </dgm:pt>
    <dgm:pt modelId="{DC3E2C39-338A-4ED6-8727-1D3A0B2D44BF}" type="pres">
      <dgm:prSet presAssocID="{D78A7D61-24F9-49AC-9708-3FC7BFAA691D}" presName="parentLeftMargin" presStyleLbl="node1" presStyleIdx="1" presStyleCnt="5"/>
      <dgm:spPr/>
    </dgm:pt>
    <dgm:pt modelId="{612DD62D-7A03-4E99-9A0D-22D2A4056C43}" type="pres">
      <dgm:prSet presAssocID="{D78A7D61-24F9-49AC-9708-3FC7BFAA691D}" presName="parentText" presStyleLbl="node1" presStyleIdx="2" presStyleCnt="5">
        <dgm:presLayoutVars>
          <dgm:chMax val="0"/>
          <dgm:bulletEnabled val="1"/>
        </dgm:presLayoutVars>
      </dgm:prSet>
      <dgm:spPr/>
    </dgm:pt>
    <dgm:pt modelId="{E6438DD9-3028-4638-A6A7-989C709B65FD}" type="pres">
      <dgm:prSet presAssocID="{D78A7D61-24F9-49AC-9708-3FC7BFAA691D}" presName="negativeSpace" presStyleCnt="0"/>
      <dgm:spPr/>
    </dgm:pt>
    <dgm:pt modelId="{7ABDBBF0-7BC4-427D-BA28-AC3F083822CF}" type="pres">
      <dgm:prSet presAssocID="{D78A7D61-24F9-49AC-9708-3FC7BFAA691D}" presName="childText" presStyleLbl="conFgAcc1" presStyleIdx="2" presStyleCnt="5">
        <dgm:presLayoutVars>
          <dgm:bulletEnabled val="1"/>
        </dgm:presLayoutVars>
      </dgm:prSet>
      <dgm:spPr/>
    </dgm:pt>
    <dgm:pt modelId="{BD3189E6-1C97-4D49-9F82-4F01C5451BA1}" type="pres">
      <dgm:prSet presAssocID="{87BC67C5-42E3-4B63-BDB5-95C1C27843DC}" presName="spaceBetweenRectangles" presStyleCnt="0"/>
      <dgm:spPr/>
    </dgm:pt>
    <dgm:pt modelId="{0CBC31AC-FAB6-4750-A57C-6E090327BA28}" type="pres">
      <dgm:prSet presAssocID="{0494F2E1-F06D-4E29-8018-524B113B122A}" presName="parentLin" presStyleCnt="0"/>
      <dgm:spPr/>
    </dgm:pt>
    <dgm:pt modelId="{0030BC46-425A-4B61-BEBB-7B25C05034A1}" type="pres">
      <dgm:prSet presAssocID="{0494F2E1-F06D-4E29-8018-524B113B122A}" presName="parentLeftMargin" presStyleLbl="node1" presStyleIdx="2" presStyleCnt="5"/>
      <dgm:spPr/>
    </dgm:pt>
    <dgm:pt modelId="{F37E8023-4642-43D8-8B2D-4BE889D4478A}" type="pres">
      <dgm:prSet presAssocID="{0494F2E1-F06D-4E29-8018-524B113B122A}" presName="parentText" presStyleLbl="node1" presStyleIdx="3" presStyleCnt="5">
        <dgm:presLayoutVars>
          <dgm:chMax val="0"/>
          <dgm:bulletEnabled val="1"/>
        </dgm:presLayoutVars>
      </dgm:prSet>
      <dgm:spPr/>
    </dgm:pt>
    <dgm:pt modelId="{0E5AA94F-E848-494B-A4B0-6255ABAB50FF}" type="pres">
      <dgm:prSet presAssocID="{0494F2E1-F06D-4E29-8018-524B113B122A}" presName="negativeSpace" presStyleCnt="0"/>
      <dgm:spPr/>
    </dgm:pt>
    <dgm:pt modelId="{4D348DA0-A508-40ED-BF4B-C153027858E4}" type="pres">
      <dgm:prSet presAssocID="{0494F2E1-F06D-4E29-8018-524B113B122A}" presName="childText" presStyleLbl="conFgAcc1" presStyleIdx="3" presStyleCnt="5">
        <dgm:presLayoutVars>
          <dgm:bulletEnabled val="1"/>
        </dgm:presLayoutVars>
      </dgm:prSet>
      <dgm:spPr/>
    </dgm:pt>
    <dgm:pt modelId="{70A5BDDE-CC4B-49AC-8BA6-9C9CCD3EAF68}" type="pres">
      <dgm:prSet presAssocID="{4FD08B07-5855-4046-9F7A-303944F5F46B}" presName="spaceBetweenRectangles" presStyleCnt="0"/>
      <dgm:spPr/>
    </dgm:pt>
    <dgm:pt modelId="{7C2F7936-CE02-489C-B9E4-038785CF7393}" type="pres">
      <dgm:prSet presAssocID="{E5CE029A-C5F6-4F49-8CC9-79F9D5854A45}" presName="parentLin" presStyleCnt="0"/>
      <dgm:spPr/>
    </dgm:pt>
    <dgm:pt modelId="{62C16D95-95A5-4DF2-B182-FBD4C68E8E23}" type="pres">
      <dgm:prSet presAssocID="{E5CE029A-C5F6-4F49-8CC9-79F9D5854A45}" presName="parentLeftMargin" presStyleLbl="node1" presStyleIdx="3" presStyleCnt="5"/>
      <dgm:spPr/>
    </dgm:pt>
    <dgm:pt modelId="{AC89EFFF-9DF5-4535-8B9F-8E1A0C420EF6}" type="pres">
      <dgm:prSet presAssocID="{E5CE029A-C5F6-4F49-8CC9-79F9D5854A45}" presName="parentText" presStyleLbl="node1" presStyleIdx="4" presStyleCnt="5">
        <dgm:presLayoutVars>
          <dgm:chMax val="0"/>
          <dgm:bulletEnabled val="1"/>
        </dgm:presLayoutVars>
      </dgm:prSet>
      <dgm:spPr/>
    </dgm:pt>
    <dgm:pt modelId="{99FCE788-16CC-4FC0-907D-13BC3B950FB6}" type="pres">
      <dgm:prSet presAssocID="{E5CE029A-C5F6-4F49-8CC9-79F9D5854A45}" presName="negativeSpace" presStyleCnt="0"/>
      <dgm:spPr/>
    </dgm:pt>
    <dgm:pt modelId="{6D14606D-DBF8-4EB8-B6C3-03555908980C}" type="pres">
      <dgm:prSet presAssocID="{E5CE029A-C5F6-4F49-8CC9-79F9D5854A45}" presName="childText" presStyleLbl="conFgAcc1" presStyleIdx="4" presStyleCnt="5">
        <dgm:presLayoutVars>
          <dgm:bulletEnabled val="1"/>
        </dgm:presLayoutVars>
      </dgm:prSet>
      <dgm:spPr/>
    </dgm:pt>
  </dgm:ptLst>
  <dgm:cxnLst>
    <dgm:cxn modelId="{C6E34203-ED2D-423D-8D50-11750DBE1B40}" type="presOf" srcId="{4819CDD7-FB69-4CF9-8076-AD614A620EA2}" destId="{926967B0-79D6-4E35-857F-163199113868}" srcOrd="1" destOrd="0" presId="urn:microsoft.com/office/officeart/2005/8/layout/list1"/>
    <dgm:cxn modelId="{029CC91B-0BB5-4577-8F10-8F89C6593E45}" type="presOf" srcId="{0494F2E1-F06D-4E29-8018-524B113B122A}" destId="{F37E8023-4642-43D8-8B2D-4BE889D4478A}" srcOrd="1" destOrd="0" presId="urn:microsoft.com/office/officeart/2005/8/layout/list1"/>
    <dgm:cxn modelId="{2EA19320-62CF-4CAF-AF16-89941C014E12}" srcId="{9803314B-CB85-44D8-A59A-748B18058B0B}" destId="{D78A7D61-24F9-49AC-9708-3FC7BFAA691D}" srcOrd="2" destOrd="0" parTransId="{970DA274-F018-4EB8-8B52-BC42D9B0C0AD}" sibTransId="{87BC67C5-42E3-4B63-BDB5-95C1C27843DC}"/>
    <dgm:cxn modelId="{E101B334-48F0-4B78-907E-72F98D30D986}" type="presOf" srcId="{E5CE029A-C5F6-4F49-8CC9-79F9D5854A45}" destId="{62C16D95-95A5-4DF2-B182-FBD4C68E8E23}" srcOrd="0" destOrd="0" presId="urn:microsoft.com/office/officeart/2005/8/layout/list1"/>
    <dgm:cxn modelId="{E75A3F37-B269-43EF-99F7-ADE88334F934}" type="presOf" srcId="{619D7EFD-BD1C-498C-9649-A229F8B1363D}" destId="{156EBC95-5A78-4301-8AD3-A33A8AB4E006}" srcOrd="0" destOrd="0" presId="urn:microsoft.com/office/officeart/2005/8/layout/list1"/>
    <dgm:cxn modelId="{D4EEAF3A-3336-44D9-84C1-803EDB87CB06}" type="presOf" srcId="{4819CDD7-FB69-4CF9-8076-AD614A620EA2}" destId="{2CCFDB36-FB69-4EB3-AF52-D1632DF5642E}" srcOrd="0" destOrd="0" presId="urn:microsoft.com/office/officeart/2005/8/layout/list1"/>
    <dgm:cxn modelId="{5D8EA175-99EA-47F9-878C-06BE78A230FD}" type="presOf" srcId="{9803314B-CB85-44D8-A59A-748B18058B0B}" destId="{A6A553FA-83D9-4C76-93A1-601B72D85F0D}" srcOrd="0" destOrd="0" presId="urn:microsoft.com/office/officeart/2005/8/layout/list1"/>
    <dgm:cxn modelId="{A3E9D77E-4118-4093-B212-FAD22312FE69}" type="presOf" srcId="{619D7EFD-BD1C-498C-9649-A229F8B1363D}" destId="{B781BBA8-4700-4B4E-A1E4-B63FD6AFFE77}" srcOrd="1" destOrd="0" presId="urn:microsoft.com/office/officeart/2005/8/layout/list1"/>
    <dgm:cxn modelId="{F6AB308A-6517-451B-BE3A-6486F5623DD4}" type="presOf" srcId="{E5CE029A-C5F6-4F49-8CC9-79F9D5854A45}" destId="{AC89EFFF-9DF5-4535-8B9F-8E1A0C420EF6}" srcOrd="1" destOrd="0" presId="urn:microsoft.com/office/officeart/2005/8/layout/list1"/>
    <dgm:cxn modelId="{571ED5A8-5C0B-4583-89B8-5B1653C00EF8}" type="presOf" srcId="{D78A7D61-24F9-49AC-9708-3FC7BFAA691D}" destId="{DC3E2C39-338A-4ED6-8727-1D3A0B2D44BF}" srcOrd="0" destOrd="0" presId="urn:microsoft.com/office/officeart/2005/8/layout/list1"/>
    <dgm:cxn modelId="{67BC8DB0-2DE9-4C07-B1E3-E90338AE118D}" srcId="{9803314B-CB85-44D8-A59A-748B18058B0B}" destId="{E5CE029A-C5F6-4F49-8CC9-79F9D5854A45}" srcOrd="4" destOrd="0" parTransId="{1E79D535-A995-4306-B229-7807EFE4B4D4}" sibTransId="{77714549-77A5-48FD-BFAF-B98B6F486FF4}"/>
    <dgm:cxn modelId="{0F4E64B3-D2E8-49A6-A0D4-33AE531BD5C2}" srcId="{9803314B-CB85-44D8-A59A-748B18058B0B}" destId="{0494F2E1-F06D-4E29-8018-524B113B122A}" srcOrd="3" destOrd="0" parTransId="{2696E98A-CAAE-48CD-8D29-022C36E6FF68}" sibTransId="{4FD08B07-5855-4046-9F7A-303944F5F46B}"/>
    <dgm:cxn modelId="{946E7EE1-935B-453C-A823-9F7C21ABF1CF}" srcId="{9803314B-CB85-44D8-A59A-748B18058B0B}" destId="{4819CDD7-FB69-4CF9-8076-AD614A620EA2}" srcOrd="1" destOrd="0" parTransId="{922F8780-862E-4239-9830-E58D0DB67094}" sibTransId="{4D6C0DF0-261C-4F75-98B7-E73DA023B322}"/>
    <dgm:cxn modelId="{40273DEF-A1D1-46FA-8BFE-A3AFB887B113}" srcId="{9803314B-CB85-44D8-A59A-748B18058B0B}" destId="{619D7EFD-BD1C-498C-9649-A229F8B1363D}" srcOrd="0" destOrd="0" parTransId="{9DD10DCE-6C2B-4428-A001-470EFECE765A}" sibTransId="{F5A4AFA5-B71F-4C70-BBBF-C6D946635BDD}"/>
    <dgm:cxn modelId="{3755ACF3-4048-4C67-94AC-A8034B448F08}" type="presOf" srcId="{0494F2E1-F06D-4E29-8018-524B113B122A}" destId="{0030BC46-425A-4B61-BEBB-7B25C05034A1}" srcOrd="0" destOrd="0" presId="urn:microsoft.com/office/officeart/2005/8/layout/list1"/>
    <dgm:cxn modelId="{EB3473F6-D095-4976-8DA3-9FFA4C0E11E2}" type="presOf" srcId="{D78A7D61-24F9-49AC-9708-3FC7BFAA691D}" destId="{612DD62D-7A03-4E99-9A0D-22D2A4056C43}" srcOrd="1" destOrd="0" presId="urn:microsoft.com/office/officeart/2005/8/layout/list1"/>
    <dgm:cxn modelId="{CA091094-75F1-4C19-921F-F4BBEBB06AB2}" type="presParOf" srcId="{A6A553FA-83D9-4C76-93A1-601B72D85F0D}" destId="{3B03B00A-A609-4E9A-AE59-D136F1D59124}" srcOrd="0" destOrd="0" presId="urn:microsoft.com/office/officeart/2005/8/layout/list1"/>
    <dgm:cxn modelId="{77C1F7DF-C5B1-400C-B6CF-2E0B6CAC4C9C}" type="presParOf" srcId="{3B03B00A-A609-4E9A-AE59-D136F1D59124}" destId="{156EBC95-5A78-4301-8AD3-A33A8AB4E006}" srcOrd="0" destOrd="0" presId="urn:microsoft.com/office/officeart/2005/8/layout/list1"/>
    <dgm:cxn modelId="{AF9862C7-1FEC-4DDE-8A1A-F744232A5313}" type="presParOf" srcId="{3B03B00A-A609-4E9A-AE59-D136F1D59124}" destId="{B781BBA8-4700-4B4E-A1E4-B63FD6AFFE77}" srcOrd="1" destOrd="0" presId="urn:microsoft.com/office/officeart/2005/8/layout/list1"/>
    <dgm:cxn modelId="{501AAA4C-55B0-466B-8BC4-528B2121FBC4}" type="presParOf" srcId="{A6A553FA-83D9-4C76-93A1-601B72D85F0D}" destId="{945C2D7E-CC16-4EA8-B65D-F54160C33D83}" srcOrd="1" destOrd="0" presId="urn:microsoft.com/office/officeart/2005/8/layout/list1"/>
    <dgm:cxn modelId="{E4A1E498-DF02-4E77-80A3-04DB9B954709}" type="presParOf" srcId="{A6A553FA-83D9-4C76-93A1-601B72D85F0D}" destId="{9996FA51-F9EB-41C7-ACDD-EF8BBA0EA00A}" srcOrd="2" destOrd="0" presId="urn:microsoft.com/office/officeart/2005/8/layout/list1"/>
    <dgm:cxn modelId="{61D2098E-A460-4461-BAD5-4FDE7BBFF1D3}" type="presParOf" srcId="{A6A553FA-83D9-4C76-93A1-601B72D85F0D}" destId="{9FA9B58D-6648-4286-9EDE-BF01E7BA908A}" srcOrd="3" destOrd="0" presId="urn:microsoft.com/office/officeart/2005/8/layout/list1"/>
    <dgm:cxn modelId="{E5063F99-867D-4A6B-BC30-B2D91748A22E}" type="presParOf" srcId="{A6A553FA-83D9-4C76-93A1-601B72D85F0D}" destId="{5FAFA901-C856-4675-85DA-2AD0B3A99E87}" srcOrd="4" destOrd="0" presId="urn:microsoft.com/office/officeart/2005/8/layout/list1"/>
    <dgm:cxn modelId="{C85FE1AF-DC1E-4108-9B71-0F8C7B9BB8BC}" type="presParOf" srcId="{5FAFA901-C856-4675-85DA-2AD0B3A99E87}" destId="{2CCFDB36-FB69-4EB3-AF52-D1632DF5642E}" srcOrd="0" destOrd="0" presId="urn:microsoft.com/office/officeart/2005/8/layout/list1"/>
    <dgm:cxn modelId="{86F47EE7-C33E-4238-9E00-7D6AA8B259FC}" type="presParOf" srcId="{5FAFA901-C856-4675-85DA-2AD0B3A99E87}" destId="{926967B0-79D6-4E35-857F-163199113868}" srcOrd="1" destOrd="0" presId="urn:microsoft.com/office/officeart/2005/8/layout/list1"/>
    <dgm:cxn modelId="{964E411C-3AAC-4470-995B-3911413B6E0A}" type="presParOf" srcId="{A6A553FA-83D9-4C76-93A1-601B72D85F0D}" destId="{EDC0B0D9-BC04-43A1-B3DE-FB57137CA2E9}" srcOrd="5" destOrd="0" presId="urn:microsoft.com/office/officeart/2005/8/layout/list1"/>
    <dgm:cxn modelId="{31E4304F-C536-4CE6-BDEC-52A9546BB98A}" type="presParOf" srcId="{A6A553FA-83D9-4C76-93A1-601B72D85F0D}" destId="{54BF9DAD-1929-402D-AC5A-3A269C8C7657}" srcOrd="6" destOrd="0" presId="urn:microsoft.com/office/officeart/2005/8/layout/list1"/>
    <dgm:cxn modelId="{255F6044-17BB-43E1-AB73-997F541F9811}" type="presParOf" srcId="{A6A553FA-83D9-4C76-93A1-601B72D85F0D}" destId="{1A6AF39D-18C6-4A90-AB18-2CA3CF9FA8DD}" srcOrd="7" destOrd="0" presId="urn:microsoft.com/office/officeart/2005/8/layout/list1"/>
    <dgm:cxn modelId="{9CCBF4D2-0185-4F2D-951E-441E98EF7ABD}" type="presParOf" srcId="{A6A553FA-83D9-4C76-93A1-601B72D85F0D}" destId="{536BC079-6A0F-4AA2-938E-86FB0C7FC9B2}" srcOrd="8" destOrd="0" presId="urn:microsoft.com/office/officeart/2005/8/layout/list1"/>
    <dgm:cxn modelId="{4B8F01EB-1482-48C6-8220-19B1654F2EB3}" type="presParOf" srcId="{536BC079-6A0F-4AA2-938E-86FB0C7FC9B2}" destId="{DC3E2C39-338A-4ED6-8727-1D3A0B2D44BF}" srcOrd="0" destOrd="0" presId="urn:microsoft.com/office/officeart/2005/8/layout/list1"/>
    <dgm:cxn modelId="{2FBD134B-38C7-4FD7-92CE-1B820A613D29}" type="presParOf" srcId="{536BC079-6A0F-4AA2-938E-86FB0C7FC9B2}" destId="{612DD62D-7A03-4E99-9A0D-22D2A4056C43}" srcOrd="1" destOrd="0" presId="urn:microsoft.com/office/officeart/2005/8/layout/list1"/>
    <dgm:cxn modelId="{2C781FCC-648C-49BF-B203-58A51FC14A32}" type="presParOf" srcId="{A6A553FA-83D9-4C76-93A1-601B72D85F0D}" destId="{E6438DD9-3028-4638-A6A7-989C709B65FD}" srcOrd="9" destOrd="0" presId="urn:microsoft.com/office/officeart/2005/8/layout/list1"/>
    <dgm:cxn modelId="{FE18BD85-1F63-4A19-89CA-7D0376FBEED9}" type="presParOf" srcId="{A6A553FA-83D9-4C76-93A1-601B72D85F0D}" destId="{7ABDBBF0-7BC4-427D-BA28-AC3F083822CF}" srcOrd="10" destOrd="0" presId="urn:microsoft.com/office/officeart/2005/8/layout/list1"/>
    <dgm:cxn modelId="{46215E6E-7CD2-4430-A180-44166E72A0EA}" type="presParOf" srcId="{A6A553FA-83D9-4C76-93A1-601B72D85F0D}" destId="{BD3189E6-1C97-4D49-9F82-4F01C5451BA1}" srcOrd="11" destOrd="0" presId="urn:microsoft.com/office/officeart/2005/8/layout/list1"/>
    <dgm:cxn modelId="{2B777DC3-926B-45A2-A695-4C8F86941D2B}" type="presParOf" srcId="{A6A553FA-83D9-4C76-93A1-601B72D85F0D}" destId="{0CBC31AC-FAB6-4750-A57C-6E090327BA28}" srcOrd="12" destOrd="0" presId="urn:microsoft.com/office/officeart/2005/8/layout/list1"/>
    <dgm:cxn modelId="{0908460F-E8A7-423E-9511-C9D14066615F}" type="presParOf" srcId="{0CBC31AC-FAB6-4750-A57C-6E090327BA28}" destId="{0030BC46-425A-4B61-BEBB-7B25C05034A1}" srcOrd="0" destOrd="0" presId="urn:microsoft.com/office/officeart/2005/8/layout/list1"/>
    <dgm:cxn modelId="{7D8F53A5-7304-43BE-B185-21E5794B14FA}" type="presParOf" srcId="{0CBC31AC-FAB6-4750-A57C-6E090327BA28}" destId="{F37E8023-4642-43D8-8B2D-4BE889D4478A}" srcOrd="1" destOrd="0" presId="urn:microsoft.com/office/officeart/2005/8/layout/list1"/>
    <dgm:cxn modelId="{49DEC282-9524-4206-ABE4-2376F97B71D8}" type="presParOf" srcId="{A6A553FA-83D9-4C76-93A1-601B72D85F0D}" destId="{0E5AA94F-E848-494B-A4B0-6255ABAB50FF}" srcOrd="13" destOrd="0" presId="urn:microsoft.com/office/officeart/2005/8/layout/list1"/>
    <dgm:cxn modelId="{6BC8BB4B-C992-4B03-B1C6-6276549F89C2}" type="presParOf" srcId="{A6A553FA-83D9-4C76-93A1-601B72D85F0D}" destId="{4D348DA0-A508-40ED-BF4B-C153027858E4}" srcOrd="14" destOrd="0" presId="urn:microsoft.com/office/officeart/2005/8/layout/list1"/>
    <dgm:cxn modelId="{2C2F9F03-A6F7-4D16-A246-46FA021BF6C5}" type="presParOf" srcId="{A6A553FA-83D9-4C76-93A1-601B72D85F0D}" destId="{70A5BDDE-CC4B-49AC-8BA6-9C9CCD3EAF68}" srcOrd="15" destOrd="0" presId="urn:microsoft.com/office/officeart/2005/8/layout/list1"/>
    <dgm:cxn modelId="{DC772CA9-FE79-402F-9A69-F492528D667C}" type="presParOf" srcId="{A6A553FA-83D9-4C76-93A1-601B72D85F0D}" destId="{7C2F7936-CE02-489C-B9E4-038785CF7393}" srcOrd="16" destOrd="0" presId="urn:microsoft.com/office/officeart/2005/8/layout/list1"/>
    <dgm:cxn modelId="{683D7CE2-84D3-40A9-A982-575043D7CB43}" type="presParOf" srcId="{7C2F7936-CE02-489C-B9E4-038785CF7393}" destId="{62C16D95-95A5-4DF2-B182-FBD4C68E8E23}" srcOrd="0" destOrd="0" presId="urn:microsoft.com/office/officeart/2005/8/layout/list1"/>
    <dgm:cxn modelId="{BB3C41FB-85D2-4032-943E-A295732B367F}" type="presParOf" srcId="{7C2F7936-CE02-489C-B9E4-038785CF7393}" destId="{AC89EFFF-9DF5-4535-8B9F-8E1A0C420EF6}" srcOrd="1" destOrd="0" presId="urn:microsoft.com/office/officeart/2005/8/layout/list1"/>
    <dgm:cxn modelId="{D6731DD5-A06C-4220-9BE1-8A14DA81F831}" type="presParOf" srcId="{A6A553FA-83D9-4C76-93A1-601B72D85F0D}" destId="{99FCE788-16CC-4FC0-907D-13BC3B950FB6}" srcOrd="17" destOrd="0" presId="urn:microsoft.com/office/officeart/2005/8/layout/list1"/>
    <dgm:cxn modelId="{46E93877-87B2-4CFC-8298-CD023827F2B2}" type="presParOf" srcId="{A6A553FA-83D9-4C76-93A1-601B72D85F0D}" destId="{6D14606D-DBF8-4EB8-B6C3-03555908980C}"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96FA51-F9EB-41C7-ACDD-EF8BBA0EA00A}">
      <dsp:nvSpPr>
        <dsp:cNvPr id="0" name=""/>
        <dsp:cNvSpPr/>
      </dsp:nvSpPr>
      <dsp:spPr>
        <a:xfrm>
          <a:off x="0" y="255201"/>
          <a:ext cx="6852491" cy="403200"/>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B781BBA8-4700-4B4E-A1E4-B63FD6AFFE77}">
      <dsp:nvSpPr>
        <dsp:cNvPr id="0" name=""/>
        <dsp:cNvSpPr/>
      </dsp:nvSpPr>
      <dsp:spPr>
        <a:xfrm>
          <a:off x="342624" y="19041"/>
          <a:ext cx="4796743" cy="472320"/>
        </a:xfrm>
        <a:prstGeom prst="roundRect">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81305" tIns="0" rIns="181305" bIns="0" numCol="1" spcCol="1270" anchor="ctr" anchorCtr="0">
          <a:noAutofit/>
        </a:bodyPr>
        <a:lstStyle/>
        <a:p>
          <a:pPr marL="0" lvl="0" indent="0" algn="l" defTabSz="711200">
            <a:lnSpc>
              <a:spcPct val="90000"/>
            </a:lnSpc>
            <a:spcBef>
              <a:spcPct val="0"/>
            </a:spcBef>
            <a:spcAft>
              <a:spcPct val="35000"/>
            </a:spcAft>
            <a:buNone/>
          </a:pPr>
          <a:r>
            <a:rPr lang="en-US" sz="1600" kern="1200"/>
            <a:t>Define The Question.</a:t>
          </a:r>
          <a:endParaRPr lang="en-IN" sz="1600" kern="1200" dirty="0"/>
        </a:p>
      </dsp:txBody>
      <dsp:txXfrm>
        <a:off x="365681" y="42098"/>
        <a:ext cx="4750629" cy="426206"/>
      </dsp:txXfrm>
    </dsp:sp>
    <dsp:sp modelId="{54BF9DAD-1929-402D-AC5A-3A269C8C7657}">
      <dsp:nvSpPr>
        <dsp:cNvPr id="0" name=""/>
        <dsp:cNvSpPr/>
      </dsp:nvSpPr>
      <dsp:spPr>
        <a:xfrm>
          <a:off x="0" y="980961"/>
          <a:ext cx="6852491" cy="403200"/>
        </a:xfrm>
        <a:prstGeom prst="rect">
          <a:avLst/>
        </a:prstGeom>
        <a:solidFill>
          <a:schemeClr val="lt1">
            <a:alpha val="90000"/>
            <a:hueOff val="0"/>
            <a:satOff val="0"/>
            <a:lumOff val="0"/>
            <a:alphaOff val="0"/>
          </a:schemeClr>
        </a:solidFill>
        <a:ln w="9525" cap="flat" cmpd="sng" algn="ctr">
          <a:solidFill>
            <a:schemeClr val="accent2">
              <a:hueOff val="216370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26967B0-79D6-4E35-857F-163199113868}">
      <dsp:nvSpPr>
        <dsp:cNvPr id="0" name=""/>
        <dsp:cNvSpPr/>
      </dsp:nvSpPr>
      <dsp:spPr>
        <a:xfrm>
          <a:off x="342624" y="744801"/>
          <a:ext cx="4796743" cy="472320"/>
        </a:xfrm>
        <a:prstGeom prst="roundRect">
          <a:avLst/>
        </a:prstGeom>
        <a:gradFill rotWithShape="0">
          <a:gsLst>
            <a:gs pos="0">
              <a:schemeClr val="accent2">
                <a:hueOff val="2163700"/>
                <a:satOff val="0"/>
                <a:lumOff val="0"/>
                <a:alphaOff val="0"/>
                <a:tint val="50000"/>
                <a:satMod val="300000"/>
              </a:schemeClr>
            </a:gs>
            <a:gs pos="35000">
              <a:schemeClr val="accent2">
                <a:hueOff val="2163700"/>
                <a:satOff val="0"/>
                <a:lumOff val="0"/>
                <a:alphaOff val="0"/>
                <a:tint val="37000"/>
                <a:satMod val="300000"/>
              </a:schemeClr>
            </a:gs>
            <a:gs pos="100000">
              <a:schemeClr val="accent2">
                <a:hueOff val="216370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81305" tIns="0" rIns="181305" bIns="0" numCol="1" spcCol="1270" anchor="ctr" anchorCtr="0">
          <a:noAutofit/>
        </a:bodyPr>
        <a:lstStyle/>
        <a:p>
          <a:pPr marL="0" lvl="0" indent="0" algn="l" defTabSz="711200">
            <a:lnSpc>
              <a:spcPct val="90000"/>
            </a:lnSpc>
            <a:spcBef>
              <a:spcPct val="0"/>
            </a:spcBef>
            <a:spcAft>
              <a:spcPct val="35000"/>
            </a:spcAft>
            <a:buNone/>
          </a:pPr>
          <a:r>
            <a:rPr lang="en-US" sz="1600" kern="1200"/>
            <a:t>Collect The Data</a:t>
          </a:r>
          <a:endParaRPr lang="en-IN" sz="1600" kern="1200" dirty="0"/>
        </a:p>
      </dsp:txBody>
      <dsp:txXfrm>
        <a:off x="365681" y="767858"/>
        <a:ext cx="4750629" cy="426206"/>
      </dsp:txXfrm>
    </dsp:sp>
    <dsp:sp modelId="{7ABDBBF0-7BC4-427D-BA28-AC3F083822CF}">
      <dsp:nvSpPr>
        <dsp:cNvPr id="0" name=""/>
        <dsp:cNvSpPr/>
      </dsp:nvSpPr>
      <dsp:spPr>
        <a:xfrm>
          <a:off x="0" y="1706721"/>
          <a:ext cx="6852491" cy="403200"/>
        </a:xfrm>
        <a:prstGeom prst="rect">
          <a:avLst/>
        </a:prstGeom>
        <a:solidFill>
          <a:schemeClr val="lt1">
            <a:alpha val="90000"/>
            <a:hueOff val="0"/>
            <a:satOff val="0"/>
            <a:lumOff val="0"/>
            <a:alphaOff val="0"/>
          </a:schemeClr>
        </a:solidFill>
        <a:ln w="9525" cap="flat" cmpd="sng" algn="ctr">
          <a:solidFill>
            <a:schemeClr val="accent2">
              <a:hueOff val="432740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612DD62D-7A03-4E99-9A0D-22D2A4056C43}">
      <dsp:nvSpPr>
        <dsp:cNvPr id="0" name=""/>
        <dsp:cNvSpPr/>
      </dsp:nvSpPr>
      <dsp:spPr>
        <a:xfrm>
          <a:off x="342624" y="1470561"/>
          <a:ext cx="4796743" cy="472320"/>
        </a:xfrm>
        <a:prstGeom prst="roundRect">
          <a:avLst/>
        </a:prstGeom>
        <a:gradFill rotWithShape="0">
          <a:gsLst>
            <a:gs pos="0">
              <a:schemeClr val="accent2">
                <a:hueOff val="4327400"/>
                <a:satOff val="0"/>
                <a:lumOff val="0"/>
                <a:alphaOff val="0"/>
                <a:tint val="50000"/>
                <a:satMod val="300000"/>
              </a:schemeClr>
            </a:gs>
            <a:gs pos="35000">
              <a:schemeClr val="accent2">
                <a:hueOff val="4327400"/>
                <a:satOff val="0"/>
                <a:lumOff val="0"/>
                <a:alphaOff val="0"/>
                <a:tint val="37000"/>
                <a:satMod val="300000"/>
              </a:schemeClr>
            </a:gs>
            <a:gs pos="100000">
              <a:schemeClr val="accent2">
                <a:hueOff val="432740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81305" tIns="0" rIns="181305" bIns="0" numCol="1" spcCol="1270" anchor="ctr" anchorCtr="0">
          <a:noAutofit/>
        </a:bodyPr>
        <a:lstStyle/>
        <a:p>
          <a:pPr marL="0" lvl="0" indent="0" algn="l" defTabSz="711200">
            <a:lnSpc>
              <a:spcPct val="90000"/>
            </a:lnSpc>
            <a:spcBef>
              <a:spcPct val="0"/>
            </a:spcBef>
            <a:spcAft>
              <a:spcPct val="35000"/>
            </a:spcAft>
            <a:buNone/>
          </a:pPr>
          <a:r>
            <a:rPr lang="en-US" sz="1600" kern="1200"/>
            <a:t>Clean The Data</a:t>
          </a:r>
          <a:endParaRPr lang="en-IN" sz="1600" kern="1200" dirty="0"/>
        </a:p>
      </dsp:txBody>
      <dsp:txXfrm>
        <a:off x="365681" y="1493618"/>
        <a:ext cx="4750629" cy="426206"/>
      </dsp:txXfrm>
    </dsp:sp>
    <dsp:sp modelId="{4D348DA0-A508-40ED-BF4B-C153027858E4}">
      <dsp:nvSpPr>
        <dsp:cNvPr id="0" name=""/>
        <dsp:cNvSpPr/>
      </dsp:nvSpPr>
      <dsp:spPr>
        <a:xfrm>
          <a:off x="0" y="2432481"/>
          <a:ext cx="6852491" cy="403200"/>
        </a:xfrm>
        <a:prstGeom prst="rect">
          <a:avLst/>
        </a:prstGeom>
        <a:solidFill>
          <a:schemeClr val="lt1">
            <a:alpha val="90000"/>
            <a:hueOff val="0"/>
            <a:satOff val="0"/>
            <a:lumOff val="0"/>
            <a:alphaOff val="0"/>
          </a:schemeClr>
        </a:solidFill>
        <a:ln w="9525" cap="flat" cmpd="sng" algn="ctr">
          <a:solidFill>
            <a:schemeClr val="accent2">
              <a:hueOff val="649110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F37E8023-4642-43D8-8B2D-4BE889D4478A}">
      <dsp:nvSpPr>
        <dsp:cNvPr id="0" name=""/>
        <dsp:cNvSpPr/>
      </dsp:nvSpPr>
      <dsp:spPr>
        <a:xfrm>
          <a:off x="342624" y="2196321"/>
          <a:ext cx="4796743" cy="472320"/>
        </a:xfrm>
        <a:prstGeom prst="roundRect">
          <a:avLst/>
        </a:prstGeom>
        <a:gradFill rotWithShape="0">
          <a:gsLst>
            <a:gs pos="0">
              <a:schemeClr val="accent2">
                <a:hueOff val="6491100"/>
                <a:satOff val="0"/>
                <a:lumOff val="0"/>
                <a:alphaOff val="0"/>
                <a:tint val="50000"/>
                <a:satMod val="300000"/>
              </a:schemeClr>
            </a:gs>
            <a:gs pos="35000">
              <a:schemeClr val="accent2">
                <a:hueOff val="6491100"/>
                <a:satOff val="0"/>
                <a:lumOff val="0"/>
                <a:alphaOff val="0"/>
                <a:tint val="37000"/>
                <a:satMod val="300000"/>
              </a:schemeClr>
            </a:gs>
            <a:gs pos="100000">
              <a:schemeClr val="accent2">
                <a:hueOff val="649110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81305" tIns="0" rIns="181305" bIns="0" numCol="1" spcCol="1270" anchor="ctr" anchorCtr="0">
          <a:noAutofit/>
        </a:bodyPr>
        <a:lstStyle/>
        <a:p>
          <a:pPr marL="0" lvl="0" indent="0" algn="l" defTabSz="711200">
            <a:lnSpc>
              <a:spcPct val="90000"/>
            </a:lnSpc>
            <a:spcBef>
              <a:spcPct val="0"/>
            </a:spcBef>
            <a:spcAft>
              <a:spcPct val="35000"/>
            </a:spcAft>
            <a:buNone/>
          </a:pPr>
          <a:r>
            <a:rPr lang="en-US" sz="1600" kern="1200"/>
            <a:t>Analyze The Data.</a:t>
          </a:r>
          <a:endParaRPr lang="en-IN" sz="1600" kern="1200" dirty="0"/>
        </a:p>
      </dsp:txBody>
      <dsp:txXfrm>
        <a:off x="365681" y="2219378"/>
        <a:ext cx="4750629" cy="426206"/>
      </dsp:txXfrm>
    </dsp:sp>
    <dsp:sp modelId="{6D14606D-DBF8-4EB8-B6C3-03555908980C}">
      <dsp:nvSpPr>
        <dsp:cNvPr id="0" name=""/>
        <dsp:cNvSpPr/>
      </dsp:nvSpPr>
      <dsp:spPr>
        <a:xfrm>
          <a:off x="0" y="3158241"/>
          <a:ext cx="6852491" cy="403200"/>
        </a:xfrm>
        <a:prstGeom prst="rect">
          <a:avLst/>
        </a:prstGeom>
        <a:solidFill>
          <a:schemeClr val="lt1">
            <a:alpha val="90000"/>
            <a:hueOff val="0"/>
            <a:satOff val="0"/>
            <a:lumOff val="0"/>
            <a:alphaOff val="0"/>
          </a:schemeClr>
        </a:solidFill>
        <a:ln w="9525" cap="flat" cmpd="sng" algn="ctr">
          <a:solidFill>
            <a:schemeClr val="accent2">
              <a:hueOff val="865480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AC89EFFF-9DF5-4535-8B9F-8E1A0C420EF6}">
      <dsp:nvSpPr>
        <dsp:cNvPr id="0" name=""/>
        <dsp:cNvSpPr/>
      </dsp:nvSpPr>
      <dsp:spPr>
        <a:xfrm>
          <a:off x="342624" y="2922080"/>
          <a:ext cx="4796743" cy="472320"/>
        </a:xfrm>
        <a:prstGeom prst="roundRect">
          <a:avLst/>
        </a:prstGeom>
        <a:gradFill rotWithShape="0">
          <a:gsLst>
            <a:gs pos="0">
              <a:schemeClr val="accent2">
                <a:hueOff val="8654800"/>
                <a:satOff val="0"/>
                <a:lumOff val="0"/>
                <a:alphaOff val="0"/>
                <a:tint val="50000"/>
                <a:satMod val="300000"/>
              </a:schemeClr>
            </a:gs>
            <a:gs pos="35000">
              <a:schemeClr val="accent2">
                <a:hueOff val="8654800"/>
                <a:satOff val="0"/>
                <a:lumOff val="0"/>
                <a:alphaOff val="0"/>
                <a:tint val="37000"/>
                <a:satMod val="300000"/>
              </a:schemeClr>
            </a:gs>
            <a:gs pos="100000">
              <a:schemeClr val="accent2">
                <a:hueOff val="865480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81305" tIns="0" rIns="181305" bIns="0" numCol="1" spcCol="1270" anchor="ctr" anchorCtr="0">
          <a:noAutofit/>
        </a:bodyPr>
        <a:lstStyle/>
        <a:p>
          <a:pPr marL="0" lvl="0" indent="0" algn="l" defTabSz="711200">
            <a:lnSpc>
              <a:spcPct val="90000"/>
            </a:lnSpc>
            <a:spcBef>
              <a:spcPct val="0"/>
            </a:spcBef>
            <a:spcAft>
              <a:spcPct val="35000"/>
            </a:spcAft>
            <a:buNone/>
          </a:pPr>
          <a:r>
            <a:rPr lang="en-US" sz="1600" kern="1200" dirty="0"/>
            <a:t>Visualize</a:t>
          </a:r>
          <a:r>
            <a:rPr lang="en-US" sz="1600" kern="1200" baseline="0" dirty="0"/>
            <a:t> and Finding.</a:t>
          </a:r>
          <a:endParaRPr lang="en-IN" sz="1600" kern="1200" dirty="0"/>
        </a:p>
      </dsp:txBody>
      <dsp:txXfrm>
        <a:off x="365681" y="2945137"/>
        <a:ext cx="4750629" cy="42620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1"/>
        <p:cNvGrpSpPr/>
        <p:nvPr/>
      </p:nvGrpSpPr>
      <p:grpSpPr>
        <a:xfrm>
          <a:off x="0" y="0"/>
          <a:ext cx="0" cy="0"/>
          <a:chOff x="0" y="0"/>
          <a:chExt cx="0" cy="0"/>
        </a:xfrm>
      </p:grpSpPr>
      <p:sp>
        <p:nvSpPr>
          <p:cNvPr id="2302" name="Google Shape;2302;g1dd665c4efa_0_17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3" name="Google Shape;2303;g1dd665c4efa_0_17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5"/>
        <p:cNvGrpSpPr/>
        <p:nvPr/>
      </p:nvGrpSpPr>
      <p:grpSpPr>
        <a:xfrm>
          <a:off x="0" y="0"/>
          <a:ext cx="0" cy="0"/>
          <a:chOff x="0" y="0"/>
          <a:chExt cx="0" cy="0"/>
        </a:xfrm>
      </p:grpSpPr>
      <p:sp>
        <p:nvSpPr>
          <p:cNvPr id="2726" name="Google Shape;2726;g1dd665c4efa_0_18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7" name="Google Shape;2727;g1dd665c4efa_0_18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5"/>
        <p:cNvGrpSpPr/>
        <p:nvPr/>
      </p:nvGrpSpPr>
      <p:grpSpPr>
        <a:xfrm>
          <a:off x="0" y="0"/>
          <a:ext cx="0" cy="0"/>
          <a:chOff x="0" y="0"/>
          <a:chExt cx="0" cy="0"/>
        </a:xfrm>
      </p:grpSpPr>
      <p:sp>
        <p:nvSpPr>
          <p:cNvPr id="3816" name="Google Shape;3816;g1dd665c4efa_0_2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7" name="Google Shape;3817;g1dd665c4efa_0_2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01795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2"/>
        <p:cNvGrpSpPr/>
        <p:nvPr/>
      </p:nvGrpSpPr>
      <p:grpSpPr>
        <a:xfrm>
          <a:off x="0" y="0"/>
          <a:ext cx="0" cy="0"/>
          <a:chOff x="0" y="0"/>
          <a:chExt cx="0" cy="0"/>
        </a:xfrm>
      </p:grpSpPr>
      <p:sp>
        <p:nvSpPr>
          <p:cNvPr id="4543" name="Google Shape;4543;g1dd665c4efa_0_22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4" name="Google Shape;4544;g1dd665c4efa_0_22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93280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5"/>
        <p:cNvGrpSpPr/>
        <p:nvPr/>
      </p:nvGrpSpPr>
      <p:grpSpPr>
        <a:xfrm>
          <a:off x="0" y="0"/>
          <a:ext cx="0" cy="0"/>
          <a:chOff x="0" y="0"/>
          <a:chExt cx="0" cy="0"/>
        </a:xfrm>
      </p:grpSpPr>
      <p:sp>
        <p:nvSpPr>
          <p:cNvPr id="3736" name="Google Shape;3736;g1dd665c4efa_0_20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7" name="Google Shape;3737;g1dd665c4efa_0_20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14323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3"/>
        <p:cNvGrpSpPr/>
        <p:nvPr/>
      </p:nvGrpSpPr>
      <p:grpSpPr>
        <a:xfrm>
          <a:off x="0" y="0"/>
          <a:ext cx="0" cy="0"/>
          <a:chOff x="0" y="0"/>
          <a:chExt cx="0" cy="0"/>
        </a:xfrm>
      </p:grpSpPr>
      <p:sp>
        <p:nvSpPr>
          <p:cNvPr id="2864" name="Google Shape;2864;g1dd665c4efa_0_18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5" name="Google Shape;2865;g1dd665c4efa_0_18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0"/>
        <p:cNvGrpSpPr/>
        <p:nvPr/>
      </p:nvGrpSpPr>
      <p:grpSpPr>
        <a:xfrm>
          <a:off x="0" y="0"/>
          <a:ext cx="0" cy="0"/>
          <a:chOff x="0" y="0"/>
          <a:chExt cx="0" cy="0"/>
        </a:xfrm>
      </p:grpSpPr>
      <p:sp>
        <p:nvSpPr>
          <p:cNvPr id="5271" name="Google Shape;5271;g1dd665c4efa_0_30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2" name="Google Shape;5272;g1dd665c4efa_0_30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6"/>
        <p:cNvGrpSpPr/>
        <p:nvPr/>
      </p:nvGrpSpPr>
      <p:grpSpPr>
        <a:xfrm>
          <a:off x="0" y="0"/>
          <a:ext cx="0" cy="0"/>
          <a:chOff x="0" y="0"/>
          <a:chExt cx="0" cy="0"/>
        </a:xfrm>
      </p:grpSpPr>
      <p:sp>
        <p:nvSpPr>
          <p:cNvPr id="2557" name="Google Shape;2557;g1dd665c4efa_0_17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8" name="Google Shape;2558;g1dd665c4efa_0_17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6"/>
        <p:cNvGrpSpPr/>
        <p:nvPr/>
      </p:nvGrpSpPr>
      <p:grpSpPr>
        <a:xfrm>
          <a:off x="0" y="0"/>
          <a:ext cx="0" cy="0"/>
          <a:chOff x="0" y="0"/>
          <a:chExt cx="0" cy="0"/>
        </a:xfrm>
      </p:grpSpPr>
      <p:sp>
        <p:nvSpPr>
          <p:cNvPr id="2567" name="Google Shape;2567;g1dd665c4efa_0_17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8" name="Google Shape;2568;g1dd665c4efa_0_17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6"/>
        <p:cNvGrpSpPr/>
        <p:nvPr/>
      </p:nvGrpSpPr>
      <p:grpSpPr>
        <a:xfrm>
          <a:off x="0" y="0"/>
          <a:ext cx="0" cy="0"/>
          <a:chOff x="0" y="0"/>
          <a:chExt cx="0" cy="0"/>
        </a:xfrm>
      </p:grpSpPr>
      <p:sp>
        <p:nvSpPr>
          <p:cNvPr id="2557" name="Google Shape;2557;g1dd665c4efa_0_17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8" name="Google Shape;2558;g1dd665c4efa_0_17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89482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3"/>
        <p:cNvGrpSpPr/>
        <p:nvPr/>
      </p:nvGrpSpPr>
      <p:grpSpPr>
        <a:xfrm>
          <a:off x="0" y="0"/>
          <a:ext cx="0" cy="0"/>
          <a:chOff x="0" y="0"/>
          <a:chExt cx="0" cy="0"/>
        </a:xfrm>
      </p:grpSpPr>
      <p:sp>
        <p:nvSpPr>
          <p:cNvPr id="2594" name="Google Shape;2594;g1dd665c4efa_0_18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5" name="Google Shape;2595;g1dd665c4efa_0_18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2"/>
        <p:cNvGrpSpPr/>
        <p:nvPr/>
      </p:nvGrpSpPr>
      <p:grpSpPr>
        <a:xfrm>
          <a:off x="0" y="0"/>
          <a:ext cx="0" cy="0"/>
          <a:chOff x="0" y="0"/>
          <a:chExt cx="0" cy="0"/>
        </a:xfrm>
      </p:grpSpPr>
      <p:sp>
        <p:nvSpPr>
          <p:cNvPr id="2813" name="Google Shape;2813;g1dd665c4efa_0_18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4" name="Google Shape;2814;g1dd665c4efa_0_18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96268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2"/>
        <p:cNvGrpSpPr/>
        <p:nvPr/>
      </p:nvGrpSpPr>
      <p:grpSpPr>
        <a:xfrm>
          <a:off x="0" y="0"/>
          <a:ext cx="0" cy="0"/>
          <a:chOff x="0" y="0"/>
          <a:chExt cx="0" cy="0"/>
        </a:xfrm>
      </p:grpSpPr>
      <p:sp>
        <p:nvSpPr>
          <p:cNvPr id="2803" name="Google Shape;2803;g1dd665c4efa_0_18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4" name="Google Shape;2804;g1dd665c4efa_0_18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6369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7"/>
        <p:cNvGrpSpPr/>
        <p:nvPr/>
      </p:nvGrpSpPr>
      <p:grpSpPr>
        <a:xfrm>
          <a:off x="0" y="0"/>
          <a:ext cx="0" cy="0"/>
          <a:chOff x="0" y="0"/>
          <a:chExt cx="0" cy="0"/>
        </a:xfrm>
      </p:grpSpPr>
      <p:sp>
        <p:nvSpPr>
          <p:cNvPr id="2668" name="Google Shape;2668;g1dd665c4efa_0_18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9" name="Google Shape;2669;g1dd665c4efa_0_18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8"/>
        <p:cNvGrpSpPr/>
        <p:nvPr/>
      </p:nvGrpSpPr>
      <p:grpSpPr>
        <a:xfrm>
          <a:off x="0" y="0"/>
          <a:ext cx="0" cy="0"/>
          <a:chOff x="0" y="0"/>
          <a:chExt cx="0" cy="0"/>
        </a:xfrm>
      </p:grpSpPr>
      <p:sp>
        <p:nvSpPr>
          <p:cNvPr id="3049" name="Google Shape;3049;g1dd665c4efa_0_20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0" name="Google Shape;3050;g1dd665c4efa_0_20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714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3"/>
        <p:cNvGrpSpPr/>
        <p:nvPr/>
      </p:nvGrpSpPr>
      <p:grpSpPr>
        <a:xfrm>
          <a:off x="0" y="0"/>
          <a:ext cx="0" cy="0"/>
          <a:chOff x="0" y="0"/>
          <a:chExt cx="0" cy="0"/>
        </a:xfrm>
      </p:grpSpPr>
      <p:sp>
        <p:nvSpPr>
          <p:cNvPr id="54" name="Google Shape;54;p14"/>
          <p:cNvSpPr txBox="1">
            <a:spLocks noGrp="1"/>
          </p:cNvSpPr>
          <p:nvPr>
            <p:ph type="ctrTitle"/>
          </p:nvPr>
        </p:nvSpPr>
        <p:spPr>
          <a:xfrm>
            <a:off x="720000" y="1279350"/>
            <a:ext cx="4553700" cy="19605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SzPts val="5200"/>
              <a:buNone/>
              <a:defRPr sz="4500" b="1"/>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5" name="Google Shape;55;p14"/>
          <p:cNvSpPr txBox="1">
            <a:spLocks noGrp="1"/>
          </p:cNvSpPr>
          <p:nvPr>
            <p:ph type="subTitle" idx="1"/>
          </p:nvPr>
        </p:nvSpPr>
        <p:spPr>
          <a:xfrm>
            <a:off x="720000" y="3468450"/>
            <a:ext cx="3852000" cy="3957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5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6" name="Google Shape;56;p14"/>
          <p:cNvSpPr/>
          <p:nvPr/>
        </p:nvSpPr>
        <p:spPr>
          <a:xfrm rot="3600093">
            <a:off x="222357" y="-526911"/>
            <a:ext cx="819488" cy="1589595"/>
          </a:xfrm>
          <a:custGeom>
            <a:avLst/>
            <a:gdLst/>
            <a:ahLst/>
            <a:cxnLst/>
            <a:rect l="l" t="t" r="r" b="b"/>
            <a:pathLst>
              <a:path w="20923" h="40583" extrusionOk="0">
                <a:moveTo>
                  <a:pt x="11696" y="1"/>
                </a:moveTo>
                <a:cubicBezTo>
                  <a:pt x="11457" y="1"/>
                  <a:pt x="11218" y="26"/>
                  <a:pt x="10982" y="80"/>
                </a:cubicBezTo>
                <a:cubicBezTo>
                  <a:pt x="10040" y="303"/>
                  <a:pt x="9222" y="923"/>
                  <a:pt x="8627" y="1691"/>
                </a:cubicBezTo>
                <a:cubicBezTo>
                  <a:pt x="6644" y="4146"/>
                  <a:pt x="6842" y="7641"/>
                  <a:pt x="7164" y="10764"/>
                </a:cubicBezTo>
                <a:cubicBezTo>
                  <a:pt x="7462" y="13888"/>
                  <a:pt x="7710" y="17358"/>
                  <a:pt x="5801" y="19862"/>
                </a:cubicBezTo>
                <a:cubicBezTo>
                  <a:pt x="4884" y="21102"/>
                  <a:pt x="3520" y="21944"/>
                  <a:pt x="2504" y="23110"/>
                </a:cubicBezTo>
                <a:cubicBezTo>
                  <a:pt x="25" y="25960"/>
                  <a:pt x="0" y="30373"/>
                  <a:pt x="1611" y="33794"/>
                </a:cubicBezTo>
                <a:cubicBezTo>
                  <a:pt x="3074" y="36942"/>
                  <a:pt x="5925" y="39545"/>
                  <a:pt x="9321" y="40338"/>
                </a:cubicBezTo>
                <a:cubicBezTo>
                  <a:pt x="10021" y="40502"/>
                  <a:pt x="10740" y="40582"/>
                  <a:pt x="11460" y="40582"/>
                </a:cubicBezTo>
                <a:cubicBezTo>
                  <a:pt x="14236" y="40582"/>
                  <a:pt x="17018" y="39389"/>
                  <a:pt x="18691" y="37165"/>
                </a:cubicBezTo>
                <a:cubicBezTo>
                  <a:pt x="20104" y="35281"/>
                  <a:pt x="20625" y="32877"/>
                  <a:pt x="20798" y="30522"/>
                </a:cubicBezTo>
                <a:cubicBezTo>
                  <a:pt x="20922" y="29009"/>
                  <a:pt x="20898" y="27473"/>
                  <a:pt x="20551" y="26010"/>
                </a:cubicBezTo>
                <a:cubicBezTo>
                  <a:pt x="20204" y="24448"/>
                  <a:pt x="19460" y="22986"/>
                  <a:pt x="18865" y="21523"/>
                </a:cubicBezTo>
                <a:cubicBezTo>
                  <a:pt x="17105" y="17259"/>
                  <a:pt x="16212" y="12673"/>
                  <a:pt x="16237" y="8087"/>
                </a:cubicBezTo>
                <a:cubicBezTo>
                  <a:pt x="16237" y="6352"/>
                  <a:pt x="16832" y="4369"/>
                  <a:pt x="15989" y="2807"/>
                </a:cubicBezTo>
                <a:cubicBezTo>
                  <a:pt x="15183" y="1346"/>
                  <a:pt x="13437" y="1"/>
                  <a:pt x="116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4"/>
          <p:cNvSpPr/>
          <p:nvPr/>
        </p:nvSpPr>
        <p:spPr>
          <a:xfrm rot="3600093">
            <a:off x="77867" y="-401103"/>
            <a:ext cx="642806" cy="1586619"/>
          </a:xfrm>
          <a:custGeom>
            <a:avLst/>
            <a:gdLst/>
            <a:ahLst/>
            <a:cxnLst/>
            <a:rect l="l" t="t" r="r" b="b"/>
            <a:pathLst>
              <a:path w="16412" h="40507" fill="none" extrusionOk="0">
                <a:moveTo>
                  <a:pt x="4884" y="1512"/>
                </a:moveTo>
                <a:cubicBezTo>
                  <a:pt x="2281" y="2727"/>
                  <a:pt x="447" y="5429"/>
                  <a:pt x="273" y="8305"/>
                </a:cubicBezTo>
                <a:cubicBezTo>
                  <a:pt x="1" y="12618"/>
                  <a:pt x="3149" y="16337"/>
                  <a:pt x="4488" y="20452"/>
                </a:cubicBezTo>
                <a:cubicBezTo>
                  <a:pt x="5430" y="23426"/>
                  <a:pt x="5430" y="26699"/>
                  <a:pt x="4463" y="29673"/>
                </a:cubicBezTo>
                <a:cubicBezTo>
                  <a:pt x="4091" y="30814"/>
                  <a:pt x="3595" y="31904"/>
                  <a:pt x="3372" y="33070"/>
                </a:cubicBezTo>
                <a:cubicBezTo>
                  <a:pt x="3025" y="34854"/>
                  <a:pt x="3397" y="36813"/>
                  <a:pt x="4512" y="38251"/>
                </a:cubicBezTo>
                <a:cubicBezTo>
                  <a:pt x="5653" y="39664"/>
                  <a:pt x="7562" y="40506"/>
                  <a:pt x="9346" y="40209"/>
                </a:cubicBezTo>
                <a:cubicBezTo>
                  <a:pt x="10264" y="40035"/>
                  <a:pt x="11131" y="39614"/>
                  <a:pt x="11875" y="39069"/>
                </a:cubicBezTo>
                <a:cubicBezTo>
                  <a:pt x="15296" y="36565"/>
                  <a:pt x="16411" y="31855"/>
                  <a:pt x="15990" y="27641"/>
                </a:cubicBezTo>
                <a:cubicBezTo>
                  <a:pt x="15544" y="23426"/>
                  <a:pt x="13858" y="19435"/>
                  <a:pt x="12693" y="15370"/>
                </a:cubicBezTo>
                <a:cubicBezTo>
                  <a:pt x="11528" y="11230"/>
                  <a:pt x="11751" y="7908"/>
                  <a:pt x="12272" y="3744"/>
                </a:cubicBezTo>
                <a:cubicBezTo>
                  <a:pt x="12743" y="0"/>
                  <a:pt x="7239" y="397"/>
                  <a:pt x="4884" y="1512"/>
                </a:cubicBezTo>
                <a:close/>
              </a:path>
            </a:pathLst>
          </a:custGeom>
          <a:solidFill>
            <a:schemeClr val="dk1"/>
          </a:solid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4"/>
          <p:cNvSpPr/>
          <p:nvPr/>
        </p:nvSpPr>
        <p:spPr>
          <a:xfrm rot="-5400000">
            <a:off x="-165522" y="4208306"/>
            <a:ext cx="1495498" cy="1323494"/>
          </a:xfrm>
          <a:custGeom>
            <a:avLst/>
            <a:gdLst/>
            <a:ahLst/>
            <a:cxnLst/>
            <a:rect l="l" t="t" r="r" b="b"/>
            <a:pathLst>
              <a:path w="29005" h="25669" extrusionOk="0">
                <a:moveTo>
                  <a:pt x="16676" y="0"/>
                </a:moveTo>
                <a:cubicBezTo>
                  <a:pt x="15183" y="0"/>
                  <a:pt x="13687" y="85"/>
                  <a:pt x="12197" y="190"/>
                </a:cubicBezTo>
                <a:cubicBezTo>
                  <a:pt x="11106" y="265"/>
                  <a:pt x="10040" y="339"/>
                  <a:pt x="8974" y="612"/>
                </a:cubicBezTo>
                <a:cubicBezTo>
                  <a:pt x="5008" y="1603"/>
                  <a:pt x="1934" y="5123"/>
                  <a:pt x="967" y="9114"/>
                </a:cubicBezTo>
                <a:cubicBezTo>
                  <a:pt x="0" y="13081"/>
                  <a:pt x="992" y="17394"/>
                  <a:pt x="3124" y="20889"/>
                </a:cubicBezTo>
                <a:cubicBezTo>
                  <a:pt x="4264" y="22749"/>
                  <a:pt x="5801" y="24459"/>
                  <a:pt x="7834" y="25252"/>
                </a:cubicBezTo>
                <a:cubicBezTo>
                  <a:pt x="8587" y="25530"/>
                  <a:pt x="9389" y="25669"/>
                  <a:pt x="10190" y="25669"/>
                </a:cubicBezTo>
                <a:cubicBezTo>
                  <a:pt x="11392" y="25669"/>
                  <a:pt x="12593" y="25357"/>
                  <a:pt x="13635" y="24732"/>
                </a:cubicBezTo>
                <a:cubicBezTo>
                  <a:pt x="15345" y="23715"/>
                  <a:pt x="16560" y="21856"/>
                  <a:pt x="16832" y="19873"/>
                </a:cubicBezTo>
                <a:cubicBezTo>
                  <a:pt x="16981" y="18733"/>
                  <a:pt x="16932" y="17394"/>
                  <a:pt x="17849" y="16700"/>
                </a:cubicBezTo>
                <a:cubicBezTo>
                  <a:pt x="18394" y="16303"/>
                  <a:pt x="19138" y="16279"/>
                  <a:pt x="19807" y="16105"/>
                </a:cubicBezTo>
                <a:cubicBezTo>
                  <a:pt x="21171" y="15733"/>
                  <a:pt x="22261" y="14543"/>
                  <a:pt x="22534" y="13155"/>
                </a:cubicBezTo>
                <a:cubicBezTo>
                  <a:pt x="22708" y="12287"/>
                  <a:pt x="22584" y="11420"/>
                  <a:pt x="22782" y="10577"/>
                </a:cubicBezTo>
                <a:cubicBezTo>
                  <a:pt x="23055" y="9461"/>
                  <a:pt x="23947" y="8519"/>
                  <a:pt x="25038" y="8172"/>
                </a:cubicBezTo>
                <a:cubicBezTo>
                  <a:pt x="25608" y="7999"/>
                  <a:pt x="26228" y="7949"/>
                  <a:pt x="26773" y="7701"/>
                </a:cubicBezTo>
                <a:cubicBezTo>
                  <a:pt x="28360" y="6908"/>
                  <a:pt x="29004" y="3933"/>
                  <a:pt x="27690" y="2768"/>
                </a:cubicBezTo>
                <a:cubicBezTo>
                  <a:pt x="25930" y="1182"/>
                  <a:pt x="22856" y="562"/>
                  <a:pt x="20600" y="240"/>
                </a:cubicBezTo>
                <a:cubicBezTo>
                  <a:pt x="19301" y="66"/>
                  <a:pt x="17990" y="0"/>
                  <a:pt x="166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4"/>
          <p:cNvSpPr/>
          <p:nvPr/>
        </p:nvSpPr>
        <p:spPr>
          <a:xfrm rot="-5400000">
            <a:off x="17184" y="4058399"/>
            <a:ext cx="1154222" cy="1634813"/>
          </a:xfrm>
          <a:custGeom>
            <a:avLst/>
            <a:gdLst/>
            <a:ahLst/>
            <a:cxnLst/>
            <a:rect l="l" t="t" r="r" b="b"/>
            <a:pathLst>
              <a:path w="22386" h="31707" fill="none" extrusionOk="0">
                <a:moveTo>
                  <a:pt x="21790" y="13709"/>
                </a:moveTo>
                <a:cubicBezTo>
                  <a:pt x="22385" y="15221"/>
                  <a:pt x="22212" y="16981"/>
                  <a:pt x="21319" y="18320"/>
                </a:cubicBezTo>
                <a:cubicBezTo>
                  <a:pt x="20452" y="19659"/>
                  <a:pt x="18915" y="20551"/>
                  <a:pt x="17303" y="20625"/>
                </a:cubicBezTo>
                <a:cubicBezTo>
                  <a:pt x="16287" y="20650"/>
                  <a:pt x="15295" y="20402"/>
                  <a:pt x="14279" y="20551"/>
                </a:cubicBezTo>
                <a:cubicBezTo>
                  <a:pt x="13263" y="20724"/>
                  <a:pt x="12321" y="21344"/>
                  <a:pt x="11750" y="22212"/>
                </a:cubicBezTo>
                <a:cubicBezTo>
                  <a:pt x="10808" y="23724"/>
                  <a:pt x="11081" y="25682"/>
                  <a:pt x="10759" y="27442"/>
                </a:cubicBezTo>
                <a:cubicBezTo>
                  <a:pt x="10461" y="29178"/>
                  <a:pt x="9321" y="30938"/>
                  <a:pt x="7586" y="31334"/>
                </a:cubicBezTo>
                <a:cubicBezTo>
                  <a:pt x="5925" y="31706"/>
                  <a:pt x="4214" y="30690"/>
                  <a:pt x="3223" y="29302"/>
                </a:cubicBezTo>
                <a:cubicBezTo>
                  <a:pt x="2256" y="27913"/>
                  <a:pt x="1859" y="26203"/>
                  <a:pt x="1463" y="24542"/>
                </a:cubicBezTo>
                <a:cubicBezTo>
                  <a:pt x="1240" y="23476"/>
                  <a:pt x="992" y="22410"/>
                  <a:pt x="744" y="21344"/>
                </a:cubicBezTo>
                <a:cubicBezTo>
                  <a:pt x="372" y="19683"/>
                  <a:pt x="0" y="17923"/>
                  <a:pt x="496" y="16287"/>
                </a:cubicBezTo>
                <a:cubicBezTo>
                  <a:pt x="1165" y="14056"/>
                  <a:pt x="3322" y="12569"/>
                  <a:pt x="4239" y="10437"/>
                </a:cubicBezTo>
                <a:cubicBezTo>
                  <a:pt x="5206" y="8231"/>
                  <a:pt x="4809" y="5553"/>
                  <a:pt x="6074" y="3545"/>
                </a:cubicBezTo>
                <a:cubicBezTo>
                  <a:pt x="8007" y="521"/>
                  <a:pt x="14155" y="0"/>
                  <a:pt x="16262" y="3124"/>
                </a:cubicBezTo>
                <a:cubicBezTo>
                  <a:pt x="17154" y="4438"/>
                  <a:pt x="16956" y="6272"/>
                  <a:pt x="17526" y="7710"/>
                </a:cubicBezTo>
                <a:cubicBezTo>
                  <a:pt x="18444" y="10040"/>
                  <a:pt x="20873" y="11379"/>
                  <a:pt x="21790" y="13709"/>
                </a:cubicBezTo>
                <a:close/>
              </a:path>
            </a:pathLst>
          </a:custGeom>
          <a:solidFill>
            <a:schemeClr val="dk1"/>
          </a:solidFill>
          <a:ln w="4950"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4"/>
          <p:cNvSpPr/>
          <p:nvPr/>
        </p:nvSpPr>
        <p:spPr>
          <a:xfrm rot="-2700000">
            <a:off x="8452242" y="-189726"/>
            <a:ext cx="716179" cy="1315940"/>
          </a:xfrm>
          <a:custGeom>
            <a:avLst/>
            <a:gdLst/>
            <a:ahLst/>
            <a:cxnLst/>
            <a:rect l="l" t="t" r="r" b="b"/>
            <a:pathLst>
              <a:path w="16536" h="30384" extrusionOk="0">
                <a:moveTo>
                  <a:pt x="8048" y="0"/>
                </a:moveTo>
                <a:cubicBezTo>
                  <a:pt x="5587" y="0"/>
                  <a:pt x="3120" y="1118"/>
                  <a:pt x="1785" y="3190"/>
                </a:cubicBezTo>
                <a:cubicBezTo>
                  <a:pt x="967" y="4429"/>
                  <a:pt x="571" y="5867"/>
                  <a:pt x="323" y="7305"/>
                </a:cubicBezTo>
                <a:cubicBezTo>
                  <a:pt x="100" y="8644"/>
                  <a:pt x="0" y="10007"/>
                  <a:pt x="224" y="11321"/>
                </a:cubicBezTo>
                <a:cubicBezTo>
                  <a:pt x="695" y="13998"/>
                  <a:pt x="2455" y="16155"/>
                  <a:pt x="3744" y="18485"/>
                </a:cubicBezTo>
                <a:cubicBezTo>
                  <a:pt x="5008" y="20815"/>
                  <a:pt x="5504" y="23145"/>
                  <a:pt x="5553" y="25773"/>
                </a:cubicBezTo>
                <a:cubicBezTo>
                  <a:pt x="5578" y="27384"/>
                  <a:pt x="5405" y="28971"/>
                  <a:pt x="6966" y="29888"/>
                </a:cubicBezTo>
                <a:cubicBezTo>
                  <a:pt x="7535" y="30228"/>
                  <a:pt x="8168" y="30383"/>
                  <a:pt x="8801" y="30383"/>
                </a:cubicBezTo>
                <a:cubicBezTo>
                  <a:pt x="10433" y="30383"/>
                  <a:pt x="12072" y="29352"/>
                  <a:pt x="12643" y="27781"/>
                </a:cubicBezTo>
                <a:cubicBezTo>
                  <a:pt x="13783" y="24757"/>
                  <a:pt x="11007" y="21534"/>
                  <a:pt x="11354" y="18336"/>
                </a:cubicBezTo>
                <a:cubicBezTo>
                  <a:pt x="11627" y="15758"/>
                  <a:pt x="13783" y="13849"/>
                  <a:pt x="14874" y="11519"/>
                </a:cubicBezTo>
                <a:cubicBezTo>
                  <a:pt x="16535" y="7974"/>
                  <a:pt x="15345" y="3314"/>
                  <a:pt x="12098" y="1157"/>
                </a:cubicBezTo>
                <a:cubicBezTo>
                  <a:pt x="10898" y="375"/>
                  <a:pt x="9474" y="0"/>
                  <a:pt x="80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4"/>
          <p:cNvSpPr/>
          <p:nvPr/>
        </p:nvSpPr>
        <p:spPr>
          <a:xfrm rot="-2700000">
            <a:off x="8594713" y="-162283"/>
            <a:ext cx="693658" cy="1461246"/>
          </a:xfrm>
          <a:custGeom>
            <a:avLst/>
            <a:gdLst/>
            <a:ahLst/>
            <a:cxnLst/>
            <a:rect l="l" t="t" r="r" b="b"/>
            <a:pathLst>
              <a:path w="16016" h="33739" fill="none" extrusionOk="0">
                <a:moveTo>
                  <a:pt x="2158" y="0"/>
                </a:moveTo>
                <a:cubicBezTo>
                  <a:pt x="2034" y="2380"/>
                  <a:pt x="3967" y="4413"/>
                  <a:pt x="6050" y="5578"/>
                </a:cubicBezTo>
                <a:cubicBezTo>
                  <a:pt x="8132" y="6718"/>
                  <a:pt x="10512" y="7338"/>
                  <a:pt x="12495" y="8676"/>
                </a:cubicBezTo>
                <a:cubicBezTo>
                  <a:pt x="14478" y="10040"/>
                  <a:pt x="16015" y="12519"/>
                  <a:pt x="15222" y="14775"/>
                </a:cubicBezTo>
                <a:cubicBezTo>
                  <a:pt x="14181" y="17725"/>
                  <a:pt x="9942" y="18518"/>
                  <a:pt x="8876" y="21468"/>
                </a:cubicBezTo>
                <a:cubicBezTo>
                  <a:pt x="8578" y="22335"/>
                  <a:pt x="8603" y="23277"/>
                  <a:pt x="8628" y="24219"/>
                </a:cubicBezTo>
                <a:cubicBezTo>
                  <a:pt x="8653" y="25608"/>
                  <a:pt x="8702" y="27021"/>
                  <a:pt x="8752" y="28409"/>
                </a:cubicBezTo>
                <a:cubicBezTo>
                  <a:pt x="8801" y="30293"/>
                  <a:pt x="8553" y="32673"/>
                  <a:pt x="6768" y="33342"/>
                </a:cubicBezTo>
                <a:cubicBezTo>
                  <a:pt x="5727" y="33739"/>
                  <a:pt x="4488" y="33268"/>
                  <a:pt x="3695" y="32474"/>
                </a:cubicBezTo>
                <a:cubicBezTo>
                  <a:pt x="2901" y="31656"/>
                  <a:pt x="2455" y="30566"/>
                  <a:pt x="2133" y="29475"/>
                </a:cubicBezTo>
                <a:cubicBezTo>
                  <a:pt x="1563" y="27665"/>
                  <a:pt x="1240" y="25707"/>
                  <a:pt x="1711" y="23872"/>
                </a:cubicBezTo>
                <a:cubicBezTo>
                  <a:pt x="2282" y="21567"/>
                  <a:pt x="4066" y="19386"/>
                  <a:pt x="3397" y="17130"/>
                </a:cubicBezTo>
                <a:cubicBezTo>
                  <a:pt x="2827" y="15270"/>
                  <a:pt x="1935" y="13436"/>
                  <a:pt x="1265" y="11602"/>
                </a:cubicBezTo>
                <a:cubicBezTo>
                  <a:pt x="571" y="9792"/>
                  <a:pt x="1" y="7883"/>
                  <a:pt x="26" y="5925"/>
                </a:cubicBezTo>
                <a:cubicBezTo>
                  <a:pt x="75" y="3991"/>
                  <a:pt x="645" y="1190"/>
                  <a:pt x="2158" y="0"/>
                </a:cubicBezTo>
                <a:close/>
              </a:path>
            </a:pathLst>
          </a:custGeom>
          <a:solidFill>
            <a:schemeClr val="dk1"/>
          </a:solidFill>
          <a:ln w="4950"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4"/>
          <p:cNvSpPr/>
          <p:nvPr/>
        </p:nvSpPr>
        <p:spPr>
          <a:xfrm rot="-3599848">
            <a:off x="8218456" y="4186098"/>
            <a:ext cx="1144033" cy="1447828"/>
          </a:xfrm>
          <a:custGeom>
            <a:avLst/>
            <a:gdLst/>
            <a:ahLst/>
            <a:cxnLst/>
            <a:rect l="l" t="t" r="r" b="b"/>
            <a:pathLst>
              <a:path w="34781" h="44017" extrusionOk="0">
                <a:moveTo>
                  <a:pt x="16167" y="0"/>
                </a:moveTo>
                <a:cubicBezTo>
                  <a:pt x="15171" y="0"/>
                  <a:pt x="14155" y="208"/>
                  <a:pt x="13164" y="586"/>
                </a:cubicBezTo>
                <a:cubicBezTo>
                  <a:pt x="10041" y="1776"/>
                  <a:pt x="7339" y="4652"/>
                  <a:pt x="6942" y="7800"/>
                </a:cubicBezTo>
                <a:cubicBezTo>
                  <a:pt x="6496" y="11246"/>
                  <a:pt x="7066" y="14047"/>
                  <a:pt x="5232" y="17319"/>
                </a:cubicBezTo>
                <a:cubicBezTo>
                  <a:pt x="3818" y="19848"/>
                  <a:pt x="1612" y="21980"/>
                  <a:pt x="918" y="24781"/>
                </a:cubicBezTo>
                <a:cubicBezTo>
                  <a:pt x="1" y="28549"/>
                  <a:pt x="2034" y="32342"/>
                  <a:pt x="3992" y="35688"/>
                </a:cubicBezTo>
                <a:cubicBezTo>
                  <a:pt x="5876" y="38911"/>
                  <a:pt x="8058" y="42406"/>
                  <a:pt x="11602" y="43621"/>
                </a:cubicBezTo>
                <a:cubicBezTo>
                  <a:pt x="12399" y="43886"/>
                  <a:pt x="13239" y="44016"/>
                  <a:pt x="14081" y="44016"/>
                </a:cubicBezTo>
                <a:cubicBezTo>
                  <a:pt x="15834" y="44016"/>
                  <a:pt x="17592" y="43453"/>
                  <a:pt x="18965" y="42382"/>
                </a:cubicBezTo>
                <a:cubicBezTo>
                  <a:pt x="21345" y="40547"/>
                  <a:pt x="22559" y="37473"/>
                  <a:pt x="25063" y="35862"/>
                </a:cubicBezTo>
                <a:cubicBezTo>
                  <a:pt x="26402" y="34994"/>
                  <a:pt x="27988" y="34622"/>
                  <a:pt x="29401" y="33903"/>
                </a:cubicBezTo>
                <a:cubicBezTo>
                  <a:pt x="32252" y="32441"/>
                  <a:pt x="34310" y="29218"/>
                  <a:pt x="34582" y="26020"/>
                </a:cubicBezTo>
                <a:cubicBezTo>
                  <a:pt x="34781" y="23368"/>
                  <a:pt x="33442" y="20492"/>
                  <a:pt x="30963" y="19526"/>
                </a:cubicBezTo>
                <a:cubicBezTo>
                  <a:pt x="29943" y="19126"/>
                  <a:pt x="28825" y="19064"/>
                  <a:pt x="27697" y="19064"/>
                </a:cubicBezTo>
                <a:cubicBezTo>
                  <a:pt x="27179" y="19064"/>
                  <a:pt x="26660" y="19077"/>
                  <a:pt x="26147" y="19077"/>
                </a:cubicBezTo>
                <a:cubicBezTo>
                  <a:pt x="24652" y="19077"/>
                  <a:pt x="23212" y="18965"/>
                  <a:pt x="22039" y="18088"/>
                </a:cubicBezTo>
                <a:cubicBezTo>
                  <a:pt x="20130" y="16675"/>
                  <a:pt x="19907" y="13874"/>
                  <a:pt x="20378" y="11543"/>
                </a:cubicBezTo>
                <a:cubicBezTo>
                  <a:pt x="20948" y="8817"/>
                  <a:pt x="22708" y="5569"/>
                  <a:pt x="21320" y="2817"/>
                </a:cubicBezTo>
                <a:cubicBezTo>
                  <a:pt x="20576" y="1305"/>
                  <a:pt x="18940" y="388"/>
                  <a:pt x="17279" y="91"/>
                </a:cubicBezTo>
                <a:cubicBezTo>
                  <a:pt x="16913" y="30"/>
                  <a:pt x="16541" y="0"/>
                  <a:pt x="16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4"/>
          <p:cNvSpPr/>
          <p:nvPr/>
        </p:nvSpPr>
        <p:spPr>
          <a:xfrm rot="-3599848">
            <a:off x="8192247" y="4433057"/>
            <a:ext cx="838265" cy="1032331"/>
          </a:xfrm>
          <a:custGeom>
            <a:avLst/>
            <a:gdLst/>
            <a:ahLst/>
            <a:cxnLst/>
            <a:rect l="l" t="t" r="r" b="b"/>
            <a:pathLst>
              <a:path w="25485" h="31385" fill="none" extrusionOk="0">
                <a:moveTo>
                  <a:pt x="10437" y="1"/>
                </a:moveTo>
                <a:cubicBezTo>
                  <a:pt x="10957" y="1885"/>
                  <a:pt x="12222" y="3546"/>
                  <a:pt x="13907" y="4562"/>
                </a:cubicBezTo>
                <a:cubicBezTo>
                  <a:pt x="15271" y="5405"/>
                  <a:pt x="16882" y="5777"/>
                  <a:pt x="18345" y="6471"/>
                </a:cubicBezTo>
                <a:cubicBezTo>
                  <a:pt x="19807" y="7165"/>
                  <a:pt x="21220" y="8330"/>
                  <a:pt x="21493" y="9917"/>
                </a:cubicBezTo>
                <a:cubicBezTo>
                  <a:pt x="21815" y="11577"/>
                  <a:pt x="20824" y="13189"/>
                  <a:pt x="19832" y="14602"/>
                </a:cubicBezTo>
                <a:cubicBezTo>
                  <a:pt x="18865" y="15990"/>
                  <a:pt x="17824" y="17552"/>
                  <a:pt x="18047" y="19237"/>
                </a:cubicBezTo>
                <a:cubicBezTo>
                  <a:pt x="18122" y="20006"/>
                  <a:pt x="18493" y="20750"/>
                  <a:pt x="19039" y="21270"/>
                </a:cubicBezTo>
                <a:cubicBezTo>
                  <a:pt x="19882" y="22113"/>
                  <a:pt x="21096" y="22435"/>
                  <a:pt x="22212" y="22857"/>
                </a:cubicBezTo>
                <a:cubicBezTo>
                  <a:pt x="23327" y="23278"/>
                  <a:pt x="24492" y="23873"/>
                  <a:pt x="24939" y="24964"/>
                </a:cubicBezTo>
                <a:cubicBezTo>
                  <a:pt x="25484" y="26253"/>
                  <a:pt x="24914" y="27691"/>
                  <a:pt x="24319" y="28955"/>
                </a:cubicBezTo>
                <a:cubicBezTo>
                  <a:pt x="24046" y="29550"/>
                  <a:pt x="23749" y="30170"/>
                  <a:pt x="23228" y="30566"/>
                </a:cubicBezTo>
                <a:cubicBezTo>
                  <a:pt x="22732" y="30938"/>
                  <a:pt x="22088" y="31087"/>
                  <a:pt x="21468" y="31136"/>
                </a:cubicBezTo>
                <a:cubicBezTo>
                  <a:pt x="18518" y="31384"/>
                  <a:pt x="15469" y="30021"/>
                  <a:pt x="13684" y="27641"/>
                </a:cubicBezTo>
                <a:cubicBezTo>
                  <a:pt x="12792" y="26426"/>
                  <a:pt x="11354" y="25707"/>
                  <a:pt x="9867" y="25410"/>
                </a:cubicBezTo>
                <a:cubicBezTo>
                  <a:pt x="9098" y="25286"/>
                  <a:pt x="8330" y="25261"/>
                  <a:pt x="7561" y="25187"/>
                </a:cubicBezTo>
                <a:cubicBezTo>
                  <a:pt x="4586" y="24914"/>
                  <a:pt x="1488" y="23253"/>
                  <a:pt x="570" y="20402"/>
                </a:cubicBezTo>
                <a:cubicBezTo>
                  <a:pt x="0" y="18618"/>
                  <a:pt x="347" y="16684"/>
                  <a:pt x="818" y="14850"/>
                </a:cubicBezTo>
                <a:cubicBezTo>
                  <a:pt x="967" y="14279"/>
                  <a:pt x="1116" y="13685"/>
                  <a:pt x="1463" y="13189"/>
                </a:cubicBezTo>
                <a:cubicBezTo>
                  <a:pt x="1983" y="12420"/>
                  <a:pt x="2851" y="11999"/>
                  <a:pt x="3644" y="11478"/>
                </a:cubicBezTo>
                <a:cubicBezTo>
                  <a:pt x="6247" y="9793"/>
                  <a:pt x="8107" y="6942"/>
                  <a:pt x="8578" y="3843"/>
                </a:cubicBezTo>
                <a:cubicBezTo>
                  <a:pt x="8776" y="2430"/>
                  <a:pt x="9346" y="943"/>
                  <a:pt x="10437" y="1"/>
                </a:cubicBezTo>
                <a:close/>
              </a:path>
            </a:pathLst>
          </a:custGeom>
          <a:solidFill>
            <a:schemeClr val="dk1"/>
          </a:solid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4"/>
          <p:cNvSpPr/>
          <p:nvPr/>
        </p:nvSpPr>
        <p:spPr>
          <a:xfrm rot="-5400000">
            <a:off x="4131033" y="4508573"/>
            <a:ext cx="924674" cy="1470097"/>
          </a:xfrm>
          <a:custGeom>
            <a:avLst/>
            <a:gdLst/>
            <a:ahLst/>
            <a:cxnLst/>
            <a:rect l="l" t="t" r="r" b="b"/>
            <a:pathLst>
              <a:path w="28112" h="44694" extrusionOk="0">
                <a:moveTo>
                  <a:pt x="10768" y="0"/>
                </a:moveTo>
                <a:cubicBezTo>
                  <a:pt x="7396" y="0"/>
                  <a:pt x="3925" y="2198"/>
                  <a:pt x="3818" y="5866"/>
                </a:cubicBezTo>
                <a:cubicBezTo>
                  <a:pt x="3768" y="7279"/>
                  <a:pt x="4264" y="8643"/>
                  <a:pt x="4611" y="10006"/>
                </a:cubicBezTo>
                <a:cubicBezTo>
                  <a:pt x="5752" y="14493"/>
                  <a:pt x="5305" y="19352"/>
                  <a:pt x="3347" y="23541"/>
                </a:cubicBezTo>
                <a:cubicBezTo>
                  <a:pt x="2033" y="26367"/>
                  <a:pt x="0" y="29094"/>
                  <a:pt x="75" y="32242"/>
                </a:cubicBezTo>
                <a:cubicBezTo>
                  <a:pt x="100" y="33878"/>
                  <a:pt x="744" y="35465"/>
                  <a:pt x="1513" y="36903"/>
                </a:cubicBezTo>
                <a:cubicBezTo>
                  <a:pt x="3248" y="40175"/>
                  <a:pt x="5925" y="43125"/>
                  <a:pt x="9445" y="44216"/>
                </a:cubicBezTo>
                <a:cubicBezTo>
                  <a:pt x="10567" y="44555"/>
                  <a:pt x="11729" y="44693"/>
                  <a:pt x="12900" y="44693"/>
                </a:cubicBezTo>
                <a:cubicBezTo>
                  <a:pt x="14292" y="44693"/>
                  <a:pt x="15696" y="44498"/>
                  <a:pt x="17056" y="44216"/>
                </a:cubicBezTo>
                <a:cubicBezTo>
                  <a:pt x="19435" y="43695"/>
                  <a:pt x="21791" y="42877"/>
                  <a:pt x="23675" y="41315"/>
                </a:cubicBezTo>
                <a:cubicBezTo>
                  <a:pt x="26773" y="38787"/>
                  <a:pt x="28112" y="34523"/>
                  <a:pt x="27889" y="30507"/>
                </a:cubicBezTo>
                <a:cubicBezTo>
                  <a:pt x="27740" y="28003"/>
                  <a:pt x="26996" y="25450"/>
                  <a:pt x="25311" y="23615"/>
                </a:cubicBezTo>
                <a:cubicBezTo>
                  <a:pt x="23451" y="21608"/>
                  <a:pt x="20700" y="20616"/>
                  <a:pt x="18865" y="18608"/>
                </a:cubicBezTo>
                <a:cubicBezTo>
                  <a:pt x="17527" y="17145"/>
                  <a:pt x="16783" y="15162"/>
                  <a:pt x="16758" y="13179"/>
                </a:cubicBezTo>
                <a:cubicBezTo>
                  <a:pt x="16758" y="10898"/>
                  <a:pt x="17725" y="8667"/>
                  <a:pt x="17576" y="6387"/>
                </a:cubicBezTo>
                <a:cubicBezTo>
                  <a:pt x="17428" y="4280"/>
                  <a:pt x="16262" y="2247"/>
                  <a:pt x="14478" y="1057"/>
                </a:cubicBezTo>
                <a:cubicBezTo>
                  <a:pt x="13396" y="338"/>
                  <a:pt x="12089" y="0"/>
                  <a:pt x="107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4"/>
          <p:cNvSpPr/>
          <p:nvPr/>
        </p:nvSpPr>
        <p:spPr>
          <a:xfrm rot="-5400000">
            <a:off x="4105456" y="4418825"/>
            <a:ext cx="1140778" cy="1510128"/>
          </a:xfrm>
          <a:custGeom>
            <a:avLst/>
            <a:gdLst/>
            <a:ahLst/>
            <a:cxnLst/>
            <a:rect l="l" t="t" r="r" b="b"/>
            <a:pathLst>
              <a:path w="34682" h="45911" fill="none" extrusionOk="0">
                <a:moveTo>
                  <a:pt x="9619" y="4463"/>
                </a:moveTo>
                <a:cubicBezTo>
                  <a:pt x="12098" y="5033"/>
                  <a:pt x="14651" y="5083"/>
                  <a:pt x="17155" y="5455"/>
                </a:cubicBezTo>
                <a:cubicBezTo>
                  <a:pt x="19039" y="5752"/>
                  <a:pt x="21047" y="6297"/>
                  <a:pt x="22261" y="7785"/>
                </a:cubicBezTo>
                <a:cubicBezTo>
                  <a:pt x="23550" y="9347"/>
                  <a:pt x="23650" y="11602"/>
                  <a:pt x="23278" y="13610"/>
                </a:cubicBezTo>
                <a:cubicBezTo>
                  <a:pt x="22906" y="15593"/>
                  <a:pt x="22113" y="17527"/>
                  <a:pt x="21865" y="19535"/>
                </a:cubicBezTo>
                <a:cubicBezTo>
                  <a:pt x="21592" y="21543"/>
                  <a:pt x="21964" y="23824"/>
                  <a:pt x="23476" y="25162"/>
                </a:cubicBezTo>
                <a:cubicBezTo>
                  <a:pt x="25434" y="26873"/>
                  <a:pt x="28484" y="26451"/>
                  <a:pt x="30814" y="27616"/>
                </a:cubicBezTo>
                <a:cubicBezTo>
                  <a:pt x="32623" y="28509"/>
                  <a:pt x="33888" y="30368"/>
                  <a:pt x="34284" y="32376"/>
                </a:cubicBezTo>
                <a:cubicBezTo>
                  <a:pt x="34681" y="34359"/>
                  <a:pt x="34284" y="36466"/>
                  <a:pt x="33367" y="38276"/>
                </a:cubicBezTo>
                <a:cubicBezTo>
                  <a:pt x="31830" y="41375"/>
                  <a:pt x="28880" y="43680"/>
                  <a:pt x="25608" y="44795"/>
                </a:cubicBezTo>
                <a:cubicBezTo>
                  <a:pt x="22336" y="45911"/>
                  <a:pt x="18741" y="45911"/>
                  <a:pt x="15345" y="45192"/>
                </a:cubicBezTo>
                <a:cubicBezTo>
                  <a:pt x="12197" y="44498"/>
                  <a:pt x="9148" y="43209"/>
                  <a:pt x="6694" y="41127"/>
                </a:cubicBezTo>
                <a:cubicBezTo>
                  <a:pt x="4239" y="39044"/>
                  <a:pt x="2430" y="36144"/>
                  <a:pt x="1934" y="32971"/>
                </a:cubicBezTo>
                <a:cubicBezTo>
                  <a:pt x="1017" y="27046"/>
                  <a:pt x="4636" y="21122"/>
                  <a:pt x="3644" y="15246"/>
                </a:cubicBezTo>
                <a:cubicBezTo>
                  <a:pt x="3074" y="11751"/>
                  <a:pt x="0" y="7562"/>
                  <a:pt x="1190" y="3992"/>
                </a:cubicBezTo>
                <a:cubicBezTo>
                  <a:pt x="2504" y="1"/>
                  <a:pt x="7189" y="3918"/>
                  <a:pt x="9619" y="4463"/>
                </a:cubicBezTo>
                <a:close/>
              </a:path>
            </a:pathLst>
          </a:custGeom>
          <a:solidFill>
            <a:schemeClr val="dk1"/>
          </a:solid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4"/>
          <p:cNvSpPr/>
          <p:nvPr/>
        </p:nvSpPr>
        <p:spPr>
          <a:xfrm rot="-5400000">
            <a:off x="4267507" y="-359191"/>
            <a:ext cx="954047" cy="844318"/>
          </a:xfrm>
          <a:custGeom>
            <a:avLst/>
            <a:gdLst/>
            <a:ahLst/>
            <a:cxnLst/>
            <a:rect l="l" t="t" r="r" b="b"/>
            <a:pathLst>
              <a:path w="29005" h="25669" extrusionOk="0">
                <a:moveTo>
                  <a:pt x="16676" y="0"/>
                </a:moveTo>
                <a:cubicBezTo>
                  <a:pt x="15183" y="0"/>
                  <a:pt x="13687" y="85"/>
                  <a:pt x="12197" y="190"/>
                </a:cubicBezTo>
                <a:cubicBezTo>
                  <a:pt x="11106" y="265"/>
                  <a:pt x="10040" y="339"/>
                  <a:pt x="8974" y="612"/>
                </a:cubicBezTo>
                <a:cubicBezTo>
                  <a:pt x="5008" y="1603"/>
                  <a:pt x="1934" y="5123"/>
                  <a:pt x="967" y="9114"/>
                </a:cubicBezTo>
                <a:cubicBezTo>
                  <a:pt x="0" y="13081"/>
                  <a:pt x="992" y="17394"/>
                  <a:pt x="3124" y="20889"/>
                </a:cubicBezTo>
                <a:cubicBezTo>
                  <a:pt x="4264" y="22749"/>
                  <a:pt x="5801" y="24459"/>
                  <a:pt x="7834" y="25252"/>
                </a:cubicBezTo>
                <a:cubicBezTo>
                  <a:pt x="8587" y="25530"/>
                  <a:pt x="9389" y="25669"/>
                  <a:pt x="10190" y="25669"/>
                </a:cubicBezTo>
                <a:cubicBezTo>
                  <a:pt x="11392" y="25669"/>
                  <a:pt x="12593" y="25357"/>
                  <a:pt x="13635" y="24732"/>
                </a:cubicBezTo>
                <a:cubicBezTo>
                  <a:pt x="15345" y="23715"/>
                  <a:pt x="16560" y="21856"/>
                  <a:pt x="16832" y="19873"/>
                </a:cubicBezTo>
                <a:cubicBezTo>
                  <a:pt x="16981" y="18733"/>
                  <a:pt x="16932" y="17394"/>
                  <a:pt x="17849" y="16700"/>
                </a:cubicBezTo>
                <a:cubicBezTo>
                  <a:pt x="18394" y="16303"/>
                  <a:pt x="19138" y="16279"/>
                  <a:pt x="19807" y="16105"/>
                </a:cubicBezTo>
                <a:cubicBezTo>
                  <a:pt x="21171" y="15733"/>
                  <a:pt x="22261" y="14543"/>
                  <a:pt x="22534" y="13155"/>
                </a:cubicBezTo>
                <a:cubicBezTo>
                  <a:pt x="22708" y="12287"/>
                  <a:pt x="22584" y="11420"/>
                  <a:pt x="22782" y="10577"/>
                </a:cubicBezTo>
                <a:cubicBezTo>
                  <a:pt x="23055" y="9461"/>
                  <a:pt x="23947" y="8519"/>
                  <a:pt x="25038" y="8172"/>
                </a:cubicBezTo>
                <a:cubicBezTo>
                  <a:pt x="25608" y="7999"/>
                  <a:pt x="26228" y="7949"/>
                  <a:pt x="26773" y="7701"/>
                </a:cubicBezTo>
                <a:cubicBezTo>
                  <a:pt x="28360" y="6908"/>
                  <a:pt x="29004" y="3933"/>
                  <a:pt x="27690" y="2768"/>
                </a:cubicBezTo>
                <a:cubicBezTo>
                  <a:pt x="25930" y="1182"/>
                  <a:pt x="22856" y="562"/>
                  <a:pt x="20600" y="240"/>
                </a:cubicBezTo>
                <a:cubicBezTo>
                  <a:pt x="19301" y="66"/>
                  <a:pt x="17990" y="0"/>
                  <a:pt x="166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4"/>
          <p:cNvSpPr/>
          <p:nvPr/>
        </p:nvSpPr>
        <p:spPr>
          <a:xfrm rot="-5400000">
            <a:off x="4384065" y="-454822"/>
            <a:ext cx="736332" cy="1042922"/>
          </a:xfrm>
          <a:custGeom>
            <a:avLst/>
            <a:gdLst/>
            <a:ahLst/>
            <a:cxnLst/>
            <a:rect l="l" t="t" r="r" b="b"/>
            <a:pathLst>
              <a:path w="22386" h="31707" fill="none" extrusionOk="0">
                <a:moveTo>
                  <a:pt x="21790" y="13709"/>
                </a:moveTo>
                <a:cubicBezTo>
                  <a:pt x="22385" y="15221"/>
                  <a:pt x="22212" y="16981"/>
                  <a:pt x="21319" y="18320"/>
                </a:cubicBezTo>
                <a:cubicBezTo>
                  <a:pt x="20452" y="19659"/>
                  <a:pt x="18915" y="20551"/>
                  <a:pt x="17303" y="20625"/>
                </a:cubicBezTo>
                <a:cubicBezTo>
                  <a:pt x="16287" y="20650"/>
                  <a:pt x="15295" y="20402"/>
                  <a:pt x="14279" y="20551"/>
                </a:cubicBezTo>
                <a:cubicBezTo>
                  <a:pt x="13263" y="20724"/>
                  <a:pt x="12321" y="21344"/>
                  <a:pt x="11750" y="22212"/>
                </a:cubicBezTo>
                <a:cubicBezTo>
                  <a:pt x="10808" y="23724"/>
                  <a:pt x="11081" y="25682"/>
                  <a:pt x="10759" y="27442"/>
                </a:cubicBezTo>
                <a:cubicBezTo>
                  <a:pt x="10461" y="29178"/>
                  <a:pt x="9321" y="30938"/>
                  <a:pt x="7586" y="31334"/>
                </a:cubicBezTo>
                <a:cubicBezTo>
                  <a:pt x="5925" y="31706"/>
                  <a:pt x="4214" y="30690"/>
                  <a:pt x="3223" y="29302"/>
                </a:cubicBezTo>
                <a:cubicBezTo>
                  <a:pt x="2256" y="27913"/>
                  <a:pt x="1859" y="26203"/>
                  <a:pt x="1463" y="24542"/>
                </a:cubicBezTo>
                <a:cubicBezTo>
                  <a:pt x="1240" y="23476"/>
                  <a:pt x="992" y="22410"/>
                  <a:pt x="744" y="21344"/>
                </a:cubicBezTo>
                <a:cubicBezTo>
                  <a:pt x="372" y="19683"/>
                  <a:pt x="0" y="17923"/>
                  <a:pt x="496" y="16287"/>
                </a:cubicBezTo>
                <a:cubicBezTo>
                  <a:pt x="1165" y="14056"/>
                  <a:pt x="3322" y="12569"/>
                  <a:pt x="4239" y="10437"/>
                </a:cubicBezTo>
                <a:cubicBezTo>
                  <a:pt x="5206" y="8231"/>
                  <a:pt x="4809" y="5553"/>
                  <a:pt x="6074" y="3545"/>
                </a:cubicBezTo>
                <a:cubicBezTo>
                  <a:pt x="8007" y="521"/>
                  <a:pt x="14155" y="0"/>
                  <a:pt x="16262" y="3124"/>
                </a:cubicBezTo>
                <a:cubicBezTo>
                  <a:pt x="17154" y="4438"/>
                  <a:pt x="16956" y="6272"/>
                  <a:pt x="17526" y="7710"/>
                </a:cubicBezTo>
                <a:cubicBezTo>
                  <a:pt x="18444" y="10040"/>
                  <a:pt x="20873" y="11379"/>
                  <a:pt x="21790" y="13709"/>
                </a:cubicBezTo>
                <a:close/>
              </a:path>
            </a:pathLst>
          </a:custGeom>
          <a:solidFill>
            <a:schemeClr val="dk1"/>
          </a:solidFill>
          <a:ln w="4950"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 name="Google Shape;68;p14"/>
          <p:cNvGrpSpPr/>
          <p:nvPr/>
        </p:nvGrpSpPr>
        <p:grpSpPr>
          <a:xfrm>
            <a:off x="2517149" y="160598"/>
            <a:ext cx="257707" cy="139464"/>
            <a:chOff x="3222699" y="9383423"/>
            <a:chExt cx="257707" cy="139464"/>
          </a:xfrm>
        </p:grpSpPr>
        <p:sp>
          <p:nvSpPr>
            <p:cNvPr id="69" name="Google Shape;69;p14"/>
            <p:cNvSpPr/>
            <p:nvPr/>
          </p:nvSpPr>
          <p:spPr>
            <a:xfrm>
              <a:off x="3362947" y="9385035"/>
              <a:ext cx="117459" cy="135386"/>
            </a:xfrm>
            <a:custGeom>
              <a:avLst/>
              <a:gdLst/>
              <a:ahLst/>
              <a:cxnLst/>
              <a:rect l="l" t="t" r="r" b="b"/>
              <a:pathLst>
                <a:path w="3571" h="4116" extrusionOk="0">
                  <a:moveTo>
                    <a:pt x="1" y="1"/>
                  </a:moveTo>
                  <a:lnTo>
                    <a:pt x="2058" y="2058"/>
                  </a:lnTo>
                  <a:lnTo>
                    <a:pt x="1" y="4116"/>
                  </a:lnTo>
                  <a:lnTo>
                    <a:pt x="1513" y="4116"/>
                  </a:lnTo>
                  <a:lnTo>
                    <a:pt x="3570" y="2058"/>
                  </a:lnTo>
                  <a:lnTo>
                    <a:pt x="15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4"/>
            <p:cNvSpPr/>
            <p:nvPr/>
          </p:nvSpPr>
          <p:spPr>
            <a:xfrm>
              <a:off x="3240658" y="9385035"/>
              <a:ext cx="117426" cy="135386"/>
            </a:xfrm>
            <a:custGeom>
              <a:avLst/>
              <a:gdLst/>
              <a:ahLst/>
              <a:cxnLst/>
              <a:rect l="l" t="t" r="r" b="b"/>
              <a:pathLst>
                <a:path w="3570" h="4116" extrusionOk="0">
                  <a:moveTo>
                    <a:pt x="0" y="1"/>
                  </a:moveTo>
                  <a:lnTo>
                    <a:pt x="2058" y="2058"/>
                  </a:lnTo>
                  <a:lnTo>
                    <a:pt x="0" y="4116"/>
                  </a:lnTo>
                  <a:lnTo>
                    <a:pt x="1512" y="4116"/>
                  </a:lnTo>
                  <a:lnTo>
                    <a:pt x="3570" y="2058"/>
                  </a:lnTo>
                  <a:lnTo>
                    <a:pt x="15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4"/>
            <p:cNvSpPr/>
            <p:nvPr/>
          </p:nvSpPr>
          <p:spPr>
            <a:xfrm>
              <a:off x="3344199" y="9383423"/>
              <a:ext cx="124794" cy="139464"/>
            </a:xfrm>
            <a:custGeom>
              <a:avLst/>
              <a:gdLst/>
              <a:ahLst/>
              <a:cxnLst/>
              <a:rect l="l" t="t" r="r" b="b"/>
              <a:pathLst>
                <a:path w="3794" h="4240" extrusionOk="0">
                  <a:moveTo>
                    <a:pt x="1637" y="124"/>
                  </a:moveTo>
                  <a:lnTo>
                    <a:pt x="3645" y="2107"/>
                  </a:lnTo>
                  <a:lnTo>
                    <a:pt x="1637" y="4115"/>
                  </a:lnTo>
                  <a:lnTo>
                    <a:pt x="273" y="4115"/>
                  </a:lnTo>
                  <a:lnTo>
                    <a:pt x="2281" y="2107"/>
                  </a:lnTo>
                  <a:lnTo>
                    <a:pt x="273" y="124"/>
                  </a:lnTo>
                  <a:close/>
                  <a:moveTo>
                    <a:pt x="0" y="0"/>
                  </a:moveTo>
                  <a:lnTo>
                    <a:pt x="2132" y="2107"/>
                  </a:lnTo>
                  <a:lnTo>
                    <a:pt x="0" y="4239"/>
                  </a:lnTo>
                  <a:lnTo>
                    <a:pt x="1686" y="4239"/>
                  </a:lnTo>
                  <a:lnTo>
                    <a:pt x="3793" y="2107"/>
                  </a:lnTo>
                  <a:lnTo>
                    <a:pt x="16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4"/>
            <p:cNvSpPr/>
            <p:nvPr/>
          </p:nvSpPr>
          <p:spPr>
            <a:xfrm>
              <a:off x="3222699" y="9383423"/>
              <a:ext cx="124794" cy="139464"/>
            </a:xfrm>
            <a:custGeom>
              <a:avLst/>
              <a:gdLst/>
              <a:ahLst/>
              <a:cxnLst/>
              <a:rect l="l" t="t" r="r" b="b"/>
              <a:pathLst>
                <a:path w="3794" h="4240" extrusionOk="0">
                  <a:moveTo>
                    <a:pt x="1637" y="124"/>
                  </a:moveTo>
                  <a:lnTo>
                    <a:pt x="3620" y="2107"/>
                  </a:lnTo>
                  <a:lnTo>
                    <a:pt x="1637" y="4115"/>
                  </a:lnTo>
                  <a:lnTo>
                    <a:pt x="274" y="4115"/>
                  </a:lnTo>
                  <a:lnTo>
                    <a:pt x="2257" y="2107"/>
                  </a:lnTo>
                  <a:lnTo>
                    <a:pt x="274" y="124"/>
                  </a:lnTo>
                  <a:close/>
                  <a:moveTo>
                    <a:pt x="1" y="0"/>
                  </a:moveTo>
                  <a:lnTo>
                    <a:pt x="2108" y="2107"/>
                  </a:lnTo>
                  <a:lnTo>
                    <a:pt x="1" y="4239"/>
                  </a:lnTo>
                  <a:lnTo>
                    <a:pt x="1662" y="4239"/>
                  </a:lnTo>
                  <a:lnTo>
                    <a:pt x="3794" y="2107"/>
                  </a:lnTo>
                  <a:lnTo>
                    <a:pt x="16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 name="Google Shape;73;p14"/>
          <p:cNvSpPr/>
          <p:nvPr/>
        </p:nvSpPr>
        <p:spPr>
          <a:xfrm>
            <a:off x="230282" y="2392338"/>
            <a:ext cx="44076" cy="44898"/>
          </a:xfrm>
          <a:custGeom>
            <a:avLst/>
            <a:gdLst/>
            <a:ahLst/>
            <a:cxnLst/>
            <a:rect l="l" t="t" r="r" b="b"/>
            <a:pathLst>
              <a:path w="1340" h="1365" extrusionOk="0">
                <a:moveTo>
                  <a:pt x="670" y="100"/>
                </a:moveTo>
                <a:cubicBezTo>
                  <a:pt x="992" y="100"/>
                  <a:pt x="1265" y="348"/>
                  <a:pt x="1265" y="670"/>
                </a:cubicBezTo>
                <a:cubicBezTo>
                  <a:pt x="1265" y="1017"/>
                  <a:pt x="992" y="1265"/>
                  <a:pt x="670" y="1265"/>
                </a:cubicBezTo>
                <a:cubicBezTo>
                  <a:pt x="348" y="1265"/>
                  <a:pt x="75" y="1017"/>
                  <a:pt x="75" y="670"/>
                </a:cubicBezTo>
                <a:cubicBezTo>
                  <a:pt x="75" y="348"/>
                  <a:pt x="348" y="100"/>
                  <a:pt x="670" y="100"/>
                </a:cubicBezTo>
                <a:close/>
                <a:moveTo>
                  <a:pt x="670" y="1"/>
                </a:moveTo>
                <a:cubicBezTo>
                  <a:pt x="298" y="1"/>
                  <a:pt x="1" y="298"/>
                  <a:pt x="1" y="670"/>
                </a:cubicBezTo>
                <a:cubicBezTo>
                  <a:pt x="1" y="1042"/>
                  <a:pt x="298" y="1364"/>
                  <a:pt x="670" y="1364"/>
                </a:cubicBezTo>
                <a:cubicBezTo>
                  <a:pt x="1042" y="1364"/>
                  <a:pt x="1339" y="1042"/>
                  <a:pt x="1339" y="670"/>
                </a:cubicBezTo>
                <a:cubicBezTo>
                  <a:pt x="1339" y="298"/>
                  <a:pt x="1042" y="1"/>
                  <a:pt x="6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 name="Google Shape;74;p14"/>
          <p:cNvGrpSpPr/>
          <p:nvPr/>
        </p:nvGrpSpPr>
        <p:grpSpPr>
          <a:xfrm rot="-5400000">
            <a:off x="8758126" y="2532409"/>
            <a:ext cx="238104" cy="128873"/>
            <a:chOff x="1624326" y="9146146"/>
            <a:chExt cx="238104" cy="128873"/>
          </a:xfrm>
        </p:grpSpPr>
        <p:sp>
          <p:nvSpPr>
            <p:cNvPr id="75" name="Google Shape;75;p14"/>
            <p:cNvSpPr/>
            <p:nvPr/>
          </p:nvSpPr>
          <p:spPr>
            <a:xfrm>
              <a:off x="1753950" y="9147758"/>
              <a:ext cx="108479" cy="125616"/>
            </a:xfrm>
            <a:custGeom>
              <a:avLst/>
              <a:gdLst/>
              <a:ahLst/>
              <a:cxnLst/>
              <a:rect l="l" t="t" r="r" b="b"/>
              <a:pathLst>
                <a:path w="3298" h="3819" extrusionOk="0">
                  <a:moveTo>
                    <a:pt x="1" y="1"/>
                  </a:moveTo>
                  <a:lnTo>
                    <a:pt x="1885" y="1910"/>
                  </a:lnTo>
                  <a:lnTo>
                    <a:pt x="1" y="3818"/>
                  </a:lnTo>
                  <a:lnTo>
                    <a:pt x="1389" y="3818"/>
                  </a:lnTo>
                  <a:lnTo>
                    <a:pt x="3298" y="1910"/>
                  </a:lnTo>
                  <a:lnTo>
                    <a:pt x="1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4"/>
            <p:cNvSpPr/>
            <p:nvPr/>
          </p:nvSpPr>
          <p:spPr>
            <a:xfrm>
              <a:off x="1641429" y="9147758"/>
              <a:ext cx="108479" cy="125616"/>
            </a:xfrm>
            <a:custGeom>
              <a:avLst/>
              <a:gdLst/>
              <a:ahLst/>
              <a:cxnLst/>
              <a:rect l="l" t="t" r="r" b="b"/>
              <a:pathLst>
                <a:path w="3298" h="3819" extrusionOk="0">
                  <a:moveTo>
                    <a:pt x="1" y="1"/>
                  </a:moveTo>
                  <a:lnTo>
                    <a:pt x="1885" y="1910"/>
                  </a:lnTo>
                  <a:lnTo>
                    <a:pt x="1" y="3818"/>
                  </a:lnTo>
                  <a:lnTo>
                    <a:pt x="1389" y="3818"/>
                  </a:lnTo>
                  <a:lnTo>
                    <a:pt x="3298" y="1910"/>
                  </a:lnTo>
                  <a:lnTo>
                    <a:pt x="138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4"/>
            <p:cNvSpPr/>
            <p:nvPr/>
          </p:nvSpPr>
          <p:spPr>
            <a:xfrm>
              <a:off x="1736847" y="9146146"/>
              <a:ext cx="114992" cy="128873"/>
            </a:xfrm>
            <a:custGeom>
              <a:avLst/>
              <a:gdLst/>
              <a:ahLst/>
              <a:cxnLst/>
              <a:rect l="l" t="t" r="r" b="b"/>
              <a:pathLst>
                <a:path w="3496" h="3918" extrusionOk="0">
                  <a:moveTo>
                    <a:pt x="1512" y="124"/>
                  </a:moveTo>
                  <a:lnTo>
                    <a:pt x="3347" y="1959"/>
                  </a:lnTo>
                  <a:lnTo>
                    <a:pt x="1512" y="3793"/>
                  </a:lnTo>
                  <a:lnTo>
                    <a:pt x="248" y="3793"/>
                  </a:lnTo>
                  <a:lnTo>
                    <a:pt x="2107" y="1959"/>
                  </a:lnTo>
                  <a:lnTo>
                    <a:pt x="248" y="124"/>
                  </a:lnTo>
                  <a:close/>
                  <a:moveTo>
                    <a:pt x="0" y="0"/>
                  </a:moveTo>
                  <a:lnTo>
                    <a:pt x="1959" y="1959"/>
                  </a:lnTo>
                  <a:lnTo>
                    <a:pt x="0" y="3917"/>
                  </a:lnTo>
                  <a:lnTo>
                    <a:pt x="1562" y="3917"/>
                  </a:lnTo>
                  <a:lnTo>
                    <a:pt x="3496" y="1959"/>
                  </a:lnTo>
                  <a:lnTo>
                    <a:pt x="15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4"/>
            <p:cNvSpPr/>
            <p:nvPr/>
          </p:nvSpPr>
          <p:spPr>
            <a:xfrm>
              <a:off x="1624326" y="9146146"/>
              <a:ext cx="114992" cy="128873"/>
            </a:xfrm>
            <a:custGeom>
              <a:avLst/>
              <a:gdLst/>
              <a:ahLst/>
              <a:cxnLst/>
              <a:rect l="l" t="t" r="r" b="b"/>
              <a:pathLst>
                <a:path w="3496" h="3918" extrusionOk="0">
                  <a:moveTo>
                    <a:pt x="1512" y="124"/>
                  </a:moveTo>
                  <a:lnTo>
                    <a:pt x="3347" y="1959"/>
                  </a:lnTo>
                  <a:lnTo>
                    <a:pt x="1512" y="3793"/>
                  </a:lnTo>
                  <a:lnTo>
                    <a:pt x="248" y="3793"/>
                  </a:lnTo>
                  <a:lnTo>
                    <a:pt x="2107" y="1959"/>
                  </a:lnTo>
                  <a:lnTo>
                    <a:pt x="248" y="124"/>
                  </a:lnTo>
                  <a:close/>
                  <a:moveTo>
                    <a:pt x="0" y="0"/>
                  </a:moveTo>
                  <a:lnTo>
                    <a:pt x="1959" y="1959"/>
                  </a:lnTo>
                  <a:lnTo>
                    <a:pt x="0" y="3917"/>
                  </a:lnTo>
                  <a:lnTo>
                    <a:pt x="1562" y="3917"/>
                  </a:lnTo>
                  <a:lnTo>
                    <a:pt x="3496" y="1959"/>
                  </a:lnTo>
                  <a:lnTo>
                    <a:pt x="15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 name="Google Shape;79;p14"/>
          <p:cNvGrpSpPr/>
          <p:nvPr/>
        </p:nvGrpSpPr>
        <p:grpSpPr>
          <a:xfrm>
            <a:off x="5570961" y="4647666"/>
            <a:ext cx="116536" cy="133598"/>
            <a:chOff x="1678236" y="8532341"/>
            <a:chExt cx="116536" cy="133598"/>
          </a:xfrm>
        </p:grpSpPr>
        <p:sp>
          <p:nvSpPr>
            <p:cNvPr id="80" name="Google Shape;80;p14"/>
            <p:cNvSpPr/>
            <p:nvPr/>
          </p:nvSpPr>
          <p:spPr>
            <a:xfrm>
              <a:off x="1692805" y="8555815"/>
              <a:ext cx="101967" cy="110124"/>
            </a:xfrm>
            <a:custGeom>
              <a:avLst/>
              <a:gdLst/>
              <a:ahLst/>
              <a:cxnLst/>
              <a:rect l="l" t="t" r="r" b="b"/>
              <a:pathLst>
                <a:path w="3100" h="3348" extrusionOk="0">
                  <a:moveTo>
                    <a:pt x="1538" y="1"/>
                  </a:moveTo>
                  <a:lnTo>
                    <a:pt x="1" y="893"/>
                  </a:lnTo>
                  <a:lnTo>
                    <a:pt x="1" y="2455"/>
                  </a:lnTo>
                  <a:lnTo>
                    <a:pt x="1538" y="3347"/>
                  </a:lnTo>
                  <a:lnTo>
                    <a:pt x="3099" y="2455"/>
                  </a:lnTo>
                  <a:lnTo>
                    <a:pt x="3099" y="893"/>
                  </a:lnTo>
                  <a:lnTo>
                    <a:pt x="15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 name="Google Shape;81;p14"/>
            <p:cNvGrpSpPr/>
            <p:nvPr/>
          </p:nvGrpSpPr>
          <p:grpSpPr>
            <a:xfrm>
              <a:off x="1678236" y="8532341"/>
              <a:ext cx="103578" cy="112558"/>
              <a:chOff x="2027925" y="3315775"/>
              <a:chExt cx="78725" cy="85550"/>
            </a:xfrm>
          </p:grpSpPr>
          <p:sp>
            <p:nvSpPr>
              <p:cNvPr id="82" name="Google Shape;82;p14"/>
              <p:cNvSpPr/>
              <p:nvPr/>
            </p:nvSpPr>
            <p:spPr>
              <a:xfrm>
                <a:off x="2027925" y="3337475"/>
                <a:ext cx="40300" cy="63850"/>
              </a:xfrm>
              <a:custGeom>
                <a:avLst/>
                <a:gdLst/>
                <a:ahLst/>
                <a:cxnLst/>
                <a:rect l="l" t="t" r="r" b="b"/>
                <a:pathLst>
                  <a:path w="1612" h="2554" extrusionOk="0">
                    <a:moveTo>
                      <a:pt x="50" y="124"/>
                    </a:moveTo>
                    <a:lnTo>
                      <a:pt x="1537" y="967"/>
                    </a:lnTo>
                    <a:lnTo>
                      <a:pt x="1537" y="2455"/>
                    </a:lnTo>
                    <a:lnTo>
                      <a:pt x="50" y="1587"/>
                    </a:lnTo>
                    <a:lnTo>
                      <a:pt x="50" y="124"/>
                    </a:lnTo>
                    <a:close/>
                    <a:moveTo>
                      <a:pt x="0" y="0"/>
                    </a:moveTo>
                    <a:lnTo>
                      <a:pt x="0" y="1637"/>
                    </a:lnTo>
                    <a:lnTo>
                      <a:pt x="1612" y="2554"/>
                    </a:lnTo>
                    <a:lnTo>
                      <a:pt x="1612" y="942"/>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4"/>
              <p:cNvSpPr/>
              <p:nvPr/>
            </p:nvSpPr>
            <p:spPr>
              <a:xfrm>
                <a:off x="2066350" y="3337475"/>
                <a:ext cx="40300" cy="63850"/>
              </a:xfrm>
              <a:custGeom>
                <a:avLst/>
                <a:gdLst/>
                <a:ahLst/>
                <a:cxnLst/>
                <a:rect l="l" t="t" r="r" b="b"/>
                <a:pathLst>
                  <a:path w="1612" h="2554" extrusionOk="0">
                    <a:moveTo>
                      <a:pt x="1562" y="124"/>
                    </a:moveTo>
                    <a:lnTo>
                      <a:pt x="1562" y="1587"/>
                    </a:lnTo>
                    <a:lnTo>
                      <a:pt x="75" y="2455"/>
                    </a:lnTo>
                    <a:lnTo>
                      <a:pt x="75" y="967"/>
                    </a:lnTo>
                    <a:lnTo>
                      <a:pt x="1562" y="124"/>
                    </a:lnTo>
                    <a:close/>
                    <a:moveTo>
                      <a:pt x="1612" y="0"/>
                    </a:moveTo>
                    <a:lnTo>
                      <a:pt x="0" y="942"/>
                    </a:lnTo>
                    <a:lnTo>
                      <a:pt x="0" y="2554"/>
                    </a:lnTo>
                    <a:lnTo>
                      <a:pt x="1612" y="1637"/>
                    </a:lnTo>
                    <a:lnTo>
                      <a:pt x="16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4"/>
              <p:cNvSpPr/>
              <p:nvPr/>
            </p:nvSpPr>
            <p:spPr>
              <a:xfrm>
                <a:off x="2027925" y="3315775"/>
                <a:ext cx="78725" cy="46525"/>
              </a:xfrm>
              <a:custGeom>
                <a:avLst/>
                <a:gdLst/>
                <a:ahLst/>
                <a:cxnLst/>
                <a:rect l="l" t="t" r="r" b="b"/>
                <a:pathLst>
                  <a:path w="3149" h="1861" extrusionOk="0">
                    <a:moveTo>
                      <a:pt x="1562" y="75"/>
                    </a:moveTo>
                    <a:lnTo>
                      <a:pt x="3074" y="918"/>
                    </a:lnTo>
                    <a:lnTo>
                      <a:pt x="1562" y="1786"/>
                    </a:lnTo>
                    <a:lnTo>
                      <a:pt x="75" y="918"/>
                    </a:lnTo>
                    <a:lnTo>
                      <a:pt x="1562" y="75"/>
                    </a:lnTo>
                    <a:close/>
                    <a:moveTo>
                      <a:pt x="1562" y="1"/>
                    </a:moveTo>
                    <a:lnTo>
                      <a:pt x="0" y="893"/>
                    </a:lnTo>
                    <a:lnTo>
                      <a:pt x="0" y="943"/>
                    </a:lnTo>
                    <a:lnTo>
                      <a:pt x="1562" y="1860"/>
                    </a:lnTo>
                    <a:lnTo>
                      <a:pt x="3149" y="943"/>
                    </a:lnTo>
                    <a:lnTo>
                      <a:pt x="3149" y="893"/>
                    </a:lnTo>
                    <a:lnTo>
                      <a:pt x="15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5" name="Google Shape;85;p14"/>
          <p:cNvGrpSpPr/>
          <p:nvPr/>
        </p:nvGrpSpPr>
        <p:grpSpPr>
          <a:xfrm>
            <a:off x="1335921" y="365436"/>
            <a:ext cx="76672" cy="69370"/>
            <a:chOff x="1615346" y="8849336"/>
            <a:chExt cx="76672" cy="69370"/>
          </a:xfrm>
        </p:grpSpPr>
        <p:sp>
          <p:nvSpPr>
            <p:cNvPr id="86" name="Google Shape;86;p14"/>
            <p:cNvSpPr/>
            <p:nvPr/>
          </p:nvSpPr>
          <p:spPr>
            <a:xfrm>
              <a:off x="1625148" y="8850981"/>
              <a:ext cx="66870" cy="66081"/>
            </a:xfrm>
            <a:custGeom>
              <a:avLst/>
              <a:gdLst/>
              <a:ahLst/>
              <a:cxnLst/>
              <a:rect l="l" t="t" r="r" b="b"/>
              <a:pathLst>
                <a:path w="2033" h="2009" extrusionOk="0">
                  <a:moveTo>
                    <a:pt x="1562" y="1"/>
                  </a:moveTo>
                  <a:lnTo>
                    <a:pt x="1190" y="397"/>
                  </a:lnTo>
                  <a:lnTo>
                    <a:pt x="992" y="595"/>
                  </a:lnTo>
                  <a:lnTo>
                    <a:pt x="793" y="422"/>
                  </a:lnTo>
                  <a:lnTo>
                    <a:pt x="397" y="25"/>
                  </a:lnTo>
                  <a:lnTo>
                    <a:pt x="0" y="447"/>
                  </a:lnTo>
                  <a:lnTo>
                    <a:pt x="422" y="819"/>
                  </a:lnTo>
                  <a:lnTo>
                    <a:pt x="620" y="1017"/>
                  </a:lnTo>
                  <a:lnTo>
                    <a:pt x="422" y="1215"/>
                  </a:lnTo>
                  <a:lnTo>
                    <a:pt x="50" y="1637"/>
                  </a:lnTo>
                  <a:lnTo>
                    <a:pt x="471" y="2008"/>
                  </a:lnTo>
                  <a:lnTo>
                    <a:pt x="843" y="1587"/>
                  </a:lnTo>
                  <a:lnTo>
                    <a:pt x="1041" y="1389"/>
                  </a:lnTo>
                  <a:lnTo>
                    <a:pt x="1240" y="1587"/>
                  </a:lnTo>
                  <a:lnTo>
                    <a:pt x="1636" y="1959"/>
                  </a:lnTo>
                  <a:lnTo>
                    <a:pt x="2033" y="1562"/>
                  </a:lnTo>
                  <a:lnTo>
                    <a:pt x="1611" y="1166"/>
                  </a:lnTo>
                  <a:lnTo>
                    <a:pt x="1413" y="992"/>
                  </a:lnTo>
                  <a:lnTo>
                    <a:pt x="1611" y="769"/>
                  </a:lnTo>
                  <a:lnTo>
                    <a:pt x="1983" y="372"/>
                  </a:lnTo>
                  <a:lnTo>
                    <a:pt x="15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4"/>
            <p:cNvSpPr/>
            <p:nvPr/>
          </p:nvSpPr>
          <p:spPr>
            <a:xfrm>
              <a:off x="1615346" y="8849336"/>
              <a:ext cx="69337" cy="69370"/>
            </a:xfrm>
            <a:custGeom>
              <a:avLst/>
              <a:gdLst/>
              <a:ahLst/>
              <a:cxnLst/>
              <a:rect l="l" t="t" r="r" b="b"/>
              <a:pathLst>
                <a:path w="2108" h="2109" extrusionOk="0">
                  <a:moveTo>
                    <a:pt x="1612" y="75"/>
                  </a:moveTo>
                  <a:lnTo>
                    <a:pt x="1984" y="422"/>
                  </a:lnTo>
                  <a:lnTo>
                    <a:pt x="1414" y="1042"/>
                  </a:lnTo>
                  <a:lnTo>
                    <a:pt x="2033" y="1612"/>
                  </a:lnTo>
                  <a:lnTo>
                    <a:pt x="1686" y="1984"/>
                  </a:lnTo>
                  <a:lnTo>
                    <a:pt x="1067" y="1414"/>
                  </a:lnTo>
                  <a:lnTo>
                    <a:pt x="496" y="2034"/>
                  </a:lnTo>
                  <a:lnTo>
                    <a:pt x="125" y="1687"/>
                  </a:lnTo>
                  <a:lnTo>
                    <a:pt x="695" y="1067"/>
                  </a:lnTo>
                  <a:lnTo>
                    <a:pt x="75" y="497"/>
                  </a:lnTo>
                  <a:lnTo>
                    <a:pt x="422" y="125"/>
                  </a:lnTo>
                  <a:lnTo>
                    <a:pt x="1042" y="695"/>
                  </a:lnTo>
                  <a:lnTo>
                    <a:pt x="1612" y="75"/>
                  </a:lnTo>
                  <a:close/>
                  <a:moveTo>
                    <a:pt x="1612" y="1"/>
                  </a:moveTo>
                  <a:lnTo>
                    <a:pt x="1042" y="621"/>
                  </a:lnTo>
                  <a:lnTo>
                    <a:pt x="422" y="51"/>
                  </a:lnTo>
                  <a:lnTo>
                    <a:pt x="1" y="497"/>
                  </a:lnTo>
                  <a:lnTo>
                    <a:pt x="620" y="1067"/>
                  </a:lnTo>
                  <a:lnTo>
                    <a:pt x="50" y="1687"/>
                  </a:lnTo>
                  <a:lnTo>
                    <a:pt x="496" y="2108"/>
                  </a:lnTo>
                  <a:lnTo>
                    <a:pt x="1067" y="1488"/>
                  </a:lnTo>
                  <a:lnTo>
                    <a:pt x="1686" y="2058"/>
                  </a:lnTo>
                  <a:lnTo>
                    <a:pt x="2108" y="1612"/>
                  </a:lnTo>
                  <a:lnTo>
                    <a:pt x="1488" y="1042"/>
                  </a:lnTo>
                  <a:lnTo>
                    <a:pt x="2058" y="422"/>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14"/>
          <p:cNvSpPr/>
          <p:nvPr/>
        </p:nvSpPr>
        <p:spPr>
          <a:xfrm>
            <a:off x="8921281" y="3396679"/>
            <a:ext cx="70982" cy="71771"/>
          </a:xfrm>
          <a:custGeom>
            <a:avLst/>
            <a:gdLst/>
            <a:ahLst/>
            <a:cxnLst/>
            <a:rect l="l" t="t" r="r" b="b"/>
            <a:pathLst>
              <a:path w="2158" h="2182" extrusionOk="0">
                <a:moveTo>
                  <a:pt x="1711" y="75"/>
                </a:moveTo>
                <a:lnTo>
                  <a:pt x="2083" y="447"/>
                </a:lnTo>
                <a:lnTo>
                  <a:pt x="1463" y="1091"/>
                </a:lnTo>
                <a:lnTo>
                  <a:pt x="2083" y="1711"/>
                </a:lnTo>
                <a:lnTo>
                  <a:pt x="1711" y="2083"/>
                </a:lnTo>
                <a:lnTo>
                  <a:pt x="1067" y="1463"/>
                </a:lnTo>
                <a:lnTo>
                  <a:pt x="447" y="2083"/>
                </a:lnTo>
                <a:lnTo>
                  <a:pt x="75" y="1711"/>
                </a:lnTo>
                <a:lnTo>
                  <a:pt x="695" y="1091"/>
                </a:lnTo>
                <a:lnTo>
                  <a:pt x="75" y="447"/>
                </a:lnTo>
                <a:lnTo>
                  <a:pt x="447" y="75"/>
                </a:lnTo>
                <a:lnTo>
                  <a:pt x="1067" y="695"/>
                </a:lnTo>
                <a:lnTo>
                  <a:pt x="1711" y="75"/>
                </a:lnTo>
                <a:close/>
                <a:moveTo>
                  <a:pt x="447" y="0"/>
                </a:moveTo>
                <a:lnTo>
                  <a:pt x="1" y="447"/>
                </a:lnTo>
                <a:lnTo>
                  <a:pt x="621" y="1091"/>
                </a:lnTo>
                <a:lnTo>
                  <a:pt x="1" y="1711"/>
                </a:lnTo>
                <a:lnTo>
                  <a:pt x="447" y="2182"/>
                </a:lnTo>
                <a:lnTo>
                  <a:pt x="1067" y="1537"/>
                </a:lnTo>
                <a:lnTo>
                  <a:pt x="1711" y="2182"/>
                </a:lnTo>
                <a:lnTo>
                  <a:pt x="2157" y="1711"/>
                </a:lnTo>
                <a:lnTo>
                  <a:pt x="1538" y="1091"/>
                </a:lnTo>
                <a:lnTo>
                  <a:pt x="2157" y="447"/>
                </a:lnTo>
                <a:lnTo>
                  <a:pt x="1711" y="0"/>
                </a:lnTo>
                <a:lnTo>
                  <a:pt x="1067" y="620"/>
                </a:lnTo>
                <a:lnTo>
                  <a:pt x="4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 name="Google Shape;89;p14"/>
          <p:cNvGrpSpPr/>
          <p:nvPr/>
        </p:nvGrpSpPr>
        <p:grpSpPr>
          <a:xfrm>
            <a:off x="2688777" y="4839477"/>
            <a:ext cx="260964" cy="141076"/>
            <a:chOff x="1572127" y="5684152"/>
            <a:chExt cx="260964" cy="141076"/>
          </a:xfrm>
        </p:grpSpPr>
        <p:sp>
          <p:nvSpPr>
            <p:cNvPr id="90" name="Google Shape;90;p14"/>
            <p:cNvSpPr/>
            <p:nvPr/>
          </p:nvSpPr>
          <p:spPr>
            <a:xfrm>
              <a:off x="1572127" y="5685764"/>
              <a:ext cx="119104" cy="137030"/>
            </a:xfrm>
            <a:custGeom>
              <a:avLst/>
              <a:gdLst/>
              <a:ahLst/>
              <a:cxnLst/>
              <a:rect l="l" t="t" r="r" b="b"/>
              <a:pathLst>
                <a:path w="3621" h="4166" extrusionOk="0">
                  <a:moveTo>
                    <a:pt x="2083" y="1"/>
                  </a:moveTo>
                  <a:lnTo>
                    <a:pt x="1" y="2083"/>
                  </a:lnTo>
                  <a:lnTo>
                    <a:pt x="2083" y="4165"/>
                  </a:lnTo>
                  <a:lnTo>
                    <a:pt x="3620" y="4165"/>
                  </a:lnTo>
                  <a:lnTo>
                    <a:pt x="1538" y="2083"/>
                  </a:lnTo>
                  <a:lnTo>
                    <a:pt x="36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4"/>
            <p:cNvSpPr/>
            <p:nvPr/>
          </p:nvSpPr>
          <p:spPr>
            <a:xfrm>
              <a:off x="1696062" y="5685764"/>
              <a:ext cx="118281" cy="137030"/>
            </a:xfrm>
            <a:custGeom>
              <a:avLst/>
              <a:gdLst/>
              <a:ahLst/>
              <a:cxnLst/>
              <a:rect l="l" t="t" r="r" b="b"/>
              <a:pathLst>
                <a:path w="3596" h="4166" extrusionOk="0">
                  <a:moveTo>
                    <a:pt x="2083" y="1"/>
                  </a:moveTo>
                  <a:lnTo>
                    <a:pt x="1" y="2083"/>
                  </a:lnTo>
                  <a:lnTo>
                    <a:pt x="2083" y="4165"/>
                  </a:lnTo>
                  <a:lnTo>
                    <a:pt x="3595" y="4165"/>
                  </a:lnTo>
                  <a:lnTo>
                    <a:pt x="1538" y="2083"/>
                  </a:lnTo>
                  <a:lnTo>
                    <a:pt x="359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4"/>
            <p:cNvSpPr/>
            <p:nvPr/>
          </p:nvSpPr>
          <p:spPr>
            <a:xfrm>
              <a:off x="1583541" y="5684152"/>
              <a:ext cx="126439" cy="141076"/>
            </a:xfrm>
            <a:custGeom>
              <a:avLst/>
              <a:gdLst/>
              <a:ahLst/>
              <a:cxnLst/>
              <a:rect l="l" t="t" r="r" b="b"/>
              <a:pathLst>
                <a:path w="3844" h="4289" extrusionOk="0">
                  <a:moveTo>
                    <a:pt x="3571" y="124"/>
                  </a:moveTo>
                  <a:lnTo>
                    <a:pt x="1538" y="2132"/>
                  </a:lnTo>
                  <a:lnTo>
                    <a:pt x="3571" y="4165"/>
                  </a:lnTo>
                  <a:lnTo>
                    <a:pt x="2182" y="4165"/>
                  </a:lnTo>
                  <a:lnTo>
                    <a:pt x="174" y="2132"/>
                  </a:lnTo>
                  <a:lnTo>
                    <a:pt x="2182" y="124"/>
                  </a:lnTo>
                  <a:close/>
                  <a:moveTo>
                    <a:pt x="2133" y="0"/>
                  </a:moveTo>
                  <a:lnTo>
                    <a:pt x="1" y="2132"/>
                  </a:lnTo>
                  <a:lnTo>
                    <a:pt x="2133" y="4289"/>
                  </a:lnTo>
                  <a:lnTo>
                    <a:pt x="3843" y="4289"/>
                  </a:lnTo>
                  <a:lnTo>
                    <a:pt x="1687" y="2132"/>
                  </a:lnTo>
                  <a:lnTo>
                    <a:pt x="38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4"/>
            <p:cNvSpPr/>
            <p:nvPr/>
          </p:nvSpPr>
          <p:spPr>
            <a:xfrm>
              <a:off x="1706685" y="5684152"/>
              <a:ext cx="126406" cy="141076"/>
            </a:xfrm>
            <a:custGeom>
              <a:avLst/>
              <a:gdLst/>
              <a:ahLst/>
              <a:cxnLst/>
              <a:rect l="l" t="t" r="r" b="b"/>
              <a:pathLst>
                <a:path w="3843" h="4289" extrusionOk="0">
                  <a:moveTo>
                    <a:pt x="3570" y="124"/>
                  </a:moveTo>
                  <a:lnTo>
                    <a:pt x="1537" y="2132"/>
                  </a:lnTo>
                  <a:lnTo>
                    <a:pt x="3570" y="4165"/>
                  </a:lnTo>
                  <a:lnTo>
                    <a:pt x="2206" y="4165"/>
                  </a:lnTo>
                  <a:lnTo>
                    <a:pt x="174" y="2132"/>
                  </a:lnTo>
                  <a:lnTo>
                    <a:pt x="2206" y="124"/>
                  </a:lnTo>
                  <a:close/>
                  <a:moveTo>
                    <a:pt x="2157" y="0"/>
                  </a:moveTo>
                  <a:lnTo>
                    <a:pt x="0" y="2132"/>
                  </a:lnTo>
                  <a:lnTo>
                    <a:pt x="2157" y="4289"/>
                  </a:lnTo>
                  <a:lnTo>
                    <a:pt x="3842" y="4289"/>
                  </a:lnTo>
                  <a:lnTo>
                    <a:pt x="1711" y="2132"/>
                  </a:lnTo>
                  <a:lnTo>
                    <a:pt x="38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 name="Google Shape;94;p14"/>
          <p:cNvGrpSpPr/>
          <p:nvPr/>
        </p:nvGrpSpPr>
        <p:grpSpPr>
          <a:xfrm>
            <a:off x="6633656" y="163437"/>
            <a:ext cx="364505" cy="133774"/>
            <a:chOff x="1785756" y="6921025"/>
            <a:chExt cx="364505" cy="133774"/>
          </a:xfrm>
        </p:grpSpPr>
        <p:sp>
          <p:nvSpPr>
            <p:cNvPr id="95" name="Google Shape;95;p14"/>
            <p:cNvSpPr/>
            <p:nvPr/>
          </p:nvSpPr>
          <p:spPr>
            <a:xfrm>
              <a:off x="2037703" y="6923492"/>
              <a:ext cx="112558" cy="129662"/>
            </a:xfrm>
            <a:custGeom>
              <a:avLst/>
              <a:gdLst/>
              <a:ahLst/>
              <a:cxnLst/>
              <a:rect l="l" t="t" r="r" b="b"/>
              <a:pathLst>
                <a:path w="3422" h="3942" extrusionOk="0">
                  <a:moveTo>
                    <a:pt x="1" y="0"/>
                  </a:moveTo>
                  <a:lnTo>
                    <a:pt x="1959" y="1959"/>
                  </a:lnTo>
                  <a:lnTo>
                    <a:pt x="1" y="3942"/>
                  </a:lnTo>
                  <a:lnTo>
                    <a:pt x="1438" y="3942"/>
                  </a:lnTo>
                  <a:lnTo>
                    <a:pt x="3422" y="1959"/>
                  </a:lnTo>
                  <a:lnTo>
                    <a:pt x="143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4"/>
            <p:cNvSpPr/>
            <p:nvPr/>
          </p:nvSpPr>
          <p:spPr>
            <a:xfrm>
              <a:off x="1920281" y="6923492"/>
              <a:ext cx="112558" cy="129662"/>
            </a:xfrm>
            <a:custGeom>
              <a:avLst/>
              <a:gdLst/>
              <a:ahLst/>
              <a:cxnLst/>
              <a:rect l="l" t="t" r="r" b="b"/>
              <a:pathLst>
                <a:path w="3422" h="3942" extrusionOk="0">
                  <a:moveTo>
                    <a:pt x="1" y="0"/>
                  </a:moveTo>
                  <a:lnTo>
                    <a:pt x="1984" y="1959"/>
                  </a:lnTo>
                  <a:lnTo>
                    <a:pt x="1" y="3942"/>
                  </a:lnTo>
                  <a:lnTo>
                    <a:pt x="1464" y="3942"/>
                  </a:lnTo>
                  <a:lnTo>
                    <a:pt x="3422" y="1959"/>
                  </a:lnTo>
                  <a:lnTo>
                    <a:pt x="14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4"/>
            <p:cNvSpPr/>
            <p:nvPr/>
          </p:nvSpPr>
          <p:spPr>
            <a:xfrm>
              <a:off x="1802892" y="6923492"/>
              <a:ext cx="113380" cy="129662"/>
            </a:xfrm>
            <a:custGeom>
              <a:avLst/>
              <a:gdLst/>
              <a:ahLst/>
              <a:cxnLst/>
              <a:rect l="l" t="t" r="r" b="b"/>
              <a:pathLst>
                <a:path w="3447" h="3942" extrusionOk="0">
                  <a:moveTo>
                    <a:pt x="0" y="0"/>
                  </a:moveTo>
                  <a:lnTo>
                    <a:pt x="1983" y="1959"/>
                  </a:lnTo>
                  <a:lnTo>
                    <a:pt x="0" y="3942"/>
                  </a:lnTo>
                  <a:lnTo>
                    <a:pt x="1463" y="3942"/>
                  </a:lnTo>
                  <a:lnTo>
                    <a:pt x="3446" y="1959"/>
                  </a:lnTo>
                  <a:lnTo>
                    <a:pt x="14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4"/>
            <p:cNvSpPr/>
            <p:nvPr/>
          </p:nvSpPr>
          <p:spPr>
            <a:xfrm>
              <a:off x="2019777" y="6921025"/>
              <a:ext cx="119893" cy="133774"/>
            </a:xfrm>
            <a:custGeom>
              <a:avLst/>
              <a:gdLst/>
              <a:ahLst/>
              <a:cxnLst/>
              <a:rect l="l" t="t" r="r" b="b"/>
              <a:pathLst>
                <a:path w="3645" h="4067" extrusionOk="0">
                  <a:moveTo>
                    <a:pt x="1562" y="125"/>
                  </a:moveTo>
                  <a:lnTo>
                    <a:pt x="3496" y="2034"/>
                  </a:lnTo>
                  <a:lnTo>
                    <a:pt x="1562" y="3967"/>
                  </a:lnTo>
                  <a:lnTo>
                    <a:pt x="273" y="3967"/>
                  </a:lnTo>
                  <a:lnTo>
                    <a:pt x="2182" y="2034"/>
                  </a:lnTo>
                  <a:lnTo>
                    <a:pt x="273" y="125"/>
                  </a:lnTo>
                  <a:close/>
                  <a:moveTo>
                    <a:pt x="0" y="1"/>
                  </a:moveTo>
                  <a:lnTo>
                    <a:pt x="2033" y="2034"/>
                  </a:lnTo>
                  <a:lnTo>
                    <a:pt x="0" y="4066"/>
                  </a:lnTo>
                  <a:lnTo>
                    <a:pt x="1612" y="4066"/>
                  </a:lnTo>
                  <a:lnTo>
                    <a:pt x="3644" y="2034"/>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4"/>
            <p:cNvSpPr/>
            <p:nvPr/>
          </p:nvSpPr>
          <p:spPr>
            <a:xfrm>
              <a:off x="1902356" y="6921025"/>
              <a:ext cx="119893" cy="133774"/>
            </a:xfrm>
            <a:custGeom>
              <a:avLst/>
              <a:gdLst/>
              <a:ahLst/>
              <a:cxnLst/>
              <a:rect l="l" t="t" r="r" b="b"/>
              <a:pathLst>
                <a:path w="3645" h="4067" extrusionOk="0">
                  <a:moveTo>
                    <a:pt x="1587" y="125"/>
                  </a:moveTo>
                  <a:lnTo>
                    <a:pt x="3496" y="2034"/>
                  </a:lnTo>
                  <a:lnTo>
                    <a:pt x="1587" y="3967"/>
                  </a:lnTo>
                  <a:lnTo>
                    <a:pt x="273" y="3967"/>
                  </a:lnTo>
                  <a:lnTo>
                    <a:pt x="2182" y="2034"/>
                  </a:lnTo>
                  <a:lnTo>
                    <a:pt x="273" y="125"/>
                  </a:lnTo>
                  <a:close/>
                  <a:moveTo>
                    <a:pt x="1" y="1"/>
                  </a:moveTo>
                  <a:lnTo>
                    <a:pt x="2033" y="2034"/>
                  </a:lnTo>
                  <a:lnTo>
                    <a:pt x="1" y="4066"/>
                  </a:lnTo>
                  <a:lnTo>
                    <a:pt x="1612" y="4066"/>
                  </a:lnTo>
                  <a:lnTo>
                    <a:pt x="3645" y="2034"/>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4"/>
            <p:cNvSpPr/>
            <p:nvPr/>
          </p:nvSpPr>
          <p:spPr>
            <a:xfrm>
              <a:off x="1785756" y="6921025"/>
              <a:ext cx="119893" cy="133774"/>
            </a:xfrm>
            <a:custGeom>
              <a:avLst/>
              <a:gdLst/>
              <a:ahLst/>
              <a:cxnLst/>
              <a:rect l="l" t="t" r="r" b="b"/>
              <a:pathLst>
                <a:path w="3645" h="4067" extrusionOk="0">
                  <a:moveTo>
                    <a:pt x="1562" y="125"/>
                  </a:moveTo>
                  <a:lnTo>
                    <a:pt x="3471" y="2034"/>
                  </a:lnTo>
                  <a:lnTo>
                    <a:pt x="1562" y="3967"/>
                  </a:lnTo>
                  <a:lnTo>
                    <a:pt x="249" y="3967"/>
                  </a:lnTo>
                  <a:lnTo>
                    <a:pt x="2182" y="2034"/>
                  </a:lnTo>
                  <a:lnTo>
                    <a:pt x="249" y="125"/>
                  </a:lnTo>
                  <a:close/>
                  <a:moveTo>
                    <a:pt x="1" y="1"/>
                  </a:moveTo>
                  <a:lnTo>
                    <a:pt x="2033" y="2034"/>
                  </a:lnTo>
                  <a:lnTo>
                    <a:pt x="1" y="4066"/>
                  </a:lnTo>
                  <a:lnTo>
                    <a:pt x="1612" y="4066"/>
                  </a:lnTo>
                  <a:lnTo>
                    <a:pt x="3645" y="2034"/>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 name="Google Shape;101;p14"/>
          <p:cNvGrpSpPr/>
          <p:nvPr/>
        </p:nvGrpSpPr>
        <p:grpSpPr>
          <a:xfrm>
            <a:off x="274340" y="3401429"/>
            <a:ext cx="111035" cy="127178"/>
            <a:chOff x="1373990" y="5398804"/>
            <a:chExt cx="111035" cy="127178"/>
          </a:xfrm>
        </p:grpSpPr>
        <p:sp>
          <p:nvSpPr>
            <p:cNvPr id="102" name="Google Shape;102;p14"/>
            <p:cNvSpPr/>
            <p:nvPr/>
          </p:nvSpPr>
          <p:spPr>
            <a:xfrm>
              <a:off x="1373990" y="5421582"/>
              <a:ext cx="97066" cy="104401"/>
            </a:xfrm>
            <a:custGeom>
              <a:avLst/>
              <a:gdLst/>
              <a:ahLst/>
              <a:cxnLst/>
              <a:rect l="l" t="t" r="r" b="b"/>
              <a:pathLst>
                <a:path w="2951" h="3174" extrusionOk="0">
                  <a:moveTo>
                    <a:pt x="1463" y="1"/>
                  </a:moveTo>
                  <a:lnTo>
                    <a:pt x="1" y="844"/>
                  </a:lnTo>
                  <a:lnTo>
                    <a:pt x="1" y="869"/>
                  </a:lnTo>
                  <a:lnTo>
                    <a:pt x="1" y="2331"/>
                  </a:lnTo>
                  <a:lnTo>
                    <a:pt x="1463" y="3174"/>
                  </a:lnTo>
                  <a:lnTo>
                    <a:pt x="2951" y="2331"/>
                  </a:lnTo>
                  <a:lnTo>
                    <a:pt x="2951" y="844"/>
                  </a:lnTo>
                  <a:lnTo>
                    <a:pt x="14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 name="Google Shape;103;p14"/>
            <p:cNvGrpSpPr/>
            <p:nvPr/>
          </p:nvGrpSpPr>
          <p:grpSpPr>
            <a:xfrm>
              <a:off x="1385493" y="5398804"/>
              <a:ext cx="99533" cy="107690"/>
              <a:chOff x="1805425" y="934125"/>
              <a:chExt cx="75650" cy="81850"/>
            </a:xfrm>
          </p:grpSpPr>
          <p:sp>
            <p:nvSpPr>
              <p:cNvPr id="104" name="Google Shape;104;p14"/>
              <p:cNvSpPr/>
              <p:nvPr/>
            </p:nvSpPr>
            <p:spPr>
              <a:xfrm>
                <a:off x="1842625" y="955200"/>
                <a:ext cx="38450" cy="60775"/>
              </a:xfrm>
              <a:custGeom>
                <a:avLst/>
                <a:gdLst/>
                <a:ahLst/>
                <a:cxnLst/>
                <a:rect l="l" t="t" r="r" b="b"/>
                <a:pathLst>
                  <a:path w="1538" h="2431" extrusionOk="0">
                    <a:moveTo>
                      <a:pt x="1463" y="125"/>
                    </a:moveTo>
                    <a:lnTo>
                      <a:pt x="1463" y="1513"/>
                    </a:lnTo>
                    <a:lnTo>
                      <a:pt x="75" y="2306"/>
                    </a:lnTo>
                    <a:lnTo>
                      <a:pt x="75" y="918"/>
                    </a:lnTo>
                    <a:lnTo>
                      <a:pt x="1463" y="125"/>
                    </a:lnTo>
                    <a:close/>
                    <a:moveTo>
                      <a:pt x="1537" y="1"/>
                    </a:moveTo>
                    <a:lnTo>
                      <a:pt x="0" y="893"/>
                    </a:lnTo>
                    <a:lnTo>
                      <a:pt x="0" y="2430"/>
                    </a:lnTo>
                    <a:lnTo>
                      <a:pt x="1537" y="1562"/>
                    </a:lnTo>
                    <a:lnTo>
                      <a:pt x="15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4"/>
              <p:cNvSpPr/>
              <p:nvPr/>
            </p:nvSpPr>
            <p:spPr>
              <a:xfrm>
                <a:off x="1805425" y="955200"/>
                <a:ext cx="39075" cy="60775"/>
              </a:xfrm>
              <a:custGeom>
                <a:avLst/>
                <a:gdLst/>
                <a:ahLst/>
                <a:cxnLst/>
                <a:rect l="l" t="t" r="r" b="b"/>
                <a:pathLst>
                  <a:path w="1563" h="2431" extrusionOk="0">
                    <a:moveTo>
                      <a:pt x="100" y="125"/>
                    </a:moveTo>
                    <a:lnTo>
                      <a:pt x="1488" y="918"/>
                    </a:lnTo>
                    <a:lnTo>
                      <a:pt x="1488" y="2306"/>
                    </a:lnTo>
                    <a:lnTo>
                      <a:pt x="100" y="1513"/>
                    </a:lnTo>
                    <a:lnTo>
                      <a:pt x="100" y="125"/>
                    </a:lnTo>
                    <a:close/>
                    <a:moveTo>
                      <a:pt x="1" y="1"/>
                    </a:moveTo>
                    <a:lnTo>
                      <a:pt x="1" y="1562"/>
                    </a:lnTo>
                    <a:lnTo>
                      <a:pt x="1563" y="2430"/>
                    </a:lnTo>
                    <a:lnTo>
                      <a:pt x="1563" y="893"/>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4"/>
              <p:cNvSpPr/>
              <p:nvPr/>
            </p:nvSpPr>
            <p:spPr>
              <a:xfrm>
                <a:off x="1805425" y="934125"/>
                <a:ext cx="75650" cy="44650"/>
              </a:xfrm>
              <a:custGeom>
                <a:avLst/>
                <a:gdLst/>
                <a:ahLst/>
                <a:cxnLst/>
                <a:rect l="l" t="t" r="r" b="b"/>
                <a:pathLst>
                  <a:path w="3026" h="1786" extrusionOk="0">
                    <a:moveTo>
                      <a:pt x="1513" y="100"/>
                    </a:moveTo>
                    <a:lnTo>
                      <a:pt x="2926" y="893"/>
                    </a:lnTo>
                    <a:lnTo>
                      <a:pt x="1513" y="1711"/>
                    </a:lnTo>
                    <a:lnTo>
                      <a:pt x="125" y="893"/>
                    </a:lnTo>
                    <a:lnTo>
                      <a:pt x="1513" y="100"/>
                    </a:lnTo>
                    <a:close/>
                    <a:moveTo>
                      <a:pt x="1513" y="1"/>
                    </a:moveTo>
                    <a:lnTo>
                      <a:pt x="1" y="868"/>
                    </a:lnTo>
                    <a:lnTo>
                      <a:pt x="1" y="918"/>
                    </a:lnTo>
                    <a:lnTo>
                      <a:pt x="1513" y="1786"/>
                    </a:lnTo>
                    <a:lnTo>
                      <a:pt x="3025" y="918"/>
                    </a:lnTo>
                    <a:lnTo>
                      <a:pt x="3025" y="868"/>
                    </a:lnTo>
                    <a:lnTo>
                      <a:pt x="15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7" name="Google Shape;107;p14"/>
          <p:cNvGrpSpPr/>
          <p:nvPr/>
        </p:nvGrpSpPr>
        <p:grpSpPr>
          <a:xfrm>
            <a:off x="7337464" y="4839912"/>
            <a:ext cx="79139" cy="71804"/>
            <a:chOff x="1141614" y="5581400"/>
            <a:chExt cx="79139" cy="71804"/>
          </a:xfrm>
        </p:grpSpPr>
        <p:sp>
          <p:nvSpPr>
            <p:cNvPr id="108" name="Google Shape;108;p14"/>
            <p:cNvSpPr/>
            <p:nvPr/>
          </p:nvSpPr>
          <p:spPr>
            <a:xfrm>
              <a:off x="1141614" y="5583044"/>
              <a:ext cx="68548" cy="68515"/>
            </a:xfrm>
            <a:custGeom>
              <a:avLst/>
              <a:gdLst/>
              <a:ahLst/>
              <a:cxnLst/>
              <a:rect l="l" t="t" r="r" b="b"/>
              <a:pathLst>
                <a:path w="2084" h="2083" extrusionOk="0">
                  <a:moveTo>
                    <a:pt x="422" y="0"/>
                  </a:moveTo>
                  <a:lnTo>
                    <a:pt x="1" y="422"/>
                  </a:lnTo>
                  <a:lnTo>
                    <a:pt x="422" y="818"/>
                  </a:lnTo>
                  <a:lnTo>
                    <a:pt x="621" y="1041"/>
                  </a:lnTo>
                  <a:lnTo>
                    <a:pt x="422" y="1240"/>
                  </a:lnTo>
                  <a:lnTo>
                    <a:pt x="1" y="1661"/>
                  </a:lnTo>
                  <a:lnTo>
                    <a:pt x="422" y="2083"/>
                  </a:lnTo>
                  <a:lnTo>
                    <a:pt x="844" y="1661"/>
                  </a:lnTo>
                  <a:lnTo>
                    <a:pt x="1042" y="1463"/>
                  </a:lnTo>
                  <a:lnTo>
                    <a:pt x="1240" y="1661"/>
                  </a:lnTo>
                  <a:lnTo>
                    <a:pt x="1662" y="2083"/>
                  </a:lnTo>
                  <a:lnTo>
                    <a:pt x="2083" y="1661"/>
                  </a:lnTo>
                  <a:lnTo>
                    <a:pt x="1662" y="1240"/>
                  </a:lnTo>
                  <a:lnTo>
                    <a:pt x="1463" y="1041"/>
                  </a:lnTo>
                  <a:lnTo>
                    <a:pt x="1662" y="818"/>
                  </a:lnTo>
                  <a:lnTo>
                    <a:pt x="2083" y="422"/>
                  </a:lnTo>
                  <a:lnTo>
                    <a:pt x="1662" y="0"/>
                  </a:lnTo>
                  <a:lnTo>
                    <a:pt x="1240" y="422"/>
                  </a:lnTo>
                  <a:lnTo>
                    <a:pt x="1042" y="620"/>
                  </a:lnTo>
                  <a:lnTo>
                    <a:pt x="844" y="422"/>
                  </a:lnTo>
                  <a:lnTo>
                    <a:pt x="4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4"/>
            <p:cNvSpPr/>
            <p:nvPr/>
          </p:nvSpPr>
          <p:spPr>
            <a:xfrm>
              <a:off x="1148948" y="5581400"/>
              <a:ext cx="71804" cy="71804"/>
            </a:xfrm>
            <a:custGeom>
              <a:avLst/>
              <a:gdLst/>
              <a:ahLst/>
              <a:cxnLst/>
              <a:rect l="l" t="t" r="r" b="b"/>
              <a:pathLst>
                <a:path w="2183" h="2183" extrusionOk="0">
                  <a:moveTo>
                    <a:pt x="1736" y="75"/>
                  </a:moveTo>
                  <a:lnTo>
                    <a:pt x="2108" y="472"/>
                  </a:lnTo>
                  <a:lnTo>
                    <a:pt x="1488" y="1091"/>
                  </a:lnTo>
                  <a:lnTo>
                    <a:pt x="2108" y="1711"/>
                  </a:lnTo>
                  <a:lnTo>
                    <a:pt x="1736" y="2108"/>
                  </a:lnTo>
                  <a:lnTo>
                    <a:pt x="1092" y="1463"/>
                  </a:lnTo>
                  <a:lnTo>
                    <a:pt x="472" y="2108"/>
                  </a:lnTo>
                  <a:lnTo>
                    <a:pt x="100" y="1711"/>
                  </a:lnTo>
                  <a:lnTo>
                    <a:pt x="720" y="1091"/>
                  </a:lnTo>
                  <a:lnTo>
                    <a:pt x="100" y="472"/>
                  </a:lnTo>
                  <a:lnTo>
                    <a:pt x="472" y="75"/>
                  </a:lnTo>
                  <a:lnTo>
                    <a:pt x="1092" y="720"/>
                  </a:lnTo>
                  <a:lnTo>
                    <a:pt x="1736" y="75"/>
                  </a:lnTo>
                  <a:close/>
                  <a:moveTo>
                    <a:pt x="472" y="1"/>
                  </a:moveTo>
                  <a:lnTo>
                    <a:pt x="1" y="472"/>
                  </a:lnTo>
                  <a:lnTo>
                    <a:pt x="646" y="1091"/>
                  </a:lnTo>
                  <a:lnTo>
                    <a:pt x="1" y="1711"/>
                  </a:lnTo>
                  <a:lnTo>
                    <a:pt x="472" y="2182"/>
                  </a:lnTo>
                  <a:lnTo>
                    <a:pt x="1092" y="1538"/>
                  </a:lnTo>
                  <a:lnTo>
                    <a:pt x="1736" y="2182"/>
                  </a:lnTo>
                  <a:lnTo>
                    <a:pt x="2182" y="1711"/>
                  </a:lnTo>
                  <a:lnTo>
                    <a:pt x="1563" y="1091"/>
                  </a:lnTo>
                  <a:lnTo>
                    <a:pt x="2182" y="472"/>
                  </a:lnTo>
                  <a:lnTo>
                    <a:pt x="1736" y="1"/>
                  </a:lnTo>
                  <a:lnTo>
                    <a:pt x="1092" y="620"/>
                  </a:lnTo>
                  <a:lnTo>
                    <a:pt x="4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 name="Google Shape;110;p14"/>
          <p:cNvSpPr/>
          <p:nvPr/>
        </p:nvSpPr>
        <p:spPr>
          <a:xfrm>
            <a:off x="8931905" y="3397501"/>
            <a:ext cx="68515" cy="69337"/>
          </a:xfrm>
          <a:custGeom>
            <a:avLst/>
            <a:gdLst/>
            <a:ahLst/>
            <a:cxnLst/>
            <a:rect l="l" t="t" r="r" b="b"/>
            <a:pathLst>
              <a:path w="2083" h="2108" extrusionOk="0">
                <a:moveTo>
                  <a:pt x="421" y="0"/>
                </a:moveTo>
                <a:lnTo>
                  <a:pt x="0" y="422"/>
                </a:lnTo>
                <a:lnTo>
                  <a:pt x="421" y="843"/>
                </a:lnTo>
                <a:lnTo>
                  <a:pt x="620" y="1066"/>
                </a:lnTo>
                <a:lnTo>
                  <a:pt x="421" y="1264"/>
                </a:lnTo>
                <a:lnTo>
                  <a:pt x="0" y="1686"/>
                </a:lnTo>
                <a:lnTo>
                  <a:pt x="421" y="2107"/>
                </a:lnTo>
                <a:lnTo>
                  <a:pt x="818" y="1686"/>
                </a:lnTo>
                <a:lnTo>
                  <a:pt x="1041" y="1488"/>
                </a:lnTo>
                <a:lnTo>
                  <a:pt x="1240" y="1686"/>
                </a:lnTo>
                <a:lnTo>
                  <a:pt x="1661" y="2107"/>
                </a:lnTo>
                <a:lnTo>
                  <a:pt x="2082" y="1686"/>
                </a:lnTo>
                <a:lnTo>
                  <a:pt x="1661" y="1264"/>
                </a:lnTo>
                <a:lnTo>
                  <a:pt x="1463" y="1066"/>
                </a:lnTo>
                <a:lnTo>
                  <a:pt x="1661" y="843"/>
                </a:lnTo>
                <a:lnTo>
                  <a:pt x="2082" y="422"/>
                </a:lnTo>
                <a:lnTo>
                  <a:pt x="1661" y="0"/>
                </a:lnTo>
                <a:lnTo>
                  <a:pt x="1240" y="422"/>
                </a:lnTo>
                <a:lnTo>
                  <a:pt x="1041" y="645"/>
                </a:lnTo>
                <a:lnTo>
                  <a:pt x="818" y="422"/>
                </a:lnTo>
                <a:lnTo>
                  <a:pt x="4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1"/>
        <p:cNvGrpSpPr/>
        <p:nvPr/>
      </p:nvGrpSpPr>
      <p:grpSpPr>
        <a:xfrm>
          <a:off x="0" y="0"/>
          <a:ext cx="0" cy="0"/>
          <a:chOff x="0" y="0"/>
          <a:chExt cx="0" cy="0"/>
        </a:xfrm>
      </p:grpSpPr>
      <p:sp>
        <p:nvSpPr>
          <p:cNvPr id="112" name="Google Shape;112;p15"/>
          <p:cNvSpPr txBox="1">
            <a:spLocks noGrp="1"/>
          </p:cNvSpPr>
          <p:nvPr>
            <p:ph type="title"/>
          </p:nvPr>
        </p:nvSpPr>
        <p:spPr>
          <a:xfrm>
            <a:off x="4572000" y="2499600"/>
            <a:ext cx="3861900" cy="768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5000" b="1"/>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3" name="Google Shape;113;p15"/>
          <p:cNvSpPr txBox="1">
            <a:spLocks noGrp="1"/>
          </p:cNvSpPr>
          <p:nvPr>
            <p:ph type="subTitle" idx="1"/>
          </p:nvPr>
        </p:nvSpPr>
        <p:spPr>
          <a:xfrm>
            <a:off x="4572000" y="3340500"/>
            <a:ext cx="3861900" cy="3636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400">
                <a:latin typeface="Open Sans Medium"/>
                <a:ea typeface="Open Sans Medium"/>
                <a:cs typeface="Open Sans Medium"/>
                <a:sym typeface="Open Sans Mediu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4" name="Google Shape;114;p15"/>
          <p:cNvSpPr txBox="1">
            <a:spLocks noGrp="1"/>
          </p:cNvSpPr>
          <p:nvPr>
            <p:ph type="title" idx="2" hasCustomPrompt="1"/>
          </p:nvPr>
        </p:nvSpPr>
        <p:spPr>
          <a:xfrm>
            <a:off x="7158600" y="1439400"/>
            <a:ext cx="1275300" cy="9873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12000"/>
              <a:buNone/>
              <a:defRPr sz="7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5" name="Google Shape;115;p15"/>
          <p:cNvSpPr/>
          <p:nvPr/>
        </p:nvSpPr>
        <p:spPr>
          <a:xfrm rot="2700000">
            <a:off x="-52162" y="-416175"/>
            <a:ext cx="688180" cy="1334818"/>
          </a:xfrm>
          <a:custGeom>
            <a:avLst/>
            <a:gdLst/>
            <a:ahLst/>
            <a:cxnLst/>
            <a:rect l="l" t="t" r="r" b="b"/>
            <a:pathLst>
              <a:path w="20923" h="40583" extrusionOk="0">
                <a:moveTo>
                  <a:pt x="11696" y="1"/>
                </a:moveTo>
                <a:cubicBezTo>
                  <a:pt x="11457" y="1"/>
                  <a:pt x="11218" y="26"/>
                  <a:pt x="10982" y="80"/>
                </a:cubicBezTo>
                <a:cubicBezTo>
                  <a:pt x="10040" y="303"/>
                  <a:pt x="9222" y="923"/>
                  <a:pt x="8627" y="1691"/>
                </a:cubicBezTo>
                <a:cubicBezTo>
                  <a:pt x="6644" y="4146"/>
                  <a:pt x="6842" y="7641"/>
                  <a:pt x="7164" y="10764"/>
                </a:cubicBezTo>
                <a:cubicBezTo>
                  <a:pt x="7462" y="13888"/>
                  <a:pt x="7710" y="17358"/>
                  <a:pt x="5801" y="19862"/>
                </a:cubicBezTo>
                <a:cubicBezTo>
                  <a:pt x="4884" y="21102"/>
                  <a:pt x="3520" y="21944"/>
                  <a:pt x="2504" y="23110"/>
                </a:cubicBezTo>
                <a:cubicBezTo>
                  <a:pt x="25" y="25960"/>
                  <a:pt x="0" y="30373"/>
                  <a:pt x="1611" y="33794"/>
                </a:cubicBezTo>
                <a:cubicBezTo>
                  <a:pt x="3074" y="36942"/>
                  <a:pt x="5925" y="39545"/>
                  <a:pt x="9321" y="40338"/>
                </a:cubicBezTo>
                <a:cubicBezTo>
                  <a:pt x="10021" y="40502"/>
                  <a:pt x="10740" y="40582"/>
                  <a:pt x="11460" y="40582"/>
                </a:cubicBezTo>
                <a:cubicBezTo>
                  <a:pt x="14236" y="40582"/>
                  <a:pt x="17018" y="39389"/>
                  <a:pt x="18691" y="37165"/>
                </a:cubicBezTo>
                <a:cubicBezTo>
                  <a:pt x="20104" y="35281"/>
                  <a:pt x="20625" y="32877"/>
                  <a:pt x="20798" y="30522"/>
                </a:cubicBezTo>
                <a:cubicBezTo>
                  <a:pt x="20922" y="29009"/>
                  <a:pt x="20898" y="27473"/>
                  <a:pt x="20551" y="26010"/>
                </a:cubicBezTo>
                <a:cubicBezTo>
                  <a:pt x="20204" y="24448"/>
                  <a:pt x="19460" y="22986"/>
                  <a:pt x="18865" y="21523"/>
                </a:cubicBezTo>
                <a:cubicBezTo>
                  <a:pt x="17105" y="17259"/>
                  <a:pt x="16212" y="12673"/>
                  <a:pt x="16237" y="8087"/>
                </a:cubicBezTo>
                <a:cubicBezTo>
                  <a:pt x="16237" y="6352"/>
                  <a:pt x="16832" y="4369"/>
                  <a:pt x="15989" y="2807"/>
                </a:cubicBezTo>
                <a:cubicBezTo>
                  <a:pt x="15183" y="1346"/>
                  <a:pt x="13437" y="1"/>
                  <a:pt x="116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p:cNvSpPr/>
          <p:nvPr/>
        </p:nvSpPr>
        <p:spPr>
          <a:xfrm rot="2700000">
            <a:off x="-139814" y="-263483"/>
            <a:ext cx="539808" cy="1332319"/>
          </a:xfrm>
          <a:custGeom>
            <a:avLst/>
            <a:gdLst/>
            <a:ahLst/>
            <a:cxnLst/>
            <a:rect l="l" t="t" r="r" b="b"/>
            <a:pathLst>
              <a:path w="16412" h="40507" fill="none" extrusionOk="0">
                <a:moveTo>
                  <a:pt x="4884" y="1512"/>
                </a:moveTo>
                <a:cubicBezTo>
                  <a:pt x="2281" y="2727"/>
                  <a:pt x="447" y="5429"/>
                  <a:pt x="273" y="8305"/>
                </a:cubicBezTo>
                <a:cubicBezTo>
                  <a:pt x="1" y="12618"/>
                  <a:pt x="3149" y="16337"/>
                  <a:pt x="4488" y="20452"/>
                </a:cubicBezTo>
                <a:cubicBezTo>
                  <a:pt x="5430" y="23426"/>
                  <a:pt x="5430" y="26699"/>
                  <a:pt x="4463" y="29673"/>
                </a:cubicBezTo>
                <a:cubicBezTo>
                  <a:pt x="4091" y="30814"/>
                  <a:pt x="3595" y="31904"/>
                  <a:pt x="3372" y="33070"/>
                </a:cubicBezTo>
                <a:cubicBezTo>
                  <a:pt x="3025" y="34854"/>
                  <a:pt x="3397" y="36813"/>
                  <a:pt x="4512" y="38251"/>
                </a:cubicBezTo>
                <a:cubicBezTo>
                  <a:pt x="5653" y="39664"/>
                  <a:pt x="7562" y="40506"/>
                  <a:pt x="9346" y="40209"/>
                </a:cubicBezTo>
                <a:cubicBezTo>
                  <a:pt x="10264" y="40035"/>
                  <a:pt x="11131" y="39614"/>
                  <a:pt x="11875" y="39069"/>
                </a:cubicBezTo>
                <a:cubicBezTo>
                  <a:pt x="15296" y="36565"/>
                  <a:pt x="16411" y="31855"/>
                  <a:pt x="15990" y="27641"/>
                </a:cubicBezTo>
                <a:cubicBezTo>
                  <a:pt x="15544" y="23426"/>
                  <a:pt x="13858" y="19435"/>
                  <a:pt x="12693" y="15370"/>
                </a:cubicBezTo>
                <a:cubicBezTo>
                  <a:pt x="11528" y="11230"/>
                  <a:pt x="11751" y="7908"/>
                  <a:pt x="12272" y="3744"/>
                </a:cubicBezTo>
                <a:cubicBezTo>
                  <a:pt x="12743" y="0"/>
                  <a:pt x="7239" y="397"/>
                  <a:pt x="4884" y="1512"/>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rot="-1799926">
            <a:off x="-113568" y="4307265"/>
            <a:ext cx="1143990" cy="1447773"/>
          </a:xfrm>
          <a:custGeom>
            <a:avLst/>
            <a:gdLst/>
            <a:ahLst/>
            <a:cxnLst/>
            <a:rect l="l" t="t" r="r" b="b"/>
            <a:pathLst>
              <a:path w="34781" h="44017" extrusionOk="0">
                <a:moveTo>
                  <a:pt x="16167" y="0"/>
                </a:moveTo>
                <a:cubicBezTo>
                  <a:pt x="15171" y="0"/>
                  <a:pt x="14155" y="208"/>
                  <a:pt x="13164" y="586"/>
                </a:cubicBezTo>
                <a:cubicBezTo>
                  <a:pt x="10041" y="1776"/>
                  <a:pt x="7339" y="4652"/>
                  <a:pt x="6942" y="7800"/>
                </a:cubicBezTo>
                <a:cubicBezTo>
                  <a:pt x="6496" y="11246"/>
                  <a:pt x="7066" y="14047"/>
                  <a:pt x="5232" y="17319"/>
                </a:cubicBezTo>
                <a:cubicBezTo>
                  <a:pt x="3818" y="19848"/>
                  <a:pt x="1612" y="21980"/>
                  <a:pt x="918" y="24781"/>
                </a:cubicBezTo>
                <a:cubicBezTo>
                  <a:pt x="1" y="28549"/>
                  <a:pt x="2034" y="32342"/>
                  <a:pt x="3992" y="35688"/>
                </a:cubicBezTo>
                <a:cubicBezTo>
                  <a:pt x="5876" y="38911"/>
                  <a:pt x="8058" y="42406"/>
                  <a:pt x="11602" y="43621"/>
                </a:cubicBezTo>
                <a:cubicBezTo>
                  <a:pt x="12399" y="43886"/>
                  <a:pt x="13239" y="44016"/>
                  <a:pt x="14081" y="44016"/>
                </a:cubicBezTo>
                <a:cubicBezTo>
                  <a:pt x="15834" y="44016"/>
                  <a:pt x="17592" y="43453"/>
                  <a:pt x="18965" y="42382"/>
                </a:cubicBezTo>
                <a:cubicBezTo>
                  <a:pt x="21345" y="40547"/>
                  <a:pt x="22559" y="37473"/>
                  <a:pt x="25063" y="35862"/>
                </a:cubicBezTo>
                <a:cubicBezTo>
                  <a:pt x="26402" y="34994"/>
                  <a:pt x="27988" y="34622"/>
                  <a:pt x="29401" y="33903"/>
                </a:cubicBezTo>
                <a:cubicBezTo>
                  <a:pt x="32252" y="32441"/>
                  <a:pt x="34310" y="29218"/>
                  <a:pt x="34582" y="26020"/>
                </a:cubicBezTo>
                <a:cubicBezTo>
                  <a:pt x="34781" y="23368"/>
                  <a:pt x="33442" y="20492"/>
                  <a:pt x="30963" y="19526"/>
                </a:cubicBezTo>
                <a:cubicBezTo>
                  <a:pt x="29943" y="19126"/>
                  <a:pt x="28825" y="19064"/>
                  <a:pt x="27697" y="19064"/>
                </a:cubicBezTo>
                <a:cubicBezTo>
                  <a:pt x="27179" y="19064"/>
                  <a:pt x="26660" y="19077"/>
                  <a:pt x="26147" y="19077"/>
                </a:cubicBezTo>
                <a:cubicBezTo>
                  <a:pt x="24652" y="19077"/>
                  <a:pt x="23212" y="18965"/>
                  <a:pt x="22039" y="18088"/>
                </a:cubicBezTo>
                <a:cubicBezTo>
                  <a:pt x="20130" y="16675"/>
                  <a:pt x="19907" y="13874"/>
                  <a:pt x="20378" y="11543"/>
                </a:cubicBezTo>
                <a:cubicBezTo>
                  <a:pt x="20948" y="8817"/>
                  <a:pt x="22708" y="5569"/>
                  <a:pt x="21320" y="2817"/>
                </a:cubicBezTo>
                <a:cubicBezTo>
                  <a:pt x="20576" y="1305"/>
                  <a:pt x="18940" y="388"/>
                  <a:pt x="17279" y="91"/>
                </a:cubicBezTo>
                <a:cubicBezTo>
                  <a:pt x="16913" y="30"/>
                  <a:pt x="16541" y="0"/>
                  <a:pt x="16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rot="-1799926">
            <a:off x="-135387" y="4459426"/>
            <a:ext cx="838233" cy="1032291"/>
          </a:xfrm>
          <a:custGeom>
            <a:avLst/>
            <a:gdLst/>
            <a:ahLst/>
            <a:cxnLst/>
            <a:rect l="l" t="t" r="r" b="b"/>
            <a:pathLst>
              <a:path w="25485" h="31385" fill="none" extrusionOk="0">
                <a:moveTo>
                  <a:pt x="10437" y="1"/>
                </a:moveTo>
                <a:cubicBezTo>
                  <a:pt x="10957" y="1885"/>
                  <a:pt x="12222" y="3546"/>
                  <a:pt x="13907" y="4562"/>
                </a:cubicBezTo>
                <a:cubicBezTo>
                  <a:pt x="15271" y="5405"/>
                  <a:pt x="16882" y="5777"/>
                  <a:pt x="18345" y="6471"/>
                </a:cubicBezTo>
                <a:cubicBezTo>
                  <a:pt x="19807" y="7165"/>
                  <a:pt x="21220" y="8330"/>
                  <a:pt x="21493" y="9917"/>
                </a:cubicBezTo>
                <a:cubicBezTo>
                  <a:pt x="21815" y="11577"/>
                  <a:pt x="20824" y="13189"/>
                  <a:pt x="19832" y="14602"/>
                </a:cubicBezTo>
                <a:cubicBezTo>
                  <a:pt x="18865" y="15990"/>
                  <a:pt x="17824" y="17552"/>
                  <a:pt x="18047" y="19237"/>
                </a:cubicBezTo>
                <a:cubicBezTo>
                  <a:pt x="18122" y="20006"/>
                  <a:pt x="18493" y="20750"/>
                  <a:pt x="19039" y="21270"/>
                </a:cubicBezTo>
                <a:cubicBezTo>
                  <a:pt x="19882" y="22113"/>
                  <a:pt x="21096" y="22435"/>
                  <a:pt x="22212" y="22857"/>
                </a:cubicBezTo>
                <a:cubicBezTo>
                  <a:pt x="23327" y="23278"/>
                  <a:pt x="24492" y="23873"/>
                  <a:pt x="24939" y="24964"/>
                </a:cubicBezTo>
                <a:cubicBezTo>
                  <a:pt x="25484" y="26253"/>
                  <a:pt x="24914" y="27691"/>
                  <a:pt x="24319" y="28955"/>
                </a:cubicBezTo>
                <a:cubicBezTo>
                  <a:pt x="24046" y="29550"/>
                  <a:pt x="23749" y="30170"/>
                  <a:pt x="23228" y="30566"/>
                </a:cubicBezTo>
                <a:cubicBezTo>
                  <a:pt x="22732" y="30938"/>
                  <a:pt x="22088" y="31087"/>
                  <a:pt x="21468" y="31136"/>
                </a:cubicBezTo>
                <a:cubicBezTo>
                  <a:pt x="18518" y="31384"/>
                  <a:pt x="15469" y="30021"/>
                  <a:pt x="13684" y="27641"/>
                </a:cubicBezTo>
                <a:cubicBezTo>
                  <a:pt x="12792" y="26426"/>
                  <a:pt x="11354" y="25707"/>
                  <a:pt x="9867" y="25410"/>
                </a:cubicBezTo>
                <a:cubicBezTo>
                  <a:pt x="9098" y="25286"/>
                  <a:pt x="8330" y="25261"/>
                  <a:pt x="7561" y="25187"/>
                </a:cubicBezTo>
                <a:cubicBezTo>
                  <a:pt x="4586" y="24914"/>
                  <a:pt x="1488" y="23253"/>
                  <a:pt x="570" y="20402"/>
                </a:cubicBezTo>
                <a:cubicBezTo>
                  <a:pt x="0" y="18618"/>
                  <a:pt x="347" y="16684"/>
                  <a:pt x="818" y="14850"/>
                </a:cubicBezTo>
                <a:cubicBezTo>
                  <a:pt x="967" y="14279"/>
                  <a:pt x="1116" y="13685"/>
                  <a:pt x="1463" y="13189"/>
                </a:cubicBezTo>
                <a:cubicBezTo>
                  <a:pt x="1983" y="12420"/>
                  <a:pt x="2851" y="11999"/>
                  <a:pt x="3644" y="11478"/>
                </a:cubicBezTo>
                <a:cubicBezTo>
                  <a:pt x="6247" y="9793"/>
                  <a:pt x="8107" y="6942"/>
                  <a:pt x="8578" y="3843"/>
                </a:cubicBezTo>
                <a:cubicBezTo>
                  <a:pt x="8776" y="2430"/>
                  <a:pt x="9346" y="943"/>
                  <a:pt x="10437" y="1"/>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p:nvPr/>
        </p:nvSpPr>
        <p:spPr>
          <a:xfrm rot="4500070">
            <a:off x="8125270" y="-69716"/>
            <a:ext cx="1222741" cy="1082108"/>
          </a:xfrm>
          <a:custGeom>
            <a:avLst/>
            <a:gdLst/>
            <a:ahLst/>
            <a:cxnLst/>
            <a:rect l="l" t="t" r="r" b="b"/>
            <a:pathLst>
              <a:path w="29005" h="25669" extrusionOk="0">
                <a:moveTo>
                  <a:pt x="16676" y="0"/>
                </a:moveTo>
                <a:cubicBezTo>
                  <a:pt x="15183" y="0"/>
                  <a:pt x="13687" y="85"/>
                  <a:pt x="12197" y="190"/>
                </a:cubicBezTo>
                <a:cubicBezTo>
                  <a:pt x="11106" y="265"/>
                  <a:pt x="10040" y="339"/>
                  <a:pt x="8974" y="612"/>
                </a:cubicBezTo>
                <a:cubicBezTo>
                  <a:pt x="5008" y="1603"/>
                  <a:pt x="1934" y="5123"/>
                  <a:pt x="967" y="9114"/>
                </a:cubicBezTo>
                <a:cubicBezTo>
                  <a:pt x="0" y="13081"/>
                  <a:pt x="992" y="17394"/>
                  <a:pt x="3124" y="20889"/>
                </a:cubicBezTo>
                <a:cubicBezTo>
                  <a:pt x="4264" y="22749"/>
                  <a:pt x="5801" y="24459"/>
                  <a:pt x="7834" y="25252"/>
                </a:cubicBezTo>
                <a:cubicBezTo>
                  <a:pt x="8587" y="25530"/>
                  <a:pt x="9389" y="25669"/>
                  <a:pt x="10190" y="25669"/>
                </a:cubicBezTo>
                <a:cubicBezTo>
                  <a:pt x="11392" y="25669"/>
                  <a:pt x="12593" y="25357"/>
                  <a:pt x="13635" y="24732"/>
                </a:cubicBezTo>
                <a:cubicBezTo>
                  <a:pt x="15345" y="23715"/>
                  <a:pt x="16560" y="21856"/>
                  <a:pt x="16832" y="19873"/>
                </a:cubicBezTo>
                <a:cubicBezTo>
                  <a:pt x="16981" y="18733"/>
                  <a:pt x="16932" y="17394"/>
                  <a:pt x="17849" y="16700"/>
                </a:cubicBezTo>
                <a:cubicBezTo>
                  <a:pt x="18394" y="16303"/>
                  <a:pt x="19138" y="16279"/>
                  <a:pt x="19807" y="16105"/>
                </a:cubicBezTo>
                <a:cubicBezTo>
                  <a:pt x="21171" y="15733"/>
                  <a:pt x="22261" y="14543"/>
                  <a:pt x="22534" y="13155"/>
                </a:cubicBezTo>
                <a:cubicBezTo>
                  <a:pt x="22708" y="12287"/>
                  <a:pt x="22584" y="11420"/>
                  <a:pt x="22782" y="10577"/>
                </a:cubicBezTo>
                <a:cubicBezTo>
                  <a:pt x="23055" y="9461"/>
                  <a:pt x="23947" y="8519"/>
                  <a:pt x="25038" y="8172"/>
                </a:cubicBezTo>
                <a:cubicBezTo>
                  <a:pt x="25608" y="7999"/>
                  <a:pt x="26228" y="7949"/>
                  <a:pt x="26773" y="7701"/>
                </a:cubicBezTo>
                <a:cubicBezTo>
                  <a:pt x="28360" y="6908"/>
                  <a:pt x="29004" y="3933"/>
                  <a:pt x="27690" y="2768"/>
                </a:cubicBezTo>
                <a:cubicBezTo>
                  <a:pt x="25930" y="1182"/>
                  <a:pt x="22856" y="562"/>
                  <a:pt x="20600" y="240"/>
                </a:cubicBezTo>
                <a:cubicBezTo>
                  <a:pt x="19301" y="66"/>
                  <a:pt x="17990" y="0"/>
                  <a:pt x="166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5"/>
          <p:cNvSpPr/>
          <p:nvPr/>
        </p:nvSpPr>
        <p:spPr>
          <a:xfrm rot="4500070">
            <a:off x="8254033" y="-198983"/>
            <a:ext cx="943709" cy="1336647"/>
          </a:xfrm>
          <a:custGeom>
            <a:avLst/>
            <a:gdLst/>
            <a:ahLst/>
            <a:cxnLst/>
            <a:rect l="l" t="t" r="r" b="b"/>
            <a:pathLst>
              <a:path w="22386" h="31707" fill="none" extrusionOk="0">
                <a:moveTo>
                  <a:pt x="21790" y="13709"/>
                </a:moveTo>
                <a:cubicBezTo>
                  <a:pt x="22385" y="15221"/>
                  <a:pt x="22212" y="16981"/>
                  <a:pt x="21319" y="18320"/>
                </a:cubicBezTo>
                <a:cubicBezTo>
                  <a:pt x="20452" y="19659"/>
                  <a:pt x="18915" y="20551"/>
                  <a:pt x="17303" y="20625"/>
                </a:cubicBezTo>
                <a:cubicBezTo>
                  <a:pt x="16287" y="20650"/>
                  <a:pt x="15295" y="20402"/>
                  <a:pt x="14279" y="20551"/>
                </a:cubicBezTo>
                <a:cubicBezTo>
                  <a:pt x="13263" y="20724"/>
                  <a:pt x="12321" y="21344"/>
                  <a:pt x="11750" y="22212"/>
                </a:cubicBezTo>
                <a:cubicBezTo>
                  <a:pt x="10808" y="23724"/>
                  <a:pt x="11081" y="25682"/>
                  <a:pt x="10759" y="27442"/>
                </a:cubicBezTo>
                <a:cubicBezTo>
                  <a:pt x="10461" y="29178"/>
                  <a:pt x="9321" y="30938"/>
                  <a:pt x="7586" y="31334"/>
                </a:cubicBezTo>
                <a:cubicBezTo>
                  <a:pt x="5925" y="31706"/>
                  <a:pt x="4214" y="30690"/>
                  <a:pt x="3223" y="29302"/>
                </a:cubicBezTo>
                <a:cubicBezTo>
                  <a:pt x="2256" y="27913"/>
                  <a:pt x="1859" y="26203"/>
                  <a:pt x="1463" y="24542"/>
                </a:cubicBezTo>
                <a:cubicBezTo>
                  <a:pt x="1240" y="23476"/>
                  <a:pt x="992" y="22410"/>
                  <a:pt x="744" y="21344"/>
                </a:cubicBezTo>
                <a:cubicBezTo>
                  <a:pt x="372" y="19683"/>
                  <a:pt x="0" y="17923"/>
                  <a:pt x="496" y="16287"/>
                </a:cubicBezTo>
                <a:cubicBezTo>
                  <a:pt x="1165" y="14056"/>
                  <a:pt x="3322" y="12569"/>
                  <a:pt x="4239" y="10437"/>
                </a:cubicBezTo>
                <a:cubicBezTo>
                  <a:pt x="5206" y="8231"/>
                  <a:pt x="4809" y="5553"/>
                  <a:pt x="6074" y="3545"/>
                </a:cubicBezTo>
                <a:cubicBezTo>
                  <a:pt x="8007" y="521"/>
                  <a:pt x="14155" y="0"/>
                  <a:pt x="16262" y="3124"/>
                </a:cubicBezTo>
                <a:cubicBezTo>
                  <a:pt x="17154" y="4438"/>
                  <a:pt x="16956" y="6272"/>
                  <a:pt x="17526" y="7710"/>
                </a:cubicBezTo>
                <a:cubicBezTo>
                  <a:pt x="18444" y="10040"/>
                  <a:pt x="20873" y="11379"/>
                  <a:pt x="21790" y="13709"/>
                </a:cubicBezTo>
                <a:close/>
              </a:path>
            </a:pathLst>
          </a:custGeom>
          <a:noFill/>
          <a:ln w="4950"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5"/>
          <p:cNvSpPr/>
          <p:nvPr/>
        </p:nvSpPr>
        <p:spPr>
          <a:xfrm rot="-3599793">
            <a:off x="7900427" y="4293881"/>
            <a:ext cx="1273688" cy="1182204"/>
          </a:xfrm>
          <a:custGeom>
            <a:avLst/>
            <a:gdLst/>
            <a:ahLst/>
            <a:cxnLst/>
            <a:rect l="l" t="t" r="r" b="b"/>
            <a:pathLst>
              <a:path w="31632" h="29360" extrusionOk="0">
                <a:moveTo>
                  <a:pt x="9619" y="1"/>
                </a:moveTo>
                <a:cubicBezTo>
                  <a:pt x="7717" y="1"/>
                  <a:pt x="6415" y="1892"/>
                  <a:pt x="5380" y="3333"/>
                </a:cubicBezTo>
                <a:cubicBezTo>
                  <a:pt x="3843" y="5539"/>
                  <a:pt x="2405" y="7845"/>
                  <a:pt x="1463" y="10373"/>
                </a:cubicBezTo>
                <a:cubicBezTo>
                  <a:pt x="298" y="13621"/>
                  <a:pt x="0" y="17314"/>
                  <a:pt x="1314" y="20487"/>
                </a:cubicBezTo>
                <a:cubicBezTo>
                  <a:pt x="2405" y="23115"/>
                  <a:pt x="4537" y="25197"/>
                  <a:pt x="6991" y="26610"/>
                </a:cubicBezTo>
                <a:cubicBezTo>
                  <a:pt x="9445" y="27999"/>
                  <a:pt x="12246" y="28742"/>
                  <a:pt x="15048" y="29114"/>
                </a:cubicBezTo>
                <a:cubicBezTo>
                  <a:pt x="16199" y="29268"/>
                  <a:pt x="17371" y="29360"/>
                  <a:pt x="18540" y="29360"/>
                </a:cubicBezTo>
                <a:cubicBezTo>
                  <a:pt x="20769" y="29360"/>
                  <a:pt x="22989" y="29025"/>
                  <a:pt x="25038" y="28147"/>
                </a:cubicBezTo>
                <a:cubicBezTo>
                  <a:pt x="28161" y="26834"/>
                  <a:pt x="30839" y="24107"/>
                  <a:pt x="31384" y="20760"/>
                </a:cubicBezTo>
                <a:cubicBezTo>
                  <a:pt x="31632" y="19322"/>
                  <a:pt x="31434" y="17686"/>
                  <a:pt x="30392" y="16670"/>
                </a:cubicBezTo>
                <a:cubicBezTo>
                  <a:pt x="29227" y="15505"/>
                  <a:pt x="27418" y="15406"/>
                  <a:pt x="25781" y="15282"/>
                </a:cubicBezTo>
                <a:cubicBezTo>
                  <a:pt x="24145" y="15158"/>
                  <a:pt x="22311" y="14786"/>
                  <a:pt x="21443" y="13398"/>
                </a:cubicBezTo>
                <a:cubicBezTo>
                  <a:pt x="20625" y="12009"/>
                  <a:pt x="21071" y="10076"/>
                  <a:pt x="20080" y="8812"/>
                </a:cubicBezTo>
                <a:cubicBezTo>
                  <a:pt x="19262" y="7746"/>
                  <a:pt x="17774" y="7522"/>
                  <a:pt x="16436" y="7324"/>
                </a:cubicBezTo>
                <a:cubicBezTo>
                  <a:pt x="15097" y="7126"/>
                  <a:pt x="13585" y="6704"/>
                  <a:pt x="13040" y="5465"/>
                </a:cubicBezTo>
                <a:cubicBezTo>
                  <a:pt x="12618" y="4548"/>
                  <a:pt x="12891" y="3482"/>
                  <a:pt x="12693" y="2490"/>
                </a:cubicBezTo>
                <a:cubicBezTo>
                  <a:pt x="12445" y="1276"/>
                  <a:pt x="11428" y="284"/>
                  <a:pt x="10214" y="61"/>
                </a:cubicBezTo>
                <a:cubicBezTo>
                  <a:pt x="10009" y="20"/>
                  <a:pt x="9811" y="1"/>
                  <a:pt x="96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5"/>
          <p:cNvSpPr/>
          <p:nvPr/>
        </p:nvSpPr>
        <p:spPr>
          <a:xfrm rot="-3599793">
            <a:off x="7909510" y="4358374"/>
            <a:ext cx="1334570" cy="839502"/>
          </a:xfrm>
          <a:custGeom>
            <a:avLst/>
            <a:gdLst/>
            <a:ahLst/>
            <a:cxnLst/>
            <a:rect l="l" t="t" r="r" b="b"/>
            <a:pathLst>
              <a:path w="33144" h="20849" fill="none" extrusionOk="0">
                <a:moveTo>
                  <a:pt x="6123" y="2306"/>
                </a:moveTo>
                <a:cubicBezTo>
                  <a:pt x="7635" y="967"/>
                  <a:pt x="9569" y="0"/>
                  <a:pt x="11577" y="50"/>
                </a:cubicBezTo>
                <a:cubicBezTo>
                  <a:pt x="13610" y="75"/>
                  <a:pt x="15642" y="1289"/>
                  <a:pt x="16312" y="3198"/>
                </a:cubicBezTo>
                <a:cubicBezTo>
                  <a:pt x="17179" y="5652"/>
                  <a:pt x="15717" y="8850"/>
                  <a:pt x="17477" y="10784"/>
                </a:cubicBezTo>
                <a:cubicBezTo>
                  <a:pt x="18964" y="12469"/>
                  <a:pt x="21716" y="11924"/>
                  <a:pt x="23773" y="11032"/>
                </a:cubicBezTo>
                <a:cubicBezTo>
                  <a:pt x="25856" y="10139"/>
                  <a:pt x="28235" y="9048"/>
                  <a:pt x="30243" y="10065"/>
                </a:cubicBezTo>
                <a:cubicBezTo>
                  <a:pt x="31656" y="10784"/>
                  <a:pt x="32425" y="12345"/>
                  <a:pt x="32772" y="13882"/>
                </a:cubicBezTo>
                <a:cubicBezTo>
                  <a:pt x="33119" y="15370"/>
                  <a:pt x="33144" y="17055"/>
                  <a:pt x="32227" y="18245"/>
                </a:cubicBezTo>
                <a:cubicBezTo>
                  <a:pt x="31582" y="19088"/>
                  <a:pt x="30566" y="19559"/>
                  <a:pt x="29549" y="19807"/>
                </a:cubicBezTo>
                <a:cubicBezTo>
                  <a:pt x="25459" y="20848"/>
                  <a:pt x="21270" y="19039"/>
                  <a:pt x="17080" y="18592"/>
                </a:cubicBezTo>
                <a:cubicBezTo>
                  <a:pt x="15370" y="18394"/>
                  <a:pt x="13610" y="18444"/>
                  <a:pt x="11899" y="18716"/>
                </a:cubicBezTo>
                <a:cubicBezTo>
                  <a:pt x="8800" y="19237"/>
                  <a:pt x="5379" y="20427"/>
                  <a:pt x="2727" y="18741"/>
                </a:cubicBezTo>
                <a:cubicBezTo>
                  <a:pt x="843" y="17551"/>
                  <a:pt x="0" y="15147"/>
                  <a:pt x="124" y="12940"/>
                </a:cubicBezTo>
                <a:cubicBezTo>
                  <a:pt x="297" y="9148"/>
                  <a:pt x="3347" y="4735"/>
                  <a:pt x="6123" y="2306"/>
                </a:cubicBezTo>
                <a:close/>
              </a:path>
            </a:pathLst>
          </a:custGeom>
          <a:noFill/>
          <a:ln w="4950"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p:cNvSpPr/>
          <p:nvPr/>
        </p:nvSpPr>
        <p:spPr>
          <a:xfrm rot="5400000">
            <a:off x="3981651" y="4338804"/>
            <a:ext cx="1009504" cy="1384708"/>
          </a:xfrm>
          <a:custGeom>
            <a:avLst/>
            <a:gdLst/>
            <a:ahLst/>
            <a:cxnLst/>
            <a:rect l="l" t="t" r="r" b="b"/>
            <a:pathLst>
              <a:path w="30691" h="42098" extrusionOk="0">
                <a:moveTo>
                  <a:pt x="21822" y="0"/>
                </a:moveTo>
                <a:cubicBezTo>
                  <a:pt x="21059" y="0"/>
                  <a:pt x="20354" y="73"/>
                  <a:pt x="19857" y="175"/>
                </a:cubicBezTo>
                <a:cubicBezTo>
                  <a:pt x="17577" y="621"/>
                  <a:pt x="15494" y="2183"/>
                  <a:pt x="14651" y="4340"/>
                </a:cubicBezTo>
                <a:cubicBezTo>
                  <a:pt x="14279" y="5331"/>
                  <a:pt x="14156" y="6397"/>
                  <a:pt x="14156" y="7438"/>
                </a:cubicBezTo>
                <a:cubicBezTo>
                  <a:pt x="14131" y="9645"/>
                  <a:pt x="14577" y="11851"/>
                  <a:pt x="15445" y="13859"/>
                </a:cubicBezTo>
                <a:cubicBezTo>
                  <a:pt x="16312" y="15941"/>
                  <a:pt x="17676" y="18073"/>
                  <a:pt x="17229" y="20304"/>
                </a:cubicBezTo>
                <a:cubicBezTo>
                  <a:pt x="16833" y="22287"/>
                  <a:pt x="15023" y="23750"/>
                  <a:pt x="13114" y="24444"/>
                </a:cubicBezTo>
                <a:cubicBezTo>
                  <a:pt x="11206" y="25138"/>
                  <a:pt x="9148" y="25237"/>
                  <a:pt x="7140" y="25609"/>
                </a:cubicBezTo>
                <a:cubicBezTo>
                  <a:pt x="5132" y="25956"/>
                  <a:pt x="3075" y="26625"/>
                  <a:pt x="1736" y="28138"/>
                </a:cubicBezTo>
                <a:cubicBezTo>
                  <a:pt x="447" y="29575"/>
                  <a:pt x="1" y="31608"/>
                  <a:pt x="50" y="33517"/>
                </a:cubicBezTo>
                <a:cubicBezTo>
                  <a:pt x="75" y="34409"/>
                  <a:pt x="199" y="35327"/>
                  <a:pt x="571" y="36145"/>
                </a:cubicBezTo>
                <a:cubicBezTo>
                  <a:pt x="1240" y="37533"/>
                  <a:pt x="2604" y="38475"/>
                  <a:pt x="3967" y="39219"/>
                </a:cubicBezTo>
                <a:cubicBezTo>
                  <a:pt x="7239" y="40991"/>
                  <a:pt x="10929" y="42097"/>
                  <a:pt x="14652" y="42097"/>
                </a:cubicBezTo>
                <a:cubicBezTo>
                  <a:pt x="14991" y="42097"/>
                  <a:pt x="15329" y="42088"/>
                  <a:pt x="15668" y="42069"/>
                </a:cubicBezTo>
                <a:cubicBezTo>
                  <a:pt x="19708" y="41846"/>
                  <a:pt x="23749" y="40210"/>
                  <a:pt x="26526" y="37235"/>
                </a:cubicBezTo>
                <a:cubicBezTo>
                  <a:pt x="29302" y="34261"/>
                  <a:pt x="30690" y="29947"/>
                  <a:pt x="29773" y="25981"/>
                </a:cubicBezTo>
                <a:cubicBezTo>
                  <a:pt x="29327" y="23998"/>
                  <a:pt x="28360" y="22188"/>
                  <a:pt x="27567" y="20329"/>
                </a:cubicBezTo>
                <a:cubicBezTo>
                  <a:pt x="25757" y="16115"/>
                  <a:pt x="24815" y="11430"/>
                  <a:pt x="25360" y="6843"/>
                </a:cubicBezTo>
                <a:cubicBezTo>
                  <a:pt x="25509" y="5455"/>
                  <a:pt x="26848" y="2728"/>
                  <a:pt x="26030" y="1415"/>
                </a:cubicBezTo>
                <a:cubicBezTo>
                  <a:pt x="25354" y="333"/>
                  <a:pt x="23456" y="0"/>
                  <a:pt x="218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5"/>
          <p:cNvSpPr/>
          <p:nvPr/>
        </p:nvSpPr>
        <p:spPr>
          <a:xfrm rot="5400000">
            <a:off x="4324581" y="4396355"/>
            <a:ext cx="614004" cy="1436744"/>
          </a:xfrm>
          <a:custGeom>
            <a:avLst/>
            <a:gdLst/>
            <a:ahLst/>
            <a:cxnLst/>
            <a:rect l="l" t="t" r="r" b="b"/>
            <a:pathLst>
              <a:path w="18667" h="43680" fill="none" extrusionOk="0">
                <a:moveTo>
                  <a:pt x="8354" y="2232"/>
                </a:moveTo>
                <a:cubicBezTo>
                  <a:pt x="6470" y="3744"/>
                  <a:pt x="5503" y="6322"/>
                  <a:pt x="5925" y="8702"/>
                </a:cubicBezTo>
                <a:cubicBezTo>
                  <a:pt x="6520" y="12073"/>
                  <a:pt x="9668" y="15023"/>
                  <a:pt x="8924" y="18395"/>
                </a:cubicBezTo>
                <a:cubicBezTo>
                  <a:pt x="8255" y="21345"/>
                  <a:pt x="4983" y="22807"/>
                  <a:pt x="3024" y="25137"/>
                </a:cubicBezTo>
                <a:cubicBezTo>
                  <a:pt x="1958" y="26426"/>
                  <a:pt x="1264" y="28013"/>
                  <a:pt x="893" y="29649"/>
                </a:cubicBezTo>
                <a:cubicBezTo>
                  <a:pt x="0" y="33690"/>
                  <a:pt x="1215" y="38276"/>
                  <a:pt x="4388" y="40903"/>
                </a:cubicBezTo>
                <a:cubicBezTo>
                  <a:pt x="7586" y="43531"/>
                  <a:pt x="12767" y="43680"/>
                  <a:pt x="15717" y="40779"/>
                </a:cubicBezTo>
                <a:cubicBezTo>
                  <a:pt x="18072" y="38474"/>
                  <a:pt x="18667" y="34880"/>
                  <a:pt x="18270" y="31632"/>
                </a:cubicBezTo>
                <a:cubicBezTo>
                  <a:pt x="17873" y="28360"/>
                  <a:pt x="16609" y="25286"/>
                  <a:pt x="15791" y="22113"/>
                </a:cubicBezTo>
                <a:cubicBezTo>
                  <a:pt x="14428" y="16932"/>
                  <a:pt x="14155" y="11503"/>
                  <a:pt x="14973" y="6223"/>
                </a:cubicBezTo>
                <a:cubicBezTo>
                  <a:pt x="15221" y="4636"/>
                  <a:pt x="15890" y="2430"/>
                  <a:pt x="14328" y="1265"/>
                </a:cubicBezTo>
                <a:cubicBezTo>
                  <a:pt x="12643" y="1"/>
                  <a:pt x="9767" y="1092"/>
                  <a:pt x="8354" y="2232"/>
                </a:cubicBezTo>
                <a:close/>
              </a:path>
            </a:pathLst>
          </a:custGeom>
          <a:noFill/>
          <a:ln w="4950"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p:nvPr/>
        </p:nvSpPr>
        <p:spPr>
          <a:xfrm rot="-5400000">
            <a:off x="4508478" y="-486352"/>
            <a:ext cx="680498" cy="1250302"/>
          </a:xfrm>
          <a:custGeom>
            <a:avLst/>
            <a:gdLst/>
            <a:ahLst/>
            <a:cxnLst/>
            <a:rect l="l" t="t" r="r" b="b"/>
            <a:pathLst>
              <a:path w="16536" h="30384" extrusionOk="0">
                <a:moveTo>
                  <a:pt x="8048" y="0"/>
                </a:moveTo>
                <a:cubicBezTo>
                  <a:pt x="5587" y="0"/>
                  <a:pt x="3120" y="1118"/>
                  <a:pt x="1785" y="3190"/>
                </a:cubicBezTo>
                <a:cubicBezTo>
                  <a:pt x="967" y="4429"/>
                  <a:pt x="571" y="5867"/>
                  <a:pt x="323" y="7305"/>
                </a:cubicBezTo>
                <a:cubicBezTo>
                  <a:pt x="100" y="8644"/>
                  <a:pt x="0" y="10007"/>
                  <a:pt x="224" y="11321"/>
                </a:cubicBezTo>
                <a:cubicBezTo>
                  <a:pt x="695" y="13998"/>
                  <a:pt x="2455" y="16155"/>
                  <a:pt x="3744" y="18485"/>
                </a:cubicBezTo>
                <a:cubicBezTo>
                  <a:pt x="5008" y="20815"/>
                  <a:pt x="5504" y="23145"/>
                  <a:pt x="5553" y="25773"/>
                </a:cubicBezTo>
                <a:cubicBezTo>
                  <a:pt x="5578" y="27384"/>
                  <a:pt x="5405" y="28971"/>
                  <a:pt x="6966" y="29888"/>
                </a:cubicBezTo>
                <a:cubicBezTo>
                  <a:pt x="7535" y="30228"/>
                  <a:pt x="8168" y="30383"/>
                  <a:pt x="8801" y="30383"/>
                </a:cubicBezTo>
                <a:cubicBezTo>
                  <a:pt x="10433" y="30383"/>
                  <a:pt x="12072" y="29352"/>
                  <a:pt x="12643" y="27781"/>
                </a:cubicBezTo>
                <a:cubicBezTo>
                  <a:pt x="13783" y="24757"/>
                  <a:pt x="11007" y="21534"/>
                  <a:pt x="11354" y="18336"/>
                </a:cubicBezTo>
                <a:cubicBezTo>
                  <a:pt x="11627" y="15758"/>
                  <a:pt x="13783" y="13849"/>
                  <a:pt x="14874" y="11519"/>
                </a:cubicBezTo>
                <a:cubicBezTo>
                  <a:pt x="16535" y="7974"/>
                  <a:pt x="15345" y="3314"/>
                  <a:pt x="12098" y="1157"/>
                </a:cubicBezTo>
                <a:cubicBezTo>
                  <a:pt x="10898" y="375"/>
                  <a:pt x="9474" y="0"/>
                  <a:pt x="80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5"/>
          <p:cNvSpPr/>
          <p:nvPr/>
        </p:nvSpPr>
        <p:spPr>
          <a:xfrm rot="-5400000">
            <a:off x="4674580" y="-576285"/>
            <a:ext cx="659098" cy="1388360"/>
          </a:xfrm>
          <a:custGeom>
            <a:avLst/>
            <a:gdLst/>
            <a:ahLst/>
            <a:cxnLst/>
            <a:rect l="l" t="t" r="r" b="b"/>
            <a:pathLst>
              <a:path w="16016" h="33739" fill="none" extrusionOk="0">
                <a:moveTo>
                  <a:pt x="2158" y="0"/>
                </a:moveTo>
                <a:cubicBezTo>
                  <a:pt x="2034" y="2380"/>
                  <a:pt x="3967" y="4413"/>
                  <a:pt x="6050" y="5578"/>
                </a:cubicBezTo>
                <a:cubicBezTo>
                  <a:pt x="8132" y="6718"/>
                  <a:pt x="10512" y="7338"/>
                  <a:pt x="12495" y="8676"/>
                </a:cubicBezTo>
                <a:cubicBezTo>
                  <a:pt x="14478" y="10040"/>
                  <a:pt x="16015" y="12519"/>
                  <a:pt x="15222" y="14775"/>
                </a:cubicBezTo>
                <a:cubicBezTo>
                  <a:pt x="14181" y="17725"/>
                  <a:pt x="9942" y="18518"/>
                  <a:pt x="8876" y="21468"/>
                </a:cubicBezTo>
                <a:cubicBezTo>
                  <a:pt x="8578" y="22335"/>
                  <a:pt x="8603" y="23277"/>
                  <a:pt x="8628" y="24219"/>
                </a:cubicBezTo>
                <a:cubicBezTo>
                  <a:pt x="8653" y="25608"/>
                  <a:pt x="8702" y="27021"/>
                  <a:pt x="8752" y="28409"/>
                </a:cubicBezTo>
                <a:cubicBezTo>
                  <a:pt x="8801" y="30293"/>
                  <a:pt x="8553" y="32673"/>
                  <a:pt x="6768" y="33342"/>
                </a:cubicBezTo>
                <a:cubicBezTo>
                  <a:pt x="5727" y="33739"/>
                  <a:pt x="4488" y="33268"/>
                  <a:pt x="3695" y="32474"/>
                </a:cubicBezTo>
                <a:cubicBezTo>
                  <a:pt x="2901" y="31656"/>
                  <a:pt x="2455" y="30566"/>
                  <a:pt x="2133" y="29475"/>
                </a:cubicBezTo>
                <a:cubicBezTo>
                  <a:pt x="1563" y="27665"/>
                  <a:pt x="1240" y="25707"/>
                  <a:pt x="1711" y="23872"/>
                </a:cubicBezTo>
                <a:cubicBezTo>
                  <a:pt x="2282" y="21567"/>
                  <a:pt x="4066" y="19386"/>
                  <a:pt x="3397" y="17130"/>
                </a:cubicBezTo>
                <a:cubicBezTo>
                  <a:pt x="2827" y="15270"/>
                  <a:pt x="1935" y="13436"/>
                  <a:pt x="1265" y="11602"/>
                </a:cubicBezTo>
                <a:cubicBezTo>
                  <a:pt x="571" y="9792"/>
                  <a:pt x="1" y="7883"/>
                  <a:pt x="26" y="5925"/>
                </a:cubicBezTo>
                <a:cubicBezTo>
                  <a:pt x="75" y="3991"/>
                  <a:pt x="645" y="1190"/>
                  <a:pt x="2158" y="0"/>
                </a:cubicBezTo>
                <a:close/>
              </a:path>
            </a:pathLst>
          </a:custGeom>
          <a:noFill/>
          <a:ln w="4950"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7" name="Google Shape;127;p15"/>
          <p:cNvGrpSpPr/>
          <p:nvPr/>
        </p:nvGrpSpPr>
        <p:grpSpPr>
          <a:xfrm rot="-5400000">
            <a:off x="8747145" y="2526395"/>
            <a:ext cx="257707" cy="139464"/>
            <a:chOff x="3564674" y="9432548"/>
            <a:chExt cx="257707" cy="139464"/>
          </a:xfrm>
        </p:grpSpPr>
        <p:sp>
          <p:nvSpPr>
            <p:cNvPr id="128" name="Google Shape;128;p15"/>
            <p:cNvSpPr/>
            <p:nvPr/>
          </p:nvSpPr>
          <p:spPr>
            <a:xfrm>
              <a:off x="3704922" y="9434160"/>
              <a:ext cx="117459" cy="135386"/>
            </a:xfrm>
            <a:custGeom>
              <a:avLst/>
              <a:gdLst/>
              <a:ahLst/>
              <a:cxnLst/>
              <a:rect l="l" t="t" r="r" b="b"/>
              <a:pathLst>
                <a:path w="3571" h="4116" extrusionOk="0">
                  <a:moveTo>
                    <a:pt x="1" y="1"/>
                  </a:moveTo>
                  <a:lnTo>
                    <a:pt x="2058" y="2058"/>
                  </a:lnTo>
                  <a:lnTo>
                    <a:pt x="1" y="4116"/>
                  </a:lnTo>
                  <a:lnTo>
                    <a:pt x="1513" y="4116"/>
                  </a:lnTo>
                  <a:lnTo>
                    <a:pt x="3570" y="2058"/>
                  </a:lnTo>
                  <a:lnTo>
                    <a:pt x="15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5"/>
            <p:cNvSpPr/>
            <p:nvPr/>
          </p:nvSpPr>
          <p:spPr>
            <a:xfrm>
              <a:off x="3582633" y="9434160"/>
              <a:ext cx="117426" cy="135386"/>
            </a:xfrm>
            <a:custGeom>
              <a:avLst/>
              <a:gdLst/>
              <a:ahLst/>
              <a:cxnLst/>
              <a:rect l="l" t="t" r="r" b="b"/>
              <a:pathLst>
                <a:path w="3570" h="4116" extrusionOk="0">
                  <a:moveTo>
                    <a:pt x="0" y="1"/>
                  </a:moveTo>
                  <a:lnTo>
                    <a:pt x="2058" y="2058"/>
                  </a:lnTo>
                  <a:lnTo>
                    <a:pt x="0" y="4116"/>
                  </a:lnTo>
                  <a:lnTo>
                    <a:pt x="1512" y="4116"/>
                  </a:lnTo>
                  <a:lnTo>
                    <a:pt x="3570" y="2058"/>
                  </a:lnTo>
                  <a:lnTo>
                    <a:pt x="15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p:nvPr/>
          </p:nvSpPr>
          <p:spPr>
            <a:xfrm>
              <a:off x="3686174" y="9432548"/>
              <a:ext cx="124794" cy="139464"/>
            </a:xfrm>
            <a:custGeom>
              <a:avLst/>
              <a:gdLst/>
              <a:ahLst/>
              <a:cxnLst/>
              <a:rect l="l" t="t" r="r" b="b"/>
              <a:pathLst>
                <a:path w="3794" h="4240" extrusionOk="0">
                  <a:moveTo>
                    <a:pt x="1637" y="124"/>
                  </a:moveTo>
                  <a:lnTo>
                    <a:pt x="3645" y="2107"/>
                  </a:lnTo>
                  <a:lnTo>
                    <a:pt x="1637" y="4115"/>
                  </a:lnTo>
                  <a:lnTo>
                    <a:pt x="273" y="4115"/>
                  </a:lnTo>
                  <a:lnTo>
                    <a:pt x="2281" y="2107"/>
                  </a:lnTo>
                  <a:lnTo>
                    <a:pt x="273" y="124"/>
                  </a:lnTo>
                  <a:close/>
                  <a:moveTo>
                    <a:pt x="0" y="0"/>
                  </a:moveTo>
                  <a:lnTo>
                    <a:pt x="2132" y="2107"/>
                  </a:lnTo>
                  <a:lnTo>
                    <a:pt x="0" y="4239"/>
                  </a:lnTo>
                  <a:lnTo>
                    <a:pt x="1686" y="4239"/>
                  </a:lnTo>
                  <a:lnTo>
                    <a:pt x="3793" y="2107"/>
                  </a:lnTo>
                  <a:lnTo>
                    <a:pt x="16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5"/>
            <p:cNvSpPr/>
            <p:nvPr/>
          </p:nvSpPr>
          <p:spPr>
            <a:xfrm>
              <a:off x="3564674" y="9432548"/>
              <a:ext cx="124794" cy="139464"/>
            </a:xfrm>
            <a:custGeom>
              <a:avLst/>
              <a:gdLst/>
              <a:ahLst/>
              <a:cxnLst/>
              <a:rect l="l" t="t" r="r" b="b"/>
              <a:pathLst>
                <a:path w="3794" h="4240" extrusionOk="0">
                  <a:moveTo>
                    <a:pt x="1637" y="124"/>
                  </a:moveTo>
                  <a:lnTo>
                    <a:pt x="3620" y="2107"/>
                  </a:lnTo>
                  <a:lnTo>
                    <a:pt x="1637" y="4115"/>
                  </a:lnTo>
                  <a:lnTo>
                    <a:pt x="274" y="4115"/>
                  </a:lnTo>
                  <a:lnTo>
                    <a:pt x="2257" y="2107"/>
                  </a:lnTo>
                  <a:lnTo>
                    <a:pt x="274" y="124"/>
                  </a:lnTo>
                  <a:close/>
                  <a:moveTo>
                    <a:pt x="1" y="0"/>
                  </a:moveTo>
                  <a:lnTo>
                    <a:pt x="2108" y="2107"/>
                  </a:lnTo>
                  <a:lnTo>
                    <a:pt x="1" y="4239"/>
                  </a:lnTo>
                  <a:lnTo>
                    <a:pt x="1662" y="4239"/>
                  </a:lnTo>
                  <a:lnTo>
                    <a:pt x="3794" y="2107"/>
                  </a:lnTo>
                  <a:lnTo>
                    <a:pt x="16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 name="Google Shape;132;p15"/>
          <p:cNvGrpSpPr/>
          <p:nvPr/>
        </p:nvGrpSpPr>
        <p:grpSpPr>
          <a:xfrm>
            <a:off x="1494214" y="4850807"/>
            <a:ext cx="260931" cy="140254"/>
            <a:chOff x="3579377" y="7011757"/>
            <a:chExt cx="260931" cy="140254"/>
          </a:xfrm>
        </p:grpSpPr>
        <p:sp>
          <p:nvSpPr>
            <p:cNvPr id="133" name="Google Shape;133;p15"/>
            <p:cNvSpPr/>
            <p:nvPr/>
          </p:nvSpPr>
          <p:spPr>
            <a:xfrm>
              <a:off x="3721237" y="7013369"/>
              <a:ext cx="119071" cy="137030"/>
            </a:xfrm>
            <a:custGeom>
              <a:avLst/>
              <a:gdLst/>
              <a:ahLst/>
              <a:cxnLst/>
              <a:rect l="l" t="t" r="r" b="b"/>
              <a:pathLst>
                <a:path w="3620" h="4166" extrusionOk="0">
                  <a:moveTo>
                    <a:pt x="0" y="1"/>
                  </a:moveTo>
                  <a:lnTo>
                    <a:pt x="2083" y="2083"/>
                  </a:lnTo>
                  <a:lnTo>
                    <a:pt x="0" y="4165"/>
                  </a:lnTo>
                  <a:lnTo>
                    <a:pt x="1537" y="4165"/>
                  </a:lnTo>
                  <a:lnTo>
                    <a:pt x="3620" y="2083"/>
                  </a:lnTo>
                  <a:lnTo>
                    <a:pt x="15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3598125" y="7013369"/>
              <a:ext cx="119071" cy="137030"/>
            </a:xfrm>
            <a:custGeom>
              <a:avLst/>
              <a:gdLst/>
              <a:ahLst/>
              <a:cxnLst/>
              <a:rect l="l" t="t" r="r" b="b"/>
              <a:pathLst>
                <a:path w="3620" h="4166" extrusionOk="0">
                  <a:moveTo>
                    <a:pt x="0" y="1"/>
                  </a:moveTo>
                  <a:lnTo>
                    <a:pt x="2083" y="2083"/>
                  </a:lnTo>
                  <a:lnTo>
                    <a:pt x="0" y="4165"/>
                  </a:lnTo>
                  <a:lnTo>
                    <a:pt x="1537" y="4165"/>
                  </a:lnTo>
                  <a:lnTo>
                    <a:pt x="3619" y="2083"/>
                  </a:lnTo>
                  <a:lnTo>
                    <a:pt x="15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3703311" y="7011757"/>
              <a:ext cx="125584" cy="140254"/>
            </a:xfrm>
            <a:custGeom>
              <a:avLst/>
              <a:gdLst/>
              <a:ahLst/>
              <a:cxnLst/>
              <a:rect l="l" t="t" r="r" b="b"/>
              <a:pathLst>
                <a:path w="3818" h="4264" extrusionOk="0">
                  <a:moveTo>
                    <a:pt x="1636" y="99"/>
                  </a:moveTo>
                  <a:lnTo>
                    <a:pt x="3669" y="2132"/>
                  </a:lnTo>
                  <a:lnTo>
                    <a:pt x="1636" y="4140"/>
                  </a:lnTo>
                  <a:lnTo>
                    <a:pt x="273" y="4140"/>
                  </a:lnTo>
                  <a:lnTo>
                    <a:pt x="2281" y="2132"/>
                  </a:lnTo>
                  <a:lnTo>
                    <a:pt x="273" y="99"/>
                  </a:lnTo>
                  <a:close/>
                  <a:moveTo>
                    <a:pt x="0" y="0"/>
                  </a:moveTo>
                  <a:lnTo>
                    <a:pt x="2132" y="2132"/>
                  </a:lnTo>
                  <a:lnTo>
                    <a:pt x="0" y="4264"/>
                  </a:lnTo>
                  <a:lnTo>
                    <a:pt x="1686" y="4264"/>
                  </a:lnTo>
                  <a:lnTo>
                    <a:pt x="3818" y="2132"/>
                  </a:lnTo>
                  <a:lnTo>
                    <a:pt x="16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5"/>
            <p:cNvSpPr/>
            <p:nvPr/>
          </p:nvSpPr>
          <p:spPr>
            <a:xfrm>
              <a:off x="3579377" y="7011757"/>
              <a:ext cx="126406" cy="140254"/>
            </a:xfrm>
            <a:custGeom>
              <a:avLst/>
              <a:gdLst/>
              <a:ahLst/>
              <a:cxnLst/>
              <a:rect l="l" t="t" r="r" b="b"/>
              <a:pathLst>
                <a:path w="3843" h="4264" extrusionOk="0">
                  <a:moveTo>
                    <a:pt x="1661" y="99"/>
                  </a:moveTo>
                  <a:lnTo>
                    <a:pt x="3669" y="2132"/>
                  </a:lnTo>
                  <a:lnTo>
                    <a:pt x="1661" y="4140"/>
                  </a:lnTo>
                  <a:lnTo>
                    <a:pt x="273" y="4140"/>
                  </a:lnTo>
                  <a:lnTo>
                    <a:pt x="2305" y="2132"/>
                  </a:lnTo>
                  <a:lnTo>
                    <a:pt x="273" y="99"/>
                  </a:lnTo>
                  <a:close/>
                  <a:moveTo>
                    <a:pt x="0" y="0"/>
                  </a:moveTo>
                  <a:lnTo>
                    <a:pt x="2132" y="2132"/>
                  </a:lnTo>
                  <a:lnTo>
                    <a:pt x="0" y="4264"/>
                  </a:lnTo>
                  <a:lnTo>
                    <a:pt x="1711" y="4264"/>
                  </a:lnTo>
                  <a:lnTo>
                    <a:pt x="3842" y="2132"/>
                  </a:lnTo>
                  <a:lnTo>
                    <a:pt x="17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 name="Google Shape;137;p15"/>
          <p:cNvGrpSpPr/>
          <p:nvPr/>
        </p:nvGrpSpPr>
        <p:grpSpPr>
          <a:xfrm rot="10800000">
            <a:off x="6533281" y="4818100"/>
            <a:ext cx="364505" cy="133774"/>
            <a:chOff x="2127731" y="6970150"/>
            <a:chExt cx="364505" cy="133774"/>
          </a:xfrm>
        </p:grpSpPr>
        <p:sp>
          <p:nvSpPr>
            <p:cNvPr id="138" name="Google Shape;138;p15"/>
            <p:cNvSpPr/>
            <p:nvPr/>
          </p:nvSpPr>
          <p:spPr>
            <a:xfrm>
              <a:off x="2379678" y="6972617"/>
              <a:ext cx="112558" cy="129662"/>
            </a:xfrm>
            <a:custGeom>
              <a:avLst/>
              <a:gdLst/>
              <a:ahLst/>
              <a:cxnLst/>
              <a:rect l="l" t="t" r="r" b="b"/>
              <a:pathLst>
                <a:path w="3422" h="3942" extrusionOk="0">
                  <a:moveTo>
                    <a:pt x="1" y="0"/>
                  </a:moveTo>
                  <a:lnTo>
                    <a:pt x="1959" y="1959"/>
                  </a:lnTo>
                  <a:lnTo>
                    <a:pt x="1" y="3942"/>
                  </a:lnTo>
                  <a:lnTo>
                    <a:pt x="1438" y="3942"/>
                  </a:lnTo>
                  <a:lnTo>
                    <a:pt x="3422" y="1959"/>
                  </a:lnTo>
                  <a:lnTo>
                    <a:pt x="143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5"/>
            <p:cNvSpPr/>
            <p:nvPr/>
          </p:nvSpPr>
          <p:spPr>
            <a:xfrm>
              <a:off x="2262256" y="6972617"/>
              <a:ext cx="112558" cy="129662"/>
            </a:xfrm>
            <a:custGeom>
              <a:avLst/>
              <a:gdLst/>
              <a:ahLst/>
              <a:cxnLst/>
              <a:rect l="l" t="t" r="r" b="b"/>
              <a:pathLst>
                <a:path w="3422" h="3942" extrusionOk="0">
                  <a:moveTo>
                    <a:pt x="1" y="0"/>
                  </a:moveTo>
                  <a:lnTo>
                    <a:pt x="1984" y="1959"/>
                  </a:lnTo>
                  <a:lnTo>
                    <a:pt x="1" y="3942"/>
                  </a:lnTo>
                  <a:lnTo>
                    <a:pt x="1464" y="3942"/>
                  </a:lnTo>
                  <a:lnTo>
                    <a:pt x="3422" y="1959"/>
                  </a:lnTo>
                  <a:lnTo>
                    <a:pt x="14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5"/>
            <p:cNvSpPr/>
            <p:nvPr/>
          </p:nvSpPr>
          <p:spPr>
            <a:xfrm>
              <a:off x="2144867" y="6972617"/>
              <a:ext cx="113380" cy="129662"/>
            </a:xfrm>
            <a:custGeom>
              <a:avLst/>
              <a:gdLst/>
              <a:ahLst/>
              <a:cxnLst/>
              <a:rect l="l" t="t" r="r" b="b"/>
              <a:pathLst>
                <a:path w="3447" h="3942" extrusionOk="0">
                  <a:moveTo>
                    <a:pt x="0" y="0"/>
                  </a:moveTo>
                  <a:lnTo>
                    <a:pt x="1983" y="1959"/>
                  </a:lnTo>
                  <a:lnTo>
                    <a:pt x="0" y="3942"/>
                  </a:lnTo>
                  <a:lnTo>
                    <a:pt x="1463" y="3942"/>
                  </a:lnTo>
                  <a:lnTo>
                    <a:pt x="3446" y="1959"/>
                  </a:lnTo>
                  <a:lnTo>
                    <a:pt x="14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5"/>
            <p:cNvSpPr/>
            <p:nvPr/>
          </p:nvSpPr>
          <p:spPr>
            <a:xfrm>
              <a:off x="2361752" y="6970150"/>
              <a:ext cx="119893" cy="133774"/>
            </a:xfrm>
            <a:custGeom>
              <a:avLst/>
              <a:gdLst/>
              <a:ahLst/>
              <a:cxnLst/>
              <a:rect l="l" t="t" r="r" b="b"/>
              <a:pathLst>
                <a:path w="3645" h="4067" extrusionOk="0">
                  <a:moveTo>
                    <a:pt x="1562" y="125"/>
                  </a:moveTo>
                  <a:lnTo>
                    <a:pt x="3496" y="2034"/>
                  </a:lnTo>
                  <a:lnTo>
                    <a:pt x="1562" y="3967"/>
                  </a:lnTo>
                  <a:lnTo>
                    <a:pt x="273" y="3967"/>
                  </a:lnTo>
                  <a:lnTo>
                    <a:pt x="2182" y="2034"/>
                  </a:lnTo>
                  <a:lnTo>
                    <a:pt x="273" y="125"/>
                  </a:lnTo>
                  <a:close/>
                  <a:moveTo>
                    <a:pt x="0" y="1"/>
                  </a:moveTo>
                  <a:lnTo>
                    <a:pt x="2033" y="2034"/>
                  </a:lnTo>
                  <a:lnTo>
                    <a:pt x="0" y="4066"/>
                  </a:lnTo>
                  <a:lnTo>
                    <a:pt x="1612" y="4066"/>
                  </a:lnTo>
                  <a:lnTo>
                    <a:pt x="3644" y="2034"/>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5"/>
            <p:cNvSpPr/>
            <p:nvPr/>
          </p:nvSpPr>
          <p:spPr>
            <a:xfrm>
              <a:off x="2244331" y="6970150"/>
              <a:ext cx="119893" cy="133774"/>
            </a:xfrm>
            <a:custGeom>
              <a:avLst/>
              <a:gdLst/>
              <a:ahLst/>
              <a:cxnLst/>
              <a:rect l="l" t="t" r="r" b="b"/>
              <a:pathLst>
                <a:path w="3645" h="4067" extrusionOk="0">
                  <a:moveTo>
                    <a:pt x="1587" y="125"/>
                  </a:moveTo>
                  <a:lnTo>
                    <a:pt x="3496" y="2034"/>
                  </a:lnTo>
                  <a:lnTo>
                    <a:pt x="1587" y="3967"/>
                  </a:lnTo>
                  <a:lnTo>
                    <a:pt x="273" y="3967"/>
                  </a:lnTo>
                  <a:lnTo>
                    <a:pt x="2182" y="2034"/>
                  </a:lnTo>
                  <a:lnTo>
                    <a:pt x="273" y="125"/>
                  </a:lnTo>
                  <a:close/>
                  <a:moveTo>
                    <a:pt x="1" y="1"/>
                  </a:moveTo>
                  <a:lnTo>
                    <a:pt x="2033" y="2034"/>
                  </a:lnTo>
                  <a:lnTo>
                    <a:pt x="1" y="4066"/>
                  </a:lnTo>
                  <a:lnTo>
                    <a:pt x="1612" y="4066"/>
                  </a:lnTo>
                  <a:lnTo>
                    <a:pt x="3645" y="2034"/>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5"/>
            <p:cNvSpPr/>
            <p:nvPr/>
          </p:nvSpPr>
          <p:spPr>
            <a:xfrm>
              <a:off x="2127731" y="6970150"/>
              <a:ext cx="119893" cy="133774"/>
            </a:xfrm>
            <a:custGeom>
              <a:avLst/>
              <a:gdLst/>
              <a:ahLst/>
              <a:cxnLst/>
              <a:rect l="l" t="t" r="r" b="b"/>
              <a:pathLst>
                <a:path w="3645" h="4067" extrusionOk="0">
                  <a:moveTo>
                    <a:pt x="1562" y="125"/>
                  </a:moveTo>
                  <a:lnTo>
                    <a:pt x="3471" y="2034"/>
                  </a:lnTo>
                  <a:lnTo>
                    <a:pt x="1562" y="3967"/>
                  </a:lnTo>
                  <a:lnTo>
                    <a:pt x="249" y="3967"/>
                  </a:lnTo>
                  <a:lnTo>
                    <a:pt x="2182" y="2034"/>
                  </a:lnTo>
                  <a:lnTo>
                    <a:pt x="249" y="125"/>
                  </a:lnTo>
                  <a:close/>
                  <a:moveTo>
                    <a:pt x="1" y="1"/>
                  </a:moveTo>
                  <a:lnTo>
                    <a:pt x="2033" y="2034"/>
                  </a:lnTo>
                  <a:lnTo>
                    <a:pt x="1" y="4066"/>
                  </a:lnTo>
                  <a:lnTo>
                    <a:pt x="1612" y="4066"/>
                  </a:lnTo>
                  <a:lnTo>
                    <a:pt x="3645" y="2034"/>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 name="Google Shape;144;p15"/>
          <p:cNvGrpSpPr/>
          <p:nvPr/>
        </p:nvGrpSpPr>
        <p:grpSpPr>
          <a:xfrm>
            <a:off x="8700074" y="253283"/>
            <a:ext cx="293748" cy="298803"/>
            <a:chOff x="2300600" y="1393350"/>
            <a:chExt cx="143825" cy="146300"/>
          </a:xfrm>
        </p:grpSpPr>
        <p:sp>
          <p:nvSpPr>
            <p:cNvPr id="145" name="Google Shape;145;p15"/>
            <p:cNvSpPr/>
            <p:nvPr/>
          </p:nvSpPr>
          <p:spPr>
            <a:xfrm>
              <a:off x="2334075" y="1404525"/>
              <a:ext cx="76875" cy="1875"/>
            </a:xfrm>
            <a:custGeom>
              <a:avLst/>
              <a:gdLst/>
              <a:ahLst/>
              <a:cxnLst/>
              <a:rect l="l" t="t" r="r" b="b"/>
              <a:pathLst>
                <a:path w="3075" h="75" extrusionOk="0">
                  <a:moveTo>
                    <a:pt x="1" y="0"/>
                  </a:moveTo>
                  <a:lnTo>
                    <a:pt x="1" y="74"/>
                  </a:lnTo>
                  <a:lnTo>
                    <a:pt x="3074" y="74"/>
                  </a:lnTo>
                  <a:lnTo>
                    <a:pt x="30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5"/>
            <p:cNvSpPr/>
            <p:nvPr/>
          </p:nvSpPr>
          <p:spPr>
            <a:xfrm>
              <a:off x="2352675" y="1393350"/>
              <a:ext cx="39675" cy="1275"/>
            </a:xfrm>
            <a:custGeom>
              <a:avLst/>
              <a:gdLst/>
              <a:ahLst/>
              <a:cxnLst/>
              <a:rect l="l" t="t" r="r" b="b"/>
              <a:pathLst>
                <a:path w="1587" h="51" extrusionOk="0">
                  <a:moveTo>
                    <a:pt x="0" y="1"/>
                  </a:moveTo>
                  <a:lnTo>
                    <a:pt x="0" y="50"/>
                  </a:lnTo>
                  <a:lnTo>
                    <a:pt x="1587" y="50"/>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5"/>
            <p:cNvSpPr/>
            <p:nvPr/>
          </p:nvSpPr>
          <p:spPr>
            <a:xfrm>
              <a:off x="2352675" y="1537750"/>
              <a:ext cx="39675" cy="1900"/>
            </a:xfrm>
            <a:custGeom>
              <a:avLst/>
              <a:gdLst/>
              <a:ahLst/>
              <a:cxnLst/>
              <a:rect l="l" t="t" r="r" b="b"/>
              <a:pathLst>
                <a:path w="1587" h="76" extrusionOk="0">
                  <a:moveTo>
                    <a:pt x="0" y="1"/>
                  </a:moveTo>
                  <a:lnTo>
                    <a:pt x="0" y="75"/>
                  </a:lnTo>
                  <a:lnTo>
                    <a:pt x="1587" y="75"/>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5"/>
            <p:cNvSpPr/>
            <p:nvPr/>
          </p:nvSpPr>
          <p:spPr>
            <a:xfrm>
              <a:off x="2320450" y="1415675"/>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5"/>
            <p:cNvSpPr/>
            <p:nvPr/>
          </p:nvSpPr>
          <p:spPr>
            <a:xfrm>
              <a:off x="2311775" y="1426825"/>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5"/>
            <p:cNvSpPr/>
            <p:nvPr/>
          </p:nvSpPr>
          <p:spPr>
            <a:xfrm>
              <a:off x="2305575" y="143797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5"/>
            <p:cNvSpPr/>
            <p:nvPr/>
          </p:nvSpPr>
          <p:spPr>
            <a:xfrm>
              <a:off x="2301850" y="1449125"/>
              <a:ext cx="140700" cy="1900"/>
            </a:xfrm>
            <a:custGeom>
              <a:avLst/>
              <a:gdLst/>
              <a:ahLst/>
              <a:cxnLst/>
              <a:rect l="l" t="t" r="r" b="b"/>
              <a:pathLst>
                <a:path w="5628" h="76" extrusionOk="0">
                  <a:moveTo>
                    <a:pt x="0" y="1"/>
                  </a:moveTo>
                  <a:lnTo>
                    <a:pt x="0" y="75"/>
                  </a:lnTo>
                  <a:lnTo>
                    <a:pt x="5628" y="75"/>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5"/>
            <p:cNvSpPr/>
            <p:nvPr/>
          </p:nvSpPr>
          <p:spPr>
            <a:xfrm>
              <a:off x="2300600" y="146030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5"/>
            <p:cNvSpPr/>
            <p:nvPr/>
          </p:nvSpPr>
          <p:spPr>
            <a:xfrm>
              <a:off x="2300600" y="147145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5"/>
            <p:cNvSpPr/>
            <p:nvPr/>
          </p:nvSpPr>
          <p:spPr>
            <a:xfrm>
              <a:off x="2301850" y="1482600"/>
              <a:ext cx="140700" cy="1275"/>
            </a:xfrm>
            <a:custGeom>
              <a:avLst/>
              <a:gdLst/>
              <a:ahLst/>
              <a:cxnLst/>
              <a:rect l="l" t="t" r="r" b="b"/>
              <a:pathLst>
                <a:path w="5628" h="51" extrusionOk="0">
                  <a:moveTo>
                    <a:pt x="0" y="1"/>
                  </a:moveTo>
                  <a:lnTo>
                    <a:pt x="0" y="50"/>
                  </a:lnTo>
                  <a:lnTo>
                    <a:pt x="5628" y="50"/>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5"/>
            <p:cNvSpPr/>
            <p:nvPr/>
          </p:nvSpPr>
          <p:spPr>
            <a:xfrm>
              <a:off x="2305575" y="149312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5"/>
            <p:cNvSpPr/>
            <p:nvPr/>
          </p:nvSpPr>
          <p:spPr>
            <a:xfrm>
              <a:off x="2311775" y="1504300"/>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5"/>
            <p:cNvSpPr/>
            <p:nvPr/>
          </p:nvSpPr>
          <p:spPr>
            <a:xfrm>
              <a:off x="2320450" y="1515450"/>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5"/>
            <p:cNvSpPr/>
            <p:nvPr/>
          </p:nvSpPr>
          <p:spPr>
            <a:xfrm>
              <a:off x="2334075" y="1526600"/>
              <a:ext cx="76875" cy="1875"/>
            </a:xfrm>
            <a:custGeom>
              <a:avLst/>
              <a:gdLst/>
              <a:ahLst/>
              <a:cxnLst/>
              <a:rect l="l" t="t" r="r" b="b"/>
              <a:pathLst>
                <a:path w="3075" h="75" extrusionOk="0">
                  <a:moveTo>
                    <a:pt x="1" y="1"/>
                  </a:moveTo>
                  <a:lnTo>
                    <a:pt x="1" y="75"/>
                  </a:lnTo>
                  <a:lnTo>
                    <a:pt x="3074" y="75"/>
                  </a:lnTo>
                  <a:lnTo>
                    <a:pt x="30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5"/>
          <p:cNvGrpSpPr/>
          <p:nvPr/>
        </p:nvGrpSpPr>
        <p:grpSpPr>
          <a:xfrm>
            <a:off x="799424" y="4735595"/>
            <a:ext cx="293748" cy="298803"/>
            <a:chOff x="2300600" y="1393350"/>
            <a:chExt cx="143825" cy="146300"/>
          </a:xfrm>
        </p:grpSpPr>
        <p:sp>
          <p:nvSpPr>
            <p:cNvPr id="160" name="Google Shape;160;p15"/>
            <p:cNvSpPr/>
            <p:nvPr/>
          </p:nvSpPr>
          <p:spPr>
            <a:xfrm>
              <a:off x="2334075" y="1404525"/>
              <a:ext cx="76875" cy="1875"/>
            </a:xfrm>
            <a:custGeom>
              <a:avLst/>
              <a:gdLst/>
              <a:ahLst/>
              <a:cxnLst/>
              <a:rect l="l" t="t" r="r" b="b"/>
              <a:pathLst>
                <a:path w="3075" h="75" extrusionOk="0">
                  <a:moveTo>
                    <a:pt x="1" y="0"/>
                  </a:moveTo>
                  <a:lnTo>
                    <a:pt x="1" y="74"/>
                  </a:lnTo>
                  <a:lnTo>
                    <a:pt x="3074" y="74"/>
                  </a:lnTo>
                  <a:lnTo>
                    <a:pt x="30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5"/>
            <p:cNvSpPr/>
            <p:nvPr/>
          </p:nvSpPr>
          <p:spPr>
            <a:xfrm>
              <a:off x="2352675" y="1393350"/>
              <a:ext cx="39675" cy="1275"/>
            </a:xfrm>
            <a:custGeom>
              <a:avLst/>
              <a:gdLst/>
              <a:ahLst/>
              <a:cxnLst/>
              <a:rect l="l" t="t" r="r" b="b"/>
              <a:pathLst>
                <a:path w="1587" h="51" extrusionOk="0">
                  <a:moveTo>
                    <a:pt x="0" y="1"/>
                  </a:moveTo>
                  <a:lnTo>
                    <a:pt x="0" y="50"/>
                  </a:lnTo>
                  <a:lnTo>
                    <a:pt x="1587" y="50"/>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5"/>
            <p:cNvSpPr/>
            <p:nvPr/>
          </p:nvSpPr>
          <p:spPr>
            <a:xfrm>
              <a:off x="2352675" y="1537750"/>
              <a:ext cx="39675" cy="1900"/>
            </a:xfrm>
            <a:custGeom>
              <a:avLst/>
              <a:gdLst/>
              <a:ahLst/>
              <a:cxnLst/>
              <a:rect l="l" t="t" r="r" b="b"/>
              <a:pathLst>
                <a:path w="1587" h="76" extrusionOk="0">
                  <a:moveTo>
                    <a:pt x="0" y="1"/>
                  </a:moveTo>
                  <a:lnTo>
                    <a:pt x="0" y="75"/>
                  </a:lnTo>
                  <a:lnTo>
                    <a:pt x="1587" y="75"/>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5"/>
            <p:cNvSpPr/>
            <p:nvPr/>
          </p:nvSpPr>
          <p:spPr>
            <a:xfrm>
              <a:off x="2320450" y="1415675"/>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5"/>
            <p:cNvSpPr/>
            <p:nvPr/>
          </p:nvSpPr>
          <p:spPr>
            <a:xfrm>
              <a:off x="2311775" y="1426825"/>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5"/>
            <p:cNvSpPr/>
            <p:nvPr/>
          </p:nvSpPr>
          <p:spPr>
            <a:xfrm>
              <a:off x="2305575" y="143797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5"/>
            <p:cNvSpPr/>
            <p:nvPr/>
          </p:nvSpPr>
          <p:spPr>
            <a:xfrm>
              <a:off x="2301850" y="1449125"/>
              <a:ext cx="140700" cy="1900"/>
            </a:xfrm>
            <a:custGeom>
              <a:avLst/>
              <a:gdLst/>
              <a:ahLst/>
              <a:cxnLst/>
              <a:rect l="l" t="t" r="r" b="b"/>
              <a:pathLst>
                <a:path w="5628" h="76" extrusionOk="0">
                  <a:moveTo>
                    <a:pt x="0" y="1"/>
                  </a:moveTo>
                  <a:lnTo>
                    <a:pt x="0" y="75"/>
                  </a:lnTo>
                  <a:lnTo>
                    <a:pt x="5628" y="75"/>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5"/>
            <p:cNvSpPr/>
            <p:nvPr/>
          </p:nvSpPr>
          <p:spPr>
            <a:xfrm>
              <a:off x="2300600" y="146030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5"/>
            <p:cNvSpPr/>
            <p:nvPr/>
          </p:nvSpPr>
          <p:spPr>
            <a:xfrm>
              <a:off x="2300600" y="147145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5"/>
            <p:cNvSpPr/>
            <p:nvPr/>
          </p:nvSpPr>
          <p:spPr>
            <a:xfrm>
              <a:off x="2301850" y="1482600"/>
              <a:ext cx="140700" cy="1275"/>
            </a:xfrm>
            <a:custGeom>
              <a:avLst/>
              <a:gdLst/>
              <a:ahLst/>
              <a:cxnLst/>
              <a:rect l="l" t="t" r="r" b="b"/>
              <a:pathLst>
                <a:path w="5628" h="51" extrusionOk="0">
                  <a:moveTo>
                    <a:pt x="0" y="1"/>
                  </a:moveTo>
                  <a:lnTo>
                    <a:pt x="0" y="50"/>
                  </a:lnTo>
                  <a:lnTo>
                    <a:pt x="5628" y="50"/>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5"/>
            <p:cNvSpPr/>
            <p:nvPr/>
          </p:nvSpPr>
          <p:spPr>
            <a:xfrm>
              <a:off x="2305575" y="149312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5"/>
            <p:cNvSpPr/>
            <p:nvPr/>
          </p:nvSpPr>
          <p:spPr>
            <a:xfrm>
              <a:off x="2311775" y="1504300"/>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5"/>
            <p:cNvSpPr/>
            <p:nvPr/>
          </p:nvSpPr>
          <p:spPr>
            <a:xfrm>
              <a:off x="2320450" y="1515450"/>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5"/>
            <p:cNvSpPr/>
            <p:nvPr/>
          </p:nvSpPr>
          <p:spPr>
            <a:xfrm>
              <a:off x="2334075" y="1526600"/>
              <a:ext cx="76875" cy="1875"/>
            </a:xfrm>
            <a:custGeom>
              <a:avLst/>
              <a:gdLst/>
              <a:ahLst/>
              <a:cxnLst/>
              <a:rect l="l" t="t" r="r" b="b"/>
              <a:pathLst>
                <a:path w="3075" h="75" extrusionOk="0">
                  <a:moveTo>
                    <a:pt x="1" y="1"/>
                  </a:moveTo>
                  <a:lnTo>
                    <a:pt x="1" y="75"/>
                  </a:lnTo>
                  <a:lnTo>
                    <a:pt x="3074" y="75"/>
                  </a:lnTo>
                  <a:lnTo>
                    <a:pt x="30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5"/>
          <p:cNvGrpSpPr/>
          <p:nvPr/>
        </p:nvGrpSpPr>
        <p:grpSpPr>
          <a:xfrm rot="-5400000">
            <a:off x="217403" y="3854401"/>
            <a:ext cx="238104" cy="128873"/>
            <a:chOff x="1966301" y="9195271"/>
            <a:chExt cx="238104" cy="128873"/>
          </a:xfrm>
        </p:grpSpPr>
        <p:sp>
          <p:nvSpPr>
            <p:cNvPr id="175" name="Google Shape;175;p15"/>
            <p:cNvSpPr/>
            <p:nvPr/>
          </p:nvSpPr>
          <p:spPr>
            <a:xfrm>
              <a:off x="2095925" y="9196883"/>
              <a:ext cx="108479" cy="125616"/>
            </a:xfrm>
            <a:custGeom>
              <a:avLst/>
              <a:gdLst/>
              <a:ahLst/>
              <a:cxnLst/>
              <a:rect l="l" t="t" r="r" b="b"/>
              <a:pathLst>
                <a:path w="3298" h="3819" extrusionOk="0">
                  <a:moveTo>
                    <a:pt x="1" y="1"/>
                  </a:moveTo>
                  <a:lnTo>
                    <a:pt x="1885" y="1910"/>
                  </a:lnTo>
                  <a:lnTo>
                    <a:pt x="1" y="3818"/>
                  </a:lnTo>
                  <a:lnTo>
                    <a:pt x="1389" y="3818"/>
                  </a:lnTo>
                  <a:lnTo>
                    <a:pt x="3298" y="1910"/>
                  </a:lnTo>
                  <a:lnTo>
                    <a:pt x="1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5"/>
            <p:cNvSpPr/>
            <p:nvPr/>
          </p:nvSpPr>
          <p:spPr>
            <a:xfrm>
              <a:off x="1983404" y="9196883"/>
              <a:ext cx="108479" cy="125616"/>
            </a:xfrm>
            <a:custGeom>
              <a:avLst/>
              <a:gdLst/>
              <a:ahLst/>
              <a:cxnLst/>
              <a:rect l="l" t="t" r="r" b="b"/>
              <a:pathLst>
                <a:path w="3298" h="3819" extrusionOk="0">
                  <a:moveTo>
                    <a:pt x="1" y="1"/>
                  </a:moveTo>
                  <a:lnTo>
                    <a:pt x="1885" y="1910"/>
                  </a:lnTo>
                  <a:lnTo>
                    <a:pt x="1" y="3818"/>
                  </a:lnTo>
                  <a:lnTo>
                    <a:pt x="1389" y="3818"/>
                  </a:lnTo>
                  <a:lnTo>
                    <a:pt x="3298" y="1910"/>
                  </a:lnTo>
                  <a:lnTo>
                    <a:pt x="138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5"/>
            <p:cNvSpPr/>
            <p:nvPr/>
          </p:nvSpPr>
          <p:spPr>
            <a:xfrm>
              <a:off x="2078822" y="9195271"/>
              <a:ext cx="114992" cy="128873"/>
            </a:xfrm>
            <a:custGeom>
              <a:avLst/>
              <a:gdLst/>
              <a:ahLst/>
              <a:cxnLst/>
              <a:rect l="l" t="t" r="r" b="b"/>
              <a:pathLst>
                <a:path w="3496" h="3918" extrusionOk="0">
                  <a:moveTo>
                    <a:pt x="1512" y="124"/>
                  </a:moveTo>
                  <a:lnTo>
                    <a:pt x="3347" y="1959"/>
                  </a:lnTo>
                  <a:lnTo>
                    <a:pt x="1512" y="3793"/>
                  </a:lnTo>
                  <a:lnTo>
                    <a:pt x="248" y="3793"/>
                  </a:lnTo>
                  <a:lnTo>
                    <a:pt x="2107" y="1959"/>
                  </a:lnTo>
                  <a:lnTo>
                    <a:pt x="248" y="124"/>
                  </a:lnTo>
                  <a:close/>
                  <a:moveTo>
                    <a:pt x="0" y="0"/>
                  </a:moveTo>
                  <a:lnTo>
                    <a:pt x="1959" y="1959"/>
                  </a:lnTo>
                  <a:lnTo>
                    <a:pt x="0" y="3917"/>
                  </a:lnTo>
                  <a:lnTo>
                    <a:pt x="1562" y="3917"/>
                  </a:lnTo>
                  <a:lnTo>
                    <a:pt x="3496" y="1959"/>
                  </a:lnTo>
                  <a:lnTo>
                    <a:pt x="15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5"/>
            <p:cNvSpPr/>
            <p:nvPr/>
          </p:nvSpPr>
          <p:spPr>
            <a:xfrm>
              <a:off x="1966301" y="9195271"/>
              <a:ext cx="114992" cy="128873"/>
            </a:xfrm>
            <a:custGeom>
              <a:avLst/>
              <a:gdLst/>
              <a:ahLst/>
              <a:cxnLst/>
              <a:rect l="l" t="t" r="r" b="b"/>
              <a:pathLst>
                <a:path w="3496" h="3918" extrusionOk="0">
                  <a:moveTo>
                    <a:pt x="1512" y="124"/>
                  </a:moveTo>
                  <a:lnTo>
                    <a:pt x="3347" y="1959"/>
                  </a:lnTo>
                  <a:lnTo>
                    <a:pt x="1512" y="3793"/>
                  </a:lnTo>
                  <a:lnTo>
                    <a:pt x="248" y="3793"/>
                  </a:lnTo>
                  <a:lnTo>
                    <a:pt x="2107" y="1959"/>
                  </a:lnTo>
                  <a:lnTo>
                    <a:pt x="248" y="124"/>
                  </a:lnTo>
                  <a:close/>
                  <a:moveTo>
                    <a:pt x="0" y="0"/>
                  </a:moveTo>
                  <a:lnTo>
                    <a:pt x="1959" y="1959"/>
                  </a:lnTo>
                  <a:lnTo>
                    <a:pt x="0" y="3917"/>
                  </a:lnTo>
                  <a:lnTo>
                    <a:pt x="1562" y="3917"/>
                  </a:lnTo>
                  <a:lnTo>
                    <a:pt x="3496" y="1959"/>
                  </a:lnTo>
                  <a:lnTo>
                    <a:pt x="15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 name="Google Shape;179;p15"/>
          <p:cNvGrpSpPr/>
          <p:nvPr/>
        </p:nvGrpSpPr>
        <p:grpSpPr>
          <a:xfrm>
            <a:off x="7068702" y="180702"/>
            <a:ext cx="260964" cy="141076"/>
            <a:chOff x="1914102" y="5733277"/>
            <a:chExt cx="260964" cy="141076"/>
          </a:xfrm>
        </p:grpSpPr>
        <p:sp>
          <p:nvSpPr>
            <p:cNvPr id="180" name="Google Shape;180;p15"/>
            <p:cNvSpPr/>
            <p:nvPr/>
          </p:nvSpPr>
          <p:spPr>
            <a:xfrm>
              <a:off x="1914102" y="5734889"/>
              <a:ext cx="119104" cy="137030"/>
            </a:xfrm>
            <a:custGeom>
              <a:avLst/>
              <a:gdLst/>
              <a:ahLst/>
              <a:cxnLst/>
              <a:rect l="l" t="t" r="r" b="b"/>
              <a:pathLst>
                <a:path w="3621" h="4166" extrusionOk="0">
                  <a:moveTo>
                    <a:pt x="2083" y="1"/>
                  </a:moveTo>
                  <a:lnTo>
                    <a:pt x="1" y="2083"/>
                  </a:lnTo>
                  <a:lnTo>
                    <a:pt x="2083" y="4165"/>
                  </a:lnTo>
                  <a:lnTo>
                    <a:pt x="3620" y="4165"/>
                  </a:lnTo>
                  <a:lnTo>
                    <a:pt x="1538" y="2083"/>
                  </a:lnTo>
                  <a:lnTo>
                    <a:pt x="36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5"/>
            <p:cNvSpPr/>
            <p:nvPr/>
          </p:nvSpPr>
          <p:spPr>
            <a:xfrm>
              <a:off x="2038037" y="5734889"/>
              <a:ext cx="118281" cy="137030"/>
            </a:xfrm>
            <a:custGeom>
              <a:avLst/>
              <a:gdLst/>
              <a:ahLst/>
              <a:cxnLst/>
              <a:rect l="l" t="t" r="r" b="b"/>
              <a:pathLst>
                <a:path w="3596" h="4166" extrusionOk="0">
                  <a:moveTo>
                    <a:pt x="2083" y="1"/>
                  </a:moveTo>
                  <a:lnTo>
                    <a:pt x="1" y="2083"/>
                  </a:lnTo>
                  <a:lnTo>
                    <a:pt x="2083" y="4165"/>
                  </a:lnTo>
                  <a:lnTo>
                    <a:pt x="3595" y="4165"/>
                  </a:lnTo>
                  <a:lnTo>
                    <a:pt x="1538" y="2083"/>
                  </a:lnTo>
                  <a:lnTo>
                    <a:pt x="359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5"/>
            <p:cNvSpPr/>
            <p:nvPr/>
          </p:nvSpPr>
          <p:spPr>
            <a:xfrm>
              <a:off x="1925516" y="5733277"/>
              <a:ext cx="126439" cy="141076"/>
            </a:xfrm>
            <a:custGeom>
              <a:avLst/>
              <a:gdLst/>
              <a:ahLst/>
              <a:cxnLst/>
              <a:rect l="l" t="t" r="r" b="b"/>
              <a:pathLst>
                <a:path w="3844" h="4289" extrusionOk="0">
                  <a:moveTo>
                    <a:pt x="3571" y="124"/>
                  </a:moveTo>
                  <a:lnTo>
                    <a:pt x="1538" y="2132"/>
                  </a:lnTo>
                  <a:lnTo>
                    <a:pt x="3571" y="4165"/>
                  </a:lnTo>
                  <a:lnTo>
                    <a:pt x="2182" y="4165"/>
                  </a:lnTo>
                  <a:lnTo>
                    <a:pt x="174" y="2132"/>
                  </a:lnTo>
                  <a:lnTo>
                    <a:pt x="2182" y="124"/>
                  </a:lnTo>
                  <a:close/>
                  <a:moveTo>
                    <a:pt x="2133" y="0"/>
                  </a:moveTo>
                  <a:lnTo>
                    <a:pt x="1" y="2132"/>
                  </a:lnTo>
                  <a:lnTo>
                    <a:pt x="2133" y="4289"/>
                  </a:lnTo>
                  <a:lnTo>
                    <a:pt x="3843" y="4289"/>
                  </a:lnTo>
                  <a:lnTo>
                    <a:pt x="1687" y="2132"/>
                  </a:lnTo>
                  <a:lnTo>
                    <a:pt x="38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5"/>
            <p:cNvSpPr/>
            <p:nvPr/>
          </p:nvSpPr>
          <p:spPr>
            <a:xfrm>
              <a:off x="2048660" y="5733277"/>
              <a:ext cx="126406" cy="141076"/>
            </a:xfrm>
            <a:custGeom>
              <a:avLst/>
              <a:gdLst/>
              <a:ahLst/>
              <a:cxnLst/>
              <a:rect l="l" t="t" r="r" b="b"/>
              <a:pathLst>
                <a:path w="3843" h="4289" extrusionOk="0">
                  <a:moveTo>
                    <a:pt x="3570" y="124"/>
                  </a:moveTo>
                  <a:lnTo>
                    <a:pt x="1537" y="2132"/>
                  </a:lnTo>
                  <a:lnTo>
                    <a:pt x="3570" y="4165"/>
                  </a:lnTo>
                  <a:lnTo>
                    <a:pt x="2206" y="4165"/>
                  </a:lnTo>
                  <a:lnTo>
                    <a:pt x="174" y="2132"/>
                  </a:lnTo>
                  <a:lnTo>
                    <a:pt x="2206" y="124"/>
                  </a:lnTo>
                  <a:close/>
                  <a:moveTo>
                    <a:pt x="2157" y="0"/>
                  </a:moveTo>
                  <a:lnTo>
                    <a:pt x="0" y="2132"/>
                  </a:lnTo>
                  <a:lnTo>
                    <a:pt x="2157" y="4289"/>
                  </a:lnTo>
                  <a:lnTo>
                    <a:pt x="3842" y="4289"/>
                  </a:lnTo>
                  <a:lnTo>
                    <a:pt x="1711" y="2132"/>
                  </a:lnTo>
                  <a:lnTo>
                    <a:pt x="38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5"/>
          <p:cNvGrpSpPr/>
          <p:nvPr/>
        </p:nvGrpSpPr>
        <p:grpSpPr>
          <a:xfrm>
            <a:off x="3346311" y="586016"/>
            <a:ext cx="116536" cy="133598"/>
            <a:chOff x="2020211" y="8581466"/>
            <a:chExt cx="116536" cy="133598"/>
          </a:xfrm>
        </p:grpSpPr>
        <p:sp>
          <p:nvSpPr>
            <p:cNvPr id="185" name="Google Shape;185;p15"/>
            <p:cNvSpPr/>
            <p:nvPr/>
          </p:nvSpPr>
          <p:spPr>
            <a:xfrm>
              <a:off x="2034780" y="8604940"/>
              <a:ext cx="101967" cy="110124"/>
            </a:xfrm>
            <a:custGeom>
              <a:avLst/>
              <a:gdLst/>
              <a:ahLst/>
              <a:cxnLst/>
              <a:rect l="l" t="t" r="r" b="b"/>
              <a:pathLst>
                <a:path w="3100" h="3348" extrusionOk="0">
                  <a:moveTo>
                    <a:pt x="1538" y="1"/>
                  </a:moveTo>
                  <a:lnTo>
                    <a:pt x="1" y="893"/>
                  </a:lnTo>
                  <a:lnTo>
                    <a:pt x="1" y="2455"/>
                  </a:lnTo>
                  <a:lnTo>
                    <a:pt x="1538" y="3347"/>
                  </a:lnTo>
                  <a:lnTo>
                    <a:pt x="3099" y="2455"/>
                  </a:lnTo>
                  <a:lnTo>
                    <a:pt x="3099" y="893"/>
                  </a:lnTo>
                  <a:lnTo>
                    <a:pt x="15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6" name="Google Shape;186;p15"/>
            <p:cNvGrpSpPr/>
            <p:nvPr/>
          </p:nvGrpSpPr>
          <p:grpSpPr>
            <a:xfrm>
              <a:off x="2020211" y="8581466"/>
              <a:ext cx="103578" cy="112558"/>
              <a:chOff x="2027925" y="3315775"/>
              <a:chExt cx="78725" cy="85550"/>
            </a:xfrm>
          </p:grpSpPr>
          <p:sp>
            <p:nvSpPr>
              <p:cNvPr id="187" name="Google Shape;187;p15"/>
              <p:cNvSpPr/>
              <p:nvPr/>
            </p:nvSpPr>
            <p:spPr>
              <a:xfrm>
                <a:off x="2027925" y="3337475"/>
                <a:ext cx="40300" cy="63850"/>
              </a:xfrm>
              <a:custGeom>
                <a:avLst/>
                <a:gdLst/>
                <a:ahLst/>
                <a:cxnLst/>
                <a:rect l="l" t="t" r="r" b="b"/>
                <a:pathLst>
                  <a:path w="1612" h="2554" extrusionOk="0">
                    <a:moveTo>
                      <a:pt x="50" y="124"/>
                    </a:moveTo>
                    <a:lnTo>
                      <a:pt x="1537" y="967"/>
                    </a:lnTo>
                    <a:lnTo>
                      <a:pt x="1537" y="2455"/>
                    </a:lnTo>
                    <a:lnTo>
                      <a:pt x="50" y="1587"/>
                    </a:lnTo>
                    <a:lnTo>
                      <a:pt x="50" y="124"/>
                    </a:lnTo>
                    <a:close/>
                    <a:moveTo>
                      <a:pt x="0" y="0"/>
                    </a:moveTo>
                    <a:lnTo>
                      <a:pt x="0" y="1637"/>
                    </a:lnTo>
                    <a:lnTo>
                      <a:pt x="1612" y="2554"/>
                    </a:lnTo>
                    <a:lnTo>
                      <a:pt x="1612" y="942"/>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5"/>
              <p:cNvSpPr/>
              <p:nvPr/>
            </p:nvSpPr>
            <p:spPr>
              <a:xfrm>
                <a:off x="2066350" y="3337475"/>
                <a:ext cx="40300" cy="63850"/>
              </a:xfrm>
              <a:custGeom>
                <a:avLst/>
                <a:gdLst/>
                <a:ahLst/>
                <a:cxnLst/>
                <a:rect l="l" t="t" r="r" b="b"/>
                <a:pathLst>
                  <a:path w="1612" h="2554" extrusionOk="0">
                    <a:moveTo>
                      <a:pt x="1562" y="124"/>
                    </a:moveTo>
                    <a:lnTo>
                      <a:pt x="1562" y="1587"/>
                    </a:lnTo>
                    <a:lnTo>
                      <a:pt x="75" y="2455"/>
                    </a:lnTo>
                    <a:lnTo>
                      <a:pt x="75" y="967"/>
                    </a:lnTo>
                    <a:lnTo>
                      <a:pt x="1562" y="124"/>
                    </a:lnTo>
                    <a:close/>
                    <a:moveTo>
                      <a:pt x="1612" y="0"/>
                    </a:moveTo>
                    <a:lnTo>
                      <a:pt x="0" y="942"/>
                    </a:lnTo>
                    <a:lnTo>
                      <a:pt x="0" y="2554"/>
                    </a:lnTo>
                    <a:lnTo>
                      <a:pt x="1612" y="1637"/>
                    </a:lnTo>
                    <a:lnTo>
                      <a:pt x="16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5"/>
              <p:cNvSpPr/>
              <p:nvPr/>
            </p:nvSpPr>
            <p:spPr>
              <a:xfrm>
                <a:off x="2027925" y="3315775"/>
                <a:ext cx="78725" cy="46525"/>
              </a:xfrm>
              <a:custGeom>
                <a:avLst/>
                <a:gdLst/>
                <a:ahLst/>
                <a:cxnLst/>
                <a:rect l="l" t="t" r="r" b="b"/>
                <a:pathLst>
                  <a:path w="3149" h="1861" extrusionOk="0">
                    <a:moveTo>
                      <a:pt x="1562" y="75"/>
                    </a:moveTo>
                    <a:lnTo>
                      <a:pt x="3074" y="918"/>
                    </a:lnTo>
                    <a:lnTo>
                      <a:pt x="1562" y="1786"/>
                    </a:lnTo>
                    <a:lnTo>
                      <a:pt x="75" y="918"/>
                    </a:lnTo>
                    <a:lnTo>
                      <a:pt x="1562" y="75"/>
                    </a:lnTo>
                    <a:close/>
                    <a:moveTo>
                      <a:pt x="1562" y="1"/>
                    </a:moveTo>
                    <a:lnTo>
                      <a:pt x="0" y="893"/>
                    </a:lnTo>
                    <a:lnTo>
                      <a:pt x="0" y="943"/>
                    </a:lnTo>
                    <a:lnTo>
                      <a:pt x="1562" y="1860"/>
                    </a:lnTo>
                    <a:lnTo>
                      <a:pt x="3149" y="943"/>
                    </a:lnTo>
                    <a:lnTo>
                      <a:pt x="3149" y="893"/>
                    </a:lnTo>
                    <a:lnTo>
                      <a:pt x="15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0" name="Google Shape;190;p15"/>
          <p:cNvSpPr/>
          <p:nvPr/>
        </p:nvSpPr>
        <p:spPr>
          <a:xfrm>
            <a:off x="2160267" y="116773"/>
            <a:ext cx="44043" cy="44043"/>
          </a:xfrm>
          <a:custGeom>
            <a:avLst/>
            <a:gdLst/>
            <a:ahLst/>
            <a:cxnLst/>
            <a:rect l="l" t="t" r="r" b="b"/>
            <a:pathLst>
              <a:path w="1339" h="1339" extrusionOk="0">
                <a:moveTo>
                  <a:pt x="669" y="74"/>
                </a:moveTo>
                <a:cubicBezTo>
                  <a:pt x="992" y="74"/>
                  <a:pt x="1264" y="347"/>
                  <a:pt x="1264" y="669"/>
                </a:cubicBezTo>
                <a:cubicBezTo>
                  <a:pt x="1264" y="992"/>
                  <a:pt x="992" y="1264"/>
                  <a:pt x="669" y="1264"/>
                </a:cubicBezTo>
                <a:cubicBezTo>
                  <a:pt x="347" y="1264"/>
                  <a:pt x="75" y="992"/>
                  <a:pt x="75" y="669"/>
                </a:cubicBezTo>
                <a:cubicBezTo>
                  <a:pt x="75" y="347"/>
                  <a:pt x="347" y="74"/>
                  <a:pt x="669" y="74"/>
                </a:cubicBezTo>
                <a:close/>
                <a:moveTo>
                  <a:pt x="669" y="0"/>
                </a:moveTo>
                <a:cubicBezTo>
                  <a:pt x="298" y="0"/>
                  <a:pt x="0" y="298"/>
                  <a:pt x="0" y="669"/>
                </a:cubicBezTo>
                <a:cubicBezTo>
                  <a:pt x="0" y="1041"/>
                  <a:pt x="298" y="1339"/>
                  <a:pt x="669" y="1339"/>
                </a:cubicBezTo>
                <a:cubicBezTo>
                  <a:pt x="1041" y="1339"/>
                  <a:pt x="1339" y="1041"/>
                  <a:pt x="1339" y="669"/>
                </a:cubicBezTo>
                <a:cubicBezTo>
                  <a:pt x="1339" y="298"/>
                  <a:pt x="1041"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1" name="Google Shape;191;p15"/>
          <p:cNvGrpSpPr/>
          <p:nvPr/>
        </p:nvGrpSpPr>
        <p:grpSpPr>
          <a:xfrm>
            <a:off x="8537231" y="1153154"/>
            <a:ext cx="79139" cy="71771"/>
            <a:chOff x="3363281" y="6239604"/>
            <a:chExt cx="79139" cy="71771"/>
          </a:xfrm>
        </p:grpSpPr>
        <p:sp>
          <p:nvSpPr>
            <p:cNvPr id="192" name="Google Shape;192;p15"/>
            <p:cNvSpPr/>
            <p:nvPr/>
          </p:nvSpPr>
          <p:spPr>
            <a:xfrm>
              <a:off x="3373905" y="6240426"/>
              <a:ext cx="68515" cy="69337"/>
            </a:xfrm>
            <a:custGeom>
              <a:avLst/>
              <a:gdLst/>
              <a:ahLst/>
              <a:cxnLst/>
              <a:rect l="l" t="t" r="r" b="b"/>
              <a:pathLst>
                <a:path w="2083" h="2108" extrusionOk="0">
                  <a:moveTo>
                    <a:pt x="421" y="0"/>
                  </a:moveTo>
                  <a:lnTo>
                    <a:pt x="0" y="422"/>
                  </a:lnTo>
                  <a:lnTo>
                    <a:pt x="421" y="843"/>
                  </a:lnTo>
                  <a:lnTo>
                    <a:pt x="620" y="1066"/>
                  </a:lnTo>
                  <a:lnTo>
                    <a:pt x="421" y="1264"/>
                  </a:lnTo>
                  <a:lnTo>
                    <a:pt x="0" y="1686"/>
                  </a:lnTo>
                  <a:lnTo>
                    <a:pt x="421" y="2107"/>
                  </a:lnTo>
                  <a:lnTo>
                    <a:pt x="818" y="1686"/>
                  </a:lnTo>
                  <a:lnTo>
                    <a:pt x="1041" y="1488"/>
                  </a:lnTo>
                  <a:lnTo>
                    <a:pt x="1240" y="1686"/>
                  </a:lnTo>
                  <a:lnTo>
                    <a:pt x="1661" y="2107"/>
                  </a:lnTo>
                  <a:lnTo>
                    <a:pt x="2082" y="1686"/>
                  </a:lnTo>
                  <a:lnTo>
                    <a:pt x="1661" y="1264"/>
                  </a:lnTo>
                  <a:lnTo>
                    <a:pt x="1463" y="1066"/>
                  </a:lnTo>
                  <a:lnTo>
                    <a:pt x="1661" y="843"/>
                  </a:lnTo>
                  <a:lnTo>
                    <a:pt x="2082" y="422"/>
                  </a:lnTo>
                  <a:lnTo>
                    <a:pt x="1661" y="0"/>
                  </a:lnTo>
                  <a:lnTo>
                    <a:pt x="1240" y="422"/>
                  </a:lnTo>
                  <a:lnTo>
                    <a:pt x="1041" y="645"/>
                  </a:lnTo>
                  <a:lnTo>
                    <a:pt x="818" y="422"/>
                  </a:lnTo>
                  <a:lnTo>
                    <a:pt x="4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5"/>
            <p:cNvSpPr/>
            <p:nvPr/>
          </p:nvSpPr>
          <p:spPr>
            <a:xfrm>
              <a:off x="3363281" y="6239604"/>
              <a:ext cx="70982" cy="71771"/>
            </a:xfrm>
            <a:custGeom>
              <a:avLst/>
              <a:gdLst/>
              <a:ahLst/>
              <a:cxnLst/>
              <a:rect l="l" t="t" r="r" b="b"/>
              <a:pathLst>
                <a:path w="2158" h="2182" extrusionOk="0">
                  <a:moveTo>
                    <a:pt x="1711" y="75"/>
                  </a:moveTo>
                  <a:lnTo>
                    <a:pt x="2083" y="447"/>
                  </a:lnTo>
                  <a:lnTo>
                    <a:pt x="1463" y="1091"/>
                  </a:lnTo>
                  <a:lnTo>
                    <a:pt x="2083" y="1711"/>
                  </a:lnTo>
                  <a:lnTo>
                    <a:pt x="1711" y="2083"/>
                  </a:lnTo>
                  <a:lnTo>
                    <a:pt x="1067" y="1463"/>
                  </a:lnTo>
                  <a:lnTo>
                    <a:pt x="447" y="2083"/>
                  </a:lnTo>
                  <a:lnTo>
                    <a:pt x="75" y="1711"/>
                  </a:lnTo>
                  <a:lnTo>
                    <a:pt x="695" y="1091"/>
                  </a:lnTo>
                  <a:lnTo>
                    <a:pt x="75" y="447"/>
                  </a:lnTo>
                  <a:lnTo>
                    <a:pt x="447" y="75"/>
                  </a:lnTo>
                  <a:lnTo>
                    <a:pt x="1067" y="695"/>
                  </a:lnTo>
                  <a:lnTo>
                    <a:pt x="1711" y="75"/>
                  </a:lnTo>
                  <a:close/>
                  <a:moveTo>
                    <a:pt x="447" y="0"/>
                  </a:moveTo>
                  <a:lnTo>
                    <a:pt x="1" y="447"/>
                  </a:lnTo>
                  <a:lnTo>
                    <a:pt x="621" y="1091"/>
                  </a:lnTo>
                  <a:lnTo>
                    <a:pt x="1" y="1711"/>
                  </a:lnTo>
                  <a:lnTo>
                    <a:pt x="447" y="2182"/>
                  </a:lnTo>
                  <a:lnTo>
                    <a:pt x="1067" y="1537"/>
                  </a:lnTo>
                  <a:lnTo>
                    <a:pt x="1711" y="2182"/>
                  </a:lnTo>
                  <a:lnTo>
                    <a:pt x="2157" y="1711"/>
                  </a:lnTo>
                  <a:lnTo>
                    <a:pt x="1538" y="1091"/>
                  </a:lnTo>
                  <a:lnTo>
                    <a:pt x="2157" y="447"/>
                  </a:lnTo>
                  <a:lnTo>
                    <a:pt x="1711" y="0"/>
                  </a:lnTo>
                  <a:lnTo>
                    <a:pt x="1067" y="620"/>
                  </a:lnTo>
                  <a:lnTo>
                    <a:pt x="4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4" name="Google Shape;194;p15"/>
          <p:cNvSpPr/>
          <p:nvPr/>
        </p:nvSpPr>
        <p:spPr>
          <a:xfrm>
            <a:off x="227947" y="1945984"/>
            <a:ext cx="44076" cy="44043"/>
          </a:xfrm>
          <a:custGeom>
            <a:avLst/>
            <a:gdLst/>
            <a:ahLst/>
            <a:cxnLst/>
            <a:rect l="l" t="t" r="r" b="b"/>
            <a:pathLst>
              <a:path w="1340" h="1339" extrusionOk="0">
                <a:moveTo>
                  <a:pt x="670" y="74"/>
                </a:moveTo>
                <a:cubicBezTo>
                  <a:pt x="992" y="74"/>
                  <a:pt x="1265" y="347"/>
                  <a:pt x="1265" y="669"/>
                </a:cubicBezTo>
                <a:cubicBezTo>
                  <a:pt x="1265" y="992"/>
                  <a:pt x="992" y="1264"/>
                  <a:pt x="670" y="1264"/>
                </a:cubicBezTo>
                <a:cubicBezTo>
                  <a:pt x="348" y="1264"/>
                  <a:pt x="75" y="992"/>
                  <a:pt x="75" y="669"/>
                </a:cubicBezTo>
                <a:cubicBezTo>
                  <a:pt x="75" y="347"/>
                  <a:pt x="348" y="74"/>
                  <a:pt x="670" y="74"/>
                </a:cubicBezTo>
                <a:close/>
                <a:moveTo>
                  <a:pt x="670" y="0"/>
                </a:moveTo>
                <a:cubicBezTo>
                  <a:pt x="298" y="0"/>
                  <a:pt x="1" y="298"/>
                  <a:pt x="1" y="669"/>
                </a:cubicBezTo>
                <a:cubicBezTo>
                  <a:pt x="1" y="1041"/>
                  <a:pt x="298" y="1339"/>
                  <a:pt x="670" y="1339"/>
                </a:cubicBezTo>
                <a:cubicBezTo>
                  <a:pt x="1042" y="1339"/>
                  <a:pt x="1340" y="1041"/>
                  <a:pt x="1340" y="669"/>
                </a:cubicBezTo>
                <a:cubicBezTo>
                  <a:pt x="1340" y="298"/>
                  <a:pt x="1042" y="0"/>
                  <a:pt x="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5"/>
        <p:cNvGrpSpPr/>
        <p:nvPr/>
      </p:nvGrpSpPr>
      <p:grpSpPr>
        <a:xfrm>
          <a:off x="0" y="0"/>
          <a:ext cx="0" cy="0"/>
          <a:chOff x="0" y="0"/>
          <a:chExt cx="0" cy="0"/>
        </a:xfrm>
      </p:grpSpPr>
      <p:sp>
        <p:nvSpPr>
          <p:cNvPr id="196" name="Google Shape;196;p16"/>
          <p:cNvSpPr txBox="1">
            <a:spLocks noGrp="1"/>
          </p:cNvSpPr>
          <p:nvPr>
            <p:ph type="title"/>
          </p:nvPr>
        </p:nvSpPr>
        <p:spPr>
          <a:xfrm>
            <a:off x="720000" y="368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700">
                <a:latin typeface="Roboto Medium"/>
                <a:ea typeface="Roboto Medium"/>
                <a:cs typeface="Roboto Medium"/>
                <a:sym typeface="Roboto Medium"/>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7" name="Google Shape;197;p16"/>
          <p:cNvSpPr txBox="1">
            <a:spLocks noGrp="1"/>
          </p:cNvSpPr>
          <p:nvPr>
            <p:ph type="subTitle" idx="1"/>
          </p:nvPr>
        </p:nvSpPr>
        <p:spPr>
          <a:xfrm>
            <a:off x="1909800" y="1159725"/>
            <a:ext cx="5324400" cy="29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8" name="Google Shape;198;p16"/>
          <p:cNvSpPr/>
          <p:nvPr/>
        </p:nvSpPr>
        <p:spPr>
          <a:xfrm rot="-1799818">
            <a:off x="-164639" y="3825527"/>
            <a:ext cx="1067932" cy="1697857"/>
          </a:xfrm>
          <a:custGeom>
            <a:avLst/>
            <a:gdLst/>
            <a:ahLst/>
            <a:cxnLst/>
            <a:rect l="l" t="t" r="r" b="b"/>
            <a:pathLst>
              <a:path w="28112" h="44694" extrusionOk="0">
                <a:moveTo>
                  <a:pt x="10768" y="0"/>
                </a:moveTo>
                <a:cubicBezTo>
                  <a:pt x="7396" y="0"/>
                  <a:pt x="3925" y="2198"/>
                  <a:pt x="3818" y="5866"/>
                </a:cubicBezTo>
                <a:cubicBezTo>
                  <a:pt x="3768" y="7279"/>
                  <a:pt x="4264" y="8643"/>
                  <a:pt x="4611" y="10006"/>
                </a:cubicBezTo>
                <a:cubicBezTo>
                  <a:pt x="5752" y="14493"/>
                  <a:pt x="5305" y="19352"/>
                  <a:pt x="3347" y="23541"/>
                </a:cubicBezTo>
                <a:cubicBezTo>
                  <a:pt x="2033" y="26367"/>
                  <a:pt x="0" y="29094"/>
                  <a:pt x="75" y="32242"/>
                </a:cubicBezTo>
                <a:cubicBezTo>
                  <a:pt x="100" y="33878"/>
                  <a:pt x="744" y="35465"/>
                  <a:pt x="1513" y="36903"/>
                </a:cubicBezTo>
                <a:cubicBezTo>
                  <a:pt x="3248" y="40175"/>
                  <a:pt x="5925" y="43125"/>
                  <a:pt x="9445" y="44216"/>
                </a:cubicBezTo>
                <a:cubicBezTo>
                  <a:pt x="10567" y="44555"/>
                  <a:pt x="11729" y="44693"/>
                  <a:pt x="12900" y="44693"/>
                </a:cubicBezTo>
                <a:cubicBezTo>
                  <a:pt x="14292" y="44693"/>
                  <a:pt x="15696" y="44498"/>
                  <a:pt x="17056" y="44216"/>
                </a:cubicBezTo>
                <a:cubicBezTo>
                  <a:pt x="19435" y="43695"/>
                  <a:pt x="21791" y="42877"/>
                  <a:pt x="23675" y="41315"/>
                </a:cubicBezTo>
                <a:cubicBezTo>
                  <a:pt x="26773" y="38787"/>
                  <a:pt x="28112" y="34523"/>
                  <a:pt x="27889" y="30507"/>
                </a:cubicBezTo>
                <a:cubicBezTo>
                  <a:pt x="27740" y="28003"/>
                  <a:pt x="26996" y="25450"/>
                  <a:pt x="25311" y="23615"/>
                </a:cubicBezTo>
                <a:cubicBezTo>
                  <a:pt x="23451" y="21608"/>
                  <a:pt x="20700" y="20616"/>
                  <a:pt x="18865" y="18608"/>
                </a:cubicBezTo>
                <a:cubicBezTo>
                  <a:pt x="17527" y="17145"/>
                  <a:pt x="16783" y="15162"/>
                  <a:pt x="16758" y="13179"/>
                </a:cubicBezTo>
                <a:cubicBezTo>
                  <a:pt x="16758" y="10898"/>
                  <a:pt x="17725" y="8667"/>
                  <a:pt x="17576" y="6387"/>
                </a:cubicBezTo>
                <a:cubicBezTo>
                  <a:pt x="17428" y="4280"/>
                  <a:pt x="16262" y="2247"/>
                  <a:pt x="14478" y="1057"/>
                </a:cubicBezTo>
                <a:cubicBezTo>
                  <a:pt x="13396" y="338"/>
                  <a:pt x="12089" y="0"/>
                  <a:pt x="107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6"/>
          <p:cNvSpPr/>
          <p:nvPr/>
        </p:nvSpPr>
        <p:spPr>
          <a:xfrm rot="-1799818">
            <a:off x="-172055" y="3844642"/>
            <a:ext cx="1317517" cy="1744089"/>
          </a:xfrm>
          <a:custGeom>
            <a:avLst/>
            <a:gdLst/>
            <a:ahLst/>
            <a:cxnLst/>
            <a:rect l="l" t="t" r="r" b="b"/>
            <a:pathLst>
              <a:path w="34682" h="45911" fill="none" extrusionOk="0">
                <a:moveTo>
                  <a:pt x="9619" y="4463"/>
                </a:moveTo>
                <a:cubicBezTo>
                  <a:pt x="12098" y="5033"/>
                  <a:pt x="14651" y="5083"/>
                  <a:pt x="17155" y="5455"/>
                </a:cubicBezTo>
                <a:cubicBezTo>
                  <a:pt x="19039" y="5752"/>
                  <a:pt x="21047" y="6297"/>
                  <a:pt x="22261" y="7785"/>
                </a:cubicBezTo>
                <a:cubicBezTo>
                  <a:pt x="23550" y="9347"/>
                  <a:pt x="23650" y="11602"/>
                  <a:pt x="23278" y="13610"/>
                </a:cubicBezTo>
                <a:cubicBezTo>
                  <a:pt x="22906" y="15593"/>
                  <a:pt x="22113" y="17527"/>
                  <a:pt x="21865" y="19535"/>
                </a:cubicBezTo>
                <a:cubicBezTo>
                  <a:pt x="21592" y="21543"/>
                  <a:pt x="21964" y="23824"/>
                  <a:pt x="23476" y="25162"/>
                </a:cubicBezTo>
                <a:cubicBezTo>
                  <a:pt x="25434" y="26873"/>
                  <a:pt x="28484" y="26451"/>
                  <a:pt x="30814" y="27616"/>
                </a:cubicBezTo>
                <a:cubicBezTo>
                  <a:pt x="32623" y="28509"/>
                  <a:pt x="33888" y="30368"/>
                  <a:pt x="34284" y="32376"/>
                </a:cubicBezTo>
                <a:cubicBezTo>
                  <a:pt x="34681" y="34359"/>
                  <a:pt x="34284" y="36466"/>
                  <a:pt x="33367" y="38276"/>
                </a:cubicBezTo>
                <a:cubicBezTo>
                  <a:pt x="31830" y="41375"/>
                  <a:pt x="28880" y="43680"/>
                  <a:pt x="25608" y="44795"/>
                </a:cubicBezTo>
                <a:cubicBezTo>
                  <a:pt x="22336" y="45911"/>
                  <a:pt x="18741" y="45911"/>
                  <a:pt x="15345" y="45192"/>
                </a:cubicBezTo>
                <a:cubicBezTo>
                  <a:pt x="12197" y="44498"/>
                  <a:pt x="9148" y="43209"/>
                  <a:pt x="6694" y="41127"/>
                </a:cubicBezTo>
                <a:cubicBezTo>
                  <a:pt x="4239" y="39044"/>
                  <a:pt x="2430" y="36144"/>
                  <a:pt x="1934" y="32971"/>
                </a:cubicBezTo>
                <a:cubicBezTo>
                  <a:pt x="1017" y="27046"/>
                  <a:pt x="4636" y="21122"/>
                  <a:pt x="3644" y="15246"/>
                </a:cubicBezTo>
                <a:cubicBezTo>
                  <a:pt x="3074" y="11751"/>
                  <a:pt x="0" y="7562"/>
                  <a:pt x="1190" y="3992"/>
                </a:cubicBezTo>
                <a:cubicBezTo>
                  <a:pt x="2504" y="1"/>
                  <a:pt x="7189" y="3918"/>
                  <a:pt x="9619" y="4463"/>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6"/>
          <p:cNvSpPr/>
          <p:nvPr/>
        </p:nvSpPr>
        <p:spPr>
          <a:xfrm rot="-2700000">
            <a:off x="8525873" y="-158385"/>
            <a:ext cx="674814" cy="1264753"/>
          </a:xfrm>
          <a:custGeom>
            <a:avLst/>
            <a:gdLst/>
            <a:ahLst/>
            <a:cxnLst/>
            <a:rect l="l" t="t" r="r" b="b"/>
            <a:pathLst>
              <a:path w="13858" h="25973" extrusionOk="0">
                <a:moveTo>
                  <a:pt x="8061" y="0"/>
                </a:moveTo>
                <a:cubicBezTo>
                  <a:pt x="5970" y="0"/>
                  <a:pt x="2509" y="1655"/>
                  <a:pt x="2653" y="4072"/>
                </a:cubicBezTo>
                <a:cubicBezTo>
                  <a:pt x="2727" y="5039"/>
                  <a:pt x="3719" y="6006"/>
                  <a:pt x="3942" y="6997"/>
                </a:cubicBezTo>
                <a:cubicBezTo>
                  <a:pt x="4239" y="8410"/>
                  <a:pt x="3892" y="9947"/>
                  <a:pt x="3347" y="11236"/>
                </a:cubicBezTo>
                <a:cubicBezTo>
                  <a:pt x="2454" y="13294"/>
                  <a:pt x="1017" y="15153"/>
                  <a:pt x="546" y="17359"/>
                </a:cubicBezTo>
                <a:cubicBezTo>
                  <a:pt x="0" y="19863"/>
                  <a:pt x="868" y="22615"/>
                  <a:pt x="2777" y="24300"/>
                </a:cubicBezTo>
                <a:cubicBezTo>
                  <a:pt x="4011" y="25391"/>
                  <a:pt x="5661" y="25973"/>
                  <a:pt x="7303" y="25973"/>
                </a:cubicBezTo>
                <a:cubicBezTo>
                  <a:pt x="8199" y="25973"/>
                  <a:pt x="9093" y="25800"/>
                  <a:pt x="9916" y="25441"/>
                </a:cubicBezTo>
                <a:cubicBezTo>
                  <a:pt x="12246" y="24424"/>
                  <a:pt x="13858" y="21896"/>
                  <a:pt x="13709" y="19342"/>
                </a:cubicBezTo>
                <a:cubicBezTo>
                  <a:pt x="13585" y="16839"/>
                  <a:pt x="11924" y="14558"/>
                  <a:pt x="11974" y="12030"/>
                </a:cubicBezTo>
                <a:cubicBezTo>
                  <a:pt x="12023" y="9749"/>
                  <a:pt x="13486" y="7642"/>
                  <a:pt x="13486" y="5361"/>
                </a:cubicBezTo>
                <a:cubicBezTo>
                  <a:pt x="13461" y="2610"/>
                  <a:pt x="11007" y="155"/>
                  <a:pt x="8280" y="7"/>
                </a:cubicBezTo>
                <a:cubicBezTo>
                  <a:pt x="8209" y="2"/>
                  <a:pt x="8136" y="0"/>
                  <a:pt x="80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6"/>
          <p:cNvSpPr/>
          <p:nvPr/>
        </p:nvSpPr>
        <p:spPr>
          <a:xfrm rot="-2700000">
            <a:off x="8425347" y="-303508"/>
            <a:ext cx="713478" cy="1266311"/>
          </a:xfrm>
          <a:custGeom>
            <a:avLst/>
            <a:gdLst/>
            <a:ahLst/>
            <a:cxnLst/>
            <a:rect l="l" t="t" r="r" b="b"/>
            <a:pathLst>
              <a:path w="14652" h="26005" fill="none" extrusionOk="0">
                <a:moveTo>
                  <a:pt x="8851" y="4116"/>
                </a:moveTo>
                <a:cubicBezTo>
                  <a:pt x="9545" y="5901"/>
                  <a:pt x="9148" y="8008"/>
                  <a:pt x="9966" y="9743"/>
                </a:cubicBezTo>
                <a:cubicBezTo>
                  <a:pt x="10759" y="11453"/>
                  <a:pt x="12544" y="12445"/>
                  <a:pt x="13561" y="14031"/>
                </a:cubicBezTo>
                <a:cubicBezTo>
                  <a:pt x="14577" y="15643"/>
                  <a:pt x="14651" y="17824"/>
                  <a:pt x="13734" y="19485"/>
                </a:cubicBezTo>
                <a:cubicBezTo>
                  <a:pt x="13338" y="20229"/>
                  <a:pt x="12767" y="20849"/>
                  <a:pt x="12197" y="21468"/>
                </a:cubicBezTo>
                <a:cubicBezTo>
                  <a:pt x="11404" y="22361"/>
                  <a:pt x="10586" y="23253"/>
                  <a:pt x="9793" y="24121"/>
                </a:cubicBezTo>
                <a:cubicBezTo>
                  <a:pt x="9371" y="24617"/>
                  <a:pt x="8925" y="25112"/>
                  <a:pt x="8330" y="25385"/>
                </a:cubicBezTo>
                <a:cubicBezTo>
                  <a:pt x="7115" y="26005"/>
                  <a:pt x="5578" y="25559"/>
                  <a:pt x="4537" y="24691"/>
                </a:cubicBezTo>
                <a:cubicBezTo>
                  <a:pt x="2430" y="22956"/>
                  <a:pt x="1910" y="19956"/>
                  <a:pt x="1959" y="17229"/>
                </a:cubicBezTo>
                <a:cubicBezTo>
                  <a:pt x="2034" y="14502"/>
                  <a:pt x="2554" y="11726"/>
                  <a:pt x="1959" y="9074"/>
                </a:cubicBezTo>
                <a:cubicBezTo>
                  <a:pt x="1463" y="6768"/>
                  <a:pt x="1" y="2876"/>
                  <a:pt x="2752" y="1265"/>
                </a:cubicBezTo>
                <a:cubicBezTo>
                  <a:pt x="4909" y="1"/>
                  <a:pt x="8082" y="2083"/>
                  <a:pt x="8851" y="4116"/>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6"/>
          <p:cNvSpPr/>
          <p:nvPr/>
        </p:nvSpPr>
        <p:spPr>
          <a:xfrm rot="3600010">
            <a:off x="-520953" y="-487586"/>
            <a:ext cx="1623933" cy="2055164"/>
          </a:xfrm>
          <a:custGeom>
            <a:avLst/>
            <a:gdLst/>
            <a:ahLst/>
            <a:cxnLst/>
            <a:rect l="l" t="t" r="r" b="b"/>
            <a:pathLst>
              <a:path w="34781" h="44017" extrusionOk="0">
                <a:moveTo>
                  <a:pt x="16167" y="0"/>
                </a:moveTo>
                <a:cubicBezTo>
                  <a:pt x="15171" y="0"/>
                  <a:pt x="14155" y="208"/>
                  <a:pt x="13164" y="586"/>
                </a:cubicBezTo>
                <a:cubicBezTo>
                  <a:pt x="10041" y="1776"/>
                  <a:pt x="7339" y="4652"/>
                  <a:pt x="6942" y="7800"/>
                </a:cubicBezTo>
                <a:cubicBezTo>
                  <a:pt x="6496" y="11246"/>
                  <a:pt x="7066" y="14047"/>
                  <a:pt x="5232" y="17319"/>
                </a:cubicBezTo>
                <a:cubicBezTo>
                  <a:pt x="3818" y="19848"/>
                  <a:pt x="1612" y="21980"/>
                  <a:pt x="918" y="24781"/>
                </a:cubicBezTo>
                <a:cubicBezTo>
                  <a:pt x="1" y="28549"/>
                  <a:pt x="2034" y="32342"/>
                  <a:pt x="3992" y="35688"/>
                </a:cubicBezTo>
                <a:cubicBezTo>
                  <a:pt x="5876" y="38911"/>
                  <a:pt x="8058" y="42406"/>
                  <a:pt x="11602" y="43621"/>
                </a:cubicBezTo>
                <a:cubicBezTo>
                  <a:pt x="12399" y="43886"/>
                  <a:pt x="13239" y="44016"/>
                  <a:pt x="14081" y="44016"/>
                </a:cubicBezTo>
                <a:cubicBezTo>
                  <a:pt x="15834" y="44016"/>
                  <a:pt x="17592" y="43453"/>
                  <a:pt x="18965" y="42382"/>
                </a:cubicBezTo>
                <a:cubicBezTo>
                  <a:pt x="21345" y="40547"/>
                  <a:pt x="22559" y="37473"/>
                  <a:pt x="25063" y="35862"/>
                </a:cubicBezTo>
                <a:cubicBezTo>
                  <a:pt x="26402" y="34994"/>
                  <a:pt x="27988" y="34622"/>
                  <a:pt x="29401" y="33903"/>
                </a:cubicBezTo>
                <a:cubicBezTo>
                  <a:pt x="32252" y="32441"/>
                  <a:pt x="34310" y="29218"/>
                  <a:pt x="34582" y="26020"/>
                </a:cubicBezTo>
                <a:cubicBezTo>
                  <a:pt x="34781" y="23368"/>
                  <a:pt x="33442" y="20492"/>
                  <a:pt x="30963" y="19526"/>
                </a:cubicBezTo>
                <a:cubicBezTo>
                  <a:pt x="29943" y="19126"/>
                  <a:pt x="28825" y="19064"/>
                  <a:pt x="27697" y="19064"/>
                </a:cubicBezTo>
                <a:cubicBezTo>
                  <a:pt x="27179" y="19064"/>
                  <a:pt x="26660" y="19077"/>
                  <a:pt x="26147" y="19077"/>
                </a:cubicBezTo>
                <a:cubicBezTo>
                  <a:pt x="24652" y="19077"/>
                  <a:pt x="23212" y="18965"/>
                  <a:pt x="22039" y="18088"/>
                </a:cubicBezTo>
                <a:cubicBezTo>
                  <a:pt x="20130" y="16675"/>
                  <a:pt x="19907" y="13874"/>
                  <a:pt x="20378" y="11543"/>
                </a:cubicBezTo>
                <a:cubicBezTo>
                  <a:pt x="20948" y="8817"/>
                  <a:pt x="22708" y="5569"/>
                  <a:pt x="21320" y="2817"/>
                </a:cubicBezTo>
                <a:cubicBezTo>
                  <a:pt x="20576" y="1305"/>
                  <a:pt x="18940" y="388"/>
                  <a:pt x="17279" y="91"/>
                </a:cubicBezTo>
                <a:cubicBezTo>
                  <a:pt x="16913" y="30"/>
                  <a:pt x="16541" y="0"/>
                  <a:pt x="16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6"/>
          <p:cNvSpPr/>
          <p:nvPr/>
        </p:nvSpPr>
        <p:spPr>
          <a:xfrm rot="3600010">
            <a:off x="-225044" y="-440681"/>
            <a:ext cx="1189901" cy="1465373"/>
          </a:xfrm>
          <a:custGeom>
            <a:avLst/>
            <a:gdLst/>
            <a:ahLst/>
            <a:cxnLst/>
            <a:rect l="l" t="t" r="r" b="b"/>
            <a:pathLst>
              <a:path w="25485" h="31385" fill="none" extrusionOk="0">
                <a:moveTo>
                  <a:pt x="10437" y="1"/>
                </a:moveTo>
                <a:cubicBezTo>
                  <a:pt x="10957" y="1885"/>
                  <a:pt x="12222" y="3546"/>
                  <a:pt x="13907" y="4562"/>
                </a:cubicBezTo>
                <a:cubicBezTo>
                  <a:pt x="15271" y="5405"/>
                  <a:pt x="16882" y="5777"/>
                  <a:pt x="18345" y="6471"/>
                </a:cubicBezTo>
                <a:cubicBezTo>
                  <a:pt x="19807" y="7165"/>
                  <a:pt x="21220" y="8330"/>
                  <a:pt x="21493" y="9917"/>
                </a:cubicBezTo>
                <a:cubicBezTo>
                  <a:pt x="21815" y="11577"/>
                  <a:pt x="20824" y="13189"/>
                  <a:pt x="19832" y="14602"/>
                </a:cubicBezTo>
                <a:cubicBezTo>
                  <a:pt x="18865" y="15990"/>
                  <a:pt x="17824" y="17552"/>
                  <a:pt x="18047" y="19237"/>
                </a:cubicBezTo>
                <a:cubicBezTo>
                  <a:pt x="18122" y="20006"/>
                  <a:pt x="18493" y="20750"/>
                  <a:pt x="19039" y="21270"/>
                </a:cubicBezTo>
                <a:cubicBezTo>
                  <a:pt x="19882" y="22113"/>
                  <a:pt x="21096" y="22435"/>
                  <a:pt x="22212" y="22857"/>
                </a:cubicBezTo>
                <a:cubicBezTo>
                  <a:pt x="23327" y="23278"/>
                  <a:pt x="24492" y="23873"/>
                  <a:pt x="24939" y="24964"/>
                </a:cubicBezTo>
                <a:cubicBezTo>
                  <a:pt x="25484" y="26253"/>
                  <a:pt x="24914" y="27691"/>
                  <a:pt x="24319" y="28955"/>
                </a:cubicBezTo>
                <a:cubicBezTo>
                  <a:pt x="24046" y="29550"/>
                  <a:pt x="23749" y="30170"/>
                  <a:pt x="23228" y="30566"/>
                </a:cubicBezTo>
                <a:cubicBezTo>
                  <a:pt x="22732" y="30938"/>
                  <a:pt x="22088" y="31087"/>
                  <a:pt x="21468" y="31136"/>
                </a:cubicBezTo>
                <a:cubicBezTo>
                  <a:pt x="18518" y="31384"/>
                  <a:pt x="15469" y="30021"/>
                  <a:pt x="13684" y="27641"/>
                </a:cubicBezTo>
                <a:cubicBezTo>
                  <a:pt x="12792" y="26426"/>
                  <a:pt x="11354" y="25707"/>
                  <a:pt x="9867" y="25410"/>
                </a:cubicBezTo>
                <a:cubicBezTo>
                  <a:pt x="9098" y="25286"/>
                  <a:pt x="8330" y="25261"/>
                  <a:pt x="7561" y="25187"/>
                </a:cubicBezTo>
                <a:cubicBezTo>
                  <a:pt x="4586" y="24914"/>
                  <a:pt x="1488" y="23253"/>
                  <a:pt x="570" y="20402"/>
                </a:cubicBezTo>
                <a:cubicBezTo>
                  <a:pt x="0" y="18618"/>
                  <a:pt x="347" y="16684"/>
                  <a:pt x="818" y="14850"/>
                </a:cubicBezTo>
                <a:cubicBezTo>
                  <a:pt x="967" y="14279"/>
                  <a:pt x="1116" y="13685"/>
                  <a:pt x="1463" y="13189"/>
                </a:cubicBezTo>
                <a:cubicBezTo>
                  <a:pt x="1983" y="12420"/>
                  <a:pt x="2851" y="11999"/>
                  <a:pt x="3644" y="11478"/>
                </a:cubicBezTo>
                <a:cubicBezTo>
                  <a:pt x="6247" y="9793"/>
                  <a:pt x="8107" y="6942"/>
                  <a:pt x="8578" y="3843"/>
                </a:cubicBezTo>
                <a:cubicBezTo>
                  <a:pt x="8776" y="2430"/>
                  <a:pt x="9346" y="943"/>
                  <a:pt x="10437" y="1"/>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6"/>
          <p:cNvSpPr/>
          <p:nvPr/>
        </p:nvSpPr>
        <p:spPr>
          <a:xfrm rot="1800013">
            <a:off x="8396472" y="3513528"/>
            <a:ext cx="1010365" cy="1959740"/>
          </a:xfrm>
          <a:custGeom>
            <a:avLst/>
            <a:gdLst/>
            <a:ahLst/>
            <a:cxnLst/>
            <a:rect l="l" t="t" r="r" b="b"/>
            <a:pathLst>
              <a:path w="20923" h="40583" extrusionOk="0">
                <a:moveTo>
                  <a:pt x="11696" y="1"/>
                </a:moveTo>
                <a:cubicBezTo>
                  <a:pt x="11457" y="1"/>
                  <a:pt x="11218" y="26"/>
                  <a:pt x="10982" y="80"/>
                </a:cubicBezTo>
                <a:cubicBezTo>
                  <a:pt x="10040" y="303"/>
                  <a:pt x="9222" y="923"/>
                  <a:pt x="8627" y="1691"/>
                </a:cubicBezTo>
                <a:cubicBezTo>
                  <a:pt x="6644" y="4146"/>
                  <a:pt x="6842" y="7641"/>
                  <a:pt x="7164" y="10764"/>
                </a:cubicBezTo>
                <a:cubicBezTo>
                  <a:pt x="7462" y="13888"/>
                  <a:pt x="7710" y="17358"/>
                  <a:pt x="5801" y="19862"/>
                </a:cubicBezTo>
                <a:cubicBezTo>
                  <a:pt x="4884" y="21102"/>
                  <a:pt x="3520" y="21944"/>
                  <a:pt x="2504" y="23110"/>
                </a:cubicBezTo>
                <a:cubicBezTo>
                  <a:pt x="25" y="25960"/>
                  <a:pt x="0" y="30373"/>
                  <a:pt x="1611" y="33794"/>
                </a:cubicBezTo>
                <a:cubicBezTo>
                  <a:pt x="3074" y="36942"/>
                  <a:pt x="5925" y="39545"/>
                  <a:pt x="9321" y="40338"/>
                </a:cubicBezTo>
                <a:cubicBezTo>
                  <a:pt x="10021" y="40502"/>
                  <a:pt x="10740" y="40582"/>
                  <a:pt x="11460" y="40582"/>
                </a:cubicBezTo>
                <a:cubicBezTo>
                  <a:pt x="14236" y="40582"/>
                  <a:pt x="17018" y="39389"/>
                  <a:pt x="18691" y="37165"/>
                </a:cubicBezTo>
                <a:cubicBezTo>
                  <a:pt x="20104" y="35281"/>
                  <a:pt x="20625" y="32877"/>
                  <a:pt x="20798" y="30522"/>
                </a:cubicBezTo>
                <a:cubicBezTo>
                  <a:pt x="20922" y="29009"/>
                  <a:pt x="20898" y="27473"/>
                  <a:pt x="20551" y="26010"/>
                </a:cubicBezTo>
                <a:cubicBezTo>
                  <a:pt x="20204" y="24448"/>
                  <a:pt x="19460" y="22986"/>
                  <a:pt x="18865" y="21523"/>
                </a:cubicBezTo>
                <a:cubicBezTo>
                  <a:pt x="17105" y="17259"/>
                  <a:pt x="16212" y="12673"/>
                  <a:pt x="16237" y="8087"/>
                </a:cubicBezTo>
                <a:cubicBezTo>
                  <a:pt x="16237" y="6352"/>
                  <a:pt x="16832" y="4369"/>
                  <a:pt x="15989" y="2807"/>
                </a:cubicBezTo>
                <a:cubicBezTo>
                  <a:pt x="15183" y="1346"/>
                  <a:pt x="13437" y="1"/>
                  <a:pt x="116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6"/>
          <p:cNvSpPr/>
          <p:nvPr/>
        </p:nvSpPr>
        <p:spPr>
          <a:xfrm rot="1800013">
            <a:off x="8333430" y="3791615"/>
            <a:ext cx="792530" cy="1956070"/>
          </a:xfrm>
          <a:custGeom>
            <a:avLst/>
            <a:gdLst/>
            <a:ahLst/>
            <a:cxnLst/>
            <a:rect l="l" t="t" r="r" b="b"/>
            <a:pathLst>
              <a:path w="16412" h="40507" fill="none" extrusionOk="0">
                <a:moveTo>
                  <a:pt x="4884" y="1512"/>
                </a:moveTo>
                <a:cubicBezTo>
                  <a:pt x="2281" y="2727"/>
                  <a:pt x="447" y="5429"/>
                  <a:pt x="273" y="8305"/>
                </a:cubicBezTo>
                <a:cubicBezTo>
                  <a:pt x="1" y="12618"/>
                  <a:pt x="3149" y="16337"/>
                  <a:pt x="4488" y="20452"/>
                </a:cubicBezTo>
                <a:cubicBezTo>
                  <a:pt x="5430" y="23426"/>
                  <a:pt x="5430" y="26699"/>
                  <a:pt x="4463" y="29673"/>
                </a:cubicBezTo>
                <a:cubicBezTo>
                  <a:pt x="4091" y="30814"/>
                  <a:pt x="3595" y="31904"/>
                  <a:pt x="3372" y="33070"/>
                </a:cubicBezTo>
                <a:cubicBezTo>
                  <a:pt x="3025" y="34854"/>
                  <a:pt x="3397" y="36813"/>
                  <a:pt x="4512" y="38251"/>
                </a:cubicBezTo>
                <a:cubicBezTo>
                  <a:pt x="5653" y="39664"/>
                  <a:pt x="7562" y="40506"/>
                  <a:pt x="9346" y="40209"/>
                </a:cubicBezTo>
                <a:cubicBezTo>
                  <a:pt x="10264" y="40035"/>
                  <a:pt x="11131" y="39614"/>
                  <a:pt x="11875" y="39069"/>
                </a:cubicBezTo>
                <a:cubicBezTo>
                  <a:pt x="15296" y="36565"/>
                  <a:pt x="16411" y="31855"/>
                  <a:pt x="15990" y="27641"/>
                </a:cubicBezTo>
                <a:cubicBezTo>
                  <a:pt x="15544" y="23426"/>
                  <a:pt x="13858" y="19435"/>
                  <a:pt x="12693" y="15370"/>
                </a:cubicBezTo>
                <a:cubicBezTo>
                  <a:pt x="11528" y="11230"/>
                  <a:pt x="11751" y="7908"/>
                  <a:pt x="12272" y="3744"/>
                </a:cubicBezTo>
                <a:cubicBezTo>
                  <a:pt x="12743" y="0"/>
                  <a:pt x="7239" y="397"/>
                  <a:pt x="4884" y="1512"/>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 name="Google Shape;206;p16"/>
          <p:cNvGrpSpPr/>
          <p:nvPr/>
        </p:nvGrpSpPr>
        <p:grpSpPr>
          <a:xfrm>
            <a:off x="1815656" y="4850575"/>
            <a:ext cx="364505" cy="133774"/>
            <a:chOff x="1782356" y="4833950"/>
            <a:chExt cx="364505" cy="133774"/>
          </a:xfrm>
        </p:grpSpPr>
        <p:sp>
          <p:nvSpPr>
            <p:cNvPr id="207" name="Google Shape;207;p16"/>
            <p:cNvSpPr/>
            <p:nvPr/>
          </p:nvSpPr>
          <p:spPr>
            <a:xfrm>
              <a:off x="2034303" y="4836417"/>
              <a:ext cx="112558" cy="129662"/>
            </a:xfrm>
            <a:custGeom>
              <a:avLst/>
              <a:gdLst/>
              <a:ahLst/>
              <a:cxnLst/>
              <a:rect l="l" t="t" r="r" b="b"/>
              <a:pathLst>
                <a:path w="3422" h="3942" extrusionOk="0">
                  <a:moveTo>
                    <a:pt x="1" y="0"/>
                  </a:moveTo>
                  <a:lnTo>
                    <a:pt x="1959" y="1959"/>
                  </a:lnTo>
                  <a:lnTo>
                    <a:pt x="1" y="3942"/>
                  </a:lnTo>
                  <a:lnTo>
                    <a:pt x="1438" y="3942"/>
                  </a:lnTo>
                  <a:lnTo>
                    <a:pt x="3422" y="1959"/>
                  </a:lnTo>
                  <a:lnTo>
                    <a:pt x="143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6"/>
            <p:cNvSpPr/>
            <p:nvPr/>
          </p:nvSpPr>
          <p:spPr>
            <a:xfrm>
              <a:off x="1916881" y="4836417"/>
              <a:ext cx="112558" cy="129662"/>
            </a:xfrm>
            <a:custGeom>
              <a:avLst/>
              <a:gdLst/>
              <a:ahLst/>
              <a:cxnLst/>
              <a:rect l="l" t="t" r="r" b="b"/>
              <a:pathLst>
                <a:path w="3422" h="3942" extrusionOk="0">
                  <a:moveTo>
                    <a:pt x="1" y="0"/>
                  </a:moveTo>
                  <a:lnTo>
                    <a:pt x="1984" y="1959"/>
                  </a:lnTo>
                  <a:lnTo>
                    <a:pt x="1" y="3942"/>
                  </a:lnTo>
                  <a:lnTo>
                    <a:pt x="1464" y="3942"/>
                  </a:lnTo>
                  <a:lnTo>
                    <a:pt x="3422" y="1959"/>
                  </a:lnTo>
                  <a:lnTo>
                    <a:pt x="14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6"/>
            <p:cNvSpPr/>
            <p:nvPr/>
          </p:nvSpPr>
          <p:spPr>
            <a:xfrm>
              <a:off x="1799492" y="4836417"/>
              <a:ext cx="113380" cy="129662"/>
            </a:xfrm>
            <a:custGeom>
              <a:avLst/>
              <a:gdLst/>
              <a:ahLst/>
              <a:cxnLst/>
              <a:rect l="l" t="t" r="r" b="b"/>
              <a:pathLst>
                <a:path w="3447" h="3942" extrusionOk="0">
                  <a:moveTo>
                    <a:pt x="0" y="0"/>
                  </a:moveTo>
                  <a:lnTo>
                    <a:pt x="1983" y="1959"/>
                  </a:lnTo>
                  <a:lnTo>
                    <a:pt x="0" y="3942"/>
                  </a:lnTo>
                  <a:lnTo>
                    <a:pt x="1463" y="3942"/>
                  </a:lnTo>
                  <a:lnTo>
                    <a:pt x="3446" y="1959"/>
                  </a:lnTo>
                  <a:lnTo>
                    <a:pt x="14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6"/>
            <p:cNvSpPr/>
            <p:nvPr/>
          </p:nvSpPr>
          <p:spPr>
            <a:xfrm>
              <a:off x="2016377" y="4833950"/>
              <a:ext cx="119893" cy="133774"/>
            </a:xfrm>
            <a:custGeom>
              <a:avLst/>
              <a:gdLst/>
              <a:ahLst/>
              <a:cxnLst/>
              <a:rect l="l" t="t" r="r" b="b"/>
              <a:pathLst>
                <a:path w="3645" h="4067" extrusionOk="0">
                  <a:moveTo>
                    <a:pt x="1562" y="125"/>
                  </a:moveTo>
                  <a:lnTo>
                    <a:pt x="3496" y="2034"/>
                  </a:lnTo>
                  <a:lnTo>
                    <a:pt x="1562" y="3967"/>
                  </a:lnTo>
                  <a:lnTo>
                    <a:pt x="273" y="3967"/>
                  </a:lnTo>
                  <a:lnTo>
                    <a:pt x="2182" y="2034"/>
                  </a:lnTo>
                  <a:lnTo>
                    <a:pt x="273" y="125"/>
                  </a:lnTo>
                  <a:close/>
                  <a:moveTo>
                    <a:pt x="0" y="1"/>
                  </a:moveTo>
                  <a:lnTo>
                    <a:pt x="2033" y="2034"/>
                  </a:lnTo>
                  <a:lnTo>
                    <a:pt x="0" y="4066"/>
                  </a:lnTo>
                  <a:lnTo>
                    <a:pt x="1612" y="4066"/>
                  </a:lnTo>
                  <a:lnTo>
                    <a:pt x="3644" y="2034"/>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6"/>
            <p:cNvSpPr/>
            <p:nvPr/>
          </p:nvSpPr>
          <p:spPr>
            <a:xfrm>
              <a:off x="1898956" y="4833950"/>
              <a:ext cx="119893" cy="133774"/>
            </a:xfrm>
            <a:custGeom>
              <a:avLst/>
              <a:gdLst/>
              <a:ahLst/>
              <a:cxnLst/>
              <a:rect l="l" t="t" r="r" b="b"/>
              <a:pathLst>
                <a:path w="3645" h="4067" extrusionOk="0">
                  <a:moveTo>
                    <a:pt x="1587" y="125"/>
                  </a:moveTo>
                  <a:lnTo>
                    <a:pt x="3496" y="2034"/>
                  </a:lnTo>
                  <a:lnTo>
                    <a:pt x="1587" y="3967"/>
                  </a:lnTo>
                  <a:lnTo>
                    <a:pt x="273" y="3967"/>
                  </a:lnTo>
                  <a:lnTo>
                    <a:pt x="2182" y="2034"/>
                  </a:lnTo>
                  <a:lnTo>
                    <a:pt x="273" y="125"/>
                  </a:lnTo>
                  <a:close/>
                  <a:moveTo>
                    <a:pt x="1" y="1"/>
                  </a:moveTo>
                  <a:lnTo>
                    <a:pt x="2033" y="2034"/>
                  </a:lnTo>
                  <a:lnTo>
                    <a:pt x="1" y="4066"/>
                  </a:lnTo>
                  <a:lnTo>
                    <a:pt x="1612" y="4066"/>
                  </a:lnTo>
                  <a:lnTo>
                    <a:pt x="3645" y="2034"/>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6"/>
            <p:cNvSpPr/>
            <p:nvPr/>
          </p:nvSpPr>
          <p:spPr>
            <a:xfrm>
              <a:off x="1782356" y="4833950"/>
              <a:ext cx="119893" cy="133774"/>
            </a:xfrm>
            <a:custGeom>
              <a:avLst/>
              <a:gdLst/>
              <a:ahLst/>
              <a:cxnLst/>
              <a:rect l="l" t="t" r="r" b="b"/>
              <a:pathLst>
                <a:path w="3645" h="4067" extrusionOk="0">
                  <a:moveTo>
                    <a:pt x="1562" y="125"/>
                  </a:moveTo>
                  <a:lnTo>
                    <a:pt x="3471" y="2034"/>
                  </a:lnTo>
                  <a:lnTo>
                    <a:pt x="1562" y="3967"/>
                  </a:lnTo>
                  <a:lnTo>
                    <a:pt x="249" y="3967"/>
                  </a:lnTo>
                  <a:lnTo>
                    <a:pt x="2182" y="2034"/>
                  </a:lnTo>
                  <a:lnTo>
                    <a:pt x="249" y="125"/>
                  </a:lnTo>
                  <a:close/>
                  <a:moveTo>
                    <a:pt x="1" y="1"/>
                  </a:moveTo>
                  <a:lnTo>
                    <a:pt x="2033" y="2034"/>
                  </a:lnTo>
                  <a:lnTo>
                    <a:pt x="1" y="4066"/>
                  </a:lnTo>
                  <a:lnTo>
                    <a:pt x="1612" y="4066"/>
                  </a:lnTo>
                  <a:lnTo>
                    <a:pt x="3645" y="2034"/>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3" name="Google Shape;213;p16"/>
          <p:cNvSpPr/>
          <p:nvPr/>
        </p:nvSpPr>
        <p:spPr>
          <a:xfrm>
            <a:off x="8699911" y="3632102"/>
            <a:ext cx="59568" cy="59568"/>
          </a:xfrm>
          <a:custGeom>
            <a:avLst/>
            <a:gdLst/>
            <a:ahLst/>
            <a:cxnLst/>
            <a:rect l="l" t="t" r="r" b="b"/>
            <a:pathLst>
              <a:path w="1811" h="1811" extrusionOk="0">
                <a:moveTo>
                  <a:pt x="918" y="100"/>
                </a:moveTo>
                <a:cubicBezTo>
                  <a:pt x="1340" y="100"/>
                  <a:pt x="1711" y="472"/>
                  <a:pt x="1711" y="893"/>
                </a:cubicBezTo>
                <a:cubicBezTo>
                  <a:pt x="1711" y="1339"/>
                  <a:pt x="1340" y="1686"/>
                  <a:pt x="918" y="1686"/>
                </a:cubicBezTo>
                <a:cubicBezTo>
                  <a:pt x="472" y="1686"/>
                  <a:pt x="125" y="1339"/>
                  <a:pt x="125" y="893"/>
                </a:cubicBezTo>
                <a:cubicBezTo>
                  <a:pt x="125" y="472"/>
                  <a:pt x="472" y="100"/>
                  <a:pt x="918" y="100"/>
                </a:cubicBezTo>
                <a:close/>
                <a:moveTo>
                  <a:pt x="918" y="1"/>
                </a:moveTo>
                <a:cubicBezTo>
                  <a:pt x="422" y="1"/>
                  <a:pt x="1" y="397"/>
                  <a:pt x="1" y="893"/>
                </a:cubicBezTo>
                <a:cubicBezTo>
                  <a:pt x="1" y="1389"/>
                  <a:pt x="422" y="1810"/>
                  <a:pt x="918" y="1810"/>
                </a:cubicBezTo>
                <a:cubicBezTo>
                  <a:pt x="1414" y="1810"/>
                  <a:pt x="1811" y="1389"/>
                  <a:pt x="1811" y="893"/>
                </a:cubicBezTo>
                <a:cubicBezTo>
                  <a:pt x="1811" y="397"/>
                  <a:pt x="1414" y="1"/>
                  <a:pt x="9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4" name="Google Shape;214;p16"/>
          <p:cNvGrpSpPr/>
          <p:nvPr/>
        </p:nvGrpSpPr>
        <p:grpSpPr>
          <a:xfrm flipH="1">
            <a:off x="8782601" y="2176471"/>
            <a:ext cx="238104" cy="128873"/>
            <a:chOff x="3285501" y="4079521"/>
            <a:chExt cx="238104" cy="128873"/>
          </a:xfrm>
        </p:grpSpPr>
        <p:sp>
          <p:nvSpPr>
            <p:cNvPr id="215" name="Google Shape;215;p16"/>
            <p:cNvSpPr/>
            <p:nvPr/>
          </p:nvSpPr>
          <p:spPr>
            <a:xfrm>
              <a:off x="3415125" y="4081133"/>
              <a:ext cx="108479" cy="125616"/>
            </a:xfrm>
            <a:custGeom>
              <a:avLst/>
              <a:gdLst/>
              <a:ahLst/>
              <a:cxnLst/>
              <a:rect l="l" t="t" r="r" b="b"/>
              <a:pathLst>
                <a:path w="3298" h="3819" extrusionOk="0">
                  <a:moveTo>
                    <a:pt x="1" y="1"/>
                  </a:moveTo>
                  <a:lnTo>
                    <a:pt x="1885" y="1910"/>
                  </a:lnTo>
                  <a:lnTo>
                    <a:pt x="1" y="3818"/>
                  </a:lnTo>
                  <a:lnTo>
                    <a:pt x="1389" y="3818"/>
                  </a:lnTo>
                  <a:lnTo>
                    <a:pt x="3298" y="1910"/>
                  </a:lnTo>
                  <a:lnTo>
                    <a:pt x="1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6"/>
            <p:cNvSpPr/>
            <p:nvPr/>
          </p:nvSpPr>
          <p:spPr>
            <a:xfrm>
              <a:off x="3302604" y="4081133"/>
              <a:ext cx="108479" cy="125616"/>
            </a:xfrm>
            <a:custGeom>
              <a:avLst/>
              <a:gdLst/>
              <a:ahLst/>
              <a:cxnLst/>
              <a:rect l="l" t="t" r="r" b="b"/>
              <a:pathLst>
                <a:path w="3298" h="3819" extrusionOk="0">
                  <a:moveTo>
                    <a:pt x="1" y="1"/>
                  </a:moveTo>
                  <a:lnTo>
                    <a:pt x="1885" y="1910"/>
                  </a:lnTo>
                  <a:lnTo>
                    <a:pt x="1" y="3818"/>
                  </a:lnTo>
                  <a:lnTo>
                    <a:pt x="1389" y="3818"/>
                  </a:lnTo>
                  <a:lnTo>
                    <a:pt x="3298" y="1910"/>
                  </a:lnTo>
                  <a:lnTo>
                    <a:pt x="138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6"/>
            <p:cNvSpPr/>
            <p:nvPr/>
          </p:nvSpPr>
          <p:spPr>
            <a:xfrm>
              <a:off x="3398022" y="4079521"/>
              <a:ext cx="114992" cy="128873"/>
            </a:xfrm>
            <a:custGeom>
              <a:avLst/>
              <a:gdLst/>
              <a:ahLst/>
              <a:cxnLst/>
              <a:rect l="l" t="t" r="r" b="b"/>
              <a:pathLst>
                <a:path w="3496" h="3918" extrusionOk="0">
                  <a:moveTo>
                    <a:pt x="1512" y="124"/>
                  </a:moveTo>
                  <a:lnTo>
                    <a:pt x="3347" y="1959"/>
                  </a:lnTo>
                  <a:lnTo>
                    <a:pt x="1512" y="3793"/>
                  </a:lnTo>
                  <a:lnTo>
                    <a:pt x="248" y="3793"/>
                  </a:lnTo>
                  <a:lnTo>
                    <a:pt x="2107" y="1959"/>
                  </a:lnTo>
                  <a:lnTo>
                    <a:pt x="248" y="124"/>
                  </a:lnTo>
                  <a:close/>
                  <a:moveTo>
                    <a:pt x="0" y="0"/>
                  </a:moveTo>
                  <a:lnTo>
                    <a:pt x="1959" y="1959"/>
                  </a:lnTo>
                  <a:lnTo>
                    <a:pt x="0" y="3917"/>
                  </a:lnTo>
                  <a:lnTo>
                    <a:pt x="1562" y="3917"/>
                  </a:lnTo>
                  <a:lnTo>
                    <a:pt x="3496" y="1959"/>
                  </a:lnTo>
                  <a:lnTo>
                    <a:pt x="15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6"/>
            <p:cNvSpPr/>
            <p:nvPr/>
          </p:nvSpPr>
          <p:spPr>
            <a:xfrm>
              <a:off x="3285501" y="4079521"/>
              <a:ext cx="114992" cy="128873"/>
            </a:xfrm>
            <a:custGeom>
              <a:avLst/>
              <a:gdLst/>
              <a:ahLst/>
              <a:cxnLst/>
              <a:rect l="l" t="t" r="r" b="b"/>
              <a:pathLst>
                <a:path w="3496" h="3918" extrusionOk="0">
                  <a:moveTo>
                    <a:pt x="1512" y="124"/>
                  </a:moveTo>
                  <a:lnTo>
                    <a:pt x="3347" y="1959"/>
                  </a:lnTo>
                  <a:lnTo>
                    <a:pt x="1512" y="3793"/>
                  </a:lnTo>
                  <a:lnTo>
                    <a:pt x="248" y="3793"/>
                  </a:lnTo>
                  <a:lnTo>
                    <a:pt x="2107" y="1959"/>
                  </a:lnTo>
                  <a:lnTo>
                    <a:pt x="248" y="124"/>
                  </a:lnTo>
                  <a:close/>
                  <a:moveTo>
                    <a:pt x="0" y="0"/>
                  </a:moveTo>
                  <a:lnTo>
                    <a:pt x="1959" y="1959"/>
                  </a:lnTo>
                  <a:lnTo>
                    <a:pt x="0" y="3917"/>
                  </a:lnTo>
                  <a:lnTo>
                    <a:pt x="1562" y="3917"/>
                  </a:lnTo>
                  <a:lnTo>
                    <a:pt x="3496" y="1959"/>
                  </a:lnTo>
                  <a:lnTo>
                    <a:pt x="15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9" name="Google Shape;219;p16"/>
          <p:cNvSpPr/>
          <p:nvPr/>
        </p:nvSpPr>
        <p:spPr>
          <a:xfrm>
            <a:off x="6864682" y="5012088"/>
            <a:ext cx="44076" cy="44898"/>
          </a:xfrm>
          <a:custGeom>
            <a:avLst/>
            <a:gdLst/>
            <a:ahLst/>
            <a:cxnLst/>
            <a:rect l="l" t="t" r="r" b="b"/>
            <a:pathLst>
              <a:path w="1340" h="1365" extrusionOk="0">
                <a:moveTo>
                  <a:pt x="670" y="100"/>
                </a:moveTo>
                <a:cubicBezTo>
                  <a:pt x="992" y="100"/>
                  <a:pt x="1265" y="348"/>
                  <a:pt x="1265" y="670"/>
                </a:cubicBezTo>
                <a:cubicBezTo>
                  <a:pt x="1265" y="1017"/>
                  <a:pt x="992" y="1265"/>
                  <a:pt x="670" y="1265"/>
                </a:cubicBezTo>
                <a:cubicBezTo>
                  <a:pt x="348" y="1265"/>
                  <a:pt x="75" y="1017"/>
                  <a:pt x="75" y="670"/>
                </a:cubicBezTo>
                <a:cubicBezTo>
                  <a:pt x="75" y="348"/>
                  <a:pt x="348" y="100"/>
                  <a:pt x="670" y="100"/>
                </a:cubicBezTo>
                <a:close/>
                <a:moveTo>
                  <a:pt x="670" y="1"/>
                </a:moveTo>
                <a:cubicBezTo>
                  <a:pt x="298" y="1"/>
                  <a:pt x="1" y="298"/>
                  <a:pt x="1" y="670"/>
                </a:cubicBezTo>
                <a:cubicBezTo>
                  <a:pt x="1" y="1042"/>
                  <a:pt x="298" y="1364"/>
                  <a:pt x="670" y="1364"/>
                </a:cubicBezTo>
                <a:cubicBezTo>
                  <a:pt x="1042" y="1364"/>
                  <a:pt x="1339" y="1042"/>
                  <a:pt x="1339" y="670"/>
                </a:cubicBezTo>
                <a:cubicBezTo>
                  <a:pt x="1339" y="298"/>
                  <a:pt x="1042" y="1"/>
                  <a:pt x="6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0" name="Google Shape;220;p16"/>
          <p:cNvGrpSpPr/>
          <p:nvPr/>
        </p:nvGrpSpPr>
        <p:grpSpPr>
          <a:xfrm>
            <a:off x="232749" y="3498491"/>
            <a:ext cx="116536" cy="133598"/>
            <a:chOff x="3339411" y="3465716"/>
            <a:chExt cx="116536" cy="133598"/>
          </a:xfrm>
        </p:grpSpPr>
        <p:sp>
          <p:nvSpPr>
            <p:cNvPr id="221" name="Google Shape;221;p16"/>
            <p:cNvSpPr/>
            <p:nvPr/>
          </p:nvSpPr>
          <p:spPr>
            <a:xfrm>
              <a:off x="3353980" y="3489190"/>
              <a:ext cx="101967" cy="110124"/>
            </a:xfrm>
            <a:custGeom>
              <a:avLst/>
              <a:gdLst/>
              <a:ahLst/>
              <a:cxnLst/>
              <a:rect l="l" t="t" r="r" b="b"/>
              <a:pathLst>
                <a:path w="3100" h="3348" extrusionOk="0">
                  <a:moveTo>
                    <a:pt x="1538" y="1"/>
                  </a:moveTo>
                  <a:lnTo>
                    <a:pt x="1" y="893"/>
                  </a:lnTo>
                  <a:lnTo>
                    <a:pt x="1" y="2455"/>
                  </a:lnTo>
                  <a:lnTo>
                    <a:pt x="1538" y="3347"/>
                  </a:lnTo>
                  <a:lnTo>
                    <a:pt x="3099" y="2455"/>
                  </a:lnTo>
                  <a:lnTo>
                    <a:pt x="3099" y="893"/>
                  </a:lnTo>
                  <a:lnTo>
                    <a:pt x="15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 name="Google Shape;222;p16"/>
            <p:cNvGrpSpPr/>
            <p:nvPr/>
          </p:nvGrpSpPr>
          <p:grpSpPr>
            <a:xfrm>
              <a:off x="3339411" y="3465716"/>
              <a:ext cx="103578" cy="112558"/>
              <a:chOff x="2027925" y="3315775"/>
              <a:chExt cx="78725" cy="85550"/>
            </a:xfrm>
          </p:grpSpPr>
          <p:sp>
            <p:nvSpPr>
              <p:cNvPr id="223" name="Google Shape;223;p16"/>
              <p:cNvSpPr/>
              <p:nvPr/>
            </p:nvSpPr>
            <p:spPr>
              <a:xfrm>
                <a:off x="2027925" y="3337475"/>
                <a:ext cx="40300" cy="63850"/>
              </a:xfrm>
              <a:custGeom>
                <a:avLst/>
                <a:gdLst/>
                <a:ahLst/>
                <a:cxnLst/>
                <a:rect l="l" t="t" r="r" b="b"/>
                <a:pathLst>
                  <a:path w="1612" h="2554" extrusionOk="0">
                    <a:moveTo>
                      <a:pt x="50" y="124"/>
                    </a:moveTo>
                    <a:lnTo>
                      <a:pt x="1537" y="967"/>
                    </a:lnTo>
                    <a:lnTo>
                      <a:pt x="1537" y="2455"/>
                    </a:lnTo>
                    <a:lnTo>
                      <a:pt x="50" y="1587"/>
                    </a:lnTo>
                    <a:lnTo>
                      <a:pt x="50" y="124"/>
                    </a:lnTo>
                    <a:close/>
                    <a:moveTo>
                      <a:pt x="0" y="0"/>
                    </a:moveTo>
                    <a:lnTo>
                      <a:pt x="0" y="1637"/>
                    </a:lnTo>
                    <a:lnTo>
                      <a:pt x="1612" y="2554"/>
                    </a:lnTo>
                    <a:lnTo>
                      <a:pt x="1612" y="942"/>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6"/>
              <p:cNvSpPr/>
              <p:nvPr/>
            </p:nvSpPr>
            <p:spPr>
              <a:xfrm>
                <a:off x="2066350" y="3337475"/>
                <a:ext cx="40300" cy="63850"/>
              </a:xfrm>
              <a:custGeom>
                <a:avLst/>
                <a:gdLst/>
                <a:ahLst/>
                <a:cxnLst/>
                <a:rect l="l" t="t" r="r" b="b"/>
                <a:pathLst>
                  <a:path w="1612" h="2554" extrusionOk="0">
                    <a:moveTo>
                      <a:pt x="1562" y="124"/>
                    </a:moveTo>
                    <a:lnTo>
                      <a:pt x="1562" y="1587"/>
                    </a:lnTo>
                    <a:lnTo>
                      <a:pt x="75" y="2455"/>
                    </a:lnTo>
                    <a:lnTo>
                      <a:pt x="75" y="967"/>
                    </a:lnTo>
                    <a:lnTo>
                      <a:pt x="1562" y="124"/>
                    </a:lnTo>
                    <a:close/>
                    <a:moveTo>
                      <a:pt x="1612" y="0"/>
                    </a:moveTo>
                    <a:lnTo>
                      <a:pt x="0" y="942"/>
                    </a:lnTo>
                    <a:lnTo>
                      <a:pt x="0" y="2554"/>
                    </a:lnTo>
                    <a:lnTo>
                      <a:pt x="1612" y="1637"/>
                    </a:lnTo>
                    <a:lnTo>
                      <a:pt x="16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6"/>
              <p:cNvSpPr/>
              <p:nvPr/>
            </p:nvSpPr>
            <p:spPr>
              <a:xfrm>
                <a:off x="2027925" y="3315775"/>
                <a:ext cx="78725" cy="46525"/>
              </a:xfrm>
              <a:custGeom>
                <a:avLst/>
                <a:gdLst/>
                <a:ahLst/>
                <a:cxnLst/>
                <a:rect l="l" t="t" r="r" b="b"/>
                <a:pathLst>
                  <a:path w="3149" h="1861" extrusionOk="0">
                    <a:moveTo>
                      <a:pt x="1562" y="75"/>
                    </a:moveTo>
                    <a:lnTo>
                      <a:pt x="3074" y="918"/>
                    </a:lnTo>
                    <a:lnTo>
                      <a:pt x="1562" y="1786"/>
                    </a:lnTo>
                    <a:lnTo>
                      <a:pt x="75" y="918"/>
                    </a:lnTo>
                    <a:lnTo>
                      <a:pt x="1562" y="75"/>
                    </a:lnTo>
                    <a:close/>
                    <a:moveTo>
                      <a:pt x="1562" y="1"/>
                    </a:moveTo>
                    <a:lnTo>
                      <a:pt x="0" y="893"/>
                    </a:lnTo>
                    <a:lnTo>
                      <a:pt x="0" y="943"/>
                    </a:lnTo>
                    <a:lnTo>
                      <a:pt x="1562" y="1860"/>
                    </a:lnTo>
                    <a:lnTo>
                      <a:pt x="3149" y="943"/>
                    </a:lnTo>
                    <a:lnTo>
                      <a:pt x="3149" y="893"/>
                    </a:lnTo>
                    <a:lnTo>
                      <a:pt x="15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6" name="Google Shape;226;p16"/>
          <p:cNvSpPr/>
          <p:nvPr/>
        </p:nvSpPr>
        <p:spPr>
          <a:xfrm>
            <a:off x="5915744" y="152960"/>
            <a:ext cx="106868" cy="115814"/>
          </a:xfrm>
          <a:custGeom>
            <a:avLst/>
            <a:gdLst/>
            <a:ahLst/>
            <a:cxnLst/>
            <a:rect l="l" t="t" r="r" b="b"/>
            <a:pathLst>
              <a:path w="3249" h="3521" extrusionOk="0">
                <a:moveTo>
                  <a:pt x="1612" y="0"/>
                </a:moveTo>
                <a:lnTo>
                  <a:pt x="1" y="942"/>
                </a:lnTo>
                <a:lnTo>
                  <a:pt x="1" y="967"/>
                </a:lnTo>
                <a:lnTo>
                  <a:pt x="1" y="2578"/>
                </a:lnTo>
                <a:lnTo>
                  <a:pt x="1612" y="3520"/>
                </a:lnTo>
                <a:lnTo>
                  <a:pt x="3248" y="2578"/>
                </a:lnTo>
                <a:lnTo>
                  <a:pt x="3248" y="942"/>
                </a:lnTo>
                <a:lnTo>
                  <a:pt x="16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7" name="Google Shape;227;p16"/>
          <p:cNvGrpSpPr/>
          <p:nvPr/>
        </p:nvGrpSpPr>
        <p:grpSpPr>
          <a:xfrm>
            <a:off x="4516478" y="4539917"/>
            <a:ext cx="111035" cy="127178"/>
            <a:chOff x="3035165" y="332179"/>
            <a:chExt cx="111035" cy="127178"/>
          </a:xfrm>
        </p:grpSpPr>
        <p:sp>
          <p:nvSpPr>
            <p:cNvPr id="228" name="Google Shape;228;p16"/>
            <p:cNvSpPr/>
            <p:nvPr/>
          </p:nvSpPr>
          <p:spPr>
            <a:xfrm>
              <a:off x="3035165" y="354957"/>
              <a:ext cx="97066" cy="104401"/>
            </a:xfrm>
            <a:custGeom>
              <a:avLst/>
              <a:gdLst/>
              <a:ahLst/>
              <a:cxnLst/>
              <a:rect l="l" t="t" r="r" b="b"/>
              <a:pathLst>
                <a:path w="2951" h="3174" extrusionOk="0">
                  <a:moveTo>
                    <a:pt x="1463" y="1"/>
                  </a:moveTo>
                  <a:lnTo>
                    <a:pt x="1" y="844"/>
                  </a:lnTo>
                  <a:lnTo>
                    <a:pt x="1" y="869"/>
                  </a:lnTo>
                  <a:lnTo>
                    <a:pt x="1" y="2331"/>
                  </a:lnTo>
                  <a:lnTo>
                    <a:pt x="1463" y="3174"/>
                  </a:lnTo>
                  <a:lnTo>
                    <a:pt x="2951" y="2331"/>
                  </a:lnTo>
                  <a:lnTo>
                    <a:pt x="2951" y="844"/>
                  </a:lnTo>
                  <a:lnTo>
                    <a:pt x="14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9" name="Google Shape;229;p16"/>
            <p:cNvGrpSpPr/>
            <p:nvPr/>
          </p:nvGrpSpPr>
          <p:grpSpPr>
            <a:xfrm>
              <a:off x="3046668" y="332179"/>
              <a:ext cx="99533" cy="107690"/>
              <a:chOff x="1805425" y="934125"/>
              <a:chExt cx="75650" cy="81850"/>
            </a:xfrm>
          </p:grpSpPr>
          <p:sp>
            <p:nvSpPr>
              <p:cNvPr id="230" name="Google Shape;230;p16"/>
              <p:cNvSpPr/>
              <p:nvPr/>
            </p:nvSpPr>
            <p:spPr>
              <a:xfrm>
                <a:off x="1842625" y="955200"/>
                <a:ext cx="38450" cy="60775"/>
              </a:xfrm>
              <a:custGeom>
                <a:avLst/>
                <a:gdLst/>
                <a:ahLst/>
                <a:cxnLst/>
                <a:rect l="l" t="t" r="r" b="b"/>
                <a:pathLst>
                  <a:path w="1538" h="2431" extrusionOk="0">
                    <a:moveTo>
                      <a:pt x="1463" y="125"/>
                    </a:moveTo>
                    <a:lnTo>
                      <a:pt x="1463" y="1513"/>
                    </a:lnTo>
                    <a:lnTo>
                      <a:pt x="75" y="2306"/>
                    </a:lnTo>
                    <a:lnTo>
                      <a:pt x="75" y="918"/>
                    </a:lnTo>
                    <a:lnTo>
                      <a:pt x="1463" y="125"/>
                    </a:lnTo>
                    <a:close/>
                    <a:moveTo>
                      <a:pt x="1537" y="1"/>
                    </a:moveTo>
                    <a:lnTo>
                      <a:pt x="0" y="893"/>
                    </a:lnTo>
                    <a:lnTo>
                      <a:pt x="0" y="2430"/>
                    </a:lnTo>
                    <a:lnTo>
                      <a:pt x="1537" y="1562"/>
                    </a:lnTo>
                    <a:lnTo>
                      <a:pt x="15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6"/>
              <p:cNvSpPr/>
              <p:nvPr/>
            </p:nvSpPr>
            <p:spPr>
              <a:xfrm>
                <a:off x="1805425" y="955200"/>
                <a:ext cx="39075" cy="60775"/>
              </a:xfrm>
              <a:custGeom>
                <a:avLst/>
                <a:gdLst/>
                <a:ahLst/>
                <a:cxnLst/>
                <a:rect l="l" t="t" r="r" b="b"/>
                <a:pathLst>
                  <a:path w="1563" h="2431" extrusionOk="0">
                    <a:moveTo>
                      <a:pt x="100" y="125"/>
                    </a:moveTo>
                    <a:lnTo>
                      <a:pt x="1488" y="918"/>
                    </a:lnTo>
                    <a:lnTo>
                      <a:pt x="1488" y="2306"/>
                    </a:lnTo>
                    <a:lnTo>
                      <a:pt x="100" y="1513"/>
                    </a:lnTo>
                    <a:lnTo>
                      <a:pt x="100" y="125"/>
                    </a:lnTo>
                    <a:close/>
                    <a:moveTo>
                      <a:pt x="1" y="1"/>
                    </a:moveTo>
                    <a:lnTo>
                      <a:pt x="1" y="1562"/>
                    </a:lnTo>
                    <a:lnTo>
                      <a:pt x="1563" y="2430"/>
                    </a:lnTo>
                    <a:lnTo>
                      <a:pt x="1563" y="893"/>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6"/>
              <p:cNvSpPr/>
              <p:nvPr/>
            </p:nvSpPr>
            <p:spPr>
              <a:xfrm>
                <a:off x="1805425" y="934125"/>
                <a:ext cx="75650" cy="44650"/>
              </a:xfrm>
              <a:custGeom>
                <a:avLst/>
                <a:gdLst/>
                <a:ahLst/>
                <a:cxnLst/>
                <a:rect l="l" t="t" r="r" b="b"/>
                <a:pathLst>
                  <a:path w="3026" h="1786" extrusionOk="0">
                    <a:moveTo>
                      <a:pt x="1513" y="100"/>
                    </a:moveTo>
                    <a:lnTo>
                      <a:pt x="2926" y="893"/>
                    </a:lnTo>
                    <a:lnTo>
                      <a:pt x="1513" y="1711"/>
                    </a:lnTo>
                    <a:lnTo>
                      <a:pt x="125" y="893"/>
                    </a:lnTo>
                    <a:lnTo>
                      <a:pt x="1513" y="100"/>
                    </a:lnTo>
                    <a:close/>
                    <a:moveTo>
                      <a:pt x="1513" y="1"/>
                    </a:moveTo>
                    <a:lnTo>
                      <a:pt x="1" y="868"/>
                    </a:lnTo>
                    <a:lnTo>
                      <a:pt x="1" y="918"/>
                    </a:lnTo>
                    <a:lnTo>
                      <a:pt x="1513" y="1786"/>
                    </a:lnTo>
                    <a:lnTo>
                      <a:pt x="3025" y="918"/>
                    </a:lnTo>
                    <a:lnTo>
                      <a:pt x="3025" y="868"/>
                    </a:lnTo>
                    <a:lnTo>
                      <a:pt x="15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33" name="Google Shape;233;p16"/>
          <p:cNvSpPr/>
          <p:nvPr/>
        </p:nvSpPr>
        <p:spPr>
          <a:xfrm flipH="1">
            <a:off x="5982372" y="158670"/>
            <a:ext cx="56312" cy="88908"/>
          </a:xfrm>
          <a:custGeom>
            <a:avLst/>
            <a:gdLst/>
            <a:ahLst/>
            <a:cxnLst/>
            <a:rect l="l" t="t" r="r" b="b"/>
            <a:pathLst>
              <a:path w="1712" h="2703" extrusionOk="0">
                <a:moveTo>
                  <a:pt x="75" y="150"/>
                </a:moveTo>
                <a:lnTo>
                  <a:pt x="1612" y="1017"/>
                </a:lnTo>
                <a:lnTo>
                  <a:pt x="1612" y="2554"/>
                </a:lnTo>
                <a:lnTo>
                  <a:pt x="75" y="1662"/>
                </a:lnTo>
                <a:lnTo>
                  <a:pt x="75" y="150"/>
                </a:lnTo>
                <a:close/>
                <a:moveTo>
                  <a:pt x="1" y="1"/>
                </a:moveTo>
                <a:lnTo>
                  <a:pt x="1" y="1711"/>
                </a:lnTo>
                <a:lnTo>
                  <a:pt x="1711" y="2703"/>
                </a:lnTo>
                <a:lnTo>
                  <a:pt x="1711" y="968"/>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4" name="Google Shape;234;p16"/>
          <p:cNvGrpSpPr/>
          <p:nvPr/>
        </p:nvGrpSpPr>
        <p:grpSpPr>
          <a:xfrm>
            <a:off x="426249" y="657783"/>
            <a:ext cx="293748" cy="298803"/>
            <a:chOff x="2300600" y="1393350"/>
            <a:chExt cx="143825" cy="146300"/>
          </a:xfrm>
        </p:grpSpPr>
        <p:sp>
          <p:nvSpPr>
            <p:cNvPr id="235" name="Google Shape;235;p16"/>
            <p:cNvSpPr/>
            <p:nvPr/>
          </p:nvSpPr>
          <p:spPr>
            <a:xfrm>
              <a:off x="2334075" y="1404525"/>
              <a:ext cx="76875" cy="1875"/>
            </a:xfrm>
            <a:custGeom>
              <a:avLst/>
              <a:gdLst/>
              <a:ahLst/>
              <a:cxnLst/>
              <a:rect l="l" t="t" r="r" b="b"/>
              <a:pathLst>
                <a:path w="3075" h="75" extrusionOk="0">
                  <a:moveTo>
                    <a:pt x="1" y="0"/>
                  </a:moveTo>
                  <a:lnTo>
                    <a:pt x="1" y="74"/>
                  </a:lnTo>
                  <a:lnTo>
                    <a:pt x="3074" y="74"/>
                  </a:lnTo>
                  <a:lnTo>
                    <a:pt x="30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6"/>
            <p:cNvSpPr/>
            <p:nvPr/>
          </p:nvSpPr>
          <p:spPr>
            <a:xfrm>
              <a:off x="2352675" y="1393350"/>
              <a:ext cx="39675" cy="1275"/>
            </a:xfrm>
            <a:custGeom>
              <a:avLst/>
              <a:gdLst/>
              <a:ahLst/>
              <a:cxnLst/>
              <a:rect l="l" t="t" r="r" b="b"/>
              <a:pathLst>
                <a:path w="1587" h="51" extrusionOk="0">
                  <a:moveTo>
                    <a:pt x="0" y="1"/>
                  </a:moveTo>
                  <a:lnTo>
                    <a:pt x="0" y="50"/>
                  </a:lnTo>
                  <a:lnTo>
                    <a:pt x="1587" y="50"/>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6"/>
            <p:cNvSpPr/>
            <p:nvPr/>
          </p:nvSpPr>
          <p:spPr>
            <a:xfrm>
              <a:off x="2352675" y="1537750"/>
              <a:ext cx="39675" cy="1900"/>
            </a:xfrm>
            <a:custGeom>
              <a:avLst/>
              <a:gdLst/>
              <a:ahLst/>
              <a:cxnLst/>
              <a:rect l="l" t="t" r="r" b="b"/>
              <a:pathLst>
                <a:path w="1587" h="76" extrusionOk="0">
                  <a:moveTo>
                    <a:pt x="0" y="1"/>
                  </a:moveTo>
                  <a:lnTo>
                    <a:pt x="0" y="75"/>
                  </a:lnTo>
                  <a:lnTo>
                    <a:pt x="1587" y="75"/>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6"/>
            <p:cNvSpPr/>
            <p:nvPr/>
          </p:nvSpPr>
          <p:spPr>
            <a:xfrm>
              <a:off x="2320450" y="1415675"/>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6"/>
            <p:cNvSpPr/>
            <p:nvPr/>
          </p:nvSpPr>
          <p:spPr>
            <a:xfrm>
              <a:off x="2311775" y="1426825"/>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6"/>
            <p:cNvSpPr/>
            <p:nvPr/>
          </p:nvSpPr>
          <p:spPr>
            <a:xfrm>
              <a:off x="2305575" y="143797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301850" y="1449125"/>
              <a:ext cx="140700" cy="1900"/>
            </a:xfrm>
            <a:custGeom>
              <a:avLst/>
              <a:gdLst/>
              <a:ahLst/>
              <a:cxnLst/>
              <a:rect l="l" t="t" r="r" b="b"/>
              <a:pathLst>
                <a:path w="5628" h="76" extrusionOk="0">
                  <a:moveTo>
                    <a:pt x="0" y="1"/>
                  </a:moveTo>
                  <a:lnTo>
                    <a:pt x="0" y="75"/>
                  </a:lnTo>
                  <a:lnTo>
                    <a:pt x="5628" y="75"/>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300600" y="146030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300600" y="147145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6"/>
            <p:cNvSpPr/>
            <p:nvPr/>
          </p:nvSpPr>
          <p:spPr>
            <a:xfrm>
              <a:off x="2301850" y="1482600"/>
              <a:ext cx="140700" cy="1275"/>
            </a:xfrm>
            <a:custGeom>
              <a:avLst/>
              <a:gdLst/>
              <a:ahLst/>
              <a:cxnLst/>
              <a:rect l="l" t="t" r="r" b="b"/>
              <a:pathLst>
                <a:path w="5628" h="51" extrusionOk="0">
                  <a:moveTo>
                    <a:pt x="0" y="1"/>
                  </a:moveTo>
                  <a:lnTo>
                    <a:pt x="0" y="50"/>
                  </a:lnTo>
                  <a:lnTo>
                    <a:pt x="5628" y="50"/>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6"/>
            <p:cNvSpPr/>
            <p:nvPr/>
          </p:nvSpPr>
          <p:spPr>
            <a:xfrm>
              <a:off x="2305575" y="149312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6"/>
            <p:cNvSpPr/>
            <p:nvPr/>
          </p:nvSpPr>
          <p:spPr>
            <a:xfrm>
              <a:off x="2311775" y="1504300"/>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6"/>
            <p:cNvSpPr/>
            <p:nvPr/>
          </p:nvSpPr>
          <p:spPr>
            <a:xfrm>
              <a:off x="2320450" y="1515450"/>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6"/>
            <p:cNvSpPr/>
            <p:nvPr/>
          </p:nvSpPr>
          <p:spPr>
            <a:xfrm>
              <a:off x="2334075" y="1526600"/>
              <a:ext cx="76875" cy="1875"/>
            </a:xfrm>
            <a:custGeom>
              <a:avLst/>
              <a:gdLst/>
              <a:ahLst/>
              <a:cxnLst/>
              <a:rect l="l" t="t" r="r" b="b"/>
              <a:pathLst>
                <a:path w="3075" h="75" extrusionOk="0">
                  <a:moveTo>
                    <a:pt x="1" y="1"/>
                  </a:moveTo>
                  <a:lnTo>
                    <a:pt x="1" y="75"/>
                  </a:lnTo>
                  <a:lnTo>
                    <a:pt x="3074" y="75"/>
                  </a:lnTo>
                  <a:lnTo>
                    <a:pt x="30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6"/>
          <p:cNvGrpSpPr/>
          <p:nvPr/>
        </p:nvGrpSpPr>
        <p:grpSpPr>
          <a:xfrm>
            <a:off x="8635211" y="4196983"/>
            <a:ext cx="293748" cy="298803"/>
            <a:chOff x="2300600" y="1393350"/>
            <a:chExt cx="143825" cy="146300"/>
          </a:xfrm>
        </p:grpSpPr>
        <p:sp>
          <p:nvSpPr>
            <p:cNvPr id="250" name="Google Shape;250;p16"/>
            <p:cNvSpPr/>
            <p:nvPr/>
          </p:nvSpPr>
          <p:spPr>
            <a:xfrm>
              <a:off x="2334075" y="1404525"/>
              <a:ext cx="76875" cy="1875"/>
            </a:xfrm>
            <a:custGeom>
              <a:avLst/>
              <a:gdLst/>
              <a:ahLst/>
              <a:cxnLst/>
              <a:rect l="l" t="t" r="r" b="b"/>
              <a:pathLst>
                <a:path w="3075" h="75" extrusionOk="0">
                  <a:moveTo>
                    <a:pt x="1" y="0"/>
                  </a:moveTo>
                  <a:lnTo>
                    <a:pt x="1" y="74"/>
                  </a:lnTo>
                  <a:lnTo>
                    <a:pt x="3074" y="74"/>
                  </a:lnTo>
                  <a:lnTo>
                    <a:pt x="30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6"/>
            <p:cNvSpPr/>
            <p:nvPr/>
          </p:nvSpPr>
          <p:spPr>
            <a:xfrm>
              <a:off x="2352675" y="1393350"/>
              <a:ext cx="39675" cy="1275"/>
            </a:xfrm>
            <a:custGeom>
              <a:avLst/>
              <a:gdLst/>
              <a:ahLst/>
              <a:cxnLst/>
              <a:rect l="l" t="t" r="r" b="b"/>
              <a:pathLst>
                <a:path w="1587" h="51" extrusionOk="0">
                  <a:moveTo>
                    <a:pt x="0" y="1"/>
                  </a:moveTo>
                  <a:lnTo>
                    <a:pt x="0" y="50"/>
                  </a:lnTo>
                  <a:lnTo>
                    <a:pt x="1587" y="50"/>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6"/>
            <p:cNvSpPr/>
            <p:nvPr/>
          </p:nvSpPr>
          <p:spPr>
            <a:xfrm>
              <a:off x="2352675" y="1537750"/>
              <a:ext cx="39675" cy="1900"/>
            </a:xfrm>
            <a:custGeom>
              <a:avLst/>
              <a:gdLst/>
              <a:ahLst/>
              <a:cxnLst/>
              <a:rect l="l" t="t" r="r" b="b"/>
              <a:pathLst>
                <a:path w="1587" h="76" extrusionOk="0">
                  <a:moveTo>
                    <a:pt x="0" y="1"/>
                  </a:moveTo>
                  <a:lnTo>
                    <a:pt x="0" y="75"/>
                  </a:lnTo>
                  <a:lnTo>
                    <a:pt x="1587" y="75"/>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6"/>
            <p:cNvSpPr/>
            <p:nvPr/>
          </p:nvSpPr>
          <p:spPr>
            <a:xfrm>
              <a:off x="2320450" y="1415675"/>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6"/>
            <p:cNvSpPr/>
            <p:nvPr/>
          </p:nvSpPr>
          <p:spPr>
            <a:xfrm>
              <a:off x="2311775" y="1426825"/>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6"/>
            <p:cNvSpPr/>
            <p:nvPr/>
          </p:nvSpPr>
          <p:spPr>
            <a:xfrm>
              <a:off x="2305575" y="143797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6"/>
            <p:cNvSpPr/>
            <p:nvPr/>
          </p:nvSpPr>
          <p:spPr>
            <a:xfrm>
              <a:off x="2301850" y="1449125"/>
              <a:ext cx="140700" cy="1900"/>
            </a:xfrm>
            <a:custGeom>
              <a:avLst/>
              <a:gdLst/>
              <a:ahLst/>
              <a:cxnLst/>
              <a:rect l="l" t="t" r="r" b="b"/>
              <a:pathLst>
                <a:path w="5628" h="76" extrusionOk="0">
                  <a:moveTo>
                    <a:pt x="0" y="1"/>
                  </a:moveTo>
                  <a:lnTo>
                    <a:pt x="0" y="75"/>
                  </a:lnTo>
                  <a:lnTo>
                    <a:pt x="5628" y="75"/>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6"/>
            <p:cNvSpPr/>
            <p:nvPr/>
          </p:nvSpPr>
          <p:spPr>
            <a:xfrm>
              <a:off x="2300600" y="146030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6"/>
            <p:cNvSpPr/>
            <p:nvPr/>
          </p:nvSpPr>
          <p:spPr>
            <a:xfrm>
              <a:off x="2300600" y="147145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6"/>
            <p:cNvSpPr/>
            <p:nvPr/>
          </p:nvSpPr>
          <p:spPr>
            <a:xfrm>
              <a:off x="2301850" y="1482600"/>
              <a:ext cx="140700" cy="1275"/>
            </a:xfrm>
            <a:custGeom>
              <a:avLst/>
              <a:gdLst/>
              <a:ahLst/>
              <a:cxnLst/>
              <a:rect l="l" t="t" r="r" b="b"/>
              <a:pathLst>
                <a:path w="5628" h="51" extrusionOk="0">
                  <a:moveTo>
                    <a:pt x="0" y="1"/>
                  </a:moveTo>
                  <a:lnTo>
                    <a:pt x="0" y="50"/>
                  </a:lnTo>
                  <a:lnTo>
                    <a:pt x="5628" y="50"/>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6"/>
            <p:cNvSpPr/>
            <p:nvPr/>
          </p:nvSpPr>
          <p:spPr>
            <a:xfrm>
              <a:off x="2305575" y="149312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6"/>
            <p:cNvSpPr/>
            <p:nvPr/>
          </p:nvSpPr>
          <p:spPr>
            <a:xfrm>
              <a:off x="2311775" y="1504300"/>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6"/>
            <p:cNvSpPr/>
            <p:nvPr/>
          </p:nvSpPr>
          <p:spPr>
            <a:xfrm>
              <a:off x="2320450" y="1515450"/>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6"/>
            <p:cNvSpPr/>
            <p:nvPr/>
          </p:nvSpPr>
          <p:spPr>
            <a:xfrm>
              <a:off x="2334075" y="1526600"/>
              <a:ext cx="76875" cy="1875"/>
            </a:xfrm>
            <a:custGeom>
              <a:avLst/>
              <a:gdLst/>
              <a:ahLst/>
              <a:cxnLst/>
              <a:rect l="l" t="t" r="r" b="b"/>
              <a:pathLst>
                <a:path w="3075" h="75" extrusionOk="0">
                  <a:moveTo>
                    <a:pt x="1" y="1"/>
                  </a:moveTo>
                  <a:lnTo>
                    <a:pt x="1" y="75"/>
                  </a:lnTo>
                  <a:lnTo>
                    <a:pt x="3074" y="75"/>
                  </a:lnTo>
                  <a:lnTo>
                    <a:pt x="30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4" name="Google Shape;264;p16"/>
          <p:cNvSpPr/>
          <p:nvPr/>
        </p:nvSpPr>
        <p:spPr>
          <a:xfrm>
            <a:off x="501552" y="1821369"/>
            <a:ext cx="44076" cy="44865"/>
          </a:xfrm>
          <a:custGeom>
            <a:avLst/>
            <a:gdLst/>
            <a:ahLst/>
            <a:cxnLst/>
            <a:rect l="l" t="t" r="r" b="b"/>
            <a:pathLst>
              <a:path w="1340" h="1364" extrusionOk="0">
                <a:moveTo>
                  <a:pt x="670" y="100"/>
                </a:moveTo>
                <a:cubicBezTo>
                  <a:pt x="993" y="100"/>
                  <a:pt x="1240" y="347"/>
                  <a:pt x="1240" y="670"/>
                </a:cubicBezTo>
                <a:cubicBezTo>
                  <a:pt x="1240" y="992"/>
                  <a:pt x="993" y="1265"/>
                  <a:pt x="670" y="1265"/>
                </a:cubicBezTo>
                <a:cubicBezTo>
                  <a:pt x="348" y="1265"/>
                  <a:pt x="75" y="992"/>
                  <a:pt x="75" y="670"/>
                </a:cubicBezTo>
                <a:cubicBezTo>
                  <a:pt x="75" y="347"/>
                  <a:pt x="348" y="100"/>
                  <a:pt x="670" y="100"/>
                </a:cubicBezTo>
                <a:close/>
                <a:moveTo>
                  <a:pt x="670" y="0"/>
                </a:moveTo>
                <a:cubicBezTo>
                  <a:pt x="298" y="0"/>
                  <a:pt x="1" y="298"/>
                  <a:pt x="1" y="670"/>
                </a:cubicBezTo>
                <a:cubicBezTo>
                  <a:pt x="1" y="1042"/>
                  <a:pt x="298" y="1364"/>
                  <a:pt x="670" y="1364"/>
                </a:cubicBezTo>
                <a:cubicBezTo>
                  <a:pt x="1042" y="1364"/>
                  <a:pt x="1340" y="1042"/>
                  <a:pt x="1340" y="670"/>
                </a:cubicBezTo>
                <a:cubicBezTo>
                  <a:pt x="1340" y="298"/>
                  <a:pt x="1042" y="0"/>
                  <a:pt x="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6"/>
          <p:cNvSpPr/>
          <p:nvPr/>
        </p:nvSpPr>
        <p:spPr>
          <a:xfrm>
            <a:off x="5928802" y="158650"/>
            <a:ext cx="56312" cy="88908"/>
          </a:xfrm>
          <a:custGeom>
            <a:avLst/>
            <a:gdLst/>
            <a:ahLst/>
            <a:cxnLst/>
            <a:rect l="l" t="t" r="r" b="b"/>
            <a:pathLst>
              <a:path w="1712" h="2703" extrusionOk="0">
                <a:moveTo>
                  <a:pt x="75" y="150"/>
                </a:moveTo>
                <a:lnTo>
                  <a:pt x="1612" y="1017"/>
                </a:lnTo>
                <a:lnTo>
                  <a:pt x="1612" y="2554"/>
                </a:lnTo>
                <a:lnTo>
                  <a:pt x="75" y="1662"/>
                </a:lnTo>
                <a:lnTo>
                  <a:pt x="75" y="150"/>
                </a:lnTo>
                <a:close/>
                <a:moveTo>
                  <a:pt x="1" y="1"/>
                </a:moveTo>
                <a:lnTo>
                  <a:pt x="1" y="1711"/>
                </a:lnTo>
                <a:lnTo>
                  <a:pt x="1711" y="2703"/>
                </a:lnTo>
                <a:lnTo>
                  <a:pt x="1711" y="968"/>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6"/>
          <p:cNvSpPr/>
          <p:nvPr/>
        </p:nvSpPr>
        <p:spPr>
          <a:xfrm>
            <a:off x="5928802" y="128489"/>
            <a:ext cx="109302" cy="64436"/>
          </a:xfrm>
          <a:custGeom>
            <a:avLst/>
            <a:gdLst/>
            <a:ahLst/>
            <a:cxnLst/>
            <a:rect l="l" t="t" r="r" b="b"/>
            <a:pathLst>
              <a:path w="3323" h="1959" extrusionOk="0">
                <a:moveTo>
                  <a:pt x="1661" y="75"/>
                </a:moveTo>
                <a:lnTo>
                  <a:pt x="3223" y="967"/>
                </a:lnTo>
                <a:lnTo>
                  <a:pt x="1661" y="1860"/>
                </a:lnTo>
                <a:lnTo>
                  <a:pt x="100" y="967"/>
                </a:lnTo>
                <a:lnTo>
                  <a:pt x="1661" y="75"/>
                </a:lnTo>
                <a:close/>
                <a:moveTo>
                  <a:pt x="1661" y="1"/>
                </a:moveTo>
                <a:lnTo>
                  <a:pt x="1" y="943"/>
                </a:lnTo>
                <a:lnTo>
                  <a:pt x="1" y="1017"/>
                </a:lnTo>
                <a:lnTo>
                  <a:pt x="1661" y="1959"/>
                </a:lnTo>
                <a:lnTo>
                  <a:pt x="3322" y="1017"/>
                </a:lnTo>
                <a:lnTo>
                  <a:pt x="3322" y="943"/>
                </a:lnTo>
                <a:lnTo>
                  <a:pt x="16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74"/>
        <p:cNvGrpSpPr/>
        <p:nvPr/>
      </p:nvGrpSpPr>
      <p:grpSpPr>
        <a:xfrm>
          <a:off x="0" y="0"/>
          <a:ext cx="0" cy="0"/>
          <a:chOff x="0" y="0"/>
          <a:chExt cx="0" cy="0"/>
        </a:xfrm>
      </p:grpSpPr>
      <p:sp>
        <p:nvSpPr>
          <p:cNvPr id="575" name="Google Shape;575;p21"/>
          <p:cNvSpPr txBox="1">
            <a:spLocks noGrp="1"/>
          </p:cNvSpPr>
          <p:nvPr>
            <p:ph type="title"/>
          </p:nvPr>
        </p:nvSpPr>
        <p:spPr>
          <a:xfrm>
            <a:off x="720000" y="1479600"/>
            <a:ext cx="4390200" cy="1482300"/>
          </a:xfrm>
          <a:prstGeom prst="rect">
            <a:avLst/>
          </a:prstGeom>
        </p:spPr>
        <p:txBody>
          <a:bodyPr spcFirstLastPara="1" wrap="square" lIns="91425" tIns="91425" rIns="91425" bIns="91425" anchor="t" anchorCtr="0">
            <a:noAutofit/>
          </a:bodyPr>
          <a:lstStyle>
            <a:lvl1pPr lvl="0" rtl="0">
              <a:spcBef>
                <a:spcPts val="0"/>
              </a:spcBef>
              <a:spcAft>
                <a:spcPts val="0"/>
              </a:spcAft>
              <a:buSzPts val="4200"/>
              <a:buNone/>
              <a:defRPr sz="10000" b="1"/>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576" name="Google Shape;576;p21"/>
          <p:cNvSpPr txBox="1">
            <a:spLocks noGrp="1"/>
          </p:cNvSpPr>
          <p:nvPr>
            <p:ph type="subTitle" idx="1"/>
          </p:nvPr>
        </p:nvSpPr>
        <p:spPr>
          <a:xfrm>
            <a:off x="720000" y="3038100"/>
            <a:ext cx="4390200" cy="625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1500">
                <a:latin typeface="Open Sans Medium"/>
                <a:ea typeface="Open Sans Medium"/>
                <a:cs typeface="Open Sans Medium"/>
                <a:sym typeface="Open Sans Medium"/>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77" name="Google Shape;577;p21"/>
          <p:cNvSpPr/>
          <p:nvPr/>
        </p:nvSpPr>
        <p:spPr>
          <a:xfrm rot="2700000">
            <a:off x="-28027" y="-202945"/>
            <a:ext cx="1313805" cy="1662682"/>
          </a:xfrm>
          <a:custGeom>
            <a:avLst/>
            <a:gdLst/>
            <a:ahLst/>
            <a:cxnLst/>
            <a:rect l="l" t="t" r="r" b="b"/>
            <a:pathLst>
              <a:path w="34781" h="44017" extrusionOk="0">
                <a:moveTo>
                  <a:pt x="16167" y="0"/>
                </a:moveTo>
                <a:cubicBezTo>
                  <a:pt x="15171" y="0"/>
                  <a:pt x="14155" y="208"/>
                  <a:pt x="13164" y="586"/>
                </a:cubicBezTo>
                <a:cubicBezTo>
                  <a:pt x="10041" y="1776"/>
                  <a:pt x="7339" y="4652"/>
                  <a:pt x="6942" y="7800"/>
                </a:cubicBezTo>
                <a:cubicBezTo>
                  <a:pt x="6496" y="11246"/>
                  <a:pt x="7066" y="14047"/>
                  <a:pt x="5232" y="17319"/>
                </a:cubicBezTo>
                <a:cubicBezTo>
                  <a:pt x="3818" y="19848"/>
                  <a:pt x="1612" y="21980"/>
                  <a:pt x="918" y="24781"/>
                </a:cubicBezTo>
                <a:cubicBezTo>
                  <a:pt x="1" y="28549"/>
                  <a:pt x="2034" y="32342"/>
                  <a:pt x="3992" y="35688"/>
                </a:cubicBezTo>
                <a:cubicBezTo>
                  <a:pt x="5876" y="38911"/>
                  <a:pt x="8058" y="42406"/>
                  <a:pt x="11602" y="43621"/>
                </a:cubicBezTo>
                <a:cubicBezTo>
                  <a:pt x="12399" y="43886"/>
                  <a:pt x="13239" y="44016"/>
                  <a:pt x="14081" y="44016"/>
                </a:cubicBezTo>
                <a:cubicBezTo>
                  <a:pt x="15834" y="44016"/>
                  <a:pt x="17592" y="43453"/>
                  <a:pt x="18965" y="42382"/>
                </a:cubicBezTo>
                <a:cubicBezTo>
                  <a:pt x="21345" y="40547"/>
                  <a:pt x="22559" y="37473"/>
                  <a:pt x="25063" y="35862"/>
                </a:cubicBezTo>
                <a:cubicBezTo>
                  <a:pt x="26402" y="34994"/>
                  <a:pt x="27988" y="34622"/>
                  <a:pt x="29401" y="33903"/>
                </a:cubicBezTo>
                <a:cubicBezTo>
                  <a:pt x="32252" y="32441"/>
                  <a:pt x="34310" y="29218"/>
                  <a:pt x="34582" y="26020"/>
                </a:cubicBezTo>
                <a:cubicBezTo>
                  <a:pt x="34781" y="23368"/>
                  <a:pt x="33442" y="20492"/>
                  <a:pt x="30963" y="19526"/>
                </a:cubicBezTo>
                <a:cubicBezTo>
                  <a:pt x="29943" y="19126"/>
                  <a:pt x="28825" y="19064"/>
                  <a:pt x="27697" y="19064"/>
                </a:cubicBezTo>
                <a:cubicBezTo>
                  <a:pt x="27179" y="19064"/>
                  <a:pt x="26660" y="19077"/>
                  <a:pt x="26147" y="19077"/>
                </a:cubicBezTo>
                <a:cubicBezTo>
                  <a:pt x="24652" y="19077"/>
                  <a:pt x="23212" y="18965"/>
                  <a:pt x="22039" y="18088"/>
                </a:cubicBezTo>
                <a:cubicBezTo>
                  <a:pt x="20130" y="16675"/>
                  <a:pt x="19907" y="13874"/>
                  <a:pt x="20378" y="11543"/>
                </a:cubicBezTo>
                <a:cubicBezTo>
                  <a:pt x="20948" y="8817"/>
                  <a:pt x="22708" y="5569"/>
                  <a:pt x="21320" y="2817"/>
                </a:cubicBezTo>
                <a:cubicBezTo>
                  <a:pt x="20576" y="1305"/>
                  <a:pt x="18940" y="388"/>
                  <a:pt x="17279" y="91"/>
                </a:cubicBezTo>
                <a:cubicBezTo>
                  <a:pt x="16913" y="30"/>
                  <a:pt x="16541" y="0"/>
                  <a:pt x="16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1"/>
          <p:cNvSpPr/>
          <p:nvPr/>
        </p:nvSpPr>
        <p:spPr>
          <a:xfrm rot="2700000">
            <a:off x="157267" y="-174681"/>
            <a:ext cx="962661" cy="1185526"/>
          </a:xfrm>
          <a:custGeom>
            <a:avLst/>
            <a:gdLst/>
            <a:ahLst/>
            <a:cxnLst/>
            <a:rect l="l" t="t" r="r" b="b"/>
            <a:pathLst>
              <a:path w="25485" h="31385" fill="none" extrusionOk="0">
                <a:moveTo>
                  <a:pt x="10437" y="1"/>
                </a:moveTo>
                <a:cubicBezTo>
                  <a:pt x="10957" y="1885"/>
                  <a:pt x="12222" y="3546"/>
                  <a:pt x="13907" y="4562"/>
                </a:cubicBezTo>
                <a:cubicBezTo>
                  <a:pt x="15271" y="5405"/>
                  <a:pt x="16882" y="5777"/>
                  <a:pt x="18345" y="6471"/>
                </a:cubicBezTo>
                <a:cubicBezTo>
                  <a:pt x="19807" y="7165"/>
                  <a:pt x="21220" y="8330"/>
                  <a:pt x="21493" y="9917"/>
                </a:cubicBezTo>
                <a:cubicBezTo>
                  <a:pt x="21815" y="11577"/>
                  <a:pt x="20824" y="13189"/>
                  <a:pt x="19832" y="14602"/>
                </a:cubicBezTo>
                <a:cubicBezTo>
                  <a:pt x="18865" y="15990"/>
                  <a:pt x="17824" y="17552"/>
                  <a:pt x="18047" y="19237"/>
                </a:cubicBezTo>
                <a:cubicBezTo>
                  <a:pt x="18122" y="20006"/>
                  <a:pt x="18493" y="20750"/>
                  <a:pt x="19039" y="21270"/>
                </a:cubicBezTo>
                <a:cubicBezTo>
                  <a:pt x="19882" y="22113"/>
                  <a:pt x="21096" y="22435"/>
                  <a:pt x="22212" y="22857"/>
                </a:cubicBezTo>
                <a:cubicBezTo>
                  <a:pt x="23327" y="23278"/>
                  <a:pt x="24492" y="23873"/>
                  <a:pt x="24939" y="24964"/>
                </a:cubicBezTo>
                <a:cubicBezTo>
                  <a:pt x="25484" y="26253"/>
                  <a:pt x="24914" y="27691"/>
                  <a:pt x="24319" y="28955"/>
                </a:cubicBezTo>
                <a:cubicBezTo>
                  <a:pt x="24046" y="29550"/>
                  <a:pt x="23749" y="30170"/>
                  <a:pt x="23228" y="30566"/>
                </a:cubicBezTo>
                <a:cubicBezTo>
                  <a:pt x="22732" y="30938"/>
                  <a:pt x="22088" y="31087"/>
                  <a:pt x="21468" y="31136"/>
                </a:cubicBezTo>
                <a:cubicBezTo>
                  <a:pt x="18518" y="31384"/>
                  <a:pt x="15469" y="30021"/>
                  <a:pt x="13684" y="27641"/>
                </a:cubicBezTo>
                <a:cubicBezTo>
                  <a:pt x="12792" y="26426"/>
                  <a:pt x="11354" y="25707"/>
                  <a:pt x="9867" y="25410"/>
                </a:cubicBezTo>
                <a:cubicBezTo>
                  <a:pt x="9098" y="25286"/>
                  <a:pt x="8330" y="25261"/>
                  <a:pt x="7561" y="25187"/>
                </a:cubicBezTo>
                <a:cubicBezTo>
                  <a:pt x="4586" y="24914"/>
                  <a:pt x="1488" y="23253"/>
                  <a:pt x="570" y="20402"/>
                </a:cubicBezTo>
                <a:cubicBezTo>
                  <a:pt x="0" y="18618"/>
                  <a:pt x="347" y="16684"/>
                  <a:pt x="818" y="14850"/>
                </a:cubicBezTo>
                <a:cubicBezTo>
                  <a:pt x="967" y="14279"/>
                  <a:pt x="1116" y="13685"/>
                  <a:pt x="1463" y="13189"/>
                </a:cubicBezTo>
                <a:cubicBezTo>
                  <a:pt x="1983" y="12420"/>
                  <a:pt x="2851" y="11999"/>
                  <a:pt x="3644" y="11478"/>
                </a:cubicBezTo>
                <a:cubicBezTo>
                  <a:pt x="6247" y="9793"/>
                  <a:pt x="8107" y="6942"/>
                  <a:pt x="8578" y="3843"/>
                </a:cubicBezTo>
                <a:cubicBezTo>
                  <a:pt x="8776" y="2430"/>
                  <a:pt x="9346" y="943"/>
                  <a:pt x="10437" y="1"/>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1"/>
          <p:cNvSpPr/>
          <p:nvPr/>
        </p:nvSpPr>
        <p:spPr>
          <a:xfrm rot="5400000">
            <a:off x="8168430" y="4441295"/>
            <a:ext cx="762682" cy="1401386"/>
          </a:xfrm>
          <a:custGeom>
            <a:avLst/>
            <a:gdLst/>
            <a:ahLst/>
            <a:cxnLst/>
            <a:rect l="l" t="t" r="r" b="b"/>
            <a:pathLst>
              <a:path w="16536" h="30384" extrusionOk="0">
                <a:moveTo>
                  <a:pt x="8048" y="0"/>
                </a:moveTo>
                <a:cubicBezTo>
                  <a:pt x="5587" y="0"/>
                  <a:pt x="3120" y="1118"/>
                  <a:pt x="1785" y="3190"/>
                </a:cubicBezTo>
                <a:cubicBezTo>
                  <a:pt x="967" y="4429"/>
                  <a:pt x="571" y="5867"/>
                  <a:pt x="323" y="7305"/>
                </a:cubicBezTo>
                <a:cubicBezTo>
                  <a:pt x="100" y="8644"/>
                  <a:pt x="0" y="10007"/>
                  <a:pt x="224" y="11321"/>
                </a:cubicBezTo>
                <a:cubicBezTo>
                  <a:pt x="695" y="13998"/>
                  <a:pt x="2455" y="16155"/>
                  <a:pt x="3744" y="18485"/>
                </a:cubicBezTo>
                <a:cubicBezTo>
                  <a:pt x="5008" y="20815"/>
                  <a:pt x="5504" y="23145"/>
                  <a:pt x="5553" y="25773"/>
                </a:cubicBezTo>
                <a:cubicBezTo>
                  <a:pt x="5578" y="27384"/>
                  <a:pt x="5405" y="28971"/>
                  <a:pt x="6966" y="29888"/>
                </a:cubicBezTo>
                <a:cubicBezTo>
                  <a:pt x="7535" y="30228"/>
                  <a:pt x="8168" y="30383"/>
                  <a:pt x="8801" y="30383"/>
                </a:cubicBezTo>
                <a:cubicBezTo>
                  <a:pt x="10433" y="30383"/>
                  <a:pt x="12072" y="29352"/>
                  <a:pt x="12643" y="27781"/>
                </a:cubicBezTo>
                <a:cubicBezTo>
                  <a:pt x="13783" y="24757"/>
                  <a:pt x="11007" y="21534"/>
                  <a:pt x="11354" y="18336"/>
                </a:cubicBezTo>
                <a:cubicBezTo>
                  <a:pt x="11627" y="15758"/>
                  <a:pt x="13783" y="13849"/>
                  <a:pt x="14874" y="11519"/>
                </a:cubicBezTo>
                <a:cubicBezTo>
                  <a:pt x="16535" y="7974"/>
                  <a:pt x="15345" y="3314"/>
                  <a:pt x="12098" y="1157"/>
                </a:cubicBezTo>
                <a:cubicBezTo>
                  <a:pt x="10898" y="375"/>
                  <a:pt x="9474" y="0"/>
                  <a:pt x="80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1"/>
          <p:cNvSpPr/>
          <p:nvPr/>
        </p:nvSpPr>
        <p:spPr>
          <a:xfrm rot="5400000">
            <a:off x="8006246" y="4387354"/>
            <a:ext cx="738698" cy="1556127"/>
          </a:xfrm>
          <a:custGeom>
            <a:avLst/>
            <a:gdLst/>
            <a:ahLst/>
            <a:cxnLst/>
            <a:rect l="l" t="t" r="r" b="b"/>
            <a:pathLst>
              <a:path w="16016" h="33739" fill="none" extrusionOk="0">
                <a:moveTo>
                  <a:pt x="2158" y="0"/>
                </a:moveTo>
                <a:cubicBezTo>
                  <a:pt x="2034" y="2380"/>
                  <a:pt x="3967" y="4413"/>
                  <a:pt x="6050" y="5578"/>
                </a:cubicBezTo>
                <a:cubicBezTo>
                  <a:pt x="8132" y="6718"/>
                  <a:pt x="10512" y="7338"/>
                  <a:pt x="12495" y="8676"/>
                </a:cubicBezTo>
                <a:cubicBezTo>
                  <a:pt x="14478" y="10040"/>
                  <a:pt x="16015" y="12519"/>
                  <a:pt x="15222" y="14775"/>
                </a:cubicBezTo>
                <a:cubicBezTo>
                  <a:pt x="14181" y="17725"/>
                  <a:pt x="9942" y="18518"/>
                  <a:pt x="8876" y="21468"/>
                </a:cubicBezTo>
                <a:cubicBezTo>
                  <a:pt x="8578" y="22335"/>
                  <a:pt x="8603" y="23277"/>
                  <a:pt x="8628" y="24219"/>
                </a:cubicBezTo>
                <a:cubicBezTo>
                  <a:pt x="8653" y="25608"/>
                  <a:pt x="8702" y="27021"/>
                  <a:pt x="8752" y="28409"/>
                </a:cubicBezTo>
                <a:cubicBezTo>
                  <a:pt x="8801" y="30293"/>
                  <a:pt x="8553" y="32673"/>
                  <a:pt x="6768" y="33342"/>
                </a:cubicBezTo>
                <a:cubicBezTo>
                  <a:pt x="5727" y="33739"/>
                  <a:pt x="4488" y="33268"/>
                  <a:pt x="3695" y="32474"/>
                </a:cubicBezTo>
                <a:cubicBezTo>
                  <a:pt x="2901" y="31656"/>
                  <a:pt x="2455" y="30566"/>
                  <a:pt x="2133" y="29475"/>
                </a:cubicBezTo>
                <a:cubicBezTo>
                  <a:pt x="1563" y="27665"/>
                  <a:pt x="1240" y="25707"/>
                  <a:pt x="1711" y="23872"/>
                </a:cubicBezTo>
                <a:cubicBezTo>
                  <a:pt x="2282" y="21567"/>
                  <a:pt x="4066" y="19386"/>
                  <a:pt x="3397" y="17130"/>
                </a:cubicBezTo>
                <a:cubicBezTo>
                  <a:pt x="2827" y="15270"/>
                  <a:pt x="1935" y="13436"/>
                  <a:pt x="1265" y="11602"/>
                </a:cubicBezTo>
                <a:cubicBezTo>
                  <a:pt x="571" y="9792"/>
                  <a:pt x="1" y="7883"/>
                  <a:pt x="26" y="5925"/>
                </a:cubicBezTo>
                <a:cubicBezTo>
                  <a:pt x="75" y="3991"/>
                  <a:pt x="645" y="1190"/>
                  <a:pt x="2158" y="0"/>
                </a:cubicBezTo>
                <a:close/>
              </a:path>
            </a:pathLst>
          </a:custGeom>
          <a:noFill/>
          <a:ln w="4950"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1"/>
          <p:cNvSpPr/>
          <p:nvPr/>
        </p:nvSpPr>
        <p:spPr>
          <a:xfrm rot="5400000">
            <a:off x="8103558" y="147494"/>
            <a:ext cx="1284041" cy="1160051"/>
          </a:xfrm>
          <a:custGeom>
            <a:avLst/>
            <a:gdLst/>
            <a:ahLst/>
            <a:cxnLst/>
            <a:rect l="l" t="t" r="r" b="b"/>
            <a:pathLst>
              <a:path w="30022" h="27123" extrusionOk="0">
                <a:moveTo>
                  <a:pt x="21046" y="0"/>
                </a:moveTo>
                <a:cubicBezTo>
                  <a:pt x="20114" y="0"/>
                  <a:pt x="19149" y="318"/>
                  <a:pt x="18618" y="989"/>
                </a:cubicBezTo>
                <a:cubicBezTo>
                  <a:pt x="17626" y="2204"/>
                  <a:pt x="18246" y="4088"/>
                  <a:pt x="17502" y="5476"/>
                </a:cubicBezTo>
                <a:cubicBezTo>
                  <a:pt x="16759" y="6815"/>
                  <a:pt x="14999" y="7187"/>
                  <a:pt x="13486" y="7410"/>
                </a:cubicBezTo>
                <a:cubicBezTo>
                  <a:pt x="11949" y="7658"/>
                  <a:pt x="10214" y="8079"/>
                  <a:pt x="9545" y="9467"/>
                </a:cubicBezTo>
                <a:cubicBezTo>
                  <a:pt x="9123" y="10335"/>
                  <a:pt x="9272" y="11401"/>
                  <a:pt x="8826" y="12269"/>
                </a:cubicBezTo>
                <a:cubicBezTo>
                  <a:pt x="8132" y="13657"/>
                  <a:pt x="6322" y="14004"/>
                  <a:pt x="4760" y="14103"/>
                </a:cubicBezTo>
                <a:cubicBezTo>
                  <a:pt x="3199" y="14202"/>
                  <a:pt x="1389" y="14376"/>
                  <a:pt x="521" y="15690"/>
                </a:cubicBezTo>
                <a:cubicBezTo>
                  <a:pt x="100" y="16309"/>
                  <a:pt x="1" y="17078"/>
                  <a:pt x="1" y="17822"/>
                </a:cubicBezTo>
                <a:cubicBezTo>
                  <a:pt x="50" y="20995"/>
                  <a:pt x="2306" y="23845"/>
                  <a:pt x="5107" y="25333"/>
                </a:cubicBezTo>
                <a:cubicBezTo>
                  <a:pt x="7766" y="26732"/>
                  <a:pt x="10820" y="27122"/>
                  <a:pt x="13814" y="27122"/>
                </a:cubicBezTo>
                <a:cubicBezTo>
                  <a:pt x="14003" y="27122"/>
                  <a:pt x="14191" y="27121"/>
                  <a:pt x="14379" y="27118"/>
                </a:cubicBezTo>
                <a:cubicBezTo>
                  <a:pt x="16164" y="27093"/>
                  <a:pt x="17949" y="26969"/>
                  <a:pt x="19659" y="26473"/>
                </a:cubicBezTo>
                <a:cubicBezTo>
                  <a:pt x="21047" y="26076"/>
                  <a:pt x="22386" y="25407"/>
                  <a:pt x="23650" y="24663"/>
                </a:cubicBezTo>
                <a:cubicBezTo>
                  <a:pt x="25385" y="23622"/>
                  <a:pt x="27071" y="22358"/>
                  <a:pt x="28137" y="20623"/>
                </a:cubicBezTo>
                <a:cubicBezTo>
                  <a:pt x="29104" y="19111"/>
                  <a:pt x="29550" y="17326"/>
                  <a:pt x="29798" y="15541"/>
                </a:cubicBezTo>
                <a:cubicBezTo>
                  <a:pt x="29947" y="14277"/>
                  <a:pt x="30021" y="13012"/>
                  <a:pt x="29848" y="11748"/>
                </a:cubicBezTo>
                <a:cubicBezTo>
                  <a:pt x="29377" y="8327"/>
                  <a:pt x="27294" y="5427"/>
                  <a:pt x="25063" y="2898"/>
                </a:cubicBezTo>
                <a:cubicBezTo>
                  <a:pt x="24344" y="2080"/>
                  <a:pt x="23576" y="791"/>
                  <a:pt x="22559" y="320"/>
                </a:cubicBezTo>
                <a:cubicBezTo>
                  <a:pt x="22129" y="109"/>
                  <a:pt x="21593" y="0"/>
                  <a:pt x="210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1"/>
          <p:cNvSpPr/>
          <p:nvPr/>
        </p:nvSpPr>
        <p:spPr>
          <a:xfrm rot="5400000">
            <a:off x="8104287" y="131117"/>
            <a:ext cx="1386817" cy="899111"/>
          </a:xfrm>
          <a:custGeom>
            <a:avLst/>
            <a:gdLst/>
            <a:ahLst/>
            <a:cxnLst/>
            <a:rect l="l" t="t" r="r" b="b"/>
            <a:pathLst>
              <a:path w="32425" h="21022" fill="none" extrusionOk="0">
                <a:moveTo>
                  <a:pt x="18121" y="3545"/>
                </a:moveTo>
                <a:cubicBezTo>
                  <a:pt x="17155" y="5380"/>
                  <a:pt x="17750" y="7784"/>
                  <a:pt x="16584" y="9470"/>
                </a:cubicBezTo>
                <a:cubicBezTo>
                  <a:pt x="15345" y="11280"/>
                  <a:pt x="12717" y="11379"/>
                  <a:pt x="10561" y="10932"/>
                </a:cubicBezTo>
                <a:cubicBezTo>
                  <a:pt x="8429" y="10486"/>
                  <a:pt x="6222" y="9643"/>
                  <a:pt x="4115" y="10189"/>
                </a:cubicBezTo>
                <a:cubicBezTo>
                  <a:pt x="2479" y="10610"/>
                  <a:pt x="1091" y="11874"/>
                  <a:pt x="546" y="13461"/>
                </a:cubicBezTo>
                <a:cubicBezTo>
                  <a:pt x="0" y="15048"/>
                  <a:pt x="273" y="16907"/>
                  <a:pt x="1289" y="18245"/>
                </a:cubicBezTo>
                <a:cubicBezTo>
                  <a:pt x="2727" y="20179"/>
                  <a:pt x="5330" y="20848"/>
                  <a:pt x="7735" y="20947"/>
                </a:cubicBezTo>
                <a:cubicBezTo>
                  <a:pt x="9371" y="21022"/>
                  <a:pt x="11032" y="20873"/>
                  <a:pt x="12569" y="20352"/>
                </a:cubicBezTo>
                <a:cubicBezTo>
                  <a:pt x="14527" y="19708"/>
                  <a:pt x="16287" y="18444"/>
                  <a:pt x="18320" y="18221"/>
                </a:cubicBezTo>
                <a:cubicBezTo>
                  <a:pt x="20352" y="18022"/>
                  <a:pt x="22311" y="18840"/>
                  <a:pt x="24269" y="19386"/>
                </a:cubicBezTo>
                <a:cubicBezTo>
                  <a:pt x="26228" y="19931"/>
                  <a:pt x="28508" y="20154"/>
                  <a:pt x="30144" y="18964"/>
                </a:cubicBezTo>
                <a:cubicBezTo>
                  <a:pt x="31657" y="17824"/>
                  <a:pt x="32177" y="15791"/>
                  <a:pt x="32276" y="13907"/>
                </a:cubicBezTo>
                <a:cubicBezTo>
                  <a:pt x="32425" y="11156"/>
                  <a:pt x="31161" y="9990"/>
                  <a:pt x="29723" y="7883"/>
                </a:cubicBezTo>
                <a:cubicBezTo>
                  <a:pt x="28880" y="6619"/>
                  <a:pt x="28806" y="5057"/>
                  <a:pt x="27963" y="3843"/>
                </a:cubicBezTo>
                <a:cubicBezTo>
                  <a:pt x="25980" y="893"/>
                  <a:pt x="19981" y="0"/>
                  <a:pt x="18121" y="3545"/>
                </a:cubicBezTo>
                <a:close/>
              </a:path>
            </a:pathLst>
          </a:custGeom>
          <a:noFill/>
          <a:ln w="4950"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1"/>
          <p:cNvSpPr/>
          <p:nvPr/>
        </p:nvSpPr>
        <p:spPr>
          <a:xfrm flipH="1">
            <a:off x="-423476" y="4097250"/>
            <a:ext cx="1347988" cy="1217891"/>
          </a:xfrm>
          <a:custGeom>
            <a:avLst/>
            <a:gdLst/>
            <a:ahLst/>
            <a:cxnLst/>
            <a:rect l="l" t="t" r="r" b="b"/>
            <a:pathLst>
              <a:path w="30022" h="27123" extrusionOk="0">
                <a:moveTo>
                  <a:pt x="21046" y="0"/>
                </a:moveTo>
                <a:cubicBezTo>
                  <a:pt x="20114" y="0"/>
                  <a:pt x="19149" y="318"/>
                  <a:pt x="18618" y="989"/>
                </a:cubicBezTo>
                <a:cubicBezTo>
                  <a:pt x="17626" y="2204"/>
                  <a:pt x="18246" y="4088"/>
                  <a:pt x="17502" y="5476"/>
                </a:cubicBezTo>
                <a:cubicBezTo>
                  <a:pt x="16759" y="6815"/>
                  <a:pt x="14999" y="7187"/>
                  <a:pt x="13486" y="7410"/>
                </a:cubicBezTo>
                <a:cubicBezTo>
                  <a:pt x="11949" y="7658"/>
                  <a:pt x="10214" y="8079"/>
                  <a:pt x="9545" y="9467"/>
                </a:cubicBezTo>
                <a:cubicBezTo>
                  <a:pt x="9123" y="10335"/>
                  <a:pt x="9272" y="11401"/>
                  <a:pt x="8826" y="12269"/>
                </a:cubicBezTo>
                <a:cubicBezTo>
                  <a:pt x="8132" y="13657"/>
                  <a:pt x="6322" y="14004"/>
                  <a:pt x="4760" y="14103"/>
                </a:cubicBezTo>
                <a:cubicBezTo>
                  <a:pt x="3199" y="14202"/>
                  <a:pt x="1389" y="14376"/>
                  <a:pt x="521" y="15690"/>
                </a:cubicBezTo>
                <a:cubicBezTo>
                  <a:pt x="100" y="16309"/>
                  <a:pt x="1" y="17078"/>
                  <a:pt x="1" y="17822"/>
                </a:cubicBezTo>
                <a:cubicBezTo>
                  <a:pt x="50" y="20995"/>
                  <a:pt x="2306" y="23845"/>
                  <a:pt x="5107" y="25333"/>
                </a:cubicBezTo>
                <a:cubicBezTo>
                  <a:pt x="7766" y="26732"/>
                  <a:pt x="10820" y="27122"/>
                  <a:pt x="13814" y="27122"/>
                </a:cubicBezTo>
                <a:cubicBezTo>
                  <a:pt x="14003" y="27122"/>
                  <a:pt x="14191" y="27121"/>
                  <a:pt x="14379" y="27118"/>
                </a:cubicBezTo>
                <a:cubicBezTo>
                  <a:pt x="16164" y="27093"/>
                  <a:pt x="17949" y="26969"/>
                  <a:pt x="19659" y="26473"/>
                </a:cubicBezTo>
                <a:cubicBezTo>
                  <a:pt x="21047" y="26076"/>
                  <a:pt x="22386" y="25407"/>
                  <a:pt x="23650" y="24663"/>
                </a:cubicBezTo>
                <a:cubicBezTo>
                  <a:pt x="25385" y="23622"/>
                  <a:pt x="27071" y="22358"/>
                  <a:pt x="28137" y="20623"/>
                </a:cubicBezTo>
                <a:cubicBezTo>
                  <a:pt x="29104" y="19111"/>
                  <a:pt x="29550" y="17326"/>
                  <a:pt x="29798" y="15541"/>
                </a:cubicBezTo>
                <a:cubicBezTo>
                  <a:pt x="29947" y="14277"/>
                  <a:pt x="30021" y="13012"/>
                  <a:pt x="29848" y="11748"/>
                </a:cubicBezTo>
                <a:cubicBezTo>
                  <a:pt x="29377" y="8327"/>
                  <a:pt x="27294" y="5427"/>
                  <a:pt x="25063" y="2898"/>
                </a:cubicBezTo>
                <a:cubicBezTo>
                  <a:pt x="24344" y="2080"/>
                  <a:pt x="23576" y="791"/>
                  <a:pt x="22559" y="320"/>
                </a:cubicBezTo>
                <a:cubicBezTo>
                  <a:pt x="22129" y="109"/>
                  <a:pt x="21593" y="0"/>
                  <a:pt x="210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1"/>
          <p:cNvSpPr/>
          <p:nvPr/>
        </p:nvSpPr>
        <p:spPr>
          <a:xfrm flipH="1">
            <a:off x="-323262" y="4179506"/>
            <a:ext cx="1455883" cy="943940"/>
          </a:xfrm>
          <a:custGeom>
            <a:avLst/>
            <a:gdLst/>
            <a:ahLst/>
            <a:cxnLst/>
            <a:rect l="l" t="t" r="r" b="b"/>
            <a:pathLst>
              <a:path w="32425" h="21022" fill="none" extrusionOk="0">
                <a:moveTo>
                  <a:pt x="18121" y="3545"/>
                </a:moveTo>
                <a:cubicBezTo>
                  <a:pt x="17155" y="5380"/>
                  <a:pt x="17750" y="7784"/>
                  <a:pt x="16584" y="9470"/>
                </a:cubicBezTo>
                <a:cubicBezTo>
                  <a:pt x="15345" y="11280"/>
                  <a:pt x="12717" y="11379"/>
                  <a:pt x="10561" y="10932"/>
                </a:cubicBezTo>
                <a:cubicBezTo>
                  <a:pt x="8429" y="10486"/>
                  <a:pt x="6222" y="9643"/>
                  <a:pt x="4115" y="10189"/>
                </a:cubicBezTo>
                <a:cubicBezTo>
                  <a:pt x="2479" y="10610"/>
                  <a:pt x="1091" y="11874"/>
                  <a:pt x="546" y="13461"/>
                </a:cubicBezTo>
                <a:cubicBezTo>
                  <a:pt x="0" y="15048"/>
                  <a:pt x="273" y="16907"/>
                  <a:pt x="1289" y="18245"/>
                </a:cubicBezTo>
                <a:cubicBezTo>
                  <a:pt x="2727" y="20179"/>
                  <a:pt x="5330" y="20848"/>
                  <a:pt x="7735" y="20947"/>
                </a:cubicBezTo>
                <a:cubicBezTo>
                  <a:pt x="9371" y="21022"/>
                  <a:pt x="11032" y="20873"/>
                  <a:pt x="12569" y="20352"/>
                </a:cubicBezTo>
                <a:cubicBezTo>
                  <a:pt x="14527" y="19708"/>
                  <a:pt x="16287" y="18444"/>
                  <a:pt x="18320" y="18221"/>
                </a:cubicBezTo>
                <a:cubicBezTo>
                  <a:pt x="20352" y="18022"/>
                  <a:pt x="22311" y="18840"/>
                  <a:pt x="24269" y="19386"/>
                </a:cubicBezTo>
                <a:cubicBezTo>
                  <a:pt x="26228" y="19931"/>
                  <a:pt x="28508" y="20154"/>
                  <a:pt x="30144" y="18964"/>
                </a:cubicBezTo>
                <a:cubicBezTo>
                  <a:pt x="31657" y="17824"/>
                  <a:pt x="32177" y="15791"/>
                  <a:pt x="32276" y="13907"/>
                </a:cubicBezTo>
                <a:cubicBezTo>
                  <a:pt x="32425" y="11156"/>
                  <a:pt x="31161" y="9990"/>
                  <a:pt x="29723" y="7883"/>
                </a:cubicBezTo>
                <a:cubicBezTo>
                  <a:pt x="28880" y="6619"/>
                  <a:pt x="28806" y="5057"/>
                  <a:pt x="27963" y="3843"/>
                </a:cubicBezTo>
                <a:cubicBezTo>
                  <a:pt x="25980" y="893"/>
                  <a:pt x="19981" y="0"/>
                  <a:pt x="18121" y="3545"/>
                </a:cubicBezTo>
                <a:close/>
              </a:path>
            </a:pathLst>
          </a:custGeom>
          <a:noFill/>
          <a:ln w="4950"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1"/>
          <p:cNvSpPr/>
          <p:nvPr/>
        </p:nvSpPr>
        <p:spPr>
          <a:xfrm rot="-6299908">
            <a:off x="4436276" y="-545635"/>
            <a:ext cx="1009521" cy="1384733"/>
          </a:xfrm>
          <a:custGeom>
            <a:avLst/>
            <a:gdLst/>
            <a:ahLst/>
            <a:cxnLst/>
            <a:rect l="l" t="t" r="r" b="b"/>
            <a:pathLst>
              <a:path w="30691" h="42098" extrusionOk="0">
                <a:moveTo>
                  <a:pt x="21822" y="0"/>
                </a:moveTo>
                <a:cubicBezTo>
                  <a:pt x="21059" y="0"/>
                  <a:pt x="20354" y="73"/>
                  <a:pt x="19857" y="175"/>
                </a:cubicBezTo>
                <a:cubicBezTo>
                  <a:pt x="17577" y="621"/>
                  <a:pt x="15494" y="2183"/>
                  <a:pt x="14651" y="4340"/>
                </a:cubicBezTo>
                <a:cubicBezTo>
                  <a:pt x="14279" y="5331"/>
                  <a:pt x="14156" y="6397"/>
                  <a:pt x="14156" y="7438"/>
                </a:cubicBezTo>
                <a:cubicBezTo>
                  <a:pt x="14131" y="9645"/>
                  <a:pt x="14577" y="11851"/>
                  <a:pt x="15445" y="13859"/>
                </a:cubicBezTo>
                <a:cubicBezTo>
                  <a:pt x="16312" y="15941"/>
                  <a:pt x="17676" y="18073"/>
                  <a:pt x="17229" y="20304"/>
                </a:cubicBezTo>
                <a:cubicBezTo>
                  <a:pt x="16833" y="22287"/>
                  <a:pt x="15023" y="23750"/>
                  <a:pt x="13114" y="24444"/>
                </a:cubicBezTo>
                <a:cubicBezTo>
                  <a:pt x="11206" y="25138"/>
                  <a:pt x="9148" y="25237"/>
                  <a:pt x="7140" y="25609"/>
                </a:cubicBezTo>
                <a:cubicBezTo>
                  <a:pt x="5132" y="25956"/>
                  <a:pt x="3075" y="26625"/>
                  <a:pt x="1736" y="28138"/>
                </a:cubicBezTo>
                <a:cubicBezTo>
                  <a:pt x="447" y="29575"/>
                  <a:pt x="1" y="31608"/>
                  <a:pt x="50" y="33517"/>
                </a:cubicBezTo>
                <a:cubicBezTo>
                  <a:pt x="75" y="34409"/>
                  <a:pt x="199" y="35327"/>
                  <a:pt x="571" y="36145"/>
                </a:cubicBezTo>
                <a:cubicBezTo>
                  <a:pt x="1240" y="37533"/>
                  <a:pt x="2604" y="38475"/>
                  <a:pt x="3967" y="39219"/>
                </a:cubicBezTo>
                <a:cubicBezTo>
                  <a:pt x="7239" y="40991"/>
                  <a:pt x="10929" y="42097"/>
                  <a:pt x="14652" y="42097"/>
                </a:cubicBezTo>
                <a:cubicBezTo>
                  <a:pt x="14991" y="42097"/>
                  <a:pt x="15329" y="42088"/>
                  <a:pt x="15668" y="42069"/>
                </a:cubicBezTo>
                <a:cubicBezTo>
                  <a:pt x="19708" y="41846"/>
                  <a:pt x="23749" y="40210"/>
                  <a:pt x="26526" y="37235"/>
                </a:cubicBezTo>
                <a:cubicBezTo>
                  <a:pt x="29302" y="34261"/>
                  <a:pt x="30690" y="29947"/>
                  <a:pt x="29773" y="25981"/>
                </a:cubicBezTo>
                <a:cubicBezTo>
                  <a:pt x="29327" y="23998"/>
                  <a:pt x="28360" y="22188"/>
                  <a:pt x="27567" y="20329"/>
                </a:cubicBezTo>
                <a:cubicBezTo>
                  <a:pt x="25757" y="16115"/>
                  <a:pt x="24815" y="11430"/>
                  <a:pt x="25360" y="6843"/>
                </a:cubicBezTo>
                <a:cubicBezTo>
                  <a:pt x="25509" y="5455"/>
                  <a:pt x="26848" y="2728"/>
                  <a:pt x="26030" y="1415"/>
                </a:cubicBezTo>
                <a:cubicBezTo>
                  <a:pt x="25354" y="333"/>
                  <a:pt x="23456" y="0"/>
                  <a:pt x="218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1"/>
          <p:cNvSpPr/>
          <p:nvPr/>
        </p:nvSpPr>
        <p:spPr>
          <a:xfrm rot="-6299908">
            <a:off x="4472162" y="-614794"/>
            <a:ext cx="614015" cy="1436770"/>
          </a:xfrm>
          <a:custGeom>
            <a:avLst/>
            <a:gdLst/>
            <a:ahLst/>
            <a:cxnLst/>
            <a:rect l="l" t="t" r="r" b="b"/>
            <a:pathLst>
              <a:path w="18667" h="43680" fill="none" extrusionOk="0">
                <a:moveTo>
                  <a:pt x="8354" y="2232"/>
                </a:moveTo>
                <a:cubicBezTo>
                  <a:pt x="6470" y="3744"/>
                  <a:pt x="5503" y="6322"/>
                  <a:pt x="5925" y="8702"/>
                </a:cubicBezTo>
                <a:cubicBezTo>
                  <a:pt x="6520" y="12073"/>
                  <a:pt x="9668" y="15023"/>
                  <a:pt x="8924" y="18395"/>
                </a:cubicBezTo>
                <a:cubicBezTo>
                  <a:pt x="8255" y="21345"/>
                  <a:pt x="4983" y="22807"/>
                  <a:pt x="3024" y="25137"/>
                </a:cubicBezTo>
                <a:cubicBezTo>
                  <a:pt x="1958" y="26426"/>
                  <a:pt x="1264" y="28013"/>
                  <a:pt x="893" y="29649"/>
                </a:cubicBezTo>
                <a:cubicBezTo>
                  <a:pt x="0" y="33690"/>
                  <a:pt x="1215" y="38276"/>
                  <a:pt x="4388" y="40903"/>
                </a:cubicBezTo>
                <a:cubicBezTo>
                  <a:pt x="7586" y="43531"/>
                  <a:pt x="12767" y="43680"/>
                  <a:pt x="15717" y="40779"/>
                </a:cubicBezTo>
                <a:cubicBezTo>
                  <a:pt x="18072" y="38474"/>
                  <a:pt x="18667" y="34880"/>
                  <a:pt x="18270" y="31632"/>
                </a:cubicBezTo>
                <a:cubicBezTo>
                  <a:pt x="17873" y="28360"/>
                  <a:pt x="16609" y="25286"/>
                  <a:pt x="15791" y="22113"/>
                </a:cubicBezTo>
                <a:cubicBezTo>
                  <a:pt x="14428" y="16932"/>
                  <a:pt x="14155" y="11503"/>
                  <a:pt x="14973" y="6223"/>
                </a:cubicBezTo>
                <a:cubicBezTo>
                  <a:pt x="15221" y="4636"/>
                  <a:pt x="15890" y="2430"/>
                  <a:pt x="14328" y="1265"/>
                </a:cubicBezTo>
                <a:cubicBezTo>
                  <a:pt x="12643" y="1"/>
                  <a:pt x="9767" y="1092"/>
                  <a:pt x="8354" y="2232"/>
                </a:cubicBezTo>
                <a:close/>
              </a:path>
            </a:pathLst>
          </a:custGeom>
          <a:noFill/>
          <a:ln w="4950"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86"/>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687"/>
        <p:cNvGrpSpPr/>
        <p:nvPr/>
      </p:nvGrpSpPr>
      <p:grpSpPr>
        <a:xfrm>
          <a:off x="0" y="0"/>
          <a:ext cx="0" cy="0"/>
          <a:chOff x="0" y="0"/>
          <a:chExt cx="0" cy="0"/>
        </a:xfrm>
      </p:grpSpPr>
      <p:sp>
        <p:nvSpPr>
          <p:cNvPr id="688" name="Google Shape;688;p25"/>
          <p:cNvSpPr txBox="1">
            <a:spLocks noGrp="1"/>
          </p:cNvSpPr>
          <p:nvPr>
            <p:ph type="title" hasCustomPrompt="1"/>
          </p:nvPr>
        </p:nvSpPr>
        <p:spPr>
          <a:xfrm>
            <a:off x="942050" y="1447875"/>
            <a:ext cx="462000" cy="7119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89" name="Google Shape;689;p25"/>
          <p:cNvSpPr txBox="1">
            <a:spLocks noGrp="1"/>
          </p:cNvSpPr>
          <p:nvPr>
            <p:ph type="subTitle" idx="1"/>
          </p:nvPr>
        </p:nvSpPr>
        <p:spPr>
          <a:xfrm>
            <a:off x="1410104" y="1675086"/>
            <a:ext cx="28869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Open Sans Medium"/>
                <a:ea typeface="Open Sans Medium"/>
                <a:cs typeface="Open Sans Medium"/>
                <a:sym typeface="Open Sans Medium"/>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90" name="Google Shape;690;p25"/>
          <p:cNvSpPr txBox="1">
            <a:spLocks noGrp="1"/>
          </p:cNvSpPr>
          <p:nvPr>
            <p:ph type="title" idx="2" hasCustomPrompt="1"/>
          </p:nvPr>
        </p:nvSpPr>
        <p:spPr>
          <a:xfrm>
            <a:off x="4841025" y="2452225"/>
            <a:ext cx="462000" cy="7119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91" name="Google Shape;691;p25"/>
          <p:cNvSpPr txBox="1">
            <a:spLocks noGrp="1"/>
          </p:cNvSpPr>
          <p:nvPr>
            <p:ph type="subTitle" idx="3"/>
          </p:nvPr>
        </p:nvSpPr>
        <p:spPr>
          <a:xfrm>
            <a:off x="1410104" y="2681137"/>
            <a:ext cx="28869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92" name="Google Shape;692;p25"/>
          <p:cNvSpPr txBox="1">
            <a:spLocks noGrp="1"/>
          </p:cNvSpPr>
          <p:nvPr>
            <p:ph type="title" idx="4" hasCustomPrompt="1"/>
          </p:nvPr>
        </p:nvSpPr>
        <p:spPr>
          <a:xfrm>
            <a:off x="942050" y="2461925"/>
            <a:ext cx="462000" cy="7119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93" name="Google Shape;693;p25"/>
          <p:cNvSpPr txBox="1">
            <a:spLocks noGrp="1"/>
          </p:cNvSpPr>
          <p:nvPr>
            <p:ph type="subTitle" idx="5"/>
          </p:nvPr>
        </p:nvSpPr>
        <p:spPr>
          <a:xfrm>
            <a:off x="1407077" y="3688675"/>
            <a:ext cx="28869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Open Sans Medium"/>
                <a:ea typeface="Open Sans Medium"/>
                <a:cs typeface="Open Sans Medium"/>
                <a:sym typeface="Open Sans Medium"/>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94" name="Google Shape;694;p25"/>
          <p:cNvSpPr txBox="1">
            <a:spLocks noGrp="1"/>
          </p:cNvSpPr>
          <p:nvPr>
            <p:ph type="title" idx="6" hasCustomPrompt="1"/>
          </p:nvPr>
        </p:nvSpPr>
        <p:spPr>
          <a:xfrm>
            <a:off x="942050" y="3461575"/>
            <a:ext cx="462000" cy="7119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95" name="Google Shape;695;p25"/>
          <p:cNvSpPr txBox="1">
            <a:spLocks noGrp="1"/>
          </p:cNvSpPr>
          <p:nvPr>
            <p:ph type="subTitle" idx="7"/>
          </p:nvPr>
        </p:nvSpPr>
        <p:spPr>
          <a:xfrm>
            <a:off x="5306060" y="1676778"/>
            <a:ext cx="28959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Open Sans Medium"/>
                <a:ea typeface="Open Sans Medium"/>
                <a:cs typeface="Open Sans Medium"/>
                <a:sym typeface="Open Sans Medium"/>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96" name="Google Shape;696;p25"/>
          <p:cNvSpPr txBox="1">
            <a:spLocks noGrp="1"/>
          </p:cNvSpPr>
          <p:nvPr>
            <p:ph type="title" idx="8" hasCustomPrompt="1"/>
          </p:nvPr>
        </p:nvSpPr>
        <p:spPr>
          <a:xfrm>
            <a:off x="4841025" y="1448950"/>
            <a:ext cx="462000" cy="7119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97" name="Google Shape;697;p25"/>
          <p:cNvSpPr txBox="1">
            <a:spLocks noGrp="1"/>
          </p:cNvSpPr>
          <p:nvPr>
            <p:ph type="subTitle" idx="9"/>
          </p:nvPr>
        </p:nvSpPr>
        <p:spPr>
          <a:xfrm>
            <a:off x="5299987" y="2681126"/>
            <a:ext cx="28959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Open Sans Medium"/>
                <a:ea typeface="Open Sans Medium"/>
                <a:cs typeface="Open Sans Medium"/>
                <a:sym typeface="Open Sans Medium"/>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98" name="Google Shape;698;p25"/>
          <p:cNvSpPr txBox="1">
            <a:spLocks noGrp="1"/>
          </p:cNvSpPr>
          <p:nvPr>
            <p:ph type="title" idx="13" hasCustomPrompt="1"/>
          </p:nvPr>
        </p:nvSpPr>
        <p:spPr>
          <a:xfrm>
            <a:off x="4841025" y="3458700"/>
            <a:ext cx="462000" cy="7119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6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99" name="Google Shape;699;p25"/>
          <p:cNvSpPr txBox="1">
            <a:spLocks noGrp="1"/>
          </p:cNvSpPr>
          <p:nvPr>
            <p:ph type="subTitle" idx="14"/>
          </p:nvPr>
        </p:nvSpPr>
        <p:spPr>
          <a:xfrm>
            <a:off x="5296950" y="3688675"/>
            <a:ext cx="28959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Open Sans Medium"/>
                <a:ea typeface="Open Sans Medium"/>
                <a:cs typeface="Open Sans Medium"/>
                <a:sym typeface="Open Sans Medium"/>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00" name="Google Shape;700;p25"/>
          <p:cNvSpPr txBox="1">
            <a:spLocks noGrp="1"/>
          </p:cNvSpPr>
          <p:nvPr>
            <p:ph type="subTitle" idx="15"/>
          </p:nvPr>
        </p:nvSpPr>
        <p:spPr>
          <a:xfrm>
            <a:off x="1404050" y="1452575"/>
            <a:ext cx="2886900" cy="379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100" b="1">
                <a:solidFill>
                  <a:schemeClr val="dk1"/>
                </a:solidFill>
                <a:latin typeface="Roboto"/>
                <a:ea typeface="Roboto"/>
                <a:cs typeface="Roboto"/>
                <a:sym typeface="Roboto"/>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01" name="Google Shape;701;p25"/>
          <p:cNvSpPr txBox="1">
            <a:spLocks noGrp="1"/>
          </p:cNvSpPr>
          <p:nvPr>
            <p:ph type="subTitle" idx="16"/>
          </p:nvPr>
        </p:nvSpPr>
        <p:spPr>
          <a:xfrm>
            <a:off x="1410100" y="2456925"/>
            <a:ext cx="2886900" cy="379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100" b="1">
                <a:solidFill>
                  <a:schemeClr val="dk1"/>
                </a:solidFill>
                <a:latin typeface="Roboto"/>
                <a:ea typeface="Roboto"/>
                <a:cs typeface="Roboto"/>
                <a:sym typeface="Roboto"/>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02" name="Google Shape;702;p25"/>
          <p:cNvSpPr txBox="1">
            <a:spLocks noGrp="1"/>
          </p:cNvSpPr>
          <p:nvPr>
            <p:ph type="subTitle" idx="17"/>
          </p:nvPr>
        </p:nvSpPr>
        <p:spPr>
          <a:xfrm>
            <a:off x="1413125" y="3464476"/>
            <a:ext cx="2886900" cy="379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100" b="1">
                <a:solidFill>
                  <a:schemeClr val="dk1"/>
                </a:solidFill>
                <a:latin typeface="Roboto"/>
                <a:ea typeface="Roboto"/>
                <a:cs typeface="Roboto"/>
                <a:sym typeface="Roboto"/>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03" name="Google Shape;703;p25"/>
          <p:cNvSpPr txBox="1">
            <a:spLocks noGrp="1"/>
          </p:cNvSpPr>
          <p:nvPr>
            <p:ph type="subTitle" idx="18"/>
          </p:nvPr>
        </p:nvSpPr>
        <p:spPr>
          <a:xfrm>
            <a:off x="5299987" y="1447875"/>
            <a:ext cx="2895900" cy="379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100" b="1">
                <a:solidFill>
                  <a:schemeClr val="dk1"/>
                </a:solidFill>
                <a:latin typeface="Roboto"/>
                <a:ea typeface="Roboto"/>
                <a:cs typeface="Roboto"/>
                <a:sym typeface="Roboto"/>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04" name="Google Shape;704;p25"/>
          <p:cNvSpPr txBox="1">
            <a:spLocks noGrp="1"/>
          </p:cNvSpPr>
          <p:nvPr>
            <p:ph type="subTitle" idx="19"/>
          </p:nvPr>
        </p:nvSpPr>
        <p:spPr>
          <a:xfrm>
            <a:off x="5299987" y="2452224"/>
            <a:ext cx="2895900" cy="379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100" b="1">
                <a:solidFill>
                  <a:schemeClr val="dk1"/>
                </a:solidFill>
                <a:latin typeface="Roboto"/>
                <a:ea typeface="Roboto"/>
                <a:cs typeface="Roboto"/>
                <a:sym typeface="Roboto"/>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05" name="Google Shape;705;p25"/>
          <p:cNvSpPr txBox="1">
            <a:spLocks noGrp="1"/>
          </p:cNvSpPr>
          <p:nvPr>
            <p:ph type="subTitle" idx="20"/>
          </p:nvPr>
        </p:nvSpPr>
        <p:spPr>
          <a:xfrm>
            <a:off x="5303024" y="3459772"/>
            <a:ext cx="2895900" cy="379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100" b="1">
                <a:solidFill>
                  <a:schemeClr val="dk1"/>
                </a:solidFill>
                <a:latin typeface="Roboto"/>
                <a:ea typeface="Roboto"/>
                <a:cs typeface="Roboto"/>
                <a:sym typeface="Roboto"/>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06" name="Google Shape;706;p25"/>
          <p:cNvSpPr txBox="1">
            <a:spLocks noGrp="1"/>
          </p:cNvSpPr>
          <p:nvPr>
            <p:ph type="title" idx="21"/>
          </p:nvPr>
        </p:nvSpPr>
        <p:spPr>
          <a:xfrm>
            <a:off x="720000" y="368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700">
                <a:latin typeface="Roboto Medium"/>
                <a:ea typeface="Roboto Medium"/>
                <a:cs typeface="Roboto Medium"/>
                <a:sym typeface="Roboto Medium"/>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7" name="Google Shape;707;p25"/>
          <p:cNvSpPr/>
          <p:nvPr/>
        </p:nvSpPr>
        <p:spPr>
          <a:xfrm>
            <a:off x="7700235" y="4132833"/>
            <a:ext cx="1711779" cy="1546418"/>
          </a:xfrm>
          <a:custGeom>
            <a:avLst/>
            <a:gdLst/>
            <a:ahLst/>
            <a:cxnLst/>
            <a:rect l="l" t="t" r="r" b="b"/>
            <a:pathLst>
              <a:path w="30022" h="27123" extrusionOk="0">
                <a:moveTo>
                  <a:pt x="21046" y="0"/>
                </a:moveTo>
                <a:cubicBezTo>
                  <a:pt x="20114" y="0"/>
                  <a:pt x="19149" y="318"/>
                  <a:pt x="18618" y="989"/>
                </a:cubicBezTo>
                <a:cubicBezTo>
                  <a:pt x="17626" y="2204"/>
                  <a:pt x="18246" y="4088"/>
                  <a:pt x="17502" y="5476"/>
                </a:cubicBezTo>
                <a:cubicBezTo>
                  <a:pt x="16759" y="6815"/>
                  <a:pt x="14999" y="7187"/>
                  <a:pt x="13486" y="7410"/>
                </a:cubicBezTo>
                <a:cubicBezTo>
                  <a:pt x="11949" y="7658"/>
                  <a:pt x="10214" y="8079"/>
                  <a:pt x="9545" y="9467"/>
                </a:cubicBezTo>
                <a:cubicBezTo>
                  <a:pt x="9123" y="10335"/>
                  <a:pt x="9272" y="11401"/>
                  <a:pt x="8826" y="12269"/>
                </a:cubicBezTo>
                <a:cubicBezTo>
                  <a:pt x="8132" y="13657"/>
                  <a:pt x="6322" y="14004"/>
                  <a:pt x="4760" y="14103"/>
                </a:cubicBezTo>
                <a:cubicBezTo>
                  <a:pt x="3199" y="14202"/>
                  <a:pt x="1389" y="14376"/>
                  <a:pt x="521" y="15690"/>
                </a:cubicBezTo>
                <a:cubicBezTo>
                  <a:pt x="100" y="16309"/>
                  <a:pt x="1" y="17078"/>
                  <a:pt x="1" y="17822"/>
                </a:cubicBezTo>
                <a:cubicBezTo>
                  <a:pt x="50" y="20995"/>
                  <a:pt x="2306" y="23845"/>
                  <a:pt x="5107" y="25333"/>
                </a:cubicBezTo>
                <a:cubicBezTo>
                  <a:pt x="7766" y="26732"/>
                  <a:pt x="10820" y="27122"/>
                  <a:pt x="13814" y="27122"/>
                </a:cubicBezTo>
                <a:cubicBezTo>
                  <a:pt x="14003" y="27122"/>
                  <a:pt x="14191" y="27121"/>
                  <a:pt x="14379" y="27118"/>
                </a:cubicBezTo>
                <a:cubicBezTo>
                  <a:pt x="16164" y="27093"/>
                  <a:pt x="17949" y="26969"/>
                  <a:pt x="19659" y="26473"/>
                </a:cubicBezTo>
                <a:cubicBezTo>
                  <a:pt x="21047" y="26076"/>
                  <a:pt x="22386" y="25407"/>
                  <a:pt x="23650" y="24663"/>
                </a:cubicBezTo>
                <a:cubicBezTo>
                  <a:pt x="25385" y="23622"/>
                  <a:pt x="27071" y="22358"/>
                  <a:pt x="28137" y="20623"/>
                </a:cubicBezTo>
                <a:cubicBezTo>
                  <a:pt x="29104" y="19111"/>
                  <a:pt x="29550" y="17326"/>
                  <a:pt x="29798" y="15541"/>
                </a:cubicBezTo>
                <a:cubicBezTo>
                  <a:pt x="29947" y="14277"/>
                  <a:pt x="30021" y="13012"/>
                  <a:pt x="29848" y="11748"/>
                </a:cubicBezTo>
                <a:cubicBezTo>
                  <a:pt x="29377" y="8327"/>
                  <a:pt x="27294" y="5427"/>
                  <a:pt x="25063" y="2898"/>
                </a:cubicBezTo>
                <a:cubicBezTo>
                  <a:pt x="24344" y="2080"/>
                  <a:pt x="23576" y="791"/>
                  <a:pt x="22559" y="320"/>
                </a:cubicBezTo>
                <a:cubicBezTo>
                  <a:pt x="22129" y="109"/>
                  <a:pt x="21593" y="0"/>
                  <a:pt x="210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5"/>
          <p:cNvSpPr/>
          <p:nvPr/>
        </p:nvSpPr>
        <p:spPr>
          <a:xfrm>
            <a:off x="7435974" y="4237281"/>
            <a:ext cx="1848792" cy="1198569"/>
          </a:xfrm>
          <a:custGeom>
            <a:avLst/>
            <a:gdLst/>
            <a:ahLst/>
            <a:cxnLst/>
            <a:rect l="l" t="t" r="r" b="b"/>
            <a:pathLst>
              <a:path w="32425" h="21022" fill="none" extrusionOk="0">
                <a:moveTo>
                  <a:pt x="18121" y="3545"/>
                </a:moveTo>
                <a:cubicBezTo>
                  <a:pt x="17155" y="5380"/>
                  <a:pt x="17750" y="7784"/>
                  <a:pt x="16584" y="9470"/>
                </a:cubicBezTo>
                <a:cubicBezTo>
                  <a:pt x="15345" y="11280"/>
                  <a:pt x="12717" y="11379"/>
                  <a:pt x="10561" y="10932"/>
                </a:cubicBezTo>
                <a:cubicBezTo>
                  <a:pt x="8429" y="10486"/>
                  <a:pt x="6222" y="9643"/>
                  <a:pt x="4115" y="10189"/>
                </a:cubicBezTo>
                <a:cubicBezTo>
                  <a:pt x="2479" y="10610"/>
                  <a:pt x="1091" y="11874"/>
                  <a:pt x="546" y="13461"/>
                </a:cubicBezTo>
                <a:cubicBezTo>
                  <a:pt x="0" y="15048"/>
                  <a:pt x="273" y="16907"/>
                  <a:pt x="1289" y="18245"/>
                </a:cubicBezTo>
                <a:cubicBezTo>
                  <a:pt x="2727" y="20179"/>
                  <a:pt x="5330" y="20848"/>
                  <a:pt x="7735" y="20947"/>
                </a:cubicBezTo>
                <a:cubicBezTo>
                  <a:pt x="9371" y="21022"/>
                  <a:pt x="11032" y="20873"/>
                  <a:pt x="12569" y="20352"/>
                </a:cubicBezTo>
                <a:cubicBezTo>
                  <a:pt x="14527" y="19708"/>
                  <a:pt x="16287" y="18444"/>
                  <a:pt x="18320" y="18221"/>
                </a:cubicBezTo>
                <a:cubicBezTo>
                  <a:pt x="20352" y="18022"/>
                  <a:pt x="22311" y="18840"/>
                  <a:pt x="24269" y="19386"/>
                </a:cubicBezTo>
                <a:cubicBezTo>
                  <a:pt x="26228" y="19931"/>
                  <a:pt x="28508" y="20154"/>
                  <a:pt x="30144" y="18964"/>
                </a:cubicBezTo>
                <a:cubicBezTo>
                  <a:pt x="31657" y="17824"/>
                  <a:pt x="32177" y="15791"/>
                  <a:pt x="32276" y="13907"/>
                </a:cubicBezTo>
                <a:cubicBezTo>
                  <a:pt x="32425" y="11156"/>
                  <a:pt x="31161" y="9990"/>
                  <a:pt x="29723" y="7883"/>
                </a:cubicBezTo>
                <a:cubicBezTo>
                  <a:pt x="28880" y="6619"/>
                  <a:pt x="28806" y="5057"/>
                  <a:pt x="27963" y="3843"/>
                </a:cubicBezTo>
                <a:cubicBezTo>
                  <a:pt x="25980" y="893"/>
                  <a:pt x="19981" y="0"/>
                  <a:pt x="18121" y="3545"/>
                </a:cubicBezTo>
                <a:close/>
              </a:path>
            </a:pathLst>
          </a:custGeom>
          <a:noFill/>
          <a:ln w="4950"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9" name="Google Shape;709;p25"/>
          <p:cNvGrpSpPr/>
          <p:nvPr/>
        </p:nvGrpSpPr>
        <p:grpSpPr>
          <a:xfrm>
            <a:off x="8850249" y="3987708"/>
            <a:ext cx="293748" cy="298803"/>
            <a:chOff x="2300600" y="1393350"/>
            <a:chExt cx="143825" cy="146300"/>
          </a:xfrm>
        </p:grpSpPr>
        <p:sp>
          <p:nvSpPr>
            <p:cNvPr id="710" name="Google Shape;710;p25"/>
            <p:cNvSpPr/>
            <p:nvPr/>
          </p:nvSpPr>
          <p:spPr>
            <a:xfrm>
              <a:off x="2334075" y="1404525"/>
              <a:ext cx="76875" cy="1875"/>
            </a:xfrm>
            <a:custGeom>
              <a:avLst/>
              <a:gdLst/>
              <a:ahLst/>
              <a:cxnLst/>
              <a:rect l="l" t="t" r="r" b="b"/>
              <a:pathLst>
                <a:path w="3075" h="75" extrusionOk="0">
                  <a:moveTo>
                    <a:pt x="1" y="0"/>
                  </a:moveTo>
                  <a:lnTo>
                    <a:pt x="1" y="74"/>
                  </a:lnTo>
                  <a:lnTo>
                    <a:pt x="3074" y="74"/>
                  </a:lnTo>
                  <a:lnTo>
                    <a:pt x="30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5"/>
            <p:cNvSpPr/>
            <p:nvPr/>
          </p:nvSpPr>
          <p:spPr>
            <a:xfrm>
              <a:off x="2352675" y="1393350"/>
              <a:ext cx="39675" cy="1275"/>
            </a:xfrm>
            <a:custGeom>
              <a:avLst/>
              <a:gdLst/>
              <a:ahLst/>
              <a:cxnLst/>
              <a:rect l="l" t="t" r="r" b="b"/>
              <a:pathLst>
                <a:path w="1587" h="51" extrusionOk="0">
                  <a:moveTo>
                    <a:pt x="0" y="1"/>
                  </a:moveTo>
                  <a:lnTo>
                    <a:pt x="0" y="50"/>
                  </a:lnTo>
                  <a:lnTo>
                    <a:pt x="1587" y="50"/>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5"/>
            <p:cNvSpPr/>
            <p:nvPr/>
          </p:nvSpPr>
          <p:spPr>
            <a:xfrm>
              <a:off x="2352675" y="1537750"/>
              <a:ext cx="39675" cy="1900"/>
            </a:xfrm>
            <a:custGeom>
              <a:avLst/>
              <a:gdLst/>
              <a:ahLst/>
              <a:cxnLst/>
              <a:rect l="l" t="t" r="r" b="b"/>
              <a:pathLst>
                <a:path w="1587" h="76" extrusionOk="0">
                  <a:moveTo>
                    <a:pt x="0" y="1"/>
                  </a:moveTo>
                  <a:lnTo>
                    <a:pt x="0" y="75"/>
                  </a:lnTo>
                  <a:lnTo>
                    <a:pt x="1587" y="75"/>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5"/>
            <p:cNvSpPr/>
            <p:nvPr/>
          </p:nvSpPr>
          <p:spPr>
            <a:xfrm>
              <a:off x="2320450" y="1415675"/>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5"/>
            <p:cNvSpPr/>
            <p:nvPr/>
          </p:nvSpPr>
          <p:spPr>
            <a:xfrm>
              <a:off x="2311775" y="1426825"/>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5"/>
            <p:cNvSpPr/>
            <p:nvPr/>
          </p:nvSpPr>
          <p:spPr>
            <a:xfrm>
              <a:off x="2305575" y="143797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5"/>
            <p:cNvSpPr/>
            <p:nvPr/>
          </p:nvSpPr>
          <p:spPr>
            <a:xfrm>
              <a:off x="2301850" y="1449125"/>
              <a:ext cx="140700" cy="1900"/>
            </a:xfrm>
            <a:custGeom>
              <a:avLst/>
              <a:gdLst/>
              <a:ahLst/>
              <a:cxnLst/>
              <a:rect l="l" t="t" r="r" b="b"/>
              <a:pathLst>
                <a:path w="5628" h="76" extrusionOk="0">
                  <a:moveTo>
                    <a:pt x="0" y="1"/>
                  </a:moveTo>
                  <a:lnTo>
                    <a:pt x="0" y="75"/>
                  </a:lnTo>
                  <a:lnTo>
                    <a:pt x="5628" y="75"/>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5"/>
            <p:cNvSpPr/>
            <p:nvPr/>
          </p:nvSpPr>
          <p:spPr>
            <a:xfrm>
              <a:off x="2300600" y="146030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5"/>
            <p:cNvSpPr/>
            <p:nvPr/>
          </p:nvSpPr>
          <p:spPr>
            <a:xfrm>
              <a:off x="2300600" y="147145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5"/>
            <p:cNvSpPr/>
            <p:nvPr/>
          </p:nvSpPr>
          <p:spPr>
            <a:xfrm>
              <a:off x="2301850" y="1482600"/>
              <a:ext cx="140700" cy="1275"/>
            </a:xfrm>
            <a:custGeom>
              <a:avLst/>
              <a:gdLst/>
              <a:ahLst/>
              <a:cxnLst/>
              <a:rect l="l" t="t" r="r" b="b"/>
              <a:pathLst>
                <a:path w="5628" h="51" extrusionOk="0">
                  <a:moveTo>
                    <a:pt x="0" y="1"/>
                  </a:moveTo>
                  <a:lnTo>
                    <a:pt x="0" y="50"/>
                  </a:lnTo>
                  <a:lnTo>
                    <a:pt x="5628" y="50"/>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5"/>
            <p:cNvSpPr/>
            <p:nvPr/>
          </p:nvSpPr>
          <p:spPr>
            <a:xfrm>
              <a:off x="2305575" y="149312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5"/>
            <p:cNvSpPr/>
            <p:nvPr/>
          </p:nvSpPr>
          <p:spPr>
            <a:xfrm>
              <a:off x="2311775" y="1504300"/>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5"/>
            <p:cNvSpPr/>
            <p:nvPr/>
          </p:nvSpPr>
          <p:spPr>
            <a:xfrm>
              <a:off x="2320450" y="1515450"/>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5"/>
            <p:cNvSpPr/>
            <p:nvPr/>
          </p:nvSpPr>
          <p:spPr>
            <a:xfrm>
              <a:off x="2334075" y="1526600"/>
              <a:ext cx="76875" cy="1875"/>
            </a:xfrm>
            <a:custGeom>
              <a:avLst/>
              <a:gdLst/>
              <a:ahLst/>
              <a:cxnLst/>
              <a:rect l="l" t="t" r="r" b="b"/>
              <a:pathLst>
                <a:path w="3075" h="75" extrusionOk="0">
                  <a:moveTo>
                    <a:pt x="1" y="1"/>
                  </a:moveTo>
                  <a:lnTo>
                    <a:pt x="1" y="75"/>
                  </a:lnTo>
                  <a:lnTo>
                    <a:pt x="3074" y="75"/>
                  </a:lnTo>
                  <a:lnTo>
                    <a:pt x="30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4" name="Google Shape;724;p25"/>
          <p:cNvSpPr/>
          <p:nvPr/>
        </p:nvSpPr>
        <p:spPr>
          <a:xfrm rot="1800227">
            <a:off x="-565252" y="-187662"/>
            <a:ext cx="1446376" cy="1830458"/>
          </a:xfrm>
          <a:custGeom>
            <a:avLst/>
            <a:gdLst/>
            <a:ahLst/>
            <a:cxnLst/>
            <a:rect l="l" t="t" r="r" b="b"/>
            <a:pathLst>
              <a:path w="34781" h="44017" extrusionOk="0">
                <a:moveTo>
                  <a:pt x="16167" y="0"/>
                </a:moveTo>
                <a:cubicBezTo>
                  <a:pt x="15171" y="0"/>
                  <a:pt x="14155" y="208"/>
                  <a:pt x="13164" y="586"/>
                </a:cubicBezTo>
                <a:cubicBezTo>
                  <a:pt x="10041" y="1776"/>
                  <a:pt x="7339" y="4652"/>
                  <a:pt x="6942" y="7800"/>
                </a:cubicBezTo>
                <a:cubicBezTo>
                  <a:pt x="6496" y="11246"/>
                  <a:pt x="7066" y="14047"/>
                  <a:pt x="5232" y="17319"/>
                </a:cubicBezTo>
                <a:cubicBezTo>
                  <a:pt x="3818" y="19848"/>
                  <a:pt x="1612" y="21980"/>
                  <a:pt x="918" y="24781"/>
                </a:cubicBezTo>
                <a:cubicBezTo>
                  <a:pt x="1" y="28549"/>
                  <a:pt x="2034" y="32342"/>
                  <a:pt x="3992" y="35688"/>
                </a:cubicBezTo>
                <a:cubicBezTo>
                  <a:pt x="5876" y="38911"/>
                  <a:pt x="8058" y="42406"/>
                  <a:pt x="11602" y="43621"/>
                </a:cubicBezTo>
                <a:cubicBezTo>
                  <a:pt x="12399" y="43886"/>
                  <a:pt x="13239" y="44016"/>
                  <a:pt x="14081" y="44016"/>
                </a:cubicBezTo>
                <a:cubicBezTo>
                  <a:pt x="15834" y="44016"/>
                  <a:pt x="17592" y="43453"/>
                  <a:pt x="18965" y="42382"/>
                </a:cubicBezTo>
                <a:cubicBezTo>
                  <a:pt x="21345" y="40547"/>
                  <a:pt x="22559" y="37473"/>
                  <a:pt x="25063" y="35862"/>
                </a:cubicBezTo>
                <a:cubicBezTo>
                  <a:pt x="26402" y="34994"/>
                  <a:pt x="27988" y="34622"/>
                  <a:pt x="29401" y="33903"/>
                </a:cubicBezTo>
                <a:cubicBezTo>
                  <a:pt x="32252" y="32441"/>
                  <a:pt x="34310" y="29218"/>
                  <a:pt x="34582" y="26020"/>
                </a:cubicBezTo>
                <a:cubicBezTo>
                  <a:pt x="34781" y="23368"/>
                  <a:pt x="33442" y="20492"/>
                  <a:pt x="30963" y="19526"/>
                </a:cubicBezTo>
                <a:cubicBezTo>
                  <a:pt x="29943" y="19126"/>
                  <a:pt x="28825" y="19064"/>
                  <a:pt x="27697" y="19064"/>
                </a:cubicBezTo>
                <a:cubicBezTo>
                  <a:pt x="27179" y="19064"/>
                  <a:pt x="26660" y="19077"/>
                  <a:pt x="26147" y="19077"/>
                </a:cubicBezTo>
                <a:cubicBezTo>
                  <a:pt x="24652" y="19077"/>
                  <a:pt x="23212" y="18965"/>
                  <a:pt x="22039" y="18088"/>
                </a:cubicBezTo>
                <a:cubicBezTo>
                  <a:pt x="20130" y="16675"/>
                  <a:pt x="19907" y="13874"/>
                  <a:pt x="20378" y="11543"/>
                </a:cubicBezTo>
                <a:cubicBezTo>
                  <a:pt x="20948" y="8817"/>
                  <a:pt x="22708" y="5569"/>
                  <a:pt x="21320" y="2817"/>
                </a:cubicBezTo>
                <a:cubicBezTo>
                  <a:pt x="20576" y="1305"/>
                  <a:pt x="18940" y="388"/>
                  <a:pt x="17279" y="91"/>
                </a:cubicBezTo>
                <a:cubicBezTo>
                  <a:pt x="16913" y="30"/>
                  <a:pt x="16541" y="0"/>
                  <a:pt x="16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5"/>
          <p:cNvSpPr/>
          <p:nvPr/>
        </p:nvSpPr>
        <p:spPr>
          <a:xfrm rot="1800227">
            <a:off x="-126454" y="-204635"/>
            <a:ext cx="1059800" cy="1305153"/>
          </a:xfrm>
          <a:custGeom>
            <a:avLst/>
            <a:gdLst/>
            <a:ahLst/>
            <a:cxnLst/>
            <a:rect l="l" t="t" r="r" b="b"/>
            <a:pathLst>
              <a:path w="25485" h="31385" fill="none" extrusionOk="0">
                <a:moveTo>
                  <a:pt x="10437" y="1"/>
                </a:moveTo>
                <a:cubicBezTo>
                  <a:pt x="10957" y="1885"/>
                  <a:pt x="12222" y="3546"/>
                  <a:pt x="13907" y="4562"/>
                </a:cubicBezTo>
                <a:cubicBezTo>
                  <a:pt x="15271" y="5405"/>
                  <a:pt x="16882" y="5777"/>
                  <a:pt x="18345" y="6471"/>
                </a:cubicBezTo>
                <a:cubicBezTo>
                  <a:pt x="19807" y="7165"/>
                  <a:pt x="21220" y="8330"/>
                  <a:pt x="21493" y="9917"/>
                </a:cubicBezTo>
                <a:cubicBezTo>
                  <a:pt x="21815" y="11577"/>
                  <a:pt x="20824" y="13189"/>
                  <a:pt x="19832" y="14602"/>
                </a:cubicBezTo>
                <a:cubicBezTo>
                  <a:pt x="18865" y="15990"/>
                  <a:pt x="17824" y="17552"/>
                  <a:pt x="18047" y="19237"/>
                </a:cubicBezTo>
                <a:cubicBezTo>
                  <a:pt x="18122" y="20006"/>
                  <a:pt x="18493" y="20750"/>
                  <a:pt x="19039" y="21270"/>
                </a:cubicBezTo>
                <a:cubicBezTo>
                  <a:pt x="19882" y="22113"/>
                  <a:pt x="21096" y="22435"/>
                  <a:pt x="22212" y="22857"/>
                </a:cubicBezTo>
                <a:cubicBezTo>
                  <a:pt x="23327" y="23278"/>
                  <a:pt x="24492" y="23873"/>
                  <a:pt x="24939" y="24964"/>
                </a:cubicBezTo>
                <a:cubicBezTo>
                  <a:pt x="25484" y="26253"/>
                  <a:pt x="24914" y="27691"/>
                  <a:pt x="24319" y="28955"/>
                </a:cubicBezTo>
                <a:cubicBezTo>
                  <a:pt x="24046" y="29550"/>
                  <a:pt x="23749" y="30170"/>
                  <a:pt x="23228" y="30566"/>
                </a:cubicBezTo>
                <a:cubicBezTo>
                  <a:pt x="22732" y="30938"/>
                  <a:pt x="22088" y="31087"/>
                  <a:pt x="21468" y="31136"/>
                </a:cubicBezTo>
                <a:cubicBezTo>
                  <a:pt x="18518" y="31384"/>
                  <a:pt x="15469" y="30021"/>
                  <a:pt x="13684" y="27641"/>
                </a:cubicBezTo>
                <a:cubicBezTo>
                  <a:pt x="12792" y="26426"/>
                  <a:pt x="11354" y="25707"/>
                  <a:pt x="9867" y="25410"/>
                </a:cubicBezTo>
                <a:cubicBezTo>
                  <a:pt x="9098" y="25286"/>
                  <a:pt x="8330" y="25261"/>
                  <a:pt x="7561" y="25187"/>
                </a:cubicBezTo>
                <a:cubicBezTo>
                  <a:pt x="4586" y="24914"/>
                  <a:pt x="1488" y="23253"/>
                  <a:pt x="570" y="20402"/>
                </a:cubicBezTo>
                <a:cubicBezTo>
                  <a:pt x="0" y="18618"/>
                  <a:pt x="347" y="16684"/>
                  <a:pt x="818" y="14850"/>
                </a:cubicBezTo>
                <a:cubicBezTo>
                  <a:pt x="967" y="14279"/>
                  <a:pt x="1116" y="13685"/>
                  <a:pt x="1463" y="13189"/>
                </a:cubicBezTo>
                <a:cubicBezTo>
                  <a:pt x="1983" y="12420"/>
                  <a:pt x="2851" y="11999"/>
                  <a:pt x="3644" y="11478"/>
                </a:cubicBezTo>
                <a:cubicBezTo>
                  <a:pt x="6247" y="9793"/>
                  <a:pt x="8107" y="6942"/>
                  <a:pt x="8578" y="3843"/>
                </a:cubicBezTo>
                <a:cubicBezTo>
                  <a:pt x="8776" y="2430"/>
                  <a:pt x="9346" y="943"/>
                  <a:pt x="10437" y="1"/>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5"/>
          <p:cNvSpPr/>
          <p:nvPr/>
        </p:nvSpPr>
        <p:spPr>
          <a:xfrm rot="-1800038">
            <a:off x="8307663" y="-272200"/>
            <a:ext cx="785489" cy="1370021"/>
          </a:xfrm>
          <a:custGeom>
            <a:avLst/>
            <a:gdLst/>
            <a:ahLst/>
            <a:cxnLst/>
            <a:rect l="l" t="t" r="r" b="b"/>
            <a:pathLst>
              <a:path w="14478" h="25252" extrusionOk="0">
                <a:moveTo>
                  <a:pt x="6670" y="1"/>
                </a:moveTo>
                <a:cubicBezTo>
                  <a:pt x="4125" y="1"/>
                  <a:pt x="1371" y="1675"/>
                  <a:pt x="819" y="4062"/>
                </a:cubicBezTo>
                <a:cubicBezTo>
                  <a:pt x="0" y="7508"/>
                  <a:pt x="3297" y="10805"/>
                  <a:pt x="2950" y="14350"/>
                </a:cubicBezTo>
                <a:cubicBezTo>
                  <a:pt x="2777" y="15912"/>
                  <a:pt x="1909" y="17300"/>
                  <a:pt x="1314" y="18762"/>
                </a:cubicBezTo>
                <a:cubicBezTo>
                  <a:pt x="695" y="20225"/>
                  <a:pt x="348" y="21985"/>
                  <a:pt x="1190" y="23324"/>
                </a:cubicBezTo>
                <a:cubicBezTo>
                  <a:pt x="2108" y="24761"/>
                  <a:pt x="3992" y="25158"/>
                  <a:pt x="5702" y="25232"/>
                </a:cubicBezTo>
                <a:cubicBezTo>
                  <a:pt x="5958" y="25244"/>
                  <a:pt x="6216" y="25251"/>
                  <a:pt x="6475" y="25251"/>
                </a:cubicBezTo>
                <a:cubicBezTo>
                  <a:pt x="7843" y="25251"/>
                  <a:pt x="9228" y="25061"/>
                  <a:pt x="10437" y="24414"/>
                </a:cubicBezTo>
                <a:cubicBezTo>
                  <a:pt x="12247" y="23423"/>
                  <a:pt x="13387" y="21464"/>
                  <a:pt x="13907" y="19457"/>
                </a:cubicBezTo>
                <a:cubicBezTo>
                  <a:pt x="14478" y="17201"/>
                  <a:pt x="14403" y="14771"/>
                  <a:pt x="13660" y="12540"/>
                </a:cubicBezTo>
                <a:cubicBezTo>
                  <a:pt x="12866" y="10210"/>
                  <a:pt x="11652" y="8153"/>
                  <a:pt x="11230" y="5674"/>
                </a:cubicBezTo>
                <a:cubicBezTo>
                  <a:pt x="11007" y="4360"/>
                  <a:pt x="11057" y="2649"/>
                  <a:pt x="10164" y="1534"/>
                </a:cubicBezTo>
                <a:cubicBezTo>
                  <a:pt x="9292" y="465"/>
                  <a:pt x="8010" y="1"/>
                  <a:pt x="66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5"/>
          <p:cNvSpPr/>
          <p:nvPr/>
        </p:nvSpPr>
        <p:spPr>
          <a:xfrm rot="-1800038">
            <a:off x="8277777" y="-216736"/>
            <a:ext cx="1082746" cy="1651653"/>
          </a:xfrm>
          <a:custGeom>
            <a:avLst/>
            <a:gdLst/>
            <a:ahLst/>
            <a:cxnLst/>
            <a:rect l="l" t="t" r="r" b="b"/>
            <a:pathLst>
              <a:path w="19957" h="30443" fill="none" extrusionOk="0">
                <a:moveTo>
                  <a:pt x="3472" y="720"/>
                </a:moveTo>
                <a:cubicBezTo>
                  <a:pt x="1786" y="1166"/>
                  <a:pt x="199" y="2480"/>
                  <a:pt x="51" y="4215"/>
                </a:cubicBezTo>
                <a:cubicBezTo>
                  <a:pt x="1" y="4884"/>
                  <a:pt x="174" y="5554"/>
                  <a:pt x="422" y="6173"/>
                </a:cubicBezTo>
                <a:cubicBezTo>
                  <a:pt x="1290" y="8157"/>
                  <a:pt x="3025" y="9594"/>
                  <a:pt x="4562" y="11131"/>
                </a:cubicBezTo>
                <a:cubicBezTo>
                  <a:pt x="6099" y="12644"/>
                  <a:pt x="7562" y="14528"/>
                  <a:pt x="7562" y="16709"/>
                </a:cubicBezTo>
                <a:cubicBezTo>
                  <a:pt x="7537" y="18568"/>
                  <a:pt x="6446" y="20229"/>
                  <a:pt x="5975" y="22014"/>
                </a:cubicBezTo>
                <a:cubicBezTo>
                  <a:pt x="5455" y="23997"/>
                  <a:pt x="5777" y="26253"/>
                  <a:pt x="7016" y="27889"/>
                </a:cubicBezTo>
                <a:cubicBezTo>
                  <a:pt x="8256" y="29550"/>
                  <a:pt x="10487" y="30442"/>
                  <a:pt x="12495" y="29922"/>
                </a:cubicBezTo>
                <a:cubicBezTo>
                  <a:pt x="13759" y="29600"/>
                  <a:pt x="14850" y="28732"/>
                  <a:pt x="15742" y="27740"/>
                </a:cubicBezTo>
                <a:cubicBezTo>
                  <a:pt x="19015" y="24121"/>
                  <a:pt x="19957" y="18593"/>
                  <a:pt x="18073" y="14081"/>
                </a:cubicBezTo>
                <a:cubicBezTo>
                  <a:pt x="17205" y="11999"/>
                  <a:pt x="15792" y="10189"/>
                  <a:pt x="14800" y="8157"/>
                </a:cubicBezTo>
                <a:cubicBezTo>
                  <a:pt x="14007" y="6545"/>
                  <a:pt x="13685" y="4760"/>
                  <a:pt x="12916" y="3149"/>
                </a:cubicBezTo>
                <a:cubicBezTo>
                  <a:pt x="11454" y="150"/>
                  <a:pt x="6298" y="1"/>
                  <a:pt x="3472" y="720"/>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5"/>
          <p:cNvSpPr/>
          <p:nvPr/>
        </p:nvSpPr>
        <p:spPr>
          <a:xfrm rot="-2700000">
            <a:off x="-214933" y="3778637"/>
            <a:ext cx="817264" cy="1585195"/>
          </a:xfrm>
          <a:custGeom>
            <a:avLst/>
            <a:gdLst/>
            <a:ahLst/>
            <a:cxnLst/>
            <a:rect l="l" t="t" r="r" b="b"/>
            <a:pathLst>
              <a:path w="20923" h="40583" extrusionOk="0">
                <a:moveTo>
                  <a:pt x="11696" y="1"/>
                </a:moveTo>
                <a:cubicBezTo>
                  <a:pt x="11457" y="1"/>
                  <a:pt x="11218" y="26"/>
                  <a:pt x="10982" y="80"/>
                </a:cubicBezTo>
                <a:cubicBezTo>
                  <a:pt x="10040" y="303"/>
                  <a:pt x="9222" y="923"/>
                  <a:pt x="8627" y="1691"/>
                </a:cubicBezTo>
                <a:cubicBezTo>
                  <a:pt x="6644" y="4146"/>
                  <a:pt x="6842" y="7641"/>
                  <a:pt x="7164" y="10764"/>
                </a:cubicBezTo>
                <a:cubicBezTo>
                  <a:pt x="7462" y="13888"/>
                  <a:pt x="7710" y="17358"/>
                  <a:pt x="5801" y="19862"/>
                </a:cubicBezTo>
                <a:cubicBezTo>
                  <a:pt x="4884" y="21102"/>
                  <a:pt x="3520" y="21944"/>
                  <a:pt x="2504" y="23110"/>
                </a:cubicBezTo>
                <a:cubicBezTo>
                  <a:pt x="25" y="25960"/>
                  <a:pt x="0" y="30373"/>
                  <a:pt x="1611" y="33794"/>
                </a:cubicBezTo>
                <a:cubicBezTo>
                  <a:pt x="3074" y="36942"/>
                  <a:pt x="5925" y="39545"/>
                  <a:pt x="9321" y="40338"/>
                </a:cubicBezTo>
                <a:cubicBezTo>
                  <a:pt x="10021" y="40502"/>
                  <a:pt x="10740" y="40582"/>
                  <a:pt x="11460" y="40582"/>
                </a:cubicBezTo>
                <a:cubicBezTo>
                  <a:pt x="14236" y="40582"/>
                  <a:pt x="17018" y="39389"/>
                  <a:pt x="18691" y="37165"/>
                </a:cubicBezTo>
                <a:cubicBezTo>
                  <a:pt x="20104" y="35281"/>
                  <a:pt x="20625" y="32877"/>
                  <a:pt x="20798" y="30522"/>
                </a:cubicBezTo>
                <a:cubicBezTo>
                  <a:pt x="20922" y="29009"/>
                  <a:pt x="20898" y="27473"/>
                  <a:pt x="20551" y="26010"/>
                </a:cubicBezTo>
                <a:cubicBezTo>
                  <a:pt x="20204" y="24448"/>
                  <a:pt x="19460" y="22986"/>
                  <a:pt x="18865" y="21523"/>
                </a:cubicBezTo>
                <a:cubicBezTo>
                  <a:pt x="17105" y="17259"/>
                  <a:pt x="16212" y="12673"/>
                  <a:pt x="16237" y="8087"/>
                </a:cubicBezTo>
                <a:cubicBezTo>
                  <a:pt x="16237" y="6352"/>
                  <a:pt x="16832" y="4369"/>
                  <a:pt x="15989" y="2807"/>
                </a:cubicBezTo>
                <a:cubicBezTo>
                  <a:pt x="15183" y="1346"/>
                  <a:pt x="13437" y="1"/>
                  <a:pt x="116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5"/>
          <p:cNvSpPr/>
          <p:nvPr/>
        </p:nvSpPr>
        <p:spPr>
          <a:xfrm rot="-2700000">
            <a:off x="53020" y="3972317"/>
            <a:ext cx="641062" cy="1582227"/>
          </a:xfrm>
          <a:custGeom>
            <a:avLst/>
            <a:gdLst/>
            <a:ahLst/>
            <a:cxnLst/>
            <a:rect l="l" t="t" r="r" b="b"/>
            <a:pathLst>
              <a:path w="16412" h="40507" fill="none" extrusionOk="0">
                <a:moveTo>
                  <a:pt x="4884" y="1512"/>
                </a:moveTo>
                <a:cubicBezTo>
                  <a:pt x="2281" y="2727"/>
                  <a:pt x="447" y="5429"/>
                  <a:pt x="273" y="8305"/>
                </a:cubicBezTo>
                <a:cubicBezTo>
                  <a:pt x="1" y="12618"/>
                  <a:pt x="3149" y="16337"/>
                  <a:pt x="4488" y="20452"/>
                </a:cubicBezTo>
                <a:cubicBezTo>
                  <a:pt x="5430" y="23426"/>
                  <a:pt x="5430" y="26699"/>
                  <a:pt x="4463" y="29673"/>
                </a:cubicBezTo>
                <a:cubicBezTo>
                  <a:pt x="4091" y="30814"/>
                  <a:pt x="3595" y="31904"/>
                  <a:pt x="3372" y="33070"/>
                </a:cubicBezTo>
                <a:cubicBezTo>
                  <a:pt x="3025" y="34854"/>
                  <a:pt x="3397" y="36813"/>
                  <a:pt x="4512" y="38251"/>
                </a:cubicBezTo>
                <a:cubicBezTo>
                  <a:pt x="5653" y="39664"/>
                  <a:pt x="7562" y="40506"/>
                  <a:pt x="9346" y="40209"/>
                </a:cubicBezTo>
                <a:cubicBezTo>
                  <a:pt x="10264" y="40035"/>
                  <a:pt x="11131" y="39614"/>
                  <a:pt x="11875" y="39069"/>
                </a:cubicBezTo>
                <a:cubicBezTo>
                  <a:pt x="15296" y="36565"/>
                  <a:pt x="16411" y="31855"/>
                  <a:pt x="15990" y="27641"/>
                </a:cubicBezTo>
                <a:cubicBezTo>
                  <a:pt x="15544" y="23426"/>
                  <a:pt x="13858" y="19435"/>
                  <a:pt x="12693" y="15370"/>
                </a:cubicBezTo>
                <a:cubicBezTo>
                  <a:pt x="11528" y="11230"/>
                  <a:pt x="11751" y="7908"/>
                  <a:pt x="12272" y="3744"/>
                </a:cubicBezTo>
                <a:cubicBezTo>
                  <a:pt x="12743" y="0"/>
                  <a:pt x="7239" y="397"/>
                  <a:pt x="4884" y="1512"/>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0" name="Google Shape;730;p25"/>
          <p:cNvGrpSpPr/>
          <p:nvPr/>
        </p:nvGrpSpPr>
        <p:grpSpPr>
          <a:xfrm rot="-5400000">
            <a:off x="8739999" y="3387923"/>
            <a:ext cx="257707" cy="139464"/>
            <a:chOff x="4207799" y="4294598"/>
            <a:chExt cx="257707" cy="139464"/>
          </a:xfrm>
        </p:grpSpPr>
        <p:sp>
          <p:nvSpPr>
            <p:cNvPr id="731" name="Google Shape;731;p25"/>
            <p:cNvSpPr/>
            <p:nvPr/>
          </p:nvSpPr>
          <p:spPr>
            <a:xfrm>
              <a:off x="4348047" y="4296210"/>
              <a:ext cx="117459" cy="135386"/>
            </a:xfrm>
            <a:custGeom>
              <a:avLst/>
              <a:gdLst/>
              <a:ahLst/>
              <a:cxnLst/>
              <a:rect l="l" t="t" r="r" b="b"/>
              <a:pathLst>
                <a:path w="3571" h="4116" extrusionOk="0">
                  <a:moveTo>
                    <a:pt x="1" y="1"/>
                  </a:moveTo>
                  <a:lnTo>
                    <a:pt x="2058" y="2058"/>
                  </a:lnTo>
                  <a:lnTo>
                    <a:pt x="1" y="4116"/>
                  </a:lnTo>
                  <a:lnTo>
                    <a:pt x="1513" y="4116"/>
                  </a:lnTo>
                  <a:lnTo>
                    <a:pt x="3570" y="2058"/>
                  </a:lnTo>
                  <a:lnTo>
                    <a:pt x="15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5"/>
            <p:cNvSpPr/>
            <p:nvPr/>
          </p:nvSpPr>
          <p:spPr>
            <a:xfrm>
              <a:off x="4225758" y="4296210"/>
              <a:ext cx="117426" cy="135386"/>
            </a:xfrm>
            <a:custGeom>
              <a:avLst/>
              <a:gdLst/>
              <a:ahLst/>
              <a:cxnLst/>
              <a:rect l="l" t="t" r="r" b="b"/>
              <a:pathLst>
                <a:path w="3570" h="4116" extrusionOk="0">
                  <a:moveTo>
                    <a:pt x="0" y="1"/>
                  </a:moveTo>
                  <a:lnTo>
                    <a:pt x="2058" y="2058"/>
                  </a:lnTo>
                  <a:lnTo>
                    <a:pt x="0" y="4116"/>
                  </a:lnTo>
                  <a:lnTo>
                    <a:pt x="1512" y="4116"/>
                  </a:lnTo>
                  <a:lnTo>
                    <a:pt x="3570" y="2058"/>
                  </a:lnTo>
                  <a:lnTo>
                    <a:pt x="15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5"/>
            <p:cNvSpPr/>
            <p:nvPr/>
          </p:nvSpPr>
          <p:spPr>
            <a:xfrm>
              <a:off x="4329299" y="4294598"/>
              <a:ext cx="124794" cy="139464"/>
            </a:xfrm>
            <a:custGeom>
              <a:avLst/>
              <a:gdLst/>
              <a:ahLst/>
              <a:cxnLst/>
              <a:rect l="l" t="t" r="r" b="b"/>
              <a:pathLst>
                <a:path w="3794" h="4240" extrusionOk="0">
                  <a:moveTo>
                    <a:pt x="1637" y="124"/>
                  </a:moveTo>
                  <a:lnTo>
                    <a:pt x="3645" y="2107"/>
                  </a:lnTo>
                  <a:lnTo>
                    <a:pt x="1637" y="4115"/>
                  </a:lnTo>
                  <a:lnTo>
                    <a:pt x="273" y="4115"/>
                  </a:lnTo>
                  <a:lnTo>
                    <a:pt x="2281" y="2107"/>
                  </a:lnTo>
                  <a:lnTo>
                    <a:pt x="273" y="124"/>
                  </a:lnTo>
                  <a:close/>
                  <a:moveTo>
                    <a:pt x="0" y="0"/>
                  </a:moveTo>
                  <a:lnTo>
                    <a:pt x="2132" y="2107"/>
                  </a:lnTo>
                  <a:lnTo>
                    <a:pt x="0" y="4239"/>
                  </a:lnTo>
                  <a:lnTo>
                    <a:pt x="1686" y="4239"/>
                  </a:lnTo>
                  <a:lnTo>
                    <a:pt x="3793" y="2107"/>
                  </a:lnTo>
                  <a:lnTo>
                    <a:pt x="16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5"/>
            <p:cNvSpPr/>
            <p:nvPr/>
          </p:nvSpPr>
          <p:spPr>
            <a:xfrm>
              <a:off x="4207799" y="4294598"/>
              <a:ext cx="124794" cy="139464"/>
            </a:xfrm>
            <a:custGeom>
              <a:avLst/>
              <a:gdLst/>
              <a:ahLst/>
              <a:cxnLst/>
              <a:rect l="l" t="t" r="r" b="b"/>
              <a:pathLst>
                <a:path w="3794" h="4240" extrusionOk="0">
                  <a:moveTo>
                    <a:pt x="1637" y="124"/>
                  </a:moveTo>
                  <a:lnTo>
                    <a:pt x="3620" y="2107"/>
                  </a:lnTo>
                  <a:lnTo>
                    <a:pt x="1637" y="4115"/>
                  </a:lnTo>
                  <a:lnTo>
                    <a:pt x="274" y="4115"/>
                  </a:lnTo>
                  <a:lnTo>
                    <a:pt x="2257" y="2107"/>
                  </a:lnTo>
                  <a:lnTo>
                    <a:pt x="274" y="124"/>
                  </a:lnTo>
                  <a:close/>
                  <a:moveTo>
                    <a:pt x="1" y="0"/>
                  </a:moveTo>
                  <a:lnTo>
                    <a:pt x="2108" y="2107"/>
                  </a:lnTo>
                  <a:lnTo>
                    <a:pt x="1" y="4239"/>
                  </a:lnTo>
                  <a:lnTo>
                    <a:pt x="1662" y="4239"/>
                  </a:lnTo>
                  <a:lnTo>
                    <a:pt x="3794" y="2107"/>
                  </a:lnTo>
                  <a:lnTo>
                    <a:pt x="16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5" name="Google Shape;735;p25"/>
          <p:cNvGrpSpPr/>
          <p:nvPr/>
        </p:nvGrpSpPr>
        <p:grpSpPr>
          <a:xfrm>
            <a:off x="3717996" y="154499"/>
            <a:ext cx="258497" cy="139464"/>
            <a:chOff x="1801546" y="1399449"/>
            <a:chExt cx="258497" cy="139464"/>
          </a:xfrm>
        </p:grpSpPr>
        <p:sp>
          <p:nvSpPr>
            <p:cNvPr id="736" name="Google Shape;736;p25"/>
            <p:cNvSpPr/>
            <p:nvPr/>
          </p:nvSpPr>
          <p:spPr>
            <a:xfrm>
              <a:off x="1941794" y="1401061"/>
              <a:ext cx="118249" cy="135386"/>
            </a:xfrm>
            <a:custGeom>
              <a:avLst/>
              <a:gdLst/>
              <a:ahLst/>
              <a:cxnLst/>
              <a:rect l="l" t="t" r="r" b="b"/>
              <a:pathLst>
                <a:path w="3595" h="4116" extrusionOk="0">
                  <a:moveTo>
                    <a:pt x="0" y="1"/>
                  </a:moveTo>
                  <a:lnTo>
                    <a:pt x="2058" y="2058"/>
                  </a:lnTo>
                  <a:lnTo>
                    <a:pt x="0" y="4116"/>
                  </a:lnTo>
                  <a:lnTo>
                    <a:pt x="1537" y="4116"/>
                  </a:lnTo>
                  <a:lnTo>
                    <a:pt x="3595" y="2058"/>
                  </a:lnTo>
                  <a:lnTo>
                    <a:pt x="15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5"/>
            <p:cNvSpPr/>
            <p:nvPr/>
          </p:nvSpPr>
          <p:spPr>
            <a:xfrm>
              <a:off x="1820294" y="1401061"/>
              <a:ext cx="117459" cy="135386"/>
            </a:xfrm>
            <a:custGeom>
              <a:avLst/>
              <a:gdLst/>
              <a:ahLst/>
              <a:cxnLst/>
              <a:rect l="l" t="t" r="r" b="b"/>
              <a:pathLst>
                <a:path w="3571" h="4116" extrusionOk="0">
                  <a:moveTo>
                    <a:pt x="0" y="1"/>
                  </a:moveTo>
                  <a:lnTo>
                    <a:pt x="2058" y="2058"/>
                  </a:lnTo>
                  <a:lnTo>
                    <a:pt x="0" y="4116"/>
                  </a:lnTo>
                  <a:lnTo>
                    <a:pt x="1513" y="4116"/>
                  </a:lnTo>
                  <a:lnTo>
                    <a:pt x="3570" y="2058"/>
                  </a:lnTo>
                  <a:lnTo>
                    <a:pt x="151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5"/>
            <p:cNvSpPr/>
            <p:nvPr/>
          </p:nvSpPr>
          <p:spPr>
            <a:xfrm>
              <a:off x="1923835" y="1399449"/>
              <a:ext cx="124794" cy="139464"/>
            </a:xfrm>
            <a:custGeom>
              <a:avLst/>
              <a:gdLst/>
              <a:ahLst/>
              <a:cxnLst/>
              <a:rect l="l" t="t" r="r" b="b"/>
              <a:pathLst>
                <a:path w="3794" h="4240" extrusionOk="0">
                  <a:moveTo>
                    <a:pt x="1637" y="124"/>
                  </a:moveTo>
                  <a:lnTo>
                    <a:pt x="3645" y="2107"/>
                  </a:lnTo>
                  <a:lnTo>
                    <a:pt x="1637" y="4115"/>
                  </a:lnTo>
                  <a:lnTo>
                    <a:pt x="273" y="4115"/>
                  </a:lnTo>
                  <a:lnTo>
                    <a:pt x="2281" y="2107"/>
                  </a:lnTo>
                  <a:lnTo>
                    <a:pt x="273" y="124"/>
                  </a:lnTo>
                  <a:close/>
                  <a:moveTo>
                    <a:pt x="1" y="0"/>
                  </a:moveTo>
                  <a:lnTo>
                    <a:pt x="2108" y="2107"/>
                  </a:lnTo>
                  <a:lnTo>
                    <a:pt x="1" y="4239"/>
                  </a:lnTo>
                  <a:lnTo>
                    <a:pt x="1686" y="4239"/>
                  </a:lnTo>
                  <a:lnTo>
                    <a:pt x="3793" y="2107"/>
                  </a:lnTo>
                  <a:lnTo>
                    <a:pt x="16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5"/>
            <p:cNvSpPr/>
            <p:nvPr/>
          </p:nvSpPr>
          <p:spPr>
            <a:xfrm>
              <a:off x="1801546" y="1399449"/>
              <a:ext cx="124794" cy="139464"/>
            </a:xfrm>
            <a:custGeom>
              <a:avLst/>
              <a:gdLst/>
              <a:ahLst/>
              <a:cxnLst/>
              <a:rect l="l" t="t" r="r" b="b"/>
              <a:pathLst>
                <a:path w="3794" h="4240" extrusionOk="0">
                  <a:moveTo>
                    <a:pt x="1636" y="124"/>
                  </a:moveTo>
                  <a:lnTo>
                    <a:pt x="3644" y="2107"/>
                  </a:lnTo>
                  <a:lnTo>
                    <a:pt x="1636" y="4115"/>
                  </a:lnTo>
                  <a:lnTo>
                    <a:pt x="273" y="4115"/>
                  </a:lnTo>
                  <a:lnTo>
                    <a:pt x="2281" y="2107"/>
                  </a:lnTo>
                  <a:lnTo>
                    <a:pt x="273" y="124"/>
                  </a:lnTo>
                  <a:close/>
                  <a:moveTo>
                    <a:pt x="0" y="0"/>
                  </a:moveTo>
                  <a:lnTo>
                    <a:pt x="2132" y="2107"/>
                  </a:lnTo>
                  <a:lnTo>
                    <a:pt x="0" y="4239"/>
                  </a:lnTo>
                  <a:lnTo>
                    <a:pt x="1686" y="4239"/>
                  </a:lnTo>
                  <a:lnTo>
                    <a:pt x="3793" y="2107"/>
                  </a:lnTo>
                  <a:lnTo>
                    <a:pt x="16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0" name="Google Shape;740;p25"/>
          <p:cNvGrpSpPr/>
          <p:nvPr/>
        </p:nvGrpSpPr>
        <p:grpSpPr>
          <a:xfrm>
            <a:off x="1782652" y="4835920"/>
            <a:ext cx="260931" cy="140254"/>
            <a:chOff x="4910527" y="1896007"/>
            <a:chExt cx="260931" cy="140254"/>
          </a:xfrm>
        </p:grpSpPr>
        <p:sp>
          <p:nvSpPr>
            <p:cNvPr id="741" name="Google Shape;741;p25"/>
            <p:cNvSpPr/>
            <p:nvPr/>
          </p:nvSpPr>
          <p:spPr>
            <a:xfrm>
              <a:off x="5052387" y="1897619"/>
              <a:ext cx="119071" cy="137030"/>
            </a:xfrm>
            <a:custGeom>
              <a:avLst/>
              <a:gdLst/>
              <a:ahLst/>
              <a:cxnLst/>
              <a:rect l="l" t="t" r="r" b="b"/>
              <a:pathLst>
                <a:path w="3620" h="4166" extrusionOk="0">
                  <a:moveTo>
                    <a:pt x="0" y="1"/>
                  </a:moveTo>
                  <a:lnTo>
                    <a:pt x="2083" y="2083"/>
                  </a:lnTo>
                  <a:lnTo>
                    <a:pt x="0" y="4165"/>
                  </a:lnTo>
                  <a:lnTo>
                    <a:pt x="1537" y="4165"/>
                  </a:lnTo>
                  <a:lnTo>
                    <a:pt x="3620" y="2083"/>
                  </a:lnTo>
                  <a:lnTo>
                    <a:pt x="15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5"/>
            <p:cNvSpPr/>
            <p:nvPr/>
          </p:nvSpPr>
          <p:spPr>
            <a:xfrm>
              <a:off x="4929275" y="1897619"/>
              <a:ext cx="119071" cy="137030"/>
            </a:xfrm>
            <a:custGeom>
              <a:avLst/>
              <a:gdLst/>
              <a:ahLst/>
              <a:cxnLst/>
              <a:rect l="l" t="t" r="r" b="b"/>
              <a:pathLst>
                <a:path w="3620" h="4166" extrusionOk="0">
                  <a:moveTo>
                    <a:pt x="0" y="1"/>
                  </a:moveTo>
                  <a:lnTo>
                    <a:pt x="2083" y="2083"/>
                  </a:lnTo>
                  <a:lnTo>
                    <a:pt x="0" y="4165"/>
                  </a:lnTo>
                  <a:lnTo>
                    <a:pt x="1537" y="4165"/>
                  </a:lnTo>
                  <a:lnTo>
                    <a:pt x="3619" y="2083"/>
                  </a:lnTo>
                  <a:lnTo>
                    <a:pt x="15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5"/>
            <p:cNvSpPr/>
            <p:nvPr/>
          </p:nvSpPr>
          <p:spPr>
            <a:xfrm>
              <a:off x="5034461" y="1896007"/>
              <a:ext cx="125584" cy="140254"/>
            </a:xfrm>
            <a:custGeom>
              <a:avLst/>
              <a:gdLst/>
              <a:ahLst/>
              <a:cxnLst/>
              <a:rect l="l" t="t" r="r" b="b"/>
              <a:pathLst>
                <a:path w="3818" h="4264" extrusionOk="0">
                  <a:moveTo>
                    <a:pt x="1636" y="99"/>
                  </a:moveTo>
                  <a:lnTo>
                    <a:pt x="3669" y="2132"/>
                  </a:lnTo>
                  <a:lnTo>
                    <a:pt x="1636" y="4140"/>
                  </a:lnTo>
                  <a:lnTo>
                    <a:pt x="273" y="4140"/>
                  </a:lnTo>
                  <a:lnTo>
                    <a:pt x="2281" y="2132"/>
                  </a:lnTo>
                  <a:lnTo>
                    <a:pt x="273" y="99"/>
                  </a:lnTo>
                  <a:close/>
                  <a:moveTo>
                    <a:pt x="0" y="0"/>
                  </a:moveTo>
                  <a:lnTo>
                    <a:pt x="2132" y="2132"/>
                  </a:lnTo>
                  <a:lnTo>
                    <a:pt x="0" y="4264"/>
                  </a:lnTo>
                  <a:lnTo>
                    <a:pt x="1686" y="4264"/>
                  </a:lnTo>
                  <a:lnTo>
                    <a:pt x="3818" y="2132"/>
                  </a:lnTo>
                  <a:lnTo>
                    <a:pt x="16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5"/>
            <p:cNvSpPr/>
            <p:nvPr/>
          </p:nvSpPr>
          <p:spPr>
            <a:xfrm>
              <a:off x="4910527" y="1896007"/>
              <a:ext cx="126406" cy="140254"/>
            </a:xfrm>
            <a:custGeom>
              <a:avLst/>
              <a:gdLst/>
              <a:ahLst/>
              <a:cxnLst/>
              <a:rect l="l" t="t" r="r" b="b"/>
              <a:pathLst>
                <a:path w="3843" h="4264" extrusionOk="0">
                  <a:moveTo>
                    <a:pt x="1661" y="99"/>
                  </a:moveTo>
                  <a:lnTo>
                    <a:pt x="3669" y="2132"/>
                  </a:lnTo>
                  <a:lnTo>
                    <a:pt x="1661" y="4140"/>
                  </a:lnTo>
                  <a:lnTo>
                    <a:pt x="273" y="4140"/>
                  </a:lnTo>
                  <a:lnTo>
                    <a:pt x="2305" y="2132"/>
                  </a:lnTo>
                  <a:lnTo>
                    <a:pt x="273" y="99"/>
                  </a:lnTo>
                  <a:close/>
                  <a:moveTo>
                    <a:pt x="0" y="0"/>
                  </a:moveTo>
                  <a:lnTo>
                    <a:pt x="2132" y="2132"/>
                  </a:lnTo>
                  <a:lnTo>
                    <a:pt x="0" y="4264"/>
                  </a:lnTo>
                  <a:lnTo>
                    <a:pt x="1711" y="4264"/>
                  </a:lnTo>
                  <a:lnTo>
                    <a:pt x="3842" y="2132"/>
                  </a:lnTo>
                  <a:lnTo>
                    <a:pt x="17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5" name="Google Shape;745;p25"/>
          <p:cNvSpPr/>
          <p:nvPr/>
        </p:nvSpPr>
        <p:spPr>
          <a:xfrm>
            <a:off x="286711" y="3657202"/>
            <a:ext cx="59568" cy="59568"/>
          </a:xfrm>
          <a:custGeom>
            <a:avLst/>
            <a:gdLst/>
            <a:ahLst/>
            <a:cxnLst/>
            <a:rect l="l" t="t" r="r" b="b"/>
            <a:pathLst>
              <a:path w="1811" h="1811" extrusionOk="0">
                <a:moveTo>
                  <a:pt x="918" y="100"/>
                </a:moveTo>
                <a:cubicBezTo>
                  <a:pt x="1340" y="100"/>
                  <a:pt x="1711" y="472"/>
                  <a:pt x="1711" y="893"/>
                </a:cubicBezTo>
                <a:cubicBezTo>
                  <a:pt x="1711" y="1339"/>
                  <a:pt x="1340" y="1686"/>
                  <a:pt x="918" y="1686"/>
                </a:cubicBezTo>
                <a:cubicBezTo>
                  <a:pt x="472" y="1686"/>
                  <a:pt x="125" y="1339"/>
                  <a:pt x="125" y="893"/>
                </a:cubicBezTo>
                <a:cubicBezTo>
                  <a:pt x="125" y="472"/>
                  <a:pt x="472" y="100"/>
                  <a:pt x="918" y="100"/>
                </a:cubicBezTo>
                <a:close/>
                <a:moveTo>
                  <a:pt x="918" y="1"/>
                </a:moveTo>
                <a:cubicBezTo>
                  <a:pt x="422" y="1"/>
                  <a:pt x="1" y="397"/>
                  <a:pt x="1" y="893"/>
                </a:cubicBezTo>
                <a:cubicBezTo>
                  <a:pt x="1" y="1389"/>
                  <a:pt x="422" y="1810"/>
                  <a:pt x="918" y="1810"/>
                </a:cubicBezTo>
                <a:cubicBezTo>
                  <a:pt x="1414" y="1810"/>
                  <a:pt x="1811" y="1389"/>
                  <a:pt x="1811" y="893"/>
                </a:cubicBezTo>
                <a:cubicBezTo>
                  <a:pt x="1811" y="397"/>
                  <a:pt x="1414" y="1"/>
                  <a:pt x="9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6" name="Google Shape;746;p25"/>
          <p:cNvGrpSpPr/>
          <p:nvPr/>
        </p:nvGrpSpPr>
        <p:grpSpPr>
          <a:xfrm>
            <a:off x="306136" y="4170608"/>
            <a:ext cx="293748" cy="298803"/>
            <a:chOff x="2300600" y="1393350"/>
            <a:chExt cx="143825" cy="146300"/>
          </a:xfrm>
        </p:grpSpPr>
        <p:sp>
          <p:nvSpPr>
            <p:cNvPr id="747" name="Google Shape;747;p25"/>
            <p:cNvSpPr/>
            <p:nvPr/>
          </p:nvSpPr>
          <p:spPr>
            <a:xfrm>
              <a:off x="2334075" y="1404525"/>
              <a:ext cx="76875" cy="1875"/>
            </a:xfrm>
            <a:custGeom>
              <a:avLst/>
              <a:gdLst/>
              <a:ahLst/>
              <a:cxnLst/>
              <a:rect l="l" t="t" r="r" b="b"/>
              <a:pathLst>
                <a:path w="3075" h="75" extrusionOk="0">
                  <a:moveTo>
                    <a:pt x="1" y="0"/>
                  </a:moveTo>
                  <a:lnTo>
                    <a:pt x="1" y="74"/>
                  </a:lnTo>
                  <a:lnTo>
                    <a:pt x="3074" y="74"/>
                  </a:lnTo>
                  <a:lnTo>
                    <a:pt x="30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5"/>
            <p:cNvSpPr/>
            <p:nvPr/>
          </p:nvSpPr>
          <p:spPr>
            <a:xfrm>
              <a:off x="2352675" y="1393350"/>
              <a:ext cx="39675" cy="1275"/>
            </a:xfrm>
            <a:custGeom>
              <a:avLst/>
              <a:gdLst/>
              <a:ahLst/>
              <a:cxnLst/>
              <a:rect l="l" t="t" r="r" b="b"/>
              <a:pathLst>
                <a:path w="1587" h="51" extrusionOk="0">
                  <a:moveTo>
                    <a:pt x="0" y="1"/>
                  </a:moveTo>
                  <a:lnTo>
                    <a:pt x="0" y="50"/>
                  </a:lnTo>
                  <a:lnTo>
                    <a:pt x="1587" y="50"/>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5"/>
            <p:cNvSpPr/>
            <p:nvPr/>
          </p:nvSpPr>
          <p:spPr>
            <a:xfrm>
              <a:off x="2352675" y="1537750"/>
              <a:ext cx="39675" cy="1900"/>
            </a:xfrm>
            <a:custGeom>
              <a:avLst/>
              <a:gdLst/>
              <a:ahLst/>
              <a:cxnLst/>
              <a:rect l="l" t="t" r="r" b="b"/>
              <a:pathLst>
                <a:path w="1587" h="76" extrusionOk="0">
                  <a:moveTo>
                    <a:pt x="0" y="1"/>
                  </a:moveTo>
                  <a:lnTo>
                    <a:pt x="0" y="75"/>
                  </a:lnTo>
                  <a:lnTo>
                    <a:pt x="1587" y="75"/>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5"/>
            <p:cNvSpPr/>
            <p:nvPr/>
          </p:nvSpPr>
          <p:spPr>
            <a:xfrm>
              <a:off x="2320450" y="1415675"/>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5"/>
            <p:cNvSpPr/>
            <p:nvPr/>
          </p:nvSpPr>
          <p:spPr>
            <a:xfrm>
              <a:off x="2311775" y="1426825"/>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5"/>
            <p:cNvSpPr/>
            <p:nvPr/>
          </p:nvSpPr>
          <p:spPr>
            <a:xfrm>
              <a:off x="2305575" y="143797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5"/>
            <p:cNvSpPr/>
            <p:nvPr/>
          </p:nvSpPr>
          <p:spPr>
            <a:xfrm>
              <a:off x="2301850" y="1449125"/>
              <a:ext cx="140700" cy="1900"/>
            </a:xfrm>
            <a:custGeom>
              <a:avLst/>
              <a:gdLst/>
              <a:ahLst/>
              <a:cxnLst/>
              <a:rect l="l" t="t" r="r" b="b"/>
              <a:pathLst>
                <a:path w="5628" h="76" extrusionOk="0">
                  <a:moveTo>
                    <a:pt x="0" y="1"/>
                  </a:moveTo>
                  <a:lnTo>
                    <a:pt x="0" y="75"/>
                  </a:lnTo>
                  <a:lnTo>
                    <a:pt x="5628" y="75"/>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5"/>
            <p:cNvSpPr/>
            <p:nvPr/>
          </p:nvSpPr>
          <p:spPr>
            <a:xfrm>
              <a:off x="2300600" y="146030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5"/>
            <p:cNvSpPr/>
            <p:nvPr/>
          </p:nvSpPr>
          <p:spPr>
            <a:xfrm>
              <a:off x="2300600" y="147145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5"/>
            <p:cNvSpPr/>
            <p:nvPr/>
          </p:nvSpPr>
          <p:spPr>
            <a:xfrm>
              <a:off x="2301850" y="1482600"/>
              <a:ext cx="140700" cy="1275"/>
            </a:xfrm>
            <a:custGeom>
              <a:avLst/>
              <a:gdLst/>
              <a:ahLst/>
              <a:cxnLst/>
              <a:rect l="l" t="t" r="r" b="b"/>
              <a:pathLst>
                <a:path w="5628" h="51" extrusionOk="0">
                  <a:moveTo>
                    <a:pt x="0" y="1"/>
                  </a:moveTo>
                  <a:lnTo>
                    <a:pt x="0" y="50"/>
                  </a:lnTo>
                  <a:lnTo>
                    <a:pt x="5628" y="50"/>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5"/>
            <p:cNvSpPr/>
            <p:nvPr/>
          </p:nvSpPr>
          <p:spPr>
            <a:xfrm>
              <a:off x="2305575" y="149312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5"/>
            <p:cNvSpPr/>
            <p:nvPr/>
          </p:nvSpPr>
          <p:spPr>
            <a:xfrm>
              <a:off x="2311775" y="1504300"/>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5"/>
            <p:cNvSpPr/>
            <p:nvPr/>
          </p:nvSpPr>
          <p:spPr>
            <a:xfrm>
              <a:off x="2320450" y="1515450"/>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5"/>
            <p:cNvSpPr/>
            <p:nvPr/>
          </p:nvSpPr>
          <p:spPr>
            <a:xfrm>
              <a:off x="2334075" y="1526600"/>
              <a:ext cx="76875" cy="1875"/>
            </a:xfrm>
            <a:custGeom>
              <a:avLst/>
              <a:gdLst/>
              <a:ahLst/>
              <a:cxnLst/>
              <a:rect l="l" t="t" r="r" b="b"/>
              <a:pathLst>
                <a:path w="3075" h="75" extrusionOk="0">
                  <a:moveTo>
                    <a:pt x="1" y="1"/>
                  </a:moveTo>
                  <a:lnTo>
                    <a:pt x="1" y="75"/>
                  </a:lnTo>
                  <a:lnTo>
                    <a:pt x="3074" y="75"/>
                  </a:lnTo>
                  <a:lnTo>
                    <a:pt x="30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1" name="Google Shape;761;p25"/>
          <p:cNvGrpSpPr/>
          <p:nvPr/>
        </p:nvGrpSpPr>
        <p:grpSpPr>
          <a:xfrm>
            <a:off x="8381924" y="642733"/>
            <a:ext cx="293748" cy="298803"/>
            <a:chOff x="2300600" y="1393350"/>
            <a:chExt cx="143825" cy="146300"/>
          </a:xfrm>
        </p:grpSpPr>
        <p:sp>
          <p:nvSpPr>
            <p:cNvPr id="762" name="Google Shape;762;p25"/>
            <p:cNvSpPr/>
            <p:nvPr/>
          </p:nvSpPr>
          <p:spPr>
            <a:xfrm>
              <a:off x="2334075" y="1404525"/>
              <a:ext cx="76875" cy="1875"/>
            </a:xfrm>
            <a:custGeom>
              <a:avLst/>
              <a:gdLst/>
              <a:ahLst/>
              <a:cxnLst/>
              <a:rect l="l" t="t" r="r" b="b"/>
              <a:pathLst>
                <a:path w="3075" h="75" extrusionOk="0">
                  <a:moveTo>
                    <a:pt x="1" y="0"/>
                  </a:moveTo>
                  <a:lnTo>
                    <a:pt x="1" y="74"/>
                  </a:lnTo>
                  <a:lnTo>
                    <a:pt x="3074" y="74"/>
                  </a:lnTo>
                  <a:lnTo>
                    <a:pt x="30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5"/>
            <p:cNvSpPr/>
            <p:nvPr/>
          </p:nvSpPr>
          <p:spPr>
            <a:xfrm>
              <a:off x="2352675" y="1393350"/>
              <a:ext cx="39675" cy="1275"/>
            </a:xfrm>
            <a:custGeom>
              <a:avLst/>
              <a:gdLst/>
              <a:ahLst/>
              <a:cxnLst/>
              <a:rect l="l" t="t" r="r" b="b"/>
              <a:pathLst>
                <a:path w="1587" h="51" extrusionOk="0">
                  <a:moveTo>
                    <a:pt x="0" y="1"/>
                  </a:moveTo>
                  <a:lnTo>
                    <a:pt x="0" y="50"/>
                  </a:lnTo>
                  <a:lnTo>
                    <a:pt x="1587" y="50"/>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5"/>
            <p:cNvSpPr/>
            <p:nvPr/>
          </p:nvSpPr>
          <p:spPr>
            <a:xfrm>
              <a:off x="2352675" y="1537750"/>
              <a:ext cx="39675" cy="1900"/>
            </a:xfrm>
            <a:custGeom>
              <a:avLst/>
              <a:gdLst/>
              <a:ahLst/>
              <a:cxnLst/>
              <a:rect l="l" t="t" r="r" b="b"/>
              <a:pathLst>
                <a:path w="1587" h="76" extrusionOk="0">
                  <a:moveTo>
                    <a:pt x="0" y="1"/>
                  </a:moveTo>
                  <a:lnTo>
                    <a:pt x="0" y="75"/>
                  </a:lnTo>
                  <a:lnTo>
                    <a:pt x="1587" y="75"/>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5"/>
            <p:cNvSpPr/>
            <p:nvPr/>
          </p:nvSpPr>
          <p:spPr>
            <a:xfrm>
              <a:off x="2320450" y="1415675"/>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5"/>
            <p:cNvSpPr/>
            <p:nvPr/>
          </p:nvSpPr>
          <p:spPr>
            <a:xfrm>
              <a:off x="2311775" y="1426825"/>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5"/>
            <p:cNvSpPr/>
            <p:nvPr/>
          </p:nvSpPr>
          <p:spPr>
            <a:xfrm>
              <a:off x="2305575" y="143797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5"/>
            <p:cNvSpPr/>
            <p:nvPr/>
          </p:nvSpPr>
          <p:spPr>
            <a:xfrm>
              <a:off x="2301850" y="1449125"/>
              <a:ext cx="140700" cy="1900"/>
            </a:xfrm>
            <a:custGeom>
              <a:avLst/>
              <a:gdLst/>
              <a:ahLst/>
              <a:cxnLst/>
              <a:rect l="l" t="t" r="r" b="b"/>
              <a:pathLst>
                <a:path w="5628" h="76" extrusionOk="0">
                  <a:moveTo>
                    <a:pt x="0" y="1"/>
                  </a:moveTo>
                  <a:lnTo>
                    <a:pt x="0" y="75"/>
                  </a:lnTo>
                  <a:lnTo>
                    <a:pt x="5628" y="75"/>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5"/>
            <p:cNvSpPr/>
            <p:nvPr/>
          </p:nvSpPr>
          <p:spPr>
            <a:xfrm>
              <a:off x="2300600" y="146030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5"/>
            <p:cNvSpPr/>
            <p:nvPr/>
          </p:nvSpPr>
          <p:spPr>
            <a:xfrm>
              <a:off x="2300600" y="147145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5"/>
            <p:cNvSpPr/>
            <p:nvPr/>
          </p:nvSpPr>
          <p:spPr>
            <a:xfrm>
              <a:off x="2301850" y="1482600"/>
              <a:ext cx="140700" cy="1275"/>
            </a:xfrm>
            <a:custGeom>
              <a:avLst/>
              <a:gdLst/>
              <a:ahLst/>
              <a:cxnLst/>
              <a:rect l="l" t="t" r="r" b="b"/>
              <a:pathLst>
                <a:path w="5628" h="51" extrusionOk="0">
                  <a:moveTo>
                    <a:pt x="0" y="1"/>
                  </a:moveTo>
                  <a:lnTo>
                    <a:pt x="0" y="50"/>
                  </a:lnTo>
                  <a:lnTo>
                    <a:pt x="5628" y="50"/>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5"/>
            <p:cNvSpPr/>
            <p:nvPr/>
          </p:nvSpPr>
          <p:spPr>
            <a:xfrm>
              <a:off x="2305575" y="149312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5"/>
            <p:cNvSpPr/>
            <p:nvPr/>
          </p:nvSpPr>
          <p:spPr>
            <a:xfrm>
              <a:off x="2311775" y="1504300"/>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5"/>
            <p:cNvSpPr/>
            <p:nvPr/>
          </p:nvSpPr>
          <p:spPr>
            <a:xfrm>
              <a:off x="2320450" y="1515450"/>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5"/>
            <p:cNvSpPr/>
            <p:nvPr/>
          </p:nvSpPr>
          <p:spPr>
            <a:xfrm>
              <a:off x="2334075" y="1526600"/>
              <a:ext cx="76875" cy="1875"/>
            </a:xfrm>
            <a:custGeom>
              <a:avLst/>
              <a:gdLst/>
              <a:ahLst/>
              <a:cxnLst/>
              <a:rect l="l" t="t" r="r" b="b"/>
              <a:pathLst>
                <a:path w="3075" h="75" extrusionOk="0">
                  <a:moveTo>
                    <a:pt x="1" y="1"/>
                  </a:moveTo>
                  <a:lnTo>
                    <a:pt x="1" y="75"/>
                  </a:lnTo>
                  <a:lnTo>
                    <a:pt x="3074" y="75"/>
                  </a:lnTo>
                  <a:lnTo>
                    <a:pt x="30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6" name="Google Shape;776;p25"/>
          <p:cNvGrpSpPr/>
          <p:nvPr/>
        </p:nvGrpSpPr>
        <p:grpSpPr>
          <a:xfrm>
            <a:off x="235222" y="1973984"/>
            <a:ext cx="79928" cy="71771"/>
            <a:chOff x="4213522" y="3422159"/>
            <a:chExt cx="79928" cy="71771"/>
          </a:xfrm>
        </p:grpSpPr>
        <p:sp>
          <p:nvSpPr>
            <p:cNvPr id="777" name="Google Shape;777;p25"/>
            <p:cNvSpPr/>
            <p:nvPr/>
          </p:nvSpPr>
          <p:spPr>
            <a:xfrm>
              <a:off x="4213522" y="3422982"/>
              <a:ext cx="69337" cy="69337"/>
            </a:xfrm>
            <a:custGeom>
              <a:avLst/>
              <a:gdLst/>
              <a:ahLst/>
              <a:cxnLst/>
              <a:rect l="l" t="t" r="r" b="b"/>
              <a:pathLst>
                <a:path w="2108" h="2108" extrusionOk="0">
                  <a:moveTo>
                    <a:pt x="422" y="0"/>
                  </a:moveTo>
                  <a:lnTo>
                    <a:pt x="0" y="422"/>
                  </a:lnTo>
                  <a:lnTo>
                    <a:pt x="422" y="843"/>
                  </a:lnTo>
                  <a:lnTo>
                    <a:pt x="645" y="1066"/>
                  </a:lnTo>
                  <a:lnTo>
                    <a:pt x="422" y="1264"/>
                  </a:lnTo>
                  <a:lnTo>
                    <a:pt x="0" y="1686"/>
                  </a:lnTo>
                  <a:lnTo>
                    <a:pt x="422" y="2107"/>
                  </a:lnTo>
                  <a:lnTo>
                    <a:pt x="843" y="1686"/>
                  </a:lnTo>
                  <a:lnTo>
                    <a:pt x="1042" y="1487"/>
                  </a:lnTo>
                  <a:lnTo>
                    <a:pt x="1265" y="1686"/>
                  </a:lnTo>
                  <a:lnTo>
                    <a:pt x="1686" y="2107"/>
                  </a:lnTo>
                  <a:lnTo>
                    <a:pt x="2107" y="1686"/>
                  </a:lnTo>
                  <a:lnTo>
                    <a:pt x="1686" y="1264"/>
                  </a:lnTo>
                  <a:lnTo>
                    <a:pt x="1463" y="1066"/>
                  </a:lnTo>
                  <a:lnTo>
                    <a:pt x="1686" y="843"/>
                  </a:lnTo>
                  <a:lnTo>
                    <a:pt x="2107" y="422"/>
                  </a:lnTo>
                  <a:lnTo>
                    <a:pt x="1686" y="0"/>
                  </a:lnTo>
                  <a:lnTo>
                    <a:pt x="1265" y="422"/>
                  </a:lnTo>
                  <a:lnTo>
                    <a:pt x="1042" y="645"/>
                  </a:lnTo>
                  <a:lnTo>
                    <a:pt x="843" y="422"/>
                  </a:lnTo>
                  <a:lnTo>
                    <a:pt x="4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5"/>
            <p:cNvSpPr/>
            <p:nvPr/>
          </p:nvSpPr>
          <p:spPr>
            <a:xfrm>
              <a:off x="4221679" y="3422159"/>
              <a:ext cx="71771" cy="71771"/>
            </a:xfrm>
            <a:custGeom>
              <a:avLst/>
              <a:gdLst/>
              <a:ahLst/>
              <a:cxnLst/>
              <a:rect l="l" t="t" r="r" b="b"/>
              <a:pathLst>
                <a:path w="2182" h="2182" extrusionOk="0">
                  <a:moveTo>
                    <a:pt x="1711" y="75"/>
                  </a:moveTo>
                  <a:lnTo>
                    <a:pt x="2083" y="447"/>
                  </a:lnTo>
                  <a:lnTo>
                    <a:pt x="1463" y="1091"/>
                  </a:lnTo>
                  <a:lnTo>
                    <a:pt x="2083" y="1711"/>
                  </a:lnTo>
                  <a:lnTo>
                    <a:pt x="1711" y="2083"/>
                  </a:lnTo>
                  <a:lnTo>
                    <a:pt x="1091" y="1463"/>
                  </a:lnTo>
                  <a:lnTo>
                    <a:pt x="446" y="2083"/>
                  </a:lnTo>
                  <a:lnTo>
                    <a:pt x="75" y="1711"/>
                  </a:lnTo>
                  <a:lnTo>
                    <a:pt x="719" y="1091"/>
                  </a:lnTo>
                  <a:lnTo>
                    <a:pt x="75" y="447"/>
                  </a:lnTo>
                  <a:lnTo>
                    <a:pt x="446" y="75"/>
                  </a:lnTo>
                  <a:lnTo>
                    <a:pt x="1091" y="694"/>
                  </a:lnTo>
                  <a:lnTo>
                    <a:pt x="1711" y="75"/>
                  </a:lnTo>
                  <a:close/>
                  <a:moveTo>
                    <a:pt x="446" y="0"/>
                  </a:moveTo>
                  <a:lnTo>
                    <a:pt x="0" y="447"/>
                  </a:lnTo>
                  <a:lnTo>
                    <a:pt x="620" y="1091"/>
                  </a:lnTo>
                  <a:lnTo>
                    <a:pt x="0" y="1711"/>
                  </a:lnTo>
                  <a:lnTo>
                    <a:pt x="446" y="2182"/>
                  </a:lnTo>
                  <a:lnTo>
                    <a:pt x="1091" y="1537"/>
                  </a:lnTo>
                  <a:lnTo>
                    <a:pt x="1711" y="2182"/>
                  </a:lnTo>
                  <a:lnTo>
                    <a:pt x="2182" y="1711"/>
                  </a:lnTo>
                  <a:lnTo>
                    <a:pt x="1537" y="1091"/>
                  </a:lnTo>
                  <a:lnTo>
                    <a:pt x="2182" y="447"/>
                  </a:lnTo>
                  <a:lnTo>
                    <a:pt x="1711" y="0"/>
                  </a:lnTo>
                  <a:lnTo>
                    <a:pt x="1091" y="620"/>
                  </a:lnTo>
                  <a:lnTo>
                    <a:pt x="4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9" name="Google Shape;779;p25"/>
          <p:cNvSpPr/>
          <p:nvPr/>
        </p:nvSpPr>
        <p:spPr>
          <a:xfrm>
            <a:off x="7242007" y="201788"/>
            <a:ext cx="44076" cy="44898"/>
          </a:xfrm>
          <a:custGeom>
            <a:avLst/>
            <a:gdLst/>
            <a:ahLst/>
            <a:cxnLst/>
            <a:rect l="l" t="t" r="r" b="b"/>
            <a:pathLst>
              <a:path w="1340" h="1365" extrusionOk="0">
                <a:moveTo>
                  <a:pt x="670" y="100"/>
                </a:moveTo>
                <a:cubicBezTo>
                  <a:pt x="992" y="100"/>
                  <a:pt x="1265" y="348"/>
                  <a:pt x="1265" y="670"/>
                </a:cubicBezTo>
                <a:cubicBezTo>
                  <a:pt x="1265" y="1017"/>
                  <a:pt x="992" y="1265"/>
                  <a:pt x="670" y="1265"/>
                </a:cubicBezTo>
                <a:cubicBezTo>
                  <a:pt x="348" y="1265"/>
                  <a:pt x="75" y="1017"/>
                  <a:pt x="75" y="670"/>
                </a:cubicBezTo>
                <a:cubicBezTo>
                  <a:pt x="75" y="348"/>
                  <a:pt x="348" y="100"/>
                  <a:pt x="670" y="100"/>
                </a:cubicBezTo>
                <a:close/>
                <a:moveTo>
                  <a:pt x="670" y="1"/>
                </a:moveTo>
                <a:cubicBezTo>
                  <a:pt x="298" y="1"/>
                  <a:pt x="1" y="298"/>
                  <a:pt x="1" y="670"/>
                </a:cubicBezTo>
                <a:cubicBezTo>
                  <a:pt x="1" y="1042"/>
                  <a:pt x="298" y="1364"/>
                  <a:pt x="670" y="1364"/>
                </a:cubicBezTo>
                <a:cubicBezTo>
                  <a:pt x="1042" y="1364"/>
                  <a:pt x="1339" y="1042"/>
                  <a:pt x="1339" y="670"/>
                </a:cubicBezTo>
                <a:cubicBezTo>
                  <a:pt x="1339" y="298"/>
                  <a:pt x="1042" y="1"/>
                  <a:pt x="6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0" name="Google Shape;780;p25"/>
          <p:cNvGrpSpPr/>
          <p:nvPr/>
        </p:nvGrpSpPr>
        <p:grpSpPr>
          <a:xfrm>
            <a:off x="8381921" y="1344311"/>
            <a:ext cx="76672" cy="69370"/>
            <a:chOff x="3276521" y="3782711"/>
            <a:chExt cx="76672" cy="69370"/>
          </a:xfrm>
        </p:grpSpPr>
        <p:sp>
          <p:nvSpPr>
            <p:cNvPr id="781" name="Google Shape;781;p25"/>
            <p:cNvSpPr/>
            <p:nvPr/>
          </p:nvSpPr>
          <p:spPr>
            <a:xfrm>
              <a:off x="3286323" y="3784356"/>
              <a:ext cx="66870" cy="66081"/>
            </a:xfrm>
            <a:custGeom>
              <a:avLst/>
              <a:gdLst/>
              <a:ahLst/>
              <a:cxnLst/>
              <a:rect l="l" t="t" r="r" b="b"/>
              <a:pathLst>
                <a:path w="2033" h="2009" extrusionOk="0">
                  <a:moveTo>
                    <a:pt x="1562" y="1"/>
                  </a:moveTo>
                  <a:lnTo>
                    <a:pt x="1190" y="397"/>
                  </a:lnTo>
                  <a:lnTo>
                    <a:pt x="992" y="595"/>
                  </a:lnTo>
                  <a:lnTo>
                    <a:pt x="793" y="422"/>
                  </a:lnTo>
                  <a:lnTo>
                    <a:pt x="397" y="25"/>
                  </a:lnTo>
                  <a:lnTo>
                    <a:pt x="0" y="447"/>
                  </a:lnTo>
                  <a:lnTo>
                    <a:pt x="422" y="819"/>
                  </a:lnTo>
                  <a:lnTo>
                    <a:pt x="620" y="1017"/>
                  </a:lnTo>
                  <a:lnTo>
                    <a:pt x="422" y="1215"/>
                  </a:lnTo>
                  <a:lnTo>
                    <a:pt x="50" y="1637"/>
                  </a:lnTo>
                  <a:lnTo>
                    <a:pt x="471" y="2008"/>
                  </a:lnTo>
                  <a:lnTo>
                    <a:pt x="843" y="1587"/>
                  </a:lnTo>
                  <a:lnTo>
                    <a:pt x="1041" y="1389"/>
                  </a:lnTo>
                  <a:lnTo>
                    <a:pt x="1240" y="1587"/>
                  </a:lnTo>
                  <a:lnTo>
                    <a:pt x="1636" y="1959"/>
                  </a:lnTo>
                  <a:lnTo>
                    <a:pt x="2033" y="1562"/>
                  </a:lnTo>
                  <a:lnTo>
                    <a:pt x="1611" y="1166"/>
                  </a:lnTo>
                  <a:lnTo>
                    <a:pt x="1413" y="992"/>
                  </a:lnTo>
                  <a:lnTo>
                    <a:pt x="1611" y="769"/>
                  </a:lnTo>
                  <a:lnTo>
                    <a:pt x="1983" y="372"/>
                  </a:lnTo>
                  <a:lnTo>
                    <a:pt x="15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5"/>
            <p:cNvSpPr/>
            <p:nvPr/>
          </p:nvSpPr>
          <p:spPr>
            <a:xfrm>
              <a:off x="3276521" y="3782711"/>
              <a:ext cx="69337" cy="69370"/>
            </a:xfrm>
            <a:custGeom>
              <a:avLst/>
              <a:gdLst/>
              <a:ahLst/>
              <a:cxnLst/>
              <a:rect l="l" t="t" r="r" b="b"/>
              <a:pathLst>
                <a:path w="2108" h="2109" extrusionOk="0">
                  <a:moveTo>
                    <a:pt x="1612" y="75"/>
                  </a:moveTo>
                  <a:lnTo>
                    <a:pt x="1984" y="422"/>
                  </a:lnTo>
                  <a:lnTo>
                    <a:pt x="1414" y="1042"/>
                  </a:lnTo>
                  <a:lnTo>
                    <a:pt x="2033" y="1612"/>
                  </a:lnTo>
                  <a:lnTo>
                    <a:pt x="1686" y="1984"/>
                  </a:lnTo>
                  <a:lnTo>
                    <a:pt x="1067" y="1414"/>
                  </a:lnTo>
                  <a:lnTo>
                    <a:pt x="496" y="2034"/>
                  </a:lnTo>
                  <a:lnTo>
                    <a:pt x="125" y="1687"/>
                  </a:lnTo>
                  <a:lnTo>
                    <a:pt x="695" y="1067"/>
                  </a:lnTo>
                  <a:lnTo>
                    <a:pt x="75" y="497"/>
                  </a:lnTo>
                  <a:lnTo>
                    <a:pt x="422" y="125"/>
                  </a:lnTo>
                  <a:lnTo>
                    <a:pt x="1042" y="695"/>
                  </a:lnTo>
                  <a:lnTo>
                    <a:pt x="1612" y="75"/>
                  </a:lnTo>
                  <a:close/>
                  <a:moveTo>
                    <a:pt x="1612" y="1"/>
                  </a:moveTo>
                  <a:lnTo>
                    <a:pt x="1042" y="621"/>
                  </a:lnTo>
                  <a:lnTo>
                    <a:pt x="422" y="51"/>
                  </a:lnTo>
                  <a:lnTo>
                    <a:pt x="1" y="497"/>
                  </a:lnTo>
                  <a:lnTo>
                    <a:pt x="620" y="1067"/>
                  </a:lnTo>
                  <a:lnTo>
                    <a:pt x="50" y="1687"/>
                  </a:lnTo>
                  <a:lnTo>
                    <a:pt x="496" y="2108"/>
                  </a:lnTo>
                  <a:lnTo>
                    <a:pt x="1067" y="1488"/>
                  </a:lnTo>
                  <a:lnTo>
                    <a:pt x="1686" y="2058"/>
                  </a:lnTo>
                  <a:lnTo>
                    <a:pt x="2108" y="1612"/>
                  </a:lnTo>
                  <a:lnTo>
                    <a:pt x="1488" y="1042"/>
                  </a:lnTo>
                  <a:lnTo>
                    <a:pt x="2058" y="422"/>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3" name="Google Shape;783;p25"/>
          <p:cNvSpPr/>
          <p:nvPr/>
        </p:nvSpPr>
        <p:spPr>
          <a:xfrm>
            <a:off x="1052269" y="447385"/>
            <a:ext cx="106868" cy="115814"/>
          </a:xfrm>
          <a:custGeom>
            <a:avLst/>
            <a:gdLst/>
            <a:ahLst/>
            <a:cxnLst/>
            <a:rect l="l" t="t" r="r" b="b"/>
            <a:pathLst>
              <a:path w="3249" h="3521" extrusionOk="0">
                <a:moveTo>
                  <a:pt x="1612" y="0"/>
                </a:moveTo>
                <a:lnTo>
                  <a:pt x="1" y="942"/>
                </a:lnTo>
                <a:lnTo>
                  <a:pt x="1" y="967"/>
                </a:lnTo>
                <a:lnTo>
                  <a:pt x="1" y="2578"/>
                </a:lnTo>
                <a:lnTo>
                  <a:pt x="1612" y="3520"/>
                </a:lnTo>
                <a:lnTo>
                  <a:pt x="3248" y="2578"/>
                </a:lnTo>
                <a:lnTo>
                  <a:pt x="3248" y="942"/>
                </a:lnTo>
                <a:lnTo>
                  <a:pt x="16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5"/>
          <p:cNvSpPr/>
          <p:nvPr/>
        </p:nvSpPr>
        <p:spPr>
          <a:xfrm>
            <a:off x="1118314" y="453075"/>
            <a:ext cx="56312" cy="88908"/>
          </a:xfrm>
          <a:custGeom>
            <a:avLst/>
            <a:gdLst/>
            <a:ahLst/>
            <a:cxnLst/>
            <a:rect l="l" t="t" r="r" b="b"/>
            <a:pathLst>
              <a:path w="1712" h="2703" extrusionOk="0">
                <a:moveTo>
                  <a:pt x="1637" y="150"/>
                </a:moveTo>
                <a:lnTo>
                  <a:pt x="1637" y="1662"/>
                </a:lnTo>
                <a:lnTo>
                  <a:pt x="100" y="2554"/>
                </a:lnTo>
                <a:lnTo>
                  <a:pt x="100" y="1017"/>
                </a:lnTo>
                <a:lnTo>
                  <a:pt x="1637" y="150"/>
                </a:lnTo>
                <a:close/>
                <a:moveTo>
                  <a:pt x="1711" y="1"/>
                </a:moveTo>
                <a:lnTo>
                  <a:pt x="1" y="968"/>
                </a:lnTo>
                <a:lnTo>
                  <a:pt x="1" y="2703"/>
                </a:lnTo>
                <a:lnTo>
                  <a:pt x="1711" y="1711"/>
                </a:lnTo>
                <a:lnTo>
                  <a:pt x="17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5"/>
          <p:cNvSpPr/>
          <p:nvPr/>
        </p:nvSpPr>
        <p:spPr>
          <a:xfrm>
            <a:off x="1065327" y="453075"/>
            <a:ext cx="56312" cy="88908"/>
          </a:xfrm>
          <a:custGeom>
            <a:avLst/>
            <a:gdLst/>
            <a:ahLst/>
            <a:cxnLst/>
            <a:rect l="l" t="t" r="r" b="b"/>
            <a:pathLst>
              <a:path w="1712" h="2703" extrusionOk="0">
                <a:moveTo>
                  <a:pt x="75" y="150"/>
                </a:moveTo>
                <a:lnTo>
                  <a:pt x="1612" y="1017"/>
                </a:lnTo>
                <a:lnTo>
                  <a:pt x="1612" y="2554"/>
                </a:lnTo>
                <a:lnTo>
                  <a:pt x="75" y="1662"/>
                </a:lnTo>
                <a:lnTo>
                  <a:pt x="75" y="150"/>
                </a:lnTo>
                <a:close/>
                <a:moveTo>
                  <a:pt x="1" y="1"/>
                </a:moveTo>
                <a:lnTo>
                  <a:pt x="1" y="1711"/>
                </a:lnTo>
                <a:lnTo>
                  <a:pt x="1711" y="2703"/>
                </a:lnTo>
                <a:lnTo>
                  <a:pt x="1711" y="968"/>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5"/>
          <p:cNvSpPr/>
          <p:nvPr/>
        </p:nvSpPr>
        <p:spPr>
          <a:xfrm>
            <a:off x="1065327" y="422914"/>
            <a:ext cx="109302" cy="64436"/>
          </a:xfrm>
          <a:custGeom>
            <a:avLst/>
            <a:gdLst/>
            <a:ahLst/>
            <a:cxnLst/>
            <a:rect l="l" t="t" r="r" b="b"/>
            <a:pathLst>
              <a:path w="3323" h="1959" extrusionOk="0">
                <a:moveTo>
                  <a:pt x="1661" y="75"/>
                </a:moveTo>
                <a:lnTo>
                  <a:pt x="3223" y="967"/>
                </a:lnTo>
                <a:lnTo>
                  <a:pt x="1661" y="1860"/>
                </a:lnTo>
                <a:lnTo>
                  <a:pt x="100" y="967"/>
                </a:lnTo>
                <a:lnTo>
                  <a:pt x="1661" y="75"/>
                </a:lnTo>
                <a:close/>
                <a:moveTo>
                  <a:pt x="1661" y="1"/>
                </a:moveTo>
                <a:lnTo>
                  <a:pt x="1" y="943"/>
                </a:lnTo>
                <a:lnTo>
                  <a:pt x="1" y="1017"/>
                </a:lnTo>
                <a:lnTo>
                  <a:pt x="1661" y="1959"/>
                </a:lnTo>
                <a:lnTo>
                  <a:pt x="3322" y="1017"/>
                </a:lnTo>
                <a:lnTo>
                  <a:pt x="3322" y="943"/>
                </a:lnTo>
                <a:lnTo>
                  <a:pt x="16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5"/>
          <p:cNvSpPr/>
          <p:nvPr/>
        </p:nvSpPr>
        <p:spPr>
          <a:xfrm>
            <a:off x="6572631" y="5030734"/>
            <a:ext cx="44043" cy="44043"/>
          </a:xfrm>
          <a:custGeom>
            <a:avLst/>
            <a:gdLst/>
            <a:ahLst/>
            <a:cxnLst/>
            <a:rect l="l" t="t" r="r" b="b"/>
            <a:pathLst>
              <a:path w="1339" h="1339" extrusionOk="0">
                <a:moveTo>
                  <a:pt x="669" y="74"/>
                </a:moveTo>
                <a:cubicBezTo>
                  <a:pt x="992" y="74"/>
                  <a:pt x="1264" y="347"/>
                  <a:pt x="1264" y="669"/>
                </a:cubicBezTo>
                <a:cubicBezTo>
                  <a:pt x="1264" y="992"/>
                  <a:pt x="992" y="1264"/>
                  <a:pt x="669" y="1264"/>
                </a:cubicBezTo>
                <a:cubicBezTo>
                  <a:pt x="347" y="1264"/>
                  <a:pt x="74" y="992"/>
                  <a:pt x="74" y="669"/>
                </a:cubicBezTo>
                <a:cubicBezTo>
                  <a:pt x="74" y="347"/>
                  <a:pt x="347" y="74"/>
                  <a:pt x="669" y="74"/>
                </a:cubicBezTo>
                <a:close/>
                <a:moveTo>
                  <a:pt x="669" y="0"/>
                </a:moveTo>
                <a:cubicBezTo>
                  <a:pt x="298" y="0"/>
                  <a:pt x="0" y="298"/>
                  <a:pt x="0" y="669"/>
                </a:cubicBezTo>
                <a:cubicBezTo>
                  <a:pt x="0" y="1041"/>
                  <a:pt x="298" y="1339"/>
                  <a:pt x="669" y="1339"/>
                </a:cubicBezTo>
                <a:cubicBezTo>
                  <a:pt x="1041" y="1339"/>
                  <a:pt x="1339" y="1041"/>
                  <a:pt x="1339" y="669"/>
                </a:cubicBezTo>
                <a:cubicBezTo>
                  <a:pt x="1339" y="298"/>
                  <a:pt x="1041"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788"/>
        <p:cNvGrpSpPr/>
        <p:nvPr/>
      </p:nvGrpSpPr>
      <p:grpSpPr>
        <a:xfrm>
          <a:off x="0" y="0"/>
          <a:ext cx="0" cy="0"/>
          <a:chOff x="0" y="0"/>
          <a:chExt cx="0" cy="0"/>
        </a:xfrm>
      </p:grpSpPr>
      <p:sp>
        <p:nvSpPr>
          <p:cNvPr id="789" name="Google Shape;789;p26"/>
          <p:cNvSpPr txBox="1">
            <a:spLocks noGrp="1"/>
          </p:cNvSpPr>
          <p:nvPr>
            <p:ph type="title"/>
          </p:nvPr>
        </p:nvSpPr>
        <p:spPr>
          <a:xfrm>
            <a:off x="720000" y="368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7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90" name="Google Shape;790;p26"/>
          <p:cNvSpPr/>
          <p:nvPr/>
        </p:nvSpPr>
        <p:spPr>
          <a:xfrm rot="-1799926">
            <a:off x="-183519" y="4136419"/>
            <a:ext cx="924638" cy="1470041"/>
          </a:xfrm>
          <a:custGeom>
            <a:avLst/>
            <a:gdLst/>
            <a:ahLst/>
            <a:cxnLst/>
            <a:rect l="l" t="t" r="r" b="b"/>
            <a:pathLst>
              <a:path w="28112" h="44694" extrusionOk="0">
                <a:moveTo>
                  <a:pt x="10768" y="0"/>
                </a:moveTo>
                <a:cubicBezTo>
                  <a:pt x="7396" y="0"/>
                  <a:pt x="3925" y="2198"/>
                  <a:pt x="3818" y="5866"/>
                </a:cubicBezTo>
                <a:cubicBezTo>
                  <a:pt x="3768" y="7279"/>
                  <a:pt x="4264" y="8643"/>
                  <a:pt x="4611" y="10006"/>
                </a:cubicBezTo>
                <a:cubicBezTo>
                  <a:pt x="5752" y="14493"/>
                  <a:pt x="5305" y="19352"/>
                  <a:pt x="3347" y="23541"/>
                </a:cubicBezTo>
                <a:cubicBezTo>
                  <a:pt x="2033" y="26367"/>
                  <a:pt x="0" y="29094"/>
                  <a:pt x="75" y="32242"/>
                </a:cubicBezTo>
                <a:cubicBezTo>
                  <a:pt x="100" y="33878"/>
                  <a:pt x="744" y="35465"/>
                  <a:pt x="1513" y="36903"/>
                </a:cubicBezTo>
                <a:cubicBezTo>
                  <a:pt x="3248" y="40175"/>
                  <a:pt x="5925" y="43125"/>
                  <a:pt x="9445" y="44216"/>
                </a:cubicBezTo>
                <a:cubicBezTo>
                  <a:pt x="10567" y="44555"/>
                  <a:pt x="11729" y="44693"/>
                  <a:pt x="12900" y="44693"/>
                </a:cubicBezTo>
                <a:cubicBezTo>
                  <a:pt x="14292" y="44693"/>
                  <a:pt x="15696" y="44498"/>
                  <a:pt x="17056" y="44216"/>
                </a:cubicBezTo>
                <a:cubicBezTo>
                  <a:pt x="19435" y="43695"/>
                  <a:pt x="21791" y="42877"/>
                  <a:pt x="23675" y="41315"/>
                </a:cubicBezTo>
                <a:cubicBezTo>
                  <a:pt x="26773" y="38787"/>
                  <a:pt x="28112" y="34523"/>
                  <a:pt x="27889" y="30507"/>
                </a:cubicBezTo>
                <a:cubicBezTo>
                  <a:pt x="27740" y="28003"/>
                  <a:pt x="26996" y="25450"/>
                  <a:pt x="25311" y="23615"/>
                </a:cubicBezTo>
                <a:cubicBezTo>
                  <a:pt x="23451" y="21608"/>
                  <a:pt x="20700" y="20616"/>
                  <a:pt x="18865" y="18608"/>
                </a:cubicBezTo>
                <a:cubicBezTo>
                  <a:pt x="17527" y="17145"/>
                  <a:pt x="16783" y="15162"/>
                  <a:pt x="16758" y="13179"/>
                </a:cubicBezTo>
                <a:cubicBezTo>
                  <a:pt x="16758" y="10898"/>
                  <a:pt x="17725" y="8667"/>
                  <a:pt x="17576" y="6387"/>
                </a:cubicBezTo>
                <a:cubicBezTo>
                  <a:pt x="17428" y="4280"/>
                  <a:pt x="16262" y="2247"/>
                  <a:pt x="14478" y="1057"/>
                </a:cubicBezTo>
                <a:cubicBezTo>
                  <a:pt x="13396" y="338"/>
                  <a:pt x="12089" y="0"/>
                  <a:pt x="107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6"/>
          <p:cNvSpPr/>
          <p:nvPr/>
        </p:nvSpPr>
        <p:spPr>
          <a:xfrm rot="-1799926">
            <a:off x="-189941" y="4152967"/>
            <a:ext cx="1140734" cy="1510069"/>
          </a:xfrm>
          <a:custGeom>
            <a:avLst/>
            <a:gdLst/>
            <a:ahLst/>
            <a:cxnLst/>
            <a:rect l="l" t="t" r="r" b="b"/>
            <a:pathLst>
              <a:path w="34682" h="45911" fill="none" extrusionOk="0">
                <a:moveTo>
                  <a:pt x="9619" y="4463"/>
                </a:moveTo>
                <a:cubicBezTo>
                  <a:pt x="12098" y="5033"/>
                  <a:pt x="14651" y="5083"/>
                  <a:pt x="17155" y="5455"/>
                </a:cubicBezTo>
                <a:cubicBezTo>
                  <a:pt x="19039" y="5752"/>
                  <a:pt x="21047" y="6297"/>
                  <a:pt x="22261" y="7785"/>
                </a:cubicBezTo>
                <a:cubicBezTo>
                  <a:pt x="23550" y="9347"/>
                  <a:pt x="23650" y="11602"/>
                  <a:pt x="23278" y="13610"/>
                </a:cubicBezTo>
                <a:cubicBezTo>
                  <a:pt x="22906" y="15593"/>
                  <a:pt x="22113" y="17527"/>
                  <a:pt x="21865" y="19535"/>
                </a:cubicBezTo>
                <a:cubicBezTo>
                  <a:pt x="21592" y="21543"/>
                  <a:pt x="21964" y="23824"/>
                  <a:pt x="23476" y="25162"/>
                </a:cubicBezTo>
                <a:cubicBezTo>
                  <a:pt x="25434" y="26873"/>
                  <a:pt x="28484" y="26451"/>
                  <a:pt x="30814" y="27616"/>
                </a:cubicBezTo>
                <a:cubicBezTo>
                  <a:pt x="32623" y="28509"/>
                  <a:pt x="33888" y="30368"/>
                  <a:pt x="34284" y="32376"/>
                </a:cubicBezTo>
                <a:cubicBezTo>
                  <a:pt x="34681" y="34359"/>
                  <a:pt x="34284" y="36466"/>
                  <a:pt x="33367" y="38276"/>
                </a:cubicBezTo>
                <a:cubicBezTo>
                  <a:pt x="31830" y="41375"/>
                  <a:pt x="28880" y="43680"/>
                  <a:pt x="25608" y="44795"/>
                </a:cubicBezTo>
                <a:cubicBezTo>
                  <a:pt x="22336" y="45911"/>
                  <a:pt x="18741" y="45911"/>
                  <a:pt x="15345" y="45192"/>
                </a:cubicBezTo>
                <a:cubicBezTo>
                  <a:pt x="12197" y="44498"/>
                  <a:pt x="9148" y="43209"/>
                  <a:pt x="6694" y="41127"/>
                </a:cubicBezTo>
                <a:cubicBezTo>
                  <a:pt x="4239" y="39044"/>
                  <a:pt x="2430" y="36144"/>
                  <a:pt x="1934" y="32971"/>
                </a:cubicBezTo>
                <a:cubicBezTo>
                  <a:pt x="1017" y="27046"/>
                  <a:pt x="4636" y="21122"/>
                  <a:pt x="3644" y="15246"/>
                </a:cubicBezTo>
                <a:cubicBezTo>
                  <a:pt x="3074" y="11751"/>
                  <a:pt x="0" y="7562"/>
                  <a:pt x="1190" y="3992"/>
                </a:cubicBezTo>
                <a:cubicBezTo>
                  <a:pt x="2504" y="1"/>
                  <a:pt x="7189" y="3918"/>
                  <a:pt x="9619" y="4463"/>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6"/>
          <p:cNvSpPr/>
          <p:nvPr/>
        </p:nvSpPr>
        <p:spPr>
          <a:xfrm rot="-1799786">
            <a:off x="8261243" y="-93779"/>
            <a:ext cx="713476" cy="1221257"/>
          </a:xfrm>
          <a:custGeom>
            <a:avLst/>
            <a:gdLst/>
            <a:ahLst/>
            <a:cxnLst/>
            <a:rect l="l" t="t" r="r" b="b"/>
            <a:pathLst>
              <a:path w="15470" h="26480" extrusionOk="0">
                <a:moveTo>
                  <a:pt x="7925" y="1"/>
                </a:moveTo>
                <a:cubicBezTo>
                  <a:pt x="5517" y="1"/>
                  <a:pt x="3124" y="1599"/>
                  <a:pt x="2182" y="3854"/>
                </a:cubicBezTo>
                <a:cubicBezTo>
                  <a:pt x="1" y="9085"/>
                  <a:pt x="4959" y="10721"/>
                  <a:pt x="6198" y="14886"/>
                </a:cubicBezTo>
                <a:cubicBezTo>
                  <a:pt x="6570" y="16200"/>
                  <a:pt x="6446" y="17613"/>
                  <a:pt x="6273" y="19001"/>
                </a:cubicBezTo>
                <a:cubicBezTo>
                  <a:pt x="6099" y="20364"/>
                  <a:pt x="5901" y="21752"/>
                  <a:pt x="6149" y="23091"/>
                </a:cubicBezTo>
                <a:cubicBezTo>
                  <a:pt x="6347" y="24083"/>
                  <a:pt x="6843" y="25074"/>
                  <a:pt x="7586" y="25719"/>
                </a:cubicBezTo>
                <a:cubicBezTo>
                  <a:pt x="7859" y="25942"/>
                  <a:pt x="8181" y="26140"/>
                  <a:pt x="8528" y="26264"/>
                </a:cubicBezTo>
                <a:cubicBezTo>
                  <a:pt x="8915" y="26407"/>
                  <a:pt x="9476" y="26480"/>
                  <a:pt x="10109" y="26480"/>
                </a:cubicBezTo>
                <a:cubicBezTo>
                  <a:pt x="12114" y="26480"/>
                  <a:pt x="14858" y="25751"/>
                  <a:pt x="15197" y="24207"/>
                </a:cubicBezTo>
                <a:cubicBezTo>
                  <a:pt x="15470" y="22992"/>
                  <a:pt x="14999" y="21777"/>
                  <a:pt x="14602" y="20637"/>
                </a:cubicBezTo>
                <a:cubicBezTo>
                  <a:pt x="14007" y="18827"/>
                  <a:pt x="13586" y="16943"/>
                  <a:pt x="13709" y="15059"/>
                </a:cubicBezTo>
                <a:cubicBezTo>
                  <a:pt x="13809" y="13622"/>
                  <a:pt x="14205" y="12233"/>
                  <a:pt x="14453" y="10820"/>
                </a:cubicBezTo>
                <a:cubicBezTo>
                  <a:pt x="14800" y="8614"/>
                  <a:pt x="14726" y="6284"/>
                  <a:pt x="13809" y="4251"/>
                </a:cubicBezTo>
                <a:cubicBezTo>
                  <a:pt x="12916" y="2194"/>
                  <a:pt x="11082" y="508"/>
                  <a:pt x="8875" y="86"/>
                </a:cubicBezTo>
                <a:cubicBezTo>
                  <a:pt x="8561" y="29"/>
                  <a:pt x="8243" y="1"/>
                  <a:pt x="79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6"/>
          <p:cNvSpPr/>
          <p:nvPr/>
        </p:nvSpPr>
        <p:spPr>
          <a:xfrm rot="-1799786">
            <a:off x="8430095" y="3116"/>
            <a:ext cx="778643" cy="1444062"/>
          </a:xfrm>
          <a:custGeom>
            <a:avLst/>
            <a:gdLst/>
            <a:ahLst/>
            <a:cxnLst/>
            <a:rect l="l" t="t" r="r" b="b"/>
            <a:pathLst>
              <a:path w="16883" h="31311" fill="none" extrusionOk="0">
                <a:moveTo>
                  <a:pt x="4289" y="2058"/>
                </a:moveTo>
                <a:cubicBezTo>
                  <a:pt x="1811" y="3298"/>
                  <a:pt x="1" y="6297"/>
                  <a:pt x="1017" y="8876"/>
                </a:cubicBezTo>
                <a:cubicBezTo>
                  <a:pt x="1587" y="10313"/>
                  <a:pt x="2876" y="11305"/>
                  <a:pt x="3818" y="12520"/>
                </a:cubicBezTo>
                <a:cubicBezTo>
                  <a:pt x="5777" y="14949"/>
                  <a:pt x="6322" y="18444"/>
                  <a:pt x="5256" y="21394"/>
                </a:cubicBezTo>
                <a:cubicBezTo>
                  <a:pt x="4760" y="22708"/>
                  <a:pt x="3967" y="23923"/>
                  <a:pt x="3744" y="25311"/>
                </a:cubicBezTo>
                <a:cubicBezTo>
                  <a:pt x="3347" y="27765"/>
                  <a:pt x="5132" y="30368"/>
                  <a:pt x="7562" y="30913"/>
                </a:cubicBezTo>
                <a:cubicBezTo>
                  <a:pt x="9347" y="31310"/>
                  <a:pt x="11255" y="30641"/>
                  <a:pt x="12668" y="29451"/>
                </a:cubicBezTo>
                <a:cubicBezTo>
                  <a:pt x="14057" y="28261"/>
                  <a:pt x="14974" y="26600"/>
                  <a:pt x="15594" y="24865"/>
                </a:cubicBezTo>
                <a:cubicBezTo>
                  <a:pt x="16883" y="21122"/>
                  <a:pt x="16734" y="16883"/>
                  <a:pt x="15197" y="13214"/>
                </a:cubicBezTo>
                <a:cubicBezTo>
                  <a:pt x="14503" y="11528"/>
                  <a:pt x="13511" y="9991"/>
                  <a:pt x="12867" y="8281"/>
                </a:cubicBezTo>
                <a:cubicBezTo>
                  <a:pt x="12173" y="6471"/>
                  <a:pt x="12594" y="2926"/>
                  <a:pt x="11181" y="1538"/>
                </a:cubicBezTo>
                <a:cubicBezTo>
                  <a:pt x="9669" y="1"/>
                  <a:pt x="5901" y="1240"/>
                  <a:pt x="4289" y="2058"/>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970"/>
        <p:cNvGrpSpPr/>
        <p:nvPr/>
      </p:nvGrpSpPr>
      <p:grpSpPr>
        <a:xfrm>
          <a:off x="0" y="0"/>
          <a:ext cx="0" cy="0"/>
          <a:chOff x="0" y="0"/>
          <a:chExt cx="0" cy="0"/>
        </a:xfrm>
      </p:grpSpPr>
      <p:sp>
        <p:nvSpPr>
          <p:cNvPr id="971" name="Google Shape;971;p31"/>
          <p:cNvSpPr txBox="1">
            <a:spLocks noGrp="1"/>
          </p:cNvSpPr>
          <p:nvPr>
            <p:ph type="body" idx="1"/>
          </p:nvPr>
        </p:nvSpPr>
        <p:spPr>
          <a:xfrm>
            <a:off x="720000" y="1309025"/>
            <a:ext cx="3852000" cy="30033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sz="14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972" name="Google Shape;972;p31"/>
          <p:cNvSpPr txBox="1">
            <a:spLocks noGrp="1"/>
          </p:cNvSpPr>
          <p:nvPr>
            <p:ph type="title"/>
          </p:nvPr>
        </p:nvSpPr>
        <p:spPr>
          <a:xfrm>
            <a:off x="720000" y="368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7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5">
  <p:cSld name="CUSTOM_1_1_1_1_1">
    <p:spTree>
      <p:nvGrpSpPr>
        <p:cNvPr id="1" name="Shape 1334"/>
        <p:cNvGrpSpPr/>
        <p:nvPr/>
      </p:nvGrpSpPr>
      <p:grpSpPr>
        <a:xfrm>
          <a:off x="0" y="0"/>
          <a:ext cx="0" cy="0"/>
          <a:chOff x="0" y="0"/>
          <a:chExt cx="0" cy="0"/>
        </a:xfrm>
      </p:grpSpPr>
      <p:sp>
        <p:nvSpPr>
          <p:cNvPr id="1335" name="Google Shape;1335;p36"/>
          <p:cNvSpPr txBox="1">
            <a:spLocks noGrp="1"/>
          </p:cNvSpPr>
          <p:nvPr>
            <p:ph type="title"/>
          </p:nvPr>
        </p:nvSpPr>
        <p:spPr>
          <a:xfrm>
            <a:off x="4190100" y="1477050"/>
            <a:ext cx="4233900" cy="8451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55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36" name="Google Shape;1336;p36"/>
          <p:cNvSpPr txBox="1">
            <a:spLocks noGrp="1"/>
          </p:cNvSpPr>
          <p:nvPr>
            <p:ph type="subTitle" idx="1"/>
          </p:nvPr>
        </p:nvSpPr>
        <p:spPr>
          <a:xfrm>
            <a:off x="4190100" y="2474538"/>
            <a:ext cx="4233900" cy="11919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Open Sans Medium"/>
                <a:ea typeface="Open Sans Medium"/>
                <a:cs typeface="Open Sans Medium"/>
                <a:sym typeface="Open Sans Medium"/>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337" name="Google Shape;1337;p36"/>
          <p:cNvSpPr/>
          <p:nvPr/>
        </p:nvSpPr>
        <p:spPr>
          <a:xfrm rot="-1799926">
            <a:off x="-85244" y="4016581"/>
            <a:ext cx="924638" cy="1470041"/>
          </a:xfrm>
          <a:custGeom>
            <a:avLst/>
            <a:gdLst/>
            <a:ahLst/>
            <a:cxnLst/>
            <a:rect l="l" t="t" r="r" b="b"/>
            <a:pathLst>
              <a:path w="28112" h="44694" extrusionOk="0">
                <a:moveTo>
                  <a:pt x="10768" y="0"/>
                </a:moveTo>
                <a:cubicBezTo>
                  <a:pt x="7396" y="0"/>
                  <a:pt x="3925" y="2198"/>
                  <a:pt x="3818" y="5866"/>
                </a:cubicBezTo>
                <a:cubicBezTo>
                  <a:pt x="3768" y="7279"/>
                  <a:pt x="4264" y="8643"/>
                  <a:pt x="4611" y="10006"/>
                </a:cubicBezTo>
                <a:cubicBezTo>
                  <a:pt x="5752" y="14493"/>
                  <a:pt x="5305" y="19352"/>
                  <a:pt x="3347" y="23541"/>
                </a:cubicBezTo>
                <a:cubicBezTo>
                  <a:pt x="2033" y="26367"/>
                  <a:pt x="0" y="29094"/>
                  <a:pt x="75" y="32242"/>
                </a:cubicBezTo>
                <a:cubicBezTo>
                  <a:pt x="100" y="33878"/>
                  <a:pt x="744" y="35465"/>
                  <a:pt x="1513" y="36903"/>
                </a:cubicBezTo>
                <a:cubicBezTo>
                  <a:pt x="3248" y="40175"/>
                  <a:pt x="5925" y="43125"/>
                  <a:pt x="9445" y="44216"/>
                </a:cubicBezTo>
                <a:cubicBezTo>
                  <a:pt x="10567" y="44555"/>
                  <a:pt x="11729" y="44693"/>
                  <a:pt x="12900" y="44693"/>
                </a:cubicBezTo>
                <a:cubicBezTo>
                  <a:pt x="14292" y="44693"/>
                  <a:pt x="15696" y="44498"/>
                  <a:pt x="17056" y="44216"/>
                </a:cubicBezTo>
                <a:cubicBezTo>
                  <a:pt x="19435" y="43695"/>
                  <a:pt x="21791" y="42877"/>
                  <a:pt x="23675" y="41315"/>
                </a:cubicBezTo>
                <a:cubicBezTo>
                  <a:pt x="26773" y="38787"/>
                  <a:pt x="28112" y="34523"/>
                  <a:pt x="27889" y="30507"/>
                </a:cubicBezTo>
                <a:cubicBezTo>
                  <a:pt x="27740" y="28003"/>
                  <a:pt x="26996" y="25450"/>
                  <a:pt x="25311" y="23615"/>
                </a:cubicBezTo>
                <a:cubicBezTo>
                  <a:pt x="23451" y="21608"/>
                  <a:pt x="20700" y="20616"/>
                  <a:pt x="18865" y="18608"/>
                </a:cubicBezTo>
                <a:cubicBezTo>
                  <a:pt x="17527" y="17145"/>
                  <a:pt x="16783" y="15162"/>
                  <a:pt x="16758" y="13179"/>
                </a:cubicBezTo>
                <a:cubicBezTo>
                  <a:pt x="16758" y="10898"/>
                  <a:pt x="17725" y="8667"/>
                  <a:pt x="17576" y="6387"/>
                </a:cubicBezTo>
                <a:cubicBezTo>
                  <a:pt x="17428" y="4280"/>
                  <a:pt x="16262" y="2247"/>
                  <a:pt x="14478" y="1057"/>
                </a:cubicBezTo>
                <a:cubicBezTo>
                  <a:pt x="13396" y="338"/>
                  <a:pt x="12089" y="0"/>
                  <a:pt x="107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6"/>
          <p:cNvSpPr/>
          <p:nvPr/>
        </p:nvSpPr>
        <p:spPr>
          <a:xfrm rot="-1799926">
            <a:off x="-91666" y="4033130"/>
            <a:ext cx="1140734" cy="1510069"/>
          </a:xfrm>
          <a:custGeom>
            <a:avLst/>
            <a:gdLst/>
            <a:ahLst/>
            <a:cxnLst/>
            <a:rect l="l" t="t" r="r" b="b"/>
            <a:pathLst>
              <a:path w="34682" h="45911" fill="none" extrusionOk="0">
                <a:moveTo>
                  <a:pt x="9619" y="4463"/>
                </a:moveTo>
                <a:cubicBezTo>
                  <a:pt x="12098" y="5033"/>
                  <a:pt x="14651" y="5083"/>
                  <a:pt x="17155" y="5455"/>
                </a:cubicBezTo>
                <a:cubicBezTo>
                  <a:pt x="19039" y="5752"/>
                  <a:pt x="21047" y="6297"/>
                  <a:pt x="22261" y="7785"/>
                </a:cubicBezTo>
                <a:cubicBezTo>
                  <a:pt x="23550" y="9347"/>
                  <a:pt x="23650" y="11602"/>
                  <a:pt x="23278" y="13610"/>
                </a:cubicBezTo>
                <a:cubicBezTo>
                  <a:pt x="22906" y="15593"/>
                  <a:pt x="22113" y="17527"/>
                  <a:pt x="21865" y="19535"/>
                </a:cubicBezTo>
                <a:cubicBezTo>
                  <a:pt x="21592" y="21543"/>
                  <a:pt x="21964" y="23824"/>
                  <a:pt x="23476" y="25162"/>
                </a:cubicBezTo>
                <a:cubicBezTo>
                  <a:pt x="25434" y="26873"/>
                  <a:pt x="28484" y="26451"/>
                  <a:pt x="30814" y="27616"/>
                </a:cubicBezTo>
                <a:cubicBezTo>
                  <a:pt x="32623" y="28509"/>
                  <a:pt x="33888" y="30368"/>
                  <a:pt x="34284" y="32376"/>
                </a:cubicBezTo>
                <a:cubicBezTo>
                  <a:pt x="34681" y="34359"/>
                  <a:pt x="34284" y="36466"/>
                  <a:pt x="33367" y="38276"/>
                </a:cubicBezTo>
                <a:cubicBezTo>
                  <a:pt x="31830" y="41375"/>
                  <a:pt x="28880" y="43680"/>
                  <a:pt x="25608" y="44795"/>
                </a:cubicBezTo>
                <a:cubicBezTo>
                  <a:pt x="22336" y="45911"/>
                  <a:pt x="18741" y="45911"/>
                  <a:pt x="15345" y="45192"/>
                </a:cubicBezTo>
                <a:cubicBezTo>
                  <a:pt x="12197" y="44498"/>
                  <a:pt x="9148" y="43209"/>
                  <a:pt x="6694" y="41127"/>
                </a:cubicBezTo>
                <a:cubicBezTo>
                  <a:pt x="4239" y="39044"/>
                  <a:pt x="2430" y="36144"/>
                  <a:pt x="1934" y="32971"/>
                </a:cubicBezTo>
                <a:cubicBezTo>
                  <a:pt x="1017" y="27046"/>
                  <a:pt x="4636" y="21122"/>
                  <a:pt x="3644" y="15246"/>
                </a:cubicBezTo>
                <a:cubicBezTo>
                  <a:pt x="3074" y="11751"/>
                  <a:pt x="0" y="7562"/>
                  <a:pt x="1190" y="3992"/>
                </a:cubicBezTo>
                <a:cubicBezTo>
                  <a:pt x="2504" y="1"/>
                  <a:pt x="7189" y="3918"/>
                  <a:pt x="9619" y="4463"/>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6"/>
          <p:cNvSpPr/>
          <p:nvPr/>
        </p:nvSpPr>
        <p:spPr>
          <a:xfrm rot="-3599950">
            <a:off x="8325558" y="-256278"/>
            <a:ext cx="657961" cy="1233167"/>
          </a:xfrm>
          <a:custGeom>
            <a:avLst/>
            <a:gdLst/>
            <a:ahLst/>
            <a:cxnLst/>
            <a:rect l="l" t="t" r="r" b="b"/>
            <a:pathLst>
              <a:path w="13858" h="25973" extrusionOk="0">
                <a:moveTo>
                  <a:pt x="8061" y="0"/>
                </a:moveTo>
                <a:cubicBezTo>
                  <a:pt x="5970" y="0"/>
                  <a:pt x="2509" y="1655"/>
                  <a:pt x="2653" y="4072"/>
                </a:cubicBezTo>
                <a:cubicBezTo>
                  <a:pt x="2727" y="5039"/>
                  <a:pt x="3719" y="6006"/>
                  <a:pt x="3942" y="6997"/>
                </a:cubicBezTo>
                <a:cubicBezTo>
                  <a:pt x="4239" y="8410"/>
                  <a:pt x="3892" y="9947"/>
                  <a:pt x="3347" y="11236"/>
                </a:cubicBezTo>
                <a:cubicBezTo>
                  <a:pt x="2454" y="13294"/>
                  <a:pt x="1017" y="15153"/>
                  <a:pt x="546" y="17359"/>
                </a:cubicBezTo>
                <a:cubicBezTo>
                  <a:pt x="0" y="19863"/>
                  <a:pt x="868" y="22615"/>
                  <a:pt x="2777" y="24300"/>
                </a:cubicBezTo>
                <a:cubicBezTo>
                  <a:pt x="4011" y="25391"/>
                  <a:pt x="5661" y="25973"/>
                  <a:pt x="7303" y="25973"/>
                </a:cubicBezTo>
                <a:cubicBezTo>
                  <a:pt x="8199" y="25973"/>
                  <a:pt x="9093" y="25800"/>
                  <a:pt x="9916" y="25441"/>
                </a:cubicBezTo>
                <a:cubicBezTo>
                  <a:pt x="12246" y="24424"/>
                  <a:pt x="13858" y="21896"/>
                  <a:pt x="13709" y="19342"/>
                </a:cubicBezTo>
                <a:cubicBezTo>
                  <a:pt x="13585" y="16839"/>
                  <a:pt x="11924" y="14558"/>
                  <a:pt x="11974" y="12030"/>
                </a:cubicBezTo>
                <a:cubicBezTo>
                  <a:pt x="12023" y="9749"/>
                  <a:pt x="13486" y="7642"/>
                  <a:pt x="13486" y="5361"/>
                </a:cubicBezTo>
                <a:cubicBezTo>
                  <a:pt x="13461" y="2610"/>
                  <a:pt x="11007" y="155"/>
                  <a:pt x="8280" y="7"/>
                </a:cubicBezTo>
                <a:cubicBezTo>
                  <a:pt x="8209" y="2"/>
                  <a:pt x="8136" y="0"/>
                  <a:pt x="80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6"/>
          <p:cNvSpPr/>
          <p:nvPr/>
        </p:nvSpPr>
        <p:spPr>
          <a:xfrm rot="-3599950">
            <a:off x="8193825" y="-372482"/>
            <a:ext cx="695659" cy="1234686"/>
          </a:xfrm>
          <a:custGeom>
            <a:avLst/>
            <a:gdLst/>
            <a:ahLst/>
            <a:cxnLst/>
            <a:rect l="l" t="t" r="r" b="b"/>
            <a:pathLst>
              <a:path w="14652" h="26005" fill="none" extrusionOk="0">
                <a:moveTo>
                  <a:pt x="8851" y="4116"/>
                </a:moveTo>
                <a:cubicBezTo>
                  <a:pt x="9545" y="5901"/>
                  <a:pt x="9148" y="8008"/>
                  <a:pt x="9966" y="9743"/>
                </a:cubicBezTo>
                <a:cubicBezTo>
                  <a:pt x="10759" y="11453"/>
                  <a:pt x="12544" y="12445"/>
                  <a:pt x="13561" y="14031"/>
                </a:cubicBezTo>
                <a:cubicBezTo>
                  <a:pt x="14577" y="15643"/>
                  <a:pt x="14651" y="17824"/>
                  <a:pt x="13734" y="19485"/>
                </a:cubicBezTo>
                <a:cubicBezTo>
                  <a:pt x="13338" y="20229"/>
                  <a:pt x="12767" y="20849"/>
                  <a:pt x="12197" y="21468"/>
                </a:cubicBezTo>
                <a:cubicBezTo>
                  <a:pt x="11404" y="22361"/>
                  <a:pt x="10586" y="23253"/>
                  <a:pt x="9793" y="24121"/>
                </a:cubicBezTo>
                <a:cubicBezTo>
                  <a:pt x="9371" y="24617"/>
                  <a:pt x="8925" y="25112"/>
                  <a:pt x="8330" y="25385"/>
                </a:cubicBezTo>
                <a:cubicBezTo>
                  <a:pt x="7115" y="26005"/>
                  <a:pt x="5578" y="25559"/>
                  <a:pt x="4537" y="24691"/>
                </a:cubicBezTo>
                <a:cubicBezTo>
                  <a:pt x="2430" y="22956"/>
                  <a:pt x="1910" y="19956"/>
                  <a:pt x="1959" y="17229"/>
                </a:cubicBezTo>
                <a:cubicBezTo>
                  <a:pt x="2034" y="14502"/>
                  <a:pt x="2554" y="11726"/>
                  <a:pt x="1959" y="9074"/>
                </a:cubicBezTo>
                <a:cubicBezTo>
                  <a:pt x="1463" y="6768"/>
                  <a:pt x="1" y="2876"/>
                  <a:pt x="2752" y="1265"/>
                </a:cubicBezTo>
                <a:cubicBezTo>
                  <a:pt x="4909" y="1"/>
                  <a:pt x="8082" y="2083"/>
                  <a:pt x="8851" y="4116"/>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6"/>
          <p:cNvSpPr/>
          <p:nvPr/>
        </p:nvSpPr>
        <p:spPr>
          <a:xfrm rot="8999751">
            <a:off x="8145803" y="3994852"/>
            <a:ext cx="1253698" cy="1586614"/>
          </a:xfrm>
          <a:custGeom>
            <a:avLst/>
            <a:gdLst/>
            <a:ahLst/>
            <a:cxnLst/>
            <a:rect l="l" t="t" r="r" b="b"/>
            <a:pathLst>
              <a:path w="34781" h="44017" extrusionOk="0">
                <a:moveTo>
                  <a:pt x="16167" y="0"/>
                </a:moveTo>
                <a:cubicBezTo>
                  <a:pt x="15171" y="0"/>
                  <a:pt x="14155" y="208"/>
                  <a:pt x="13164" y="586"/>
                </a:cubicBezTo>
                <a:cubicBezTo>
                  <a:pt x="10041" y="1776"/>
                  <a:pt x="7339" y="4652"/>
                  <a:pt x="6942" y="7800"/>
                </a:cubicBezTo>
                <a:cubicBezTo>
                  <a:pt x="6496" y="11246"/>
                  <a:pt x="7066" y="14047"/>
                  <a:pt x="5232" y="17319"/>
                </a:cubicBezTo>
                <a:cubicBezTo>
                  <a:pt x="3818" y="19848"/>
                  <a:pt x="1612" y="21980"/>
                  <a:pt x="918" y="24781"/>
                </a:cubicBezTo>
                <a:cubicBezTo>
                  <a:pt x="1" y="28549"/>
                  <a:pt x="2034" y="32342"/>
                  <a:pt x="3992" y="35688"/>
                </a:cubicBezTo>
                <a:cubicBezTo>
                  <a:pt x="5876" y="38911"/>
                  <a:pt x="8058" y="42406"/>
                  <a:pt x="11602" y="43621"/>
                </a:cubicBezTo>
                <a:cubicBezTo>
                  <a:pt x="12399" y="43886"/>
                  <a:pt x="13239" y="44016"/>
                  <a:pt x="14081" y="44016"/>
                </a:cubicBezTo>
                <a:cubicBezTo>
                  <a:pt x="15834" y="44016"/>
                  <a:pt x="17592" y="43453"/>
                  <a:pt x="18965" y="42382"/>
                </a:cubicBezTo>
                <a:cubicBezTo>
                  <a:pt x="21345" y="40547"/>
                  <a:pt x="22559" y="37473"/>
                  <a:pt x="25063" y="35862"/>
                </a:cubicBezTo>
                <a:cubicBezTo>
                  <a:pt x="26402" y="34994"/>
                  <a:pt x="27988" y="34622"/>
                  <a:pt x="29401" y="33903"/>
                </a:cubicBezTo>
                <a:cubicBezTo>
                  <a:pt x="32252" y="32441"/>
                  <a:pt x="34310" y="29218"/>
                  <a:pt x="34582" y="26020"/>
                </a:cubicBezTo>
                <a:cubicBezTo>
                  <a:pt x="34781" y="23368"/>
                  <a:pt x="33442" y="20492"/>
                  <a:pt x="30963" y="19526"/>
                </a:cubicBezTo>
                <a:cubicBezTo>
                  <a:pt x="29943" y="19126"/>
                  <a:pt x="28825" y="19064"/>
                  <a:pt x="27697" y="19064"/>
                </a:cubicBezTo>
                <a:cubicBezTo>
                  <a:pt x="27179" y="19064"/>
                  <a:pt x="26660" y="19077"/>
                  <a:pt x="26147" y="19077"/>
                </a:cubicBezTo>
                <a:cubicBezTo>
                  <a:pt x="24652" y="19077"/>
                  <a:pt x="23212" y="18965"/>
                  <a:pt x="22039" y="18088"/>
                </a:cubicBezTo>
                <a:cubicBezTo>
                  <a:pt x="20130" y="16675"/>
                  <a:pt x="19907" y="13874"/>
                  <a:pt x="20378" y="11543"/>
                </a:cubicBezTo>
                <a:cubicBezTo>
                  <a:pt x="20948" y="8817"/>
                  <a:pt x="22708" y="5569"/>
                  <a:pt x="21320" y="2817"/>
                </a:cubicBezTo>
                <a:cubicBezTo>
                  <a:pt x="20576" y="1305"/>
                  <a:pt x="18940" y="388"/>
                  <a:pt x="17279" y="91"/>
                </a:cubicBezTo>
                <a:cubicBezTo>
                  <a:pt x="16913" y="30"/>
                  <a:pt x="16541" y="0"/>
                  <a:pt x="16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6"/>
          <p:cNvSpPr/>
          <p:nvPr/>
        </p:nvSpPr>
        <p:spPr>
          <a:xfrm rot="8999751">
            <a:off x="8504805" y="4283402"/>
            <a:ext cx="918619" cy="1131287"/>
          </a:xfrm>
          <a:custGeom>
            <a:avLst/>
            <a:gdLst/>
            <a:ahLst/>
            <a:cxnLst/>
            <a:rect l="l" t="t" r="r" b="b"/>
            <a:pathLst>
              <a:path w="25485" h="31385" fill="none" extrusionOk="0">
                <a:moveTo>
                  <a:pt x="10437" y="1"/>
                </a:moveTo>
                <a:cubicBezTo>
                  <a:pt x="10957" y="1885"/>
                  <a:pt x="12222" y="3546"/>
                  <a:pt x="13907" y="4562"/>
                </a:cubicBezTo>
                <a:cubicBezTo>
                  <a:pt x="15271" y="5405"/>
                  <a:pt x="16882" y="5777"/>
                  <a:pt x="18345" y="6471"/>
                </a:cubicBezTo>
                <a:cubicBezTo>
                  <a:pt x="19807" y="7165"/>
                  <a:pt x="21220" y="8330"/>
                  <a:pt x="21493" y="9917"/>
                </a:cubicBezTo>
                <a:cubicBezTo>
                  <a:pt x="21815" y="11577"/>
                  <a:pt x="20824" y="13189"/>
                  <a:pt x="19832" y="14602"/>
                </a:cubicBezTo>
                <a:cubicBezTo>
                  <a:pt x="18865" y="15990"/>
                  <a:pt x="17824" y="17552"/>
                  <a:pt x="18047" y="19237"/>
                </a:cubicBezTo>
                <a:cubicBezTo>
                  <a:pt x="18122" y="20006"/>
                  <a:pt x="18493" y="20750"/>
                  <a:pt x="19039" y="21270"/>
                </a:cubicBezTo>
                <a:cubicBezTo>
                  <a:pt x="19882" y="22113"/>
                  <a:pt x="21096" y="22435"/>
                  <a:pt x="22212" y="22857"/>
                </a:cubicBezTo>
                <a:cubicBezTo>
                  <a:pt x="23327" y="23278"/>
                  <a:pt x="24492" y="23873"/>
                  <a:pt x="24939" y="24964"/>
                </a:cubicBezTo>
                <a:cubicBezTo>
                  <a:pt x="25484" y="26253"/>
                  <a:pt x="24914" y="27691"/>
                  <a:pt x="24319" y="28955"/>
                </a:cubicBezTo>
                <a:cubicBezTo>
                  <a:pt x="24046" y="29550"/>
                  <a:pt x="23749" y="30170"/>
                  <a:pt x="23228" y="30566"/>
                </a:cubicBezTo>
                <a:cubicBezTo>
                  <a:pt x="22732" y="30938"/>
                  <a:pt x="22088" y="31087"/>
                  <a:pt x="21468" y="31136"/>
                </a:cubicBezTo>
                <a:cubicBezTo>
                  <a:pt x="18518" y="31384"/>
                  <a:pt x="15469" y="30021"/>
                  <a:pt x="13684" y="27641"/>
                </a:cubicBezTo>
                <a:cubicBezTo>
                  <a:pt x="12792" y="26426"/>
                  <a:pt x="11354" y="25707"/>
                  <a:pt x="9867" y="25410"/>
                </a:cubicBezTo>
                <a:cubicBezTo>
                  <a:pt x="9098" y="25286"/>
                  <a:pt x="8330" y="25261"/>
                  <a:pt x="7561" y="25187"/>
                </a:cubicBezTo>
                <a:cubicBezTo>
                  <a:pt x="4586" y="24914"/>
                  <a:pt x="1488" y="23253"/>
                  <a:pt x="570" y="20402"/>
                </a:cubicBezTo>
                <a:cubicBezTo>
                  <a:pt x="0" y="18618"/>
                  <a:pt x="347" y="16684"/>
                  <a:pt x="818" y="14850"/>
                </a:cubicBezTo>
                <a:cubicBezTo>
                  <a:pt x="967" y="14279"/>
                  <a:pt x="1116" y="13685"/>
                  <a:pt x="1463" y="13189"/>
                </a:cubicBezTo>
                <a:cubicBezTo>
                  <a:pt x="1983" y="12420"/>
                  <a:pt x="2851" y="11999"/>
                  <a:pt x="3644" y="11478"/>
                </a:cubicBezTo>
                <a:cubicBezTo>
                  <a:pt x="6247" y="9793"/>
                  <a:pt x="8107" y="6942"/>
                  <a:pt x="8578" y="3843"/>
                </a:cubicBezTo>
                <a:cubicBezTo>
                  <a:pt x="8776" y="2430"/>
                  <a:pt x="9346" y="943"/>
                  <a:pt x="10437" y="1"/>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6"/>
          <p:cNvSpPr/>
          <p:nvPr/>
        </p:nvSpPr>
        <p:spPr>
          <a:xfrm rot="1800017">
            <a:off x="-97852" y="-199182"/>
            <a:ext cx="833986" cy="1532404"/>
          </a:xfrm>
          <a:custGeom>
            <a:avLst/>
            <a:gdLst/>
            <a:ahLst/>
            <a:cxnLst/>
            <a:rect l="l" t="t" r="r" b="b"/>
            <a:pathLst>
              <a:path w="16536" h="30384" extrusionOk="0">
                <a:moveTo>
                  <a:pt x="8048" y="0"/>
                </a:moveTo>
                <a:cubicBezTo>
                  <a:pt x="5587" y="0"/>
                  <a:pt x="3120" y="1118"/>
                  <a:pt x="1785" y="3190"/>
                </a:cubicBezTo>
                <a:cubicBezTo>
                  <a:pt x="967" y="4429"/>
                  <a:pt x="571" y="5867"/>
                  <a:pt x="323" y="7305"/>
                </a:cubicBezTo>
                <a:cubicBezTo>
                  <a:pt x="100" y="8644"/>
                  <a:pt x="0" y="10007"/>
                  <a:pt x="224" y="11321"/>
                </a:cubicBezTo>
                <a:cubicBezTo>
                  <a:pt x="695" y="13998"/>
                  <a:pt x="2455" y="16155"/>
                  <a:pt x="3744" y="18485"/>
                </a:cubicBezTo>
                <a:cubicBezTo>
                  <a:pt x="5008" y="20815"/>
                  <a:pt x="5504" y="23145"/>
                  <a:pt x="5553" y="25773"/>
                </a:cubicBezTo>
                <a:cubicBezTo>
                  <a:pt x="5578" y="27384"/>
                  <a:pt x="5405" y="28971"/>
                  <a:pt x="6966" y="29888"/>
                </a:cubicBezTo>
                <a:cubicBezTo>
                  <a:pt x="7535" y="30228"/>
                  <a:pt x="8168" y="30383"/>
                  <a:pt x="8801" y="30383"/>
                </a:cubicBezTo>
                <a:cubicBezTo>
                  <a:pt x="10433" y="30383"/>
                  <a:pt x="12072" y="29352"/>
                  <a:pt x="12643" y="27781"/>
                </a:cubicBezTo>
                <a:cubicBezTo>
                  <a:pt x="13783" y="24757"/>
                  <a:pt x="11007" y="21534"/>
                  <a:pt x="11354" y="18336"/>
                </a:cubicBezTo>
                <a:cubicBezTo>
                  <a:pt x="11627" y="15758"/>
                  <a:pt x="13783" y="13849"/>
                  <a:pt x="14874" y="11519"/>
                </a:cubicBezTo>
                <a:cubicBezTo>
                  <a:pt x="16535" y="7974"/>
                  <a:pt x="15345" y="3314"/>
                  <a:pt x="12098" y="1157"/>
                </a:cubicBezTo>
                <a:cubicBezTo>
                  <a:pt x="10898" y="375"/>
                  <a:pt x="9474" y="0"/>
                  <a:pt x="80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6"/>
          <p:cNvSpPr/>
          <p:nvPr/>
        </p:nvSpPr>
        <p:spPr>
          <a:xfrm rot="1800017">
            <a:off x="-157783" y="-106032"/>
            <a:ext cx="807760" cy="1701612"/>
          </a:xfrm>
          <a:custGeom>
            <a:avLst/>
            <a:gdLst/>
            <a:ahLst/>
            <a:cxnLst/>
            <a:rect l="l" t="t" r="r" b="b"/>
            <a:pathLst>
              <a:path w="16016" h="33739" fill="none" extrusionOk="0">
                <a:moveTo>
                  <a:pt x="2158" y="0"/>
                </a:moveTo>
                <a:cubicBezTo>
                  <a:pt x="2034" y="2380"/>
                  <a:pt x="3967" y="4413"/>
                  <a:pt x="6050" y="5578"/>
                </a:cubicBezTo>
                <a:cubicBezTo>
                  <a:pt x="8132" y="6718"/>
                  <a:pt x="10512" y="7338"/>
                  <a:pt x="12495" y="8676"/>
                </a:cubicBezTo>
                <a:cubicBezTo>
                  <a:pt x="14478" y="10040"/>
                  <a:pt x="16015" y="12519"/>
                  <a:pt x="15222" y="14775"/>
                </a:cubicBezTo>
                <a:cubicBezTo>
                  <a:pt x="14181" y="17725"/>
                  <a:pt x="9942" y="18518"/>
                  <a:pt x="8876" y="21468"/>
                </a:cubicBezTo>
                <a:cubicBezTo>
                  <a:pt x="8578" y="22335"/>
                  <a:pt x="8603" y="23277"/>
                  <a:pt x="8628" y="24219"/>
                </a:cubicBezTo>
                <a:cubicBezTo>
                  <a:pt x="8653" y="25608"/>
                  <a:pt x="8702" y="27021"/>
                  <a:pt x="8752" y="28409"/>
                </a:cubicBezTo>
                <a:cubicBezTo>
                  <a:pt x="8801" y="30293"/>
                  <a:pt x="8553" y="32673"/>
                  <a:pt x="6768" y="33342"/>
                </a:cubicBezTo>
                <a:cubicBezTo>
                  <a:pt x="5727" y="33739"/>
                  <a:pt x="4488" y="33268"/>
                  <a:pt x="3695" y="32474"/>
                </a:cubicBezTo>
                <a:cubicBezTo>
                  <a:pt x="2901" y="31656"/>
                  <a:pt x="2455" y="30566"/>
                  <a:pt x="2133" y="29475"/>
                </a:cubicBezTo>
                <a:cubicBezTo>
                  <a:pt x="1563" y="27665"/>
                  <a:pt x="1240" y="25707"/>
                  <a:pt x="1711" y="23872"/>
                </a:cubicBezTo>
                <a:cubicBezTo>
                  <a:pt x="2282" y="21567"/>
                  <a:pt x="4066" y="19386"/>
                  <a:pt x="3397" y="17130"/>
                </a:cubicBezTo>
                <a:cubicBezTo>
                  <a:pt x="2827" y="15270"/>
                  <a:pt x="1935" y="13436"/>
                  <a:pt x="1265" y="11602"/>
                </a:cubicBezTo>
                <a:cubicBezTo>
                  <a:pt x="571" y="9792"/>
                  <a:pt x="1" y="7883"/>
                  <a:pt x="26" y="5925"/>
                </a:cubicBezTo>
                <a:cubicBezTo>
                  <a:pt x="75" y="3991"/>
                  <a:pt x="645" y="1190"/>
                  <a:pt x="2158" y="0"/>
                </a:cubicBezTo>
                <a:close/>
              </a:path>
            </a:pathLst>
          </a:custGeom>
          <a:noFill/>
          <a:ln w="4950"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6"/>
          <p:cNvSpPr/>
          <p:nvPr/>
        </p:nvSpPr>
        <p:spPr>
          <a:xfrm>
            <a:off x="4154477" y="4530050"/>
            <a:ext cx="987499" cy="892143"/>
          </a:xfrm>
          <a:custGeom>
            <a:avLst/>
            <a:gdLst/>
            <a:ahLst/>
            <a:cxnLst/>
            <a:rect l="l" t="t" r="r" b="b"/>
            <a:pathLst>
              <a:path w="30022" h="27123" extrusionOk="0">
                <a:moveTo>
                  <a:pt x="21046" y="0"/>
                </a:moveTo>
                <a:cubicBezTo>
                  <a:pt x="20114" y="0"/>
                  <a:pt x="19149" y="318"/>
                  <a:pt x="18618" y="989"/>
                </a:cubicBezTo>
                <a:cubicBezTo>
                  <a:pt x="17626" y="2204"/>
                  <a:pt x="18246" y="4088"/>
                  <a:pt x="17502" y="5476"/>
                </a:cubicBezTo>
                <a:cubicBezTo>
                  <a:pt x="16759" y="6815"/>
                  <a:pt x="14999" y="7187"/>
                  <a:pt x="13486" y="7410"/>
                </a:cubicBezTo>
                <a:cubicBezTo>
                  <a:pt x="11949" y="7658"/>
                  <a:pt x="10214" y="8079"/>
                  <a:pt x="9545" y="9467"/>
                </a:cubicBezTo>
                <a:cubicBezTo>
                  <a:pt x="9123" y="10335"/>
                  <a:pt x="9272" y="11401"/>
                  <a:pt x="8826" y="12269"/>
                </a:cubicBezTo>
                <a:cubicBezTo>
                  <a:pt x="8132" y="13657"/>
                  <a:pt x="6322" y="14004"/>
                  <a:pt x="4760" y="14103"/>
                </a:cubicBezTo>
                <a:cubicBezTo>
                  <a:pt x="3199" y="14202"/>
                  <a:pt x="1389" y="14376"/>
                  <a:pt x="521" y="15690"/>
                </a:cubicBezTo>
                <a:cubicBezTo>
                  <a:pt x="100" y="16309"/>
                  <a:pt x="1" y="17078"/>
                  <a:pt x="1" y="17822"/>
                </a:cubicBezTo>
                <a:cubicBezTo>
                  <a:pt x="50" y="20995"/>
                  <a:pt x="2306" y="23845"/>
                  <a:pt x="5107" y="25333"/>
                </a:cubicBezTo>
                <a:cubicBezTo>
                  <a:pt x="7766" y="26732"/>
                  <a:pt x="10820" y="27122"/>
                  <a:pt x="13814" y="27122"/>
                </a:cubicBezTo>
                <a:cubicBezTo>
                  <a:pt x="14003" y="27122"/>
                  <a:pt x="14191" y="27121"/>
                  <a:pt x="14379" y="27118"/>
                </a:cubicBezTo>
                <a:cubicBezTo>
                  <a:pt x="16164" y="27093"/>
                  <a:pt x="17949" y="26969"/>
                  <a:pt x="19659" y="26473"/>
                </a:cubicBezTo>
                <a:cubicBezTo>
                  <a:pt x="21047" y="26076"/>
                  <a:pt x="22386" y="25407"/>
                  <a:pt x="23650" y="24663"/>
                </a:cubicBezTo>
                <a:cubicBezTo>
                  <a:pt x="25385" y="23622"/>
                  <a:pt x="27071" y="22358"/>
                  <a:pt x="28137" y="20623"/>
                </a:cubicBezTo>
                <a:cubicBezTo>
                  <a:pt x="29104" y="19111"/>
                  <a:pt x="29550" y="17326"/>
                  <a:pt x="29798" y="15541"/>
                </a:cubicBezTo>
                <a:cubicBezTo>
                  <a:pt x="29947" y="14277"/>
                  <a:pt x="30021" y="13012"/>
                  <a:pt x="29848" y="11748"/>
                </a:cubicBezTo>
                <a:cubicBezTo>
                  <a:pt x="29377" y="8327"/>
                  <a:pt x="27294" y="5427"/>
                  <a:pt x="25063" y="2898"/>
                </a:cubicBezTo>
                <a:cubicBezTo>
                  <a:pt x="24344" y="2080"/>
                  <a:pt x="23576" y="791"/>
                  <a:pt x="22559" y="320"/>
                </a:cubicBezTo>
                <a:cubicBezTo>
                  <a:pt x="22129" y="109"/>
                  <a:pt x="21593" y="0"/>
                  <a:pt x="210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6"/>
          <p:cNvSpPr/>
          <p:nvPr/>
        </p:nvSpPr>
        <p:spPr>
          <a:xfrm>
            <a:off x="4002026" y="4590307"/>
            <a:ext cx="1066539" cy="691466"/>
          </a:xfrm>
          <a:custGeom>
            <a:avLst/>
            <a:gdLst/>
            <a:ahLst/>
            <a:cxnLst/>
            <a:rect l="l" t="t" r="r" b="b"/>
            <a:pathLst>
              <a:path w="32425" h="21022" fill="none" extrusionOk="0">
                <a:moveTo>
                  <a:pt x="18121" y="3545"/>
                </a:moveTo>
                <a:cubicBezTo>
                  <a:pt x="17155" y="5380"/>
                  <a:pt x="17750" y="7784"/>
                  <a:pt x="16584" y="9470"/>
                </a:cubicBezTo>
                <a:cubicBezTo>
                  <a:pt x="15345" y="11280"/>
                  <a:pt x="12717" y="11379"/>
                  <a:pt x="10561" y="10932"/>
                </a:cubicBezTo>
                <a:cubicBezTo>
                  <a:pt x="8429" y="10486"/>
                  <a:pt x="6222" y="9643"/>
                  <a:pt x="4115" y="10189"/>
                </a:cubicBezTo>
                <a:cubicBezTo>
                  <a:pt x="2479" y="10610"/>
                  <a:pt x="1091" y="11874"/>
                  <a:pt x="546" y="13461"/>
                </a:cubicBezTo>
                <a:cubicBezTo>
                  <a:pt x="0" y="15048"/>
                  <a:pt x="273" y="16907"/>
                  <a:pt x="1289" y="18245"/>
                </a:cubicBezTo>
                <a:cubicBezTo>
                  <a:pt x="2727" y="20179"/>
                  <a:pt x="5330" y="20848"/>
                  <a:pt x="7735" y="20947"/>
                </a:cubicBezTo>
                <a:cubicBezTo>
                  <a:pt x="9371" y="21022"/>
                  <a:pt x="11032" y="20873"/>
                  <a:pt x="12569" y="20352"/>
                </a:cubicBezTo>
                <a:cubicBezTo>
                  <a:pt x="14527" y="19708"/>
                  <a:pt x="16287" y="18444"/>
                  <a:pt x="18320" y="18221"/>
                </a:cubicBezTo>
                <a:cubicBezTo>
                  <a:pt x="20352" y="18022"/>
                  <a:pt x="22311" y="18840"/>
                  <a:pt x="24269" y="19386"/>
                </a:cubicBezTo>
                <a:cubicBezTo>
                  <a:pt x="26228" y="19931"/>
                  <a:pt x="28508" y="20154"/>
                  <a:pt x="30144" y="18964"/>
                </a:cubicBezTo>
                <a:cubicBezTo>
                  <a:pt x="31657" y="17824"/>
                  <a:pt x="32177" y="15791"/>
                  <a:pt x="32276" y="13907"/>
                </a:cubicBezTo>
                <a:cubicBezTo>
                  <a:pt x="32425" y="11156"/>
                  <a:pt x="31161" y="9990"/>
                  <a:pt x="29723" y="7883"/>
                </a:cubicBezTo>
                <a:cubicBezTo>
                  <a:pt x="28880" y="6619"/>
                  <a:pt x="28806" y="5057"/>
                  <a:pt x="27963" y="3843"/>
                </a:cubicBezTo>
                <a:cubicBezTo>
                  <a:pt x="25980" y="893"/>
                  <a:pt x="19981" y="0"/>
                  <a:pt x="18121" y="3545"/>
                </a:cubicBezTo>
                <a:close/>
              </a:path>
            </a:pathLst>
          </a:custGeom>
          <a:noFill/>
          <a:ln w="4950"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6"/>
          <p:cNvSpPr/>
          <p:nvPr/>
        </p:nvSpPr>
        <p:spPr>
          <a:xfrm rot="-5400000">
            <a:off x="4361511" y="-280442"/>
            <a:ext cx="455824" cy="854317"/>
          </a:xfrm>
          <a:custGeom>
            <a:avLst/>
            <a:gdLst/>
            <a:ahLst/>
            <a:cxnLst/>
            <a:rect l="l" t="t" r="r" b="b"/>
            <a:pathLst>
              <a:path w="13858" h="25973" extrusionOk="0">
                <a:moveTo>
                  <a:pt x="8061" y="0"/>
                </a:moveTo>
                <a:cubicBezTo>
                  <a:pt x="5970" y="0"/>
                  <a:pt x="2509" y="1655"/>
                  <a:pt x="2653" y="4072"/>
                </a:cubicBezTo>
                <a:cubicBezTo>
                  <a:pt x="2727" y="5039"/>
                  <a:pt x="3719" y="6006"/>
                  <a:pt x="3942" y="6997"/>
                </a:cubicBezTo>
                <a:cubicBezTo>
                  <a:pt x="4239" y="8410"/>
                  <a:pt x="3892" y="9947"/>
                  <a:pt x="3347" y="11236"/>
                </a:cubicBezTo>
                <a:cubicBezTo>
                  <a:pt x="2454" y="13294"/>
                  <a:pt x="1017" y="15153"/>
                  <a:pt x="546" y="17359"/>
                </a:cubicBezTo>
                <a:cubicBezTo>
                  <a:pt x="0" y="19863"/>
                  <a:pt x="868" y="22615"/>
                  <a:pt x="2777" y="24300"/>
                </a:cubicBezTo>
                <a:cubicBezTo>
                  <a:pt x="4011" y="25391"/>
                  <a:pt x="5661" y="25973"/>
                  <a:pt x="7303" y="25973"/>
                </a:cubicBezTo>
                <a:cubicBezTo>
                  <a:pt x="8199" y="25973"/>
                  <a:pt x="9093" y="25800"/>
                  <a:pt x="9916" y="25441"/>
                </a:cubicBezTo>
                <a:cubicBezTo>
                  <a:pt x="12246" y="24424"/>
                  <a:pt x="13858" y="21896"/>
                  <a:pt x="13709" y="19342"/>
                </a:cubicBezTo>
                <a:cubicBezTo>
                  <a:pt x="13585" y="16839"/>
                  <a:pt x="11924" y="14558"/>
                  <a:pt x="11974" y="12030"/>
                </a:cubicBezTo>
                <a:cubicBezTo>
                  <a:pt x="12023" y="9749"/>
                  <a:pt x="13486" y="7642"/>
                  <a:pt x="13486" y="5361"/>
                </a:cubicBezTo>
                <a:cubicBezTo>
                  <a:pt x="13461" y="2610"/>
                  <a:pt x="11007" y="155"/>
                  <a:pt x="8280" y="7"/>
                </a:cubicBezTo>
                <a:cubicBezTo>
                  <a:pt x="8209" y="2"/>
                  <a:pt x="8136" y="0"/>
                  <a:pt x="80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6"/>
          <p:cNvSpPr/>
          <p:nvPr/>
        </p:nvSpPr>
        <p:spPr>
          <a:xfrm rot="-5400000">
            <a:off x="4240734" y="-311130"/>
            <a:ext cx="481941" cy="855369"/>
          </a:xfrm>
          <a:custGeom>
            <a:avLst/>
            <a:gdLst/>
            <a:ahLst/>
            <a:cxnLst/>
            <a:rect l="l" t="t" r="r" b="b"/>
            <a:pathLst>
              <a:path w="14652" h="26005" fill="none" extrusionOk="0">
                <a:moveTo>
                  <a:pt x="8851" y="4116"/>
                </a:moveTo>
                <a:cubicBezTo>
                  <a:pt x="9545" y="5901"/>
                  <a:pt x="9148" y="8008"/>
                  <a:pt x="9966" y="9743"/>
                </a:cubicBezTo>
                <a:cubicBezTo>
                  <a:pt x="10759" y="11453"/>
                  <a:pt x="12544" y="12445"/>
                  <a:pt x="13561" y="14031"/>
                </a:cubicBezTo>
                <a:cubicBezTo>
                  <a:pt x="14577" y="15643"/>
                  <a:pt x="14651" y="17824"/>
                  <a:pt x="13734" y="19485"/>
                </a:cubicBezTo>
                <a:cubicBezTo>
                  <a:pt x="13338" y="20229"/>
                  <a:pt x="12767" y="20849"/>
                  <a:pt x="12197" y="21468"/>
                </a:cubicBezTo>
                <a:cubicBezTo>
                  <a:pt x="11404" y="22361"/>
                  <a:pt x="10586" y="23253"/>
                  <a:pt x="9793" y="24121"/>
                </a:cubicBezTo>
                <a:cubicBezTo>
                  <a:pt x="9371" y="24617"/>
                  <a:pt x="8925" y="25112"/>
                  <a:pt x="8330" y="25385"/>
                </a:cubicBezTo>
                <a:cubicBezTo>
                  <a:pt x="7115" y="26005"/>
                  <a:pt x="5578" y="25559"/>
                  <a:pt x="4537" y="24691"/>
                </a:cubicBezTo>
                <a:cubicBezTo>
                  <a:pt x="2430" y="22956"/>
                  <a:pt x="1910" y="19956"/>
                  <a:pt x="1959" y="17229"/>
                </a:cubicBezTo>
                <a:cubicBezTo>
                  <a:pt x="2034" y="14502"/>
                  <a:pt x="2554" y="11726"/>
                  <a:pt x="1959" y="9074"/>
                </a:cubicBezTo>
                <a:cubicBezTo>
                  <a:pt x="1463" y="6768"/>
                  <a:pt x="1" y="2876"/>
                  <a:pt x="2752" y="1265"/>
                </a:cubicBezTo>
                <a:cubicBezTo>
                  <a:pt x="4909" y="1"/>
                  <a:pt x="8082" y="2083"/>
                  <a:pt x="8851" y="4116"/>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9" name="Google Shape;1349;p36"/>
          <p:cNvGrpSpPr/>
          <p:nvPr/>
        </p:nvGrpSpPr>
        <p:grpSpPr>
          <a:xfrm>
            <a:off x="2773212" y="4788398"/>
            <a:ext cx="257707" cy="139464"/>
            <a:chOff x="4096824" y="9787648"/>
            <a:chExt cx="257707" cy="139464"/>
          </a:xfrm>
        </p:grpSpPr>
        <p:sp>
          <p:nvSpPr>
            <p:cNvPr id="1350" name="Google Shape;1350;p36"/>
            <p:cNvSpPr/>
            <p:nvPr/>
          </p:nvSpPr>
          <p:spPr>
            <a:xfrm>
              <a:off x="4237072" y="9789260"/>
              <a:ext cx="117459" cy="135386"/>
            </a:xfrm>
            <a:custGeom>
              <a:avLst/>
              <a:gdLst/>
              <a:ahLst/>
              <a:cxnLst/>
              <a:rect l="l" t="t" r="r" b="b"/>
              <a:pathLst>
                <a:path w="3571" h="4116" extrusionOk="0">
                  <a:moveTo>
                    <a:pt x="1" y="1"/>
                  </a:moveTo>
                  <a:lnTo>
                    <a:pt x="2058" y="2058"/>
                  </a:lnTo>
                  <a:lnTo>
                    <a:pt x="1" y="4116"/>
                  </a:lnTo>
                  <a:lnTo>
                    <a:pt x="1513" y="4116"/>
                  </a:lnTo>
                  <a:lnTo>
                    <a:pt x="3570" y="2058"/>
                  </a:lnTo>
                  <a:lnTo>
                    <a:pt x="15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6"/>
            <p:cNvSpPr/>
            <p:nvPr/>
          </p:nvSpPr>
          <p:spPr>
            <a:xfrm>
              <a:off x="4114783" y="9789260"/>
              <a:ext cx="117426" cy="135386"/>
            </a:xfrm>
            <a:custGeom>
              <a:avLst/>
              <a:gdLst/>
              <a:ahLst/>
              <a:cxnLst/>
              <a:rect l="l" t="t" r="r" b="b"/>
              <a:pathLst>
                <a:path w="3570" h="4116" extrusionOk="0">
                  <a:moveTo>
                    <a:pt x="0" y="1"/>
                  </a:moveTo>
                  <a:lnTo>
                    <a:pt x="2058" y="2058"/>
                  </a:lnTo>
                  <a:lnTo>
                    <a:pt x="0" y="4116"/>
                  </a:lnTo>
                  <a:lnTo>
                    <a:pt x="1512" y="4116"/>
                  </a:lnTo>
                  <a:lnTo>
                    <a:pt x="3570" y="2058"/>
                  </a:lnTo>
                  <a:lnTo>
                    <a:pt x="15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6"/>
            <p:cNvSpPr/>
            <p:nvPr/>
          </p:nvSpPr>
          <p:spPr>
            <a:xfrm>
              <a:off x="4218324" y="9787648"/>
              <a:ext cx="124794" cy="139464"/>
            </a:xfrm>
            <a:custGeom>
              <a:avLst/>
              <a:gdLst/>
              <a:ahLst/>
              <a:cxnLst/>
              <a:rect l="l" t="t" r="r" b="b"/>
              <a:pathLst>
                <a:path w="3794" h="4240" extrusionOk="0">
                  <a:moveTo>
                    <a:pt x="1637" y="124"/>
                  </a:moveTo>
                  <a:lnTo>
                    <a:pt x="3645" y="2107"/>
                  </a:lnTo>
                  <a:lnTo>
                    <a:pt x="1637" y="4115"/>
                  </a:lnTo>
                  <a:lnTo>
                    <a:pt x="273" y="4115"/>
                  </a:lnTo>
                  <a:lnTo>
                    <a:pt x="2281" y="2107"/>
                  </a:lnTo>
                  <a:lnTo>
                    <a:pt x="273" y="124"/>
                  </a:lnTo>
                  <a:close/>
                  <a:moveTo>
                    <a:pt x="0" y="0"/>
                  </a:moveTo>
                  <a:lnTo>
                    <a:pt x="2132" y="2107"/>
                  </a:lnTo>
                  <a:lnTo>
                    <a:pt x="0" y="4239"/>
                  </a:lnTo>
                  <a:lnTo>
                    <a:pt x="1686" y="4239"/>
                  </a:lnTo>
                  <a:lnTo>
                    <a:pt x="3793" y="2107"/>
                  </a:lnTo>
                  <a:lnTo>
                    <a:pt x="16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6"/>
            <p:cNvSpPr/>
            <p:nvPr/>
          </p:nvSpPr>
          <p:spPr>
            <a:xfrm>
              <a:off x="4096824" y="9787648"/>
              <a:ext cx="124794" cy="139464"/>
            </a:xfrm>
            <a:custGeom>
              <a:avLst/>
              <a:gdLst/>
              <a:ahLst/>
              <a:cxnLst/>
              <a:rect l="l" t="t" r="r" b="b"/>
              <a:pathLst>
                <a:path w="3794" h="4240" extrusionOk="0">
                  <a:moveTo>
                    <a:pt x="1637" y="124"/>
                  </a:moveTo>
                  <a:lnTo>
                    <a:pt x="3620" y="2107"/>
                  </a:lnTo>
                  <a:lnTo>
                    <a:pt x="1637" y="4115"/>
                  </a:lnTo>
                  <a:lnTo>
                    <a:pt x="274" y="4115"/>
                  </a:lnTo>
                  <a:lnTo>
                    <a:pt x="2257" y="2107"/>
                  </a:lnTo>
                  <a:lnTo>
                    <a:pt x="274" y="124"/>
                  </a:lnTo>
                  <a:close/>
                  <a:moveTo>
                    <a:pt x="1" y="0"/>
                  </a:moveTo>
                  <a:lnTo>
                    <a:pt x="2108" y="2107"/>
                  </a:lnTo>
                  <a:lnTo>
                    <a:pt x="1" y="4239"/>
                  </a:lnTo>
                  <a:lnTo>
                    <a:pt x="1662" y="4239"/>
                  </a:lnTo>
                  <a:lnTo>
                    <a:pt x="3794" y="2107"/>
                  </a:lnTo>
                  <a:lnTo>
                    <a:pt x="16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4" name="Google Shape;1354;p36"/>
          <p:cNvGrpSpPr/>
          <p:nvPr/>
        </p:nvGrpSpPr>
        <p:grpSpPr>
          <a:xfrm>
            <a:off x="6794201" y="296639"/>
            <a:ext cx="79928" cy="71771"/>
            <a:chOff x="4153101" y="10356764"/>
            <a:chExt cx="79928" cy="71771"/>
          </a:xfrm>
        </p:grpSpPr>
        <p:sp>
          <p:nvSpPr>
            <p:cNvPr id="1355" name="Google Shape;1355;p36"/>
            <p:cNvSpPr/>
            <p:nvPr/>
          </p:nvSpPr>
          <p:spPr>
            <a:xfrm>
              <a:off x="4153101" y="10357554"/>
              <a:ext cx="69337" cy="69370"/>
            </a:xfrm>
            <a:custGeom>
              <a:avLst/>
              <a:gdLst/>
              <a:ahLst/>
              <a:cxnLst/>
              <a:rect l="l" t="t" r="r" b="b"/>
              <a:pathLst>
                <a:path w="2108" h="2109" extrusionOk="0">
                  <a:moveTo>
                    <a:pt x="422" y="1"/>
                  </a:moveTo>
                  <a:lnTo>
                    <a:pt x="0" y="422"/>
                  </a:lnTo>
                  <a:lnTo>
                    <a:pt x="422" y="844"/>
                  </a:lnTo>
                  <a:lnTo>
                    <a:pt x="645" y="1067"/>
                  </a:lnTo>
                  <a:lnTo>
                    <a:pt x="422" y="1265"/>
                  </a:lnTo>
                  <a:lnTo>
                    <a:pt x="0" y="1687"/>
                  </a:lnTo>
                  <a:lnTo>
                    <a:pt x="422" y="2108"/>
                  </a:lnTo>
                  <a:lnTo>
                    <a:pt x="843" y="1687"/>
                  </a:lnTo>
                  <a:lnTo>
                    <a:pt x="1066" y="1488"/>
                  </a:lnTo>
                  <a:lnTo>
                    <a:pt x="1265" y="1687"/>
                  </a:lnTo>
                  <a:lnTo>
                    <a:pt x="1686" y="2108"/>
                  </a:lnTo>
                  <a:lnTo>
                    <a:pt x="2107" y="1687"/>
                  </a:lnTo>
                  <a:lnTo>
                    <a:pt x="1686" y="1265"/>
                  </a:lnTo>
                  <a:lnTo>
                    <a:pt x="1463" y="1067"/>
                  </a:lnTo>
                  <a:lnTo>
                    <a:pt x="1686" y="844"/>
                  </a:lnTo>
                  <a:lnTo>
                    <a:pt x="2107" y="422"/>
                  </a:lnTo>
                  <a:lnTo>
                    <a:pt x="1686" y="1"/>
                  </a:lnTo>
                  <a:lnTo>
                    <a:pt x="1265" y="422"/>
                  </a:lnTo>
                  <a:lnTo>
                    <a:pt x="1066" y="645"/>
                  </a:lnTo>
                  <a:lnTo>
                    <a:pt x="843" y="422"/>
                  </a:lnTo>
                  <a:lnTo>
                    <a:pt x="4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6"/>
            <p:cNvSpPr/>
            <p:nvPr/>
          </p:nvSpPr>
          <p:spPr>
            <a:xfrm>
              <a:off x="4161258" y="10356764"/>
              <a:ext cx="71771" cy="71771"/>
            </a:xfrm>
            <a:custGeom>
              <a:avLst/>
              <a:gdLst/>
              <a:ahLst/>
              <a:cxnLst/>
              <a:rect l="l" t="t" r="r" b="b"/>
              <a:pathLst>
                <a:path w="2182" h="2182" extrusionOk="0">
                  <a:moveTo>
                    <a:pt x="1711" y="75"/>
                  </a:moveTo>
                  <a:lnTo>
                    <a:pt x="2107" y="446"/>
                  </a:lnTo>
                  <a:lnTo>
                    <a:pt x="1463" y="1091"/>
                  </a:lnTo>
                  <a:lnTo>
                    <a:pt x="2107" y="1711"/>
                  </a:lnTo>
                  <a:lnTo>
                    <a:pt x="1711" y="2082"/>
                  </a:lnTo>
                  <a:lnTo>
                    <a:pt x="1091" y="1463"/>
                  </a:lnTo>
                  <a:lnTo>
                    <a:pt x="471" y="2082"/>
                  </a:lnTo>
                  <a:lnTo>
                    <a:pt x="75" y="1711"/>
                  </a:lnTo>
                  <a:lnTo>
                    <a:pt x="719" y="1091"/>
                  </a:lnTo>
                  <a:lnTo>
                    <a:pt x="75" y="446"/>
                  </a:lnTo>
                  <a:lnTo>
                    <a:pt x="471" y="75"/>
                  </a:lnTo>
                  <a:lnTo>
                    <a:pt x="1091" y="694"/>
                  </a:lnTo>
                  <a:lnTo>
                    <a:pt x="1711" y="75"/>
                  </a:lnTo>
                  <a:close/>
                  <a:moveTo>
                    <a:pt x="471" y="0"/>
                  </a:moveTo>
                  <a:lnTo>
                    <a:pt x="0" y="446"/>
                  </a:lnTo>
                  <a:lnTo>
                    <a:pt x="620" y="1091"/>
                  </a:lnTo>
                  <a:lnTo>
                    <a:pt x="0" y="1711"/>
                  </a:lnTo>
                  <a:lnTo>
                    <a:pt x="471" y="2182"/>
                  </a:lnTo>
                  <a:lnTo>
                    <a:pt x="1091" y="1537"/>
                  </a:lnTo>
                  <a:lnTo>
                    <a:pt x="1711" y="2182"/>
                  </a:lnTo>
                  <a:lnTo>
                    <a:pt x="2182" y="1711"/>
                  </a:lnTo>
                  <a:lnTo>
                    <a:pt x="1537" y="1091"/>
                  </a:lnTo>
                  <a:lnTo>
                    <a:pt x="2182" y="446"/>
                  </a:lnTo>
                  <a:lnTo>
                    <a:pt x="1711" y="0"/>
                  </a:lnTo>
                  <a:lnTo>
                    <a:pt x="1091" y="620"/>
                  </a:lnTo>
                  <a:lnTo>
                    <a:pt x="4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7" name="Google Shape;1357;p36"/>
          <p:cNvGrpSpPr/>
          <p:nvPr/>
        </p:nvGrpSpPr>
        <p:grpSpPr>
          <a:xfrm>
            <a:off x="1732751" y="167771"/>
            <a:ext cx="238104" cy="128873"/>
            <a:chOff x="2498451" y="9550371"/>
            <a:chExt cx="238104" cy="128873"/>
          </a:xfrm>
        </p:grpSpPr>
        <p:sp>
          <p:nvSpPr>
            <p:cNvPr id="1358" name="Google Shape;1358;p36"/>
            <p:cNvSpPr/>
            <p:nvPr/>
          </p:nvSpPr>
          <p:spPr>
            <a:xfrm>
              <a:off x="2628075" y="9551983"/>
              <a:ext cx="108479" cy="125616"/>
            </a:xfrm>
            <a:custGeom>
              <a:avLst/>
              <a:gdLst/>
              <a:ahLst/>
              <a:cxnLst/>
              <a:rect l="l" t="t" r="r" b="b"/>
              <a:pathLst>
                <a:path w="3298" h="3819" extrusionOk="0">
                  <a:moveTo>
                    <a:pt x="1" y="1"/>
                  </a:moveTo>
                  <a:lnTo>
                    <a:pt x="1885" y="1910"/>
                  </a:lnTo>
                  <a:lnTo>
                    <a:pt x="1" y="3818"/>
                  </a:lnTo>
                  <a:lnTo>
                    <a:pt x="1389" y="3818"/>
                  </a:lnTo>
                  <a:lnTo>
                    <a:pt x="3298" y="1910"/>
                  </a:lnTo>
                  <a:lnTo>
                    <a:pt x="1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6"/>
            <p:cNvSpPr/>
            <p:nvPr/>
          </p:nvSpPr>
          <p:spPr>
            <a:xfrm>
              <a:off x="2515554" y="9551983"/>
              <a:ext cx="108479" cy="125616"/>
            </a:xfrm>
            <a:custGeom>
              <a:avLst/>
              <a:gdLst/>
              <a:ahLst/>
              <a:cxnLst/>
              <a:rect l="l" t="t" r="r" b="b"/>
              <a:pathLst>
                <a:path w="3298" h="3819" extrusionOk="0">
                  <a:moveTo>
                    <a:pt x="1" y="1"/>
                  </a:moveTo>
                  <a:lnTo>
                    <a:pt x="1885" y="1910"/>
                  </a:lnTo>
                  <a:lnTo>
                    <a:pt x="1" y="3818"/>
                  </a:lnTo>
                  <a:lnTo>
                    <a:pt x="1389" y="3818"/>
                  </a:lnTo>
                  <a:lnTo>
                    <a:pt x="3298" y="1910"/>
                  </a:lnTo>
                  <a:lnTo>
                    <a:pt x="138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6"/>
            <p:cNvSpPr/>
            <p:nvPr/>
          </p:nvSpPr>
          <p:spPr>
            <a:xfrm>
              <a:off x="2610972" y="9550371"/>
              <a:ext cx="114992" cy="128873"/>
            </a:xfrm>
            <a:custGeom>
              <a:avLst/>
              <a:gdLst/>
              <a:ahLst/>
              <a:cxnLst/>
              <a:rect l="l" t="t" r="r" b="b"/>
              <a:pathLst>
                <a:path w="3496" h="3918" extrusionOk="0">
                  <a:moveTo>
                    <a:pt x="1512" y="124"/>
                  </a:moveTo>
                  <a:lnTo>
                    <a:pt x="3347" y="1959"/>
                  </a:lnTo>
                  <a:lnTo>
                    <a:pt x="1512" y="3793"/>
                  </a:lnTo>
                  <a:lnTo>
                    <a:pt x="248" y="3793"/>
                  </a:lnTo>
                  <a:lnTo>
                    <a:pt x="2107" y="1959"/>
                  </a:lnTo>
                  <a:lnTo>
                    <a:pt x="248" y="124"/>
                  </a:lnTo>
                  <a:close/>
                  <a:moveTo>
                    <a:pt x="0" y="0"/>
                  </a:moveTo>
                  <a:lnTo>
                    <a:pt x="1959" y="1959"/>
                  </a:lnTo>
                  <a:lnTo>
                    <a:pt x="0" y="3917"/>
                  </a:lnTo>
                  <a:lnTo>
                    <a:pt x="1562" y="3917"/>
                  </a:lnTo>
                  <a:lnTo>
                    <a:pt x="3496" y="1959"/>
                  </a:lnTo>
                  <a:lnTo>
                    <a:pt x="15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6"/>
            <p:cNvSpPr/>
            <p:nvPr/>
          </p:nvSpPr>
          <p:spPr>
            <a:xfrm>
              <a:off x="2498451" y="9550371"/>
              <a:ext cx="114992" cy="128873"/>
            </a:xfrm>
            <a:custGeom>
              <a:avLst/>
              <a:gdLst/>
              <a:ahLst/>
              <a:cxnLst/>
              <a:rect l="l" t="t" r="r" b="b"/>
              <a:pathLst>
                <a:path w="3496" h="3918" extrusionOk="0">
                  <a:moveTo>
                    <a:pt x="1512" y="124"/>
                  </a:moveTo>
                  <a:lnTo>
                    <a:pt x="3347" y="1959"/>
                  </a:lnTo>
                  <a:lnTo>
                    <a:pt x="1512" y="3793"/>
                  </a:lnTo>
                  <a:lnTo>
                    <a:pt x="248" y="3793"/>
                  </a:lnTo>
                  <a:lnTo>
                    <a:pt x="2107" y="1959"/>
                  </a:lnTo>
                  <a:lnTo>
                    <a:pt x="248" y="124"/>
                  </a:lnTo>
                  <a:close/>
                  <a:moveTo>
                    <a:pt x="0" y="0"/>
                  </a:moveTo>
                  <a:lnTo>
                    <a:pt x="1959" y="1959"/>
                  </a:lnTo>
                  <a:lnTo>
                    <a:pt x="0" y="3917"/>
                  </a:lnTo>
                  <a:lnTo>
                    <a:pt x="1562" y="3917"/>
                  </a:lnTo>
                  <a:lnTo>
                    <a:pt x="3496" y="1959"/>
                  </a:lnTo>
                  <a:lnTo>
                    <a:pt x="15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2" name="Google Shape;1362;p36"/>
          <p:cNvGrpSpPr/>
          <p:nvPr/>
        </p:nvGrpSpPr>
        <p:grpSpPr>
          <a:xfrm>
            <a:off x="249711" y="3793066"/>
            <a:ext cx="116536" cy="133598"/>
            <a:chOff x="2552361" y="8936566"/>
            <a:chExt cx="116536" cy="133598"/>
          </a:xfrm>
        </p:grpSpPr>
        <p:sp>
          <p:nvSpPr>
            <p:cNvPr id="1363" name="Google Shape;1363;p36"/>
            <p:cNvSpPr/>
            <p:nvPr/>
          </p:nvSpPr>
          <p:spPr>
            <a:xfrm>
              <a:off x="2566930" y="8960040"/>
              <a:ext cx="101967" cy="110124"/>
            </a:xfrm>
            <a:custGeom>
              <a:avLst/>
              <a:gdLst/>
              <a:ahLst/>
              <a:cxnLst/>
              <a:rect l="l" t="t" r="r" b="b"/>
              <a:pathLst>
                <a:path w="3100" h="3348" extrusionOk="0">
                  <a:moveTo>
                    <a:pt x="1538" y="1"/>
                  </a:moveTo>
                  <a:lnTo>
                    <a:pt x="1" y="893"/>
                  </a:lnTo>
                  <a:lnTo>
                    <a:pt x="1" y="2455"/>
                  </a:lnTo>
                  <a:lnTo>
                    <a:pt x="1538" y="3347"/>
                  </a:lnTo>
                  <a:lnTo>
                    <a:pt x="3099" y="2455"/>
                  </a:lnTo>
                  <a:lnTo>
                    <a:pt x="3099" y="893"/>
                  </a:lnTo>
                  <a:lnTo>
                    <a:pt x="15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4" name="Google Shape;1364;p36"/>
            <p:cNvGrpSpPr/>
            <p:nvPr/>
          </p:nvGrpSpPr>
          <p:grpSpPr>
            <a:xfrm>
              <a:off x="2552361" y="8936566"/>
              <a:ext cx="103578" cy="112558"/>
              <a:chOff x="2027925" y="3315775"/>
              <a:chExt cx="78725" cy="85550"/>
            </a:xfrm>
          </p:grpSpPr>
          <p:sp>
            <p:nvSpPr>
              <p:cNvPr id="1365" name="Google Shape;1365;p36"/>
              <p:cNvSpPr/>
              <p:nvPr/>
            </p:nvSpPr>
            <p:spPr>
              <a:xfrm>
                <a:off x="2027925" y="3337475"/>
                <a:ext cx="40300" cy="63850"/>
              </a:xfrm>
              <a:custGeom>
                <a:avLst/>
                <a:gdLst/>
                <a:ahLst/>
                <a:cxnLst/>
                <a:rect l="l" t="t" r="r" b="b"/>
                <a:pathLst>
                  <a:path w="1612" h="2554" extrusionOk="0">
                    <a:moveTo>
                      <a:pt x="50" y="124"/>
                    </a:moveTo>
                    <a:lnTo>
                      <a:pt x="1537" y="967"/>
                    </a:lnTo>
                    <a:lnTo>
                      <a:pt x="1537" y="2455"/>
                    </a:lnTo>
                    <a:lnTo>
                      <a:pt x="50" y="1587"/>
                    </a:lnTo>
                    <a:lnTo>
                      <a:pt x="50" y="124"/>
                    </a:lnTo>
                    <a:close/>
                    <a:moveTo>
                      <a:pt x="0" y="0"/>
                    </a:moveTo>
                    <a:lnTo>
                      <a:pt x="0" y="1637"/>
                    </a:lnTo>
                    <a:lnTo>
                      <a:pt x="1612" y="2554"/>
                    </a:lnTo>
                    <a:lnTo>
                      <a:pt x="1612" y="942"/>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6"/>
              <p:cNvSpPr/>
              <p:nvPr/>
            </p:nvSpPr>
            <p:spPr>
              <a:xfrm>
                <a:off x="2066350" y="3337475"/>
                <a:ext cx="40300" cy="63850"/>
              </a:xfrm>
              <a:custGeom>
                <a:avLst/>
                <a:gdLst/>
                <a:ahLst/>
                <a:cxnLst/>
                <a:rect l="l" t="t" r="r" b="b"/>
                <a:pathLst>
                  <a:path w="1612" h="2554" extrusionOk="0">
                    <a:moveTo>
                      <a:pt x="1562" y="124"/>
                    </a:moveTo>
                    <a:lnTo>
                      <a:pt x="1562" y="1587"/>
                    </a:lnTo>
                    <a:lnTo>
                      <a:pt x="75" y="2455"/>
                    </a:lnTo>
                    <a:lnTo>
                      <a:pt x="75" y="967"/>
                    </a:lnTo>
                    <a:lnTo>
                      <a:pt x="1562" y="124"/>
                    </a:lnTo>
                    <a:close/>
                    <a:moveTo>
                      <a:pt x="1612" y="0"/>
                    </a:moveTo>
                    <a:lnTo>
                      <a:pt x="0" y="942"/>
                    </a:lnTo>
                    <a:lnTo>
                      <a:pt x="0" y="2554"/>
                    </a:lnTo>
                    <a:lnTo>
                      <a:pt x="1612" y="1637"/>
                    </a:lnTo>
                    <a:lnTo>
                      <a:pt x="16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6"/>
              <p:cNvSpPr/>
              <p:nvPr/>
            </p:nvSpPr>
            <p:spPr>
              <a:xfrm>
                <a:off x="2027925" y="3315775"/>
                <a:ext cx="78725" cy="46525"/>
              </a:xfrm>
              <a:custGeom>
                <a:avLst/>
                <a:gdLst/>
                <a:ahLst/>
                <a:cxnLst/>
                <a:rect l="l" t="t" r="r" b="b"/>
                <a:pathLst>
                  <a:path w="3149" h="1861" extrusionOk="0">
                    <a:moveTo>
                      <a:pt x="1562" y="75"/>
                    </a:moveTo>
                    <a:lnTo>
                      <a:pt x="3074" y="918"/>
                    </a:lnTo>
                    <a:lnTo>
                      <a:pt x="1562" y="1786"/>
                    </a:lnTo>
                    <a:lnTo>
                      <a:pt x="75" y="918"/>
                    </a:lnTo>
                    <a:lnTo>
                      <a:pt x="1562" y="75"/>
                    </a:lnTo>
                    <a:close/>
                    <a:moveTo>
                      <a:pt x="1562" y="1"/>
                    </a:moveTo>
                    <a:lnTo>
                      <a:pt x="0" y="893"/>
                    </a:lnTo>
                    <a:lnTo>
                      <a:pt x="0" y="943"/>
                    </a:lnTo>
                    <a:lnTo>
                      <a:pt x="1562" y="1860"/>
                    </a:lnTo>
                    <a:lnTo>
                      <a:pt x="3149" y="943"/>
                    </a:lnTo>
                    <a:lnTo>
                      <a:pt x="3149" y="893"/>
                    </a:lnTo>
                    <a:lnTo>
                      <a:pt x="15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68" name="Google Shape;1368;p36"/>
          <p:cNvGrpSpPr/>
          <p:nvPr/>
        </p:nvGrpSpPr>
        <p:grpSpPr>
          <a:xfrm rot="5400000">
            <a:off x="205352" y="1940382"/>
            <a:ext cx="260931" cy="140254"/>
            <a:chOff x="4111527" y="7366857"/>
            <a:chExt cx="260931" cy="140254"/>
          </a:xfrm>
        </p:grpSpPr>
        <p:sp>
          <p:nvSpPr>
            <p:cNvPr id="1369" name="Google Shape;1369;p36"/>
            <p:cNvSpPr/>
            <p:nvPr/>
          </p:nvSpPr>
          <p:spPr>
            <a:xfrm>
              <a:off x="4253387" y="7368469"/>
              <a:ext cx="119071" cy="137030"/>
            </a:xfrm>
            <a:custGeom>
              <a:avLst/>
              <a:gdLst/>
              <a:ahLst/>
              <a:cxnLst/>
              <a:rect l="l" t="t" r="r" b="b"/>
              <a:pathLst>
                <a:path w="3620" h="4166" extrusionOk="0">
                  <a:moveTo>
                    <a:pt x="0" y="1"/>
                  </a:moveTo>
                  <a:lnTo>
                    <a:pt x="2083" y="2083"/>
                  </a:lnTo>
                  <a:lnTo>
                    <a:pt x="0" y="4165"/>
                  </a:lnTo>
                  <a:lnTo>
                    <a:pt x="1537" y="4165"/>
                  </a:lnTo>
                  <a:lnTo>
                    <a:pt x="3620" y="2083"/>
                  </a:lnTo>
                  <a:lnTo>
                    <a:pt x="15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6"/>
            <p:cNvSpPr/>
            <p:nvPr/>
          </p:nvSpPr>
          <p:spPr>
            <a:xfrm>
              <a:off x="4130275" y="7368469"/>
              <a:ext cx="119071" cy="137030"/>
            </a:xfrm>
            <a:custGeom>
              <a:avLst/>
              <a:gdLst/>
              <a:ahLst/>
              <a:cxnLst/>
              <a:rect l="l" t="t" r="r" b="b"/>
              <a:pathLst>
                <a:path w="3620" h="4166" extrusionOk="0">
                  <a:moveTo>
                    <a:pt x="0" y="1"/>
                  </a:moveTo>
                  <a:lnTo>
                    <a:pt x="2083" y="2083"/>
                  </a:lnTo>
                  <a:lnTo>
                    <a:pt x="0" y="4165"/>
                  </a:lnTo>
                  <a:lnTo>
                    <a:pt x="1537" y="4165"/>
                  </a:lnTo>
                  <a:lnTo>
                    <a:pt x="3619" y="2083"/>
                  </a:lnTo>
                  <a:lnTo>
                    <a:pt x="15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6"/>
            <p:cNvSpPr/>
            <p:nvPr/>
          </p:nvSpPr>
          <p:spPr>
            <a:xfrm>
              <a:off x="4235461" y="7366857"/>
              <a:ext cx="125584" cy="140254"/>
            </a:xfrm>
            <a:custGeom>
              <a:avLst/>
              <a:gdLst/>
              <a:ahLst/>
              <a:cxnLst/>
              <a:rect l="l" t="t" r="r" b="b"/>
              <a:pathLst>
                <a:path w="3818" h="4264" extrusionOk="0">
                  <a:moveTo>
                    <a:pt x="1636" y="99"/>
                  </a:moveTo>
                  <a:lnTo>
                    <a:pt x="3669" y="2132"/>
                  </a:lnTo>
                  <a:lnTo>
                    <a:pt x="1636" y="4140"/>
                  </a:lnTo>
                  <a:lnTo>
                    <a:pt x="273" y="4140"/>
                  </a:lnTo>
                  <a:lnTo>
                    <a:pt x="2281" y="2132"/>
                  </a:lnTo>
                  <a:lnTo>
                    <a:pt x="273" y="99"/>
                  </a:lnTo>
                  <a:close/>
                  <a:moveTo>
                    <a:pt x="0" y="0"/>
                  </a:moveTo>
                  <a:lnTo>
                    <a:pt x="2132" y="2132"/>
                  </a:lnTo>
                  <a:lnTo>
                    <a:pt x="0" y="4264"/>
                  </a:lnTo>
                  <a:lnTo>
                    <a:pt x="1686" y="4264"/>
                  </a:lnTo>
                  <a:lnTo>
                    <a:pt x="3818" y="2132"/>
                  </a:lnTo>
                  <a:lnTo>
                    <a:pt x="16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6"/>
            <p:cNvSpPr/>
            <p:nvPr/>
          </p:nvSpPr>
          <p:spPr>
            <a:xfrm>
              <a:off x="4111527" y="7366857"/>
              <a:ext cx="126406" cy="140254"/>
            </a:xfrm>
            <a:custGeom>
              <a:avLst/>
              <a:gdLst/>
              <a:ahLst/>
              <a:cxnLst/>
              <a:rect l="l" t="t" r="r" b="b"/>
              <a:pathLst>
                <a:path w="3843" h="4264" extrusionOk="0">
                  <a:moveTo>
                    <a:pt x="1661" y="99"/>
                  </a:moveTo>
                  <a:lnTo>
                    <a:pt x="3669" y="2132"/>
                  </a:lnTo>
                  <a:lnTo>
                    <a:pt x="1661" y="4140"/>
                  </a:lnTo>
                  <a:lnTo>
                    <a:pt x="273" y="4140"/>
                  </a:lnTo>
                  <a:lnTo>
                    <a:pt x="2305" y="2132"/>
                  </a:lnTo>
                  <a:lnTo>
                    <a:pt x="273" y="99"/>
                  </a:lnTo>
                  <a:close/>
                  <a:moveTo>
                    <a:pt x="0" y="0"/>
                  </a:moveTo>
                  <a:lnTo>
                    <a:pt x="2132" y="2132"/>
                  </a:lnTo>
                  <a:lnTo>
                    <a:pt x="0" y="4264"/>
                  </a:lnTo>
                  <a:lnTo>
                    <a:pt x="1711" y="4264"/>
                  </a:lnTo>
                  <a:lnTo>
                    <a:pt x="3842" y="2132"/>
                  </a:lnTo>
                  <a:lnTo>
                    <a:pt x="17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3" name="Google Shape;1373;p36"/>
          <p:cNvGrpSpPr/>
          <p:nvPr/>
        </p:nvGrpSpPr>
        <p:grpSpPr>
          <a:xfrm rot="5400000">
            <a:off x="8727202" y="2999964"/>
            <a:ext cx="260964" cy="141076"/>
            <a:chOff x="2446252" y="6088377"/>
            <a:chExt cx="260964" cy="141076"/>
          </a:xfrm>
        </p:grpSpPr>
        <p:sp>
          <p:nvSpPr>
            <p:cNvPr id="1374" name="Google Shape;1374;p36"/>
            <p:cNvSpPr/>
            <p:nvPr/>
          </p:nvSpPr>
          <p:spPr>
            <a:xfrm>
              <a:off x="2446252" y="6089989"/>
              <a:ext cx="119104" cy="137030"/>
            </a:xfrm>
            <a:custGeom>
              <a:avLst/>
              <a:gdLst/>
              <a:ahLst/>
              <a:cxnLst/>
              <a:rect l="l" t="t" r="r" b="b"/>
              <a:pathLst>
                <a:path w="3621" h="4166" extrusionOk="0">
                  <a:moveTo>
                    <a:pt x="2083" y="1"/>
                  </a:moveTo>
                  <a:lnTo>
                    <a:pt x="1" y="2083"/>
                  </a:lnTo>
                  <a:lnTo>
                    <a:pt x="2083" y="4165"/>
                  </a:lnTo>
                  <a:lnTo>
                    <a:pt x="3620" y="4165"/>
                  </a:lnTo>
                  <a:lnTo>
                    <a:pt x="1538" y="2083"/>
                  </a:lnTo>
                  <a:lnTo>
                    <a:pt x="36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36"/>
            <p:cNvSpPr/>
            <p:nvPr/>
          </p:nvSpPr>
          <p:spPr>
            <a:xfrm>
              <a:off x="2570187" y="6089989"/>
              <a:ext cx="118281" cy="137030"/>
            </a:xfrm>
            <a:custGeom>
              <a:avLst/>
              <a:gdLst/>
              <a:ahLst/>
              <a:cxnLst/>
              <a:rect l="l" t="t" r="r" b="b"/>
              <a:pathLst>
                <a:path w="3596" h="4166" extrusionOk="0">
                  <a:moveTo>
                    <a:pt x="2083" y="1"/>
                  </a:moveTo>
                  <a:lnTo>
                    <a:pt x="1" y="2083"/>
                  </a:lnTo>
                  <a:lnTo>
                    <a:pt x="2083" y="4165"/>
                  </a:lnTo>
                  <a:lnTo>
                    <a:pt x="3595" y="4165"/>
                  </a:lnTo>
                  <a:lnTo>
                    <a:pt x="1538" y="2083"/>
                  </a:lnTo>
                  <a:lnTo>
                    <a:pt x="359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36"/>
            <p:cNvSpPr/>
            <p:nvPr/>
          </p:nvSpPr>
          <p:spPr>
            <a:xfrm>
              <a:off x="2457666" y="6088377"/>
              <a:ext cx="126439" cy="141076"/>
            </a:xfrm>
            <a:custGeom>
              <a:avLst/>
              <a:gdLst/>
              <a:ahLst/>
              <a:cxnLst/>
              <a:rect l="l" t="t" r="r" b="b"/>
              <a:pathLst>
                <a:path w="3844" h="4289" extrusionOk="0">
                  <a:moveTo>
                    <a:pt x="3571" y="124"/>
                  </a:moveTo>
                  <a:lnTo>
                    <a:pt x="1538" y="2132"/>
                  </a:lnTo>
                  <a:lnTo>
                    <a:pt x="3571" y="4165"/>
                  </a:lnTo>
                  <a:lnTo>
                    <a:pt x="2182" y="4165"/>
                  </a:lnTo>
                  <a:lnTo>
                    <a:pt x="174" y="2132"/>
                  </a:lnTo>
                  <a:lnTo>
                    <a:pt x="2182" y="124"/>
                  </a:lnTo>
                  <a:close/>
                  <a:moveTo>
                    <a:pt x="2133" y="0"/>
                  </a:moveTo>
                  <a:lnTo>
                    <a:pt x="1" y="2132"/>
                  </a:lnTo>
                  <a:lnTo>
                    <a:pt x="2133" y="4289"/>
                  </a:lnTo>
                  <a:lnTo>
                    <a:pt x="3843" y="4289"/>
                  </a:lnTo>
                  <a:lnTo>
                    <a:pt x="1687" y="2132"/>
                  </a:lnTo>
                  <a:lnTo>
                    <a:pt x="38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6"/>
            <p:cNvSpPr/>
            <p:nvPr/>
          </p:nvSpPr>
          <p:spPr>
            <a:xfrm>
              <a:off x="2580810" y="6088377"/>
              <a:ext cx="126406" cy="141076"/>
            </a:xfrm>
            <a:custGeom>
              <a:avLst/>
              <a:gdLst/>
              <a:ahLst/>
              <a:cxnLst/>
              <a:rect l="l" t="t" r="r" b="b"/>
              <a:pathLst>
                <a:path w="3843" h="4289" extrusionOk="0">
                  <a:moveTo>
                    <a:pt x="3570" y="124"/>
                  </a:moveTo>
                  <a:lnTo>
                    <a:pt x="1537" y="2132"/>
                  </a:lnTo>
                  <a:lnTo>
                    <a:pt x="3570" y="4165"/>
                  </a:lnTo>
                  <a:lnTo>
                    <a:pt x="2206" y="4165"/>
                  </a:lnTo>
                  <a:lnTo>
                    <a:pt x="174" y="2132"/>
                  </a:lnTo>
                  <a:lnTo>
                    <a:pt x="2206" y="124"/>
                  </a:lnTo>
                  <a:close/>
                  <a:moveTo>
                    <a:pt x="2157" y="0"/>
                  </a:moveTo>
                  <a:lnTo>
                    <a:pt x="0" y="2132"/>
                  </a:lnTo>
                  <a:lnTo>
                    <a:pt x="2157" y="4289"/>
                  </a:lnTo>
                  <a:lnTo>
                    <a:pt x="3842" y="4289"/>
                  </a:lnTo>
                  <a:lnTo>
                    <a:pt x="1711" y="2132"/>
                  </a:lnTo>
                  <a:lnTo>
                    <a:pt x="38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8" name="Google Shape;1378;p36"/>
          <p:cNvGrpSpPr/>
          <p:nvPr/>
        </p:nvGrpSpPr>
        <p:grpSpPr>
          <a:xfrm>
            <a:off x="7230715" y="4788404"/>
            <a:ext cx="111035" cy="127178"/>
            <a:chOff x="2248115" y="5803029"/>
            <a:chExt cx="111035" cy="127178"/>
          </a:xfrm>
        </p:grpSpPr>
        <p:sp>
          <p:nvSpPr>
            <p:cNvPr id="1379" name="Google Shape;1379;p36"/>
            <p:cNvSpPr/>
            <p:nvPr/>
          </p:nvSpPr>
          <p:spPr>
            <a:xfrm>
              <a:off x="2248115" y="5825807"/>
              <a:ext cx="97066" cy="104401"/>
            </a:xfrm>
            <a:custGeom>
              <a:avLst/>
              <a:gdLst/>
              <a:ahLst/>
              <a:cxnLst/>
              <a:rect l="l" t="t" r="r" b="b"/>
              <a:pathLst>
                <a:path w="2951" h="3174" extrusionOk="0">
                  <a:moveTo>
                    <a:pt x="1463" y="1"/>
                  </a:moveTo>
                  <a:lnTo>
                    <a:pt x="1" y="844"/>
                  </a:lnTo>
                  <a:lnTo>
                    <a:pt x="1" y="869"/>
                  </a:lnTo>
                  <a:lnTo>
                    <a:pt x="1" y="2331"/>
                  </a:lnTo>
                  <a:lnTo>
                    <a:pt x="1463" y="3174"/>
                  </a:lnTo>
                  <a:lnTo>
                    <a:pt x="2951" y="2331"/>
                  </a:lnTo>
                  <a:lnTo>
                    <a:pt x="2951" y="844"/>
                  </a:lnTo>
                  <a:lnTo>
                    <a:pt x="14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0" name="Google Shape;1380;p36"/>
            <p:cNvGrpSpPr/>
            <p:nvPr/>
          </p:nvGrpSpPr>
          <p:grpSpPr>
            <a:xfrm>
              <a:off x="2259618" y="5803029"/>
              <a:ext cx="99533" cy="107690"/>
              <a:chOff x="1805425" y="934125"/>
              <a:chExt cx="75650" cy="81850"/>
            </a:xfrm>
          </p:grpSpPr>
          <p:sp>
            <p:nvSpPr>
              <p:cNvPr id="1381" name="Google Shape;1381;p36"/>
              <p:cNvSpPr/>
              <p:nvPr/>
            </p:nvSpPr>
            <p:spPr>
              <a:xfrm>
                <a:off x="1842625" y="955200"/>
                <a:ext cx="38450" cy="60775"/>
              </a:xfrm>
              <a:custGeom>
                <a:avLst/>
                <a:gdLst/>
                <a:ahLst/>
                <a:cxnLst/>
                <a:rect l="l" t="t" r="r" b="b"/>
                <a:pathLst>
                  <a:path w="1538" h="2431" extrusionOk="0">
                    <a:moveTo>
                      <a:pt x="1463" y="125"/>
                    </a:moveTo>
                    <a:lnTo>
                      <a:pt x="1463" y="1513"/>
                    </a:lnTo>
                    <a:lnTo>
                      <a:pt x="75" y="2306"/>
                    </a:lnTo>
                    <a:lnTo>
                      <a:pt x="75" y="918"/>
                    </a:lnTo>
                    <a:lnTo>
                      <a:pt x="1463" y="125"/>
                    </a:lnTo>
                    <a:close/>
                    <a:moveTo>
                      <a:pt x="1537" y="1"/>
                    </a:moveTo>
                    <a:lnTo>
                      <a:pt x="0" y="893"/>
                    </a:lnTo>
                    <a:lnTo>
                      <a:pt x="0" y="2430"/>
                    </a:lnTo>
                    <a:lnTo>
                      <a:pt x="1537" y="1562"/>
                    </a:lnTo>
                    <a:lnTo>
                      <a:pt x="15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36"/>
              <p:cNvSpPr/>
              <p:nvPr/>
            </p:nvSpPr>
            <p:spPr>
              <a:xfrm>
                <a:off x="1805425" y="955200"/>
                <a:ext cx="39075" cy="60775"/>
              </a:xfrm>
              <a:custGeom>
                <a:avLst/>
                <a:gdLst/>
                <a:ahLst/>
                <a:cxnLst/>
                <a:rect l="l" t="t" r="r" b="b"/>
                <a:pathLst>
                  <a:path w="1563" h="2431" extrusionOk="0">
                    <a:moveTo>
                      <a:pt x="100" y="125"/>
                    </a:moveTo>
                    <a:lnTo>
                      <a:pt x="1488" y="918"/>
                    </a:lnTo>
                    <a:lnTo>
                      <a:pt x="1488" y="2306"/>
                    </a:lnTo>
                    <a:lnTo>
                      <a:pt x="100" y="1513"/>
                    </a:lnTo>
                    <a:lnTo>
                      <a:pt x="100" y="125"/>
                    </a:lnTo>
                    <a:close/>
                    <a:moveTo>
                      <a:pt x="1" y="1"/>
                    </a:moveTo>
                    <a:lnTo>
                      <a:pt x="1" y="1562"/>
                    </a:lnTo>
                    <a:lnTo>
                      <a:pt x="1563" y="2430"/>
                    </a:lnTo>
                    <a:lnTo>
                      <a:pt x="1563" y="893"/>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6"/>
              <p:cNvSpPr/>
              <p:nvPr/>
            </p:nvSpPr>
            <p:spPr>
              <a:xfrm>
                <a:off x="1805425" y="934125"/>
                <a:ext cx="75650" cy="44650"/>
              </a:xfrm>
              <a:custGeom>
                <a:avLst/>
                <a:gdLst/>
                <a:ahLst/>
                <a:cxnLst/>
                <a:rect l="l" t="t" r="r" b="b"/>
                <a:pathLst>
                  <a:path w="3026" h="1786" extrusionOk="0">
                    <a:moveTo>
                      <a:pt x="1513" y="100"/>
                    </a:moveTo>
                    <a:lnTo>
                      <a:pt x="2926" y="893"/>
                    </a:lnTo>
                    <a:lnTo>
                      <a:pt x="1513" y="1711"/>
                    </a:lnTo>
                    <a:lnTo>
                      <a:pt x="125" y="893"/>
                    </a:lnTo>
                    <a:lnTo>
                      <a:pt x="1513" y="100"/>
                    </a:lnTo>
                    <a:close/>
                    <a:moveTo>
                      <a:pt x="1513" y="1"/>
                    </a:moveTo>
                    <a:lnTo>
                      <a:pt x="1" y="868"/>
                    </a:lnTo>
                    <a:lnTo>
                      <a:pt x="1" y="918"/>
                    </a:lnTo>
                    <a:lnTo>
                      <a:pt x="1513" y="1786"/>
                    </a:lnTo>
                    <a:lnTo>
                      <a:pt x="3025" y="918"/>
                    </a:lnTo>
                    <a:lnTo>
                      <a:pt x="3025" y="868"/>
                    </a:lnTo>
                    <a:lnTo>
                      <a:pt x="15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384"/>
        <p:cNvGrpSpPr/>
        <p:nvPr/>
      </p:nvGrpSpPr>
      <p:grpSpPr>
        <a:xfrm>
          <a:off x="0" y="0"/>
          <a:ext cx="0" cy="0"/>
          <a:chOff x="0" y="0"/>
          <a:chExt cx="0" cy="0"/>
        </a:xfrm>
      </p:grpSpPr>
      <p:sp>
        <p:nvSpPr>
          <p:cNvPr id="1385" name="Google Shape;1385;p37"/>
          <p:cNvSpPr txBox="1">
            <a:spLocks noGrp="1"/>
          </p:cNvSpPr>
          <p:nvPr>
            <p:ph type="subTitle" idx="1"/>
          </p:nvPr>
        </p:nvSpPr>
        <p:spPr>
          <a:xfrm>
            <a:off x="1367650" y="2571750"/>
            <a:ext cx="2839500" cy="379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100" b="1">
                <a:solidFill>
                  <a:schemeClr val="dk1"/>
                </a:solidFill>
                <a:latin typeface="Roboto"/>
                <a:ea typeface="Roboto"/>
                <a:cs typeface="Roboto"/>
                <a:sym typeface="Roboto"/>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386" name="Google Shape;1386;p37"/>
          <p:cNvSpPr txBox="1">
            <a:spLocks noGrp="1"/>
          </p:cNvSpPr>
          <p:nvPr>
            <p:ph type="subTitle" idx="2"/>
          </p:nvPr>
        </p:nvSpPr>
        <p:spPr>
          <a:xfrm>
            <a:off x="4936840" y="2571750"/>
            <a:ext cx="2839500" cy="379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100" b="1">
                <a:solidFill>
                  <a:schemeClr val="dk1"/>
                </a:solidFill>
                <a:latin typeface="Roboto"/>
                <a:ea typeface="Roboto"/>
                <a:cs typeface="Roboto"/>
                <a:sym typeface="Roboto"/>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387" name="Google Shape;1387;p37"/>
          <p:cNvSpPr txBox="1">
            <a:spLocks noGrp="1"/>
          </p:cNvSpPr>
          <p:nvPr>
            <p:ph type="subTitle" idx="3"/>
          </p:nvPr>
        </p:nvSpPr>
        <p:spPr>
          <a:xfrm>
            <a:off x="1367650" y="2885763"/>
            <a:ext cx="2839500" cy="93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atin typeface="Open Sans Medium"/>
                <a:ea typeface="Open Sans Medium"/>
                <a:cs typeface="Open Sans Medium"/>
                <a:sym typeface="Open Sans Mediu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88" name="Google Shape;1388;p37"/>
          <p:cNvSpPr txBox="1">
            <a:spLocks noGrp="1"/>
          </p:cNvSpPr>
          <p:nvPr>
            <p:ph type="subTitle" idx="4"/>
          </p:nvPr>
        </p:nvSpPr>
        <p:spPr>
          <a:xfrm>
            <a:off x="4936840" y="2885763"/>
            <a:ext cx="2839500" cy="93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atin typeface="Open Sans Medium"/>
                <a:ea typeface="Open Sans Medium"/>
                <a:cs typeface="Open Sans Medium"/>
                <a:sym typeface="Open Sans Mediu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89" name="Google Shape;1389;p37"/>
          <p:cNvSpPr txBox="1">
            <a:spLocks noGrp="1"/>
          </p:cNvSpPr>
          <p:nvPr>
            <p:ph type="title"/>
          </p:nvPr>
        </p:nvSpPr>
        <p:spPr>
          <a:xfrm>
            <a:off x="720000" y="368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7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90" name="Google Shape;1390;p37"/>
          <p:cNvSpPr/>
          <p:nvPr/>
        </p:nvSpPr>
        <p:spPr>
          <a:xfrm rot="2700000">
            <a:off x="-444308" y="3399997"/>
            <a:ext cx="1521641" cy="1412347"/>
          </a:xfrm>
          <a:custGeom>
            <a:avLst/>
            <a:gdLst/>
            <a:ahLst/>
            <a:cxnLst/>
            <a:rect l="l" t="t" r="r" b="b"/>
            <a:pathLst>
              <a:path w="31632" h="29360" extrusionOk="0">
                <a:moveTo>
                  <a:pt x="9619" y="1"/>
                </a:moveTo>
                <a:cubicBezTo>
                  <a:pt x="7717" y="1"/>
                  <a:pt x="6415" y="1892"/>
                  <a:pt x="5380" y="3333"/>
                </a:cubicBezTo>
                <a:cubicBezTo>
                  <a:pt x="3843" y="5539"/>
                  <a:pt x="2405" y="7845"/>
                  <a:pt x="1463" y="10373"/>
                </a:cubicBezTo>
                <a:cubicBezTo>
                  <a:pt x="298" y="13621"/>
                  <a:pt x="0" y="17314"/>
                  <a:pt x="1314" y="20487"/>
                </a:cubicBezTo>
                <a:cubicBezTo>
                  <a:pt x="2405" y="23115"/>
                  <a:pt x="4537" y="25197"/>
                  <a:pt x="6991" y="26610"/>
                </a:cubicBezTo>
                <a:cubicBezTo>
                  <a:pt x="9445" y="27999"/>
                  <a:pt x="12246" y="28742"/>
                  <a:pt x="15048" y="29114"/>
                </a:cubicBezTo>
                <a:cubicBezTo>
                  <a:pt x="16199" y="29268"/>
                  <a:pt x="17371" y="29360"/>
                  <a:pt x="18540" y="29360"/>
                </a:cubicBezTo>
                <a:cubicBezTo>
                  <a:pt x="20769" y="29360"/>
                  <a:pt x="22989" y="29025"/>
                  <a:pt x="25038" y="28147"/>
                </a:cubicBezTo>
                <a:cubicBezTo>
                  <a:pt x="28161" y="26834"/>
                  <a:pt x="30839" y="24107"/>
                  <a:pt x="31384" y="20760"/>
                </a:cubicBezTo>
                <a:cubicBezTo>
                  <a:pt x="31632" y="19322"/>
                  <a:pt x="31434" y="17686"/>
                  <a:pt x="30392" y="16670"/>
                </a:cubicBezTo>
                <a:cubicBezTo>
                  <a:pt x="29227" y="15505"/>
                  <a:pt x="27418" y="15406"/>
                  <a:pt x="25781" y="15282"/>
                </a:cubicBezTo>
                <a:cubicBezTo>
                  <a:pt x="24145" y="15158"/>
                  <a:pt x="22311" y="14786"/>
                  <a:pt x="21443" y="13398"/>
                </a:cubicBezTo>
                <a:cubicBezTo>
                  <a:pt x="20625" y="12009"/>
                  <a:pt x="21071" y="10076"/>
                  <a:pt x="20080" y="8812"/>
                </a:cubicBezTo>
                <a:cubicBezTo>
                  <a:pt x="19262" y="7746"/>
                  <a:pt x="17774" y="7522"/>
                  <a:pt x="16436" y="7324"/>
                </a:cubicBezTo>
                <a:cubicBezTo>
                  <a:pt x="15097" y="7126"/>
                  <a:pt x="13585" y="6704"/>
                  <a:pt x="13040" y="5465"/>
                </a:cubicBezTo>
                <a:cubicBezTo>
                  <a:pt x="12618" y="4548"/>
                  <a:pt x="12891" y="3482"/>
                  <a:pt x="12693" y="2490"/>
                </a:cubicBezTo>
                <a:cubicBezTo>
                  <a:pt x="12445" y="1276"/>
                  <a:pt x="11428" y="284"/>
                  <a:pt x="10214" y="61"/>
                </a:cubicBezTo>
                <a:cubicBezTo>
                  <a:pt x="10009" y="20"/>
                  <a:pt x="9811" y="1"/>
                  <a:pt x="96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7"/>
          <p:cNvSpPr/>
          <p:nvPr/>
        </p:nvSpPr>
        <p:spPr>
          <a:xfrm rot="2700000">
            <a:off x="-369595" y="3683350"/>
            <a:ext cx="1594375" cy="1002930"/>
          </a:xfrm>
          <a:custGeom>
            <a:avLst/>
            <a:gdLst/>
            <a:ahLst/>
            <a:cxnLst/>
            <a:rect l="l" t="t" r="r" b="b"/>
            <a:pathLst>
              <a:path w="33144" h="20849" fill="none" extrusionOk="0">
                <a:moveTo>
                  <a:pt x="6123" y="2306"/>
                </a:moveTo>
                <a:cubicBezTo>
                  <a:pt x="7635" y="967"/>
                  <a:pt x="9569" y="0"/>
                  <a:pt x="11577" y="50"/>
                </a:cubicBezTo>
                <a:cubicBezTo>
                  <a:pt x="13610" y="75"/>
                  <a:pt x="15642" y="1289"/>
                  <a:pt x="16312" y="3198"/>
                </a:cubicBezTo>
                <a:cubicBezTo>
                  <a:pt x="17179" y="5652"/>
                  <a:pt x="15717" y="8850"/>
                  <a:pt x="17477" y="10784"/>
                </a:cubicBezTo>
                <a:cubicBezTo>
                  <a:pt x="18964" y="12469"/>
                  <a:pt x="21716" y="11924"/>
                  <a:pt x="23773" y="11032"/>
                </a:cubicBezTo>
                <a:cubicBezTo>
                  <a:pt x="25856" y="10139"/>
                  <a:pt x="28235" y="9048"/>
                  <a:pt x="30243" y="10065"/>
                </a:cubicBezTo>
                <a:cubicBezTo>
                  <a:pt x="31656" y="10784"/>
                  <a:pt x="32425" y="12345"/>
                  <a:pt x="32772" y="13882"/>
                </a:cubicBezTo>
                <a:cubicBezTo>
                  <a:pt x="33119" y="15370"/>
                  <a:pt x="33144" y="17055"/>
                  <a:pt x="32227" y="18245"/>
                </a:cubicBezTo>
                <a:cubicBezTo>
                  <a:pt x="31582" y="19088"/>
                  <a:pt x="30566" y="19559"/>
                  <a:pt x="29549" y="19807"/>
                </a:cubicBezTo>
                <a:cubicBezTo>
                  <a:pt x="25459" y="20848"/>
                  <a:pt x="21270" y="19039"/>
                  <a:pt x="17080" y="18592"/>
                </a:cubicBezTo>
                <a:cubicBezTo>
                  <a:pt x="15370" y="18394"/>
                  <a:pt x="13610" y="18444"/>
                  <a:pt x="11899" y="18716"/>
                </a:cubicBezTo>
                <a:cubicBezTo>
                  <a:pt x="8800" y="19237"/>
                  <a:pt x="5379" y="20427"/>
                  <a:pt x="2727" y="18741"/>
                </a:cubicBezTo>
                <a:cubicBezTo>
                  <a:pt x="843" y="17551"/>
                  <a:pt x="0" y="15147"/>
                  <a:pt x="124" y="12940"/>
                </a:cubicBezTo>
                <a:cubicBezTo>
                  <a:pt x="297" y="9148"/>
                  <a:pt x="3347" y="4735"/>
                  <a:pt x="6123" y="2306"/>
                </a:cubicBezTo>
                <a:close/>
              </a:path>
            </a:pathLst>
          </a:custGeom>
          <a:noFill/>
          <a:ln w="4950"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7"/>
          <p:cNvSpPr/>
          <p:nvPr/>
        </p:nvSpPr>
        <p:spPr>
          <a:xfrm rot="3600067">
            <a:off x="44691" y="-455012"/>
            <a:ext cx="855932" cy="1572729"/>
          </a:xfrm>
          <a:custGeom>
            <a:avLst/>
            <a:gdLst/>
            <a:ahLst/>
            <a:cxnLst/>
            <a:rect l="l" t="t" r="r" b="b"/>
            <a:pathLst>
              <a:path w="16536" h="30384" extrusionOk="0">
                <a:moveTo>
                  <a:pt x="8048" y="0"/>
                </a:moveTo>
                <a:cubicBezTo>
                  <a:pt x="5587" y="0"/>
                  <a:pt x="3120" y="1118"/>
                  <a:pt x="1785" y="3190"/>
                </a:cubicBezTo>
                <a:cubicBezTo>
                  <a:pt x="967" y="4429"/>
                  <a:pt x="571" y="5867"/>
                  <a:pt x="323" y="7305"/>
                </a:cubicBezTo>
                <a:cubicBezTo>
                  <a:pt x="100" y="8644"/>
                  <a:pt x="0" y="10007"/>
                  <a:pt x="224" y="11321"/>
                </a:cubicBezTo>
                <a:cubicBezTo>
                  <a:pt x="695" y="13998"/>
                  <a:pt x="2455" y="16155"/>
                  <a:pt x="3744" y="18485"/>
                </a:cubicBezTo>
                <a:cubicBezTo>
                  <a:pt x="5008" y="20815"/>
                  <a:pt x="5504" y="23145"/>
                  <a:pt x="5553" y="25773"/>
                </a:cubicBezTo>
                <a:cubicBezTo>
                  <a:pt x="5578" y="27384"/>
                  <a:pt x="5405" y="28971"/>
                  <a:pt x="6966" y="29888"/>
                </a:cubicBezTo>
                <a:cubicBezTo>
                  <a:pt x="7535" y="30228"/>
                  <a:pt x="8168" y="30383"/>
                  <a:pt x="8801" y="30383"/>
                </a:cubicBezTo>
                <a:cubicBezTo>
                  <a:pt x="10433" y="30383"/>
                  <a:pt x="12072" y="29352"/>
                  <a:pt x="12643" y="27781"/>
                </a:cubicBezTo>
                <a:cubicBezTo>
                  <a:pt x="13783" y="24757"/>
                  <a:pt x="11007" y="21534"/>
                  <a:pt x="11354" y="18336"/>
                </a:cubicBezTo>
                <a:cubicBezTo>
                  <a:pt x="11627" y="15758"/>
                  <a:pt x="13783" y="13849"/>
                  <a:pt x="14874" y="11519"/>
                </a:cubicBezTo>
                <a:cubicBezTo>
                  <a:pt x="16535" y="7974"/>
                  <a:pt x="15345" y="3314"/>
                  <a:pt x="12098" y="1157"/>
                </a:cubicBezTo>
                <a:cubicBezTo>
                  <a:pt x="10898" y="375"/>
                  <a:pt x="9474" y="0"/>
                  <a:pt x="80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7"/>
          <p:cNvSpPr/>
          <p:nvPr/>
        </p:nvSpPr>
        <p:spPr>
          <a:xfrm rot="3600067">
            <a:off x="-97987" y="-421339"/>
            <a:ext cx="829016" cy="1746390"/>
          </a:xfrm>
          <a:custGeom>
            <a:avLst/>
            <a:gdLst/>
            <a:ahLst/>
            <a:cxnLst/>
            <a:rect l="l" t="t" r="r" b="b"/>
            <a:pathLst>
              <a:path w="16016" h="33739" fill="none" extrusionOk="0">
                <a:moveTo>
                  <a:pt x="2158" y="0"/>
                </a:moveTo>
                <a:cubicBezTo>
                  <a:pt x="2034" y="2380"/>
                  <a:pt x="3967" y="4413"/>
                  <a:pt x="6050" y="5578"/>
                </a:cubicBezTo>
                <a:cubicBezTo>
                  <a:pt x="8132" y="6718"/>
                  <a:pt x="10512" y="7338"/>
                  <a:pt x="12495" y="8676"/>
                </a:cubicBezTo>
                <a:cubicBezTo>
                  <a:pt x="14478" y="10040"/>
                  <a:pt x="16015" y="12519"/>
                  <a:pt x="15222" y="14775"/>
                </a:cubicBezTo>
                <a:cubicBezTo>
                  <a:pt x="14181" y="17725"/>
                  <a:pt x="9942" y="18518"/>
                  <a:pt x="8876" y="21468"/>
                </a:cubicBezTo>
                <a:cubicBezTo>
                  <a:pt x="8578" y="22335"/>
                  <a:pt x="8603" y="23277"/>
                  <a:pt x="8628" y="24219"/>
                </a:cubicBezTo>
                <a:cubicBezTo>
                  <a:pt x="8653" y="25608"/>
                  <a:pt x="8702" y="27021"/>
                  <a:pt x="8752" y="28409"/>
                </a:cubicBezTo>
                <a:cubicBezTo>
                  <a:pt x="8801" y="30293"/>
                  <a:pt x="8553" y="32673"/>
                  <a:pt x="6768" y="33342"/>
                </a:cubicBezTo>
                <a:cubicBezTo>
                  <a:pt x="5727" y="33739"/>
                  <a:pt x="4488" y="33268"/>
                  <a:pt x="3695" y="32474"/>
                </a:cubicBezTo>
                <a:cubicBezTo>
                  <a:pt x="2901" y="31656"/>
                  <a:pt x="2455" y="30566"/>
                  <a:pt x="2133" y="29475"/>
                </a:cubicBezTo>
                <a:cubicBezTo>
                  <a:pt x="1563" y="27665"/>
                  <a:pt x="1240" y="25707"/>
                  <a:pt x="1711" y="23872"/>
                </a:cubicBezTo>
                <a:cubicBezTo>
                  <a:pt x="2282" y="21567"/>
                  <a:pt x="4066" y="19386"/>
                  <a:pt x="3397" y="17130"/>
                </a:cubicBezTo>
                <a:cubicBezTo>
                  <a:pt x="2827" y="15270"/>
                  <a:pt x="1935" y="13436"/>
                  <a:pt x="1265" y="11602"/>
                </a:cubicBezTo>
                <a:cubicBezTo>
                  <a:pt x="571" y="9792"/>
                  <a:pt x="1" y="7883"/>
                  <a:pt x="26" y="5925"/>
                </a:cubicBezTo>
                <a:cubicBezTo>
                  <a:pt x="75" y="3991"/>
                  <a:pt x="645" y="1190"/>
                  <a:pt x="2158" y="0"/>
                </a:cubicBezTo>
                <a:close/>
              </a:path>
            </a:pathLst>
          </a:custGeom>
          <a:noFill/>
          <a:ln w="4950"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7"/>
          <p:cNvSpPr/>
          <p:nvPr/>
        </p:nvSpPr>
        <p:spPr>
          <a:xfrm rot="-7200039">
            <a:off x="8076763" y="3730553"/>
            <a:ext cx="1379561" cy="1745900"/>
          </a:xfrm>
          <a:custGeom>
            <a:avLst/>
            <a:gdLst/>
            <a:ahLst/>
            <a:cxnLst/>
            <a:rect l="l" t="t" r="r" b="b"/>
            <a:pathLst>
              <a:path w="34781" h="44017" extrusionOk="0">
                <a:moveTo>
                  <a:pt x="16167" y="0"/>
                </a:moveTo>
                <a:cubicBezTo>
                  <a:pt x="15171" y="0"/>
                  <a:pt x="14155" y="208"/>
                  <a:pt x="13164" y="586"/>
                </a:cubicBezTo>
                <a:cubicBezTo>
                  <a:pt x="10041" y="1776"/>
                  <a:pt x="7339" y="4652"/>
                  <a:pt x="6942" y="7800"/>
                </a:cubicBezTo>
                <a:cubicBezTo>
                  <a:pt x="6496" y="11246"/>
                  <a:pt x="7066" y="14047"/>
                  <a:pt x="5232" y="17319"/>
                </a:cubicBezTo>
                <a:cubicBezTo>
                  <a:pt x="3818" y="19848"/>
                  <a:pt x="1612" y="21980"/>
                  <a:pt x="918" y="24781"/>
                </a:cubicBezTo>
                <a:cubicBezTo>
                  <a:pt x="1" y="28549"/>
                  <a:pt x="2034" y="32342"/>
                  <a:pt x="3992" y="35688"/>
                </a:cubicBezTo>
                <a:cubicBezTo>
                  <a:pt x="5876" y="38911"/>
                  <a:pt x="8058" y="42406"/>
                  <a:pt x="11602" y="43621"/>
                </a:cubicBezTo>
                <a:cubicBezTo>
                  <a:pt x="12399" y="43886"/>
                  <a:pt x="13239" y="44016"/>
                  <a:pt x="14081" y="44016"/>
                </a:cubicBezTo>
                <a:cubicBezTo>
                  <a:pt x="15834" y="44016"/>
                  <a:pt x="17592" y="43453"/>
                  <a:pt x="18965" y="42382"/>
                </a:cubicBezTo>
                <a:cubicBezTo>
                  <a:pt x="21345" y="40547"/>
                  <a:pt x="22559" y="37473"/>
                  <a:pt x="25063" y="35862"/>
                </a:cubicBezTo>
                <a:cubicBezTo>
                  <a:pt x="26402" y="34994"/>
                  <a:pt x="27988" y="34622"/>
                  <a:pt x="29401" y="33903"/>
                </a:cubicBezTo>
                <a:cubicBezTo>
                  <a:pt x="32252" y="32441"/>
                  <a:pt x="34310" y="29218"/>
                  <a:pt x="34582" y="26020"/>
                </a:cubicBezTo>
                <a:cubicBezTo>
                  <a:pt x="34781" y="23368"/>
                  <a:pt x="33442" y="20492"/>
                  <a:pt x="30963" y="19526"/>
                </a:cubicBezTo>
                <a:cubicBezTo>
                  <a:pt x="29943" y="19126"/>
                  <a:pt x="28825" y="19064"/>
                  <a:pt x="27697" y="19064"/>
                </a:cubicBezTo>
                <a:cubicBezTo>
                  <a:pt x="27179" y="19064"/>
                  <a:pt x="26660" y="19077"/>
                  <a:pt x="26147" y="19077"/>
                </a:cubicBezTo>
                <a:cubicBezTo>
                  <a:pt x="24652" y="19077"/>
                  <a:pt x="23212" y="18965"/>
                  <a:pt x="22039" y="18088"/>
                </a:cubicBezTo>
                <a:cubicBezTo>
                  <a:pt x="20130" y="16675"/>
                  <a:pt x="19907" y="13874"/>
                  <a:pt x="20378" y="11543"/>
                </a:cubicBezTo>
                <a:cubicBezTo>
                  <a:pt x="20948" y="8817"/>
                  <a:pt x="22708" y="5569"/>
                  <a:pt x="21320" y="2817"/>
                </a:cubicBezTo>
                <a:cubicBezTo>
                  <a:pt x="20576" y="1305"/>
                  <a:pt x="18940" y="388"/>
                  <a:pt x="17279" y="91"/>
                </a:cubicBezTo>
                <a:cubicBezTo>
                  <a:pt x="16913" y="30"/>
                  <a:pt x="16541" y="0"/>
                  <a:pt x="161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7"/>
          <p:cNvSpPr/>
          <p:nvPr/>
        </p:nvSpPr>
        <p:spPr>
          <a:xfrm rot="-7200039">
            <a:off x="8194104" y="4191751"/>
            <a:ext cx="1010843" cy="1244862"/>
          </a:xfrm>
          <a:custGeom>
            <a:avLst/>
            <a:gdLst/>
            <a:ahLst/>
            <a:cxnLst/>
            <a:rect l="l" t="t" r="r" b="b"/>
            <a:pathLst>
              <a:path w="25485" h="31385" fill="none" extrusionOk="0">
                <a:moveTo>
                  <a:pt x="10437" y="1"/>
                </a:moveTo>
                <a:cubicBezTo>
                  <a:pt x="10957" y="1885"/>
                  <a:pt x="12222" y="3546"/>
                  <a:pt x="13907" y="4562"/>
                </a:cubicBezTo>
                <a:cubicBezTo>
                  <a:pt x="15271" y="5405"/>
                  <a:pt x="16882" y="5777"/>
                  <a:pt x="18345" y="6471"/>
                </a:cubicBezTo>
                <a:cubicBezTo>
                  <a:pt x="19807" y="7165"/>
                  <a:pt x="21220" y="8330"/>
                  <a:pt x="21493" y="9917"/>
                </a:cubicBezTo>
                <a:cubicBezTo>
                  <a:pt x="21815" y="11577"/>
                  <a:pt x="20824" y="13189"/>
                  <a:pt x="19832" y="14602"/>
                </a:cubicBezTo>
                <a:cubicBezTo>
                  <a:pt x="18865" y="15990"/>
                  <a:pt x="17824" y="17552"/>
                  <a:pt x="18047" y="19237"/>
                </a:cubicBezTo>
                <a:cubicBezTo>
                  <a:pt x="18122" y="20006"/>
                  <a:pt x="18493" y="20750"/>
                  <a:pt x="19039" y="21270"/>
                </a:cubicBezTo>
                <a:cubicBezTo>
                  <a:pt x="19882" y="22113"/>
                  <a:pt x="21096" y="22435"/>
                  <a:pt x="22212" y="22857"/>
                </a:cubicBezTo>
                <a:cubicBezTo>
                  <a:pt x="23327" y="23278"/>
                  <a:pt x="24492" y="23873"/>
                  <a:pt x="24939" y="24964"/>
                </a:cubicBezTo>
                <a:cubicBezTo>
                  <a:pt x="25484" y="26253"/>
                  <a:pt x="24914" y="27691"/>
                  <a:pt x="24319" y="28955"/>
                </a:cubicBezTo>
                <a:cubicBezTo>
                  <a:pt x="24046" y="29550"/>
                  <a:pt x="23749" y="30170"/>
                  <a:pt x="23228" y="30566"/>
                </a:cubicBezTo>
                <a:cubicBezTo>
                  <a:pt x="22732" y="30938"/>
                  <a:pt x="22088" y="31087"/>
                  <a:pt x="21468" y="31136"/>
                </a:cubicBezTo>
                <a:cubicBezTo>
                  <a:pt x="18518" y="31384"/>
                  <a:pt x="15469" y="30021"/>
                  <a:pt x="13684" y="27641"/>
                </a:cubicBezTo>
                <a:cubicBezTo>
                  <a:pt x="12792" y="26426"/>
                  <a:pt x="11354" y="25707"/>
                  <a:pt x="9867" y="25410"/>
                </a:cubicBezTo>
                <a:cubicBezTo>
                  <a:pt x="9098" y="25286"/>
                  <a:pt x="8330" y="25261"/>
                  <a:pt x="7561" y="25187"/>
                </a:cubicBezTo>
                <a:cubicBezTo>
                  <a:pt x="4586" y="24914"/>
                  <a:pt x="1488" y="23253"/>
                  <a:pt x="570" y="20402"/>
                </a:cubicBezTo>
                <a:cubicBezTo>
                  <a:pt x="0" y="18618"/>
                  <a:pt x="347" y="16684"/>
                  <a:pt x="818" y="14850"/>
                </a:cubicBezTo>
                <a:cubicBezTo>
                  <a:pt x="967" y="14279"/>
                  <a:pt x="1116" y="13685"/>
                  <a:pt x="1463" y="13189"/>
                </a:cubicBezTo>
                <a:cubicBezTo>
                  <a:pt x="1983" y="12420"/>
                  <a:pt x="2851" y="11999"/>
                  <a:pt x="3644" y="11478"/>
                </a:cubicBezTo>
                <a:cubicBezTo>
                  <a:pt x="6247" y="9793"/>
                  <a:pt x="8107" y="6942"/>
                  <a:pt x="8578" y="3843"/>
                </a:cubicBezTo>
                <a:cubicBezTo>
                  <a:pt x="8776" y="2430"/>
                  <a:pt x="9346" y="943"/>
                  <a:pt x="10437" y="1"/>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7"/>
          <p:cNvSpPr/>
          <p:nvPr/>
        </p:nvSpPr>
        <p:spPr>
          <a:xfrm rot="-5400000">
            <a:off x="4273538" y="-756199"/>
            <a:ext cx="782838" cy="1467215"/>
          </a:xfrm>
          <a:custGeom>
            <a:avLst/>
            <a:gdLst/>
            <a:ahLst/>
            <a:cxnLst/>
            <a:rect l="l" t="t" r="r" b="b"/>
            <a:pathLst>
              <a:path w="13858" h="25973" extrusionOk="0">
                <a:moveTo>
                  <a:pt x="8061" y="0"/>
                </a:moveTo>
                <a:cubicBezTo>
                  <a:pt x="5970" y="0"/>
                  <a:pt x="2509" y="1655"/>
                  <a:pt x="2653" y="4072"/>
                </a:cubicBezTo>
                <a:cubicBezTo>
                  <a:pt x="2727" y="5039"/>
                  <a:pt x="3719" y="6006"/>
                  <a:pt x="3942" y="6997"/>
                </a:cubicBezTo>
                <a:cubicBezTo>
                  <a:pt x="4239" y="8410"/>
                  <a:pt x="3892" y="9947"/>
                  <a:pt x="3347" y="11236"/>
                </a:cubicBezTo>
                <a:cubicBezTo>
                  <a:pt x="2454" y="13294"/>
                  <a:pt x="1017" y="15153"/>
                  <a:pt x="546" y="17359"/>
                </a:cubicBezTo>
                <a:cubicBezTo>
                  <a:pt x="0" y="19863"/>
                  <a:pt x="868" y="22615"/>
                  <a:pt x="2777" y="24300"/>
                </a:cubicBezTo>
                <a:cubicBezTo>
                  <a:pt x="4011" y="25391"/>
                  <a:pt x="5661" y="25973"/>
                  <a:pt x="7303" y="25973"/>
                </a:cubicBezTo>
                <a:cubicBezTo>
                  <a:pt x="8199" y="25973"/>
                  <a:pt x="9093" y="25800"/>
                  <a:pt x="9916" y="25441"/>
                </a:cubicBezTo>
                <a:cubicBezTo>
                  <a:pt x="12246" y="24424"/>
                  <a:pt x="13858" y="21896"/>
                  <a:pt x="13709" y="19342"/>
                </a:cubicBezTo>
                <a:cubicBezTo>
                  <a:pt x="13585" y="16839"/>
                  <a:pt x="11924" y="14558"/>
                  <a:pt x="11974" y="12030"/>
                </a:cubicBezTo>
                <a:cubicBezTo>
                  <a:pt x="12023" y="9749"/>
                  <a:pt x="13486" y="7642"/>
                  <a:pt x="13486" y="5361"/>
                </a:cubicBezTo>
                <a:cubicBezTo>
                  <a:pt x="13461" y="2610"/>
                  <a:pt x="11007" y="155"/>
                  <a:pt x="8280" y="7"/>
                </a:cubicBezTo>
                <a:cubicBezTo>
                  <a:pt x="8209" y="2"/>
                  <a:pt x="8136" y="0"/>
                  <a:pt x="80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7"/>
          <p:cNvSpPr/>
          <p:nvPr/>
        </p:nvSpPr>
        <p:spPr>
          <a:xfrm rot="-5400000">
            <a:off x="4066110" y="-808904"/>
            <a:ext cx="827691" cy="1469022"/>
          </a:xfrm>
          <a:custGeom>
            <a:avLst/>
            <a:gdLst/>
            <a:ahLst/>
            <a:cxnLst/>
            <a:rect l="l" t="t" r="r" b="b"/>
            <a:pathLst>
              <a:path w="14652" h="26005" fill="none" extrusionOk="0">
                <a:moveTo>
                  <a:pt x="8851" y="4116"/>
                </a:moveTo>
                <a:cubicBezTo>
                  <a:pt x="9545" y="5901"/>
                  <a:pt x="9148" y="8008"/>
                  <a:pt x="9966" y="9743"/>
                </a:cubicBezTo>
                <a:cubicBezTo>
                  <a:pt x="10759" y="11453"/>
                  <a:pt x="12544" y="12445"/>
                  <a:pt x="13561" y="14031"/>
                </a:cubicBezTo>
                <a:cubicBezTo>
                  <a:pt x="14577" y="15643"/>
                  <a:pt x="14651" y="17824"/>
                  <a:pt x="13734" y="19485"/>
                </a:cubicBezTo>
                <a:cubicBezTo>
                  <a:pt x="13338" y="20229"/>
                  <a:pt x="12767" y="20849"/>
                  <a:pt x="12197" y="21468"/>
                </a:cubicBezTo>
                <a:cubicBezTo>
                  <a:pt x="11404" y="22361"/>
                  <a:pt x="10586" y="23253"/>
                  <a:pt x="9793" y="24121"/>
                </a:cubicBezTo>
                <a:cubicBezTo>
                  <a:pt x="9371" y="24617"/>
                  <a:pt x="8925" y="25112"/>
                  <a:pt x="8330" y="25385"/>
                </a:cubicBezTo>
                <a:cubicBezTo>
                  <a:pt x="7115" y="26005"/>
                  <a:pt x="5578" y="25559"/>
                  <a:pt x="4537" y="24691"/>
                </a:cubicBezTo>
                <a:cubicBezTo>
                  <a:pt x="2430" y="22956"/>
                  <a:pt x="1910" y="19956"/>
                  <a:pt x="1959" y="17229"/>
                </a:cubicBezTo>
                <a:cubicBezTo>
                  <a:pt x="2034" y="14502"/>
                  <a:pt x="2554" y="11726"/>
                  <a:pt x="1959" y="9074"/>
                </a:cubicBezTo>
                <a:cubicBezTo>
                  <a:pt x="1463" y="6768"/>
                  <a:pt x="1" y="2876"/>
                  <a:pt x="2752" y="1265"/>
                </a:cubicBezTo>
                <a:cubicBezTo>
                  <a:pt x="4909" y="1"/>
                  <a:pt x="8082" y="2083"/>
                  <a:pt x="8851" y="4116"/>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7"/>
          <p:cNvSpPr/>
          <p:nvPr/>
        </p:nvSpPr>
        <p:spPr>
          <a:xfrm rot="6299908">
            <a:off x="4195922" y="4516346"/>
            <a:ext cx="508856" cy="871009"/>
          </a:xfrm>
          <a:custGeom>
            <a:avLst/>
            <a:gdLst/>
            <a:ahLst/>
            <a:cxnLst/>
            <a:rect l="l" t="t" r="r" b="b"/>
            <a:pathLst>
              <a:path w="15470" h="26480" extrusionOk="0">
                <a:moveTo>
                  <a:pt x="7925" y="1"/>
                </a:moveTo>
                <a:cubicBezTo>
                  <a:pt x="5517" y="1"/>
                  <a:pt x="3124" y="1599"/>
                  <a:pt x="2182" y="3854"/>
                </a:cubicBezTo>
                <a:cubicBezTo>
                  <a:pt x="1" y="9085"/>
                  <a:pt x="4959" y="10721"/>
                  <a:pt x="6198" y="14886"/>
                </a:cubicBezTo>
                <a:cubicBezTo>
                  <a:pt x="6570" y="16200"/>
                  <a:pt x="6446" y="17613"/>
                  <a:pt x="6273" y="19001"/>
                </a:cubicBezTo>
                <a:cubicBezTo>
                  <a:pt x="6099" y="20364"/>
                  <a:pt x="5901" y="21752"/>
                  <a:pt x="6149" y="23091"/>
                </a:cubicBezTo>
                <a:cubicBezTo>
                  <a:pt x="6347" y="24083"/>
                  <a:pt x="6843" y="25074"/>
                  <a:pt x="7586" y="25719"/>
                </a:cubicBezTo>
                <a:cubicBezTo>
                  <a:pt x="7859" y="25942"/>
                  <a:pt x="8181" y="26140"/>
                  <a:pt x="8528" y="26264"/>
                </a:cubicBezTo>
                <a:cubicBezTo>
                  <a:pt x="8915" y="26407"/>
                  <a:pt x="9476" y="26480"/>
                  <a:pt x="10109" y="26480"/>
                </a:cubicBezTo>
                <a:cubicBezTo>
                  <a:pt x="12114" y="26480"/>
                  <a:pt x="14858" y="25751"/>
                  <a:pt x="15197" y="24207"/>
                </a:cubicBezTo>
                <a:cubicBezTo>
                  <a:pt x="15470" y="22992"/>
                  <a:pt x="14999" y="21777"/>
                  <a:pt x="14602" y="20637"/>
                </a:cubicBezTo>
                <a:cubicBezTo>
                  <a:pt x="14007" y="18827"/>
                  <a:pt x="13586" y="16943"/>
                  <a:pt x="13709" y="15059"/>
                </a:cubicBezTo>
                <a:cubicBezTo>
                  <a:pt x="13809" y="13622"/>
                  <a:pt x="14205" y="12233"/>
                  <a:pt x="14453" y="10820"/>
                </a:cubicBezTo>
                <a:cubicBezTo>
                  <a:pt x="14800" y="8614"/>
                  <a:pt x="14726" y="6284"/>
                  <a:pt x="13809" y="4251"/>
                </a:cubicBezTo>
                <a:cubicBezTo>
                  <a:pt x="12916" y="2194"/>
                  <a:pt x="11082" y="508"/>
                  <a:pt x="8875" y="86"/>
                </a:cubicBezTo>
                <a:cubicBezTo>
                  <a:pt x="8561" y="29"/>
                  <a:pt x="8243" y="1"/>
                  <a:pt x="7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7"/>
          <p:cNvSpPr/>
          <p:nvPr/>
        </p:nvSpPr>
        <p:spPr>
          <a:xfrm rot="6299908">
            <a:off x="3966044" y="4433439"/>
            <a:ext cx="555334" cy="1029915"/>
          </a:xfrm>
          <a:custGeom>
            <a:avLst/>
            <a:gdLst/>
            <a:ahLst/>
            <a:cxnLst/>
            <a:rect l="l" t="t" r="r" b="b"/>
            <a:pathLst>
              <a:path w="16883" h="31311" fill="none" extrusionOk="0">
                <a:moveTo>
                  <a:pt x="4289" y="2058"/>
                </a:moveTo>
                <a:cubicBezTo>
                  <a:pt x="1811" y="3298"/>
                  <a:pt x="1" y="6297"/>
                  <a:pt x="1017" y="8876"/>
                </a:cubicBezTo>
                <a:cubicBezTo>
                  <a:pt x="1587" y="10313"/>
                  <a:pt x="2876" y="11305"/>
                  <a:pt x="3818" y="12520"/>
                </a:cubicBezTo>
                <a:cubicBezTo>
                  <a:pt x="5777" y="14949"/>
                  <a:pt x="6322" y="18444"/>
                  <a:pt x="5256" y="21394"/>
                </a:cubicBezTo>
                <a:cubicBezTo>
                  <a:pt x="4760" y="22708"/>
                  <a:pt x="3967" y="23923"/>
                  <a:pt x="3744" y="25311"/>
                </a:cubicBezTo>
                <a:cubicBezTo>
                  <a:pt x="3347" y="27765"/>
                  <a:pt x="5132" y="30368"/>
                  <a:pt x="7562" y="30913"/>
                </a:cubicBezTo>
                <a:cubicBezTo>
                  <a:pt x="9347" y="31310"/>
                  <a:pt x="11255" y="30641"/>
                  <a:pt x="12668" y="29451"/>
                </a:cubicBezTo>
                <a:cubicBezTo>
                  <a:pt x="14057" y="28261"/>
                  <a:pt x="14974" y="26600"/>
                  <a:pt x="15594" y="24865"/>
                </a:cubicBezTo>
                <a:cubicBezTo>
                  <a:pt x="16883" y="21122"/>
                  <a:pt x="16734" y="16883"/>
                  <a:pt x="15197" y="13214"/>
                </a:cubicBezTo>
                <a:cubicBezTo>
                  <a:pt x="14503" y="11528"/>
                  <a:pt x="13511" y="9991"/>
                  <a:pt x="12867" y="8281"/>
                </a:cubicBezTo>
                <a:cubicBezTo>
                  <a:pt x="12173" y="6471"/>
                  <a:pt x="12594" y="2926"/>
                  <a:pt x="11181" y="1538"/>
                </a:cubicBezTo>
                <a:cubicBezTo>
                  <a:pt x="9669" y="1"/>
                  <a:pt x="5901" y="1240"/>
                  <a:pt x="4289" y="2058"/>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00" name="Google Shape;1400;p37"/>
          <p:cNvGrpSpPr/>
          <p:nvPr/>
        </p:nvGrpSpPr>
        <p:grpSpPr>
          <a:xfrm>
            <a:off x="924399" y="70033"/>
            <a:ext cx="293748" cy="298803"/>
            <a:chOff x="2300600" y="1393350"/>
            <a:chExt cx="143825" cy="146300"/>
          </a:xfrm>
        </p:grpSpPr>
        <p:sp>
          <p:nvSpPr>
            <p:cNvPr id="1401" name="Google Shape;1401;p37"/>
            <p:cNvSpPr/>
            <p:nvPr/>
          </p:nvSpPr>
          <p:spPr>
            <a:xfrm>
              <a:off x="2334075" y="1404525"/>
              <a:ext cx="76875" cy="1875"/>
            </a:xfrm>
            <a:custGeom>
              <a:avLst/>
              <a:gdLst/>
              <a:ahLst/>
              <a:cxnLst/>
              <a:rect l="l" t="t" r="r" b="b"/>
              <a:pathLst>
                <a:path w="3075" h="75" extrusionOk="0">
                  <a:moveTo>
                    <a:pt x="1" y="0"/>
                  </a:moveTo>
                  <a:lnTo>
                    <a:pt x="1" y="74"/>
                  </a:lnTo>
                  <a:lnTo>
                    <a:pt x="3074" y="74"/>
                  </a:lnTo>
                  <a:lnTo>
                    <a:pt x="30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7"/>
            <p:cNvSpPr/>
            <p:nvPr/>
          </p:nvSpPr>
          <p:spPr>
            <a:xfrm>
              <a:off x="2352675" y="1393350"/>
              <a:ext cx="39675" cy="1275"/>
            </a:xfrm>
            <a:custGeom>
              <a:avLst/>
              <a:gdLst/>
              <a:ahLst/>
              <a:cxnLst/>
              <a:rect l="l" t="t" r="r" b="b"/>
              <a:pathLst>
                <a:path w="1587" h="51" extrusionOk="0">
                  <a:moveTo>
                    <a:pt x="0" y="1"/>
                  </a:moveTo>
                  <a:lnTo>
                    <a:pt x="0" y="50"/>
                  </a:lnTo>
                  <a:lnTo>
                    <a:pt x="1587" y="50"/>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7"/>
            <p:cNvSpPr/>
            <p:nvPr/>
          </p:nvSpPr>
          <p:spPr>
            <a:xfrm>
              <a:off x="2352675" y="1537750"/>
              <a:ext cx="39675" cy="1900"/>
            </a:xfrm>
            <a:custGeom>
              <a:avLst/>
              <a:gdLst/>
              <a:ahLst/>
              <a:cxnLst/>
              <a:rect l="l" t="t" r="r" b="b"/>
              <a:pathLst>
                <a:path w="1587" h="76" extrusionOk="0">
                  <a:moveTo>
                    <a:pt x="0" y="1"/>
                  </a:moveTo>
                  <a:lnTo>
                    <a:pt x="0" y="75"/>
                  </a:lnTo>
                  <a:lnTo>
                    <a:pt x="1587" y="75"/>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7"/>
            <p:cNvSpPr/>
            <p:nvPr/>
          </p:nvSpPr>
          <p:spPr>
            <a:xfrm>
              <a:off x="2320450" y="1415675"/>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7"/>
            <p:cNvSpPr/>
            <p:nvPr/>
          </p:nvSpPr>
          <p:spPr>
            <a:xfrm>
              <a:off x="2311775" y="1426825"/>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7"/>
            <p:cNvSpPr/>
            <p:nvPr/>
          </p:nvSpPr>
          <p:spPr>
            <a:xfrm>
              <a:off x="2305575" y="143797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7"/>
            <p:cNvSpPr/>
            <p:nvPr/>
          </p:nvSpPr>
          <p:spPr>
            <a:xfrm>
              <a:off x="2301850" y="1449125"/>
              <a:ext cx="140700" cy="1900"/>
            </a:xfrm>
            <a:custGeom>
              <a:avLst/>
              <a:gdLst/>
              <a:ahLst/>
              <a:cxnLst/>
              <a:rect l="l" t="t" r="r" b="b"/>
              <a:pathLst>
                <a:path w="5628" h="76" extrusionOk="0">
                  <a:moveTo>
                    <a:pt x="0" y="1"/>
                  </a:moveTo>
                  <a:lnTo>
                    <a:pt x="0" y="75"/>
                  </a:lnTo>
                  <a:lnTo>
                    <a:pt x="5628" y="75"/>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7"/>
            <p:cNvSpPr/>
            <p:nvPr/>
          </p:nvSpPr>
          <p:spPr>
            <a:xfrm>
              <a:off x="2300600" y="146030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7"/>
            <p:cNvSpPr/>
            <p:nvPr/>
          </p:nvSpPr>
          <p:spPr>
            <a:xfrm>
              <a:off x="2300600" y="147145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7"/>
            <p:cNvSpPr/>
            <p:nvPr/>
          </p:nvSpPr>
          <p:spPr>
            <a:xfrm>
              <a:off x="2301850" y="1482600"/>
              <a:ext cx="140700" cy="1275"/>
            </a:xfrm>
            <a:custGeom>
              <a:avLst/>
              <a:gdLst/>
              <a:ahLst/>
              <a:cxnLst/>
              <a:rect l="l" t="t" r="r" b="b"/>
              <a:pathLst>
                <a:path w="5628" h="51" extrusionOk="0">
                  <a:moveTo>
                    <a:pt x="0" y="1"/>
                  </a:moveTo>
                  <a:lnTo>
                    <a:pt x="0" y="50"/>
                  </a:lnTo>
                  <a:lnTo>
                    <a:pt x="5628" y="50"/>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7"/>
            <p:cNvSpPr/>
            <p:nvPr/>
          </p:nvSpPr>
          <p:spPr>
            <a:xfrm>
              <a:off x="2305575" y="149312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7"/>
            <p:cNvSpPr/>
            <p:nvPr/>
          </p:nvSpPr>
          <p:spPr>
            <a:xfrm>
              <a:off x="2311775" y="1504300"/>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7"/>
            <p:cNvSpPr/>
            <p:nvPr/>
          </p:nvSpPr>
          <p:spPr>
            <a:xfrm>
              <a:off x="2320450" y="1515450"/>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7"/>
            <p:cNvSpPr/>
            <p:nvPr/>
          </p:nvSpPr>
          <p:spPr>
            <a:xfrm>
              <a:off x="2334075" y="1526600"/>
              <a:ext cx="76875" cy="1875"/>
            </a:xfrm>
            <a:custGeom>
              <a:avLst/>
              <a:gdLst/>
              <a:ahLst/>
              <a:cxnLst/>
              <a:rect l="l" t="t" r="r" b="b"/>
              <a:pathLst>
                <a:path w="3075" h="75" extrusionOk="0">
                  <a:moveTo>
                    <a:pt x="1" y="1"/>
                  </a:moveTo>
                  <a:lnTo>
                    <a:pt x="1" y="75"/>
                  </a:lnTo>
                  <a:lnTo>
                    <a:pt x="3074" y="75"/>
                  </a:lnTo>
                  <a:lnTo>
                    <a:pt x="30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5" name="Google Shape;1415;p37"/>
          <p:cNvGrpSpPr/>
          <p:nvPr/>
        </p:nvGrpSpPr>
        <p:grpSpPr>
          <a:xfrm>
            <a:off x="8753024" y="1247433"/>
            <a:ext cx="293748" cy="298803"/>
            <a:chOff x="2300600" y="1393350"/>
            <a:chExt cx="143825" cy="146300"/>
          </a:xfrm>
        </p:grpSpPr>
        <p:sp>
          <p:nvSpPr>
            <p:cNvPr id="1416" name="Google Shape;1416;p37"/>
            <p:cNvSpPr/>
            <p:nvPr/>
          </p:nvSpPr>
          <p:spPr>
            <a:xfrm>
              <a:off x="2334075" y="1404525"/>
              <a:ext cx="76875" cy="1875"/>
            </a:xfrm>
            <a:custGeom>
              <a:avLst/>
              <a:gdLst/>
              <a:ahLst/>
              <a:cxnLst/>
              <a:rect l="l" t="t" r="r" b="b"/>
              <a:pathLst>
                <a:path w="3075" h="75" extrusionOk="0">
                  <a:moveTo>
                    <a:pt x="1" y="0"/>
                  </a:moveTo>
                  <a:lnTo>
                    <a:pt x="1" y="74"/>
                  </a:lnTo>
                  <a:lnTo>
                    <a:pt x="3074" y="74"/>
                  </a:lnTo>
                  <a:lnTo>
                    <a:pt x="30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7"/>
            <p:cNvSpPr/>
            <p:nvPr/>
          </p:nvSpPr>
          <p:spPr>
            <a:xfrm>
              <a:off x="2352675" y="1393350"/>
              <a:ext cx="39675" cy="1275"/>
            </a:xfrm>
            <a:custGeom>
              <a:avLst/>
              <a:gdLst/>
              <a:ahLst/>
              <a:cxnLst/>
              <a:rect l="l" t="t" r="r" b="b"/>
              <a:pathLst>
                <a:path w="1587" h="51" extrusionOk="0">
                  <a:moveTo>
                    <a:pt x="0" y="1"/>
                  </a:moveTo>
                  <a:lnTo>
                    <a:pt x="0" y="50"/>
                  </a:lnTo>
                  <a:lnTo>
                    <a:pt x="1587" y="50"/>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7"/>
            <p:cNvSpPr/>
            <p:nvPr/>
          </p:nvSpPr>
          <p:spPr>
            <a:xfrm>
              <a:off x="2352675" y="1537750"/>
              <a:ext cx="39675" cy="1900"/>
            </a:xfrm>
            <a:custGeom>
              <a:avLst/>
              <a:gdLst/>
              <a:ahLst/>
              <a:cxnLst/>
              <a:rect l="l" t="t" r="r" b="b"/>
              <a:pathLst>
                <a:path w="1587" h="76" extrusionOk="0">
                  <a:moveTo>
                    <a:pt x="0" y="1"/>
                  </a:moveTo>
                  <a:lnTo>
                    <a:pt x="0" y="75"/>
                  </a:lnTo>
                  <a:lnTo>
                    <a:pt x="1587" y="75"/>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37"/>
            <p:cNvSpPr/>
            <p:nvPr/>
          </p:nvSpPr>
          <p:spPr>
            <a:xfrm>
              <a:off x="2320450" y="1415675"/>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7"/>
            <p:cNvSpPr/>
            <p:nvPr/>
          </p:nvSpPr>
          <p:spPr>
            <a:xfrm>
              <a:off x="2311775" y="1426825"/>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7"/>
            <p:cNvSpPr/>
            <p:nvPr/>
          </p:nvSpPr>
          <p:spPr>
            <a:xfrm>
              <a:off x="2305575" y="143797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37"/>
            <p:cNvSpPr/>
            <p:nvPr/>
          </p:nvSpPr>
          <p:spPr>
            <a:xfrm>
              <a:off x="2301850" y="1449125"/>
              <a:ext cx="140700" cy="1900"/>
            </a:xfrm>
            <a:custGeom>
              <a:avLst/>
              <a:gdLst/>
              <a:ahLst/>
              <a:cxnLst/>
              <a:rect l="l" t="t" r="r" b="b"/>
              <a:pathLst>
                <a:path w="5628" h="76" extrusionOk="0">
                  <a:moveTo>
                    <a:pt x="0" y="1"/>
                  </a:moveTo>
                  <a:lnTo>
                    <a:pt x="0" y="75"/>
                  </a:lnTo>
                  <a:lnTo>
                    <a:pt x="5628" y="75"/>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37"/>
            <p:cNvSpPr/>
            <p:nvPr/>
          </p:nvSpPr>
          <p:spPr>
            <a:xfrm>
              <a:off x="2300600" y="146030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7"/>
            <p:cNvSpPr/>
            <p:nvPr/>
          </p:nvSpPr>
          <p:spPr>
            <a:xfrm>
              <a:off x="2300600" y="147145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7"/>
            <p:cNvSpPr/>
            <p:nvPr/>
          </p:nvSpPr>
          <p:spPr>
            <a:xfrm>
              <a:off x="2301850" y="1482600"/>
              <a:ext cx="140700" cy="1275"/>
            </a:xfrm>
            <a:custGeom>
              <a:avLst/>
              <a:gdLst/>
              <a:ahLst/>
              <a:cxnLst/>
              <a:rect l="l" t="t" r="r" b="b"/>
              <a:pathLst>
                <a:path w="5628" h="51" extrusionOk="0">
                  <a:moveTo>
                    <a:pt x="0" y="1"/>
                  </a:moveTo>
                  <a:lnTo>
                    <a:pt x="0" y="50"/>
                  </a:lnTo>
                  <a:lnTo>
                    <a:pt x="5628" y="50"/>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7"/>
            <p:cNvSpPr/>
            <p:nvPr/>
          </p:nvSpPr>
          <p:spPr>
            <a:xfrm>
              <a:off x="2305575" y="149312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7"/>
            <p:cNvSpPr/>
            <p:nvPr/>
          </p:nvSpPr>
          <p:spPr>
            <a:xfrm>
              <a:off x="2311775" y="1504300"/>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37"/>
            <p:cNvSpPr/>
            <p:nvPr/>
          </p:nvSpPr>
          <p:spPr>
            <a:xfrm>
              <a:off x="2320450" y="1515450"/>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7"/>
            <p:cNvSpPr/>
            <p:nvPr/>
          </p:nvSpPr>
          <p:spPr>
            <a:xfrm>
              <a:off x="2334075" y="1526600"/>
              <a:ext cx="76875" cy="1875"/>
            </a:xfrm>
            <a:custGeom>
              <a:avLst/>
              <a:gdLst/>
              <a:ahLst/>
              <a:cxnLst/>
              <a:rect l="l" t="t" r="r" b="b"/>
              <a:pathLst>
                <a:path w="3075" h="75" extrusionOk="0">
                  <a:moveTo>
                    <a:pt x="1" y="1"/>
                  </a:moveTo>
                  <a:lnTo>
                    <a:pt x="1" y="75"/>
                  </a:lnTo>
                  <a:lnTo>
                    <a:pt x="3074" y="75"/>
                  </a:lnTo>
                  <a:lnTo>
                    <a:pt x="30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0" name="Google Shape;1430;p37"/>
          <p:cNvGrpSpPr/>
          <p:nvPr/>
        </p:nvGrpSpPr>
        <p:grpSpPr>
          <a:xfrm>
            <a:off x="7907774" y="4722308"/>
            <a:ext cx="293748" cy="298803"/>
            <a:chOff x="2300600" y="1393350"/>
            <a:chExt cx="143825" cy="146300"/>
          </a:xfrm>
        </p:grpSpPr>
        <p:sp>
          <p:nvSpPr>
            <p:cNvPr id="1431" name="Google Shape;1431;p37"/>
            <p:cNvSpPr/>
            <p:nvPr/>
          </p:nvSpPr>
          <p:spPr>
            <a:xfrm>
              <a:off x="2334075" y="1404525"/>
              <a:ext cx="76875" cy="1875"/>
            </a:xfrm>
            <a:custGeom>
              <a:avLst/>
              <a:gdLst/>
              <a:ahLst/>
              <a:cxnLst/>
              <a:rect l="l" t="t" r="r" b="b"/>
              <a:pathLst>
                <a:path w="3075" h="75" extrusionOk="0">
                  <a:moveTo>
                    <a:pt x="1" y="0"/>
                  </a:moveTo>
                  <a:lnTo>
                    <a:pt x="1" y="74"/>
                  </a:lnTo>
                  <a:lnTo>
                    <a:pt x="3074" y="74"/>
                  </a:lnTo>
                  <a:lnTo>
                    <a:pt x="30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7"/>
            <p:cNvSpPr/>
            <p:nvPr/>
          </p:nvSpPr>
          <p:spPr>
            <a:xfrm>
              <a:off x="2352675" y="1393350"/>
              <a:ext cx="39675" cy="1275"/>
            </a:xfrm>
            <a:custGeom>
              <a:avLst/>
              <a:gdLst/>
              <a:ahLst/>
              <a:cxnLst/>
              <a:rect l="l" t="t" r="r" b="b"/>
              <a:pathLst>
                <a:path w="1587" h="51" extrusionOk="0">
                  <a:moveTo>
                    <a:pt x="0" y="1"/>
                  </a:moveTo>
                  <a:lnTo>
                    <a:pt x="0" y="50"/>
                  </a:lnTo>
                  <a:lnTo>
                    <a:pt x="1587" y="50"/>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7"/>
            <p:cNvSpPr/>
            <p:nvPr/>
          </p:nvSpPr>
          <p:spPr>
            <a:xfrm>
              <a:off x="2352675" y="1537750"/>
              <a:ext cx="39675" cy="1900"/>
            </a:xfrm>
            <a:custGeom>
              <a:avLst/>
              <a:gdLst/>
              <a:ahLst/>
              <a:cxnLst/>
              <a:rect l="l" t="t" r="r" b="b"/>
              <a:pathLst>
                <a:path w="1587" h="76" extrusionOk="0">
                  <a:moveTo>
                    <a:pt x="0" y="1"/>
                  </a:moveTo>
                  <a:lnTo>
                    <a:pt x="0" y="75"/>
                  </a:lnTo>
                  <a:lnTo>
                    <a:pt x="1587" y="75"/>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7"/>
            <p:cNvSpPr/>
            <p:nvPr/>
          </p:nvSpPr>
          <p:spPr>
            <a:xfrm>
              <a:off x="2320450" y="1415675"/>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7"/>
            <p:cNvSpPr/>
            <p:nvPr/>
          </p:nvSpPr>
          <p:spPr>
            <a:xfrm>
              <a:off x="2311775" y="1426825"/>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7"/>
            <p:cNvSpPr/>
            <p:nvPr/>
          </p:nvSpPr>
          <p:spPr>
            <a:xfrm>
              <a:off x="2305575" y="143797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7"/>
            <p:cNvSpPr/>
            <p:nvPr/>
          </p:nvSpPr>
          <p:spPr>
            <a:xfrm>
              <a:off x="2301850" y="1449125"/>
              <a:ext cx="140700" cy="1900"/>
            </a:xfrm>
            <a:custGeom>
              <a:avLst/>
              <a:gdLst/>
              <a:ahLst/>
              <a:cxnLst/>
              <a:rect l="l" t="t" r="r" b="b"/>
              <a:pathLst>
                <a:path w="5628" h="76" extrusionOk="0">
                  <a:moveTo>
                    <a:pt x="0" y="1"/>
                  </a:moveTo>
                  <a:lnTo>
                    <a:pt x="0" y="75"/>
                  </a:lnTo>
                  <a:lnTo>
                    <a:pt x="5628" y="75"/>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7"/>
            <p:cNvSpPr/>
            <p:nvPr/>
          </p:nvSpPr>
          <p:spPr>
            <a:xfrm>
              <a:off x="2300600" y="146030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7"/>
            <p:cNvSpPr/>
            <p:nvPr/>
          </p:nvSpPr>
          <p:spPr>
            <a:xfrm>
              <a:off x="2300600" y="147145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37"/>
            <p:cNvSpPr/>
            <p:nvPr/>
          </p:nvSpPr>
          <p:spPr>
            <a:xfrm>
              <a:off x="2301850" y="1482600"/>
              <a:ext cx="140700" cy="1275"/>
            </a:xfrm>
            <a:custGeom>
              <a:avLst/>
              <a:gdLst/>
              <a:ahLst/>
              <a:cxnLst/>
              <a:rect l="l" t="t" r="r" b="b"/>
              <a:pathLst>
                <a:path w="5628" h="51" extrusionOk="0">
                  <a:moveTo>
                    <a:pt x="0" y="1"/>
                  </a:moveTo>
                  <a:lnTo>
                    <a:pt x="0" y="50"/>
                  </a:lnTo>
                  <a:lnTo>
                    <a:pt x="5628" y="50"/>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37"/>
            <p:cNvSpPr/>
            <p:nvPr/>
          </p:nvSpPr>
          <p:spPr>
            <a:xfrm>
              <a:off x="2305575" y="149312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7"/>
            <p:cNvSpPr/>
            <p:nvPr/>
          </p:nvSpPr>
          <p:spPr>
            <a:xfrm>
              <a:off x="2311775" y="1504300"/>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7"/>
            <p:cNvSpPr/>
            <p:nvPr/>
          </p:nvSpPr>
          <p:spPr>
            <a:xfrm>
              <a:off x="2320450" y="1515450"/>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7"/>
            <p:cNvSpPr/>
            <p:nvPr/>
          </p:nvSpPr>
          <p:spPr>
            <a:xfrm>
              <a:off x="2334075" y="1526600"/>
              <a:ext cx="76875" cy="1875"/>
            </a:xfrm>
            <a:custGeom>
              <a:avLst/>
              <a:gdLst/>
              <a:ahLst/>
              <a:cxnLst/>
              <a:rect l="l" t="t" r="r" b="b"/>
              <a:pathLst>
                <a:path w="3075" h="75" extrusionOk="0">
                  <a:moveTo>
                    <a:pt x="1" y="1"/>
                  </a:moveTo>
                  <a:lnTo>
                    <a:pt x="1" y="75"/>
                  </a:lnTo>
                  <a:lnTo>
                    <a:pt x="3074" y="75"/>
                  </a:lnTo>
                  <a:lnTo>
                    <a:pt x="30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5" name="Google Shape;1445;p37"/>
          <p:cNvGrpSpPr/>
          <p:nvPr/>
        </p:nvGrpSpPr>
        <p:grpSpPr>
          <a:xfrm rot="-5400000">
            <a:off x="8771049" y="3325648"/>
            <a:ext cx="257707" cy="139464"/>
            <a:chOff x="2816049" y="5044998"/>
            <a:chExt cx="257707" cy="139464"/>
          </a:xfrm>
        </p:grpSpPr>
        <p:sp>
          <p:nvSpPr>
            <p:cNvPr id="1446" name="Google Shape;1446;p37"/>
            <p:cNvSpPr/>
            <p:nvPr/>
          </p:nvSpPr>
          <p:spPr>
            <a:xfrm>
              <a:off x="2956297" y="5046610"/>
              <a:ext cx="117459" cy="135386"/>
            </a:xfrm>
            <a:custGeom>
              <a:avLst/>
              <a:gdLst/>
              <a:ahLst/>
              <a:cxnLst/>
              <a:rect l="l" t="t" r="r" b="b"/>
              <a:pathLst>
                <a:path w="3571" h="4116" extrusionOk="0">
                  <a:moveTo>
                    <a:pt x="1" y="1"/>
                  </a:moveTo>
                  <a:lnTo>
                    <a:pt x="2058" y="2058"/>
                  </a:lnTo>
                  <a:lnTo>
                    <a:pt x="1" y="4116"/>
                  </a:lnTo>
                  <a:lnTo>
                    <a:pt x="1513" y="4116"/>
                  </a:lnTo>
                  <a:lnTo>
                    <a:pt x="3570" y="2058"/>
                  </a:lnTo>
                  <a:lnTo>
                    <a:pt x="15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37"/>
            <p:cNvSpPr/>
            <p:nvPr/>
          </p:nvSpPr>
          <p:spPr>
            <a:xfrm>
              <a:off x="2834008" y="5046610"/>
              <a:ext cx="117426" cy="135386"/>
            </a:xfrm>
            <a:custGeom>
              <a:avLst/>
              <a:gdLst/>
              <a:ahLst/>
              <a:cxnLst/>
              <a:rect l="l" t="t" r="r" b="b"/>
              <a:pathLst>
                <a:path w="3570" h="4116" extrusionOk="0">
                  <a:moveTo>
                    <a:pt x="0" y="1"/>
                  </a:moveTo>
                  <a:lnTo>
                    <a:pt x="2058" y="2058"/>
                  </a:lnTo>
                  <a:lnTo>
                    <a:pt x="0" y="4116"/>
                  </a:lnTo>
                  <a:lnTo>
                    <a:pt x="1512" y="4116"/>
                  </a:lnTo>
                  <a:lnTo>
                    <a:pt x="3570" y="2058"/>
                  </a:lnTo>
                  <a:lnTo>
                    <a:pt x="15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37"/>
            <p:cNvSpPr/>
            <p:nvPr/>
          </p:nvSpPr>
          <p:spPr>
            <a:xfrm>
              <a:off x="2937549" y="5044998"/>
              <a:ext cx="124794" cy="139464"/>
            </a:xfrm>
            <a:custGeom>
              <a:avLst/>
              <a:gdLst/>
              <a:ahLst/>
              <a:cxnLst/>
              <a:rect l="l" t="t" r="r" b="b"/>
              <a:pathLst>
                <a:path w="3794" h="4240" extrusionOk="0">
                  <a:moveTo>
                    <a:pt x="1637" y="124"/>
                  </a:moveTo>
                  <a:lnTo>
                    <a:pt x="3645" y="2107"/>
                  </a:lnTo>
                  <a:lnTo>
                    <a:pt x="1637" y="4115"/>
                  </a:lnTo>
                  <a:lnTo>
                    <a:pt x="273" y="4115"/>
                  </a:lnTo>
                  <a:lnTo>
                    <a:pt x="2281" y="2107"/>
                  </a:lnTo>
                  <a:lnTo>
                    <a:pt x="273" y="124"/>
                  </a:lnTo>
                  <a:close/>
                  <a:moveTo>
                    <a:pt x="0" y="0"/>
                  </a:moveTo>
                  <a:lnTo>
                    <a:pt x="2132" y="2107"/>
                  </a:lnTo>
                  <a:lnTo>
                    <a:pt x="0" y="4239"/>
                  </a:lnTo>
                  <a:lnTo>
                    <a:pt x="1686" y="4239"/>
                  </a:lnTo>
                  <a:lnTo>
                    <a:pt x="3793" y="2107"/>
                  </a:lnTo>
                  <a:lnTo>
                    <a:pt x="16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7"/>
            <p:cNvSpPr/>
            <p:nvPr/>
          </p:nvSpPr>
          <p:spPr>
            <a:xfrm>
              <a:off x="2816049" y="5044998"/>
              <a:ext cx="124794" cy="139464"/>
            </a:xfrm>
            <a:custGeom>
              <a:avLst/>
              <a:gdLst/>
              <a:ahLst/>
              <a:cxnLst/>
              <a:rect l="l" t="t" r="r" b="b"/>
              <a:pathLst>
                <a:path w="3794" h="4240" extrusionOk="0">
                  <a:moveTo>
                    <a:pt x="1637" y="124"/>
                  </a:moveTo>
                  <a:lnTo>
                    <a:pt x="3620" y="2107"/>
                  </a:lnTo>
                  <a:lnTo>
                    <a:pt x="1637" y="4115"/>
                  </a:lnTo>
                  <a:lnTo>
                    <a:pt x="274" y="4115"/>
                  </a:lnTo>
                  <a:lnTo>
                    <a:pt x="2257" y="2107"/>
                  </a:lnTo>
                  <a:lnTo>
                    <a:pt x="274" y="124"/>
                  </a:lnTo>
                  <a:close/>
                  <a:moveTo>
                    <a:pt x="1" y="0"/>
                  </a:moveTo>
                  <a:lnTo>
                    <a:pt x="2108" y="2107"/>
                  </a:lnTo>
                  <a:lnTo>
                    <a:pt x="1" y="4239"/>
                  </a:lnTo>
                  <a:lnTo>
                    <a:pt x="1662" y="4239"/>
                  </a:lnTo>
                  <a:lnTo>
                    <a:pt x="3794" y="2107"/>
                  </a:lnTo>
                  <a:lnTo>
                    <a:pt x="16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0" name="Google Shape;1450;p37"/>
          <p:cNvGrpSpPr/>
          <p:nvPr/>
        </p:nvGrpSpPr>
        <p:grpSpPr>
          <a:xfrm>
            <a:off x="1949251" y="4887409"/>
            <a:ext cx="238104" cy="128873"/>
            <a:chOff x="1205726" y="4807721"/>
            <a:chExt cx="238104" cy="128873"/>
          </a:xfrm>
        </p:grpSpPr>
        <p:sp>
          <p:nvSpPr>
            <p:cNvPr id="1451" name="Google Shape;1451;p37"/>
            <p:cNvSpPr/>
            <p:nvPr/>
          </p:nvSpPr>
          <p:spPr>
            <a:xfrm>
              <a:off x="1335350" y="4809333"/>
              <a:ext cx="108479" cy="125616"/>
            </a:xfrm>
            <a:custGeom>
              <a:avLst/>
              <a:gdLst/>
              <a:ahLst/>
              <a:cxnLst/>
              <a:rect l="l" t="t" r="r" b="b"/>
              <a:pathLst>
                <a:path w="3298" h="3819" extrusionOk="0">
                  <a:moveTo>
                    <a:pt x="1" y="1"/>
                  </a:moveTo>
                  <a:lnTo>
                    <a:pt x="1885" y="1910"/>
                  </a:lnTo>
                  <a:lnTo>
                    <a:pt x="1" y="3818"/>
                  </a:lnTo>
                  <a:lnTo>
                    <a:pt x="1389" y="3818"/>
                  </a:lnTo>
                  <a:lnTo>
                    <a:pt x="3298" y="1910"/>
                  </a:lnTo>
                  <a:lnTo>
                    <a:pt x="1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7"/>
            <p:cNvSpPr/>
            <p:nvPr/>
          </p:nvSpPr>
          <p:spPr>
            <a:xfrm>
              <a:off x="1222829" y="4809333"/>
              <a:ext cx="108479" cy="125616"/>
            </a:xfrm>
            <a:custGeom>
              <a:avLst/>
              <a:gdLst/>
              <a:ahLst/>
              <a:cxnLst/>
              <a:rect l="l" t="t" r="r" b="b"/>
              <a:pathLst>
                <a:path w="3298" h="3819" extrusionOk="0">
                  <a:moveTo>
                    <a:pt x="1" y="1"/>
                  </a:moveTo>
                  <a:lnTo>
                    <a:pt x="1885" y="1910"/>
                  </a:lnTo>
                  <a:lnTo>
                    <a:pt x="1" y="3818"/>
                  </a:lnTo>
                  <a:lnTo>
                    <a:pt x="1389" y="3818"/>
                  </a:lnTo>
                  <a:lnTo>
                    <a:pt x="3298" y="1910"/>
                  </a:lnTo>
                  <a:lnTo>
                    <a:pt x="138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37"/>
            <p:cNvSpPr/>
            <p:nvPr/>
          </p:nvSpPr>
          <p:spPr>
            <a:xfrm>
              <a:off x="1318247" y="4807721"/>
              <a:ext cx="114992" cy="128873"/>
            </a:xfrm>
            <a:custGeom>
              <a:avLst/>
              <a:gdLst/>
              <a:ahLst/>
              <a:cxnLst/>
              <a:rect l="l" t="t" r="r" b="b"/>
              <a:pathLst>
                <a:path w="3496" h="3918" extrusionOk="0">
                  <a:moveTo>
                    <a:pt x="1512" y="124"/>
                  </a:moveTo>
                  <a:lnTo>
                    <a:pt x="3347" y="1959"/>
                  </a:lnTo>
                  <a:lnTo>
                    <a:pt x="1512" y="3793"/>
                  </a:lnTo>
                  <a:lnTo>
                    <a:pt x="248" y="3793"/>
                  </a:lnTo>
                  <a:lnTo>
                    <a:pt x="2107" y="1959"/>
                  </a:lnTo>
                  <a:lnTo>
                    <a:pt x="248" y="124"/>
                  </a:lnTo>
                  <a:close/>
                  <a:moveTo>
                    <a:pt x="0" y="0"/>
                  </a:moveTo>
                  <a:lnTo>
                    <a:pt x="1959" y="1959"/>
                  </a:lnTo>
                  <a:lnTo>
                    <a:pt x="0" y="3917"/>
                  </a:lnTo>
                  <a:lnTo>
                    <a:pt x="1562" y="3917"/>
                  </a:lnTo>
                  <a:lnTo>
                    <a:pt x="3496" y="1959"/>
                  </a:lnTo>
                  <a:lnTo>
                    <a:pt x="15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37"/>
            <p:cNvSpPr/>
            <p:nvPr/>
          </p:nvSpPr>
          <p:spPr>
            <a:xfrm>
              <a:off x="1205726" y="4807721"/>
              <a:ext cx="114992" cy="128873"/>
            </a:xfrm>
            <a:custGeom>
              <a:avLst/>
              <a:gdLst/>
              <a:ahLst/>
              <a:cxnLst/>
              <a:rect l="l" t="t" r="r" b="b"/>
              <a:pathLst>
                <a:path w="3496" h="3918" extrusionOk="0">
                  <a:moveTo>
                    <a:pt x="1512" y="124"/>
                  </a:moveTo>
                  <a:lnTo>
                    <a:pt x="3347" y="1959"/>
                  </a:lnTo>
                  <a:lnTo>
                    <a:pt x="1512" y="3793"/>
                  </a:lnTo>
                  <a:lnTo>
                    <a:pt x="248" y="3793"/>
                  </a:lnTo>
                  <a:lnTo>
                    <a:pt x="2107" y="1959"/>
                  </a:lnTo>
                  <a:lnTo>
                    <a:pt x="248" y="124"/>
                  </a:lnTo>
                  <a:close/>
                  <a:moveTo>
                    <a:pt x="0" y="0"/>
                  </a:moveTo>
                  <a:lnTo>
                    <a:pt x="1959" y="1959"/>
                  </a:lnTo>
                  <a:lnTo>
                    <a:pt x="0" y="3917"/>
                  </a:lnTo>
                  <a:lnTo>
                    <a:pt x="1562" y="3917"/>
                  </a:lnTo>
                  <a:lnTo>
                    <a:pt x="3496" y="1959"/>
                  </a:lnTo>
                  <a:lnTo>
                    <a:pt x="15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5" name="Google Shape;1455;p37"/>
          <p:cNvGrpSpPr/>
          <p:nvPr/>
        </p:nvGrpSpPr>
        <p:grpSpPr>
          <a:xfrm>
            <a:off x="2476408" y="149686"/>
            <a:ext cx="258497" cy="139464"/>
            <a:chOff x="680746" y="1686649"/>
            <a:chExt cx="258497" cy="139464"/>
          </a:xfrm>
        </p:grpSpPr>
        <p:sp>
          <p:nvSpPr>
            <p:cNvPr id="1456" name="Google Shape;1456;p37"/>
            <p:cNvSpPr/>
            <p:nvPr/>
          </p:nvSpPr>
          <p:spPr>
            <a:xfrm>
              <a:off x="820994" y="1688261"/>
              <a:ext cx="118249" cy="135386"/>
            </a:xfrm>
            <a:custGeom>
              <a:avLst/>
              <a:gdLst/>
              <a:ahLst/>
              <a:cxnLst/>
              <a:rect l="l" t="t" r="r" b="b"/>
              <a:pathLst>
                <a:path w="3595" h="4116" extrusionOk="0">
                  <a:moveTo>
                    <a:pt x="0" y="1"/>
                  </a:moveTo>
                  <a:lnTo>
                    <a:pt x="2058" y="2058"/>
                  </a:lnTo>
                  <a:lnTo>
                    <a:pt x="0" y="4116"/>
                  </a:lnTo>
                  <a:lnTo>
                    <a:pt x="1537" y="4116"/>
                  </a:lnTo>
                  <a:lnTo>
                    <a:pt x="3595" y="2058"/>
                  </a:lnTo>
                  <a:lnTo>
                    <a:pt x="15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37"/>
            <p:cNvSpPr/>
            <p:nvPr/>
          </p:nvSpPr>
          <p:spPr>
            <a:xfrm>
              <a:off x="699494" y="1688261"/>
              <a:ext cx="117459" cy="135386"/>
            </a:xfrm>
            <a:custGeom>
              <a:avLst/>
              <a:gdLst/>
              <a:ahLst/>
              <a:cxnLst/>
              <a:rect l="l" t="t" r="r" b="b"/>
              <a:pathLst>
                <a:path w="3571" h="4116" extrusionOk="0">
                  <a:moveTo>
                    <a:pt x="0" y="1"/>
                  </a:moveTo>
                  <a:lnTo>
                    <a:pt x="2058" y="2058"/>
                  </a:lnTo>
                  <a:lnTo>
                    <a:pt x="0" y="4116"/>
                  </a:lnTo>
                  <a:lnTo>
                    <a:pt x="1513" y="4116"/>
                  </a:lnTo>
                  <a:lnTo>
                    <a:pt x="3570" y="2058"/>
                  </a:lnTo>
                  <a:lnTo>
                    <a:pt x="151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37"/>
            <p:cNvSpPr/>
            <p:nvPr/>
          </p:nvSpPr>
          <p:spPr>
            <a:xfrm>
              <a:off x="803035" y="1686649"/>
              <a:ext cx="124794" cy="139464"/>
            </a:xfrm>
            <a:custGeom>
              <a:avLst/>
              <a:gdLst/>
              <a:ahLst/>
              <a:cxnLst/>
              <a:rect l="l" t="t" r="r" b="b"/>
              <a:pathLst>
                <a:path w="3794" h="4240" extrusionOk="0">
                  <a:moveTo>
                    <a:pt x="1637" y="124"/>
                  </a:moveTo>
                  <a:lnTo>
                    <a:pt x="3645" y="2107"/>
                  </a:lnTo>
                  <a:lnTo>
                    <a:pt x="1637" y="4115"/>
                  </a:lnTo>
                  <a:lnTo>
                    <a:pt x="273" y="4115"/>
                  </a:lnTo>
                  <a:lnTo>
                    <a:pt x="2281" y="2107"/>
                  </a:lnTo>
                  <a:lnTo>
                    <a:pt x="273" y="124"/>
                  </a:lnTo>
                  <a:close/>
                  <a:moveTo>
                    <a:pt x="1" y="0"/>
                  </a:moveTo>
                  <a:lnTo>
                    <a:pt x="2108" y="2107"/>
                  </a:lnTo>
                  <a:lnTo>
                    <a:pt x="1" y="4239"/>
                  </a:lnTo>
                  <a:lnTo>
                    <a:pt x="1686" y="4239"/>
                  </a:lnTo>
                  <a:lnTo>
                    <a:pt x="3793" y="2107"/>
                  </a:lnTo>
                  <a:lnTo>
                    <a:pt x="16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37"/>
            <p:cNvSpPr/>
            <p:nvPr/>
          </p:nvSpPr>
          <p:spPr>
            <a:xfrm>
              <a:off x="680746" y="1686649"/>
              <a:ext cx="124794" cy="139464"/>
            </a:xfrm>
            <a:custGeom>
              <a:avLst/>
              <a:gdLst/>
              <a:ahLst/>
              <a:cxnLst/>
              <a:rect l="l" t="t" r="r" b="b"/>
              <a:pathLst>
                <a:path w="3794" h="4240" extrusionOk="0">
                  <a:moveTo>
                    <a:pt x="1636" y="124"/>
                  </a:moveTo>
                  <a:lnTo>
                    <a:pt x="3644" y="2107"/>
                  </a:lnTo>
                  <a:lnTo>
                    <a:pt x="1636" y="4115"/>
                  </a:lnTo>
                  <a:lnTo>
                    <a:pt x="273" y="4115"/>
                  </a:lnTo>
                  <a:lnTo>
                    <a:pt x="2281" y="2107"/>
                  </a:lnTo>
                  <a:lnTo>
                    <a:pt x="273" y="124"/>
                  </a:lnTo>
                  <a:close/>
                  <a:moveTo>
                    <a:pt x="0" y="0"/>
                  </a:moveTo>
                  <a:lnTo>
                    <a:pt x="2132" y="2107"/>
                  </a:lnTo>
                  <a:lnTo>
                    <a:pt x="0" y="4239"/>
                  </a:lnTo>
                  <a:lnTo>
                    <a:pt x="1686" y="4239"/>
                  </a:lnTo>
                  <a:lnTo>
                    <a:pt x="3793" y="2107"/>
                  </a:lnTo>
                  <a:lnTo>
                    <a:pt x="16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37"/>
          <p:cNvGrpSpPr/>
          <p:nvPr/>
        </p:nvGrpSpPr>
        <p:grpSpPr>
          <a:xfrm>
            <a:off x="7282797" y="210884"/>
            <a:ext cx="79928" cy="71771"/>
            <a:chOff x="2821772" y="4172559"/>
            <a:chExt cx="79928" cy="71771"/>
          </a:xfrm>
        </p:grpSpPr>
        <p:sp>
          <p:nvSpPr>
            <p:cNvPr id="1461" name="Google Shape;1461;p37"/>
            <p:cNvSpPr/>
            <p:nvPr/>
          </p:nvSpPr>
          <p:spPr>
            <a:xfrm>
              <a:off x="2821772" y="4173382"/>
              <a:ext cx="69337" cy="69337"/>
            </a:xfrm>
            <a:custGeom>
              <a:avLst/>
              <a:gdLst/>
              <a:ahLst/>
              <a:cxnLst/>
              <a:rect l="l" t="t" r="r" b="b"/>
              <a:pathLst>
                <a:path w="2108" h="2108" extrusionOk="0">
                  <a:moveTo>
                    <a:pt x="422" y="0"/>
                  </a:moveTo>
                  <a:lnTo>
                    <a:pt x="0" y="422"/>
                  </a:lnTo>
                  <a:lnTo>
                    <a:pt x="422" y="843"/>
                  </a:lnTo>
                  <a:lnTo>
                    <a:pt x="645" y="1066"/>
                  </a:lnTo>
                  <a:lnTo>
                    <a:pt x="422" y="1264"/>
                  </a:lnTo>
                  <a:lnTo>
                    <a:pt x="0" y="1686"/>
                  </a:lnTo>
                  <a:lnTo>
                    <a:pt x="422" y="2107"/>
                  </a:lnTo>
                  <a:lnTo>
                    <a:pt x="843" y="1686"/>
                  </a:lnTo>
                  <a:lnTo>
                    <a:pt x="1042" y="1487"/>
                  </a:lnTo>
                  <a:lnTo>
                    <a:pt x="1265" y="1686"/>
                  </a:lnTo>
                  <a:lnTo>
                    <a:pt x="1686" y="2107"/>
                  </a:lnTo>
                  <a:lnTo>
                    <a:pt x="2107" y="1686"/>
                  </a:lnTo>
                  <a:lnTo>
                    <a:pt x="1686" y="1264"/>
                  </a:lnTo>
                  <a:lnTo>
                    <a:pt x="1463" y="1066"/>
                  </a:lnTo>
                  <a:lnTo>
                    <a:pt x="1686" y="843"/>
                  </a:lnTo>
                  <a:lnTo>
                    <a:pt x="2107" y="422"/>
                  </a:lnTo>
                  <a:lnTo>
                    <a:pt x="1686" y="0"/>
                  </a:lnTo>
                  <a:lnTo>
                    <a:pt x="1265" y="422"/>
                  </a:lnTo>
                  <a:lnTo>
                    <a:pt x="1042" y="645"/>
                  </a:lnTo>
                  <a:lnTo>
                    <a:pt x="843" y="422"/>
                  </a:lnTo>
                  <a:lnTo>
                    <a:pt x="4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37"/>
            <p:cNvSpPr/>
            <p:nvPr/>
          </p:nvSpPr>
          <p:spPr>
            <a:xfrm>
              <a:off x="2829929" y="4172559"/>
              <a:ext cx="71771" cy="71771"/>
            </a:xfrm>
            <a:custGeom>
              <a:avLst/>
              <a:gdLst/>
              <a:ahLst/>
              <a:cxnLst/>
              <a:rect l="l" t="t" r="r" b="b"/>
              <a:pathLst>
                <a:path w="2182" h="2182" extrusionOk="0">
                  <a:moveTo>
                    <a:pt x="1711" y="75"/>
                  </a:moveTo>
                  <a:lnTo>
                    <a:pt x="2083" y="447"/>
                  </a:lnTo>
                  <a:lnTo>
                    <a:pt x="1463" y="1091"/>
                  </a:lnTo>
                  <a:lnTo>
                    <a:pt x="2083" y="1711"/>
                  </a:lnTo>
                  <a:lnTo>
                    <a:pt x="1711" y="2083"/>
                  </a:lnTo>
                  <a:lnTo>
                    <a:pt x="1091" y="1463"/>
                  </a:lnTo>
                  <a:lnTo>
                    <a:pt x="446" y="2083"/>
                  </a:lnTo>
                  <a:lnTo>
                    <a:pt x="75" y="1711"/>
                  </a:lnTo>
                  <a:lnTo>
                    <a:pt x="719" y="1091"/>
                  </a:lnTo>
                  <a:lnTo>
                    <a:pt x="75" y="447"/>
                  </a:lnTo>
                  <a:lnTo>
                    <a:pt x="446" y="75"/>
                  </a:lnTo>
                  <a:lnTo>
                    <a:pt x="1091" y="694"/>
                  </a:lnTo>
                  <a:lnTo>
                    <a:pt x="1711" y="75"/>
                  </a:lnTo>
                  <a:close/>
                  <a:moveTo>
                    <a:pt x="446" y="0"/>
                  </a:moveTo>
                  <a:lnTo>
                    <a:pt x="0" y="447"/>
                  </a:lnTo>
                  <a:lnTo>
                    <a:pt x="620" y="1091"/>
                  </a:lnTo>
                  <a:lnTo>
                    <a:pt x="0" y="1711"/>
                  </a:lnTo>
                  <a:lnTo>
                    <a:pt x="446" y="2182"/>
                  </a:lnTo>
                  <a:lnTo>
                    <a:pt x="1091" y="1537"/>
                  </a:lnTo>
                  <a:lnTo>
                    <a:pt x="1711" y="2182"/>
                  </a:lnTo>
                  <a:lnTo>
                    <a:pt x="2182" y="1711"/>
                  </a:lnTo>
                  <a:lnTo>
                    <a:pt x="1537" y="1091"/>
                  </a:lnTo>
                  <a:lnTo>
                    <a:pt x="2182" y="447"/>
                  </a:lnTo>
                  <a:lnTo>
                    <a:pt x="1711" y="0"/>
                  </a:lnTo>
                  <a:lnTo>
                    <a:pt x="1091" y="620"/>
                  </a:lnTo>
                  <a:lnTo>
                    <a:pt x="4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3" name="Google Shape;1463;p37"/>
          <p:cNvGrpSpPr/>
          <p:nvPr/>
        </p:nvGrpSpPr>
        <p:grpSpPr>
          <a:xfrm>
            <a:off x="144486" y="1330016"/>
            <a:ext cx="116536" cy="133598"/>
            <a:chOff x="1259636" y="4193916"/>
            <a:chExt cx="116536" cy="133598"/>
          </a:xfrm>
        </p:grpSpPr>
        <p:sp>
          <p:nvSpPr>
            <p:cNvPr id="1464" name="Google Shape;1464;p37"/>
            <p:cNvSpPr/>
            <p:nvPr/>
          </p:nvSpPr>
          <p:spPr>
            <a:xfrm>
              <a:off x="1274205" y="4217390"/>
              <a:ext cx="101967" cy="110124"/>
            </a:xfrm>
            <a:custGeom>
              <a:avLst/>
              <a:gdLst/>
              <a:ahLst/>
              <a:cxnLst/>
              <a:rect l="l" t="t" r="r" b="b"/>
              <a:pathLst>
                <a:path w="3100" h="3348" extrusionOk="0">
                  <a:moveTo>
                    <a:pt x="1538" y="1"/>
                  </a:moveTo>
                  <a:lnTo>
                    <a:pt x="1" y="893"/>
                  </a:lnTo>
                  <a:lnTo>
                    <a:pt x="1" y="2455"/>
                  </a:lnTo>
                  <a:lnTo>
                    <a:pt x="1538" y="3347"/>
                  </a:lnTo>
                  <a:lnTo>
                    <a:pt x="3099" y="2455"/>
                  </a:lnTo>
                  <a:lnTo>
                    <a:pt x="3099" y="893"/>
                  </a:lnTo>
                  <a:lnTo>
                    <a:pt x="15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5" name="Google Shape;1465;p37"/>
            <p:cNvGrpSpPr/>
            <p:nvPr/>
          </p:nvGrpSpPr>
          <p:grpSpPr>
            <a:xfrm>
              <a:off x="1259636" y="4193916"/>
              <a:ext cx="103578" cy="112558"/>
              <a:chOff x="2027925" y="3315775"/>
              <a:chExt cx="78725" cy="85550"/>
            </a:xfrm>
          </p:grpSpPr>
          <p:sp>
            <p:nvSpPr>
              <p:cNvPr id="1466" name="Google Shape;1466;p37"/>
              <p:cNvSpPr/>
              <p:nvPr/>
            </p:nvSpPr>
            <p:spPr>
              <a:xfrm>
                <a:off x="2027925" y="3337475"/>
                <a:ext cx="40300" cy="63850"/>
              </a:xfrm>
              <a:custGeom>
                <a:avLst/>
                <a:gdLst/>
                <a:ahLst/>
                <a:cxnLst/>
                <a:rect l="l" t="t" r="r" b="b"/>
                <a:pathLst>
                  <a:path w="1612" h="2554" extrusionOk="0">
                    <a:moveTo>
                      <a:pt x="50" y="124"/>
                    </a:moveTo>
                    <a:lnTo>
                      <a:pt x="1537" y="967"/>
                    </a:lnTo>
                    <a:lnTo>
                      <a:pt x="1537" y="2455"/>
                    </a:lnTo>
                    <a:lnTo>
                      <a:pt x="50" y="1587"/>
                    </a:lnTo>
                    <a:lnTo>
                      <a:pt x="50" y="124"/>
                    </a:lnTo>
                    <a:close/>
                    <a:moveTo>
                      <a:pt x="0" y="0"/>
                    </a:moveTo>
                    <a:lnTo>
                      <a:pt x="0" y="1637"/>
                    </a:lnTo>
                    <a:lnTo>
                      <a:pt x="1612" y="2554"/>
                    </a:lnTo>
                    <a:lnTo>
                      <a:pt x="1612" y="942"/>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37"/>
              <p:cNvSpPr/>
              <p:nvPr/>
            </p:nvSpPr>
            <p:spPr>
              <a:xfrm>
                <a:off x="2066350" y="3337475"/>
                <a:ext cx="40300" cy="63850"/>
              </a:xfrm>
              <a:custGeom>
                <a:avLst/>
                <a:gdLst/>
                <a:ahLst/>
                <a:cxnLst/>
                <a:rect l="l" t="t" r="r" b="b"/>
                <a:pathLst>
                  <a:path w="1612" h="2554" extrusionOk="0">
                    <a:moveTo>
                      <a:pt x="1562" y="124"/>
                    </a:moveTo>
                    <a:lnTo>
                      <a:pt x="1562" y="1587"/>
                    </a:lnTo>
                    <a:lnTo>
                      <a:pt x="75" y="2455"/>
                    </a:lnTo>
                    <a:lnTo>
                      <a:pt x="75" y="967"/>
                    </a:lnTo>
                    <a:lnTo>
                      <a:pt x="1562" y="124"/>
                    </a:lnTo>
                    <a:close/>
                    <a:moveTo>
                      <a:pt x="1612" y="0"/>
                    </a:moveTo>
                    <a:lnTo>
                      <a:pt x="0" y="942"/>
                    </a:lnTo>
                    <a:lnTo>
                      <a:pt x="0" y="2554"/>
                    </a:lnTo>
                    <a:lnTo>
                      <a:pt x="1612" y="1637"/>
                    </a:lnTo>
                    <a:lnTo>
                      <a:pt x="16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37"/>
              <p:cNvSpPr/>
              <p:nvPr/>
            </p:nvSpPr>
            <p:spPr>
              <a:xfrm>
                <a:off x="2027925" y="3315775"/>
                <a:ext cx="78725" cy="46525"/>
              </a:xfrm>
              <a:custGeom>
                <a:avLst/>
                <a:gdLst/>
                <a:ahLst/>
                <a:cxnLst/>
                <a:rect l="l" t="t" r="r" b="b"/>
                <a:pathLst>
                  <a:path w="3149" h="1861" extrusionOk="0">
                    <a:moveTo>
                      <a:pt x="1562" y="75"/>
                    </a:moveTo>
                    <a:lnTo>
                      <a:pt x="3074" y="918"/>
                    </a:lnTo>
                    <a:lnTo>
                      <a:pt x="1562" y="1786"/>
                    </a:lnTo>
                    <a:lnTo>
                      <a:pt x="75" y="918"/>
                    </a:lnTo>
                    <a:lnTo>
                      <a:pt x="1562" y="75"/>
                    </a:lnTo>
                    <a:close/>
                    <a:moveTo>
                      <a:pt x="1562" y="1"/>
                    </a:moveTo>
                    <a:lnTo>
                      <a:pt x="0" y="893"/>
                    </a:lnTo>
                    <a:lnTo>
                      <a:pt x="0" y="943"/>
                    </a:lnTo>
                    <a:lnTo>
                      <a:pt x="1562" y="1860"/>
                    </a:lnTo>
                    <a:lnTo>
                      <a:pt x="3149" y="943"/>
                    </a:lnTo>
                    <a:lnTo>
                      <a:pt x="3149" y="893"/>
                    </a:lnTo>
                    <a:lnTo>
                      <a:pt x="15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100"/>
        <p:cNvGrpSpPr/>
        <p:nvPr/>
      </p:nvGrpSpPr>
      <p:grpSpPr>
        <a:xfrm>
          <a:off x="0" y="0"/>
          <a:ext cx="0" cy="0"/>
          <a:chOff x="0" y="0"/>
          <a:chExt cx="0" cy="0"/>
        </a:xfrm>
      </p:grpSpPr>
      <p:sp>
        <p:nvSpPr>
          <p:cNvPr id="2101" name="Google Shape;2101;p46"/>
          <p:cNvSpPr/>
          <p:nvPr/>
        </p:nvSpPr>
        <p:spPr>
          <a:xfrm rot="2700000">
            <a:off x="-60775" y="-582150"/>
            <a:ext cx="688180" cy="1334818"/>
          </a:xfrm>
          <a:custGeom>
            <a:avLst/>
            <a:gdLst/>
            <a:ahLst/>
            <a:cxnLst/>
            <a:rect l="l" t="t" r="r" b="b"/>
            <a:pathLst>
              <a:path w="20923" h="40583" extrusionOk="0">
                <a:moveTo>
                  <a:pt x="11696" y="1"/>
                </a:moveTo>
                <a:cubicBezTo>
                  <a:pt x="11457" y="1"/>
                  <a:pt x="11218" y="26"/>
                  <a:pt x="10982" y="80"/>
                </a:cubicBezTo>
                <a:cubicBezTo>
                  <a:pt x="10040" y="303"/>
                  <a:pt x="9222" y="923"/>
                  <a:pt x="8627" y="1691"/>
                </a:cubicBezTo>
                <a:cubicBezTo>
                  <a:pt x="6644" y="4146"/>
                  <a:pt x="6842" y="7641"/>
                  <a:pt x="7164" y="10764"/>
                </a:cubicBezTo>
                <a:cubicBezTo>
                  <a:pt x="7462" y="13888"/>
                  <a:pt x="7710" y="17358"/>
                  <a:pt x="5801" y="19862"/>
                </a:cubicBezTo>
                <a:cubicBezTo>
                  <a:pt x="4884" y="21102"/>
                  <a:pt x="3520" y="21944"/>
                  <a:pt x="2504" y="23110"/>
                </a:cubicBezTo>
                <a:cubicBezTo>
                  <a:pt x="25" y="25960"/>
                  <a:pt x="0" y="30373"/>
                  <a:pt x="1611" y="33794"/>
                </a:cubicBezTo>
                <a:cubicBezTo>
                  <a:pt x="3074" y="36942"/>
                  <a:pt x="5925" y="39545"/>
                  <a:pt x="9321" y="40338"/>
                </a:cubicBezTo>
                <a:cubicBezTo>
                  <a:pt x="10021" y="40502"/>
                  <a:pt x="10740" y="40582"/>
                  <a:pt x="11460" y="40582"/>
                </a:cubicBezTo>
                <a:cubicBezTo>
                  <a:pt x="14236" y="40582"/>
                  <a:pt x="17018" y="39389"/>
                  <a:pt x="18691" y="37165"/>
                </a:cubicBezTo>
                <a:cubicBezTo>
                  <a:pt x="20104" y="35281"/>
                  <a:pt x="20625" y="32877"/>
                  <a:pt x="20798" y="30522"/>
                </a:cubicBezTo>
                <a:cubicBezTo>
                  <a:pt x="20922" y="29009"/>
                  <a:pt x="20898" y="27473"/>
                  <a:pt x="20551" y="26010"/>
                </a:cubicBezTo>
                <a:cubicBezTo>
                  <a:pt x="20204" y="24448"/>
                  <a:pt x="19460" y="22986"/>
                  <a:pt x="18865" y="21523"/>
                </a:cubicBezTo>
                <a:cubicBezTo>
                  <a:pt x="17105" y="17259"/>
                  <a:pt x="16212" y="12673"/>
                  <a:pt x="16237" y="8087"/>
                </a:cubicBezTo>
                <a:cubicBezTo>
                  <a:pt x="16237" y="6352"/>
                  <a:pt x="16832" y="4369"/>
                  <a:pt x="15989" y="2807"/>
                </a:cubicBezTo>
                <a:cubicBezTo>
                  <a:pt x="15183" y="1346"/>
                  <a:pt x="13437" y="1"/>
                  <a:pt x="116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46"/>
          <p:cNvSpPr/>
          <p:nvPr/>
        </p:nvSpPr>
        <p:spPr>
          <a:xfrm rot="-2700000">
            <a:off x="8191131" y="-437085"/>
            <a:ext cx="618056" cy="1573246"/>
          </a:xfrm>
          <a:custGeom>
            <a:avLst/>
            <a:gdLst/>
            <a:ahLst/>
            <a:cxnLst/>
            <a:rect l="l" t="t" r="r" b="b"/>
            <a:pathLst>
              <a:path w="18791" h="47832" extrusionOk="0">
                <a:moveTo>
                  <a:pt x="10359" y="1"/>
                </a:moveTo>
                <a:cubicBezTo>
                  <a:pt x="10082" y="1"/>
                  <a:pt x="9802" y="24"/>
                  <a:pt x="9520" y="74"/>
                </a:cubicBezTo>
                <a:cubicBezTo>
                  <a:pt x="7561" y="421"/>
                  <a:pt x="6123" y="2255"/>
                  <a:pt x="5702" y="4213"/>
                </a:cubicBezTo>
                <a:cubicBezTo>
                  <a:pt x="5256" y="6147"/>
                  <a:pt x="5652" y="8180"/>
                  <a:pt x="6173" y="10113"/>
                </a:cubicBezTo>
                <a:cubicBezTo>
                  <a:pt x="6718" y="12022"/>
                  <a:pt x="7363" y="13931"/>
                  <a:pt x="7487" y="15939"/>
                </a:cubicBezTo>
                <a:cubicBezTo>
                  <a:pt x="7710" y="19980"/>
                  <a:pt x="5652" y="23748"/>
                  <a:pt x="3768" y="27342"/>
                </a:cubicBezTo>
                <a:cubicBezTo>
                  <a:pt x="1860" y="30912"/>
                  <a:pt x="0" y="34853"/>
                  <a:pt x="670" y="38844"/>
                </a:cubicBezTo>
                <a:cubicBezTo>
                  <a:pt x="1413" y="43505"/>
                  <a:pt x="5727" y="47174"/>
                  <a:pt x="10412" y="47744"/>
                </a:cubicBezTo>
                <a:cubicBezTo>
                  <a:pt x="10847" y="47800"/>
                  <a:pt x="11291" y="47831"/>
                  <a:pt x="11736" y="47831"/>
                </a:cubicBezTo>
                <a:cubicBezTo>
                  <a:pt x="13242" y="47831"/>
                  <a:pt x="14754" y="47478"/>
                  <a:pt x="15940" y="46579"/>
                </a:cubicBezTo>
                <a:cubicBezTo>
                  <a:pt x="18667" y="44521"/>
                  <a:pt x="18791" y="40456"/>
                  <a:pt x="17799" y="37208"/>
                </a:cubicBezTo>
                <a:cubicBezTo>
                  <a:pt x="16783" y="33961"/>
                  <a:pt x="14924" y="30986"/>
                  <a:pt x="14378" y="27615"/>
                </a:cubicBezTo>
                <a:cubicBezTo>
                  <a:pt x="13436" y="21690"/>
                  <a:pt x="16882" y="15988"/>
                  <a:pt x="17899" y="10064"/>
                </a:cubicBezTo>
                <a:cubicBezTo>
                  <a:pt x="18552" y="6142"/>
                  <a:pt x="14832" y="1"/>
                  <a:pt x="103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46"/>
          <p:cNvSpPr/>
          <p:nvPr/>
        </p:nvSpPr>
        <p:spPr>
          <a:xfrm rot="2700000">
            <a:off x="-148426" y="-429458"/>
            <a:ext cx="539808" cy="1332319"/>
          </a:xfrm>
          <a:custGeom>
            <a:avLst/>
            <a:gdLst/>
            <a:ahLst/>
            <a:cxnLst/>
            <a:rect l="l" t="t" r="r" b="b"/>
            <a:pathLst>
              <a:path w="16412" h="40507" fill="none" extrusionOk="0">
                <a:moveTo>
                  <a:pt x="4884" y="1512"/>
                </a:moveTo>
                <a:cubicBezTo>
                  <a:pt x="2281" y="2727"/>
                  <a:pt x="447" y="5429"/>
                  <a:pt x="273" y="8305"/>
                </a:cubicBezTo>
                <a:cubicBezTo>
                  <a:pt x="1" y="12618"/>
                  <a:pt x="3149" y="16337"/>
                  <a:pt x="4488" y="20452"/>
                </a:cubicBezTo>
                <a:cubicBezTo>
                  <a:pt x="5430" y="23426"/>
                  <a:pt x="5430" y="26699"/>
                  <a:pt x="4463" y="29673"/>
                </a:cubicBezTo>
                <a:cubicBezTo>
                  <a:pt x="4091" y="30814"/>
                  <a:pt x="3595" y="31904"/>
                  <a:pt x="3372" y="33070"/>
                </a:cubicBezTo>
                <a:cubicBezTo>
                  <a:pt x="3025" y="34854"/>
                  <a:pt x="3397" y="36813"/>
                  <a:pt x="4512" y="38251"/>
                </a:cubicBezTo>
                <a:cubicBezTo>
                  <a:pt x="5653" y="39664"/>
                  <a:pt x="7562" y="40506"/>
                  <a:pt x="9346" y="40209"/>
                </a:cubicBezTo>
                <a:cubicBezTo>
                  <a:pt x="10264" y="40035"/>
                  <a:pt x="11131" y="39614"/>
                  <a:pt x="11875" y="39069"/>
                </a:cubicBezTo>
                <a:cubicBezTo>
                  <a:pt x="15296" y="36565"/>
                  <a:pt x="16411" y="31855"/>
                  <a:pt x="15990" y="27641"/>
                </a:cubicBezTo>
                <a:cubicBezTo>
                  <a:pt x="15544" y="23426"/>
                  <a:pt x="13858" y="19435"/>
                  <a:pt x="12693" y="15370"/>
                </a:cubicBezTo>
                <a:cubicBezTo>
                  <a:pt x="11528" y="11230"/>
                  <a:pt x="11751" y="7908"/>
                  <a:pt x="12272" y="3744"/>
                </a:cubicBezTo>
                <a:cubicBezTo>
                  <a:pt x="12743" y="0"/>
                  <a:pt x="7239" y="397"/>
                  <a:pt x="4884" y="1512"/>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46"/>
          <p:cNvSpPr/>
          <p:nvPr/>
        </p:nvSpPr>
        <p:spPr>
          <a:xfrm rot="-2700000">
            <a:off x="8439265" y="-229910"/>
            <a:ext cx="516982" cy="1445661"/>
          </a:xfrm>
          <a:custGeom>
            <a:avLst/>
            <a:gdLst/>
            <a:ahLst/>
            <a:cxnLst/>
            <a:rect l="l" t="t" r="r" b="b"/>
            <a:pathLst>
              <a:path w="15718" h="43953" fill="none" extrusionOk="0">
                <a:moveTo>
                  <a:pt x="10338" y="3025"/>
                </a:moveTo>
                <a:cubicBezTo>
                  <a:pt x="13114" y="5033"/>
                  <a:pt x="14676" y="8627"/>
                  <a:pt x="14230" y="12023"/>
                </a:cubicBezTo>
                <a:cubicBezTo>
                  <a:pt x="13734" y="15717"/>
                  <a:pt x="11131" y="18840"/>
                  <a:pt x="10363" y="22485"/>
                </a:cubicBezTo>
                <a:cubicBezTo>
                  <a:pt x="9941" y="24517"/>
                  <a:pt x="10115" y="26649"/>
                  <a:pt x="10834" y="28583"/>
                </a:cubicBezTo>
                <a:cubicBezTo>
                  <a:pt x="11751" y="31037"/>
                  <a:pt x="13536" y="33094"/>
                  <a:pt x="14577" y="35499"/>
                </a:cubicBezTo>
                <a:cubicBezTo>
                  <a:pt x="15618" y="37879"/>
                  <a:pt x="15717" y="41077"/>
                  <a:pt x="13684" y="42738"/>
                </a:cubicBezTo>
                <a:cubicBezTo>
                  <a:pt x="12668" y="43580"/>
                  <a:pt x="11280" y="43853"/>
                  <a:pt x="9966" y="43878"/>
                </a:cubicBezTo>
                <a:cubicBezTo>
                  <a:pt x="6347" y="43952"/>
                  <a:pt x="2504" y="41944"/>
                  <a:pt x="1339" y="38523"/>
                </a:cubicBezTo>
                <a:cubicBezTo>
                  <a:pt x="496" y="36044"/>
                  <a:pt x="1141" y="33318"/>
                  <a:pt x="1785" y="30789"/>
                </a:cubicBezTo>
                <a:cubicBezTo>
                  <a:pt x="2504" y="27864"/>
                  <a:pt x="3223" y="24914"/>
                  <a:pt x="3149" y="21890"/>
                </a:cubicBezTo>
                <a:cubicBezTo>
                  <a:pt x="3025" y="16238"/>
                  <a:pt x="1" y="10957"/>
                  <a:pt x="348" y="5256"/>
                </a:cubicBezTo>
                <a:cubicBezTo>
                  <a:pt x="670" y="0"/>
                  <a:pt x="6991" y="645"/>
                  <a:pt x="10338" y="3025"/>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46"/>
          <p:cNvSpPr/>
          <p:nvPr/>
        </p:nvSpPr>
        <p:spPr>
          <a:xfrm>
            <a:off x="6488852" y="4147518"/>
            <a:ext cx="96243" cy="104401"/>
          </a:xfrm>
          <a:custGeom>
            <a:avLst/>
            <a:gdLst/>
            <a:ahLst/>
            <a:cxnLst/>
            <a:rect l="l" t="t" r="r" b="b"/>
            <a:pathLst>
              <a:path w="2926" h="3174" extrusionOk="0">
                <a:moveTo>
                  <a:pt x="1463" y="0"/>
                </a:moveTo>
                <a:lnTo>
                  <a:pt x="0" y="843"/>
                </a:lnTo>
                <a:lnTo>
                  <a:pt x="0" y="2330"/>
                </a:lnTo>
                <a:lnTo>
                  <a:pt x="1463" y="3173"/>
                </a:lnTo>
                <a:lnTo>
                  <a:pt x="2925" y="2330"/>
                </a:lnTo>
                <a:lnTo>
                  <a:pt x="2925" y="843"/>
                </a:lnTo>
                <a:lnTo>
                  <a:pt x="14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06" name="Google Shape;2106;p46"/>
          <p:cNvGrpSpPr/>
          <p:nvPr/>
        </p:nvGrpSpPr>
        <p:grpSpPr>
          <a:xfrm>
            <a:off x="6500423" y="4124940"/>
            <a:ext cx="99500" cy="107657"/>
            <a:chOff x="3177550" y="4713300"/>
            <a:chExt cx="75625" cy="81825"/>
          </a:xfrm>
        </p:grpSpPr>
        <p:sp>
          <p:nvSpPr>
            <p:cNvPr id="2107" name="Google Shape;2107;p46"/>
            <p:cNvSpPr/>
            <p:nvPr/>
          </p:nvSpPr>
          <p:spPr>
            <a:xfrm>
              <a:off x="3214100" y="4734350"/>
              <a:ext cx="39075" cy="60775"/>
            </a:xfrm>
            <a:custGeom>
              <a:avLst/>
              <a:gdLst/>
              <a:ahLst/>
              <a:cxnLst/>
              <a:rect l="l" t="t" r="r" b="b"/>
              <a:pathLst>
                <a:path w="1563" h="2431" extrusionOk="0">
                  <a:moveTo>
                    <a:pt x="1488" y="125"/>
                  </a:moveTo>
                  <a:lnTo>
                    <a:pt x="1488" y="1513"/>
                  </a:lnTo>
                  <a:lnTo>
                    <a:pt x="100" y="2306"/>
                  </a:lnTo>
                  <a:lnTo>
                    <a:pt x="100" y="918"/>
                  </a:lnTo>
                  <a:lnTo>
                    <a:pt x="1488" y="125"/>
                  </a:lnTo>
                  <a:close/>
                  <a:moveTo>
                    <a:pt x="1563" y="1"/>
                  </a:moveTo>
                  <a:lnTo>
                    <a:pt x="1" y="869"/>
                  </a:lnTo>
                  <a:lnTo>
                    <a:pt x="1" y="2430"/>
                  </a:lnTo>
                  <a:lnTo>
                    <a:pt x="1563" y="1538"/>
                  </a:lnTo>
                  <a:lnTo>
                    <a:pt x="15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46"/>
            <p:cNvSpPr/>
            <p:nvPr/>
          </p:nvSpPr>
          <p:spPr>
            <a:xfrm>
              <a:off x="3177550" y="4734350"/>
              <a:ext cx="39050" cy="60775"/>
            </a:xfrm>
            <a:custGeom>
              <a:avLst/>
              <a:gdLst/>
              <a:ahLst/>
              <a:cxnLst/>
              <a:rect l="l" t="t" r="r" b="b"/>
              <a:pathLst>
                <a:path w="1562" h="2431" extrusionOk="0">
                  <a:moveTo>
                    <a:pt x="75" y="125"/>
                  </a:moveTo>
                  <a:lnTo>
                    <a:pt x="1463" y="918"/>
                  </a:lnTo>
                  <a:lnTo>
                    <a:pt x="1463" y="2306"/>
                  </a:lnTo>
                  <a:lnTo>
                    <a:pt x="75" y="1513"/>
                  </a:lnTo>
                  <a:lnTo>
                    <a:pt x="75" y="125"/>
                  </a:lnTo>
                  <a:close/>
                  <a:moveTo>
                    <a:pt x="0" y="1"/>
                  </a:moveTo>
                  <a:lnTo>
                    <a:pt x="0" y="1538"/>
                  </a:lnTo>
                  <a:lnTo>
                    <a:pt x="1562" y="2430"/>
                  </a:lnTo>
                  <a:lnTo>
                    <a:pt x="1562" y="869"/>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46"/>
            <p:cNvSpPr/>
            <p:nvPr/>
          </p:nvSpPr>
          <p:spPr>
            <a:xfrm>
              <a:off x="3177550" y="4713300"/>
              <a:ext cx="75625" cy="44625"/>
            </a:xfrm>
            <a:custGeom>
              <a:avLst/>
              <a:gdLst/>
              <a:ahLst/>
              <a:cxnLst/>
              <a:rect l="l" t="t" r="r" b="b"/>
              <a:pathLst>
                <a:path w="3025" h="1785" extrusionOk="0">
                  <a:moveTo>
                    <a:pt x="1512" y="75"/>
                  </a:moveTo>
                  <a:lnTo>
                    <a:pt x="2925" y="893"/>
                  </a:lnTo>
                  <a:lnTo>
                    <a:pt x="1512" y="1686"/>
                  </a:lnTo>
                  <a:lnTo>
                    <a:pt x="99" y="893"/>
                  </a:lnTo>
                  <a:lnTo>
                    <a:pt x="1512" y="75"/>
                  </a:lnTo>
                  <a:close/>
                  <a:moveTo>
                    <a:pt x="1512" y="0"/>
                  </a:moveTo>
                  <a:lnTo>
                    <a:pt x="0" y="868"/>
                  </a:lnTo>
                  <a:lnTo>
                    <a:pt x="0" y="917"/>
                  </a:lnTo>
                  <a:lnTo>
                    <a:pt x="1512" y="1785"/>
                  </a:lnTo>
                  <a:lnTo>
                    <a:pt x="3025" y="917"/>
                  </a:lnTo>
                  <a:lnTo>
                    <a:pt x="3025" y="868"/>
                  </a:lnTo>
                  <a:lnTo>
                    <a:pt x="15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10" name="Google Shape;2110;p46"/>
          <p:cNvSpPr/>
          <p:nvPr/>
        </p:nvSpPr>
        <p:spPr>
          <a:xfrm>
            <a:off x="8908447" y="2644632"/>
            <a:ext cx="69337" cy="69337"/>
          </a:xfrm>
          <a:custGeom>
            <a:avLst/>
            <a:gdLst/>
            <a:ahLst/>
            <a:cxnLst/>
            <a:rect l="l" t="t" r="r" b="b"/>
            <a:pathLst>
              <a:path w="2108" h="2108" extrusionOk="0">
                <a:moveTo>
                  <a:pt x="422" y="0"/>
                </a:moveTo>
                <a:lnTo>
                  <a:pt x="0" y="422"/>
                </a:lnTo>
                <a:lnTo>
                  <a:pt x="422" y="843"/>
                </a:lnTo>
                <a:lnTo>
                  <a:pt x="645" y="1066"/>
                </a:lnTo>
                <a:lnTo>
                  <a:pt x="422" y="1264"/>
                </a:lnTo>
                <a:lnTo>
                  <a:pt x="0" y="1686"/>
                </a:lnTo>
                <a:lnTo>
                  <a:pt x="422" y="2107"/>
                </a:lnTo>
                <a:lnTo>
                  <a:pt x="843" y="1686"/>
                </a:lnTo>
                <a:lnTo>
                  <a:pt x="1042" y="1487"/>
                </a:lnTo>
                <a:lnTo>
                  <a:pt x="1265" y="1686"/>
                </a:lnTo>
                <a:lnTo>
                  <a:pt x="1686" y="2107"/>
                </a:lnTo>
                <a:lnTo>
                  <a:pt x="2107" y="1686"/>
                </a:lnTo>
                <a:lnTo>
                  <a:pt x="1686" y="1264"/>
                </a:lnTo>
                <a:lnTo>
                  <a:pt x="1463" y="1066"/>
                </a:lnTo>
                <a:lnTo>
                  <a:pt x="1686" y="843"/>
                </a:lnTo>
                <a:lnTo>
                  <a:pt x="2107" y="422"/>
                </a:lnTo>
                <a:lnTo>
                  <a:pt x="1686" y="0"/>
                </a:lnTo>
                <a:lnTo>
                  <a:pt x="1265" y="422"/>
                </a:lnTo>
                <a:lnTo>
                  <a:pt x="1042" y="645"/>
                </a:lnTo>
                <a:lnTo>
                  <a:pt x="843" y="422"/>
                </a:lnTo>
                <a:lnTo>
                  <a:pt x="4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46"/>
          <p:cNvSpPr/>
          <p:nvPr/>
        </p:nvSpPr>
        <p:spPr>
          <a:xfrm>
            <a:off x="8916604" y="2643809"/>
            <a:ext cx="71771" cy="71771"/>
          </a:xfrm>
          <a:custGeom>
            <a:avLst/>
            <a:gdLst/>
            <a:ahLst/>
            <a:cxnLst/>
            <a:rect l="l" t="t" r="r" b="b"/>
            <a:pathLst>
              <a:path w="2182" h="2182" extrusionOk="0">
                <a:moveTo>
                  <a:pt x="1711" y="75"/>
                </a:moveTo>
                <a:lnTo>
                  <a:pt x="2083" y="447"/>
                </a:lnTo>
                <a:lnTo>
                  <a:pt x="1463" y="1091"/>
                </a:lnTo>
                <a:lnTo>
                  <a:pt x="2083" y="1711"/>
                </a:lnTo>
                <a:lnTo>
                  <a:pt x="1711" y="2083"/>
                </a:lnTo>
                <a:lnTo>
                  <a:pt x="1091" y="1463"/>
                </a:lnTo>
                <a:lnTo>
                  <a:pt x="446" y="2083"/>
                </a:lnTo>
                <a:lnTo>
                  <a:pt x="75" y="1711"/>
                </a:lnTo>
                <a:lnTo>
                  <a:pt x="719" y="1091"/>
                </a:lnTo>
                <a:lnTo>
                  <a:pt x="75" y="447"/>
                </a:lnTo>
                <a:lnTo>
                  <a:pt x="446" y="75"/>
                </a:lnTo>
                <a:lnTo>
                  <a:pt x="1091" y="694"/>
                </a:lnTo>
                <a:lnTo>
                  <a:pt x="1711" y="75"/>
                </a:lnTo>
                <a:close/>
                <a:moveTo>
                  <a:pt x="446" y="0"/>
                </a:moveTo>
                <a:lnTo>
                  <a:pt x="0" y="447"/>
                </a:lnTo>
                <a:lnTo>
                  <a:pt x="620" y="1091"/>
                </a:lnTo>
                <a:lnTo>
                  <a:pt x="0" y="1711"/>
                </a:lnTo>
                <a:lnTo>
                  <a:pt x="446" y="2182"/>
                </a:lnTo>
                <a:lnTo>
                  <a:pt x="1091" y="1537"/>
                </a:lnTo>
                <a:lnTo>
                  <a:pt x="1711" y="2182"/>
                </a:lnTo>
                <a:lnTo>
                  <a:pt x="2182" y="1711"/>
                </a:lnTo>
                <a:lnTo>
                  <a:pt x="1537" y="1091"/>
                </a:lnTo>
                <a:lnTo>
                  <a:pt x="2182" y="447"/>
                </a:lnTo>
                <a:lnTo>
                  <a:pt x="1711" y="0"/>
                </a:lnTo>
                <a:lnTo>
                  <a:pt x="1091" y="620"/>
                </a:lnTo>
                <a:lnTo>
                  <a:pt x="446" y="0"/>
                </a:lnTo>
                <a:close/>
              </a:path>
            </a:pathLst>
          </a:custGeom>
          <a:solidFill>
            <a:srgbClr val="04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46"/>
          <p:cNvSpPr/>
          <p:nvPr/>
        </p:nvSpPr>
        <p:spPr>
          <a:xfrm>
            <a:off x="5477607" y="590863"/>
            <a:ext cx="44076" cy="44898"/>
          </a:xfrm>
          <a:custGeom>
            <a:avLst/>
            <a:gdLst/>
            <a:ahLst/>
            <a:cxnLst/>
            <a:rect l="l" t="t" r="r" b="b"/>
            <a:pathLst>
              <a:path w="1340" h="1365" extrusionOk="0">
                <a:moveTo>
                  <a:pt x="670" y="100"/>
                </a:moveTo>
                <a:cubicBezTo>
                  <a:pt x="992" y="100"/>
                  <a:pt x="1265" y="348"/>
                  <a:pt x="1265" y="670"/>
                </a:cubicBezTo>
                <a:cubicBezTo>
                  <a:pt x="1265" y="1017"/>
                  <a:pt x="992" y="1265"/>
                  <a:pt x="670" y="1265"/>
                </a:cubicBezTo>
                <a:cubicBezTo>
                  <a:pt x="348" y="1265"/>
                  <a:pt x="75" y="1017"/>
                  <a:pt x="75" y="670"/>
                </a:cubicBezTo>
                <a:cubicBezTo>
                  <a:pt x="75" y="348"/>
                  <a:pt x="348" y="100"/>
                  <a:pt x="670" y="100"/>
                </a:cubicBezTo>
                <a:close/>
                <a:moveTo>
                  <a:pt x="670" y="1"/>
                </a:moveTo>
                <a:cubicBezTo>
                  <a:pt x="298" y="1"/>
                  <a:pt x="1" y="298"/>
                  <a:pt x="1" y="670"/>
                </a:cubicBezTo>
                <a:cubicBezTo>
                  <a:pt x="1" y="1042"/>
                  <a:pt x="298" y="1364"/>
                  <a:pt x="670" y="1364"/>
                </a:cubicBezTo>
                <a:cubicBezTo>
                  <a:pt x="1042" y="1364"/>
                  <a:pt x="1339" y="1042"/>
                  <a:pt x="1339" y="670"/>
                </a:cubicBezTo>
                <a:cubicBezTo>
                  <a:pt x="1339" y="298"/>
                  <a:pt x="1042" y="1"/>
                  <a:pt x="670" y="1"/>
                </a:cubicBezTo>
                <a:close/>
              </a:path>
            </a:pathLst>
          </a:custGeom>
          <a:solidFill>
            <a:srgbClr val="04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46"/>
          <p:cNvSpPr/>
          <p:nvPr/>
        </p:nvSpPr>
        <p:spPr>
          <a:xfrm rot="5400000">
            <a:off x="174038" y="3363946"/>
            <a:ext cx="117459" cy="135386"/>
          </a:xfrm>
          <a:custGeom>
            <a:avLst/>
            <a:gdLst/>
            <a:ahLst/>
            <a:cxnLst/>
            <a:rect l="l" t="t" r="r" b="b"/>
            <a:pathLst>
              <a:path w="3571" h="4116" extrusionOk="0">
                <a:moveTo>
                  <a:pt x="2058" y="0"/>
                </a:moveTo>
                <a:lnTo>
                  <a:pt x="1" y="2058"/>
                </a:lnTo>
                <a:lnTo>
                  <a:pt x="2058" y="4115"/>
                </a:lnTo>
                <a:lnTo>
                  <a:pt x="3571" y="4115"/>
                </a:lnTo>
                <a:lnTo>
                  <a:pt x="1513" y="2058"/>
                </a:lnTo>
                <a:lnTo>
                  <a:pt x="357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46"/>
          <p:cNvSpPr/>
          <p:nvPr/>
        </p:nvSpPr>
        <p:spPr>
          <a:xfrm rot="5400000">
            <a:off x="174055" y="3498202"/>
            <a:ext cx="117426" cy="135386"/>
          </a:xfrm>
          <a:custGeom>
            <a:avLst/>
            <a:gdLst/>
            <a:ahLst/>
            <a:cxnLst/>
            <a:rect l="l" t="t" r="r" b="b"/>
            <a:pathLst>
              <a:path w="3570" h="4116" extrusionOk="0">
                <a:moveTo>
                  <a:pt x="2058" y="0"/>
                </a:moveTo>
                <a:lnTo>
                  <a:pt x="0" y="2058"/>
                </a:lnTo>
                <a:lnTo>
                  <a:pt x="2058" y="4115"/>
                </a:lnTo>
                <a:lnTo>
                  <a:pt x="3570" y="4115"/>
                </a:lnTo>
                <a:lnTo>
                  <a:pt x="1512" y="2058"/>
                </a:lnTo>
                <a:lnTo>
                  <a:pt x="357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46"/>
          <p:cNvSpPr/>
          <p:nvPr/>
        </p:nvSpPr>
        <p:spPr>
          <a:xfrm rot="5400000">
            <a:off x="170387" y="3377399"/>
            <a:ext cx="124794" cy="138642"/>
          </a:xfrm>
          <a:custGeom>
            <a:avLst/>
            <a:gdLst/>
            <a:ahLst/>
            <a:cxnLst/>
            <a:rect l="l" t="t" r="r" b="b"/>
            <a:pathLst>
              <a:path w="3794" h="4215" extrusionOk="0">
                <a:moveTo>
                  <a:pt x="3521" y="100"/>
                </a:moveTo>
                <a:lnTo>
                  <a:pt x="1513" y="2108"/>
                </a:lnTo>
                <a:lnTo>
                  <a:pt x="3521" y="4116"/>
                </a:lnTo>
                <a:lnTo>
                  <a:pt x="2158" y="4116"/>
                </a:lnTo>
                <a:lnTo>
                  <a:pt x="150" y="2108"/>
                </a:lnTo>
                <a:lnTo>
                  <a:pt x="2158" y="100"/>
                </a:lnTo>
                <a:close/>
                <a:moveTo>
                  <a:pt x="2108" y="1"/>
                </a:moveTo>
                <a:lnTo>
                  <a:pt x="1" y="2108"/>
                </a:lnTo>
                <a:lnTo>
                  <a:pt x="2108" y="4215"/>
                </a:lnTo>
                <a:lnTo>
                  <a:pt x="3794" y="4215"/>
                </a:lnTo>
                <a:lnTo>
                  <a:pt x="1687" y="2108"/>
                </a:lnTo>
                <a:lnTo>
                  <a:pt x="37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46"/>
          <p:cNvSpPr/>
          <p:nvPr/>
        </p:nvSpPr>
        <p:spPr>
          <a:xfrm rot="5400000">
            <a:off x="170387" y="3511671"/>
            <a:ext cx="124794" cy="138642"/>
          </a:xfrm>
          <a:custGeom>
            <a:avLst/>
            <a:gdLst/>
            <a:ahLst/>
            <a:cxnLst/>
            <a:rect l="l" t="t" r="r" b="b"/>
            <a:pathLst>
              <a:path w="3794" h="4215" extrusionOk="0">
                <a:moveTo>
                  <a:pt x="3520" y="100"/>
                </a:moveTo>
                <a:lnTo>
                  <a:pt x="1512" y="2108"/>
                </a:lnTo>
                <a:lnTo>
                  <a:pt x="3520" y="4116"/>
                </a:lnTo>
                <a:lnTo>
                  <a:pt x="2157" y="4116"/>
                </a:lnTo>
                <a:lnTo>
                  <a:pt x="149" y="2108"/>
                </a:lnTo>
                <a:lnTo>
                  <a:pt x="2157" y="100"/>
                </a:lnTo>
                <a:close/>
                <a:moveTo>
                  <a:pt x="2107" y="1"/>
                </a:moveTo>
                <a:lnTo>
                  <a:pt x="0" y="2108"/>
                </a:lnTo>
                <a:lnTo>
                  <a:pt x="2107" y="4215"/>
                </a:lnTo>
                <a:lnTo>
                  <a:pt x="3793" y="4215"/>
                </a:lnTo>
                <a:lnTo>
                  <a:pt x="1661" y="2108"/>
                </a:lnTo>
                <a:lnTo>
                  <a:pt x="37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46"/>
          <p:cNvSpPr/>
          <p:nvPr/>
        </p:nvSpPr>
        <p:spPr>
          <a:xfrm>
            <a:off x="8268680" y="1237390"/>
            <a:ext cx="101967" cy="110124"/>
          </a:xfrm>
          <a:custGeom>
            <a:avLst/>
            <a:gdLst/>
            <a:ahLst/>
            <a:cxnLst/>
            <a:rect l="l" t="t" r="r" b="b"/>
            <a:pathLst>
              <a:path w="3100" h="3348" extrusionOk="0">
                <a:moveTo>
                  <a:pt x="1538" y="1"/>
                </a:moveTo>
                <a:lnTo>
                  <a:pt x="1" y="893"/>
                </a:lnTo>
                <a:lnTo>
                  <a:pt x="1" y="2455"/>
                </a:lnTo>
                <a:lnTo>
                  <a:pt x="1538" y="3347"/>
                </a:lnTo>
                <a:lnTo>
                  <a:pt x="3099" y="2455"/>
                </a:lnTo>
                <a:lnTo>
                  <a:pt x="3099" y="893"/>
                </a:lnTo>
                <a:lnTo>
                  <a:pt x="15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18" name="Google Shape;2118;p46"/>
          <p:cNvGrpSpPr/>
          <p:nvPr/>
        </p:nvGrpSpPr>
        <p:grpSpPr>
          <a:xfrm>
            <a:off x="8254111" y="1213916"/>
            <a:ext cx="103578" cy="112558"/>
            <a:chOff x="2027925" y="3315775"/>
            <a:chExt cx="78725" cy="85550"/>
          </a:xfrm>
        </p:grpSpPr>
        <p:sp>
          <p:nvSpPr>
            <p:cNvPr id="2119" name="Google Shape;2119;p46"/>
            <p:cNvSpPr/>
            <p:nvPr/>
          </p:nvSpPr>
          <p:spPr>
            <a:xfrm>
              <a:off x="2027925" y="3337475"/>
              <a:ext cx="40300" cy="63850"/>
            </a:xfrm>
            <a:custGeom>
              <a:avLst/>
              <a:gdLst/>
              <a:ahLst/>
              <a:cxnLst/>
              <a:rect l="l" t="t" r="r" b="b"/>
              <a:pathLst>
                <a:path w="1612" h="2554" extrusionOk="0">
                  <a:moveTo>
                    <a:pt x="50" y="124"/>
                  </a:moveTo>
                  <a:lnTo>
                    <a:pt x="1537" y="967"/>
                  </a:lnTo>
                  <a:lnTo>
                    <a:pt x="1537" y="2455"/>
                  </a:lnTo>
                  <a:lnTo>
                    <a:pt x="50" y="1587"/>
                  </a:lnTo>
                  <a:lnTo>
                    <a:pt x="50" y="124"/>
                  </a:lnTo>
                  <a:close/>
                  <a:moveTo>
                    <a:pt x="0" y="0"/>
                  </a:moveTo>
                  <a:lnTo>
                    <a:pt x="0" y="1637"/>
                  </a:lnTo>
                  <a:lnTo>
                    <a:pt x="1612" y="2554"/>
                  </a:lnTo>
                  <a:lnTo>
                    <a:pt x="1612" y="942"/>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46"/>
            <p:cNvSpPr/>
            <p:nvPr/>
          </p:nvSpPr>
          <p:spPr>
            <a:xfrm>
              <a:off x="2066350" y="3337475"/>
              <a:ext cx="40300" cy="63850"/>
            </a:xfrm>
            <a:custGeom>
              <a:avLst/>
              <a:gdLst/>
              <a:ahLst/>
              <a:cxnLst/>
              <a:rect l="l" t="t" r="r" b="b"/>
              <a:pathLst>
                <a:path w="1612" h="2554" extrusionOk="0">
                  <a:moveTo>
                    <a:pt x="1562" y="124"/>
                  </a:moveTo>
                  <a:lnTo>
                    <a:pt x="1562" y="1587"/>
                  </a:lnTo>
                  <a:lnTo>
                    <a:pt x="75" y="2455"/>
                  </a:lnTo>
                  <a:lnTo>
                    <a:pt x="75" y="967"/>
                  </a:lnTo>
                  <a:lnTo>
                    <a:pt x="1562" y="124"/>
                  </a:lnTo>
                  <a:close/>
                  <a:moveTo>
                    <a:pt x="1612" y="0"/>
                  </a:moveTo>
                  <a:lnTo>
                    <a:pt x="0" y="942"/>
                  </a:lnTo>
                  <a:lnTo>
                    <a:pt x="0" y="2554"/>
                  </a:lnTo>
                  <a:lnTo>
                    <a:pt x="1612" y="1637"/>
                  </a:lnTo>
                  <a:lnTo>
                    <a:pt x="16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46"/>
            <p:cNvSpPr/>
            <p:nvPr/>
          </p:nvSpPr>
          <p:spPr>
            <a:xfrm>
              <a:off x="2027925" y="3315775"/>
              <a:ext cx="78725" cy="46525"/>
            </a:xfrm>
            <a:custGeom>
              <a:avLst/>
              <a:gdLst/>
              <a:ahLst/>
              <a:cxnLst/>
              <a:rect l="l" t="t" r="r" b="b"/>
              <a:pathLst>
                <a:path w="3149" h="1861" extrusionOk="0">
                  <a:moveTo>
                    <a:pt x="1562" y="75"/>
                  </a:moveTo>
                  <a:lnTo>
                    <a:pt x="3074" y="918"/>
                  </a:lnTo>
                  <a:lnTo>
                    <a:pt x="1562" y="1786"/>
                  </a:lnTo>
                  <a:lnTo>
                    <a:pt x="75" y="918"/>
                  </a:lnTo>
                  <a:lnTo>
                    <a:pt x="1562" y="75"/>
                  </a:lnTo>
                  <a:close/>
                  <a:moveTo>
                    <a:pt x="1562" y="1"/>
                  </a:moveTo>
                  <a:lnTo>
                    <a:pt x="0" y="893"/>
                  </a:lnTo>
                  <a:lnTo>
                    <a:pt x="0" y="943"/>
                  </a:lnTo>
                  <a:lnTo>
                    <a:pt x="1562" y="1860"/>
                  </a:lnTo>
                  <a:lnTo>
                    <a:pt x="3149" y="943"/>
                  </a:lnTo>
                  <a:lnTo>
                    <a:pt x="3149" y="893"/>
                  </a:lnTo>
                  <a:lnTo>
                    <a:pt x="15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2" name="Google Shape;2122;p46"/>
          <p:cNvGrpSpPr/>
          <p:nvPr/>
        </p:nvGrpSpPr>
        <p:grpSpPr>
          <a:xfrm>
            <a:off x="783371" y="898611"/>
            <a:ext cx="76672" cy="69370"/>
            <a:chOff x="2992871" y="4870536"/>
            <a:chExt cx="76672" cy="69370"/>
          </a:xfrm>
        </p:grpSpPr>
        <p:sp>
          <p:nvSpPr>
            <p:cNvPr id="2123" name="Google Shape;2123;p46"/>
            <p:cNvSpPr/>
            <p:nvPr/>
          </p:nvSpPr>
          <p:spPr>
            <a:xfrm>
              <a:off x="3002673" y="4872181"/>
              <a:ext cx="66870" cy="66081"/>
            </a:xfrm>
            <a:custGeom>
              <a:avLst/>
              <a:gdLst/>
              <a:ahLst/>
              <a:cxnLst/>
              <a:rect l="l" t="t" r="r" b="b"/>
              <a:pathLst>
                <a:path w="2033" h="2009" extrusionOk="0">
                  <a:moveTo>
                    <a:pt x="1562" y="1"/>
                  </a:moveTo>
                  <a:lnTo>
                    <a:pt x="1190" y="397"/>
                  </a:lnTo>
                  <a:lnTo>
                    <a:pt x="992" y="595"/>
                  </a:lnTo>
                  <a:lnTo>
                    <a:pt x="793" y="422"/>
                  </a:lnTo>
                  <a:lnTo>
                    <a:pt x="397" y="25"/>
                  </a:lnTo>
                  <a:lnTo>
                    <a:pt x="0" y="447"/>
                  </a:lnTo>
                  <a:lnTo>
                    <a:pt x="422" y="819"/>
                  </a:lnTo>
                  <a:lnTo>
                    <a:pt x="620" y="1017"/>
                  </a:lnTo>
                  <a:lnTo>
                    <a:pt x="422" y="1215"/>
                  </a:lnTo>
                  <a:lnTo>
                    <a:pt x="50" y="1637"/>
                  </a:lnTo>
                  <a:lnTo>
                    <a:pt x="471" y="2008"/>
                  </a:lnTo>
                  <a:lnTo>
                    <a:pt x="843" y="1587"/>
                  </a:lnTo>
                  <a:lnTo>
                    <a:pt x="1041" y="1389"/>
                  </a:lnTo>
                  <a:lnTo>
                    <a:pt x="1240" y="1587"/>
                  </a:lnTo>
                  <a:lnTo>
                    <a:pt x="1636" y="1959"/>
                  </a:lnTo>
                  <a:lnTo>
                    <a:pt x="2033" y="1562"/>
                  </a:lnTo>
                  <a:lnTo>
                    <a:pt x="1611" y="1166"/>
                  </a:lnTo>
                  <a:lnTo>
                    <a:pt x="1413" y="992"/>
                  </a:lnTo>
                  <a:lnTo>
                    <a:pt x="1611" y="769"/>
                  </a:lnTo>
                  <a:lnTo>
                    <a:pt x="1983" y="372"/>
                  </a:lnTo>
                  <a:lnTo>
                    <a:pt x="15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46"/>
            <p:cNvSpPr/>
            <p:nvPr/>
          </p:nvSpPr>
          <p:spPr>
            <a:xfrm>
              <a:off x="2992871" y="4870536"/>
              <a:ext cx="69337" cy="69370"/>
            </a:xfrm>
            <a:custGeom>
              <a:avLst/>
              <a:gdLst/>
              <a:ahLst/>
              <a:cxnLst/>
              <a:rect l="l" t="t" r="r" b="b"/>
              <a:pathLst>
                <a:path w="2108" h="2109" extrusionOk="0">
                  <a:moveTo>
                    <a:pt x="1612" y="75"/>
                  </a:moveTo>
                  <a:lnTo>
                    <a:pt x="1984" y="422"/>
                  </a:lnTo>
                  <a:lnTo>
                    <a:pt x="1414" y="1042"/>
                  </a:lnTo>
                  <a:lnTo>
                    <a:pt x="2033" y="1612"/>
                  </a:lnTo>
                  <a:lnTo>
                    <a:pt x="1686" y="1984"/>
                  </a:lnTo>
                  <a:lnTo>
                    <a:pt x="1067" y="1414"/>
                  </a:lnTo>
                  <a:lnTo>
                    <a:pt x="496" y="2034"/>
                  </a:lnTo>
                  <a:lnTo>
                    <a:pt x="125" y="1687"/>
                  </a:lnTo>
                  <a:lnTo>
                    <a:pt x="695" y="1067"/>
                  </a:lnTo>
                  <a:lnTo>
                    <a:pt x="75" y="497"/>
                  </a:lnTo>
                  <a:lnTo>
                    <a:pt x="422" y="125"/>
                  </a:lnTo>
                  <a:lnTo>
                    <a:pt x="1042" y="695"/>
                  </a:lnTo>
                  <a:lnTo>
                    <a:pt x="1612" y="75"/>
                  </a:lnTo>
                  <a:close/>
                  <a:moveTo>
                    <a:pt x="1612" y="1"/>
                  </a:moveTo>
                  <a:lnTo>
                    <a:pt x="1042" y="621"/>
                  </a:lnTo>
                  <a:lnTo>
                    <a:pt x="422" y="51"/>
                  </a:lnTo>
                  <a:lnTo>
                    <a:pt x="1" y="497"/>
                  </a:lnTo>
                  <a:lnTo>
                    <a:pt x="620" y="1067"/>
                  </a:lnTo>
                  <a:lnTo>
                    <a:pt x="50" y="1687"/>
                  </a:lnTo>
                  <a:lnTo>
                    <a:pt x="496" y="2108"/>
                  </a:lnTo>
                  <a:lnTo>
                    <a:pt x="1067" y="1488"/>
                  </a:lnTo>
                  <a:lnTo>
                    <a:pt x="1686" y="2058"/>
                  </a:lnTo>
                  <a:lnTo>
                    <a:pt x="2108" y="1612"/>
                  </a:lnTo>
                  <a:lnTo>
                    <a:pt x="1488" y="1042"/>
                  </a:lnTo>
                  <a:lnTo>
                    <a:pt x="2058" y="422"/>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25" name="Google Shape;2125;p46"/>
          <p:cNvSpPr/>
          <p:nvPr/>
        </p:nvSpPr>
        <p:spPr>
          <a:xfrm>
            <a:off x="1368953" y="4298164"/>
            <a:ext cx="44076" cy="44076"/>
          </a:xfrm>
          <a:custGeom>
            <a:avLst/>
            <a:gdLst/>
            <a:ahLst/>
            <a:cxnLst/>
            <a:rect l="l" t="t" r="r" b="b"/>
            <a:pathLst>
              <a:path w="1340" h="1340" extrusionOk="0">
                <a:moveTo>
                  <a:pt x="670" y="75"/>
                </a:moveTo>
                <a:cubicBezTo>
                  <a:pt x="992" y="75"/>
                  <a:pt x="1265" y="348"/>
                  <a:pt x="1265" y="670"/>
                </a:cubicBezTo>
                <a:cubicBezTo>
                  <a:pt x="1265" y="992"/>
                  <a:pt x="992" y="1265"/>
                  <a:pt x="670" y="1265"/>
                </a:cubicBezTo>
                <a:cubicBezTo>
                  <a:pt x="348" y="1265"/>
                  <a:pt x="75" y="992"/>
                  <a:pt x="75" y="670"/>
                </a:cubicBezTo>
                <a:cubicBezTo>
                  <a:pt x="75" y="348"/>
                  <a:pt x="348" y="75"/>
                  <a:pt x="670" y="75"/>
                </a:cubicBezTo>
                <a:close/>
                <a:moveTo>
                  <a:pt x="670" y="1"/>
                </a:moveTo>
                <a:cubicBezTo>
                  <a:pt x="298" y="1"/>
                  <a:pt x="1" y="298"/>
                  <a:pt x="1" y="670"/>
                </a:cubicBezTo>
                <a:cubicBezTo>
                  <a:pt x="1" y="1042"/>
                  <a:pt x="298" y="1339"/>
                  <a:pt x="670" y="1339"/>
                </a:cubicBezTo>
                <a:cubicBezTo>
                  <a:pt x="1042" y="1339"/>
                  <a:pt x="1339" y="1042"/>
                  <a:pt x="1339" y="670"/>
                </a:cubicBezTo>
                <a:cubicBezTo>
                  <a:pt x="1339" y="298"/>
                  <a:pt x="1042" y="1"/>
                  <a:pt x="6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46"/>
          <p:cNvSpPr/>
          <p:nvPr/>
        </p:nvSpPr>
        <p:spPr>
          <a:xfrm>
            <a:off x="1115380" y="1571448"/>
            <a:ext cx="44043" cy="44043"/>
          </a:xfrm>
          <a:custGeom>
            <a:avLst/>
            <a:gdLst/>
            <a:ahLst/>
            <a:cxnLst/>
            <a:rect l="l" t="t" r="r" b="b"/>
            <a:pathLst>
              <a:path w="1339" h="1339" extrusionOk="0">
                <a:moveTo>
                  <a:pt x="669" y="74"/>
                </a:moveTo>
                <a:cubicBezTo>
                  <a:pt x="992" y="74"/>
                  <a:pt x="1264" y="347"/>
                  <a:pt x="1264" y="669"/>
                </a:cubicBezTo>
                <a:cubicBezTo>
                  <a:pt x="1264" y="992"/>
                  <a:pt x="992" y="1264"/>
                  <a:pt x="669" y="1264"/>
                </a:cubicBezTo>
                <a:cubicBezTo>
                  <a:pt x="347" y="1264"/>
                  <a:pt x="75" y="992"/>
                  <a:pt x="75" y="669"/>
                </a:cubicBezTo>
                <a:cubicBezTo>
                  <a:pt x="75" y="347"/>
                  <a:pt x="347" y="74"/>
                  <a:pt x="669" y="74"/>
                </a:cubicBezTo>
                <a:close/>
                <a:moveTo>
                  <a:pt x="669" y="0"/>
                </a:moveTo>
                <a:cubicBezTo>
                  <a:pt x="298" y="0"/>
                  <a:pt x="0" y="298"/>
                  <a:pt x="0" y="669"/>
                </a:cubicBezTo>
                <a:cubicBezTo>
                  <a:pt x="0" y="1041"/>
                  <a:pt x="298" y="1339"/>
                  <a:pt x="669" y="1339"/>
                </a:cubicBezTo>
                <a:cubicBezTo>
                  <a:pt x="1041" y="1339"/>
                  <a:pt x="1339" y="1041"/>
                  <a:pt x="1339" y="669"/>
                </a:cubicBezTo>
                <a:cubicBezTo>
                  <a:pt x="1339" y="298"/>
                  <a:pt x="1041"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46"/>
          <p:cNvSpPr/>
          <p:nvPr/>
        </p:nvSpPr>
        <p:spPr>
          <a:xfrm>
            <a:off x="8147137" y="3960928"/>
            <a:ext cx="1009504" cy="1384708"/>
          </a:xfrm>
          <a:custGeom>
            <a:avLst/>
            <a:gdLst/>
            <a:ahLst/>
            <a:cxnLst/>
            <a:rect l="l" t="t" r="r" b="b"/>
            <a:pathLst>
              <a:path w="30691" h="42098" extrusionOk="0">
                <a:moveTo>
                  <a:pt x="21822" y="0"/>
                </a:moveTo>
                <a:cubicBezTo>
                  <a:pt x="21059" y="0"/>
                  <a:pt x="20354" y="73"/>
                  <a:pt x="19857" y="175"/>
                </a:cubicBezTo>
                <a:cubicBezTo>
                  <a:pt x="17577" y="621"/>
                  <a:pt x="15494" y="2183"/>
                  <a:pt x="14651" y="4340"/>
                </a:cubicBezTo>
                <a:cubicBezTo>
                  <a:pt x="14279" y="5331"/>
                  <a:pt x="14156" y="6397"/>
                  <a:pt x="14156" y="7438"/>
                </a:cubicBezTo>
                <a:cubicBezTo>
                  <a:pt x="14131" y="9645"/>
                  <a:pt x="14577" y="11851"/>
                  <a:pt x="15445" y="13859"/>
                </a:cubicBezTo>
                <a:cubicBezTo>
                  <a:pt x="16312" y="15941"/>
                  <a:pt x="17676" y="18073"/>
                  <a:pt x="17229" y="20304"/>
                </a:cubicBezTo>
                <a:cubicBezTo>
                  <a:pt x="16833" y="22287"/>
                  <a:pt x="15023" y="23750"/>
                  <a:pt x="13114" y="24444"/>
                </a:cubicBezTo>
                <a:cubicBezTo>
                  <a:pt x="11206" y="25138"/>
                  <a:pt x="9148" y="25237"/>
                  <a:pt x="7140" y="25609"/>
                </a:cubicBezTo>
                <a:cubicBezTo>
                  <a:pt x="5132" y="25956"/>
                  <a:pt x="3075" y="26625"/>
                  <a:pt x="1736" y="28138"/>
                </a:cubicBezTo>
                <a:cubicBezTo>
                  <a:pt x="447" y="29575"/>
                  <a:pt x="1" y="31608"/>
                  <a:pt x="50" y="33517"/>
                </a:cubicBezTo>
                <a:cubicBezTo>
                  <a:pt x="75" y="34409"/>
                  <a:pt x="199" y="35327"/>
                  <a:pt x="571" y="36145"/>
                </a:cubicBezTo>
                <a:cubicBezTo>
                  <a:pt x="1240" y="37533"/>
                  <a:pt x="2604" y="38475"/>
                  <a:pt x="3967" y="39219"/>
                </a:cubicBezTo>
                <a:cubicBezTo>
                  <a:pt x="7239" y="40991"/>
                  <a:pt x="10929" y="42097"/>
                  <a:pt x="14652" y="42097"/>
                </a:cubicBezTo>
                <a:cubicBezTo>
                  <a:pt x="14991" y="42097"/>
                  <a:pt x="15329" y="42088"/>
                  <a:pt x="15668" y="42069"/>
                </a:cubicBezTo>
                <a:cubicBezTo>
                  <a:pt x="19708" y="41846"/>
                  <a:pt x="23749" y="40210"/>
                  <a:pt x="26526" y="37235"/>
                </a:cubicBezTo>
                <a:cubicBezTo>
                  <a:pt x="29302" y="34261"/>
                  <a:pt x="30690" y="29947"/>
                  <a:pt x="29773" y="25981"/>
                </a:cubicBezTo>
                <a:cubicBezTo>
                  <a:pt x="29327" y="23998"/>
                  <a:pt x="28360" y="22188"/>
                  <a:pt x="27567" y="20329"/>
                </a:cubicBezTo>
                <a:cubicBezTo>
                  <a:pt x="25757" y="16115"/>
                  <a:pt x="24815" y="11430"/>
                  <a:pt x="25360" y="6843"/>
                </a:cubicBezTo>
                <a:cubicBezTo>
                  <a:pt x="25509" y="5455"/>
                  <a:pt x="26848" y="2728"/>
                  <a:pt x="26030" y="1415"/>
                </a:cubicBezTo>
                <a:cubicBezTo>
                  <a:pt x="25354" y="333"/>
                  <a:pt x="23456" y="0"/>
                  <a:pt x="218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46"/>
          <p:cNvSpPr/>
          <p:nvPr/>
        </p:nvSpPr>
        <p:spPr>
          <a:xfrm>
            <a:off x="8428456" y="3789730"/>
            <a:ext cx="614004" cy="1436744"/>
          </a:xfrm>
          <a:custGeom>
            <a:avLst/>
            <a:gdLst/>
            <a:ahLst/>
            <a:cxnLst/>
            <a:rect l="l" t="t" r="r" b="b"/>
            <a:pathLst>
              <a:path w="18667" h="43680" fill="none" extrusionOk="0">
                <a:moveTo>
                  <a:pt x="8354" y="2232"/>
                </a:moveTo>
                <a:cubicBezTo>
                  <a:pt x="6470" y="3744"/>
                  <a:pt x="5503" y="6322"/>
                  <a:pt x="5925" y="8702"/>
                </a:cubicBezTo>
                <a:cubicBezTo>
                  <a:pt x="6520" y="12073"/>
                  <a:pt x="9668" y="15023"/>
                  <a:pt x="8924" y="18395"/>
                </a:cubicBezTo>
                <a:cubicBezTo>
                  <a:pt x="8255" y="21345"/>
                  <a:pt x="4983" y="22807"/>
                  <a:pt x="3024" y="25137"/>
                </a:cubicBezTo>
                <a:cubicBezTo>
                  <a:pt x="1958" y="26426"/>
                  <a:pt x="1264" y="28013"/>
                  <a:pt x="893" y="29649"/>
                </a:cubicBezTo>
                <a:cubicBezTo>
                  <a:pt x="0" y="33690"/>
                  <a:pt x="1215" y="38276"/>
                  <a:pt x="4388" y="40903"/>
                </a:cubicBezTo>
                <a:cubicBezTo>
                  <a:pt x="7586" y="43531"/>
                  <a:pt x="12767" y="43680"/>
                  <a:pt x="15717" y="40779"/>
                </a:cubicBezTo>
                <a:cubicBezTo>
                  <a:pt x="18072" y="38474"/>
                  <a:pt x="18667" y="34880"/>
                  <a:pt x="18270" y="31632"/>
                </a:cubicBezTo>
                <a:cubicBezTo>
                  <a:pt x="17873" y="28360"/>
                  <a:pt x="16609" y="25286"/>
                  <a:pt x="15791" y="22113"/>
                </a:cubicBezTo>
                <a:cubicBezTo>
                  <a:pt x="14428" y="16932"/>
                  <a:pt x="14155" y="11503"/>
                  <a:pt x="14973" y="6223"/>
                </a:cubicBezTo>
                <a:cubicBezTo>
                  <a:pt x="15221" y="4636"/>
                  <a:pt x="15890" y="2430"/>
                  <a:pt x="14328" y="1265"/>
                </a:cubicBezTo>
                <a:cubicBezTo>
                  <a:pt x="12643" y="1"/>
                  <a:pt x="9767" y="1092"/>
                  <a:pt x="8354" y="2232"/>
                </a:cubicBezTo>
                <a:close/>
              </a:path>
            </a:pathLst>
          </a:custGeom>
          <a:noFill/>
          <a:ln w="4950"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46"/>
          <p:cNvSpPr/>
          <p:nvPr/>
        </p:nvSpPr>
        <p:spPr>
          <a:xfrm>
            <a:off x="1216062" y="78519"/>
            <a:ext cx="119071" cy="137030"/>
          </a:xfrm>
          <a:custGeom>
            <a:avLst/>
            <a:gdLst/>
            <a:ahLst/>
            <a:cxnLst/>
            <a:rect l="l" t="t" r="r" b="b"/>
            <a:pathLst>
              <a:path w="3620" h="4166" extrusionOk="0">
                <a:moveTo>
                  <a:pt x="0" y="1"/>
                </a:moveTo>
                <a:lnTo>
                  <a:pt x="2083" y="2083"/>
                </a:lnTo>
                <a:lnTo>
                  <a:pt x="0" y="4165"/>
                </a:lnTo>
                <a:lnTo>
                  <a:pt x="1537" y="4165"/>
                </a:lnTo>
                <a:lnTo>
                  <a:pt x="3620" y="2083"/>
                </a:lnTo>
                <a:lnTo>
                  <a:pt x="15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46"/>
          <p:cNvSpPr/>
          <p:nvPr/>
        </p:nvSpPr>
        <p:spPr>
          <a:xfrm>
            <a:off x="1092950" y="78519"/>
            <a:ext cx="119071" cy="137030"/>
          </a:xfrm>
          <a:custGeom>
            <a:avLst/>
            <a:gdLst/>
            <a:ahLst/>
            <a:cxnLst/>
            <a:rect l="l" t="t" r="r" b="b"/>
            <a:pathLst>
              <a:path w="3620" h="4166" extrusionOk="0">
                <a:moveTo>
                  <a:pt x="0" y="1"/>
                </a:moveTo>
                <a:lnTo>
                  <a:pt x="2083" y="2083"/>
                </a:lnTo>
                <a:lnTo>
                  <a:pt x="0" y="4165"/>
                </a:lnTo>
                <a:lnTo>
                  <a:pt x="1537" y="4165"/>
                </a:lnTo>
                <a:lnTo>
                  <a:pt x="3619" y="2083"/>
                </a:lnTo>
                <a:lnTo>
                  <a:pt x="15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46"/>
          <p:cNvSpPr/>
          <p:nvPr/>
        </p:nvSpPr>
        <p:spPr>
          <a:xfrm>
            <a:off x="1198136" y="76907"/>
            <a:ext cx="125584" cy="140254"/>
          </a:xfrm>
          <a:custGeom>
            <a:avLst/>
            <a:gdLst/>
            <a:ahLst/>
            <a:cxnLst/>
            <a:rect l="l" t="t" r="r" b="b"/>
            <a:pathLst>
              <a:path w="3818" h="4264" extrusionOk="0">
                <a:moveTo>
                  <a:pt x="1636" y="99"/>
                </a:moveTo>
                <a:lnTo>
                  <a:pt x="3669" y="2132"/>
                </a:lnTo>
                <a:lnTo>
                  <a:pt x="1636" y="4140"/>
                </a:lnTo>
                <a:lnTo>
                  <a:pt x="273" y="4140"/>
                </a:lnTo>
                <a:lnTo>
                  <a:pt x="2281" y="2132"/>
                </a:lnTo>
                <a:lnTo>
                  <a:pt x="273" y="99"/>
                </a:lnTo>
                <a:close/>
                <a:moveTo>
                  <a:pt x="0" y="0"/>
                </a:moveTo>
                <a:lnTo>
                  <a:pt x="2132" y="2132"/>
                </a:lnTo>
                <a:lnTo>
                  <a:pt x="0" y="4264"/>
                </a:lnTo>
                <a:lnTo>
                  <a:pt x="1686" y="4264"/>
                </a:lnTo>
                <a:lnTo>
                  <a:pt x="3818" y="2132"/>
                </a:lnTo>
                <a:lnTo>
                  <a:pt x="16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46"/>
          <p:cNvSpPr/>
          <p:nvPr/>
        </p:nvSpPr>
        <p:spPr>
          <a:xfrm>
            <a:off x="1074202" y="76907"/>
            <a:ext cx="126406" cy="140254"/>
          </a:xfrm>
          <a:custGeom>
            <a:avLst/>
            <a:gdLst/>
            <a:ahLst/>
            <a:cxnLst/>
            <a:rect l="l" t="t" r="r" b="b"/>
            <a:pathLst>
              <a:path w="3843" h="4264" extrusionOk="0">
                <a:moveTo>
                  <a:pt x="1661" y="99"/>
                </a:moveTo>
                <a:lnTo>
                  <a:pt x="3669" y="2132"/>
                </a:lnTo>
                <a:lnTo>
                  <a:pt x="1661" y="4140"/>
                </a:lnTo>
                <a:lnTo>
                  <a:pt x="273" y="4140"/>
                </a:lnTo>
                <a:lnTo>
                  <a:pt x="2305" y="2132"/>
                </a:lnTo>
                <a:lnTo>
                  <a:pt x="273" y="99"/>
                </a:lnTo>
                <a:close/>
                <a:moveTo>
                  <a:pt x="0" y="0"/>
                </a:moveTo>
                <a:lnTo>
                  <a:pt x="2132" y="2132"/>
                </a:lnTo>
                <a:lnTo>
                  <a:pt x="0" y="4264"/>
                </a:lnTo>
                <a:lnTo>
                  <a:pt x="1711" y="4264"/>
                </a:lnTo>
                <a:lnTo>
                  <a:pt x="3842" y="2132"/>
                </a:lnTo>
                <a:lnTo>
                  <a:pt x="17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46"/>
          <p:cNvSpPr/>
          <p:nvPr/>
        </p:nvSpPr>
        <p:spPr>
          <a:xfrm>
            <a:off x="8147120" y="4573734"/>
            <a:ext cx="59568" cy="59535"/>
          </a:xfrm>
          <a:custGeom>
            <a:avLst/>
            <a:gdLst/>
            <a:ahLst/>
            <a:cxnLst/>
            <a:rect l="l" t="t" r="r" b="b"/>
            <a:pathLst>
              <a:path w="1811" h="1810" extrusionOk="0">
                <a:moveTo>
                  <a:pt x="918" y="124"/>
                </a:moveTo>
                <a:cubicBezTo>
                  <a:pt x="1339" y="124"/>
                  <a:pt x="1711" y="471"/>
                  <a:pt x="1711" y="918"/>
                </a:cubicBezTo>
                <a:cubicBezTo>
                  <a:pt x="1711" y="1339"/>
                  <a:pt x="1339" y="1711"/>
                  <a:pt x="918" y="1711"/>
                </a:cubicBezTo>
                <a:cubicBezTo>
                  <a:pt x="472" y="1711"/>
                  <a:pt x="125" y="1339"/>
                  <a:pt x="125" y="918"/>
                </a:cubicBezTo>
                <a:cubicBezTo>
                  <a:pt x="125" y="471"/>
                  <a:pt x="472" y="124"/>
                  <a:pt x="918" y="124"/>
                </a:cubicBezTo>
                <a:close/>
                <a:moveTo>
                  <a:pt x="918" y="0"/>
                </a:moveTo>
                <a:cubicBezTo>
                  <a:pt x="397" y="0"/>
                  <a:pt x="1" y="422"/>
                  <a:pt x="1" y="918"/>
                </a:cubicBezTo>
                <a:cubicBezTo>
                  <a:pt x="1" y="1413"/>
                  <a:pt x="397" y="1810"/>
                  <a:pt x="918" y="1810"/>
                </a:cubicBezTo>
                <a:cubicBezTo>
                  <a:pt x="1414" y="1810"/>
                  <a:pt x="1810" y="1413"/>
                  <a:pt x="1810" y="918"/>
                </a:cubicBezTo>
                <a:cubicBezTo>
                  <a:pt x="1810" y="422"/>
                  <a:pt x="1414" y="0"/>
                  <a:pt x="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46"/>
          <p:cNvSpPr/>
          <p:nvPr/>
        </p:nvSpPr>
        <p:spPr>
          <a:xfrm>
            <a:off x="954478" y="3266767"/>
            <a:ext cx="44076" cy="44076"/>
          </a:xfrm>
          <a:custGeom>
            <a:avLst/>
            <a:gdLst/>
            <a:ahLst/>
            <a:cxnLst/>
            <a:rect l="l" t="t" r="r" b="b"/>
            <a:pathLst>
              <a:path w="1340" h="1340" extrusionOk="0">
                <a:moveTo>
                  <a:pt x="670" y="75"/>
                </a:moveTo>
                <a:cubicBezTo>
                  <a:pt x="992" y="75"/>
                  <a:pt x="1265" y="348"/>
                  <a:pt x="1265" y="670"/>
                </a:cubicBezTo>
                <a:cubicBezTo>
                  <a:pt x="1265" y="993"/>
                  <a:pt x="992" y="1265"/>
                  <a:pt x="670" y="1265"/>
                </a:cubicBezTo>
                <a:cubicBezTo>
                  <a:pt x="348" y="1265"/>
                  <a:pt x="75" y="993"/>
                  <a:pt x="75" y="670"/>
                </a:cubicBezTo>
                <a:cubicBezTo>
                  <a:pt x="75" y="348"/>
                  <a:pt x="348" y="75"/>
                  <a:pt x="670" y="75"/>
                </a:cubicBezTo>
                <a:close/>
                <a:moveTo>
                  <a:pt x="670" y="1"/>
                </a:moveTo>
                <a:cubicBezTo>
                  <a:pt x="298" y="1"/>
                  <a:pt x="1" y="298"/>
                  <a:pt x="1" y="670"/>
                </a:cubicBezTo>
                <a:cubicBezTo>
                  <a:pt x="1" y="1042"/>
                  <a:pt x="298" y="1340"/>
                  <a:pt x="670" y="1340"/>
                </a:cubicBezTo>
                <a:cubicBezTo>
                  <a:pt x="1042" y="1340"/>
                  <a:pt x="1339" y="1042"/>
                  <a:pt x="1339" y="670"/>
                </a:cubicBezTo>
                <a:cubicBezTo>
                  <a:pt x="1339" y="298"/>
                  <a:pt x="1042" y="1"/>
                  <a:pt x="6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46"/>
          <p:cNvSpPr/>
          <p:nvPr/>
        </p:nvSpPr>
        <p:spPr>
          <a:xfrm>
            <a:off x="-272500" y="4052682"/>
            <a:ext cx="1144034" cy="1447829"/>
          </a:xfrm>
          <a:custGeom>
            <a:avLst/>
            <a:gdLst/>
            <a:ahLst/>
            <a:cxnLst/>
            <a:rect l="l" t="t" r="r" b="b"/>
            <a:pathLst>
              <a:path w="34781" h="44017" extrusionOk="0">
                <a:moveTo>
                  <a:pt x="16167" y="0"/>
                </a:moveTo>
                <a:cubicBezTo>
                  <a:pt x="15171" y="0"/>
                  <a:pt x="14155" y="208"/>
                  <a:pt x="13164" y="586"/>
                </a:cubicBezTo>
                <a:cubicBezTo>
                  <a:pt x="10041" y="1776"/>
                  <a:pt x="7339" y="4652"/>
                  <a:pt x="6942" y="7800"/>
                </a:cubicBezTo>
                <a:cubicBezTo>
                  <a:pt x="6496" y="11246"/>
                  <a:pt x="7066" y="14047"/>
                  <a:pt x="5232" y="17319"/>
                </a:cubicBezTo>
                <a:cubicBezTo>
                  <a:pt x="3818" y="19848"/>
                  <a:pt x="1612" y="21980"/>
                  <a:pt x="918" y="24781"/>
                </a:cubicBezTo>
                <a:cubicBezTo>
                  <a:pt x="1" y="28549"/>
                  <a:pt x="2034" y="32342"/>
                  <a:pt x="3992" y="35688"/>
                </a:cubicBezTo>
                <a:cubicBezTo>
                  <a:pt x="5876" y="38911"/>
                  <a:pt x="8058" y="42406"/>
                  <a:pt x="11602" y="43621"/>
                </a:cubicBezTo>
                <a:cubicBezTo>
                  <a:pt x="12399" y="43886"/>
                  <a:pt x="13239" y="44016"/>
                  <a:pt x="14081" y="44016"/>
                </a:cubicBezTo>
                <a:cubicBezTo>
                  <a:pt x="15834" y="44016"/>
                  <a:pt x="17592" y="43453"/>
                  <a:pt x="18965" y="42382"/>
                </a:cubicBezTo>
                <a:cubicBezTo>
                  <a:pt x="21345" y="40547"/>
                  <a:pt x="22559" y="37473"/>
                  <a:pt x="25063" y="35862"/>
                </a:cubicBezTo>
                <a:cubicBezTo>
                  <a:pt x="26402" y="34994"/>
                  <a:pt x="27988" y="34622"/>
                  <a:pt x="29401" y="33903"/>
                </a:cubicBezTo>
                <a:cubicBezTo>
                  <a:pt x="32252" y="32441"/>
                  <a:pt x="34310" y="29218"/>
                  <a:pt x="34582" y="26020"/>
                </a:cubicBezTo>
                <a:cubicBezTo>
                  <a:pt x="34781" y="23368"/>
                  <a:pt x="33442" y="20492"/>
                  <a:pt x="30963" y="19526"/>
                </a:cubicBezTo>
                <a:cubicBezTo>
                  <a:pt x="29943" y="19126"/>
                  <a:pt x="28825" y="19064"/>
                  <a:pt x="27697" y="19064"/>
                </a:cubicBezTo>
                <a:cubicBezTo>
                  <a:pt x="27179" y="19064"/>
                  <a:pt x="26660" y="19077"/>
                  <a:pt x="26147" y="19077"/>
                </a:cubicBezTo>
                <a:cubicBezTo>
                  <a:pt x="24652" y="19077"/>
                  <a:pt x="23212" y="18965"/>
                  <a:pt x="22039" y="18088"/>
                </a:cubicBezTo>
                <a:cubicBezTo>
                  <a:pt x="20130" y="16675"/>
                  <a:pt x="19907" y="13874"/>
                  <a:pt x="20378" y="11543"/>
                </a:cubicBezTo>
                <a:cubicBezTo>
                  <a:pt x="20948" y="8817"/>
                  <a:pt x="22708" y="5569"/>
                  <a:pt x="21320" y="2817"/>
                </a:cubicBezTo>
                <a:cubicBezTo>
                  <a:pt x="20576" y="1305"/>
                  <a:pt x="18940" y="388"/>
                  <a:pt x="17279" y="91"/>
                </a:cubicBezTo>
                <a:cubicBezTo>
                  <a:pt x="16913" y="30"/>
                  <a:pt x="16541" y="0"/>
                  <a:pt x="16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46"/>
          <p:cNvSpPr/>
          <p:nvPr/>
        </p:nvSpPr>
        <p:spPr>
          <a:xfrm>
            <a:off x="-243128" y="4124944"/>
            <a:ext cx="838265" cy="1032331"/>
          </a:xfrm>
          <a:custGeom>
            <a:avLst/>
            <a:gdLst/>
            <a:ahLst/>
            <a:cxnLst/>
            <a:rect l="l" t="t" r="r" b="b"/>
            <a:pathLst>
              <a:path w="25485" h="31385" fill="none" extrusionOk="0">
                <a:moveTo>
                  <a:pt x="10437" y="1"/>
                </a:moveTo>
                <a:cubicBezTo>
                  <a:pt x="10957" y="1885"/>
                  <a:pt x="12222" y="3546"/>
                  <a:pt x="13907" y="4562"/>
                </a:cubicBezTo>
                <a:cubicBezTo>
                  <a:pt x="15271" y="5405"/>
                  <a:pt x="16882" y="5777"/>
                  <a:pt x="18345" y="6471"/>
                </a:cubicBezTo>
                <a:cubicBezTo>
                  <a:pt x="19807" y="7165"/>
                  <a:pt x="21220" y="8330"/>
                  <a:pt x="21493" y="9917"/>
                </a:cubicBezTo>
                <a:cubicBezTo>
                  <a:pt x="21815" y="11577"/>
                  <a:pt x="20824" y="13189"/>
                  <a:pt x="19832" y="14602"/>
                </a:cubicBezTo>
                <a:cubicBezTo>
                  <a:pt x="18865" y="15990"/>
                  <a:pt x="17824" y="17552"/>
                  <a:pt x="18047" y="19237"/>
                </a:cubicBezTo>
                <a:cubicBezTo>
                  <a:pt x="18122" y="20006"/>
                  <a:pt x="18493" y="20750"/>
                  <a:pt x="19039" y="21270"/>
                </a:cubicBezTo>
                <a:cubicBezTo>
                  <a:pt x="19882" y="22113"/>
                  <a:pt x="21096" y="22435"/>
                  <a:pt x="22212" y="22857"/>
                </a:cubicBezTo>
                <a:cubicBezTo>
                  <a:pt x="23327" y="23278"/>
                  <a:pt x="24492" y="23873"/>
                  <a:pt x="24939" y="24964"/>
                </a:cubicBezTo>
                <a:cubicBezTo>
                  <a:pt x="25484" y="26253"/>
                  <a:pt x="24914" y="27691"/>
                  <a:pt x="24319" y="28955"/>
                </a:cubicBezTo>
                <a:cubicBezTo>
                  <a:pt x="24046" y="29550"/>
                  <a:pt x="23749" y="30170"/>
                  <a:pt x="23228" y="30566"/>
                </a:cubicBezTo>
                <a:cubicBezTo>
                  <a:pt x="22732" y="30938"/>
                  <a:pt x="22088" y="31087"/>
                  <a:pt x="21468" y="31136"/>
                </a:cubicBezTo>
                <a:cubicBezTo>
                  <a:pt x="18518" y="31384"/>
                  <a:pt x="15469" y="30021"/>
                  <a:pt x="13684" y="27641"/>
                </a:cubicBezTo>
                <a:cubicBezTo>
                  <a:pt x="12792" y="26426"/>
                  <a:pt x="11354" y="25707"/>
                  <a:pt x="9867" y="25410"/>
                </a:cubicBezTo>
                <a:cubicBezTo>
                  <a:pt x="9098" y="25286"/>
                  <a:pt x="8330" y="25261"/>
                  <a:pt x="7561" y="25187"/>
                </a:cubicBezTo>
                <a:cubicBezTo>
                  <a:pt x="4586" y="24914"/>
                  <a:pt x="1488" y="23253"/>
                  <a:pt x="570" y="20402"/>
                </a:cubicBezTo>
                <a:cubicBezTo>
                  <a:pt x="0" y="18618"/>
                  <a:pt x="347" y="16684"/>
                  <a:pt x="818" y="14850"/>
                </a:cubicBezTo>
                <a:cubicBezTo>
                  <a:pt x="967" y="14279"/>
                  <a:pt x="1116" y="13685"/>
                  <a:pt x="1463" y="13189"/>
                </a:cubicBezTo>
                <a:cubicBezTo>
                  <a:pt x="1983" y="12420"/>
                  <a:pt x="2851" y="11999"/>
                  <a:pt x="3644" y="11478"/>
                </a:cubicBezTo>
                <a:cubicBezTo>
                  <a:pt x="6247" y="9793"/>
                  <a:pt x="8107" y="6942"/>
                  <a:pt x="8578" y="3843"/>
                </a:cubicBezTo>
                <a:cubicBezTo>
                  <a:pt x="8776" y="2430"/>
                  <a:pt x="9346" y="943"/>
                  <a:pt x="10437" y="1"/>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46"/>
          <p:cNvSpPr/>
          <p:nvPr/>
        </p:nvSpPr>
        <p:spPr>
          <a:xfrm>
            <a:off x="6953994" y="5005636"/>
            <a:ext cx="118249" cy="135386"/>
          </a:xfrm>
          <a:custGeom>
            <a:avLst/>
            <a:gdLst/>
            <a:ahLst/>
            <a:cxnLst/>
            <a:rect l="l" t="t" r="r" b="b"/>
            <a:pathLst>
              <a:path w="3595" h="4116" extrusionOk="0">
                <a:moveTo>
                  <a:pt x="0" y="1"/>
                </a:moveTo>
                <a:lnTo>
                  <a:pt x="2058" y="2058"/>
                </a:lnTo>
                <a:lnTo>
                  <a:pt x="0" y="4116"/>
                </a:lnTo>
                <a:lnTo>
                  <a:pt x="1537" y="4116"/>
                </a:lnTo>
                <a:lnTo>
                  <a:pt x="3595" y="2058"/>
                </a:lnTo>
                <a:lnTo>
                  <a:pt x="15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46"/>
          <p:cNvSpPr/>
          <p:nvPr/>
        </p:nvSpPr>
        <p:spPr>
          <a:xfrm>
            <a:off x="6832494" y="5005636"/>
            <a:ext cx="117459" cy="135386"/>
          </a:xfrm>
          <a:custGeom>
            <a:avLst/>
            <a:gdLst/>
            <a:ahLst/>
            <a:cxnLst/>
            <a:rect l="l" t="t" r="r" b="b"/>
            <a:pathLst>
              <a:path w="3571" h="4116" extrusionOk="0">
                <a:moveTo>
                  <a:pt x="0" y="1"/>
                </a:moveTo>
                <a:lnTo>
                  <a:pt x="2058" y="2058"/>
                </a:lnTo>
                <a:lnTo>
                  <a:pt x="0" y="4116"/>
                </a:lnTo>
                <a:lnTo>
                  <a:pt x="1513" y="4116"/>
                </a:lnTo>
                <a:lnTo>
                  <a:pt x="3570" y="2058"/>
                </a:lnTo>
                <a:lnTo>
                  <a:pt x="151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46"/>
          <p:cNvSpPr/>
          <p:nvPr/>
        </p:nvSpPr>
        <p:spPr>
          <a:xfrm>
            <a:off x="6936035" y="5004024"/>
            <a:ext cx="124794" cy="139464"/>
          </a:xfrm>
          <a:custGeom>
            <a:avLst/>
            <a:gdLst/>
            <a:ahLst/>
            <a:cxnLst/>
            <a:rect l="l" t="t" r="r" b="b"/>
            <a:pathLst>
              <a:path w="3794" h="4240" extrusionOk="0">
                <a:moveTo>
                  <a:pt x="1637" y="124"/>
                </a:moveTo>
                <a:lnTo>
                  <a:pt x="3645" y="2107"/>
                </a:lnTo>
                <a:lnTo>
                  <a:pt x="1637" y="4115"/>
                </a:lnTo>
                <a:lnTo>
                  <a:pt x="273" y="4115"/>
                </a:lnTo>
                <a:lnTo>
                  <a:pt x="2281" y="2107"/>
                </a:lnTo>
                <a:lnTo>
                  <a:pt x="273" y="124"/>
                </a:lnTo>
                <a:close/>
                <a:moveTo>
                  <a:pt x="1" y="0"/>
                </a:moveTo>
                <a:lnTo>
                  <a:pt x="2108" y="2107"/>
                </a:lnTo>
                <a:lnTo>
                  <a:pt x="1" y="4239"/>
                </a:lnTo>
                <a:lnTo>
                  <a:pt x="1686" y="4239"/>
                </a:lnTo>
                <a:lnTo>
                  <a:pt x="3793" y="2107"/>
                </a:lnTo>
                <a:lnTo>
                  <a:pt x="16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46"/>
          <p:cNvSpPr/>
          <p:nvPr/>
        </p:nvSpPr>
        <p:spPr>
          <a:xfrm>
            <a:off x="6813746" y="5004024"/>
            <a:ext cx="124794" cy="139464"/>
          </a:xfrm>
          <a:custGeom>
            <a:avLst/>
            <a:gdLst/>
            <a:ahLst/>
            <a:cxnLst/>
            <a:rect l="l" t="t" r="r" b="b"/>
            <a:pathLst>
              <a:path w="3794" h="4240" extrusionOk="0">
                <a:moveTo>
                  <a:pt x="1636" y="124"/>
                </a:moveTo>
                <a:lnTo>
                  <a:pt x="3644" y="2107"/>
                </a:lnTo>
                <a:lnTo>
                  <a:pt x="1636" y="4115"/>
                </a:lnTo>
                <a:lnTo>
                  <a:pt x="273" y="4115"/>
                </a:lnTo>
                <a:lnTo>
                  <a:pt x="2281" y="2107"/>
                </a:lnTo>
                <a:lnTo>
                  <a:pt x="273" y="124"/>
                </a:lnTo>
                <a:close/>
                <a:moveTo>
                  <a:pt x="0" y="0"/>
                </a:moveTo>
                <a:lnTo>
                  <a:pt x="2132" y="2107"/>
                </a:lnTo>
                <a:lnTo>
                  <a:pt x="0" y="4239"/>
                </a:lnTo>
                <a:lnTo>
                  <a:pt x="1686" y="4239"/>
                </a:lnTo>
                <a:lnTo>
                  <a:pt x="3793" y="2107"/>
                </a:lnTo>
                <a:lnTo>
                  <a:pt x="16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46"/>
          <p:cNvSpPr/>
          <p:nvPr/>
        </p:nvSpPr>
        <p:spPr>
          <a:xfrm>
            <a:off x="7361852" y="832814"/>
            <a:ext cx="119104" cy="137030"/>
          </a:xfrm>
          <a:custGeom>
            <a:avLst/>
            <a:gdLst/>
            <a:ahLst/>
            <a:cxnLst/>
            <a:rect l="l" t="t" r="r" b="b"/>
            <a:pathLst>
              <a:path w="3621" h="4166" extrusionOk="0">
                <a:moveTo>
                  <a:pt x="2083" y="1"/>
                </a:moveTo>
                <a:lnTo>
                  <a:pt x="1" y="2083"/>
                </a:lnTo>
                <a:lnTo>
                  <a:pt x="2083" y="4165"/>
                </a:lnTo>
                <a:lnTo>
                  <a:pt x="3620" y="4165"/>
                </a:lnTo>
                <a:lnTo>
                  <a:pt x="1538" y="2083"/>
                </a:lnTo>
                <a:lnTo>
                  <a:pt x="36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46"/>
          <p:cNvSpPr/>
          <p:nvPr/>
        </p:nvSpPr>
        <p:spPr>
          <a:xfrm>
            <a:off x="7485787" y="832814"/>
            <a:ext cx="118281" cy="137030"/>
          </a:xfrm>
          <a:custGeom>
            <a:avLst/>
            <a:gdLst/>
            <a:ahLst/>
            <a:cxnLst/>
            <a:rect l="l" t="t" r="r" b="b"/>
            <a:pathLst>
              <a:path w="3596" h="4166" extrusionOk="0">
                <a:moveTo>
                  <a:pt x="2083" y="1"/>
                </a:moveTo>
                <a:lnTo>
                  <a:pt x="1" y="2083"/>
                </a:lnTo>
                <a:lnTo>
                  <a:pt x="2083" y="4165"/>
                </a:lnTo>
                <a:lnTo>
                  <a:pt x="3595" y="4165"/>
                </a:lnTo>
                <a:lnTo>
                  <a:pt x="1538" y="2083"/>
                </a:lnTo>
                <a:lnTo>
                  <a:pt x="359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46"/>
          <p:cNvSpPr/>
          <p:nvPr/>
        </p:nvSpPr>
        <p:spPr>
          <a:xfrm>
            <a:off x="7373266" y="831202"/>
            <a:ext cx="126439" cy="141076"/>
          </a:xfrm>
          <a:custGeom>
            <a:avLst/>
            <a:gdLst/>
            <a:ahLst/>
            <a:cxnLst/>
            <a:rect l="l" t="t" r="r" b="b"/>
            <a:pathLst>
              <a:path w="3844" h="4289" extrusionOk="0">
                <a:moveTo>
                  <a:pt x="3571" y="124"/>
                </a:moveTo>
                <a:lnTo>
                  <a:pt x="1538" y="2132"/>
                </a:lnTo>
                <a:lnTo>
                  <a:pt x="3571" y="4165"/>
                </a:lnTo>
                <a:lnTo>
                  <a:pt x="2182" y="4165"/>
                </a:lnTo>
                <a:lnTo>
                  <a:pt x="174" y="2132"/>
                </a:lnTo>
                <a:lnTo>
                  <a:pt x="2182" y="124"/>
                </a:lnTo>
                <a:close/>
                <a:moveTo>
                  <a:pt x="2133" y="0"/>
                </a:moveTo>
                <a:lnTo>
                  <a:pt x="1" y="2132"/>
                </a:lnTo>
                <a:lnTo>
                  <a:pt x="2133" y="4289"/>
                </a:lnTo>
                <a:lnTo>
                  <a:pt x="3843" y="4289"/>
                </a:lnTo>
                <a:lnTo>
                  <a:pt x="1687" y="2132"/>
                </a:lnTo>
                <a:lnTo>
                  <a:pt x="38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46"/>
          <p:cNvSpPr/>
          <p:nvPr/>
        </p:nvSpPr>
        <p:spPr>
          <a:xfrm>
            <a:off x="7496410" y="831202"/>
            <a:ext cx="126406" cy="141076"/>
          </a:xfrm>
          <a:custGeom>
            <a:avLst/>
            <a:gdLst/>
            <a:ahLst/>
            <a:cxnLst/>
            <a:rect l="l" t="t" r="r" b="b"/>
            <a:pathLst>
              <a:path w="3843" h="4289" extrusionOk="0">
                <a:moveTo>
                  <a:pt x="3570" y="124"/>
                </a:moveTo>
                <a:lnTo>
                  <a:pt x="1537" y="2132"/>
                </a:lnTo>
                <a:lnTo>
                  <a:pt x="3570" y="4165"/>
                </a:lnTo>
                <a:lnTo>
                  <a:pt x="2206" y="4165"/>
                </a:lnTo>
                <a:lnTo>
                  <a:pt x="174" y="2132"/>
                </a:lnTo>
                <a:lnTo>
                  <a:pt x="2206" y="124"/>
                </a:lnTo>
                <a:close/>
                <a:moveTo>
                  <a:pt x="2157" y="0"/>
                </a:moveTo>
                <a:lnTo>
                  <a:pt x="0" y="2132"/>
                </a:lnTo>
                <a:lnTo>
                  <a:pt x="2157" y="4289"/>
                </a:lnTo>
                <a:lnTo>
                  <a:pt x="3842" y="4289"/>
                </a:lnTo>
                <a:lnTo>
                  <a:pt x="1711" y="2132"/>
                </a:lnTo>
                <a:lnTo>
                  <a:pt x="38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46"/>
          <p:cNvSpPr/>
          <p:nvPr/>
        </p:nvSpPr>
        <p:spPr>
          <a:xfrm>
            <a:off x="3515866" y="4874642"/>
            <a:ext cx="112558" cy="129662"/>
          </a:xfrm>
          <a:custGeom>
            <a:avLst/>
            <a:gdLst/>
            <a:ahLst/>
            <a:cxnLst/>
            <a:rect l="l" t="t" r="r" b="b"/>
            <a:pathLst>
              <a:path w="3422" h="3942" extrusionOk="0">
                <a:moveTo>
                  <a:pt x="1" y="0"/>
                </a:moveTo>
                <a:lnTo>
                  <a:pt x="1959" y="1959"/>
                </a:lnTo>
                <a:lnTo>
                  <a:pt x="1" y="3942"/>
                </a:lnTo>
                <a:lnTo>
                  <a:pt x="1438" y="3942"/>
                </a:lnTo>
                <a:lnTo>
                  <a:pt x="3422" y="1959"/>
                </a:lnTo>
                <a:lnTo>
                  <a:pt x="143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46"/>
          <p:cNvSpPr/>
          <p:nvPr/>
        </p:nvSpPr>
        <p:spPr>
          <a:xfrm>
            <a:off x="3398444" y="4874642"/>
            <a:ext cx="112558" cy="129662"/>
          </a:xfrm>
          <a:custGeom>
            <a:avLst/>
            <a:gdLst/>
            <a:ahLst/>
            <a:cxnLst/>
            <a:rect l="l" t="t" r="r" b="b"/>
            <a:pathLst>
              <a:path w="3422" h="3942" extrusionOk="0">
                <a:moveTo>
                  <a:pt x="1" y="0"/>
                </a:moveTo>
                <a:lnTo>
                  <a:pt x="1984" y="1959"/>
                </a:lnTo>
                <a:lnTo>
                  <a:pt x="1" y="3942"/>
                </a:lnTo>
                <a:lnTo>
                  <a:pt x="1464" y="3942"/>
                </a:lnTo>
                <a:lnTo>
                  <a:pt x="3422" y="1959"/>
                </a:lnTo>
                <a:lnTo>
                  <a:pt x="14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46"/>
          <p:cNvSpPr/>
          <p:nvPr/>
        </p:nvSpPr>
        <p:spPr>
          <a:xfrm>
            <a:off x="3281055" y="4874642"/>
            <a:ext cx="113380" cy="129662"/>
          </a:xfrm>
          <a:custGeom>
            <a:avLst/>
            <a:gdLst/>
            <a:ahLst/>
            <a:cxnLst/>
            <a:rect l="l" t="t" r="r" b="b"/>
            <a:pathLst>
              <a:path w="3447" h="3942" extrusionOk="0">
                <a:moveTo>
                  <a:pt x="0" y="0"/>
                </a:moveTo>
                <a:lnTo>
                  <a:pt x="1983" y="1959"/>
                </a:lnTo>
                <a:lnTo>
                  <a:pt x="0" y="3942"/>
                </a:lnTo>
                <a:lnTo>
                  <a:pt x="1463" y="3942"/>
                </a:lnTo>
                <a:lnTo>
                  <a:pt x="3446" y="1959"/>
                </a:lnTo>
                <a:lnTo>
                  <a:pt x="14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46"/>
          <p:cNvSpPr/>
          <p:nvPr/>
        </p:nvSpPr>
        <p:spPr>
          <a:xfrm>
            <a:off x="3497940" y="4872175"/>
            <a:ext cx="119893" cy="133774"/>
          </a:xfrm>
          <a:custGeom>
            <a:avLst/>
            <a:gdLst/>
            <a:ahLst/>
            <a:cxnLst/>
            <a:rect l="l" t="t" r="r" b="b"/>
            <a:pathLst>
              <a:path w="3645" h="4067" extrusionOk="0">
                <a:moveTo>
                  <a:pt x="1562" y="125"/>
                </a:moveTo>
                <a:lnTo>
                  <a:pt x="3496" y="2034"/>
                </a:lnTo>
                <a:lnTo>
                  <a:pt x="1562" y="3967"/>
                </a:lnTo>
                <a:lnTo>
                  <a:pt x="273" y="3967"/>
                </a:lnTo>
                <a:lnTo>
                  <a:pt x="2182" y="2034"/>
                </a:lnTo>
                <a:lnTo>
                  <a:pt x="273" y="125"/>
                </a:lnTo>
                <a:close/>
                <a:moveTo>
                  <a:pt x="0" y="1"/>
                </a:moveTo>
                <a:lnTo>
                  <a:pt x="2033" y="2034"/>
                </a:lnTo>
                <a:lnTo>
                  <a:pt x="0" y="4066"/>
                </a:lnTo>
                <a:lnTo>
                  <a:pt x="1612" y="4066"/>
                </a:lnTo>
                <a:lnTo>
                  <a:pt x="3644" y="2034"/>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46"/>
          <p:cNvSpPr/>
          <p:nvPr/>
        </p:nvSpPr>
        <p:spPr>
          <a:xfrm>
            <a:off x="3380518" y="4872175"/>
            <a:ext cx="119893" cy="133774"/>
          </a:xfrm>
          <a:custGeom>
            <a:avLst/>
            <a:gdLst/>
            <a:ahLst/>
            <a:cxnLst/>
            <a:rect l="l" t="t" r="r" b="b"/>
            <a:pathLst>
              <a:path w="3645" h="4067" extrusionOk="0">
                <a:moveTo>
                  <a:pt x="1587" y="125"/>
                </a:moveTo>
                <a:lnTo>
                  <a:pt x="3496" y="2034"/>
                </a:lnTo>
                <a:lnTo>
                  <a:pt x="1587" y="3967"/>
                </a:lnTo>
                <a:lnTo>
                  <a:pt x="273" y="3967"/>
                </a:lnTo>
                <a:lnTo>
                  <a:pt x="2182" y="2034"/>
                </a:lnTo>
                <a:lnTo>
                  <a:pt x="273" y="125"/>
                </a:lnTo>
                <a:close/>
                <a:moveTo>
                  <a:pt x="1" y="1"/>
                </a:moveTo>
                <a:lnTo>
                  <a:pt x="2033" y="2034"/>
                </a:lnTo>
                <a:lnTo>
                  <a:pt x="1" y="4066"/>
                </a:lnTo>
                <a:lnTo>
                  <a:pt x="1612" y="4066"/>
                </a:lnTo>
                <a:lnTo>
                  <a:pt x="3645" y="2034"/>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46"/>
          <p:cNvSpPr/>
          <p:nvPr/>
        </p:nvSpPr>
        <p:spPr>
          <a:xfrm>
            <a:off x="3263919" y="4872175"/>
            <a:ext cx="119893" cy="133774"/>
          </a:xfrm>
          <a:custGeom>
            <a:avLst/>
            <a:gdLst/>
            <a:ahLst/>
            <a:cxnLst/>
            <a:rect l="l" t="t" r="r" b="b"/>
            <a:pathLst>
              <a:path w="3645" h="4067" extrusionOk="0">
                <a:moveTo>
                  <a:pt x="1562" y="125"/>
                </a:moveTo>
                <a:lnTo>
                  <a:pt x="3471" y="2034"/>
                </a:lnTo>
                <a:lnTo>
                  <a:pt x="1562" y="3967"/>
                </a:lnTo>
                <a:lnTo>
                  <a:pt x="249" y="3967"/>
                </a:lnTo>
                <a:lnTo>
                  <a:pt x="2182" y="2034"/>
                </a:lnTo>
                <a:lnTo>
                  <a:pt x="249" y="125"/>
                </a:lnTo>
                <a:close/>
                <a:moveTo>
                  <a:pt x="1" y="1"/>
                </a:moveTo>
                <a:lnTo>
                  <a:pt x="2033" y="2034"/>
                </a:lnTo>
                <a:lnTo>
                  <a:pt x="1" y="4066"/>
                </a:lnTo>
                <a:lnTo>
                  <a:pt x="1612" y="4066"/>
                </a:lnTo>
                <a:lnTo>
                  <a:pt x="3645" y="2034"/>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46"/>
          <p:cNvSpPr/>
          <p:nvPr/>
        </p:nvSpPr>
        <p:spPr>
          <a:xfrm>
            <a:off x="356515" y="2470969"/>
            <a:ext cx="97066" cy="104401"/>
          </a:xfrm>
          <a:custGeom>
            <a:avLst/>
            <a:gdLst/>
            <a:ahLst/>
            <a:cxnLst/>
            <a:rect l="l" t="t" r="r" b="b"/>
            <a:pathLst>
              <a:path w="2951" h="3174" extrusionOk="0">
                <a:moveTo>
                  <a:pt x="1463" y="1"/>
                </a:moveTo>
                <a:lnTo>
                  <a:pt x="1" y="844"/>
                </a:lnTo>
                <a:lnTo>
                  <a:pt x="1" y="869"/>
                </a:lnTo>
                <a:lnTo>
                  <a:pt x="1" y="2331"/>
                </a:lnTo>
                <a:lnTo>
                  <a:pt x="1463" y="3174"/>
                </a:lnTo>
                <a:lnTo>
                  <a:pt x="2951" y="2331"/>
                </a:lnTo>
                <a:lnTo>
                  <a:pt x="2951" y="844"/>
                </a:lnTo>
                <a:lnTo>
                  <a:pt x="14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46"/>
          <p:cNvSpPr/>
          <p:nvPr/>
        </p:nvSpPr>
        <p:spPr>
          <a:xfrm>
            <a:off x="6710144" y="101360"/>
            <a:ext cx="106868" cy="115814"/>
          </a:xfrm>
          <a:custGeom>
            <a:avLst/>
            <a:gdLst/>
            <a:ahLst/>
            <a:cxnLst/>
            <a:rect l="l" t="t" r="r" b="b"/>
            <a:pathLst>
              <a:path w="3249" h="3521" extrusionOk="0">
                <a:moveTo>
                  <a:pt x="1612" y="0"/>
                </a:moveTo>
                <a:lnTo>
                  <a:pt x="1" y="942"/>
                </a:lnTo>
                <a:lnTo>
                  <a:pt x="1" y="967"/>
                </a:lnTo>
                <a:lnTo>
                  <a:pt x="1" y="2578"/>
                </a:lnTo>
                <a:lnTo>
                  <a:pt x="1612" y="3520"/>
                </a:lnTo>
                <a:lnTo>
                  <a:pt x="3248" y="2578"/>
                </a:lnTo>
                <a:lnTo>
                  <a:pt x="3248" y="942"/>
                </a:lnTo>
                <a:lnTo>
                  <a:pt x="16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46"/>
          <p:cNvSpPr/>
          <p:nvPr/>
        </p:nvSpPr>
        <p:spPr>
          <a:xfrm>
            <a:off x="6776189" y="107050"/>
            <a:ext cx="56312" cy="88908"/>
          </a:xfrm>
          <a:custGeom>
            <a:avLst/>
            <a:gdLst/>
            <a:ahLst/>
            <a:cxnLst/>
            <a:rect l="l" t="t" r="r" b="b"/>
            <a:pathLst>
              <a:path w="1712" h="2703" extrusionOk="0">
                <a:moveTo>
                  <a:pt x="1637" y="150"/>
                </a:moveTo>
                <a:lnTo>
                  <a:pt x="1637" y="1662"/>
                </a:lnTo>
                <a:lnTo>
                  <a:pt x="100" y="2554"/>
                </a:lnTo>
                <a:lnTo>
                  <a:pt x="100" y="1017"/>
                </a:lnTo>
                <a:lnTo>
                  <a:pt x="1637" y="150"/>
                </a:lnTo>
                <a:close/>
                <a:moveTo>
                  <a:pt x="1711" y="1"/>
                </a:moveTo>
                <a:lnTo>
                  <a:pt x="1" y="968"/>
                </a:lnTo>
                <a:lnTo>
                  <a:pt x="1" y="2703"/>
                </a:lnTo>
                <a:lnTo>
                  <a:pt x="1711" y="1711"/>
                </a:lnTo>
                <a:lnTo>
                  <a:pt x="1711" y="1"/>
                </a:lnTo>
                <a:close/>
              </a:path>
            </a:pathLst>
          </a:custGeom>
          <a:solidFill>
            <a:srgbClr val="04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46"/>
          <p:cNvSpPr/>
          <p:nvPr/>
        </p:nvSpPr>
        <p:spPr>
          <a:xfrm>
            <a:off x="6723202" y="107050"/>
            <a:ext cx="56312" cy="88908"/>
          </a:xfrm>
          <a:custGeom>
            <a:avLst/>
            <a:gdLst/>
            <a:ahLst/>
            <a:cxnLst/>
            <a:rect l="l" t="t" r="r" b="b"/>
            <a:pathLst>
              <a:path w="1712" h="2703" extrusionOk="0">
                <a:moveTo>
                  <a:pt x="75" y="150"/>
                </a:moveTo>
                <a:lnTo>
                  <a:pt x="1612" y="1017"/>
                </a:lnTo>
                <a:lnTo>
                  <a:pt x="1612" y="2554"/>
                </a:lnTo>
                <a:lnTo>
                  <a:pt x="75" y="1662"/>
                </a:lnTo>
                <a:lnTo>
                  <a:pt x="75" y="150"/>
                </a:lnTo>
                <a:close/>
                <a:moveTo>
                  <a:pt x="1" y="1"/>
                </a:moveTo>
                <a:lnTo>
                  <a:pt x="1" y="1711"/>
                </a:lnTo>
                <a:lnTo>
                  <a:pt x="1711" y="2703"/>
                </a:lnTo>
                <a:lnTo>
                  <a:pt x="1711" y="968"/>
                </a:lnTo>
                <a:lnTo>
                  <a:pt x="1" y="1"/>
                </a:lnTo>
                <a:close/>
              </a:path>
            </a:pathLst>
          </a:custGeom>
          <a:solidFill>
            <a:srgbClr val="04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55" name="Google Shape;2155;p46"/>
          <p:cNvGrpSpPr/>
          <p:nvPr/>
        </p:nvGrpSpPr>
        <p:grpSpPr>
          <a:xfrm>
            <a:off x="368018" y="2448192"/>
            <a:ext cx="99533" cy="107690"/>
            <a:chOff x="1805425" y="934125"/>
            <a:chExt cx="75650" cy="81850"/>
          </a:xfrm>
        </p:grpSpPr>
        <p:sp>
          <p:nvSpPr>
            <p:cNvPr id="2156" name="Google Shape;2156;p46"/>
            <p:cNvSpPr/>
            <p:nvPr/>
          </p:nvSpPr>
          <p:spPr>
            <a:xfrm>
              <a:off x="1842625" y="955200"/>
              <a:ext cx="38450" cy="60775"/>
            </a:xfrm>
            <a:custGeom>
              <a:avLst/>
              <a:gdLst/>
              <a:ahLst/>
              <a:cxnLst/>
              <a:rect l="l" t="t" r="r" b="b"/>
              <a:pathLst>
                <a:path w="1538" h="2431" extrusionOk="0">
                  <a:moveTo>
                    <a:pt x="1463" y="125"/>
                  </a:moveTo>
                  <a:lnTo>
                    <a:pt x="1463" y="1513"/>
                  </a:lnTo>
                  <a:lnTo>
                    <a:pt x="75" y="2306"/>
                  </a:lnTo>
                  <a:lnTo>
                    <a:pt x="75" y="918"/>
                  </a:lnTo>
                  <a:lnTo>
                    <a:pt x="1463" y="125"/>
                  </a:lnTo>
                  <a:close/>
                  <a:moveTo>
                    <a:pt x="1537" y="1"/>
                  </a:moveTo>
                  <a:lnTo>
                    <a:pt x="0" y="893"/>
                  </a:lnTo>
                  <a:lnTo>
                    <a:pt x="0" y="2430"/>
                  </a:lnTo>
                  <a:lnTo>
                    <a:pt x="1537" y="1562"/>
                  </a:lnTo>
                  <a:lnTo>
                    <a:pt x="15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46"/>
            <p:cNvSpPr/>
            <p:nvPr/>
          </p:nvSpPr>
          <p:spPr>
            <a:xfrm>
              <a:off x="1805425" y="955200"/>
              <a:ext cx="39075" cy="60775"/>
            </a:xfrm>
            <a:custGeom>
              <a:avLst/>
              <a:gdLst/>
              <a:ahLst/>
              <a:cxnLst/>
              <a:rect l="l" t="t" r="r" b="b"/>
              <a:pathLst>
                <a:path w="1563" h="2431" extrusionOk="0">
                  <a:moveTo>
                    <a:pt x="100" y="125"/>
                  </a:moveTo>
                  <a:lnTo>
                    <a:pt x="1488" y="918"/>
                  </a:lnTo>
                  <a:lnTo>
                    <a:pt x="1488" y="2306"/>
                  </a:lnTo>
                  <a:lnTo>
                    <a:pt x="100" y="1513"/>
                  </a:lnTo>
                  <a:lnTo>
                    <a:pt x="100" y="125"/>
                  </a:lnTo>
                  <a:close/>
                  <a:moveTo>
                    <a:pt x="1" y="1"/>
                  </a:moveTo>
                  <a:lnTo>
                    <a:pt x="1" y="1562"/>
                  </a:lnTo>
                  <a:lnTo>
                    <a:pt x="1563" y="2430"/>
                  </a:lnTo>
                  <a:lnTo>
                    <a:pt x="1563" y="893"/>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46"/>
            <p:cNvSpPr/>
            <p:nvPr/>
          </p:nvSpPr>
          <p:spPr>
            <a:xfrm>
              <a:off x="1805425" y="934125"/>
              <a:ext cx="75650" cy="44650"/>
            </a:xfrm>
            <a:custGeom>
              <a:avLst/>
              <a:gdLst/>
              <a:ahLst/>
              <a:cxnLst/>
              <a:rect l="l" t="t" r="r" b="b"/>
              <a:pathLst>
                <a:path w="3026" h="1786" extrusionOk="0">
                  <a:moveTo>
                    <a:pt x="1513" y="100"/>
                  </a:moveTo>
                  <a:lnTo>
                    <a:pt x="2926" y="893"/>
                  </a:lnTo>
                  <a:lnTo>
                    <a:pt x="1513" y="1711"/>
                  </a:lnTo>
                  <a:lnTo>
                    <a:pt x="125" y="893"/>
                  </a:lnTo>
                  <a:lnTo>
                    <a:pt x="1513" y="100"/>
                  </a:lnTo>
                  <a:close/>
                  <a:moveTo>
                    <a:pt x="1513" y="1"/>
                  </a:moveTo>
                  <a:lnTo>
                    <a:pt x="1" y="868"/>
                  </a:lnTo>
                  <a:lnTo>
                    <a:pt x="1" y="918"/>
                  </a:lnTo>
                  <a:lnTo>
                    <a:pt x="1513" y="1786"/>
                  </a:lnTo>
                  <a:lnTo>
                    <a:pt x="3025" y="918"/>
                  </a:lnTo>
                  <a:lnTo>
                    <a:pt x="3025" y="868"/>
                  </a:lnTo>
                  <a:lnTo>
                    <a:pt x="15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59" name="Google Shape;2159;p46"/>
          <p:cNvSpPr/>
          <p:nvPr/>
        </p:nvSpPr>
        <p:spPr>
          <a:xfrm>
            <a:off x="6723202" y="76889"/>
            <a:ext cx="109302" cy="64436"/>
          </a:xfrm>
          <a:custGeom>
            <a:avLst/>
            <a:gdLst/>
            <a:ahLst/>
            <a:cxnLst/>
            <a:rect l="l" t="t" r="r" b="b"/>
            <a:pathLst>
              <a:path w="3323" h="1959" extrusionOk="0">
                <a:moveTo>
                  <a:pt x="1661" y="75"/>
                </a:moveTo>
                <a:lnTo>
                  <a:pt x="3223" y="967"/>
                </a:lnTo>
                <a:lnTo>
                  <a:pt x="1661" y="1860"/>
                </a:lnTo>
                <a:lnTo>
                  <a:pt x="100" y="967"/>
                </a:lnTo>
                <a:lnTo>
                  <a:pt x="1661" y="75"/>
                </a:lnTo>
                <a:close/>
                <a:moveTo>
                  <a:pt x="1661" y="1"/>
                </a:moveTo>
                <a:lnTo>
                  <a:pt x="1" y="943"/>
                </a:lnTo>
                <a:lnTo>
                  <a:pt x="1" y="1017"/>
                </a:lnTo>
                <a:lnTo>
                  <a:pt x="1661" y="1959"/>
                </a:lnTo>
                <a:lnTo>
                  <a:pt x="3322" y="1017"/>
                </a:lnTo>
                <a:lnTo>
                  <a:pt x="3322" y="943"/>
                </a:lnTo>
                <a:lnTo>
                  <a:pt x="1661" y="1"/>
                </a:lnTo>
                <a:close/>
              </a:path>
            </a:pathLst>
          </a:custGeom>
          <a:solidFill>
            <a:srgbClr val="04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46"/>
          <p:cNvSpPr/>
          <p:nvPr/>
        </p:nvSpPr>
        <p:spPr>
          <a:xfrm>
            <a:off x="8765211" y="1939338"/>
            <a:ext cx="44076" cy="44898"/>
          </a:xfrm>
          <a:custGeom>
            <a:avLst/>
            <a:gdLst/>
            <a:ahLst/>
            <a:cxnLst/>
            <a:rect l="l" t="t" r="r" b="b"/>
            <a:pathLst>
              <a:path w="1340" h="1365" extrusionOk="0">
                <a:moveTo>
                  <a:pt x="670" y="100"/>
                </a:moveTo>
                <a:cubicBezTo>
                  <a:pt x="992" y="100"/>
                  <a:pt x="1265" y="372"/>
                  <a:pt x="1265" y="695"/>
                </a:cubicBezTo>
                <a:cubicBezTo>
                  <a:pt x="1265" y="1017"/>
                  <a:pt x="992" y="1265"/>
                  <a:pt x="670" y="1265"/>
                </a:cubicBezTo>
                <a:cubicBezTo>
                  <a:pt x="348" y="1265"/>
                  <a:pt x="75" y="1017"/>
                  <a:pt x="75" y="695"/>
                </a:cubicBezTo>
                <a:cubicBezTo>
                  <a:pt x="75" y="372"/>
                  <a:pt x="348" y="100"/>
                  <a:pt x="670" y="100"/>
                </a:cubicBezTo>
                <a:close/>
                <a:moveTo>
                  <a:pt x="670" y="1"/>
                </a:moveTo>
                <a:cubicBezTo>
                  <a:pt x="298" y="1"/>
                  <a:pt x="1" y="323"/>
                  <a:pt x="1" y="695"/>
                </a:cubicBezTo>
                <a:cubicBezTo>
                  <a:pt x="1" y="1067"/>
                  <a:pt x="298" y="1364"/>
                  <a:pt x="670" y="1364"/>
                </a:cubicBezTo>
                <a:cubicBezTo>
                  <a:pt x="1042" y="1364"/>
                  <a:pt x="1339" y="1067"/>
                  <a:pt x="1339" y="695"/>
                </a:cubicBezTo>
                <a:cubicBezTo>
                  <a:pt x="1339" y="323"/>
                  <a:pt x="1042" y="1"/>
                  <a:pt x="670" y="1"/>
                </a:cubicBezTo>
                <a:close/>
              </a:path>
            </a:pathLst>
          </a:custGeom>
          <a:solidFill>
            <a:srgbClr val="04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46"/>
          <p:cNvSpPr/>
          <p:nvPr/>
        </p:nvSpPr>
        <p:spPr>
          <a:xfrm>
            <a:off x="3502602" y="124607"/>
            <a:ext cx="44076" cy="44865"/>
          </a:xfrm>
          <a:custGeom>
            <a:avLst/>
            <a:gdLst/>
            <a:ahLst/>
            <a:cxnLst/>
            <a:rect l="l" t="t" r="r" b="b"/>
            <a:pathLst>
              <a:path w="1340" h="1364" extrusionOk="0">
                <a:moveTo>
                  <a:pt x="670" y="100"/>
                </a:moveTo>
                <a:cubicBezTo>
                  <a:pt x="993" y="100"/>
                  <a:pt x="1240" y="347"/>
                  <a:pt x="1240" y="670"/>
                </a:cubicBezTo>
                <a:cubicBezTo>
                  <a:pt x="1240" y="992"/>
                  <a:pt x="993" y="1265"/>
                  <a:pt x="670" y="1265"/>
                </a:cubicBezTo>
                <a:cubicBezTo>
                  <a:pt x="348" y="1265"/>
                  <a:pt x="75" y="992"/>
                  <a:pt x="75" y="670"/>
                </a:cubicBezTo>
                <a:cubicBezTo>
                  <a:pt x="75" y="347"/>
                  <a:pt x="348" y="100"/>
                  <a:pt x="670" y="100"/>
                </a:cubicBezTo>
                <a:close/>
                <a:moveTo>
                  <a:pt x="670" y="0"/>
                </a:moveTo>
                <a:cubicBezTo>
                  <a:pt x="298" y="0"/>
                  <a:pt x="1" y="298"/>
                  <a:pt x="1" y="670"/>
                </a:cubicBezTo>
                <a:cubicBezTo>
                  <a:pt x="1" y="1042"/>
                  <a:pt x="298" y="1364"/>
                  <a:pt x="670" y="1364"/>
                </a:cubicBezTo>
                <a:cubicBezTo>
                  <a:pt x="1042" y="1364"/>
                  <a:pt x="1340" y="1042"/>
                  <a:pt x="1340" y="670"/>
                </a:cubicBezTo>
                <a:cubicBezTo>
                  <a:pt x="1340" y="298"/>
                  <a:pt x="1042" y="0"/>
                  <a:pt x="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46"/>
          <p:cNvSpPr/>
          <p:nvPr/>
        </p:nvSpPr>
        <p:spPr>
          <a:xfrm>
            <a:off x="8297622" y="3098834"/>
            <a:ext cx="44076" cy="44043"/>
          </a:xfrm>
          <a:custGeom>
            <a:avLst/>
            <a:gdLst/>
            <a:ahLst/>
            <a:cxnLst/>
            <a:rect l="l" t="t" r="r" b="b"/>
            <a:pathLst>
              <a:path w="1340" h="1339" extrusionOk="0">
                <a:moveTo>
                  <a:pt x="670" y="74"/>
                </a:moveTo>
                <a:cubicBezTo>
                  <a:pt x="992" y="74"/>
                  <a:pt x="1265" y="347"/>
                  <a:pt x="1265" y="669"/>
                </a:cubicBezTo>
                <a:cubicBezTo>
                  <a:pt x="1265" y="992"/>
                  <a:pt x="992" y="1264"/>
                  <a:pt x="670" y="1264"/>
                </a:cubicBezTo>
                <a:cubicBezTo>
                  <a:pt x="348" y="1264"/>
                  <a:pt x="75" y="992"/>
                  <a:pt x="75" y="669"/>
                </a:cubicBezTo>
                <a:cubicBezTo>
                  <a:pt x="75" y="347"/>
                  <a:pt x="348" y="74"/>
                  <a:pt x="670" y="74"/>
                </a:cubicBezTo>
                <a:close/>
                <a:moveTo>
                  <a:pt x="670" y="0"/>
                </a:moveTo>
                <a:cubicBezTo>
                  <a:pt x="298" y="0"/>
                  <a:pt x="1" y="298"/>
                  <a:pt x="1" y="669"/>
                </a:cubicBezTo>
                <a:cubicBezTo>
                  <a:pt x="1" y="1041"/>
                  <a:pt x="298" y="1339"/>
                  <a:pt x="670" y="1339"/>
                </a:cubicBezTo>
                <a:cubicBezTo>
                  <a:pt x="1042" y="1339"/>
                  <a:pt x="1340" y="1041"/>
                  <a:pt x="1340" y="669"/>
                </a:cubicBezTo>
                <a:cubicBezTo>
                  <a:pt x="1340" y="298"/>
                  <a:pt x="1042" y="0"/>
                  <a:pt x="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63" name="Google Shape;2163;p46"/>
          <p:cNvGrpSpPr/>
          <p:nvPr/>
        </p:nvGrpSpPr>
        <p:grpSpPr>
          <a:xfrm>
            <a:off x="-25401" y="292083"/>
            <a:ext cx="293748" cy="298803"/>
            <a:chOff x="2300600" y="1393350"/>
            <a:chExt cx="143825" cy="146300"/>
          </a:xfrm>
        </p:grpSpPr>
        <p:sp>
          <p:nvSpPr>
            <p:cNvPr id="2164" name="Google Shape;2164;p46"/>
            <p:cNvSpPr/>
            <p:nvPr/>
          </p:nvSpPr>
          <p:spPr>
            <a:xfrm>
              <a:off x="2334075" y="1404525"/>
              <a:ext cx="76875" cy="1875"/>
            </a:xfrm>
            <a:custGeom>
              <a:avLst/>
              <a:gdLst/>
              <a:ahLst/>
              <a:cxnLst/>
              <a:rect l="l" t="t" r="r" b="b"/>
              <a:pathLst>
                <a:path w="3075" h="75" extrusionOk="0">
                  <a:moveTo>
                    <a:pt x="1" y="0"/>
                  </a:moveTo>
                  <a:lnTo>
                    <a:pt x="1" y="74"/>
                  </a:lnTo>
                  <a:lnTo>
                    <a:pt x="3074" y="74"/>
                  </a:lnTo>
                  <a:lnTo>
                    <a:pt x="30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46"/>
            <p:cNvSpPr/>
            <p:nvPr/>
          </p:nvSpPr>
          <p:spPr>
            <a:xfrm>
              <a:off x="2352675" y="1393350"/>
              <a:ext cx="39675" cy="1275"/>
            </a:xfrm>
            <a:custGeom>
              <a:avLst/>
              <a:gdLst/>
              <a:ahLst/>
              <a:cxnLst/>
              <a:rect l="l" t="t" r="r" b="b"/>
              <a:pathLst>
                <a:path w="1587" h="51" extrusionOk="0">
                  <a:moveTo>
                    <a:pt x="0" y="1"/>
                  </a:moveTo>
                  <a:lnTo>
                    <a:pt x="0" y="50"/>
                  </a:lnTo>
                  <a:lnTo>
                    <a:pt x="1587" y="50"/>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46"/>
            <p:cNvSpPr/>
            <p:nvPr/>
          </p:nvSpPr>
          <p:spPr>
            <a:xfrm>
              <a:off x="2352675" y="1537750"/>
              <a:ext cx="39675" cy="1900"/>
            </a:xfrm>
            <a:custGeom>
              <a:avLst/>
              <a:gdLst/>
              <a:ahLst/>
              <a:cxnLst/>
              <a:rect l="l" t="t" r="r" b="b"/>
              <a:pathLst>
                <a:path w="1587" h="76" extrusionOk="0">
                  <a:moveTo>
                    <a:pt x="0" y="1"/>
                  </a:moveTo>
                  <a:lnTo>
                    <a:pt x="0" y="75"/>
                  </a:lnTo>
                  <a:lnTo>
                    <a:pt x="1587" y="75"/>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46"/>
            <p:cNvSpPr/>
            <p:nvPr/>
          </p:nvSpPr>
          <p:spPr>
            <a:xfrm>
              <a:off x="2320450" y="1415675"/>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46"/>
            <p:cNvSpPr/>
            <p:nvPr/>
          </p:nvSpPr>
          <p:spPr>
            <a:xfrm>
              <a:off x="2311775" y="1426825"/>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46"/>
            <p:cNvSpPr/>
            <p:nvPr/>
          </p:nvSpPr>
          <p:spPr>
            <a:xfrm>
              <a:off x="2305575" y="143797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46"/>
            <p:cNvSpPr/>
            <p:nvPr/>
          </p:nvSpPr>
          <p:spPr>
            <a:xfrm>
              <a:off x="2301850" y="1449125"/>
              <a:ext cx="140700" cy="1900"/>
            </a:xfrm>
            <a:custGeom>
              <a:avLst/>
              <a:gdLst/>
              <a:ahLst/>
              <a:cxnLst/>
              <a:rect l="l" t="t" r="r" b="b"/>
              <a:pathLst>
                <a:path w="5628" h="76" extrusionOk="0">
                  <a:moveTo>
                    <a:pt x="0" y="1"/>
                  </a:moveTo>
                  <a:lnTo>
                    <a:pt x="0" y="75"/>
                  </a:lnTo>
                  <a:lnTo>
                    <a:pt x="5628" y="75"/>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46"/>
            <p:cNvSpPr/>
            <p:nvPr/>
          </p:nvSpPr>
          <p:spPr>
            <a:xfrm>
              <a:off x="2300600" y="146030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46"/>
            <p:cNvSpPr/>
            <p:nvPr/>
          </p:nvSpPr>
          <p:spPr>
            <a:xfrm>
              <a:off x="2300600" y="147145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46"/>
            <p:cNvSpPr/>
            <p:nvPr/>
          </p:nvSpPr>
          <p:spPr>
            <a:xfrm>
              <a:off x="2301850" y="1482600"/>
              <a:ext cx="140700" cy="1275"/>
            </a:xfrm>
            <a:custGeom>
              <a:avLst/>
              <a:gdLst/>
              <a:ahLst/>
              <a:cxnLst/>
              <a:rect l="l" t="t" r="r" b="b"/>
              <a:pathLst>
                <a:path w="5628" h="51" extrusionOk="0">
                  <a:moveTo>
                    <a:pt x="0" y="1"/>
                  </a:moveTo>
                  <a:lnTo>
                    <a:pt x="0" y="50"/>
                  </a:lnTo>
                  <a:lnTo>
                    <a:pt x="5628" y="50"/>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46"/>
            <p:cNvSpPr/>
            <p:nvPr/>
          </p:nvSpPr>
          <p:spPr>
            <a:xfrm>
              <a:off x="2305575" y="149312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46"/>
            <p:cNvSpPr/>
            <p:nvPr/>
          </p:nvSpPr>
          <p:spPr>
            <a:xfrm>
              <a:off x="2311775" y="1504300"/>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46"/>
            <p:cNvSpPr/>
            <p:nvPr/>
          </p:nvSpPr>
          <p:spPr>
            <a:xfrm>
              <a:off x="2320450" y="1515450"/>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46"/>
            <p:cNvSpPr/>
            <p:nvPr/>
          </p:nvSpPr>
          <p:spPr>
            <a:xfrm>
              <a:off x="2334075" y="1526600"/>
              <a:ext cx="76875" cy="1875"/>
            </a:xfrm>
            <a:custGeom>
              <a:avLst/>
              <a:gdLst/>
              <a:ahLst/>
              <a:cxnLst/>
              <a:rect l="l" t="t" r="r" b="b"/>
              <a:pathLst>
                <a:path w="3075" h="75" extrusionOk="0">
                  <a:moveTo>
                    <a:pt x="1" y="1"/>
                  </a:moveTo>
                  <a:lnTo>
                    <a:pt x="1" y="75"/>
                  </a:lnTo>
                  <a:lnTo>
                    <a:pt x="3074" y="75"/>
                  </a:lnTo>
                  <a:lnTo>
                    <a:pt x="30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78" name="Google Shape;2178;p46"/>
          <p:cNvGrpSpPr/>
          <p:nvPr/>
        </p:nvGrpSpPr>
        <p:grpSpPr>
          <a:xfrm>
            <a:off x="8640374" y="532408"/>
            <a:ext cx="293748" cy="298803"/>
            <a:chOff x="2300600" y="1393350"/>
            <a:chExt cx="143825" cy="146300"/>
          </a:xfrm>
        </p:grpSpPr>
        <p:sp>
          <p:nvSpPr>
            <p:cNvPr id="2179" name="Google Shape;2179;p46"/>
            <p:cNvSpPr/>
            <p:nvPr/>
          </p:nvSpPr>
          <p:spPr>
            <a:xfrm>
              <a:off x="2334075" y="1404525"/>
              <a:ext cx="76875" cy="1875"/>
            </a:xfrm>
            <a:custGeom>
              <a:avLst/>
              <a:gdLst/>
              <a:ahLst/>
              <a:cxnLst/>
              <a:rect l="l" t="t" r="r" b="b"/>
              <a:pathLst>
                <a:path w="3075" h="75" extrusionOk="0">
                  <a:moveTo>
                    <a:pt x="1" y="0"/>
                  </a:moveTo>
                  <a:lnTo>
                    <a:pt x="1" y="74"/>
                  </a:lnTo>
                  <a:lnTo>
                    <a:pt x="3074" y="74"/>
                  </a:lnTo>
                  <a:lnTo>
                    <a:pt x="30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46"/>
            <p:cNvSpPr/>
            <p:nvPr/>
          </p:nvSpPr>
          <p:spPr>
            <a:xfrm>
              <a:off x="2352675" y="1393350"/>
              <a:ext cx="39675" cy="1275"/>
            </a:xfrm>
            <a:custGeom>
              <a:avLst/>
              <a:gdLst/>
              <a:ahLst/>
              <a:cxnLst/>
              <a:rect l="l" t="t" r="r" b="b"/>
              <a:pathLst>
                <a:path w="1587" h="51" extrusionOk="0">
                  <a:moveTo>
                    <a:pt x="0" y="1"/>
                  </a:moveTo>
                  <a:lnTo>
                    <a:pt x="0" y="50"/>
                  </a:lnTo>
                  <a:lnTo>
                    <a:pt x="1587" y="50"/>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46"/>
            <p:cNvSpPr/>
            <p:nvPr/>
          </p:nvSpPr>
          <p:spPr>
            <a:xfrm>
              <a:off x="2352675" y="1537750"/>
              <a:ext cx="39675" cy="1900"/>
            </a:xfrm>
            <a:custGeom>
              <a:avLst/>
              <a:gdLst/>
              <a:ahLst/>
              <a:cxnLst/>
              <a:rect l="l" t="t" r="r" b="b"/>
              <a:pathLst>
                <a:path w="1587" h="76" extrusionOk="0">
                  <a:moveTo>
                    <a:pt x="0" y="1"/>
                  </a:moveTo>
                  <a:lnTo>
                    <a:pt x="0" y="75"/>
                  </a:lnTo>
                  <a:lnTo>
                    <a:pt x="1587" y="75"/>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46"/>
            <p:cNvSpPr/>
            <p:nvPr/>
          </p:nvSpPr>
          <p:spPr>
            <a:xfrm>
              <a:off x="2320450" y="1415675"/>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46"/>
            <p:cNvSpPr/>
            <p:nvPr/>
          </p:nvSpPr>
          <p:spPr>
            <a:xfrm>
              <a:off x="2311775" y="1426825"/>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46"/>
            <p:cNvSpPr/>
            <p:nvPr/>
          </p:nvSpPr>
          <p:spPr>
            <a:xfrm>
              <a:off x="2305575" y="143797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46"/>
            <p:cNvSpPr/>
            <p:nvPr/>
          </p:nvSpPr>
          <p:spPr>
            <a:xfrm>
              <a:off x="2301850" y="1449125"/>
              <a:ext cx="140700" cy="1900"/>
            </a:xfrm>
            <a:custGeom>
              <a:avLst/>
              <a:gdLst/>
              <a:ahLst/>
              <a:cxnLst/>
              <a:rect l="l" t="t" r="r" b="b"/>
              <a:pathLst>
                <a:path w="5628" h="76" extrusionOk="0">
                  <a:moveTo>
                    <a:pt x="0" y="1"/>
                  </a:moveTo>
                  <a:lnTo>
                    <a:pt x="0" y="75"/>
                  </a:lnTo>
                  <a:lnTo>
                    <a:pt x="5628" y="75"/>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46"/>
            <p:cNvSpPr/>
            <p:nvPr/>
          </p:nvSpPr>
          <p:spPr>
            <a:xfrm>
              <a:off x="2300600" y="146030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46"/>
            <p:cNvSpPr/>
            <p:nvPr/>
          </p:nvSpPr>
          <p:spPr>
            <a:xfrm>
              <a:off x="2300600" y="147145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46"/>
            <p:cNvSpPr/>
            <p:nvPr/>
          </p:nvSpPr>
          <p:spPr>
            <a:xfrm>
              <a:off x="2301850" y="1482600"/>
              <a:ext cx="140700" cy="1275"/>
            </a:xfrm>
            <a:custGeom>
              <a:avLst/>
              <a:gdLst/>
              <a:ahLst/>
              <a:cxnLst/>
              <a:rect l="l" t="t" r="r" b="b"/>
              <a:pathLst>
                <a:path w="5628" h="51" extrusionOk="0">
                  <a:moveTo>
                    <a:pt x="0" y="1"/>
                  </a:moveTo>
                  <a:lnTo>
                    <a:pt x="0" y="50"/>
                  </a:lnTo>
                  <a:lnTo>
                    <a:pt x="5628" y="50"/>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46"/>
            <p:cNvSpPr/>
            <p:nvPr/>
          </p:nvSpPr>
          <p:spPr>
            <a:xfrm>
              <a:off x="2305575" y="149312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46"/>
            <p:cNvSpPr/>
            <p:nvPr/>
          </p:nvSpPr>
          <p:spPr>
            <a:xfrm>
              <a:off x="2311775" y="1504300"/>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46"/>
            <p:cNvSpPr/>
            <p:nvPr/>
          </p:nvSpPr>
          <p:spPr>
            <a:xfrm>
              <a:off x="2320450" y="1515450"/>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46"/>
            <p:cNvSpPr/>
            <p:nvPr/>
          </p:nvSpPr>
          <p:spPr>
            <a:xfrm>
              <a:off x="2334075" y="1526600"/>
              <a:ext cx="76875" cy="1875"/>
            </a:xfrm>
            <a:custGeom>
              <a:avLst/>
              <a:gdLst/>
              <a:ahLst/>
              <a:cxnLst/>
              <a:rect l="l" t="t" r="r" b="b"/>
              <a:pathLst>
                <a:path w="3075" h="75" extrusionOk="0">
                  <a:moveTo>
                    <a:pt x="1" y="1"/>
                  </a:moveTo>
                  <a:lnTo>
                    <a:pt x="1" y="75"/>
                  </a:lnTo>
                  <a:lnTo>
                    <a:pt x="3074" y="75"/>
                  </a:lnTo>
                  <a:lnTo>
                    <a:pt x="30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3" name="Google Shape;2193;p46"/>
          <p:cNvGrpSpPr/>
          <p:nvPr/>
        </p:nvGrpSpPr>
        <p:grpSpPr>
          <a:xfrm>
            <a:off x="29124" y="4482695"/>
            <a:ext cx="293748" cy="298803"/>
            <a:chOff x="2300600" y="1393350"/>
            <a:chExt cx="143825" cy="146300"/>
          </a:xfrm>
        </p:grpSpPr>
        <p:sp>
          <p:nvSpPr>
            <p:cNvPr id="2194" name="Google Shape;2194;p46"/>
            <p:cNvSpPr/>
            <p:nvPr/>
          </p:nvSpPr>
          <p:spPr>
            <a:xfrm>
              <a:off x="2334075" y="1404525"/>
              <a:ext cx="76875" cy="1875"/>
            </a:xfrm>
            <a:custGeom>
              <a:avLst/>
              <a:gdLst/>
              <a:ahLst/>
              <a:cxnLst/>
              <a:rect l="l" t="t" r="r" b="b"/>
              <a:pathLst>
                <a:path w="3075" h="75" extrusionOk="0">
                  <a:moveTo>
                    <a:pt x="1" y="0"/>
                  </a:moveTo>
                  <a:lnTo>
                    <a:pt x="1" y="74"/>
                  </a:lnTo>
                  <a:lnTo>
                    <a:pt x="3074" y="74"/>
                  </a:lnTo>
                  <a:lnTo>
                    <a:pt x="30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46"/>
            <p:cNvSpPr/>
            <p:nvPr/>
          </p:nvSpPr>
          <p:spPr>
            <a:xfrm>
              <a:off x="2352675" y="1393350"/>
              <a:ext cx="39675" cy="1275"/>
            </a:xfrm>
            <a:custGeom>
              <a:avLst/>
              <a:gdLst/>
              <a:ahLst/>
              <a:cxnLst/>
              <a:rect l="l" t="t" r="r" b="b"/>
              <a:pathLst>
                <a:path w="1587" h="51" extrusionOk="0">
                  <a:moveTo>
                    <a:pt x="0" y="1"/>
                  </a:moveTo>
                  <a:lnTo>
                    <a:pt x="0" y="50"/>
                  </a:lnTo>
                  <a:lnTo>
                    <a:pt x="1587" y="50"/>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46"/>
            <p:cNvSpPr/>
            <p:nvPr/>
          </p:nvSpPr>
          <p:spPr>
            <a:xfrm>
              <a:off x="2352675" y="1537750"/>
              <a:ext cx="39675" cy="1900"/>
            </a:xfrm>
            <a:custGeom>
              <a:avLst/>
              <a:gdLst/>
              <a:ahLst/>
              <a:cxnLst/>
              <a:rect l="l" t="t" r="r" b="b"/>
              <a:pathLst>
                <a:path w="1587" h="76" extrusionOk="0">
                  <a:moveTo>
                    <a:pt x="0" y="1"/>
                  </a:moveTo>
                  <a:lnTo>
                    <a:pt x="0" y="75"/>
                  </a:lnTo>
                  <a:lnTo>
                    <a:pt x="1587" y="75"/>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46"/>
            <p:cNvSpPr/>
            <p:nvPr/>
          </p:nvSpPr>
          <p:spPr>
            <a:xfrm>
              <a:off x="2320450" y="1415675"/>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46"/>
            <p:cNvSpPr/>
            <p:nvPr/>
          </p:nvSpPr>
          <p:spPr>
            <a:xfrm>
              <a:off x="2311775" y="1426825"/>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46"/>
            <p:cNvSpPr/>
            <p:nvPr/>
          </p:nvSpPr>
          <p:spPr>
            <a:xfrm>
              <a:off x="2305575" y="143797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46"/>
            <p:cNvSpPr/>
            <p:nvPr/>
          </p:nvSpPr>
          <p:spPr>
            <a:xfrm>
              <a:off x="2301850" y="1449125"/>
              <a:ext cx="140700" cy="1900"/>
            </a:xfrm>
            <a:custGeom>
              <a:avLst/>
              <a:gdLst/>
              <a:ahLst/>
              <a:cxnLst/>
              <a:rect l="l" t="t" r="r" b="b"/>
              <a:pathLst>
                <a:path w="5628" h="76" extrusionOk="0">
                  <a:moveTo>
                    <a:pt x="0" y="1"/>
                  </a:moveTo>
                  <a:lnTo>
                    <a:pt x="0" y="75"/>
                  </a:lnTo>
                  <a:lnTo>
                    <a:pt x="5628" y="75"/>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46"/>
            <p:cNvSpPr/>
            <p:nvPr/>
          </p:nvSpPr>
          <p:spPr>
            <a:xfrm>
              <a:off x="2300600" y="146030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46"/>
            <p:cNvSpPr/>
            <p:nvPr/>
          </p:nvSpPr>
          <p:spPr>
            <a:xfrm>
              <a:off x="2300600" y="147145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46"/>
            <p:cNvSpPr/>
            <p:nvPr/>
          </p:nvSpPr>
          <p:spPr>
            <a:xfrm>
              <a:off x="2301850" y="1482600"/>
              <a:ext cx="140700" cy="1275"/>
            </a:xfrm>
            <a:custGeom>
              <a:avLst/>
              <a:gdLst/>
              <a:ahLst/>
              <a:cxnLst/>
              <a:rect l="l" t="t" r="r" b="b"/>
              <a:pathLst>
                <a:path w="5628" h="51" extrusionOk="0">
                  <a:moveTo>
                    <a:pt x="0" y="1"/>
                  </a:moveTo>
                  <a:lnTo>
                    <a:pt x="0" y="50"/>
                  </a:lnTo>
                  <a:lnTo>
                    <a:pt x="5628" y="50"/>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46"/>
            <p:cNvSpPr/>
            <p:nvPr/>
          </p:nvSpPr>
          <p:spPr>
            <a:xfrm>
              <a:off x="2305575" y="149312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46"/>
            <p:cNvSpPr/>
            <p:nvPr/>
          </p:nvSpPr>
          <p:spPr>
            <a:xfrm>
              <a:off x="2311775" y="1504300"/>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46"/>
            <p:cNvSpPr/>
            <p:nvPr/>
          </p:nvSpPr>
          <p:spPr>
            <a:xfrm>
              <a:off x="2320450" y="1515450"/>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46"/>
            <p:cNvSpPr/>
            <p:nvPr/>
          </p:nvSpPr>
          <p:spPr>
            <a:xfrm>
              <a:off x="2334075" y="1526600"/>
              <a:ext cx="76875" cy="1875"/>
            </a:xfrm>
            <a:custGeom>
              <a:avLst/>
              <a:gdLst/>
              <a:ahLst/>
              <a:cxnLst/>
              <a:rect l="l" t="t" r="r" b="b"/>
              <a:pathLst>
                <a:path w="3075" h="75" extrusionOk="0">
                  <a:moveTo>
                    <a:pt x="1" y="1"/>
                  </a:moveTo>
                  <a:lnTo>
                    <a:pt x="1" y="75"/>
                  </a:lnTo>
                  <a:lnTo>
                    <a:pt x="3074" y="75"/>
                  </a:lnTo>
                  <a:lnTo>
                    <a:pt x="30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8" name="Google Shape;2208;p46"/>
          <p:cNvGrpSpPr/>
          <p:nvPr/>
        </p:nvGrpSpPr>
        <p:grpSpPr>
          <a:xfrm>
            <a:off x="8588574" y="4755820"/>
            <a:ext cx="293748" cy="298803"/>
            <a:chOff x="2300600" y="1393350"/>
            <a:chExt cx="143825" cy="146300"/>
          </a:xfrm>
        </p:grpSpPr>
        <p:sp>
          <p:nvSpPr>
            <p:cNvPr id="2209" name="Google Shape;2209;p46"/>
            <p:cNvSpPr/>
            <p:nvPr/>
          </p:nvSpPr>
          <p:spPr>
            <a:xfrm>
              <a:off x="2334075" y="1404525"/>
              <a:ext cx="76875" cy="1875"/>
            </a:xfrm>
            <a:custGeom>
              <a:avLst/>
              <a:gdLst/>
              <a:ahLst/>
              <a:cxnLst/>
              <a:rect l="l" t="t" r="r" b="b"/>
              <a:pathLst>
                <a:path w="3075" h="75" extrusionOk="0">
                  <a:moveTo>
                    <a:pt x="1" y="0"/>
                  </a:moveTo>
                  <a:lnTo>
                    <a:pt x="1" y="74"/>
                  </a:lnTo>
                  <a:lnTo>
                    <a:pt x="3074" y="74"/>
                  </a:lnTo>
                  <a:lnTo>
                    <a:pt x="30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46"/>
            <p:cNvSpPr/>
            <p:nvPr/>
          </p:nvSpPr>
          <p:spPr>
            <a:xfrm>
              <a:off x="2352675" y="1393350"/>
              <a:ext cx="39675" cy="1275"/>
            </a:xfrm>
            <a:custGeom>
              <a:avLst/>
              <a:gdLst/>
              <a:ahLst/>
              <a:cxnLst/>
              <a:rect l="l" t="t" r="r" b="b"/>
              <a:pathLst>
                <a:path w="1587" h="51" extrusionOk="0">
                  <a:moveTo>
                    <a:pt x="0" y="1"/>
                  </a:moveTo>
                  <a:lnTo>
                    <a:pt x="0" y="50"/>
                  </a:lnTo>
                  <a:lnTo>
                    <a:pt x="1587" y="50"/>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46"/>
            <p:cNvSpPr/>
            <p:nvPr/>
          </p:nvSpPr>
          <p:spPr>
            <a:xfrm>
              <a:off x="2352675" y="1537750"/>
              <a:ext cx="39675" cy="1900"/>
            </a:xfrm>
            <a:custGeom>
              <a:avLst/>
              <a:gdLst/>
              <a:ahLst/>
              <a:cxnLst/>
              <a:rect l="l" t="t" r="r" b="b"/>
              <a:pathLst>
                <a:path w="1587" h="76" extrusionOk="0">
                  <a:moveTo>
                    <a:pt x="0" y="1"/>
                  </a:moveTo>
                  <a:lnTo>
                    <a:pt x="0" y="75"/>
                  </a:lnTo>
                  <a:lnTo>
                    <a:pt x="1587" y="75"/>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46"/>
            <p:cNvSpPr/>
            <p:nvPr/>
          </p:nvSpPr>
          <p:spPr>
            <a:xfrm>
              <a:off x="2320450" y="1415675"/>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46"/>
            <p:cNvSpPr/>
            <p:nvPr/>
          </p:nvSpPr>
          <p:spPr>
            <a:xfrm>
              <a:off x="2311775" y="1426825"/>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46"/>
            <p:cNvSpPr/>
            <p:nvPr/>
          </p:nvSpPr>
          <p:spPr>
            <a:xfrm>
              <a:off x="2305575" y="143797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46"/>
            <p:cNvSpPr/>
            <p:nvPr/>
          </p:nvSpPr>
          <p:spPr>
            <a:xfrm>
              <a:off x="2301850" y="1449125"/>
              <a:ext cx="140700" cy="1900"/>
            </a:xfrm>
            <a:custGeom>
              <a:avLst/>
              <a:gdLst/>
              <a:ahLst/>
              <a:cxnLst/>
              <a:rect l="l" t="t" r="r" b="b"/>
              <a:pathLst>
                <a:path w="5628" h="76" extrusionOk="0">
                  <a:moveTo>
                    <a:pt x="0" y="1"/>
                  </a:moveTo>
                  <a:lnTo>
                    <a:pt x="0" y="75"/>
                  </a:lnTo>
                  <a:lnTo>
                    <a:pt x="5628" y="75"/>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46"/>
            <p:cNvSpPr/>
            <p:nvPr/>
          </p:nvSpPr>
          <p:spPr>
            <a:xfrm>
              <a:off x="2300600" y="146030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46"/>
            <p:cNvSpPr/>
            <p:nvPr/>
          </p:nvSpPr>
          <p:spPr>
            <a:xfrm>
              <a:off x="2300600" y="147145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46"/>
            <p:cNvSpPr/>
            <p:nvPr/>
          </p:nvSpPr>
          <p:spPr>
            <a:xfrm>
              <a:off x="2301850" y="1482600"/>
              <a:ext cx="140700" cy="1275"/>
            </a:xfrm>
            <a:custGeom>
              <a:avLst/>
              <a:gdLst/>
              <a:ahLst/>
              <a:cxnLst/>
              <a:rect l="l" t="t" r="r" b="b"/>
              <a:pathLst>
                <a:path w="5628" h="51" extrusionOk="0">
                  <a:moveTo>
                    <a:pt x="0" y="1"/>
                  </a:moveTo>
                  <a:lnTo>
                    <a:pt x="0" y="50"/>
                  </a:lnTo>
                  <a:lnTo>
                    <a:pt x="5628" y="50"/>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46"/>
            <p:cNvSpPr/>
            <p:nvPr/>
          </p:nvSpPr>
          <p:spPr>
            <a:xfrm>
              <a:off x="2305575" y="149312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46"/>
            <p:cNvSpPr/>
            <p:nvPr/>
          </p:nvSpPr>
          <p:spPr>
            <a:xfrm>
              <a:off x="2311775" y="1504300"/>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46"/>
            <p:cNvSpPr/>
            <p:nvPr/>
          </p:nvSpPr>
          <p:spPr>
            <a:xfrm>
              <a:off x="2320450" y="1515450"/>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46"/>
            <p:cNvSpPr/>
            <p:nvPr/>
          </p:nvSpPr>
          <p:spPr>
            <a:xfrm>
              <a:off x="2334075" y="1526600"/>
              <a:ext cx="76875" cy="1875"/>
            </a:xfrm>
            <a:custGeom>
              <a:avLst/>
              <a:gdLst/>
              <a:ahLst/>
              <a:cxnLst/>
              <a:rect l="l" t="t" r="r" b="b"/>
              <a:pathLst>
                <a:path w="3075" h="75" extrusionOk="0">
                  <a:moveTo>
                    <a:pt x="1" y="1"/>
                  </a:moveTo>
                  <a:lnTo>
                    <a:pt x="1" y="75"/>
                  </a:lnTo>
                  <a:lnTo>
                    <a:pt x="3074" y="75"/>
                  </a:lnTo>
                  <a:lnTo>
                    <a:pt x="30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chemeClr val="lt1"/>
        </a:solidFill>
        <a:effectLst/>
      </p:bgPr>
    </p:bg>
    <p:spTree>
      <p:nvGrpSpPr>
        <p:cNvPr id="1" name="Shape 2223"/>
        <p:cNvGrpSpPr/>
        <p:nvPr/>
      </p:nvGrpSpPr>
      <p:grpSpPr>
        <a:xfrm>
          <a:off x="0" y="0"/>
          <a:ext cx="0" cy="0"/>
          <a:chOff x="0" y="0"/>
          <a:chExt cx="0" cy="0"/>
        </a:xfrm>
      </p:grpSpPr>
      <p:sp>
        <p:nvSpPr>
          <p:cNvPr id="2224" name="Google Shape;2224;p47"/>
          <p:cNvSpPr/>
          <p:nvPr/>
        </p:nvSpPr>
        <p:spPr>
          <a:xfrm rot="4500092">
            <a:off x="8836402" y="4586463"/>
            <a:ext cx="534118" cy="895415"/>
          </a:xfrm>
          <a:custGeom>
            <a:avLst/>
            <a:gdLst/>
            <a:ahLst/>
            <a:cxnLst/>
            <a:rect l="l" t="t" r="r" b="b"/>
            <a:pathLst>
              <a:path w="16238" h="27222" extrusionOk="0">
                <a:moveTo>
                  <a:pt x="8251" y="1"/>
                </a:moveTo>
                <a:cubicBezTo>
                  <a:pt x="7451" y="1"/>
                  <a:pt x="6717" y="92"/>
                  <a:pt x="6198" y="248"/>
                </a:cubicBezTo>
                <a:cubicBezTo>
                  <a:pt x="3644" y="967"/>
                  <a:pt x="1587" y="3371"/>
                  <a:pt x="1562" y="6024"/>
                </a:cubicBezTo>
                <a:cubicBezTo>
                  <a:pt x="1512" y="9073"/>
                  <a:pt x="3942" y="11849"/>
                  <a:pt x="3496" y="14874"/>
                </a:cubicBezTo>
                <a:cubicBezTo>
                  <a:pt x="3272" y="16485"/>
                  <a:pt x="2256" y="17848"/>
                  <a:pt x="1463" y="19236"/>
                </a:cubicBezTo>
                <a:cubicBezTo>
                  <a:pt x="645" y="20625"/>
                  <a:pt x="0" y="22335"/>
                  <a:pt x="570" y="23847"/>
                </a:cubicBezTo>
                <a:cubicBezTo>
                  <a:pt x="1041" y="25112"/>
                  <a:pt x="2281" y="25954"/>
                  <a:pt x="3520" y="26475"/>
                </a:cubicBezTo>
                <a:cubicBezTo>
                  <a:pt x="4738" y="26967"/>
                  <a:pt x="6062" y="27222"/>
                  <a:pt x="7381" y="27222"/>
                </a:cubicBezTo>
                <a:cubicBezTo>
                  <a:pt x="8987" y="27222"/>
                  <a:pt x="10585" y="26843"/>
                  <a:pt x="11974" y="26054"/>
                </a:cubicBezTo>
                <a:cubicBezTo>
                  <a:pt x="14502" y="24616"/>
                  <a:pt x="16237" y="21765"/>
                  <a:pt x="16163" y="18865"/>
                </a:cubicBezTo>
                <a:cubicBezTo>
                  <a:pt x="16089" y="15939"/>
                  <a:pt x="14329" y="13361"/>
                  <a:pt x="13163" y="10684"/>
                </a:cubicBezTo>
                <a:cubicBezTo>
                  <a:pt x="12643" y="9469"/>
                  <a:pt x="12271" y="8131"/>
                  <a:pt x="12221" y="6792"/>
                </a:cubicBezTo>
                <a:cubicBezTo>
                  <a:pt x="12147" y="5280"/>
                  <a:pt x="13188" y="4090"/>
                  <a:pt x="13213" y="2776"/>
                </a:cubicBezTo>
                <a:cubicBezTo>
                  <a:pt x="13286" y="726"/>
                  <a:pt x="10508" y="1"/>
                  <a:pt x="82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47"/>
          <p:cNvSpPr/>
          <p:nvPr/>
        </p:nvSpPr>
        <p:spPr>
          <a:xfrm rot="4500092">
            <a:off x="8956339" y="4470588"/>
            <a:ext cx="492541" cy="1000542"/>
          </a:xfrm>
          <a:custGeom>
            <a:avLst/>
            <a:gdLst/>
            <a:ahLst/>
            <a:cxnLst/>
            <a:rect l="l" t="t" r="r" b="b"/>
            <a:pathLst>
              <a:path w="14974" h="30418" fill="none" extrusionOk="0">
                <a:moveTo>
                  <a:pt x="6992" y="1909"/>
                </a:moveTo>
                <a:cubicBezTo>
                  <a:pt x="6223" y="2529"/>
                  <a:pt x="5603" y="3322"/>
                  <a:pt x="5356" y="4041"/>
                </a:cubicBezTo>
                <a:cubicBezTo>
                  <a:pt x="4810" y="5727"/>
                  <a:pt x="4959" y="7536"/>
                  <a:pt x="5008" y="9296"/>
                </a:cubicBezTo>
                <a:cubicBezTo>
                  <a:pt x="5033" y="11056"/>
                  <a:pt x="4909" y="12940"/>
                  <a:pt x="3868" y="14378"/>
                </a:cubicBezTo>
                <a:cubicBezTo>
                  <a:pt x="3075" y="15494"/>
                  <a:pt x="1811" y="16213"/>
                  <a:pt x="1042" y="17328"/>
                </a:cubicBezTo>
                <a:cubicBezTo>
                  <a:pt x="1" y="18890"/>
                  <a:pt x="75" y="20997"/>
                  <a:pt x="794" y="22732"/>
                </a:cubicBezTo>
                <a:cubicBezTo>
                  <a:pt x="2926" y="27889"/>
                  <a:pt x="11231" y="30417"/>
                  <a:pt x="14156" y="24517"/>
                </a:cubicBezTo>
                <a:cubicBezTo>
                  <a:pt x="14875" y="23079"/>
                  <a:pt x="14974" y="21443"/>
                  <a:pt x="14949" y="19832"/>
                </a:cubicBezTo>
                <a:cubicBezTo>
                  <a:pt x="14924" y="18667"/>
                  <a:pt x="14850" y="17477"/>
                  <a:pt x="14577" y="16312"/>
                </a:cubicBezTo>
                <a:cubicBezTo>
                  <a:pt x="14205" y="14775"/>
                  <a:pt x="13487" y="13337"/>
                  <a:pt x="12991" y="11825"/>
                </a:cubicBezTo>
                <a:cubicBezTo>
                  <a:pt x="11974" y="8801"/>
                  <a:pt x="12222" y="5776"/>
                  <a:pt x="11677" y="2702"/>
                </a:cubicBezTo>
                <a:cubicBezTo>
                  <a:pt x="11156" y="0"/>
                  <a:pt x="8727" y="546"/>
                  <a:pt x="6992" y="1909"/>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47"/>
          <p:cNvSpPr/>
          <p:nvPr/>
        </p:nvSpPr>
        <p:spPr>
          <a:xfrm rot="1800152">
            <a:off x="-12692" y="-406577"/>
            <a:ext cx="688209" cy="1334876"/>
          </a:xfrm>
          <a:custGeom>
            <a:avLst/>
            <a:gdLst/>
            <a:ahLst/>
            <a:cxnLst/>
            <a:rect l="l" t="t" r="r" b="b"/>
            <a:pathLst>
              <a:path w="20923" h="40583" extrusionOk="0">
                <a:moveTo>
                  <a:pt x="11696" y="1"/>
                </a:moveTo>
                <a:cubicBezTo>
                  <a:pt x="11457" y="1"/>
                  <a:pt x="11218" y="26"/>
                  <a:pt x="10982" y="80"/>
                </a:cubicBezTo>
                <a:cubicBezTo>
                  <a:pt x="10040" y="303"/>
                  <a:pt x="9222" y="923"/>
                  <a:pt x="8627" y="1691"/>
                </a:cubicBezTo>
                <a:cubicBezTo>
                  <a:pt x="6644" y="4146"/>
                  <a:pt x="6842" y="7641"/>
                  <a:pt x="7164" y="10764"/>
                </a:cubicBezTo>
                <a:cubicBezTo>
                  <a:pt x="7462" y="13888"/>
                  <a:pt x="7710" y="17358"/>
                  <a:pt x="5801" y="19862"/>
                </a:cubicBezTo>
                <a:cubicBezTo>
                  <a:pt x="4884" y="21102"/>
                  <a:pt x="3520" y="21944"/>
                  <a:pt x="2504" y="23110"/>
                </a:cubicBezTo>
                <a:cubicBezTo>
                  <a:pt x="25" y="25960"/>
                  <a:pt x="0" y="30373"/>
                  <a:pt x="1611" y="33794"/>
                </a:cubicBezTo>
                <a:cubicBezTo>
                  <a:pt x="3074" y="36942"/>
                  <a:pt x="5925" y="39545"/>
                  <a:pt x="9321" y="40338"/>
                </a:cubicBezTo>
                <a:cubicBezTo>
                  <a:pt x="10021" y="40502"/>
                  <a:pt x="10740" y="40582"/>
                  <a:pt x="11460" y="40582"/>
                </a:cubicBezTo>
                <a:cubicBezTo>
                  <a:pt x="14236" y="40582"/>
                  <a:pt x="17018" y="39389"/>
                  <a:pt x="18691" y="37165"/>
                </a:cubicBezTo>
                <a:cubicBezTo>
                  <a:pt x="20104" y="35281"/>
                  <a:pt x="20625" y="32877"/>
                  <a:pt x="20798" y="30522"/>
                </a:cubicBezTo>
                <a:cubicBezTo>
                  <a:pt x="20922" y="29009"/>
                  <a:pt x="20898" y="27473"/>
                  <a:pt x="20551" y="26010"/>
                </a:cubicBezTo>
                <a:cubicBezTo>
                  <a:pt x="20204" y="24448"/>
                  <a:pt x="19460" y="22986"/>
                  <a:pt x="18865" y="21523"/>
                </a:cubicBezTo>
                <a:cubicBezTo>
                  <a:pt x="17105" y="17259"/>
                  <a:pt x="16212" y="12673"/>
                  <a:pt x="16237" y="8087"/>
                </a:cubicBezTo>
                <a:cubicBezTo>
                  <a:pt x="16237" y="6352"/>
                  <a:pt x="16832" y="4369"/>
                  <a:pt x="15989" y="2807"/>
                </a:cubicBezTo>
                <a:cubicBezTo>
                  <a:pt x="15183" y="1346"/>
                  <a:pt x="13437" y="1"/>
                  <a:pt x="116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47"/>
          <p:cNvSpPr/>
          <p:nvPr/>
        </p:nvSpPr>
        <p:spPr>
          <a:xfrm rot="5400000">
            <a:off x="4473183" y="-740478"/>
            <a:ext cx="618083" cy="1573314"/>
          </a:xfrm>
          <a:custGeom>
            <a:avLst/>
            <a:gdLst/>
            <a:ahLst/>
            <a:cxnLst/>
            <a:rect l="l" t="t" r="r" b="b"/>
            <a:pathLst>
              <a:path w="18791" h="47832" extrusionOk="0">
                <a:moveTo>
                  <a:pt x="10359" y="1"/>
                </a:moveTo>
                <a:cubicBezTo>
                  <a:pt x="10082" y="1"/>
                  <a:pt x="9802" y="24"/>
                  <a:pt x="9520" y="74"/>
                </a:cubicBezTo>
                <a:cubicBezTo>
                  <a:pt x="7561" y="421"/>
                  <a:pt x="6123" y="2255"/>
                  <a:pt x="5702" y="4213"/>
                </a:cubicBezTo>
                <a:cubicBezTo>
                  <a:pt x="5256" y="6147"/>
                  <a:pt x="5652" y="8180"/>
                  <a:pt x="6173" y="10113"/>
                </a:cubicBezTo>
                <a:cubicBezTo>
                  <a:pt x="6718" y="12022"/>
                  <a:pt x="7363" y="13931"/>
                  <a:pt x="7487" y="15939"/>
                </a:cubicBezTo>
                <a:cubicBezTo>
                  <a:pt x="7710" y="19980"/>
                  <a:pt x="5652" y="23748"/>
                  <a:pt x="3768" y="27342"/>
                </a:cubicBezTo>
                <a:cubicBezTo>
                  <a:pt x="1860" y="30912"/>
                  <a:pt x="0" y="34853"/>
                  <a:pt x="670" y="38844"/>
                </a:cubicBezTo>
                <a:cubicBezTo>
                  <a:pt x="1413" y="43505"/>
                  <a:pt x="5727" y="47174"/>
                  <a:pt x="10412" y="47744"/>
                </a:cubicBezTo>
                <a:cubicBezTo>
                  <a:pt x="10847" y="47800"/>
                  <a:pt x="11291" y="47831"/>
                  <a:pt x="11736" y="47831"/>
                </a:cubicBezTo>
                <a:cubicBezTo>
                  <a:pt x="13242" y="47831"/>
                  <a:pt x="14754" y="47478"/>
                  <a:pt x="15940" y="46579"/>
                </a:cubicBezTo>
                <a:cubicBezTo>
                  <a:pt x="18667" y="44521"/>
                  <a:pt x="18791" y="40456"/>
                  <a:pt x="17799" y="37208"/>
                </a:cubicBezTo>
                <a:cubicBezTo>
                  <a:pt x="16783" y="33961"/>
                  <a:pt x="14924" y="30986"/>
                  <a:pt x="14378" y="27615"/>
                </a:cubicBezTo>
                <a:cubicBezTo>
                  <a:pt x="13436" y="21690"/>
                  <a:pt x="16882" y="15988"/>
                  <a:pt x="17899" y="10064"/>
                </a:cubicBezTo>
                <a:cubicBezTo>
                  <a:pt x="18552" y="6142"/>
                  <a:pt x="14832" y="1"/>
                  <a:pt x="103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47"/>
          <p:cNvSpPr/>
          <p:nvPr/>
        </p:nvSpPr>
        <p:spPr>
          <a:xfrm rot="1800152">
            <a:off x="-55631" y="-217163"/>
            <a:ext cx="539831" cy="1332376"/>
          </a:xfrm>
          <a:custGeom>
            <a:avLst/>
            <a:gdLst/>
            <a:ahLst/>
            <a:cxnLst/>
            <a:rect l="l" t="t" r="r" b="b"/>
            <a:pathLst>
              <a:path w="16412" h="40507" fill="none" extrusionOk="0">
                <a:moveTo>
                  <a:pt x="4884" y="1512"/>
                </a:moveTo>
                <a:cubicBezTo>
                  <a:pt x="2281" y="2727"/>
                  <a:pt x="447" y="5429"/>
                  <a:pt x="273" y="8305"/>
                </a:cubicBezTo>
                <a:cubicBezTo>
                  <a:pt x="1" y="12618"/>
                  <a:pt x="3149" y="16337"/>
                  <a:pt x="4488" y="20452"/>
                </a:cubicBezTo>
                <a:cubicBezTo>
                  <a:pt x="5430" y="23426"/>
                  <a:pt x="5430" y="26699"/>
                  <a:pt x="4463" y="29673"/>
                </a:cubicBezTo>
                <a:cubicBezTo>
                  <a:pt x="4091" y="30814"/>
                  <a:pt x="3595" y="31904"/>
                  <a:pt x="3372" y="33070"/>
                </a:cubicBezTo>
                <a:cubicBezTo>
                  <a:pt x="3025" y="34854"/>
                  <a:pt x="3397" y="36813"/>
                  <a:pt x="4512" y="38251"/>
                </a:cubicBezTo>
                <a:cubicBezTo>
                  <a:pt x="5653" y="39664"/>
                  <a:pt x="7562" y="40506"/>
                  <a:pt x="9346" y="40209"/>
                </a:cubicBezTo>
                <a:cubicBezTo>
                  <a:pt x="10264" y="40035"/>
                  <a:pt x="11131" y="39614"/>
                  <a:pt x="11875" y="39069"/>
                </a:cubicBezTo>
                <a:cubicBezTo>
                  <a:pt x="15296" y="36565"/>
                  <a:pt x="16411" y="31855"/>
                  <a:pt x="15990" y="27641"/>
                </a:cubicBezTo>
                <a:cubicBezTo>
                  <a:pt x="15544" y="23426"/>
                  <a:pt x="13858" y="19435"/>
                  <a:pt x="12693" y="15370"/>
                </a:cubicBezTo>
                <a:cubicBezTo>
                  <a:pt x="11528" y="11230"/>
                  <a:pt x="11751" y="7908"/>
                  <a:pt x="12272" y="3744"/>
                </a:cubicBezTo>
                <a:cubicBezTo>
                  <a:pt x="12743" y="0"/>
                  <a:pt x="7239" y="397"/>
                  <a:pt x="4884" y="1512"/>
                </a:cubicBezTo>
                <a:close/>
              </a:path>
            </a:pathLst>
          </a:custGeom>
          <a:noFill/>
          <a:ln w="3725" cap="flat" cmpd="sng">
            <a:solidFill>
              <a:srgbClr val="040606"/>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47"/>
          <p:cNvSpPr/>
          <p:nvPr/>
        </p:nvSpPr>
        <p:spPr>
          <a:xfrm rot="5400000">
            <a:off x="4282616" y="-638350"/>
            <a:ext cx="517004" cy="1445724"/>
          </a:xfrm>
          <a:custGeom>
            <a:avLst/>
            <a:gdLst/>
            <a:ahLst/>
            <a:cxnLst/>
            <a:rect l="l" t="t" r="r" b="b"/>
            <a:pathLst>
              <a:path w="15718" h="43953" fill="none" extrusionOk="0">
                <a:moveTo>
                  <a:pt x="10338" y="3025"/>
                </a:moveTo>
                <a:cubicBezTo>
                  <a:pt x="13114" y="5033"/>
                  <a:pt x="14676" y="8627"/>
                  <a:pt x="14230" y="12023"/>
                </a:cubicBezTo>
                <a:cubicBezTo>
                  <a:pt x="13734" y="15717"/>
                  <a:pt x="11131" y="18840"/>
                  <a:pt x="10363" y="22485"/>
                </a:cubicBezTo>
                <a:cubicBezTo>
                  <a:pt x="9941" y="24517"/>
                  <a:pt x="10115" y="26649"/>
                  <a:pt x="10834" y="28583"/>
                </a:cubicBezTo>
                <a:cubicBezTo>
                  <a:pt x="11751" y="31037"/>
                  <a:pt x="13536" y="33094"/>
                  <a:pt x="14577" y="35499"/>
                </a:cubicBezTo>
                <a:cubicBezTo>
                  <a:pt x="15618" y="37879"/>
                  <a:pt x="15717" y="41077"/>
                  <a:pt x="13684" y="42738"/>
                </a:cubicBezTo>
                <a:cubicBezTo>
                  <a:pt x="12668" y="43580"/>
                  <a:pt x="11280" y="43853"/>
                  <a:pt x="9966" y="43878"/>
                </a:cubicBezTo>
                <a:cubicBezTo>
                  <a:pt x="6347" y="43952"/>
                  <a:pt x="2504" y="41944"/>
                  <a:pt x="1339" y="38523"/>
                </a:cubicBezTo>
                <a:cubicBezTo>
                  <a:pt x="496" y="36044"/>
                  <a:pt x="1141" y="33318"/>
                  <a:pt x="1785" y="30789"/>
                </a:cubicBezTo>
                <a:cubicBezTo>
                  <a:pt x="2504" y="27864"/>
                  <a:pt x="3223" y="24914"/>
                  <a:pt x="3149" y="21890"/>
                </a:cubicBezTo>
                <a:cubicBezTo>
                  <a:pt x="3025" y="16238"/>
                  <a:pt x="1" y="10957"/>
                  <a:pt x="348" y="5256"/>
                </a:cubicBezTo>
                <a:cubicBezTo>
                  <a:pt x="670" y="0"/>
                  <a:pt x="6991" y="645"/>
                  <a:pt x="10338" y="3025"/>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47"/>
          <p:cNvSpPr/>
          <p:nvPr/>
        </p:nvSpPr>
        <p:spPr>
          <a:xfrm>
            <a:off x="-212093" y="4092245"/>
            <a:ext cx="924674" cy="1470097"/>
          </a:xfrm>
          <a:custGeom>
            <a:avLst/>
            <a:gdLst/>
            <a:ahLst/>
            <a:cxnLst/>
            <a:rect l="l" t="t" r="r" b="b"/>
            <a:pathLst>
              <a:path w="28112" h="44694" extrusionOk="0">
                <a:moveTo>
                  <a:pt x="10768" y="0"/>
                </a:moveTo>
                <a:cubicBezTo>
                  <a:pt x="7396" y="0"/>
                  <a:pt x="3925" y="2198"/>
                  <a:pt x="3818" y="5866"/>
                </a:cubicBezTo>
                <a:cubicBezTo>
                  <a:pt x="3768" y="7279"/>
                  <a:pt x="4264" y="8643"/>
                  <a:pt x="4611" y="10006"/>
                </a:cubicBezTo>
                <a:cubicBezTo>
                  <a:pt x="5752" y="14493"/>
                  <a:pt x="5305" y="19352"/>
                  <a:pt x="3347" y="23541"/>
                </a:cubicBezTo>
                <a:cubicBezTo>
                  <a:pt x="2033" y="26367"/>
                  <a:pt x="0" y="29094"/>
                  <a:pt x="75" y="32242"/>
                </a:cubicBezTo>
                <a:cubicBezTo>
                  <a:pt x="100" y="33878"/>
                  <a:pt x="744" y="35465"/>
                  <a:pt x="1513" y="36903"/>
                </a:cubicBezTo>
                <a:cubicBezTo>
                  <a:pt x="3248" y="40175"/>
                  <a:pt x="5925" y="43125"/>
                  <a:pt x="9445" y="44216"/>
                </a:cubicBezTo>
                <a:cubicBezTo>
                  <a:pt x="10567" y="44555"/>
                  <a:pt x="11729" y="44693"/>
                  <a:pt x="12900" y="44693"/>
                </a:cubicBezTo>
                <a:cubicBezTo>
                  <a:pt x="14292" y="44693"/>
                  <a:pt x="15696" y="44498"/>
                  <a:pt x="17056" y="44216"/>
                </a:cubicBezTo>
                <a:cubicBezTo>
                  <a:pt x="19435" y="43695"/>
                  <a:pt x="21791" y="42877"/>
                  <a:pt x="23675" y="41315"/>
                </a:cubicBezTo>
                <a:cubicBezTo>
                  <a:pt x="26773" y="38787"/>
                  <a:pt x="28112" y="34523"/>
                  <a:pt x="27889" y="30507"/>
                </a:cubicBezTo>
                <a:cubicBezTo>
                  <a:pt x="27740" y="28003"/>
                  <a:pt x="26996" y="25450"/>
                  <a:pt x="25311" y="23615"/>
                </a:cubicBezTo>
                <a:cubicBezTo>
                  <a:pt x="23451" y="21608"/>
                  <a:pt x="20700" y="20616"/>
                  <a:pt x="18865" y="18608"/>
                </a:cubicBezTo>
                <a:cubicBezTo>
                  <a:pt x="17527" y="17145"/>
                  <a:pt x="16783" y="15162"/>
                  <a:pt x="16758" y="13179"/>
                </a:cubicBezTo>
                <a:cubicBezTo>
                  <a:pt x="16758" y="10898"/>
                  <a:pt x="17725" y="8667"/>
                  <a:pt x="17576" y="6387"/>
                </a:cubicBezTo>
                <a:cubicBezTo>
                  <a:pt x="17428" y="4280"/>
                  <a:pt x="16262" y="2247"/>
                  <a:pt x="14478" y="1057"/>
                </a:cubicBezTo>
                <a:cubicBezTo>
                  <a:pt x="13396" y="338"/>
                  <a:pt x="12089" y="0"/>
                  <a:pt x="107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47"/>
          <p:cNvSpPr/>
          <p:nvPr/>
        </p:nvSpPr>
        <p:spPr>
          <a:xfrm rot="8100000">
            <a:off x="8872335" y="-58107"/>
            <a:ext cx="476197" cy="830565"/>
          </a:xfrm>
          <a:custGeom>
            <a:avLst/>
            <a:gdLst/>
            <a:ahLst/>
            <a:cxnLst/>
            <a:rect l="l" t="t" r="r" b="b"/>
            <a:pathLst>
              <a:path w="14478" h="25252" extrusionOk="0">
                <a:moveTo>
                  <a:pt x="6670" y="1"/>
                </a:moveTo>
                <a:cubicBezTo>
                  <a:pt x="4125" y="1"/>
                  <a:pt x="1371" y="1675"/>
                  <a:pt x="819" y="4062"/>
                </a:cubicBezTo>
                <a:cubicBezTo>
                  <a:pt x="0" y="7508"/>
                  <a:pt x="3297" y="10805"/>
                  <a:pt x="2950" y="14350"/>
                </a:cubicBezTo>
                <a:cubicBezTo>
                  <a:pt x="2777" y="15912"/>
                  <a:pt x="1909" y="17300"/>
                  <a:pt x="1314" y="18762"/>
                </a:cubicBezTo>
                <a:cubicBezTo>
                  <a:pt x="695" y="20225"/>
                  <a:pt x="348" y="21985"/>
                  <a:pt x="1190" y="23324"/>
                </a:cubicBezTo>
                <a:cubicBezTo>
                  <a:pt x="2108" y="24761"/>
                  <a:pt x="3992" y="25158"/>
                  <a:pt x="5702" y="25232"/>
                </a:cubicBezTo>
                <a:cubicBezTo>
                  <a:pt x="5958" y="25244"/>
                  <a:pt x="6216" y="25251"/>
                  <a:pt x="6475" y="25251"/>
                </a:cubicBezTo>
                <a:cubicBezTo>
                  <a:pt x="7843" y="25251"/>
                  <a:pt x="9228" y="25061"/>
                  <a:pt x="10437" y="24414"/>
                </a:cubicBezTo>
                <a:cubicBezTo>
                  <a:pt x="12247" y="23423"/>
                  <a:pt x="13387" y="21464"/>
                  <a:pt x="13907" y="19457"/>
                </a:cubicBezTo>
                <a:cubicBezTo>
                  <a:pt x="14478" y="17201"/>
                  <a:pt x="14403" y="14771"/>
                  <a:pt x="13660" y="12540"/>
                </a:cubicBezTo>
                <a:cubicBezTo>
                  <a:pt x="12866" y="10210"/>
                  <a:pt x="11652" y="8153"/>
                  <a:pt x="11230" y="5674"/>
                </a:cubicBezTo>
                <a:cubicBezTo>
                  <a:pt x="11007" y="4360"/>
                  <a:pt x="11057" y="2649"/>
                  <a:pt x="10164" y="1534"/>
                </a:cubicBezTo>
                <a:cubicBezTo>
                  <a:pt x="9292" y="465"/>
                  <a:pt x="8010" y="1"/>
                  <a:pt x="66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47"/>
          <p:cNvSpPr/>
          <p:nvPr/>
        </p:nvSpPr>
        <p:spPr>
          <a:xfrm>
            <a:off x="-250411" y="4154705"/>
            <a:ext cx="1140778" cy="1510128"/>
          </a:xfrm>
          <a:custGeom>
            <a:avLst/>
            <a:gdLst/>
            <a:ahLst/>
            <a:cxnLst/>
            <a:rect l="l" t="t" r="r" b="b"/>
            <a:pathLst>
              <a:path w="34682" h="45911" fill="none" extrusionOk="0">
                <a:moveTo>
                  <a:pt x="9619" y="4463"/>
                </a:moveTo>
                <a:cubicBezTo>
                  <a:pt x="12098" y="5033"/>
                  <a:pt x="14651" y="5083"/>
                  <a:pt x="17155" y="5455"/>
                </a:cubicBezTo>
                <a:cubicBezTo>
                  <a:pt x="19039" y="5752"/>
                  <a:pt x="21047" y="6297"/>
                  <a:pt x="22261" y="7785"/>
                </a:cubicBezTo>
                <a:cubicBezTo>
                  <a:pt x="23550" y="9347"/>
                  <a:pt x="23650" y="11602"/>
                  <a:pt x="23278" y="13610"/>
                </a:cubicBezTo>
                <a:cubicBezTo>
                  <a:pt x="22906" y="15593"/>
                  <a:pt x="22113" y="17527"/>
                  <a:pt x="21865" y="19535"/>
                </a:cubicBezTo>
                <a:cubicBezTo>
                  <a:pt x="21592" y="21543"/>
                  <a:pt x="21964" y="23824"/>
                  <a:pt x="23476" y="25162"/>
                </a:cubicBezTo>
                <a:cubicBezTo>
                  <a:pt x="25434" y="26873"/>
                  <a:pt x="28484" y="26451"/>
                  <a:pt x="30814" y="27616"/>
                </a:cubicBezTo>
                <a:cubicBezTo>
                  <a:pt x="32623" y="28509"/>
                  <a:pt x="33888" y="30368"/>
                  <a:pt x="34284" y="32376"/>
                </a:cubicBezTo>
                <a:cubicBezTo>
                  <a:pt x="34681" y="34359"/>
                  <a:pt x="34284" y="36466"/>
                  <a:pt x="33367" y="38276"/>
                </a:cubicBezTo>
                <a:cubicBezTo>
                  <a:pt x="31830" y="41375"/>
                  <a:pt x="28880" y="43680"/>
                  <a:pt x="25608" y="44795"/>
                </a:cubicBezTo>
                <a:cubicBezTo>
                  <a:pt x="22336" y="45911"/>
                  <a:pt x="18741" y="45911"/>
                  <a:pt x="15345" y="45192"/>
                </a:cubicBezTo>
                <a:cubicBezTo>
                  <a:pt x="12197" y="44498"/>
                  <a:pt x="9148" y="43209"/>
                  <a:pt x="6694" y="41127"/>
                </a:cubicBezTo>
                <a:cubicBezTo>
                  <a:pt x="4239" y="39044"/>
                  <a:pt x="2430" y="36144"/>
                  <a:pt x="1934" y="32971"/>
                </a:cubicBezTo>
                <a:cubicBezTo>
                  <a:pt x="1017" y="27046"/>
                  <a:pt x="4636" y="21122"/>
                  <a:pt x="3644" y="15246"/>
                </a:cubicBezTo>
                <a:cubicBezTo>
                  <a:pt x="3074" y="11751"/>
                  <a:pt x="0" y="7562"/>
                  <a:pt x="1190" y="3992"/>
                </a:cubicBezTo>
                <a:cubicBezTo>
                  <a:pt x="2504" y="1"/>
                  <a:pt x="7189" y="3918"/>
                  <a:pt x="9619" y="4463"/>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47"/>
          <p:cNvSpPr/>
          <p:nvPr/>
        </p:nvSpPr>
        <p:spPr>
          <a:xfrm rot="8100000">
            <a:off x="8681897" y="-239786"/>
            <a:ext cx="656407" cy="1001303"/>
          </a:xfrm>
          <a:custGeom>
            <a:avLst/>
            <a:gdLst/>
            <a:ahLst/>
            <a:cxnLst/>
            <a:rect l="l" t="t" r="r" b="b"/>
            <a:pathLst>
              <a:path w="19957" h="30443" fill="none" extrusionOk="0">
                <a:moveTo>
                  <a:pt x="3472" y="720"/>
                </a:moveTo>
                <a:cubicBezTo>
                  <a:pt x="1786" y="1166"/>
                  <a:pt x="199" y="2480"/>
                  <a:pt x="51" y="4215"/>
                </a:cubicBezTo>
                <a:cubicBezTo>
                  <a:pt x="1" y="4884"/>
                  <a:pt x="174" y="5554"/>
                  <a:pt x="422" y="6173"/>
                </a:cubicBezTo>
                <a:cubicBezTo>
                  <a:pt x="1290" y="8157"/>
                  <a:pt x="3025" y="9594"/>
                  <a:pt x="4562" y="11131"/>
                </a:cubicBezTo>
                <a:cubicBezTo>
                  <a:pt x="6099" y="12644"/>
                  <a:pt x="7562" y="14528"/>
                  <a:pt x="7562" y="16709"/>
                </a:cubicBezTo>
                <a:cubicBezTo>
                  <a:pt x="7537" y="18568"/>
                  <a:pt x="6446" y="20229"/>
                  <a:pt x="5975" y="22014"/>
                </a:cubicBezTo>
                <a:cubicBezTo>
                  <a:pt x="5455" y="23997"/>
                  <a:pt x="5777" y="26253"/>
                  <a:pt x="7016" y="27889"/>
                </a:cubicBezTo>
                <a:cubicBezTo>
                  <a:pt x="8256" y="29550"/>
                  <a:pt x="10487" y="30442"/>
                  <a:pt x="12495" y="29922"/>
                </a:cubicBezTo>
                <a:cubicBezTo>
                  <a:pt x="13759" y="29600"/>
                  <a:pt x="14850" y="28732"/>
                  <a:pt x="15742" y="27740"/>
                </a:cubicBezTo>
                <a:cubicBezTo>
                  <a:pt x="19015" y="24121"/>
                  <a:pt x="19957" y="18593"/>
                  <a:pt x="18073" y="14081"/>
                </a:cubicBezTo>
                <a:cubicBezTo>
                  <a:pt x="17205" y="11999"/>
                  <a:pt x="15792" y="10189"/>
                  <a:pt x="14800" y="8157"/>
                </a:cubicBezTo>
                <a:cubicBezTo>
                  <a:pt x="14007" y="6545"/>
                  <a:pt x="13685" y="4760"/>
                  <a:pt x="12916" y="3149"/>
                </a:cubicBezTo>
                <a:cubicBezTo>
                  <a:pt x="11454" y="150"/>
                  <a:pt x="6298" y="1"/>
                  <a:pt x="3472" y="720"/>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47"/>
          <p:cNvSpPr/>
          <p:nvPr/>
        </p:nvSpPr>
        <p:spPr>
          <a:xfrm>
            <a:off x="1332244" y="3923473"/>
            <a:ext cx="117459" cy="135386"/>
          </a:xfrm>
          <a:custGeom>
            <a:avLst/>
            <a:gdLst/>
            <a:ahLst/>
            <a:cxnLst/>
            <a:rect l="l" t="t" r="r" b="b"/>
            <a:pathLst>
              <a:path w="3571" h="4116" extrusionOk="0">
                <a:moveTo>
                  <a:pt x="2058" y="0"/>
                </a:moveTo>
                <a:lnTo>
                  <a:pt x="1" y="2058"/>
                </a:lnTo>
                <a:lnTo>
                  <a:pt x="2058" y="4115"/>
                </a:lnTo>
                <a:lnTo>
                  <a:pt x="3571" y="4115"/>
                </a:lnTo>
                <a:lnTo>
                  <a:pt x="1513" y="2058"/>
                </a:lnTo>
                <a:lnTo>
                  <a:pt x="357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47"/>
          <p:cNvSpPr/>
          <p:nvPr/>
        </p:nvSpPr>
        <p:spPr>
          <a:xfrm>
            <a:off x="1466517" y="3923473"/>
            <a:ext cx="117426" cy="135386"/>
          </a:xfrm>
          <a:custGeom>
            <a:avLst/>
            <a:gdLst/>
            <a:ahLst/>
            <a:cxnLst/>
            <a:rect l="l" t="t" r="r" b="b"/>
            <a:pathLst>
              <a:path w="3570" h="4116" extrusionOk="0">
                <a:moveTo>
                  <a:pt x="2058" y="0"/>
                </a:moveTo>
                <a:lnTo>
                  <a:pt x="0" y="2058"/>
                </a:lnTo>
                <a:lnTo>
                  <a:pt x="2058" y="4115"/>
                </a:lnTo>
                <a:lnTo>
                  <a:pt x="3570" y="4115"/>
                </a:lnTo>
                <a:lnTo>
                  <a:pt x="1512" y="2058"/>
                </a:lnTo>
                <a:lnTo>
                  <a:pt x="357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47"/>
          <p:cNvSpPr/>
          <p:nvPr/>
        </p:nvSpPr>
        <p:spPr>
          <a:xfrm>
            <a:off x="1343658" y="3921828"/>
            <a:ext cx="124794" cy="138642"/>
          </a:xfrm>
          <a:custGeom>
            <a:avLst/>
            <a:gdLst/>
            <a:ahLst/>
            <a:cxnLst/>
            <a:rect l="l" t="t" r="r" b="b"/>
            <a:pathLst>
              <a:path w="3794" h="4215" extrusionOk="0">
                <a:moveTo>
                  <a:pt x="3521" y="100"/>
                </a:moveTo>
                <a:lnTo>
                  <a:pt x="1513" y="2108"/>
                </a:lnTo>
                <a:lnTo>
                  <a:pt x="3521" y="4116"/>
                </a:lnTo>
                <a:lnTo>
                  <a:pt x="2158" y="4116"/>
                </a:lnTo>
                <a:lnTo>
                  <a:pt x="150" y="2108"/>
                </a:lnTo>
                <a:lnTo>
                  <a:pt x="2158" y="100"/>
                </a:lnTo>
                <a:close/>
                <a:moveTo>
                  <a:pt x="2108" y="1"/>
                </a:moveTo>
                <a:lnTo>
                  <a:pt x="1" y="2108"/>
                </a:lnTo>
                <a:lnTo>
                  <a:pt x="2108" y="4215"/>
                </a:lnTo>
                <a:lnTo>
                  <a:pt x="3794" y="4215"/>
                </a:lnTo>
                <a:lnTo>
                  <a:pt x="1687" y="2108"/>
                </a:lnTo>
                <a:lnTo>
                  <a:pt x="37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47"/>
          <p:cNvSpPr/>
          <p:nvPr/>
        </p:nvSpPr>
        <p:spPr>
          <a:xfrm>
            <a:off x="1477930" y="3921828"/>
            <a:ext cx="124794" cy="138642"/>
          </a:xfrm>
          <a:custGeom>
            <a:avLst/>
            <a:gdLst/>
            <a:ahLst/>
            <a:cxnLst/>
            <a:rect l="l" t="t" r="r" b="b"/>
            <a:pathLst>
              <a:path w="3794" h="4215" extrusionOk="0">
                <a:moveTo>
                  <a:pt x="3520" y="100"/>
                </a:moveTo>
                <a:lnTo>
                  <a:pt x="1512" y="2108"/>
                </a:lnTo>
                <a:lnTo>
                  <a:pt x="3520" y="4116"/>
                </a:lnTo>
                <a:lnTo>
                  <a:pt x="2157" y="4116"/>
                </a:lnTo>
                <a:lnTo>
                  <a:pt x="149" y="2108"/>
                </a:lnTo>
                <a:lnTo>
                  <a:pt x="2157" y="100"/>
                </a:lnTo>
                <a:close/>
                <a:moveTo>
                  <a:pt x="2107" y="1"/>
                </a:moveTo>
                <a:lnTo>
                  <a:pt x="0" y="2108"/>
                </a:lnTo>
                <a:lnTo>
                  <a:pt x="2107" y="4215"/>
                </a:lnTo>
                <a:lnTo>
                  <a:pt x="3793" y="4215"/>
                </a:lnTo>
                <a:lnTo>
                  <a:pt x="1661" y="2108"/>
                </a:lnTo>
                <a:lnTo>
                  <a:pt x="37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38" name="Google Shape;2238;p47"/>
          <p:cNvGrpSpPr/>
          <p:nvPr/>
        </p:nvGrpSpPr>
        <p:grpSpPr>
          <a:xfrm rot="5400000">
            <a:off x="8826590" y="2785314"/>
            <a:ext cx="292769" cy="107657"/>
            <a:chOff x="2073852" y="4810889"/>
            <a:chExt cx="292769" cy="107657"/>
          </a:xfrm>
        </p:grpSpPr>
        <p:sp>
          <p:nvSpPr>
            <p:cNvPr id="2239" name="Google Shape;2239;p47"/>
            <p:cNvSpPr/>
            <p:nvPr/>
          </p:nvSpPr>
          <p:spPr>
            <a:xfrm>
              <a:off x="2073852" y="4812534"/>
              <a:ext cx="90553" cy="104401"/>
            </a:xfrm>
            <a:custGeom>
              <a:avLst/>
              <a:gdLst/>
              <a:ahLst/>
              <a:cxnLst/>
              <a:rect l="l" t="t" r="r" b="b"/>
              <a:pathLst>
                <a:path w="2753" h="3174" extrusionOk="0">
                  <a:moveTo>
                    <a:pt x="1587" y="0"/>
                  </a:moveTo>
                  <a:lnTo>
                    <a:pt x="1" y="1587"/>
                  </a:lnTo>
                  <a:lnTo>
                    <a:pt x="1587" y="3173"/>
                  </a:lnTo>
                  <a:lnTo>
                    <a:pt x="2753" y="3173"/>
                  </a:lnTo>
                  <a:lnTo>
                    <a:pt x="1166" y="1587"/>
                  </a:lnTo>
                  <a:lnTo>
                    <a:pt x="275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47"/>
            <p:cNvSpPr/>
            <p:nvPr/>
          </p:nvSpPr>
          <p:spPr>
            <a:xfrm>
              <a:off x="2167625" y="4812534"/>
              <a:ext cx="90553" cy="104401"/>
            </a:xfrm>
            <a:custGeom>
              <a:avLst/>
              <a:gdLst/>
              <a:ahLst/>
              <a:cxnLst/>
              <a:rect l="l" t="t" r="r" b="b"/>
              <a:pathLst>
                <a:path w="2753" h="3174" extrusionOk="0">
                  <a:moveTo>
                    <a:pt x="1587" y="0"/>
                  </a:moveTo>
                  <a:lnTo>
                    <a:pt x="1" y="1587"/>
                  </a:lnTo>
                  <a:lnTo>
                    <a:pt x="1587" y="3173"/>
                  </a:lnTo>
                  <a:lnTo>
                    <a:pt x="2752" y="3173"/>
                  </a:lnTo>
                  <a:lnTo>
                    <a:pt x="1166" y="1587"/>
                  </a:lnTo>
                  <a:lnTo>
                    <a:pt x="275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47"/>
            <p:cNvSpPr/>
            <p:nvPr/>
          </p:nvSpPr>
          <p:spPr>
            <a:xfrm>
              <a:off x="2262221" y="4812534"/>
              <a:ext cx="90520" cy="104401"/>
            </a:xfrm>
            <a:custGeom>
              <a:avLst/>
              <a:gdLst/>
              <a:ahLst/>
              <a:cxnLst/>
              <a:rect l="l" t="t" r="r" b="b"/>
              <a:pathLst>
                <a:path w="2752" h="3174" extrusionOk="0">
                  <a:moveTo>
                    <a:pt x="1587" y="0"/>
                  </a:moveTo>
                  <a:lnTo>
                    <a:pt x="0" y="1587"/>
                  </a:lnTo>
                  <a:lnTo>
                    <a:pt x="1587" y="3173"/>
                  </a:lnTo>
                  <a:lnTo>
                    <a:pt x="2752" y="3173"/>
                  </a:lnTo>
                  <a:lnTo>
                    <a:pt x="1165" y="1587"/>
                  </a:lnTo>
                  <a:lnTo>
                    <a:pt x="275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47"/>
            <p:cNvSpPr/>
            <p:nvPr/>
          </p:nvSpPr>
          <p:spPr>
            <a:xfrm>
              <a:off x="2082009" y="4810889"/>
              <a:ext cx="96276" cy="107657"/>
            </a:xfrm>
            <a:custGeom>
              <a:avLst/>
              <a:gdLst/>
              <a:ahLst/>
              <a:cxnLst/>
              <a:rect l="l" t="t" r="r" b="b"/>
              <a:pathLst>
                <a:path w="2927" h="3273" extrusionOk="0">
                  <a:moveTo>
                    <a:pt x="2728" y="100"/>
                  </a:moveTo>
                  <a:lnTo>
                    <a:pt x="1191" y="1637"/>
                  </a:lnTo>
                  <a:lnTo>
                    <a:pt x="2728" y="3174"/>
                  </a:lnTo>
                  <a:lnTo>
                    <a:pt x="1687" y="3174"/>
                  </a:lnTo>
                  <a:lnTo>
                    <a:pt x="125" y="1637"/>
                  </a:lnTo>
                  <a:lnTo>
                    <a:pt x="1687" y="100"/>
                  </a:lnTo>
                  <a:close/>
                  <a:moveTo>
                    <a:pt x="1637" y="1"/>
                  </a:moveTo>
                  <a:lnTo>
                    <a:pt x="1" y="1637"/>
                  </a:lnTo>
                  <a:lnTo>
                    <a:pt x="1637" y="3273"/>
                  </a:lnTo>
                  <a:lnTo>
                    <a:pt x="2926" y="3273"/>
                  </a:lnTo>
                  <a:lnTo>
                    <a:pt x="1290" y="1637"/>
                  </a:lnTo>
                  <a:lnTo>
                    <a:pt x="29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47"/>
            <p:cNvSpPr/>
            <p:nvPr/>
          </p:nvSpPr>
          <p:spPr>
            <a:xfrm>
              <a:off x="2176605" y="4810889"/>
              <a:ext cx="96243" cy="107657"/>
            </a:xfrm>
            <a:custGeom>
              <a:avLst/>
              <a:gdLst/>
              <a:ahLst/>
              <a:cxnLst/>
              <a:rect l="l" t="t" r="r" b="b"/>
              <a:pathLst>
                <a:path w="2926" h="3273" extrusionOk="0">
                  <a:moveTo>
                    <a:pt x="2703" y="100"/>
                  </a:moveTo>
                  <a:lnTo>
                    <a:pt x="1166" y="1637"/>
                  </a:lnTo>
                  <a:lnTo>
                    <a:pt x="2703" y="3174"/>
                  </a:lnTo>
                  <a:lnTo>
                    <a:pt x="1661" y="3174"/>
                  </a:lnTo>
                  <a:lnTo>
                    <a:pt x="124" y="1637"/>
                  </a:lnTo>
                  <a:lnTo>
                    <a:pt x="1661" y="100"/>
                  </a:lnTo>
                  <a:close/>
                  <a:moveTo>
                    <a:pt x="1612" y="1"/>
                  </a:moveTo>
                  <a:lnTo>
                    <a:pt x="0" y="1637"/>
                  </a:lnTo>
                  <a:lnTo>
                    <a:pt x="1612" y="3273"/>
                  </a:lnTo>
                  <a:lnTo>
                    <a:pt x="2926" y="3273"/>
                  </a:lnTo>
                  <a:lnTo>
                    <a:pt x="1289" y="1637"/>
                  </a:lnTo>
                  <a:lnTo>
                    <a:pt x="29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47"/>
            <p:cNvSpPr/>
            <p:nvPr/>
          </p:nvSpPr>
          <p:spPr>
            <a:xfrm>
              <a:off x="2270378" y="4810889"/>
              <a:ext cx="96243" cy="107657"/>
            </a:xfrm>
            <a:custGeom>
              <a:avLst/>
              <a:gdLst/>
              <a:ahLst/>
              <a:cxnLst/>
              <a:rect l="l" t="t" r="r" b="b"/>
              <a:pathLst>
                <a:path w="2926" h="3273" extrusionOk="0">
                  <a:moveTo>
                    <a:pt x="2727" y="100"/>
                  </a:moveTo>
                  <a:lnTo>
                    <a:pt x="1165" y="1637"/>
                  </a:lnTo>
                  <a:lnTo>
                    <a:pt x="2727" y="3174"/>
                  </a:lnTo>
                  <a:lnTo>
                    <a:pt x="1661" y="3174"/>
                  </a:lnTo>
                  <a:lnTo>
                    <a:pt x="124" y="1637"/>
                  </a:lnTo>
                  <a:lnTo>
                    <a:pt x="1661" y="100"/>
                  </a:lnTo>
                  <a:close/>
                  <a:moveTo>
                    <a:pt x="1636" y="1"/>
                  </a:moveTo>
                  <a:lnTo>
                    <a:pt x="0" y="1637"/>
                  </a:lnTo>
                  <a:lnTo>
                    <a:pt x="1636" y="3273"/>
                  </a:lnTo>
                  <a:lnTo>
                    <a:pt x="2925" y="3273"/>
                  </a:lnTo>
                  <a:lnTo>
                    <a:pt x="1289" y="1637"/>
                  </a:lnTo>
                  <a:lnTo>
                    <a:pt x="29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45" name="Google Shape;2245;p47"/>
          <p:cNvSpPr/>
          <p:nvPr/>
        </p:nvSpPr>
        <p:spPr>
          <a:xfrm>
            <a:off x="282037" y="2006838"/>
            <a:ext cx="88908" cy="95454"/>
          </a:xfrm>
          <a:custGeom>
            <a:avLst/>
            <a:gdLst/>
            <a:ahLst/>
            <a:cxnLst/>
            <a:rect l="l" t="t" r="r" b="b"/>
            <a:pathLst>
              <a:path w="2703" h="2902" extrusionOk="0">
                <a:moveTo>
                  <a:pt x="1339" y="1"/>
                </a:moveTo>
                <a:lnTo>
                  <a:pt x="1" y="769"/>
                </a:lnTo>
                <a:lnTo>
                  <a:pt x="1" y="2133"/>
                </a:lnTo>
                <a:lnTo>
                  <a:pt x="1339" y="2901"/>
                </a:lnTo>
                <a:lnTo>
                  <a:pt x="2703" y="2133"/>
                </a:lnTo>
                <a:lnTo>
                  <a:pt x="2703" y="769"/>
                </a:lnTo>
                <a:lnTo>
                  <a:pt x="13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46" name="Google Shape;2246;p47"/>
          <p:cNvGrpSpPr/>
          <p:nvPr/>
        </p:nvGrpSpPr>
        <p:grpSpPr>
          <a:xfrm>
            <a:off x="269050" y="1985876"/>
            <a:ext cx="91375" cy="98678"/>
            <a:chOff x="1428625" y="4177225"/>
            <a:chExt cx="69450" cy="75000"/>
          </a:xfrm>
        </p:grpSpPr>
        <p:sp>
          <p:nvSpPr>
            <p:cNvPr id="2247" name="Google Shape;2247;p47"/>
            <p:cNvSpPr/>
            <p:nvPr/>
          </p:nvSpPr>
          <p:spPr>
            <a:xfrm>
              <a:off x="1428625" y="4196425"/>
              <a:ext cx="35350" cy="55800"/>
            </a:xfrm>
            <a:custGeom>
              <a:avLst/>
              <a:gdLst/>
              <a:ahLst/>
              <a:cxnLst/>
              <a:rect l="l" t="t" r="r" b="b"/>
              <a:pathLst>
                <a:path w="1414" h="2232" extrusionOk="0">
                  <a:moveTo>
                    <a:pt x="75" y="125"/>
                  </a:moveTo>
                  <a:lnTo>
                    <a:pt x="1340" y="844"/>
                  </a:lnTo>
                  <a:lnTo>
                    <a:pt x="1340" y="2108"/>
                  </a:lnTo>
                  <a:lnTo>
                    <a:pt x="75" y="1389"/>
                  </a:lnTo>
                  <a:lnTo>
                    <a:pt x="75" y="125"/>
                  </a:lnTo>
                  <a:close/>
                  <a:moveTo>
                    <a:pt x="1" y="1"/>
                  </a:moveTo>
                  <a:lnTo>
                    <a:pt x="1" y="1439"/>
                  </a:lnTo>
                  <a:lnTo>
                    <a:pt x="1414" y="2232"/>
                  </a:lnTo>
                  <a:lnTo>
                    <a:pt x="1414" y="819"/>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47"/>
            <p:cNvSpPr/>
            <p:nvPr/>
          </p:nvSpPr>
          <p:spPr>
            <a:xfrm>
              <a:off x="1462100" y="4196425"/>
              <a:ext cx="35975" cy="55800"/>
            </a:xfrm>
            <a:custGeom>
              <a:avLst/>
              <a:gdLst/>
              <a:ahLst/>
              <a:cxnLst/>
              <a:rect l="l" t="t" r="r" b="b"/>
              <a:pathLst>
                <a:path w="1439" h="2232" extrusionOk="0">
                  <a:moveTo>
                    <a:pt x="1364" y="125"/>
                  </a:moveTo>
                  <a:lnTo>
                    <a:pt x="1364" y="1389"/>
                  </a:lnTo>
                  <a:lnTo>
                    <a:pt x="75" y="2108"/>
                  </a:lnTo>
                  <a:lnTo>
                    <a:pt x="75" y="844"/>
                  </a:lnTo>
                  <a:lnTo>
                    <a:pt x="1364" y="125"/>
                  </a:lnTo>
                  <a:close/>
                  <a:moveTo>
                    <a:pt x="1438" y="1"/>
                  </a:moveTo>
                  <a:lnTo>
                    <a:pt x="1" y="819"/>
                  </a:lnTo>
                  <a:lnTo>
                    <a:pt x="1" y="2232"/>
                  </a:lnTo>
                  <a:lnTo>
                    <a:pt x="1438" y="1439"/>
                  </a:lnTo>
                  <a:lnTo>
                    <a:pt x="14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47"/>
            <p:cNvSpPr/>
            <p:nvPr/>
          </p:nvSpPr>
          <p:spPr>
            <a:xfrm>
              <a:off x="1428625" y="4177225"/>
              <a:ext cx="69450" cy="40925"/>
            </a:xfrm>
            <a:custGeom>
              <a:avLst/>
              <a:gdLst/>
              <a:ahLst/>
              <a:cxnLst/>
              <a:rect l="l" t="t" r="r" b="b"/>
              <a:pathLst>
                <a:path w="2778" h="1637" extrusionOk="0">
                  <a:moveTo>
                    <a:pt x="1389" y="75"/>
                  </a:moveTo>
                  <a:lnTo>
                    <a:pt x="2678" y="818"/>
                  </a:lnTo>
                  <a:lnTo>
                    <a:pt x="1389" y="1562"/>
                  </a:lnTo>
                  <a:lnTo>
                    <a:pt x="100" y="818"/>
                  </a:lnTo>
                  <a:lnTo>
                    <a:pt x="1389" y="75"/>
                  </a:lnTo>
                  <a:close/>
                  <a:moveTo>
                    <a:pt x="1389" y="0"/>
                  </a:moveTo>
                  <a:lnTo>
                    <a:pt x="1" y="793"/>
                  </a:lnTo>
                  <a:lnTo>
                    <a:pt x="1" y="843"/>
                  </a:lnTo>
                  <a:lnTo>
                    <a:pt x="1389" y="1636"/>
                  </a:lnTo>
                  <a:lnTo>
                    <a:pt x="2777" y="843"/>
                  </a:lnTo>
                  <a:lnTo>
                    <a:pt x="2777" y="793"/>
                  </a:lnTo>
                  <a:lnTo>
                    <a:pt x="13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0" name="Google Shape;2250;p47"/>
          <p:cNvSpPr/>
          <p:nvPr/>
        </p:nvSpPr>
        <p:spPr>
          <a:xfrm>
            <a:off x="5378323" y="4155485"/>
            <a:ext cx="81573" cy="81573"/>
          </a:xfrm>
          <a:custGeom>
            <a:avLst/>
            <a:gdLst/>
            <a:ahLst/>
            <a:cxnLst/>
            <a:rect l="l" t="t" r="r" b="b"/>
            <a:pathLst>
              <a:path w="2480" h="2480" extrusionOk="0">
                <a:moveTo>
                  <a:pt x="1909" y="1"/>
                </a:moveTo>
                <a:lnTo>
                  <a:pt x="1463" y="497"/>
                </a:lnTo>
                <a:lnTo>
                  <a:pt x="1215" y="769"/>
                </a:lnTo>
                <a:lnTo>
                  <a:pt x="967" y="522"/>
                </a:lnTo>
                <a:lnTo>
                  <a:pt x="472" y="51"/>
                </a:lnTo>
                <a:lnTo>
                  <a:pt x="1" y="571"/>
                </a:lnTo>
                <a:lnTo>
                  <a:pt x="496" y="1042"/>
                </a:lnTo>
                <a:lnTo>
                  <a:pt x="744" y="1265"/>
                </a:lnTo>
                <a:lnTo>
                  <a:pt x="521" y="1513"/>
                </a:lnTo>
                <a:lnTo>
                  <a:pt x="50" y="2034"/>
                </a:lnTo>
                <a:lnTo>
                  <a:pt x="571" y="2480"/>
                </a:lnTo>
                <a:lnTo>
                  <a:pt x="1017" y="1984"/>
                </a:lnTo>
                <a:lnTo>
                  <a:pt x="1265" y="1736"/>
                </a:lnTo>
                <a:lnTo>
                  <a:pt x="1513" y="1959"/>
                </a:lnTo>
                <a:lnTo>
                  <a:pt x="2009" y="2430"/>
                </a:lnTo>
                <a:lnTo>
                  <a:pt x="2480" y="1935"/>
                </a:lnTo>
                <a:lnTo>
                  <a:pt x="1984" y="1464"/>
                </a:lnTo>
                <a:lnTo>
                  <a:pt x="1711" y="1216"/>
                </a:lnTo>
                <a:lnTo>
                  <a:pt x="1959" y="968"/>
                </a:lnTo>
                <a:lnTo>
                  <a:pt x="2430" y="472"/>
                </a:lnTo>
                <a:lnTo>
                  <a:pt x="19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47"/>
          <p:cNvSpPr/>
          <p:nvPr/>
        </p:nvSpPr>
        <p:spPr>
          <a:xfrm>
            <a:off x="5366087" y="4154696"/>
            <a:ext cx="84830" cy="84830"/>
          </a:xfrm>
          <a:custGeom>
            <a:avLst/>
            <a:gdLst/>
            <a:ahLst/>
            <a:cxnLst/>
            <a:rect l="l" t="t" r="r" b="b"/>
            <a:pathLst>
              <a:path w="2579" h="2579" extrusionOk="0">
                <a:moveTo>
                  <a:pt x="1959" y="99"/>
                </a:moveTo>
                <a:lnTo>
                  <a:pt x="2430" y="521"/>
                </a:lnTo>
                <a:lnTo>
                  <a:pt x="1711" y="1264"/>
                </a:lnTo>
                <a:lnTo>
                  <a:pt x="2480" y="1959"/>
                </a:lnTo>
                <a:lnTo>
                  <a:pt x="2058" y="2430"/>
                </a:lnTo>
                <a:lnTo>
                  <a:pt x="1290" y="1711"/>
                </a:lnTo>
                <a:lnTo>
                  <a:pt x="596" y="2479"/>
                </a:lnTo>
                <a:lnTo>
                  <a:pt x="150" y="2058"/>
                </a:lnTo>
                <a:lnTo>
                  <a:pt x="844" y="1289"/>
                </a:lnTo>
                <a:lnTo>
                  <a:pt x="100" y="595"/>
                </a:lnTo>
                <a:lnTo>
                  <a:pt x="521" y="149"/>
                </a:lnTo>
                <a:lnTo>
                  <a:pt x="1265" y="843"/>
                </a:lnTo>
                <a:lnTo>
                  <a:pt x="1959" y="99"/>
                </a:lnTo>
                <a:close/>
                <a:moveTo>
                  <a:pt x="1959" y="0"/>
                </a:moveTo>
                <a:lnTo>
                  <a:pt x="1265" y="744"/>
                </a:lnTo>
                <a:lnTo>
                  <a:pt x="497" y="50"/>
                </a:lnTo>
                <a:lnTo>
                  <a:pt x="1" y="595"/>
                </a:lnTo>
                <a:lnTo>
                  <a:pt x="744" y="1314"/>
                </a:lnTo>
                <a:lnTo>
                  <a:pt x="50" y="2058"/>
                </a:lnTo>
                <a:lnTo>
                  <a:pt x="596" y="2578"/>
                </a:lnTo>
                <a:lnTo>
                  <a:pt x="1315" y="1810"/>
                </a:lnTo>
                <a:lnTo>
                  <a:pt x="2058" y="2504"/>
                </a:lnTo>
                <a:lnTo>
                  <a:pt x="2579" y="1959"/>
                </a:lnTo>
                <a:lnTo>
                  <a:pt x="1810" y="1264"/>
                </a:lnTo>
                <a:lnTo>
                  <a:pt x="2505" y="496"/>
                </a:lnTo>
                <a:lnTo>
                  <a:pt x="19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47"/>
          <p:cNvSpPr/>
          <p:nvPr/>
        </p:nvSpPr>
        <p:spPr>
          <a:xfrm>
            <a:off x="4776408" y="504943"/>
            <a:ext cx="69337" cy="69337"/>
          </a:xfrm>
          <a:custGeom>
            <a:avLst/>
            <a:gdLst/>
            <a:ahLst/>
            <a:cxnLst/>
            <a:rect l="l" t="t" r="r" b="b"/>
            <a:pathLst>
              <a:path w="2108" h="2108" extrusionOk="0">
                <a:moveTo>
                  <a:pt x="422" y="0"/>
                </a:moveTo>
                <a:lnTo>
                  <a:pt x="0" y="422"/>
                </a:lnTo>
                <a:lnTo>
                  <a:pt x="422" y="843"/>
                </a:lnTo>
                <a:lnTo>
                  <a:pt x="645" y="1066"/>
                </a:lnTo>
                <a:lnTo>
                  <a:pt x="422" y="1265"/>
                </a:lnTo>
                <a:lnTo>
                  <a:pt x="0" y="1686"/>
                </a:lnTo>
                <a:lnTo>
                  <a:pt x="422" y="2107"/>
                </a:lnTo>
                <a:lnTo>
                  <a:pt x="843" y="1686"/>
                </a:lnTo>
                <a:lnTo>
                  <a:pt x="1066" y="1488"/>
                </a:lnTo>
                <a:lnTo>
                  <a:pt x="1265" y="1686"/>
                </a:lnTo>
                <a:lnTo>
                  <a:pt x="1686" y="2107"/>
                </a:lnTo>
                <a:lnTo>
                  <a:pt x="2107" y="1686"/>
                </a:lnTo>
                <a:lnTo>
                  <a:pt x="1686" y="1265"/>
                </a:lnTo>
                <a:lnTo>
                  <a:pt x="1488" y="1066"/>
                </a:lnTo>
                <a:lnTo>
                  <a:pt x="1686" y="843"/>
                </a:lnTo>
                <a:lnTo>
                  <a:pt x="2107" y="422"/>
                </a:lnTo>
                <a:lnTo>
                  <a:pt x="1686" y="0"/>
                </a:lnTo>
                <a:lnTo>
                  <a:pt x="1265" y="422"/>
                </a:lnTo>
                <a:lnTo>
                  <a:pt x="1066" y="645"/>
                </a:lnTo>
                <a:lnTo>
                  <a:pt x="843" y="422"/>
                </a:lnTo>
                <a:lnTo>
                  <a:pt x="4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47"/>
          <p:cNvSpPr/>
          <p:nvPr/>
        </p:nvSpPr>
        <p:spPr>
          <a:xfrm>
            <a:off x="4765817" y="504120"/>
            <a:ext cx="71771" cy="71771"/>
          </a:xfrm>
          <a:custGeom>
            <a:avLst/>
            <a:gdLst/>
            <a:ahLst/>
            <a:cxnLst/>
            <a:rect l="l" t="t" r="r" b="b"/>
            <a:pathLst>
              <a:path w="2182" h="2182" extrusionOk="0">
                <a:moveTo>
                  <a:pt x="1735" y="75"/>
                </a:moveTo>
                <a:lnTo>
                  <a:pt x="2107" y="447"/>
                </a:lnTo>
                <a:lnTo>
                  <a:pt x="1463" y="1091"/>
                </a:lnTo>
                <a:lnTo>
                  <a:pt x="2107" y="1711"/>
                </a:lnTo>
                <a:lnTo>
                  <a:pt x="1735" y="2083"/>
                </a:lnTo>
                <a:lnTo>
                  <a:pt x="1091" y="1463"/>
                </a:lnTo>
                <a:lnTo>
                  <a:pt x="471" y="2083"/>
                </a:lnTo>
                <a:lnTo>
                  <a:pt x="99" y="1711"/>
                </a:lnTo>
                <a:lnTo>
                  <a:pt x="719" y="1091"/>
                </a:lnTo>
                <a:lnTo>
                  <a:pt x="99" y="447"/>
                </a:lnTo>
                <a:lnTo>
                  <a:pt x="471" y="75"/>
                </a:lnTo>
                <a:lnTo>
                  <a:pt x="1091" y="695"/>
                </a:lnTo>
                <a:lnTo>
                  <a:pt x="1735" y="75"/>
                </a:lnTo>
                <a:close/>
                <a:moveTo>
                  <a:pt x="471" y="1"/>
                </a:moveTo>
                <a:lnTo>
                  <a:pt x="0" y="447"/>
                </a:lnTo>
                <a:lnTo>
                  <a:pt x="645" y="1091"/>
                </a:lnTo>
                <a:lnTo>
                  <a:pt x="0" y="1711"/>
                </a:lnTo>
                <a:lnTo>
                  <a:pt x="471" y="2182"/>
                </a:lnTo>
                <a:lnTo>
                  <a:pt x="1091" y="1537"/>
                </a:lnTo>
                <a:lnTo>
                  <a:pt x="1735" y="2182"/>
                </a:lnTo>
                <a:lnTo>
                  <a:pt x="2182" y="1711"/>
                </a:lnTo>
                <a:lnTo>
                  <a:pt x="1562" y="1091"/>
                </a:lnTo>
                <a:lnTo>
                  <a:pt x="2182" y="447"/>
                </a:lnTo>
                <a:lnTo>
                  <a:pt x="1735" y="1"/>
                </a:lnTo>
                <a:lnTo>
                  <a:pt x="1091" y="620"/>
                </a:lnTo>
                <a:lnTo>
                  <a:pt x="4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47"/>
          <p:cNvSpPr/>
          <p:nvPr/>
        </p:nvSpPr>
        <p:spPr>
          <a:xfrm>
            <a:off x="8423994" y="1839064"/>
            <a:ext cx="60391" cy="60391"/>
          </a:xfrm>
          <a:custGeom>
            <a:avLst/>
            <a:gdLst/>
            <a:ahLst/>
            <a:cxnLst/>
            <a:rect l="l" t="t" r="r" b="b"/>
            <a:pathLst>
              <a:path w="1836" h="1836" extrusionOk="0">
                <a:moveTo>
                  <a:pt x="918" y="100"/>
                </a:moveTo>
                <a:cubicBezTo>
                  <a:pt x="1364" y="100"/>
                  <a:pt x="1736" y="472"/>
                  <a:pt x="1736" y="918"/>
                </a:cubicBezTo>
                <a:cubicBezTo>
                  <a:pt x="1736" y="1364"/>
                  <a:pt x="1364" y="1711"/>
                  <a:pt x="918" y="1711"/>
                </a:cubicBezTo>
                <a:cubicBezTo>
                  <a:pt x="472" y="1711"/>
                  <a:pt x="125" y="1364"/>
                  <a:pt x="125" y="918"/>
                </a:cubicBezTo>
                <a:cubicBezTo>
                  <a:pt x="125" y="472"/>
                  <a:pt x="472" y="100"/>
                  <a:pt x="918" y="100"/>
                </a:cubicBezTo>
                <a:close/>
                <a:moveTo>
                  <a:pt x="918" y="1"/>
                </a:moveTo>
                <a:cubicBezTo>
                  <a:pt x="422" y="1"/>
                  <a:pt x="1" y="398"/>
                  <a:pt x="1" y="918"/>
                </a:cubicBezTo>
                <a:cubicBezTo>
                  <a:pt x="1" y="1414"/>
                  <a:pt x="422" y="1835"/>
                  <a:pt x="918" y="1835"/>
                </a:cubicBezTo>
                <a:cubicBezTo>
                  <a:pt x="1439" y="1835"/>
                  <a:pt x="1835" y="1414"/>
                  <a:pt x="1835" y="918"/>
                </a:cubicBezTo>
                <a:cubicBezTo>
                  <a:pt x="1835" y="398"/>
                  <a:pt x="1439" y="1"/>
                  <a:pt x="9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47"/>
          <p:cNvSpPr/>
          <p:nvPr/>
        </p:nvSpPr>
        <p:spPr>
          <a:xfrm>
            <a:off x="4057953" y="5012126"/>
            <a:ext cx="44076" cy="44076"/>
          </a:xfrm>
          <a:custGeom>
            <a:avLst/>
            <a:gdLst/>
            <a:ahLst/>
            <a:cxnLst/>
            <a:rect l="l" t="t" r="r" b="b"/>
            <a:pathLst>
              <a:path w="1340" h="1340" extrusionOk="0">
                <a:moveTo>
                  <a:pt x="670" y="75"/>
                </a:moveTo>
                <a:cubicBezTo>
                  <a:pt x="992" y="75"/>
                  <a:pt x="1265" y="348"/>
                  <a:pt x="1265" y="670"/>
                </a:cubicBezTo>
                <a:cubicBezTo>
                  <a:pt x="1265" y="992"/>
                  <a:pt x="992" y="1265"/>
                  <a:pt x="670" y="1265"/>
                </a:cubicBezTo>
                <a:cubicBezTo>
                  <a:pt x="348" y="1265"/>
                  <a:pt x="75" y="992"/>
                  <a:pt x="75" y="670"/>
                </a:cubicBezTo>
                <a:cubicBezTo>
                  <a:pt x="75" y="348"/>
                  <a:pt x="348" y="75"/>
                  <a:pt x="670" y="75"/>
                </a:cubicBezTo>
                <a:close/>
                <a:moveTo>
                  <a:pt x="670" y="1"/>
                </a:moveTo>
                <a:cubicBezTo>
                  <a:pt x="298" y="1"/>
                  <a:pt x="1" y="298"/>
                  <a:pt x="1" y="670"/>
                </a:cubicBezTo>
                <a:cubicBezTo>
                  <a:pt x="1" y="1042"/>
                  <a:pt x="298" y="1339"/>
                  <a:pt x="670" y="1339"/>
                </a:cubicBezTo>
                <a:cubicBezTo>
                  <a:pt x="1042" y="1339"/>
                  <a:pt x="1339" y="1042"/>
                  <a:pt x="1339" y="670"/>
                </a:cubicBezTo>
                <a:cubicBezTo>
                  <a:pt x="1339" y="298"/>
                  <a:pt x="1042" y="1"/>
                  <a:pt x="6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47"/>
          <p:cNvSpPr/>
          <p:nvPr/>
        </p:nvSpPr>
        <p:spPr>
          <a:xfrm>
            <a:off x="2590905" y="3830523"/>
            <a:ext cx="44043" cy="44043"/>
          </a:xfrm>
          <a:custGeom>
            <a:avLst/>
            <a:gdLst/>
            <a:ahLst/>
            <a:cxnLst/>
            <a:rect l="l" t="t" r="r" b="b"/>
            <a:pathLst>
              <a:path w="1339" h="1339" extrusionOk="0">
                <a:moveTo>
                  <a:pt x="669" y="74"/>
                </a:moveTo>
                <a:cubicBezTo>
                  <a:pt x="992" y="74"/>
                  <a:pt x="1264" y="347"/>
                  <a:pt x="1264" y="669"/>
                </a:cubicBezTo>
                <a:cubicBezTo>
                  <a:pt x="1264" y="992"/>
                  <a:pt x="992" y="1264"/>
                  <a:pt x="669" y="1264"/>
                </a:cubicBezTo>
                <a:cubicBezTo>
                  <a:pt x="347" y="1264"/>
                  <a:pt x="75" y="992"/>
                  <a:pt x="75" y="669"/>
                </a:cubicBezTo>
                <a:cubicBezTo>
                  <a:pt x="75" y="347"/>
                  <a:pt x="347" y="74"/>
                  <a:pt x="669" y="74"/>
                </a:cubicBezTo>
                <a:close/>
                <a:moveTo>
                  <a:pt x="669" y="0"/>
                </a:moveTo>
                <a:cubicBezTo>
                  <a:pt x="298" y="0"/>
                  <a:pt x="0" y="298"/>
                  <a:pt x="0" y="669"/>
                </a:cubicBezTo>
                <a:cubicBezTo>
                  <a:pt x="0" y="1041"/>
                  <a:pt x="298" y="1339"/>
                  <a:pt x="669" y="1339"/>
                </a:cubicBezTo>
                <a:cubicBezTo>
                  <a:pt x="1041" y="1339"/>
                  <a:pt x="1339" y="1041"/>
                  <a:pt x="1339" y="669"/>
                </a:cubicBezTo>
                <a:cubicBezTo>
                  <a:pt x="1339" y="298"/>
                  <a:pt x="1041"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47"/>
          <p:cNvSpPr/>
          <p:nvPr/>
        </p:nvSpPr>
        <p:spPr>
          <a:xfrm rot="-5400000">
            <a:off x="3994125" y="4595794"/>
            <a:ext cx="1144034" cy="1447829"/>
          </a:xfrm>
          <a:custGeom>
            <a:avLst/>
            <a:gdLst/>
            <a:ahLst/>
            <a:cxnLst/>
            <a:rect l="l" t="t" r="r" b="b"/>
            <a:pathLst>
              <a:path w="34781" h="44017" extrusionOk="0">
                <a:moveTo>
                  <a:pt x="16167" y="0"/>
                </a:moveTo>
                <a:cubicBezTo>
                  <a:pt x="15171" y="0"/>
                  <a:pt x="14155" y="208"/>
                  <a:pt x="13164" y="586"/>
                </a:cubicBezTo>
                <a:cubicBezTo>
                  <a:pt x="10041" y="1776"/>
                  <a:pt x="7339" y="4652"/>
                  <a:pt x="6942" y="7800"/>
                </a:cubicBezTo>
                <a:cubicBezTo>
                  <a:pt x="6496" y="11246"/>
                  <a:pt x="7066" y="14047"/>
                  <a:pt x="5232" y="17319"/>
                </a:cubicBezTo>
                <a:cubicBezTo>
                  <a:pt x="3818" y="19848"/>
                  <a:pt x="1612" y="21980"/>
                  <a:pt x="918" y="24781"/>
                </a:cubicBezTo>
                <a:cubicBezTo>
                  <a:pt x="1" y="28549"/>
                  <a:pt x="2034" y="32342"/>
                  <a:pt x="3992" y="35688"/>
                </a:cubicBezTo>
                <a:cubicBezTo>
                  <a:pt x="5876" y="38911"/>
                  <a:pt x="8058" y="42406"/>
                  <a:pt x="11602" y="43621"/>
                </a:cubicBezTo>
                <a:cubicBezTo>
                  <a:pt x="12399" y="43886"/>
                  <a:pt x="13239" y="44016"/>
                  <a:pt x="14081" y="44016"/>
                </a:cubicBezTo>
                <a:cubicBezTo>
                  <a:pt x="15834" y="44016"/>
                  <a:pt x="17592" y="43453"/>
                  <a:pt x="18965" y="42382"/>
                </a:cubicBezTo>
                <a:cubicBezTo>
                  <a:pt x="21345" y="40547"/>
                  <a:pt x="22559" y="37473"/>
                  <a:pt x="25063" y="35862"/>
                </a:cubicBezTo>
                <a:cubicBezTo>
                  <a:pt x="26402" y="34994"/>
                  <a:pt x="27988" y="34622"/>
                  <a:pt x="29401" y="33903"/>
                </a:cubicBezTo>
                <a:cubicBezTo>
                  <a:pt x="32252" y="32441"/>
                  <a:pt x="34310" y="29218"/>
                  <a:pt x="34582" y="26020"/>
                </a:cubicBezTo>
                <a:cubicBezTo>
                  <a:pt x="34781" y="23368"/>
                  <a:pt x="33442" y="20492"/>
                  <a:pt x="30963" y="19526"/>
                </a:cubicBezTo>
                <a:cubicBezTo>
                  <a:pt x="29943" y="19126"/>
                  <a:pt x="28825" y="19064"/>
                  <a:pt x="27697" y="19064"/>
                </a:cubicBezTo>
                <a:cubicBezTo>
                  <a:pt x="27179" y="19064"/>
                  <a:pt x="26660" y="19077"/>
                  <a:pt x="26147" y="19077"/>
                </a:cubicBezTo>
                <a:cubicBezTo>
                  <a:pt x="24652" y="19077"/>
                  <a:pt x="23212" y="18965"/>
                  <a:pt x="22039" y="18088"/>
                </a:cubicBezTo>
                <a:cubicBezTo>
                  <a:pt x="20130" y="16675"/>
                  <a:pt x="19907" y="13874"/>
                  <a:pt x="20378" y="11543"/>
                </a:cubicBezTo>
                <a:cubicBezTo>
                  <a:pt x="20948" y="8817"/>
                  <a:pt x="22708" y="5569"/>
                  <a:pt x="21320" y="2817"/>
                </a:cubicBezTo>
                <a:cubicBezTo>
                  <a:pt x="20576" y="1305"/>
                  <a:pt x="18940" y="388"/>
                  <a:pt x="17279" y="91"/>
                </a:cubicBezTo>
                <a:cubicBezTo>
                  <a:pt x="16913" y="30"/>
                  <a:pt x="16541" y="0"/>
                  <a:pt x="16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47"/>
          <p:cNvSpPr/>
          <p:nvPr/>
        </p:nvSpPr>
        <p:spPr>
          <a:xfrm rot="-5400000">
            <a:off x="4011522" y="4927056"/>
            <a:ext cx="838265" cy="1032331"/>
          </a:xfrm>
          <a:custGeom>
            <a:avLst/>
            <a:gdLst/>
            <a:ahLst/>
            <a:cxnLst/>
            <a:rect l="l" t="t" r="r" b="b"/>
            <a:pathLst>
              <a:path w="25485" h="31385" fill="none" extrusionOk="0">
                <a:moveTo>
                  <a:pt x="10437" y="1"/>
                </a:moveTo>
                <a:cubicBezTo>
                  <a:pt x="10957" y="1885"/>
                  <a:pt x="12222" y="3546"/>
                  <a:pt x="13907" y="4562"/>
                </a:cubicBezTo>
                <a:cubicBezTo>
                  <a:pt x="15271" y="5405"/>
                  <a:pt x="16882" y="5777"/>
                  <a:pt x="18345" y="6471"/>
                </a:cubicBezTo>
                <a:cubicBezTo>
                  <a:pt x="19807" y="7165"/>
                  <a:pt x="21220" y="8330"/>
                  <a:pt x="21493" y="9917"/>
                </a:cubicBezTo>
                <a:cubicBezTo>
                  <a:pt x="21815" y="11577"/>
                  <a:pt x="20824" y="13189"/>
                  <a:pt x="19832" y="14602"/>
                </a:cubicBezTo>
                <a:cubicBezTo>
                  <a:pt x="18865" y="15990"/>
                  <a:pt x="17824" y="17552"/>
                  <a:pt x="18047" y="19237"/>
                </a:cubicBezTo>
                <a:cubicBezTo>
                  <a:pt x="18122" y="20006"/>
                  <a:pt x="18493" y="20750"/>
                  <a:pt x="19039" y="21270"/>
                </a:cubicBezTo>
                <a:cubicBezTo>
                  <a:pt x="19882" y="22113"/>
                  <a:pt x="21096" y="22435"/>
                  <a:pt x="22212" y="22857"/>
                </a:cubicBezTo>
                <a:cubicBezTo>
                  <a:pt x="23327" y="23278"/>
                  <a:pt x="24492" y="23873"/>
                  <a:pt x="24939" y="24964"/>
                </a:cubicBezTo>
                <a:cubicBezTo>
                  <a:pt x="25484" y="26253"/>
                  <a:pt x="24914" y="27691"/>
                  <a:pt x="24319" y="28955"/>
                </a:cubicBezTo>
                <a:cubicBezTo>
                  <a:pt x="24046" y="29550"/>
                  <a:pt x="23749" y="30170"/>
                  <a:pt x="23228" y="30566"/>
                </a:cubicBezTo>
                <a:cubicBezTo>
                  <a:pt x="22732" y="30938"/>
                  <a:pt x="22088" y="31087"/>
                  <a:pt x="21468" y="31136"/>
                </a:cubicBezTo>
                <a:cubicBezTo>
                  <a:pt x="18518" y="31384"/>
                  <a:pt x="15469" y="30021"/>
                  <a:pt x="13684" y="27641"/>
                </a:cubicBezTo>
                <a:cubicBezTo>
                  <a:pt x="12792" y="26426"/>
                  <a:pt x="11354" y="25707"/>
                  <a:pt x="9867" y="25410"/>
                </a:cubicBezTo>
                <a:cubicBezTo>
                  <a:pt x="9098" y="25286"/>
                  <a:pt x="8330" y="25261"/>
                  <a:pt x="7561" y="25187"/>
                </a:cubicBezTo>
                <a:cubicBezTo>
                  <a:pt x="4586" y="24914"/>
                  <a:pt x="1488" y="23253"/>
                  <a:pt x="570" y="20402"/>
                </a:cubicBezTo>
                <a:cubicBezTo>
                  <a:pt x="0" y="18618"/>
                  <a:pt x="347" y="16684"/>
                  <a:pt x="818" y="14850"/>
                </a:cubicBezTo>
                <a:cubicBezTo>
                  <a:pt x="967" y="14279"/>
                  <a:pt x="1116" y="13685"/>
                  <a:pt x="1463" y="13189"/>
                </a:cubicBezTo>
                <a:cubicBezTo>
                  <a:pt x="1983" y="12420"/>
                  <a:pt x="2851" y="11999"/>
                  <a:pt x="3644" y="11478"/>
                </a:cubicBezTo>
                <a:cubicBezTo>
                  <a:pt x="6247" y="9793"/>
                  <a:pt x="8107" y="6942"/>
                  <a:pt x="8578" y="3843"/>
                </a:cubicBezTo>
                <a:cubicBezTo>
                  <a:pt x="8776" y="2430"/>
                  <a:pt x="9346" y="943"/>
                  <a:pt x="10437" y="1"/>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47"/>
          <p:cNvSpPr/>
          <p:nvPr/>
        </p:nvSpPr>
        <p:spPr>
          <a:xfrm>
            <a:off x="1627119" y="289048"/>
            <a:ext cx="118249" cy="135386"/>
          </a:xfrm>
          <a:custGeom>
            <a:avLst/>
            <a:gdLst/>
            <a:ahLst/>
            <a:cxnLst/>
            <a:rect l="l" t="t" r="r" b="b"/>
            <a:pathLst>
              <a:path w="3595" h="4116" extrusionOk="0">
                <a:moveTo>
                  <a:pt x="0" y="1"/>
                </a:moveTo>
                <a:lnTo>
                  <a:pt x="2058" y="2058"/>
                </a:lnTo>
                <a:lnTo>
                  <a:pt x="0" y="4116"/>
                </a:lnTo>
                <a:lnTo>
                  <a:pt x="1537" y="4116"/>
                </a:lnTo>
                <a:lnTo>
                  <a:pt x="3595" y="2058"/>
                </a:lnTo>
                <a:lnTo>
                  <a:pt x="15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47"/>
          <p:cNvSpPr/>
          <p:nvPr/>
        </p:nvSpPr>
        <p:spPr>
          <a:xfrm>
            <a:off x="1505619" y="289048"/>
            <a:ext cx="117459" cy="135386"/>
          </a:xfrm>
          <a:custGeom>
            <a:avLst/>
            <a:gdLst/>
            <a:ahLst/>
            <a:cxnLst/>
            <a:rect l="l" t="t" r="r" b="b"/>
            <a:pathLst>
              <a:path w="3571" h="4116" extrusionOk="0">
                <a:moveTo>
                  <a:pt x="0" y="1"/>
                </a:moveTo>
                <a:lnTo>
                  <a:pt x="2058" y="2058"/>
                </a:lnTo>
                <a:lnTo>
                  <a:pt x="0" y="4116"/>
                </a:lnTo>
                <a:lnTo>
                  <a:pt x="1513" y="4116"/>
                </a:lnTo>
                <a:lnTo>
                  <a:pt x="3570" y="2058"/>
                </a:lnTo>
                <a:lnTo>
                  <a:pt x="151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47"/>
          <p:cNvSpPr/>
          <p:nvPr/>
        </p:nvSpPr>
        <p:spPr>
          <a:xfrm>
            <a:off x="1609160" y="287436"/>
            <a:ext cx="124794" cy="139464"/>
          </a:xfrm>
          <a:custGeom>
            <a:avLst/>
            <a:gdLst/>
            <a:ahLst/>
            <a:cxnLst/>
            <a:rect l="l" t="t" r="r" b="b"/>
            <a:pathLst>
              <a:path w="3794" h="4240" extrusionOk="0">
                <a:moveTo>
                  <a:pt x="1637" y="124"/>
                </a:moveTo>
                <a:lnTo>
                  <a:pt x="3645" y="2107"/>
                </a:lnTo>
                <a:lnTo>
                  <a:pt x="1637" y="4115"/>
                </a:lnTo>
                <a:lnTo>
                  <a:pt x="273" y="4115"/>
                </a:lnTo>
                <a:lnTo>
                  <a:pt x="2281" y="2107"/>
                </a:lnTo>
                <a:lnTo>
                  <a:pt x="273" y="124"/>
                </a:lnTo>
                <a:close/>
                <a:moveTo>
                  <a:pt x="1" y="0"/>
                </a:moveTo>
                <a:lnTo>
                  <a:pt x="2108" y="2107"/>
                </a:lnTo>
                <a:lnTo>
                  <a:pt x="1" y="4239"/>
                </a:lnTo>
                <a:lnTo>
                  <a:pt x="1686" y="4239"/>
                </a:lnTo>
                <a:lnTo>
                  <a:pt x="3793" y="2107"/>
                </a:lnTo>
                <a:lnTo>
                  <a:pt x="16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47"/>
          <p:cNvSpPr/>
          <p:nvPr/>
        </p:nvSpPr>
        <p:spPr>
          <a:xfrm>
            <a:off x="1486871" y="287436"/>
            <a:ext cx="124794" cy="139464"/>
          </a:xfrm>
          <a:custGeom>
            <a:avLst/>
            <a:gdLst/>
            <a:ahLst/>
            <a:cxnLst/>
            <a:rect l="l" t="t" r="r" b="b"/>
            <a:pathLst>
              <a:path w="3794" h="4240" extrusionOk="0">
                <a:moveTo>
                  <a:pt x="1636" y="124"/>
                </a:moveTo>
                <a:lnTo>
                  <a:pt x="3644" y="2107"/>
                </a:lnTo>
                <a:lnTo>
                  <a:pt x="1636" y="4115"/>
                </a:lnTo>
                <a:lnTo>
                  <a:pt x="273" y="4115"/>
                </a:lnTo>
                <a:lnTo>
                  <a:pt x="2281" y="2107"/>
                </a:lnTo>
                <a:lnTo>
                  <a:pt x="273" y="124"/>
                </a:lnTo>
                <a:close/>
                <a:moveTo>
                  <a:pt x="0" y="0"/>
                </a:moveTo>
                <a:lnTo>
                  <a:pt x="2132" y="2107"/>
                </a:lnTo>
                <a:lnTo>
                  <a:pt x="0" y="4239"/>
                </a:lnTo>
                <a:lnTo>
                  <a:pt x="1686" y="4239"/>
                </a:lnTo>
                <a:lnTo>
                  <a:pt x="3793" y="2107"/>
                </a:lnTo>
                <a:lnTo>
                  <a:pt x="16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47"/>
          <p:cNvSpPr/>
          <p:nvPr/>
        </p:nvSpPr>
        <p:spPr>
          <a:xfrm>
            <a:off x="7183465" y="316369"/>
            <a:ext cx="97066" cy="104401"/>
          </a:xfrm>
          <a:custGeom>
            <a:avLst/>
            <a:gdLst/>
            <a:ahLst/>
            <a:cxnLst/>
            <a:rect l="l" t="t" r="r" b="b"/>
            <a:pathLst>
              <a:path w="2951" h="3174" extrusionOk="0">
                <a:moveTo>
                  <a:pt x="1463" y="1"/>
                </a:moveTo>
                <a:lnTo>
                  <a:pt x="1" y="844"/>
                </a:lnTo>
                <a:lnTo>
                  <a:pt x="1" y="869"/>
                </a:lnTo>
                <a:lnTo>
                  <a:pt x="1" y="2331"/>
                </a:lnTo>
                <a:lnTo>
                  <a:pt x="1463" y="3174"/>
                </a:lnTo>
                <a:lnTo>
                  <a:pt x="2951" y="2331"/>
                </a:lnTo>
                <a:lnTo>
                  <a:pt x="2951" y="844"/>
                </a:lnTo>
                <a:lnTo>
                  <a:pt x="14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64" name="Google Shape;2264;p47"/>
          <p:cNvGrpSpPr/>
          <p:nvPr/>
        </p:nvGrpSpPr>
        <p:grpSpPr>
          <a:xfrm>
            <a:off x="7194968" y="293592"/>
            <a:ext cx="99533" cy="107690"/>
            <a:chOff x="1805425" y="934125"/>
            <a:chExt cx="75650" cy="81850"/>
          </a:xfrm>
        </p:grpSpPr>
        <p:sp>
          <p:nvSpPr>
            <p:cNvPr id="2265" name="Google Shape;2265;p47"/>
            <p:cNvSpPr/>
            <p:nvPr/>
          </p:nvSpPr>
          <p:spPr>
            <a:xfrm>
              <a:off x="1842625" y="955200"/>
              <a:ext cx="38450" cy="60775"/>
            </a:xfrm>
            <a:custGeom>
              <a:avLst/>
              <a:gdLst/>
              <a:ahLst/>
              <a:cxnLst/>
              <a:rect l="l" t="t" r="r" b="b"/>
              <a:pathLst>
                <a:path w="1538" h="2431" extrusionOk="0">
                  <a:moveTo>
                    <a:pt x="1463" y="125"/>
                  </a:moveTo>
                  <a:lnTo>
                    <a:pt x="1463" y="1513"/>
                  </a:lnTo>
                  <a:lnTo>
                    <a:pt x="75" y="2306"/>
                  </a:lnTo>
                  <a:lnTo>
                    <a:pt x="75" y="918"/>
                  </a:lnTo>
                  <a:lnTo>
                    <a:pt x="1463" y="125"/>
                  </a:lnTo>
                  <a:close/>
                  <a:moveTo>
                    <a:pt x="1537" y="1"/>
                  </a:moveTo>
                  <a:lnTo>
                    <a:pt x="0" y="893"/>
                  </a:lnTo>
                  <a:lnTo>
                    <a:pt x="0" y="2430"/>
                  </a:lnTo>
                  <a:lnTo>
                    <a:pt x="1537" y="1562"/>
                  </a:lnTo>
                  <a:lnTo>
                    <a:pt x="15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47"/>
            <p:cNvSpPr/>
            <p:nvPr/>
          </p:nvSpPr>
          <p:spPr>
            <a:xfrm>
              <a:off x="1805425" y="955200"/>
              <a:ext cx="39075" cy="60775"/>
            </a:xfrm>
            <a:custGeom>
              <a:avLst/>
              <a:gdLst/>
              <a:ahLst/>
              <a:cxnLst/>
              <a:rect l="l" t="t" r="r" b="b"/>
              <a:pathLst>
                <a:path w="1563" h="2431" extrusionOk="0">
                  <a:moveTo>
                    <a:pt x="100" y="125"/>
                  </a:moveTo>
                  <a:lnTo>
                    <a:pt x="1488" y="918"/>
                  </a:lnTo>
                  <a:lnTo>
                    <a:pt x="1488" y="2306"/>
                  </a:lnTo>
                  <a:lnTo>
                    <a:pt x="100" y="1513"/>
                  </a:lnTo>
                  <a:lnTo>
                    <a:pt x="100" y="125"/>
                  </a:lnTo>
                  <a:close/>
                  <a:moveTo>
                    <a:pt x="1" y="1"/>
                  </a:moveTo>
                  <a:lnTo>
                    <a:pt x="1" y="1562"/>
                  </a:lnTo>
                  <a:lnTo>
                    <a:pt x="1563" y="2430"/>
                  </a:lnTo>
                  <a:lnTo>
                    <a:pt x="1563" y="893"/>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47"/>
            <p:cNvSpPr/>
            <p:nvPr/>
          </p:nvSpPr>
          <p:spPr>
            <a:xfrm>
              <a:off x="1805425" y="934125"/>
              <a:ext cx="75650" cy="44650"/>
            </a:xfrm>
            <a:custGeom>
              <a:avLst/>
              <a:gdLst/>
              <a:ahLst/>
              <a:cxnLst/>
              <a:rect l="l" t="t" r="r" b="b"/>
              <a:pathLst>
                <a:path w="3026" h="1786" extrusionOk="0">
                  <a:moveTo>
                    <a:pt x="1513" y="100"/>
                  </a:moveTo>
                  <a:lnTo>
                    <a:pt x="2926" y="893"/>
                  </a:lnTo>
                  <a:lnTo>
                    <a:pt x="1513" y="1711"/>
                  </a:lnTo>
                  <a:lnTo>
                    <a:pt x="125" y="893"/>
                  </a:lnTo>
                  <a:lnTo>
                    <a:pt x="1513" y="100"/>
                  </a:lnTo>
                  <a:close/>
                  <a:moveTo>
                    <a:pt x="1513" y="1"/>
                  </a:moveTo>
                  <a:lnTo>
                    <a:pt x="1" y="868"/>
                  </a:lnTo>
                  <a:lnTo>
                    <a:pt x="1" y="918"/>
                  </a:lnTo>
                  <a:lnTo>
                    <a:pt x="1513" y="1786"/>
                  </a:lnTo>
                  <a:lnTo>
                    <a:pt x="3025" y="918"/>
                  </a:lnTo>
                  <a:lnTo>
                    <a:pt x="3025" y="868"/>
                  </a:lnTo>
                  <a:lnTo>
                    <a:pt x="15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68" name="Google Shape;2268;p47"/>
          <p:cNvSpPr/>
          <p:nvPr/>
        </p:nvSpPr>
        <p:spPr>
          <a:xfrm>
            <a:off x="6290781" y="4940385"/>
            <a:ext cx="106868" cy="115814"/>
          </a:xfrm>
          <a:custGeom>
            <a:avLst/>
            <a:gdLst/>
            <a:ahLst/>
            <a:cxnLst/>
            <a:rect l="l" t="t" r="r" b="b"/>
            <a:pathLst>
              <a:path w="3249" h="3521" extrusionOk="0">
                <a:moveTo>
                  <a:pt x="1612" y="0"/>
                </a:moveTo>
                <a:lnTo>
                  <a:pt x="1" y="942"/>
                </a:lnTo>
                <a:lnTo>
                  <a:pt x="1" y="967"/>
                </a:lnTo>
                <a:lnTo>
                  <a:pt x="1" y="2578"/>
                </a:lnTo>
                <a:lnTo>
                  <a:pt x="1612" y="3520"/>
                </a:lnTo>
                <a:lnTo>
                  <a:pt x="3248" y="2578"/>
                </a:lnTo>
                <a:lnTo>
                  <a:pt x="3248" y="942"/>
                </a:lnTo>
                <a:lnTo>
                  <a:pt x="16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47"/>
          <p:cNvSpPr/>
          <p:nvPr/>
        </p:nvSpPr>
        <p:spPr>
          <a:xfrm>
            <a:off x="6356827" y="4946075"/>
            <a:ext cx="56312" cy="88908"/>
          </a:xfrm>
          <a:custGeom>
            <a:avLst/>
            <a:gdLst/>
            <a:ahLst/>
            <a:cxnLst/>
            <a:rect l="l" t="t" r="r" b="b"/>
            <a:pathLst>
              <a:path w="1712" h="2703" extrusionOk="0">
                <a:moveTo>
                  <a:pt x="1637" y="150"/>
                </a:moveTo>
                <a:lnTo>
                  <a:pt x="1637" y="1662"/>
                </a:lnTo>
                <a:lnTo>
                  <a:pt x="100" y="2554"/>
                </a:lnTo>
                <a:lnTo>
                  <a:pt x="100" y="1017"/>
                </a:lnTo>
                <a:lnTo>
                  <a:pt x="1637" y="150"/>
                </a:lnTo>
                <a:close/>
                <a:moveTo>
                  <a:pt x="1711" y="1"/>
                </a:moveTo>
                <a:lnTo>
                  <a:pt x="1" y="968"/>
                </a:lnTo>
                <a:lnTo>
                  <a:pt x="1" y="2703"/>
                </a:lnTo>
                <a:lnTo>
                  <a:pt x="1711" y="1711"/>
                </a:lnTo>
                <a:lnTo>
                  <a:pt x="1711" y="1"/>
                </a:lnTo>
                <a:close/>
              </a:path>
            </a:pathLst>
          </a:custGeom>
          <a:solidFill>
            <a:srgbClr val="04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47"/>
          <p:cNvSpPr/>
          <p:nvPr/>
        </p:nvSpPr>
        <p:spPr>
          <a:xfrm>
            <a:off x="6303839" y="4946075"/>
            <a:ext cx="56312" cy="88908"/>
          </a:xfrm>
          <a:custGeom>
            <a:avLst/>
            <a:gdLst/>
            <a:ahLst/>
            <a:cxnLst/>
            <a:rect l="l" t="t" r="r" b="b"/>
            <a:pathLst>
              <a:path w="1712" h="2703" extrusionOk="0">
                <a:moveTo>
                  <a:pt x="75" y="150"/>
                </a:moveTo>
                <a:lnTo>
                  <a:pt x="1612" y="1017"/>
                </a:lnTo>
                <a:lnTo>
                  <a:pt x="1612" y="2554"/>
                </a:lnTo>
                <a:lnTo>
                  <a:pt x="75" y="1662"/>
                </a:lnTo>
                <a:lnTo>
                  <a:pt x="75" y="150"/>
                </a:lnTo>
                <a:close/>
                <a:moveTo>
                  <a:pt x="1" y="1"/>
                </a:moveTo>
                <a:lnTo>
                  <a:pt x="1" y="1711"/>
                </a:lnTo>
                <a:lnTo>
                  <a:pt x="1711" y="2703"/>
                </a:lnTo>
                <a:lnTo>
                  <a:pt x="1711" y="968"/>
                </a:lnTo>
                <a:lnTo>
                  <a:pt x="1" y="1"/>
                </a:lnTo>
                <a:close/>
              </a:path>
            </a:pathLst>
          </a:custGeom>
          <a:solidFill>
            <a:srgbClr val="04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47"/>
          <p:cNvSpPr/>
          <p:nvPr/>
        </p:nvSpPr>
        <p:spPr>
          <a:xfrm>
            <a:off x="6303839" y="4915914"/>
            <a:ext cx="109302" cy="64436"/>
          </a:xfrm>
          <a:custGeom>
            <a:avLst/>
            <a:gdLst/>
            <a:ahLst/>
            <a:cxnLst/>
            <a:rect l="l" t="t" r="r" b="b"/>
            <a:pathLst>
              <a:path w="3323" h="1959" extrusionOk="0">
                <a:moveTo>
                  <a:pt x="1661" y="75"/>
                </a:moveTo>
                <a:lnTo>
                  <a:pt x="3223" y="967"/>
                </a:lnTo>
                <a:lnTo>
                  <a:pt x="1661" y="1860"/>
                </a:lnTo>
                <a:lnTo>
                  <a:pt x="100" y="967"/>
                </a:lnTo>
                <a:lnTo>
                  <a:pt x="1661" y="75"/>
                </a:lnTo>
                <a:close/>
                <a:moveTo>
                  <a:pt x="1661" y="1"/>
                </a:moveTo>
                <a:lnTo>
                  <a:pt x="1" y="943"/>
                </a:lnTo>
                <a:lnTo>
                  <a:pt x="1" y="1017"/>
                </a:lnTo>
                <a:lnTo>
                  <a:pt x="1661" y="1959"/>
                </a:lnTo>
                <a:lnTo>
                  <a:pt x="3322" y="1017"/>
                </a:lnTo>
                <a:lnTo>
                  <a:pt x="3322" y="943"/>
                </a:lnTo>
                <a:lnTo>
                  <a:pt x="1661" y="1"/>
                </a:lnTo>
                <a:close/>
              </a:path>
            </a:pathLst>
          </a:custGeom>
          <a:solidFill>
            <a:srgbClr val="04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47"/>
          <p:cNvSpPr/>
          <p:nvPr/>
        </p:nvSpPr>
        <p:spPr>
          <a:xfrm>
            <a:off x="8194289" y="4749344"/>
            <a:ext cx="68548" cy="68515"/>
          </a:xfrm>
          <a:custGeom>
            <a:avLst/>
            <a:gdLst/>
            <a:ahLst/>
            <a:cxnLst/>
            <a:rect l="l" t="t" r="r" b="b"/>
            <a:pathLst>
              <a:path w="2084" h="2083" extrusionOk="0">
                <a:moveTo>
                  <a:pt x="422" y="0"/>
                </a:moveTo>
                <a:lnTo>
                  <a:pt x="1" y="422"/>
                </a:lnTo>
                <a:lnTo>
                  <a:pt x="422" y="818"/>
                </a:lnTo>
                <a:lnTo>
                  <a:pt x="621" y="1041"/>
                </a:lnTo>
                <a:lnTo>
                  <a:pt x="422" y="1240"/>
                </a:lnTo>
                <a:lnTo>
                  <a:pt x="1" y="1661"/>
                </a:lnTo>
                <a:lnTo>
                  <a:pt x="422" y="2083"/>
                </a:lnTo>
                <a:lnTo>
                  <a:pt x="844" y="1661"/>
                </a:lnTo>
                <a:lnTo>
                  <a:pt x="1042" y="1463"/>
                </a:lnTo>
                <a:lnTo>
                  <a:pt x="1240" y="1661"/>
                </a:lnTo>
                <a:lnTo>
                  <a:pt x="1662" y="2083"/>
                </a:lnTo>
                <a:lnTo>
                  <a:pt x="2083" y="1661"/>
                </a:lnTo>
                <a:lnTo>
                  <a:pt x="1662" y="1240"/>
                </a:lnTo>
                <a:lnTo>
                  <a:pt x="1463" y="1041"/>
                </a:lnTo>
                <a:lnTo>
                  <a:pt x="1662" y="818"/>
                </a:lnTo>
                <a:lnTo>
                  <a:pt x="2083" y="422"/>
                </a:lnTo>
                <a:lnTo>
                  <a:pt x="1662" y="0"/>
                </a:lnTo>
                <a:lnTo>
                  <a:pt x="1240" y="422"/>
                </a:lnTo>
                <a:lnTo>
                  <a:pt x="1042" y="620"/>
                </a:lnTo>
                <a:lnTo>
                  <a:pt x="844" y="422"/>
                </a:lnTo>
                <a:lnTo>
                  <a:pt x="4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47"/>
          <p:cNvSpPr/>
          <p:nvPr/>
        </p:nvSpPr>
        <p:spPr>
          <a:xfrm>
            <a:off x="8201623" y="4747700"/>
            <a:ext cx="71804" cy="71804"/>
          </a:xfrm>
          <a:custGeom>
            <a:avLst/>
            <a:gdLst/>
            <a:ahLst/>
            <a:cxnLst/>
            <a:rect l="l" t="t" r="r" b="b"/>
            <a:pathLst>
              <a:path w="2183" h="2183" extrusionOk="0">
                <a:moveTo>
                  <a:pt x="1736" y="75"/>
                </a:moveTo>
                <a:lnTo>
                  <a:pt x="2108" y="472"/>
                </a:lnTo>
                <a:lnTo>
                  <a:pt x="1488" y="1091"/>
                </a:lnTo>
                <a:lnTo>
                  <a:pt x="2108" y="1711"/>
                </a:lnTo>
                <a:lnTo>
                  <a:pt x="1736" y="2108"/>
                </a:lnTo>
                <a:lnTo>
                  <a:pt x="1092" y="1463"/>
                </a:lnTo>
                <a:lnTo>
                  <a:pt x="472" y="2108"/>
                </a:lnTo>
                <a:lnTo>
                  <a:pt x="100" y="1711"/>
                </a:lnTo>
                <a:lnTo>
                  <a:pt x="720" y="1091"/>
                </a:lnTo>
                <a:lnTo>
                  <a:pt x="100" y="472"/>
                </a:lnTo>
                <a:lnTo>
                  <a:pt x="472" y="75"/>
                </a:lnTo>
                <a:lnTo>
                  <a:pt x="1092" y="720"/>
                </a:lnTo>
                <a:lnTo>
                  <a:pt x="1736" y="75"/>
                </a:lnTo>
                <a:close/>
                <a:moveTo>
                  <a:pt x="472" y="1"/>
                </a:moveTo>
                <a:lnTo>
                  <a:pt x="1" y="472"/>
                </a:lnTo>
                <a:lnTo>
                  <a:pt x="646" y="1091"/>
                </a:lnTo>
                <a:lnTo>
                  <a:pt x="1" y="1711"/>
                </a:lnTo>
                <a:lnTo>
                  <a:pt x="472" y="2182"/>
                </a:lnTo>
                <a:lnTo>
                  <a:pt x="1092" y="1538"/>
                </a:lnTo>
                <a:lnTo>
                  <a:pt x="1736" y="2182"/>
                </a:lnTo>
                <a:lnTo>
                  <a:pt x="2182" y="1711"/>
                </a:lnTo>
                <a:lnTo>
                  <a:pt x="1563" y="1091"/>
                </a:lnTo>
                <a:lnTo>
                  <a:pt x="2182" y="472"/>
                </a:lnTo>
                <a:lnTo>
                  <a:pt x="1736" y="1"/>
                </a:lnTo>
                <a:lnTo>
                  <a:pt x="1092" y="620"/>
                </a:lnTo>
                <a:lnTo>
                  <a:pt x="472" y="1"/>
                </a:lnTo>
                <a:close/>
              </a:path>
            </a:pathLst>
          </a:custGeom>
          <a:solidFill>
            <a:srgbClr val="04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47"/>
          <p:cNvSpPr/>
          <p:nvPr/>
        </p:nvSpPr>
        <p:spPr>
          <a:xfrm>
            <a:off x="8839181" y="1047338"/>
            <a:ext cx="69337" cy="68515"/>
          </a:xfrm>
          <a:custGeom>
            <a:avLst/>
            <a:gdLst/>
            <a:ahLst/>
            <a:cxnLst/>
            <a:rect l="l" t="t" r="r" b="b"/>
            <a:pathLst>
              <a:path w="2108" h="2083" extrusionOk="0">
                <a:moveTo>
                  <a:pt x="422" y="0"/>
                </a:moveTo>
                <a:lnTo>
                  <a:pt x="1" y="422"/>
                </a:lnTo>
                <a:lnTo>
                  <a:pt x="422" y="843"/>
                </a:lnTo>
                <a:lnTo>
                  <a:pt x="645" y="1041"/>
                </a:lnTo>
                <a:lnTo>
                  <a:pt x="422" y="1264"/>
                </a:lnTo>
                <a:lnTo>
                  <a:pt x="1" y="1686"/>
                </a:lnTo>
                <a:lnTo>
                  <a:pt x="422" y="2082"/>
                </a:lnTo>
                <a:lnTo>
                  <a:pt x="844" y="1686"/>
                </a:lnTo>
                <a:lnTo>
                  <a:pt x="1067" y="1463"/>
                </a:lnTo>
                <a:lnTo>
                  <a:pt x="1265" y="1686"/>
                </a:lnTo>
                <a:lnTo>
                  <a:pt x="1686" y="2082"/>
                </a:lnTo>
                <a:lnTo>
                  <a:pt x="2108" y="1686"/>
                </a:lnTo>
                <a:lnTo>
                  <a:pt x="1686" y="1264"/>
                </a:lnTo>
                <a:lnTo>
                  <a:pt x="1488" y="1041"/>
                </a:lnTo>
                <a:lnTo>
                  <a:pt x="1686" y="843"/>
                </a:lnTo>
                <a:lnTo>
                  <a:pt x="2108" y="422"/>
                </a:lnTo>
                <a:lnTo>
                  <a:pt x="1686" y="0"/>
                </a:lnTo>
                <a:lnTo>
                  <a:pt x="1265" y="422"/>
                </a:lnTo>
                <a:lnTo>
                  <a:pt x="1067" y="620"/>
                </a:lnTo>
                <a:lnTo>
                  <a:pt x="844" y="422"/>
                </a:lnTo>
                <a:lnTo>
                  <a:pt x="4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47"/>
          <p:cNvSpPr/>
          <p:nvPr/>
        </p:nvSpPr>
        <p:spPr>
          <a:xfrm>
            <a:off x="8847338" y="1045694"/>
            <a:ext cx="71804" cy="71804"/>
          </a:xfrm>
          <a:custGeom>
            <a:avLst/>
            <a:gdLst/>
            <a:ahLst/>
            <a:cxnLst/>
            <a:rect l="l" t="t" r="r" b="b"/>
            <a:pathLst>
              <a:path w="2183" h="2183" extrusionOk="0">
                <a:moveTo>
                  <a:pt x="1736" y="100"/>
                </a:moveTo>
                <a:lnTo>
                  <a:pt x="2108" y="472"/>
                </a:lnTo>
                <a:lnTo>
                  <a:pt x="1463" y="1091"/>
                </a:lnTo>
                <a:lnTo>
                  <a:pt x="2108" y="1736"/>
                </a:lnTo>
                <a:lnTo>
                  <a:pt x="1736" y="2108"/>
                </a:lnTo>
                <a:lnTo>
                  <a:pt x="1091" y="1463"/>
                </a:lnTo>
                <a:lnTo>
                  <a:pt x="472" y="2108"/>
                </a:lnTo>
                <a:lnTo>
                  <a:pt x="100" y="1736"/>
                </a:lnTo>
                <a:lnTo>
                  <a:pt x="720" y="1091"/>
                </a:lnTo>
                <a:lnTo>
                  <a:pt x="100" y="472"/>
                </a:lnTo>
                <a:lnTo>
                  <a:pt x="472" y="100"/>
                </a:lnTo>
                <a:lnTo>
                  <a:pt x="1091" y="719"/>
                </a:lnTo>
                <a:lnTo>
                  <a:pt x="1736" y="100"/>
                </a:lnTo>
                <a:close/>
                <a:moveTo>
                  <a:pt x="472" y="1"/>
                </a:moveTo>
                <a:lnTo>
                  <a:pt x="1" y="472"/>
                </a:lnTo>
                <a:lnTo>
                  <a:pt x="645" y="1091"/>
                </a:lnTo>
                <a:lnTo>
                  <a:pt x="1" y="1736"/>
                </a:lnTo>
                <a:lnTo>
                  <a:pt x="472" y="2182"/>
                </a:lnTo>
                <a:lnTo>
                  <a:pt x="1091" y="1562"/>
                </a:lnTo>
                <a:lnTo>
                  <a:pt x="1736" y="2182"/>
                </a:lnTo>
                <a:lnTo>
                  <a:pt x="2182" y="1736"/>
                </a:lnTo>
                <a:lnTo>
                  <a:pt x="1562" y="1091"/>
                </a:lnTo>
                <a:lnTo>
                  <a:pt x="2182" y="472"/>
                </a:lnTo>
                <a:lnTo>
                  <a:pt x="1736" y="1"/>
                </a:lnTo>
                <a:lnTo>
                  <a:pt x="1091" y="645"/>
                </a:lnTo>
                <a:lnTo>
                  <a:pt x="4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47"/>
          <p:cNvSpPr/>
          <p:nvPr/>
        </p:nvSpPr>
        <p:spPr>
          <a:xfrm>
            <a:off x="1175186" y="4968502"/>
            <a:ext cx="59568" cy="59568"/>
          </a:xfrm>
          <a:custGeom>
            <a:avLst/>
            <a:gdLst/>
            <a:ahLst/>
            <a:cxnLst/>
            <a:rect l="l" t="t" r="r" b="b"/>
            <a:pathLst>
              <a:path w="1811" h="1811" extrusionOk="0">
                <a:moveTo>
                  <a:pt x="918" y="100"/>
                </a:moveTo>
                <a:cubicBezTo>
                  <a:pt x="1340" y="100"/>
                  <a:pt x="1711" y="472"/>
                  <a:pt x="1711" y="893"/>
                </a:cubicBezTo>
                <a:cubicBezTo>
                  <a:pt x="1711" y="1339"/>
                  <a:pt x="1340" y="1686"/>
                  <a:pt x="918" y="1686"/>
                </a:cubicBezTo>
                <a:cubicBezTo>
                  <a:pt x="472" y="1686"/>
                  <a:pt x="125" y="1339"/>
                  <a:pt x="125" y="893"/>
                </a:cubicBezTo>
                <a:cubicBezTo>
                  <a:pt x="125" y="472"/>
                  <a:pt x="472" y="100"/>
                  <a:pt x="918" y="100"/>
                </a:cubicBezTo>
                <a:close/>
                <a:moveTo>
                  <a:pt x="918" y="1"/>
                </a:moveTo>
                <a:cubicBezTo>
                  <a:pt x="422" y="1"/>
                  <a:pt x="1" y="397"/>
                  <a:pt x="1" y="893"/>
                </a:cubicBezTo>
                <a:cubicBezTo>
                  <a:pt x="1" y="1389"/>
                  <a:pt x="422" y="1810"/>
                  <a:pt x="918" y="1810"/>
                </a:cubicBezTo>
                <a:cubicBezTo>
                  <a:pt x="1414" y="1810"/>
                  <a:pt x="1811" y="1389"/>
                  <a:pt x="1811" y="893"/>
                </a:cubicBezTo>
                <a:cubicBezTo>
                  <a:pt x="1811" y="397"/>
                  <a:pt x="1414" y="1"/>
                  <a:pt x="9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47"/>
          <p:cNvSpPr/>
          <p:nvPr/>
        </p:nvSpPr>
        <p:spPr>
          <a:xfrm>
            <a:off x="8857124" y="4271563"/>
            <a:ext cx="44076" cy="44898"/>
          </a:xfrm>
          <a:custGeom>
            <a:avLst/>
            <a:gdLst/>
            <a:ahLst/>
            <a:cxnLst/>
            <a:rect l="l" t="t" r="r" b="b"/>
            <a:pathLst>
              <a:path w="1340" h="1365" extrusionOk="0">
                <a:moveTo>
                  <a:pt x="670" y="100"/>
                </a:moveTo>
                <a:cubicBezTo>
                  <a:pt x="992" y="100"/>
                  <a:pt x="1265" y="372"/>
                  <a:pt x="1265" y="695"/>
                </a:cubicBezTo>
                <a:cubicBezTo>
                  <a:pt x="1265" y="1017"/>
                  <a:pt x="992" y="1265"/>
                  <a:pt x="670" y="1265"/>
                </a:cubicBezTo>
                <a:cubicBezTo>
                  <a:pt x="348" y="1265"/>
                  <a:pt x="75" y="1017"/>
                  <a:pt x="75" y="695"/>
                </a:cubicBezTo>
                <a:cubicBezTo>
                  <a:pt x="75" y="372"/>
                  <a:pt x="348" y="100"/>
                  <a:pt x="670" y="100"/>
                </a:cubicBezTo>
                <a:close/>
                <a:moveTo>
                  <a:pt x="670" y="1"/>
                </a:moveTo>
                <a:cubicBezTo>
                  <a:pt x="298" y="1"/>
                  <a:pt x="1" y="323"/>
                  <a:pt x="1" y="695"/>
                </a:cubicBezTo>
                <a:cubicBezTo>
                  <a:pt x="1" y="1067"/>
                  <a:pt x="298" y="1364"/>
                  <a:pt x="670" y="1364"/>
                </a:cubicBezTo>
                <a:cubicBezTo>
                  <a:pt x="1042" y="1364"/>
                  <a:pt x="1339" y="1067"/>
                  <a:pt x="1339" y="695"/>
                </a:cubicBezTo>
                <a:cubicBezTo>
                  <a:pt x="1339" y="323"/>
                  <a:pt x="1042" y="1"/>
                  <a:pt x="670" y="1"/>
                </a:cubicBezTo>
                <a:close/>
              </a:path>
            </a:pathLst>
          </a:custGeom>
          <a:solidFill>
            <a:srgbClr val="04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47"/>
          <p:cNvSpPr/>
          <p:nvPr/>
        </p:nvSpPr>
        <p:spPr>
          <a:xfrm>
            <a:off x="42552" y="1359769"/>
            <a:ext cx="44076" cy="44865"/>
          </a:xfrm>
          <a:custGeom>
            <a:avLst/>
            <a:gdLst/>
            <a:ahLst/>
            <a:cxnLst/>
            <a:rect l="l" t="t" r="r" b="b"/>
            <a:pathLst>
              <a:path w="1340" h="1364" extrusionOk="0">
                <a:moveTo>
                  <a:pt x="670" y="100"/>
                </a:moveTo>
                <a:cubicBezTo>
                  <a:pt x="993" y="100"/>
                  <a:pt x="1240" y="347"/>
                  <a:pt x="1240" y="670"/>
                </a:cubicBezTo>
                <a:cubicBezTo>
                  <a:pt x="1240" y="992"/>
                  <a:pt x="993" y="1265"/>
                  <a:pt x="670" y="1265"/>
                </a:cubicBezTo>
                <a:cubicBezTo>
                  <a:pt x="348" y="1265"/>
                  <a:pt x="75" y="992"/>
                  <a:pt x="75" y="670"/>
                </a:cubicBezTo>
                <a:cubicBezTo>
                  <a:pt x="75" y="347"/>
                  <a:pt x="348" y="100"/>
                  <a:pt x="670" y="100"/>
                </a:cubicBezTo>
                <a:close/>
                <a:moveTo>
                  <a:pt x="670" y="0"/>
                </a:moveTo>
                <a:cubicBezTo>
                  <a:pt x="298" y="0"/>
                  <a:pt x="1" y="298"/>
                  <a:pt x="1" y="670"/>
                </a:cubicBezTo>
                <a:cubicBezTo>
                  <a:pt x="1" y="1042"/>
                  <a:pt x="298" y="1364"/>
                  <a:pt x="670" y="1364"/>
                </a:cubicBezTo>
                <a:cubicBezTo>
                  <a:pt x="1042" y="1364"/>
                  <a:pt x="1340" y="1042"/>
                  <a:pt x="1340" y="670"/>
                </a:cubicBezTo>
                <a:cubicBezTo>
                  <a:pt x="1340" y="298"/>
                  <a:pt x="1042" y="0"/>
                  <a:pt x="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47"/>
          <p:cNvSpPr/>
          <p:nvPr/>
        </p:nvSpPr>
        <p:spPr>
          <a:xfrm>
            <a:off x="3330031" y="24159"/>
            <a:ext cx="44043" cy="44043"/>
          </a:xfrm>
          <a:custGeom>
            <a:avLst/>
            <a:gdLst/>
            <a:ahLst/>
            <a:cxnLst/>
            <a:rect l="l" t="t" r="r" b="b"/>
            <a:pathLst>
              <a:path w="1339" h="1339" extrusionOk="0">
                <a:moveTo>
                  <a:pt x="669" y="74"/>
                </a:moveTo>
                <a:cubicBezTo>
                  <a:pt x="992" y="74"/>
                  <a:pt x="1264" y="347"/>
                  <a:pt x="1264" y="669"/>
                </a:cubicBezTo>
                <a:cubicBezTo>
                  <a:pt x="1264" y="992"/>
                  <a:pt x="992" y="1264"/>
                  <a:pt x="669" y="1264"/>
                </a:cubicBezTo>
                <a:cubicBezTo>
                  <a:pt x="347" y="1264"/>
                  <a:pt x="74" y="992"/>
                  <a:pt x="74" y="669"/>
                </a:cubicBezTo>
                <a:cubicBezTo>
                  <a:pt x="74" y="347"/>
                  <a:pt x="347" y="74"/>
                  <a:pt x="669" y="74"/>
                </a:cubicBezTo>
                <a:close/>
                <a:moveTo>
                  <a:pt x="669" y="0"/>
                </a:moveTo>
                <a:cubicBezTo>
                  <a:pt x="298" y="0"/>
                  <a:pt x="0" y="298"/>
                  <a:pt x="0" y="669"/>
                </a:cubicBezTo>
                <a:cubicBezTo>
                  <a:pt x="0" y="1041"/>
                  <a:pt x="298" y="1339"/>
                  <a:pt x="669" y="1339"/>
                </a:cubicBezTo>
                <a:cubicBezTo>
                  <a:pt x="1041" y="1339"/>
                  <a:pt x="1339" y="1041"/>
                  <a:pt x="1339" y="669"/>
                </a:cubicBezTo>
                <a:cubicBezTo>
                  <a:pt x="1339" y="298"/>
                  <a:pt x="1041"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80" name="Google Shape;2280;p47"/>
          <p:cNvGrpSpPr/>
          <p:nvPr/>
        </p:nvGrpSpPr>
        <p:grpSpPr>
          <a:xfrm>
            <a:off x="-395051" y="1935633"/>
            <a:ext cx="293748" cy="298803"/>
            <a:chOff x="2300600" y="1393350"/>
            <a:chExt cx="143825" cy="146300"/>
          </a:xfrm>
        </p:grpSpPr>
        <p:sp>
          <p:nvSpPr>
            <p:cNvPr id="2281" name="Google Shape;2281;p47"/>
            <p:cNvSpPr/>
            <p:nvPr/>
          </p:nvSpPr>
          <p:spPr>
            <a:xfrm>
              <a:off x="2334075" y="1404525"/>
              <a:ext cx="76875" cy="1875"/>
            </a:xfrm>
            <a:custGeom>
              <a:avLst/>
              <a:gdLst/>
              <a:ahLst/>
              <a:cxnLst/>
              <a:rect l="l" t="t" r="r" b="b"/>
              <a:pathLst>
                <a:path w="3075" h="75" extrusionOk="0">
                  <a:moveTo>
                    <a:pt x="1" y="0"/>
                  </a:moveTo>
                  <a:lnTo>
                    <a:pt x="1" y="74"/>
                  </a:lnTo>
                  <a:lnTo>
                    <a:pt x="3074" y="74"/>
                  </a:lnTo>
                  <a:lnTo>
                    <a:pt x="30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47"/>
            <p:cNvSpPr/>
            <p:nvPr/>
          </p:nvSpPr>
          <p:spPr>
            <a:xfrm>
              <a:off x="2352675" y="1393350"/>
              <a:ext cx="39675" cy="1275"/>
            </a:xfrm>
            <a:custGeom>
              <a:avLst/>
              <a:gdLst/>
              <a:ahLst/>
              <a:cxnLst/>
              <a:rect l="l" t="t" r="r" b="b"/>
              <a:pathLst>
                <a:path w="1587" h="51" extrusionOk="0">
                  <a:moveTo>
                    <a:pt x="0" y="1"/>
                  </a:moveTo>
                  <a:lnTo>
                    <a:pt x="0" y="50"/>
                  </a:lnTo>
                  <a:lnTo>
                    <a:pt x="1587" y="50"/>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47"/>
            <p:cNvSpPr/>
            <p:nvPr/>
          </p:nvSpPr>
          <p:spPr>
            <a:xfrm>
              <a:off x="2352675" y="1537750"/>
              <a:ext cx="39675" cy="1900"/>
            </a:xfrm>
            <a:custGeom>
              <a:avLst/>
              <a:gdLst/>
              <a:ahLst/>
              <a:cxnLst/>
              <a:rect l="l" t="t" r="r" b="b"/>
              <a:pathLst>
                <a:path w="1587" h="76" extrusionOk="0">
                  <a:moveTo>
                    <a:pt x="0" y="1"/>
                  </a:moveTo>
                  <a:lnTo>
                    <a:pt x="0" y="75"/>
                  </a:lnTo>
                  <a:lnTo>
                    <a:pt x="1587" y="75"/>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47"/>
            <p:cNvSpPr/>
            <p:nvPr/>
          </p:nvSpPr>
          <p:spPr>
            <a:xfrm>
              <a:off x="2320450" y="1415675"/>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47"/>
            <p:cNvSpPr/>
            <p:nvPr/>
          </p:nvSpPr>
          <p:spPr>
            <a:xfrm>
              <a:off x="2311775" y="1426825"/>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47"/>
            <p:cNvSpPr/>
            <p:nvPr/>
          </p:nvSpPr>
          <p:spPr>
            <a:xfrm>
              <a:off x="2305575" y="143797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47"/>
            <p:cNvSpPr/>
            <p:nvPr/>
          </p:nvSpPr>
          <p:spPr>
            <a:xfrm>
              <a:off x="2301850" y="1449125"/>
              <a:ext cx="140700" cy="1900"/>
            </a:xfrm>
            <a:custGeom>
              <a:avLst/>
              <a:gdLst/>
              <a:ahLst/>
              <a:cxnLst/>
              <a:rect l="l" t="t" r="r" b="b"/>
              <a:pathLst>
                <a:path w="5628" h="76" extrusionOk="0">
                  <a:moveTo>
                    <a:pt x="0" y="1"/>
                  </a:moveTo>
                  <a:lnTo>
                    <a:pt x="0" y="75"/>
                  </a:lnTo>
                  <a:lnTo>
                    <a:pt x="5628" y="75"/>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47"/>
            <p:cNvSpPr/>
            <p:nvPr/>
          </p:nvSpPr>
          <p:spPr>
            <a:xfrm>
              <a:off x="2300600" y="146030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47"/>
            <p:cNvSpPr/>
            <p:nvPr/>
          </p:nvSpPr>
          <p:spPr>
            <a:xfrm>
              <a:off x="2300600" y="147145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47"/>
            <p:cNvSpPr/>
            <p:nvPr/>
          </p:nvSpPr>
          <p:spPr>
            <a:xfrm>
              <a:off x="2301850" y="1482600"/>
              <a:ext cx="140700" cy="1275"/>
            </a:xfrm>
            <a:custGeom>
              <a:avLst/>
              <a:gdLst/>
              <a:ahLst/>
              <a:cxnLst/>
              <a:rect l="l" t="t" r="r" b="b"/>
              <a:pathLst>
                <a:path w="5628" h="51" extrusionOk="0">
                  <a:moveTo>
                    <a:pt x="0" y="1"/>
                  </a:moveTo>
                  <a:lnTo>
                    <a:pt x="0" y="50"/>
                  </a:lnTo>
                  <a:lnTo>
                    <a:pt x="5628" y="50"/>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47"/>
            <p:cNvSpPr/>
            <p:nvPr/>
          </p:nvSpPr>
          <p:spPr>
            <a:xfrm>
              <a:off x="2305575" y="149312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47"/>
            <p:cNvSpPr/>
            <p:nvPr/>
          </p:nvSpPr>
          <p:spPr>
            <a:xfrm>
              <a:off x="2311775" y="1504300"/>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47"/>
            <p:cNvSpPr/>
            <p:nvPr/>
          </p:nvSpPr>
          <p:spPr>
            <a:xfrm>
              <a:off x="2320450" y="1515450"/>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47"/>
            <p:cNvSpPr/>
            <p:nvPr/>
          </p:nvSpPr>
          <p:spPr>
            <a:xfrm>
              <a:off x="2334075" y="1526600"/>
              <a:ext cx="76875" cy="1875"/>
            </a:xfrm>
            <a:custGeom>
              <a:avLst/>
              <a:gdLst/>
              <a:ahLst/>
              <a:cxnLst/>
              <a:rect l="l" t="t" r="r" b="b"/>
              <a:pathLst>
                <a:path w="3075" h="75" extrusionOk="0">
                  <a:moveTo>
                    <a:pt x="1" y="1"/>
                  </a:moveTo>
                  <a:lnTo>
                    <a:pt x="1" y="75"/>
                  </a:lnTo>
                  <a:lnTo>
                    <a:pt x="3074" y="75"/>
                  </a:lnTo>
                  <a:lnTo>
                    <a:pt x="30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66"/>
        <p:cNvGrpSpPr/>
        <p:nvPr/>
      </p:nvGrpSpPr>
      <p:grpSpPr>
        <a:xfrm>
          <a:off x="0" y="0"/>
          <a:ext cx="0" cy="0"/>
          <a:chOff x="0" y="0"/>
          <a:chExt cx="0" cy="0"/>
        </a:xfrm>
      </p:grpSpPr>
      <p:sp>
        <p:nvSpPr>
          <p:cNvPr id="367" name="Google Shape;367;p19"/>
          <p:cNvSpPr txBox="1">
            <a:spLocks noGrp="1"/>
          </p:cNvSpPr>
          <p:nvPr>
            <p:ph type="body" idx="1"/>
          </p:nvPr>
        </p:nvSpPr>
        <p:spPr>
          <a:xfrm>
            <a:off x="720000" y="1564625"/>
            <a:ext cx="3949800" cy="24921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400">
                <a:latin typeface="Open Sans Medium"/>
                <a:ea typeface="Open Sans Medium"/>
                <a:cs typeface="Open Sans Medium"/>
                <a:sym typeface="Open Sans Medium"/>
              </a:defRPr>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68" name="Google Shape;368;p19"/>
          <p:cNvSpPr txBox="1">
            <a:spLocks noGrp="1"/>
          </p:cNvSpPr>
          <p:nvPr>
            <p:ph type="title"/>
          </p:nvPr>
        </p:nvSpPr>
        <p:spPr>
          <a:xfrm>
            <a:off x="720000" y="368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7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69" name="Google Shape;369;p19"/>
          <p:cNvSpPr/>
          <p:nvPr/>
        </p:nvSpPr>
        <p:spPr>
          <a:xfrm>
            <a:off x="-318417" y="3962400"/>
            <a:ext cx="1508688" cy="1400325"/>
          </a:xfrm>
          <a:custGeom>
            <a:avLst/>
            <a:gdLst/>
            <a:ahLst/>
            <a:cxnLst/>
            <a:rect l="l" t="t" r="r" b="b"/>
            <a:pathLst>
              <a:path w="31632" h="29360" extrusionOk="0">
                <a:moveTo>
                  <a:pt x="9619" y="1"/>
                </a:moveTo>
                <a:cubicBezTo>
                  <a:pt x="7717" y="1"/>
                  <a:pt x="6415" y="1892"/>
                  <a:pt x="5380" y="3333"/>
                </a:cubicBezTo>
                <a:cubicBezTo>
                  <a:pt x="3843" y="5539"/>
                  <a:pt x="2405" y="7845"/>
                  <a:pt x="1463" y="10373"/>
                </a:cubicBezTo>
                <a:cubicBezTo>
                  <a:pt x="298" y="13621"/>
                  <a:pt x="0" y="17314"/>
                  <a:pt x="1314" y="20487"/>
                </a:cubicBezTo>
                <a:cubicBezTo>
                  <a:pt x="2405" y="23115"/>
                  <a:pt x="4537" y="25197"/>
                  <a:pt x="6991" y="26610"/>
                </a:cubicBezTo>
                <a:cubicBezTo>
                  <a:pt x="9445" y="27999"/>
                  <a:pt x="12246" y="28742"/>
                  <a:pt x="15048" y="29114"/>
                </a:cubicBezTo>
                <a:cubicBezTo>
                  <a:pt x="16199" y="29268"/>
                  <a:pt x="17371" y="29360"/>
                  <a:pt x="18540" y="29360"/>
                </a:cubicBezTo>
                <a:cubicBezTo>
                  <a:pt x="20769" y="29360"/>
                  <a:pt x="22989" y="29025"/>
                  <a:pt x="25038" y="28147"/>
                </a:cubicBezTo>
                <a:cubicBezTo>
                  <a:pt x="28161" y="26834"/>
                  <a:pt x="30839" y="24107"/>
                  <a:pt x="31384" y="20760"/>
                </a:cubicBezTo>
                <a:cubicBezTo>
                  <a:pt x="31632" y="19322"/>
                  <a:pt x="31434" y="17686"/>
                  <a:pt x="30392" y="16670"/>
                </a:cubicBezTo>
                <a:cubicBezTo>
                  <a:pt x="29227" y="15505"/>
                  <a:pt x="27418" y="15406"/>
                  <a:pt x="25781" y="15282"/>
                </a:cubicBezTo>
                <a:cubicBezTo>
                  <a:pt x="24145" y="15158"/>
                  <a:pt x="22311" y="14786"/>
                  <a:pt x="21443" y="13398"/>
                </a:cubicBezTo>
                <a:cubicBezTo>
                  <a:pt x="20625" y="12009"/>
                  <a:pt x="21071" y="10076"/>
                  <a:pt x="20080" y="8812"/>
                </a:cubicBezTo>
                <a:cubicBezTo>
                  <a:pt x="19262" y="7746"/>
                  <a:pt x="17774" y="7522"/>
                  <a:pt x="16436" y="7324"/>
                </a:cubicBezTo>
                <a:cubicBezTo>
                  <a:pt x="15097" y="7126"/>
                  <a:pt x="13585" y="6704"/>
                  <a:pt x="13040" y="5465"/>
                </a:cubicBezTo>
                <a:cubicBezTo>
                  <a:pt x="12618" y="4548"/>
                  <a:pt x="12891" y="3482"/>
                  <a:pt x="12693" y="2490"/>
                </a:cubicBezTo>
                <a:cubicBezTo>
                  <a:pt x="12445" y="1276"/>
                  <a:pt x="11428" y="284"/>
                  <a:pt x="10214" y="61"/>
                </a:cubicBezTo>
                <a:cubicBezTo>
                  <a:pt x="10009" y="20"/>
                  <a:pt x="9811" y="1"/>
                  <a:pt x="96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9"/>
          <p:cNvSpPr/>
          <p:nvPr/>
        </p:nvSpPr>
        <p:spPr>
          <a:xfrm>
            <a:off x="-221455" y="4142635"/>
            <a:ext cx="1580803" cy="994393"/>
          </a:xfrm>
          <a:custGeom>
            <a:avLst/>
            <a:gdLst/>
            <a:ahLst/>
            <a:cxnLst/>
            <a:rect l="l" t="t" r="r" b="b"/>
            <a:pathLst>
              <a:path w="33144" h="20849" fill="none" extrusionOk="0">
                <a:moveTo>
                  <a:pt x="6123" y="2306"/>
                </a:moveTo>
                <a:cubicBezTo>
                  <a:pt x="7635" y="967"/>
                  <a:pt x="9569" y="0"/>
                  <a:pt x="11577" y="50"/>
                </a:cubicBezTo>
                <a:cubicBezTo>
                  <a:pt x="13610" y="75"/>
                  <a:pt x="15642" y="1289"/>
                  <a:pt x="16312" y="3198"/>
                </a:cubicBezTo>
                <a:cubicBezTo>
                  <a:pt x="17179" y="5652"/>
                  <a:pt x="15717" y="8850"/>
                  <a:pt x="17477" y="10784"/>
                </a:cubicBezTo>
                <a:cubicBezTo>
                  <a:pt x="18964" y="12469"/>
                  <a:pt x="21716" y="11924"/>
                  <a:pt x="23773" y="11032"/>
                </a:cubicBezTo>
                <a:cubicBezTo>
                  <a:pt x="25856" y="10139"/>
                  <a:pt x="28235" y="9048"/>
                  <a:pt x="30243" y="10065"/>
                </a:cubicBezTo>
                <a:cubicBezTo>
                  <a:pt x="31656" y="10784"/>
                  <a:pt x="32425" y="12345"/>
                  <a:pt x="32772" y="13882"/>
                </a:cubicBezTo>
                <a:cubicBezTo>
                  <a:pt x="33119" y="15370"/>
                  <a:pt x="33144" y="17055"/>
                  <a:pt x="32227" y="18245"/>
                </a:cubicBezTo>
                <a:cubicBezTo>
                  <a:pt x="31582" y="19088"/>
                  <a:pt x="30566" y="19559"/>
                  <a:pt x="29549" y="19807"/>
                </a:cubicBezTo>
                <a:cubicBezTo>
                  <a:pt x="25459" y="20848"/>
                  <a:pt x="21270" y="19039"/>
                  <a:pt x="17080" y="18592"/>
                </a:cubicBezTo>
                <a:cubicBezTo>
                  <a:pt x="15370" y="18394"/>
                  <a:pt x="13610" y="18444"/>
                  <a:pt x="11899" y="18716"/>
                </a:cubicBezTo>
                <a:cubicBezTo>
                  <a:pt x="8800" y="19237"/>
                  <a:pt x="5379" y="20427"/>
                  <a:pt x="2727" y="18741"/>
                </a:cubicBezTo>
                <a:cubicBezTo>
                  <a:pt x="843" y="17551"/>
                  <a:pt x="0" y="15147"/>
                  <a:pt x="124" y="12940"/>
                </a:cubicBezTo>
                <a:cubicBezTo>
                  <a:pt x="297" y="9148"/>
                  <a:pt x="3347" y="4735"/>
                  <a:pt x="6123" y="2306"/>
                </a:cubicBezTo>
                <a:close/>
              </a:path>
            </a:pathLst>
          </a:custGeom>
          <a:noFill/>
          <a:ln w="4950"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9"/>
          <p:cNvSpPr/>
          <p:nvPr/>
        </p:nvSpPr>
        <p:spPr>
          <a:xfrm rot="5400000">
            <a:off x="8042513" y="-179803"/>
            <a:ext cx="1311896" cy="1161009"/>
          </a:xfrm>
          <a:custGeom>
            <a:avLst/>
            <a:gdLst/>
            <a:ahLst/>
            <a:cxnLst/>
            <a:rect l="l" t="t" r="r" b="b"/>
            <a:pathLst>
              <a:path w="29005" h="25669" extrusionOk="0">
                <a:moveTo>
                  <a:pt x="16676" y="0"/>
                </a:moveTo>
                <a:cubicBezTo>
                  <a:pt x="15183" y="0"/>
                  <a:pt x="13687" y="85"/>
                  <a:pt x="12197" y="190"/>
                </a:cubicBezTo>
                <a:cubicBezTo>
                  <a:pt x="11106" y="265"/>
                  <a:pt x="10040" y="339"/>
                  <a:pt x="8974" y="612"/>
                </a:cubicBezTo>
                <a:cubicBezTo>
                  <a:pt x="5008" y="1603"/>
                  <a:pt x="1934" y="5123"/>
                  <a:pt x="967" y="9114"/>
                </a:cubicBezTo>
                <a:cubicBezTo>
                  <a:pt x="0" y="13081"/>
                  <a:pt x="992" y="17394"/>
                  <a:pt x="3124" y="20889"/>
                </a:cubicBezTo>
                <a:cubicBezTo>
                  <a:pt x="4264" y="22749"/>
                  <a:pt x="5801" y="24459"/>
                  <a:pt x="7834" y="25252"/>
                </a:cubicBezTo>
                <a:cubicBezTo>
                  <a:pt x="8587" y="25530"/>
                  <a:pt x="9389" y="25669"/>
                  <a:pt x="10190" y="25669"/>
                </a:cubicBezTo>
                <a:cubicBezTo>
                  <a:pt x="11392" y="25669"/>
                  <a:pt x="12593" y="25357"/>
                  <a:pt x="13635" y="24732"/>
                </a:cubicBezTo>
                <a:cubicBezTo>
                  <a:pt x="15345" y="23715"/>
                  <a:pt x="16560" y="21856"/>
                  <a:pt x="16832" y="19873"/>
                </a:cubicBezTo>
                <a:cubicBezTo>
                  <a:pt x="16981" y="18733"/>
                  <a:pt x="16932" y="17394"/>
                  <a:pt x="17849" y="16700"/>
                </a:cubicBezTo>
                <a:cubicBezTo>
                  <a:pt x="18394" y="16303"/>
                  <a:pt x="19138" y="16279"/>
                  <a:pt x="19807" y="16105"/>
                </a:cubicBezTo>
                <a:cubicBezTo>
                  <a:pt x="21171" y="15733"/>
                  <a:pt x="22261" y="14543"/>
                  <a:pt x="22534" y="13155"/>
                </a:cubicBezTo>
                <a:cubicBezTo>
                  <a:pt x="22708" y="12287"/>
                  <a:pt x="22584" y="11420"/>
                  <a:pt x="22782" y="10577"/>
                </a:cubicBezTo>
                <a:cubicBezTo>
                  <a:pt x="23055" y="9461"/>
                  <a:pt x="23947" y="8519"/>
                  <a:pt x="25038" y="8172"/>
                </a:cubicBezTo>
                <a:cubicBezTo>
                  <a:pt x="25608" y="7999"/>
                  <a:pt x="26228" y="7949"/>
                  <a:pt x="26773" y="7701"/>
                </a:cubicBezTo>
                <a:cubicBezTo>
                  <a:pt x="28360" y="6908"/>
                  <a:pt x="29004" y="3933"/>
                  <a:pt x="27690" y="2768"/>
                </a:cubicBezTo>
                <a:cubicBezTo>
                  <a:pt x="25930" y="1182"/>
                  <a:pt x="22856" y="562"/>
                  <a:pt x="20600" y="240"/>
                </a:cubicBezTo>
                <a:cubicBezTo>
                  <a:pt x="19301" y="66"/>
                  <a:pt x="17990" y="0"/>
                  <a:pt x="166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9"/>
          <p:cNvSpPr/>
          <p:nvPr/>
        </p:nvSpPr>
        <p:spPr>
          <a:xfrm rot="5400000">
            <a:off x="8181615" y="-321398"/>
            <a:ext cx="1012519" cy="1434108"/>
          </a:xfrm>
          <a:custGeom>
            <a:avLst/>
            <a:gdLst/>
            <a:ahLst/>
            <a:cxnLst/>
            <a:rect l="l" t="t" r="r" b="b"/>
            <a:pathLst>
              <a:path w="22386" h="31707" fill="none" extrusionOk="0">
                <a:moveTo>
                  <a:pt x="21790" y="13709"/>
                </a:moveTo>
                <a:cubicBezTo>
                  <a:pt x="22385" y="15221"/>
                  <a:pt x="22212" y="16981"/>
                  <a:pt x="21319" y="18320"/>
                </a:cubicBezTo>
                <a:cubicBezTo>
                  <a:pt x="20452" y="19659"/>
                  <a:pt x="18915" y="20551"/>
                  <a:pt x="17303" y="20625"/>
                </a:cubicBezTo>
                <a:cubicBezTo>
                  <a:pt x="16287" y="20650"/>
                  <a:pt x="15295" y="20402"/>
                  <a:pt x="14279" y="20551"/>
                </a:cubicBezTo>
                <a:cubicBezTo>
                  <a:pt x="13263" y="20724"/>
                  <a:pt x="12321" y="21344"/>
                  <a:pt x="11750" y="22212"/>
                </a:cubicBezTo>
                <a:cubicBezTo>
                  <a:pt x="10808" y="23724"/>
                  <a:pt x="11081" y="25682"/>
                  <a:pt x="10759" y="27442"/>
                </a:cubicBezTo>
                <a:cubicBezTo>
                  <a:pt x="10461" y="29178"/>
                  <a:pt x="9321" y="30938"/>
                  <a:pt x="7586" y="31334"/>
                </a:cubicBezTo>
                <a:cubicBezTo>
                  <a:pt x="5925" y="31706"/>
                  <a:pt x="4214" y="30690"/>
                  <a:pt x="3223" y="29302"/>
                </a:cubicBezTo>
                <a:cubicBezTo>
                  <a:pt x="2256" y="27913"/>
                  <a:pt x="1859" y="26203"/>
                  <a:pt x="1463" y="24542"/>
                </a:cubicBezTo>
                <a:cubicBezTo>
                  <a:pt x="1240" y="23476"/>
                  <a:pt x="992" y="22410"/>
                  <a:pt x="744" y="21344"/>
                </a:cubicBezTo>
                <a:cubicBezTo>
                  <a:pt x="372" y="19683"/>
                  <a:pt x="0" y="17923"/>
                  <a:pt x="496" y="16287"/>
                </a:cubicBezTo>
                <a:cubicBezTo>
                  <a:pt x="1165" y="14056"/>
                  <a:pt x="3322" y="12569"/>
                  <a:pt x="4239" y="10437"/>
                </a:cubicBezTo>
                <a:cubicBezTo>
                  <a:pt x="5206" y="8231"/>
                  <a:pt x="4809" y="5553"/>
                  <a:pt x="6074" y="3545"/>
                </a:cubicBezTo>
                <a:cubicBezTo>
                  <a:pt x="8007" y="521"/>
                  <a:pt x="14155" y="0"/>
                  <a:pt x="16262" y="3124"/>
                </a:cubicBezTo>
                <a:cubicBezTo>
                  <a:pt x="17154" y="4438"/>
                  <a:pt x="16956" y="6272"/>
                  <a:pt x="17526" y="7710"/>
                </a:cubicBezTo>
                <a:cubicBezTo>
                  <a:pt x="18444" y="10040"/>
                  <a:pt x="20873" y="11379"/>
                  <a:pt x="21790" y="13709"/>
                </a:cubicBezTo>
                <a:close/>
              </a:path>
            </a:pathLst>
          </a:custGeom>
          <a:noFill/>
          <a:ln w="4950"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9"/>
          <p:cNvSpPr/>
          <p:nvPr/>
        </p:nvSpPr>
        <p:spPr>
          <a:xfrm rot="1800030">
            <a:off x="-55773" y="-521649"/>
            <a:ext cx="900199" cy="1746057"/>
          </a:xfrm>
          <a:custGeom>
            <a:avLst/>
            <a:gdLst/>
            <a:ahLst/>
            <a:cxnLst/>
            <a:rect l="l" t="t" r="r" b="b"/>
            <a:pathLst>
              <a:path w="20923" h="40583" extrusionOk="0">
                <a:moveTo>
                  <a:pt x="11696" y="1"/>
                </a:moveTo>
                <a:cubicBezTo>
                  <a:pt x="11457" y="1"/>
                  <a:pt x="11218" y="26"/>
                  <a:pt x="10982" y="80"/>
                </a:cubicBezTo>
                <a:cubicBezTo>
                  <a:pt x="10040" y="303"/>
                  <a:pt x="9222" y="923"/>
                  <a:pt x="8627" y="1691"/>
                </a:cubicBezTo>
                <a:cubicBezTo>
                  <a:pt x="6644" y="4146"/>
                  <a:pt x="6842" y="7641"/>
                  <a:pt x="7164" y="10764"/>
                </a:cubicBezTo>
                <a:cubicBezTo>
                  <a:pt x="7462" y="13888"/>
                  <a:pt x="7710" y="17358"/>
                  <a:pt x="5801" y="19862"/>
                </a:cubicBezTo>
                <a:cubicBezTo>
                  <a:pt x="4884" y="21102"/>
                  <a:pt x="3520" y="21944"/>
                  <a:pt x="2504" y="23110"/>
                </a:cubicBezTo>
                <a:cubicBezTo>
                  <a:pt x="25" y="25960"/>
                  <a:pt x="0" y="30373"/>
                  <a:pt x="1611" y="33794"/>
                </a:cubicBezTo>
                <a:cubicBezTo>
                  <a:pt x="3074" y="36942"/>
                  <a:pt x="5925" y="39545"/>
                  <a:pt x="9321" y="40338"/>
                </a:cubicBezTo>
                <a:cubicBezTo>
                  <a:pt x="10021" y="40502"/>
                  <a:pt x="10740" y="40582"/>
                  <a:pt x="11460" y="40582"/>
                </a:cubicBezTo>
                <a:cubicBezTo>
                  <a:pt x="14236" y="40582"/>
                  <a:pt x="17018" y="39389"/>
                  <a:pt x="18691" y="37165"/>
                </a:cubicBezTo>
                <a:cubicBezTo>
                  <a:pt x="20104" y="35281"/>
                  <a:pt x="20625" y="32877"/>
                  <a:pt x="20798" y="30522"/>
                </a:cubicBezTo>
                <a:cubicBezTo>
                  <a:pt x="20922" y="29009"/>
                  <a:pt x="20898" y="27473"/>
                  <a:pt x="20551" y="26010"/>
                </a:cubicBezTo>
                <a:cubicBezTo>
                  <a:pt x="20204" y="24448"/>
                  <a:pt x="19460" y="22986"/>
                  <a:pt x="18865" y="21523"/>
                </a:cubicBezTo>
                <a:cubicBezTo>
                  <a:pt x="17105" y="17259"/>
                  <a:pt x="16212" y="12673"/>
                  <a:pt x="16237" y="8087"/>
                </a:cubicBezTo>
                <a:cubicBezTo>
                  <a:pt x="16237" y="6352"/>
                  <a:pt x="16832" y="4369"/>
                  <a:pt x="15989" y="2807"/>
                </a:cubicBezTo>
                <a:cubicBezTo>
                  <a:pt x="15183" y="1346"/>
                  <a:pt x="13437" y="1"/>
                  <a:pt x="116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9"/>
          <p:cNvSpPr/>
          <p:nvPr/>
        </p:nvSpPr>
        <p:spPr>
          <a:xfrm rot="1800030">
            <a:off x="-111939" y="-273884"/>
            <a:ext cx="706116" cy="1742788"/>
          </a:xfrm>
          <a:custGeom>
            <a:avLst/>
            <a:gdLst/>
            <a:ahLst/>
            <a:cxnLst/>
            <a:rect l="l" t="t" r="r" b="b"/>
            <a:pathLst>
              <a:path w="16412" h="40507" fill="none" extrusionOk="0">
                <a:moveTo>
                  <a:pt x="4884" y="1512"/>
                </a:moveTo>
                <a:cubicBezTo>
                  <a:pt x="2281" y="2727"/>
                  <a:pt x="447" y="5429"/>
                  <a:pt x="273" y="8305"/>
                </a:cubicBezTo>
                <a:cubicBezTo>
                  <a:pt x="1" y="12618"/>
                  <a:pt x="3149" y="16337"/>
                  <a:pt x="4488" y="20452"/>
                </a:cubicBezTo>
                <a:cubicBezTo>
                  <a:pt x="5430" y="23426"/>
                  <a:pt x="5430" y="26699"/>
                  <a:pt x="4463" y="29673"/>
                </a:cubicBezTo>
                <a:cubicBezTo>
                  <a:pt x="4091" y="30814"/>
                  <a:pt x="3595" y="31904"/>
                  <a:pt x="3372" y="33070"/>
                </a:cubicBezTo>
                <a:cubicBezTo>
                  <a:pt x="3025" y="34854"/>
                  <a:pt x="3397" y="36813"/>
                  <a:pt x="4512" y="38251"/>
                </a:cubicBezTo>
                <a:cubicBezTo>
                  <a:pt x="5653" y="39664"/>
                  <a:pt x="7562" y="40506"/>
                  <a:pt x="9346" y="40209"/>
                </a:cubicBezTo>
                <a:cubicBezTo>
                  <a:pt x="10264" y="40035"/>
                  <a:pt x="11131" y="39614"/>
                  <a:pt x="11875" y="39069"/>
                </a:cubicBezTo>
                <a:cubicBezTo>
                  <a:pt x="15296" y="36565"/>
                  <a:pt x="16411" y="31855"/>
                  <a:pt x="15990" y="27641"/>
                </a:cubicBezTo>
                <a:cubicBezTo>
                  <a:pt x="15544" y="23426"/>
                  <a:pt x="13858" y="19435"/>
                  <a:pt x="12693" y="15370"/>
                </a:cubicBezTo>
                <a:cubicBezTo>
                  <a:pt x="11528" y="11230"/>
                  <a:pt x="11751" y="7908"/>
                  <a:pt x="12272" y="3744"/>
                </a:cubicBezTo>
                <a:cubicBezTo>
                  <a:pt x="12743" y="0"/>
                  <a:pt x="7239" y="397"/>
                  <a:pt x="4884" y="1512"/>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9"/>
          <p:cNvSpPr/>
          <p:nvPr/>
        </p:nvSpPr>
        <p:spPr>
          <a:xfrm rot="1800090">
            <a:off x="8651099" y="3908860"/>
            <a:ext cx="751031" cy="1379979"/>
          </a:xfrm>
          <a:custGeom>
            <a:avLst/>
            <a:gdLst/>
            <a:ahLst/>
            <a:cxnLst/>
            <a:rect l="l" t="t" r="r" b="b"/>
            <a:pathLst>
              <a:path w="16536" h="30384" extrusionOk="0">
                <a:moveTo>
                  <a:pt x="8048" y="0"/>
                </a:moveTo>
                <a:cubicBezTo>
                  <a:pt x="5587" y="0"/>
                  <a:pt x="3120" y="1118"/>
                  <a:pt x="1785" y="3190"/>
                </a:cubicBezTo>
                <a:cubicBezTo>
                  <a:pt x="967" y="4429"/>
                  <a:pt x="571" y="5867"/>
                  <a:pt x="323" y="7305"/>
                </a:cubicBezTo>
                <a:cubicBezTo>
                  <a:pt x="100" y="8644"/>
                  <a:pt x="0" y="10007"/>
                  <a:pt x="224" y="11321"/>
                </a:cubicBezTo>
                <a:cubicBezTo>
                  <a:pt x="695" y="13998"/>
                  <a:pt x="2455" y="16155"/>
                  <a:pt x="3744" y="18485"/>
                </a:cubicBezTo>
                <a:cubicBezTo>
                  <a:pt x="5008" y="20815"/>
                  <a:pt x="5504" y="23145"/>
                  <a:pt x="5553" y="25773"/>
                </a:cubicBezTo>
                <a:cubicBezTo>
                  <a:pt x="5578" y="27384"/>
                  <a:pt x="5405" y="28971"/>
                  <a:pt x="6966" y="29888"/>
                </a:cubicBezTo>
                <a:cubicBezTo>
                  <a:pt x="7535" y="30228"/>
                  <a:pt x="8168" y="30383"/>
                  <a:pt x="8801" y="30383"/>
                </a:cubicBezTo>
                <a:cubicBezTo>
                  <a:pt x="10433" y="30383"/>
                  <a:pt x="12072" y="29352"/>
                  <a:pt x="12643" y="27781"/>
                </a:cubicBezTo>
                <a:cubicBezTo>
                  <a:pt x="13783" y="24757"/>
                  <a:pt x="11007" y="21534"/>
                  <a:pt x="11354" y="18336"/>
                </a:cubicBezTo>
                <a:cubicBezTo>
                  <a:pt x="11627" y="15758"/>
                  <a:pt x="13783" y="13849"/>
                  <a:pt x="14874" y="11519"/>
                </a:cubicBezTo>
                <a:cubicBezTo>
                  <a:pt x="16535" y="7974"/>
                  <a:pt x="15345" y="3314"/>
                  <a:pt x="12098" y="1157"/>
                </a:cubicBezTo>
                <a:cubicBezTo>
                  <a:pt x="10898" y="375"/>
                  <a:pt x="9474" y="0"/>
                  <a:pt x="80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9"/>
          <p:cNvSpPr/>
          <p:nvPr/>
        </p:nvSpPr>
        <p:spPr>
          <a:xfrm rot="1800090">
            <a:off x="8597128" y="3992742"/>
            <a:ext cx="727414" cy="1532356"/>
          </a:xfrm>
          <a:custGeom>
            <a:avLst/>
            <a:gdLst/>
            <a:ahLst/>
            <a:cxnLst/>
            <a:rect l="l" t="t" r="r" b="b"/>
            <a:pathLst>
              <a:path w="16016" h="33739" fill="none" extrusionOk="0">
                <a:moveTo>
                  <a:pt x="2158" y="0"/>
                </a:moveTo>
                <a:cubicBezTo>
                  <a:pt x="2034" y="2380"/>
                  <a:pt x="3967" y="4413"/>
                  <a:pt x="6050" y="5578"/>
                </a:cubicBezTo>
                <a:cubicBezTo>
                  <a:pt x="8132" y="6718"/>
                  <a:pt x="10512" y="7338"/>
                  <a:pt x="12495" y="8676"/>
                </a:cubicBezTo>
                <a:cubicBezTo>
                  <a:pt x="14478" y="10040"/>
                  <a:pt x="16015" y="12519"/>
                  <a:pt x="15222" y="14775"/>
                </a:cubicBezTo>
                <a:cubicBezTo>
                  <a:pt x="14181" y="17725"/>
                  <a:pt x="9942" y="18518"/>
                  <a:pt x="8876" y="21468"/>
                </a:cubicBezTo>
                <a:cubicBezTo>
                  <a:pt x="8578" y="22335"/>
                  <a:pt x="8603" y="23277"/>
                  <a:pt x="8628" y="24219"/>
                </a:cubicBezTo>
                <a:cubicBezTo>
                  <a:pt x="8653" y="25608"/>
                  <a:pt x="8702" y="27021"/>
                  <a:pt x="8752" y="28409"/>
                </a:cubicBezTo>
                <a:cubicBezTo>
                  <a:pt x="8801" y="30293"/>
                  <a:pt x="8553" y="32673"/>
                  <a:pt x="6768" y="33342"/>
                </a:cubicBezTo>
                <a:cubicBezTo>
                  <a:pt x="5727" y="33739"/>
                  <a:pt x="4488" y="33268"/>
                  <a:pt x="3695" y="32474"/>
                </a:cubicBezTo>
                <a:cubicBezTo>
                  <a:pt x="2901" y="31656"/>
                  <a:pt x="2455" y="30566"/>
                  <a:pt x="2133" y="29475"/>
                </a:cubicBezTo>
                <a:cubicBezTo>
                  <a:pt x="1563" y="27665"/>
                  <a:pt x="1240" y="25707"/>
                  <a:pt x="1711" y="23872"/>
                </a:cubicBezTo>
                <a:cubicBezTo>
                  <a:pt x="2282" y="21567"/>
                  <a:pt x="4066" y="19386"/>
                  <a:pt x="3397" y="17130"/>
                </a:cubicBezTo>
                <a:cubicBezTo>
                  <a:pt x="2827" y="15270"/>
                  <a:pt x="1935" y="13436"/>
                  <a:pt x="1265" y="11602"/>
                </a:cubicBezTo>
                <a:cubicBezTo>
                  <a:pt x="571" y="9792"/>
                  <a:pt x="1" y="7883"/>
                  <a:pt x="26" y="5925"/>
                </a:cubicBezTo>
                <a:cubicBezTo>
                  <a:pt x="75" y="3991"/>
                  <a:pt x="645" y="1190"/>
                  <a:pt x="2158" y="0"/>
                </a:cubicBezTo>
                <a:close/>
              </a:path>
            </a:pathLst>
          </a:custGeom>
          <a:noFill/>
          <a:ln w="4950"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7" name="Google Shape;377;p19"/>
          <p:cNvGrpSpPr/>
          <p:nvPr/>
        </p:nvGrpSpPr>
        <p:grpSpPr>
          <a:xfrm>
            <a:off x="2517149" y="205323"/>
            <a:ext cx="257707" cy="139464"/>
            <a:chOff x="5045624" y="8733423"/>
            <a:chExt cx="257707" cy="139464"/>
          </a:xfrm>
        </p:grpSpPr>
        <p:sp>
          <p:nvSpPr>
            <p:cNvPr id="378" name="Google Shape;378;p19"/>
            <p:cNvSpPr/>
            <p:nvPr/>
          </p:nvSpPr>
          <p:spPr>
            <a:xfrm>
              <a:off x="5185872" y="8735035"/>
              <a:ext cx="117459" cy="135386"/>
            </a:xfrm>
            <a:custGeom>
              <a:avLst/>
              <a:gdLst/>
              <a:ahLst/>
              <a:cxnLst/>
              <a:rect l="l" t="t" r="r" b="b"/>
              <a:pathLst>
                <a:path w="3571" h="4116" extrusionOk="0">
                  <a:moveTo>
                    <a:pt x="1" y="1"/>
                  </a:moveTo>
                  <a:lnTo>
                    <a:pt x="2058" y="2058"/>
                  </a:lnTo>
                  <a:lnTo>
                    <a:pt x="1" y="4116"/>
                  </a:lnTo>
                  <a:lnTo>
                    <a:pt x="1513" y="4116"/>
                  </a:lnTo>
                  <a:lnTo>
                    <a:pt x="3570" y="2058"/>
                  </a:lnTo>
                  <a:lnTo>
                    <a:pt x="15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9"/>
            <p:cNvSpPr/>
            <p:nvPr/>
          </p:nvSpPr>
          <p:spPr>
            <a:xfrm>
              <a:off x="5063583" y="8735035"/>
              <a:ext cx="117426" cy="135386"/>
            </a:xfrm>
            <a:custGeom>
              <a:avLst/>
              <a:gdLst/>
              <a:ahLst/>
              <a:cxnLst/>
              <a:rect l="l" t="t" r="r" b="b"/>
              <a:pathLst>
                <a:path w="3570" h="4116" extrusionOk="0">
                  <a:moveTo>
                    <a:pt x="0" y="1"/>
                  </a:moveTo>
                  <a:lnTo>
                    <a:pt x="2058" y="2058"/>
                  </a:lnTo>
                  <a:lnTo>
                    <a:pt x="0" y="4116"/>
                  </a:lnTo>
                  <a:lnTo>
                    <a:pt x="1512" y="4116"/>
                  </a:lnTo>
                  <a:lnTo>
                    <a:pt x="3570" y="2058"/>
                  </a:lnTo>
                  <a:lnTo>
                    <a:pt x="15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9"/>
            <p:cNvSpPr/>
            <p:nvPr/>
          </p:nvSpPr>
          <p:spPr>
            <a:xfrm>
              <a:off x="5167124" y="8733423"/>
              <a:ext cx="124794" cy="139464"/>
            </a:xfrm>
            <a:custGeom>
              <a:avLst/>
              <a:gdLst/>
              <a:ahLst/>
              <a:cxnLst/>
              <a:rect l="l" t="t" r="r" b="b"/>
              <a:pathLst>
                <a:path w="3794" h="4240" extrusionOk="0">
                  <a:moveTo>
                    <a:pt x="1637" y="124"/>
                  </a:moveTo>
                  <a:lnTo>
                    <a:pt x="3645" y="2107"/>
                  </a:lnTo>
                  <a:lnTo>
                    <a:pt x="1637" y="4115"/>
                  </a:lnTo>
                  <a:lnTo>
                    <a:pt x="273" y="4115"/>
                  </a:lnTo>
                  <a:lnTo>
                    <a:pt x="2281" y="2107"/>
                  </a:lnTo>
                  <a:lnTo>
                    <a:pt x="273" y="124"/>
                  </a:lnTo>
                  <a:close/>
                  <a:moveTo>
                    <a:pt x="0" y="0"/>
                  </a:moveTo>
                  <a:lnTo>
                    <a:pt x="2132" y="2107"/>
                  </a:lnTo>
                  <a:lnTo>
                    <a:pt x="0" y="4239"/>
                  </a:lnTo>
                  <a:lnTo>
                    <a:pt x="1686" y="4239"/>
                  </a:lnTo>
                  <a:lnTo>
                    <a:pt x="3793" y="2107"/>
                  </a:lnTo>
                  <a:lnTo>
                    <a:pt x="16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9"/>
            <p:cNvSpPr/>
            <p:nvPr/>
          </p:nvSpPr>
          <p:spPr>
            <a:xfrm>
              <a:off x="5045624" y="8733423"/>
              <a:ext cx="124794" cy="139464"/>
            </a:xfrm>
            <a:custGeom>
              <a:avLst/>
              <a:gdLst/>
              <a:ahLst/>
              <a:cxnLst/>
              <a:rect l="l" t="t" r="r" b="b"/>
              <a:pathLst>
                <a:path w="3794" h="4240" extrusionOk="0">
                  <a:moveTo>
                    <a:pt x="1637" y="124"/>
                  </a:moveTo>
                  <a:lnTo>
                    <a:pt x="3620" y="2107"/>
                  </a:lnTo>
                  <a:lnTo>
                    <a:pt x="1637" y="4115"/>
                  </a:lnTo>
                  <a:lnTo>
                    <a:pt x="274" y="4115"/>
                  </a:lnTo>
                  <a:lnTo>
                    <a:pt x="2257" y="2107"/>
                  </a:lnTo>
                  <a:lnTo>
                    <a:pt x="274" y="124"/>
                  </a:lnTo>
                  <a:close/>
                  <a:moveTo>
                    <a:pt x="1" y="0"/>
                  </a:moveTo>
                  <a:lnTo>
                    <a:pt x="2108" y="2107"/>
                  </a:lnTo>
                  <a:lnTo>
                    <a:pt x="1" y="4239"/>
                  </a:lnTo>
                  <a:lnTo>
                    <a:pt x="1662" y="4239"/>
                  </a:lnTo>
                  <a:lnTo>
                    <a:pt x="3794" y="2107"/>
                  </a:lnTo>
                  <a:lnTo>
                    <a:pt x="16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2" name="Google Shape;382;p19"/>
          <p:cNvGrpSpPr/>
          <p:nvPr/>
        </p:nvGrpSpPr>
        <p:grpSpPr>
          <a:xfrm rot="5400000">
            <a:off x="8667376" y="2223571"/>
            <a:ext cx="238104" cy="128873"/>
            <a:chOff x="3447251" y="8496146"/>
            <a:chExt cx="238104" cy="128873"/>
          </a:xfrm>
        </p:grpSpPr>
        <p:sp>
          <p:nvSpPr>
            <p:cNvPr id="383" name="Google Shape;383;p19"/>
            <p:cNvSpPr/>
            <p:nvPr/>
          </p:nvSpPr>
          <p:spPr>
            <a:xfrm>
              <a:off x="3576875" y="8497758"/>
              <a:ext cx="108479" cy="125616"/>
            </a:xfrm>
            <a:custGeom>
              <a:avLst/>
              <a:gdLst/>
              <a:ahLst/>
              <a:cxnLst/>
              <a:rect l="l" t="t" r="r" b="b"/>
              <a:pathLst>
                <a:path w="3298" h="3819" extrusionOk="0">
                  <a:moveTo>
                    <a:pt x="1" y="1"/>
                  </a:moveTo>
                  <a:lnTo>
                    <a:pt x="1885" y="1910"/>
                  </a:lnTo>
                  <a:lnTo>
                    <a:pt x="1" y="3818"/>
                  </a:lnTo>
                  <a:lnTo>
                    <a:pt x="1389" y="3818"/>
                  </a:lnTo>
                  <a:lnTo>
                    <a:pt x="3298" y="1910"/>
                  </a:lnTo>
                  <a:lnTo>
                    <a:pt x="1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9"/>
            <p:cNvSpPr/>
            <p:nvPr/>
          </p:nvSpPr>
          <p:spPr>
            <a:xfrm>
              <a:off x="3464354" y="8497758"/>
              <a:ext cx="108479" cy="125616"/>
            </a:xfrm>
            <a:custGeom>
              <a:avLst/>
              <a:gdLst/>
              <a:ahLst/>
              <a:cxnLst/>
              <a:rect l="l" t="t" r="r" b="b"/>
              <a:pathLst>
                <a:path w="3298" h="3819" extrusionOk="0">
                  <a:moveTo>
                    <a:pt x="1" y="1"/>
                  </a:moveTo>
                  <a:lnTo>
                    <a:pt x="1885" y="1910"/>
                  </a:lnTo>
                  <a:lnTo>
                    <a:pt x="1" y="3818"/>
                  </a:lnTo>
                  <a:lnTo>
                    <a:pt x="1389" y="3818"/>
                  </a:lnTo>
                  <a:lnTo>
                    <a:pt x="3298" y="1910"/>
                  </a:lnTo>
                  <a:lnTo>
                    <a:pt x="138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9"/>
            <p:cNvSpPr/>
            <p:nvPr/>
          </p:nvSpPr>
          <p:spPr>
            <a:xfrm>
              <a:off x="3559772" y="8496146"/>
              <a:ext cx="114992" cy="128873"/>
            </a:xfrm>
            <a:custGeom>
              <a:avLst/>
              <a:gdLst/>
              <a:ahLst/>
              <a:cxnLst/>
              <a:rect l="l" t="t" r="r" b="b"/>
              <a:pathLst>
                <a:path w="3496" h="3918" extrusionOk="0">
                  <a:moveTo>
                    <a:pt x="1512" y="124"/>
                  </a:moveTo>
                  <a:lnTo>
                    <a:pt x="3347" y="1959"/>
                  </a:lnTo>
                  <a:lnTo>
                    <a:pt x="1512" y="3793"/>
                  </a:lnTo>
                  <a:lnTo>
                    <a:pt x="248" y="3793"/>
                  </a:lnTo>
                  <a:lnTo>
                    <a:pt x="2107" y="1959"/>
                  </a:lnTo>
                  <a:lnTo>
                    <a:pt x="248" y="124"/>
                  </a:lnTo>
                  <a:close/>
                  <a:moveTo>
                    <a:pt x="0" y="0"/>
                  </a:moveTo>
                  <a:lnTo>
                    <a:pt x="1959" y="1959"/>
                  </a:lnTo>
                  <a:lnTo>
                    <a:pt x="0" y="3917"/>
                  </a:lnTo>
                  <a:lnTo>
                    <a:pt x="1562" y="3917"/>
                  </a:lnTo>
                  <a:lnTo>
                    <a:pt x="3496" y="1959"/>
                  </a:lnTo>
                  <a:lnTo>
                    <a:pt x="15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9"/>
            <p:cNvSpPr/>
            <p:nvPr/>
          </p:nvSpPr>
          <p:spPr>
            <a:xfrm>
              <a:off x="3447251" y="8496146"/>
              <a:ext cx="114992" cy="128873"/>
            </a:xfrm>
            <a:custGeom>
              <a:avLst/>
              <a:gdLst/>
              <a:ahLst/>
              <a:cxnLst/>
              <a:rect l="l" t="t" r="r" b="b"/>
              <a:pathLst>
                <a:path w="3496" h="3918" extrusionOk="0">
                  <a:moveTo>
                    <a:pt x="1512" y="124"/>
                  </a:moveTo>
                  <a:lnTo>
                    <a:pt x="3347" y="1959"/>
                  </a:lnTo>
                  <a:lnTo>
                    <a:pt x="1512" y="3793"/>
                  </a:lnTo>
                  <a:lnTo>
                    <a:pt x="248" y="3793"/>
                  </a:lnTo>
                  <a:lnTo>
                    <a:pt x="2107" y="1959"/>
                  </a:lnTo>
                  <a:lnTo>
                    <a:pt x="248" y="124"/>
                  </a:lnTo>
                  <a:close/>
                  <a:moveTo>
                    <a:pt x="0" y="0"/>
                  </a:moveTo>
                  <a:lnTo>
                    <a:pt x="1959" y="1959"/>
                  </a:lnTo>
                  <a:lnTo>
                    <a:pt x="0" y="3917"/>
                  </a:lnTo>
                  <a:lnTo>
                    <a:pt x="1562" y="3917"/>
                  </a:lnTo>
                  <a:lnTo>
                    <a:pt x="3496" y="1959"/>
                  </a:lnTo>
                  <a:lnTo>
                    <a:pt x="15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7" name="Google Shape;387;p19"/>
          <p:cNvGrpSpPr/>
          <p:nvPr/>
        </p:nvGrpSpPr>
        <p:grpSpPr>
          <a:xfrm>
            <a:off x="6136052" y="4845502"/>
            <a:ext cx="260964" cy="141076"/>
            <a:chOff x="3395052" y="5034152"/>
            <a:chExt cx="260964" cy="141076"/>
          </a:xfrm>
        </p:grpSpPr>
        <p:sp>
          <p:nvSpPr>
            <p:cNvPr id="388" name="Google Shape;388;p19"/>
            <p:cNvSpPr/>
            <p:nvPr/>
          </p:nvSpPr>
          <p:spPr>
            <a:xfrm>
              <a:off x="3395052" y="5035764"/>
              <a:ext cx="119104" cy="137030"/>
            </a:xfrm>
            <a:custGeom>
              <a:avLst/>
              <a:gdLst/>
              <a:ahLst/>
              <a:cxnLst/>
              <a:rect l="l" t="t" r="r" b="b"/>
              <a:pathLst>
                <a:path w="3621" h="4166" extrusionOk="0">
                  <a:moveTo>
                    <a:pt x="2083" y="1"/>
                  </a:moveTo>
                  <a:lnTo>
                    <a:pt x="1" y="2083"/>
                  </a:lnTo>
                  <a:lnTo>
                    <a:pt x="2083" y="4165"/>
                  </a:lnTo>
                  <a:lnTo>
                    <a:pt x="3620" y="4165"/>
                  </a:lnTo>
                  <a:lnTo>
                    <a:pt x="1538" y="2083"/>
                  </a:lnTo>
                  <a:lnTo>
                    <a:pt x="36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9"/>
            <p:cNvSpPr/>
            <p:nvPr/>
          </p:nvSpPr>
          <p:spPr>
            <a:xfrm>
              <a:off x="3518987" y="5035764"/>
              <a:ext cx="118281" cy="137030"/>
            </a:xfrm>
            <a:custGeom>
              <a:avLst/>
              <a:gdLst/>
              <a:ahLst/>
              <a:cxnLst/>
              <a:rect l="l" t="t" r="r" b="b"/>
              <a:pathLst>
                <a:path w="3596" h="4166" extrusionOk="0">
                  <a:moveTo>
                    <a:pt x="2083" y="1"/>
                  </a:moveTo>
                  <a:lnTo>
                    <a:pt x="1" y="2083"/>
                  </a:lnTo>
                  <a:lnTo>
                    <a:pt x="2083" y="4165"/>
                  </a:lnTo>
                  <a:lnTo>
                    <a:pt x="3595" y="4165"/>
                  </a:lnTo>
                  <a:lnTo>
                    <a:pt x="1538" y="2083"/>
                  </a:lnTo>
                  <a:lnTo>
                    <a:pt x="359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9"/>
            <p:cNvSpPr/>
            <p:nvPr/>
          </p:nvSpPr>
          <p:spPr>
            <a:xfrm>
              <a:off x="3406466" y="5034152"/>
              <a:ext cx="126439" cy="141076"/>
            </a:xfrm>
            <a:custGeom>
              <a:avLst/>
              <a:gdLst/>
              <a:ahLst/>
              <a:cxnLst/>
              <a:rect l="l" t="t" r="r" b="b"/>
              <a:pathLst>
                <a:path w="3844" h="4289" extrusionOk="0">
                  <a:moveTo>
                    <a:pt x="3571" y="124"/>
                  </a:moveTo>
                  <a:lnTo>
                    <a:pt x="1538" y="2132"/>
                  </a:lnTo>
                  <a:lnTo>
                    <a:pt x="3571" y="4165"/>
                  </a:lnTo>
                  <a:lnTo>
                    <a:pt x="2182" y="4165"/>
                  </a:lnTo>
                  <a:lnTo>
                    <a:pt x="174" y="2132"/>
                  </a:lnTo>
                  <a:lnTo>
                    <a:pt x="2182" y="124"/>
                  </a:lnTo>
                  <a:close/>
                  <a:moveTo>
                    <a:pt x="2133" y="0"/>
                  </a:moveTo>
                  <a:lnTo>
                    <a:pt x="1" y="2132"/>
                  </a:lnTo>
                  <a:lnTo>
                    <a:pt x="2133" y="4289"/>
                  </a:lnTo>
                  <a:lnTo>
                    <a:pt x="3843" y="4289"/>
                  </a:lnTo>
                  <a:lnTo>
                    <a:pt x="1687" y="2132"/>
                  </a:lnTo>
                  <a:lnTo>
                    <a:pt x="38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9"/>
            <p:cNvSpPr/>
            <p:nvPr/>
          </p:nvSpPr>
          <p:spPr>
            <a:xfrm>
              <a:off x="3529610" y="5034152"/>
              <a:ext cx="126406" cy="141076"/>
            </a:xfrm>
            <a:custGeom>
              <a:avLst/>
              <a:gdLst/>
              <a:ahLst/>
              <a:cxnLst/>
              <a:rect l="l" t="t" r="r" b="b"/>
              <a:pathLst>
                <a:path w="3843" h="4289" extrusionOk="0">
                  <a:moveTo>
                    <a:pt x="3570" y="124"/>
                  </a:moveTo>
                  <a:lnTo>
                    <a:pt x="1537" y="2132"/>
                  </a:lnTo>
                  <a:lnTo>
                    <a:pt x="3570" y="4165"/>
                  </a:lnTo>
                  <a:lnTo>
                    <a:pt x="2206" y="4165"/>
                  </a:lnTo>
                  <a:lnTo>
                    <a:pt x="174" y="2132"/>
                  </a:lnTo>
                  <a:lnTo>
                    <a:pt x="2206" y="124"/>
                  </a:lnTo>
                  <a:close/>
                  <a:moveTo>
                    <a:pt x="2157" y="0"/>
                  </a:moveTo>
                  <a:lnTo>
                    <a:pt x="0" y="2132"/>
                  </a:lnTo>
                  <a:lnTo>
                    <a:pt x="2157" y="4289"/>
                  </a:lnTo>
                  <a:lnTo>
                    <a:pt x="3842" y="4289"/>
                  </a:lnTo>
                  <a:lnTo>
                    <a:pt x="1711" y="2132"/>
                  </a:lnTo>
                  <a:lnTo>
                    <a:pt x="38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2" name="Google Shape;392;p19"/>
          <p:cNvGrpSpPr/>
          <p:nvPr/>
        </p:nvGrpSpPr>
        <p:grpSpPr>
          <a:xfrm rot="-5400000">
            <a:off x="115479" y="3247180"/>
            <a:ext cx="364505" cy="133774"/>
            <a:chOff x="3608681" y="6271025"/>
            <a:chExt cx="364505" cy="133774"/>
          </a:xfrm>
        </p:grpSpPr>
        <p:sp>
          <p:nvSpPr>
            <p:cNvPr id="393" name="Google Shape;393;p19"/>
            <p:cNvSpPr/>
            <p:nvPr/>
          </p:nvSpPr>
          <p:spPr>
            <a:xfrm>
              <a:off x="3860628" y="6273492"/>
              <a:ext cx="112558" cy="129662"/>
            </a:xfrm>
            <a:custGeom>
              <a:avLst/>
              <a:gdLst/>
              <a:ahLst/>
              <a:cxnLst/>
              <a:rect l="l" t="t" r="r" b="b"/>
              <a:pathLst>
                <a:path w="3422" h="3942" extrusionOk="0">
                  <a:moveTo>
                    <a:pt x="1" y="0"/>
                  </a:moveTo>
                  <a:lnTo>
                    <a:pt x="1959" y="1959"/>
                  </a:lnTo>
                  <a:lnTo>
                    <a:pt x="1" y="3942"/>
                  </a:lnTo>
                  <a:lnTo>
                    <a:pt x="1438" y="3942"/>
                  </a:lnTo>
                  <a:lnTo>
                    <a:pt x="3422" y="1959"/>
                  </a:lnTo>
                  <a:lnTo>
                    <a:pt x="143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9"/>
            <p:cNvSpPr/>
            <p:nvPr/>
          </p:nvSpPr>
          <p:spPr>
            <a:xfrm>
              <a:off x="3743206" y="6273492"/>
              <a:ext cx="112558" cy="129662"/>
            </a:xfrm>
            <a:custGeom>
              <a:avLst/>
              <a:gdLst/>
              <a:ahLst/>
              <a:cxnLst/>
              <a:rect l="l" t="t" r="r" b="b"/>
              <a:pathLst>
                <a:path w="3422" h="3942" extrusionOk="0">
                  <a:moveTo>
                    <a:pt x="1" y="0"/>
                  </a:moveTo>
                  <a:lnTo>
                    <a:pt x="1984" y="1959"/>
                  </a:lnTo>
                  <a:lnTo>
                    <a:pt x="1" y="3942"/>
                  </a:lnTo>
                  <a:lnTo>
                    <a:pt x="1464" y="3942"/>
                  </a:lnTo>
                  <a:lnTo>
                    <a:pt x="3422" y="1959"/>
                  </a:lnTo>
                  <a:lnTo>
                    <a:pt x="14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9"/>
            <p:cNvSpPr/>
            <p:nvPr/>
          </p:nvSpPr>
          <p:spPr>
            <a:xfrm>
              <a:off x="3625817" y="6273492"/>
              <a:ext cx="113380" cy="129662"/>
            </a:xfrm>
            <a:custGeom>
              <a:avLst/>
              <a:gdLst/>
              <a:ahLst/>
              <a:cxnLst/>
              <a:rect l="l" t="t" r="r" b="b"/>
              <a:pathLst>
                <a:path w="3447" h="3942" extrusionOk="0">
                  <a:moveTo>
                    <a:pt x="0" y="0"/>
                  </a:moveTo>
                  <a:lnTo>
                    <a:pt x="1983" y="1959"/>
                  </a:lnTo>
                  <a:lnTo>
                    <a:pt x="0" y="3942"/>
                  </a:lnTo>
                  <a:lnTo>
                    <a:pt x="1463" y="3942"/>
                  </a:lnTo>
                  <a:lnTo>
                    <a:pt x="3446" y="1959"/>
                  </a:lnTo>
                  <a:lnTo>
                    <a:pt x="14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9"/>
            <p:cNvSpPr/>
            <p:nvPr/>
          </p:nvSpPr>
          <p:spPr>
            <a:xfrm>
              <a:off x="3842702" y="6271025"/>
              <a:ext cx="119893" cy="133774"/>
            </a:xfrm>
            <a:custGeom>
              <a:avLst/>
              <a:gdLst/>
              <a:ahLst/>
              <a:cxnLst/>
              <a:rect l="l" t="t" r="r" b="b"/>
              <a:pathLst>
                <a:path w="3645" h="4067" extrusionOk="0">
                  <a:moveTo>
                    <a:pt x="1562" y="125"/>
                  </a:moveTo>
                  <a:lnTo>
                    <a:pt x="3496" y="2034"/>
                  </a:lnTo>
                  <a:lnTo>
                    <a:pt x="1562" y="3967"/>
                  </a:lnTo>
                  <a:lnTo>
                    <a:pt x="273" y="3967"/>
                  </a:lnTo>
                  <a:lnTo>
                    <a:pt x="2182" y="2034"/>
                  </a:lnTo>
                  <a:lnTo>
                    <a:pt x="273" y="125"/>
                  </a:lnTo>
                  <a:close/>
                  <a:moveTo>
                    <a:pt x="0" y="1"/>
                  </a:moveTo>
                  <a:lnTo>
                    <a:pt x="2033" y="2034"/>
                  </a:lnTo>
                  <a:lnTo>
                    <a:pt x="0" y="4066"/>
                  </a:lnTo>
                  <a:lnTo>
                    <a:pt x="1612" y="4066"/>
                  </a:lnTo>
                  <a:lnTo>
                    <a:pt x="3644" y="2034"/>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9"/>
            <p:cNvSpPr/>
            <p:nvPr/>
          </p:nvSpPr>
          <p:spPr>
            <a:xfrm>
              <a:off x="3725281" y="6271025"/>
              <a:ext cx="119893" cy="133774"/>
            </a:xfrm>
            <a:custGeom>
              <a:avLst/>
              <a:gdLst/>
              <a:ahLst/>
              <a:cxnLst/>
              <a:rect l="l" t="t" r="r" b="b"/>
              <a:pathLst>
                <a:path w="3645" h="4067" extrusionOk="0">
                  <a:moveTo>
                    <a:pt x="1587" y="125"/>
                  </a:moveTo>
                  <a:lnTo>
                    <a:pt x="3496" y="2034"/>
                  </a:lnTo>
                  <a:lnTo>
                    <a:pt x="1587" y="3967"/>
                  </a:lnTo>
                  <a:lnTo>
                    <a:pt x="273" y="3967"/>
                  </a:lnTo>
                  <a:lnTo>
                    <a:pt x="2182" y="2034"/>
                  </a:lnTo>
                  <a:lnTo>
                    <a:pt x="273" y="125"/>
                  </a:lnTo>
                  <a:close/>
                  <a:moveTo>
                    <a:pt x="1" y="1"/>
                  </a:moveTo>
                  <a:lnTo>
                    <a:pt x="2033" y="2034"/>
                  </a:lnTo>
                  <a:lnTo>
                    <a:pt x="1" y="4066"/>
                  </a:lnTo>
                  <a:lnTo>
                    <a:pt x="1612" y="4066"/>
                  </a:lnTo>
                  <a:lnTo>
                    <a:pt x="3645" y="2034"/>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9"/>
            <p:cNvSpPr/>
            <p:nvPr/>
          </p:nvSpPr>
          <p:spPr>
            <a:xfrm>
              <a:off x="3608681" y="6271025"/>
              <a:ext cx="119893" cy="133774"/>
            </a:xfrm>
            <a:custGeom>
              <a:avLst/>
              <a:gdLst/>
              <a:ahLst/>
              <a:cxnLst/>
              <a:rect l="l" t="t" r="r" b="b"/>
              <a:pathLst>
                <a:path w="3645" h="4067" extrusionOk="0">
                  <a:moveTo>
                    <a:pt x="1562" y="125"/>
                  </a:moveTo>
                  <a:lnTo>
                    <a:pt x="3471" y="2034"/>
                  </a:lnTo>
                  <a:lnTo>
                    <a:pt x="1562" y="3967"/>
                  </a:lnTo>
                  <a:lnTo>
                    <a:pt x="249" y="3967"/>
                  </a:lnTo>
                  <a:lnTo>
                    <a:pt x="2182" y="2034"/>
                  </a:lnTo>
                  <a:lnTo>
                    <a:pt x="249" y="125"/>
                  </a:lnTo>
                  <a:close/>
                  <a:moveTo>
                    <a:pt x="1" y="1"/>
                  </a:moveTo>
                  <a:lnTo>
                    <a:pt x="2033" y="2034"/>
                  </a:lnTo>
                  <a:lnTo>
                    <a:pt x="1" y="4066"/>
                  </a:lnTo>
                  <a:lnTo>
                    <a:pt x="1612" y="4066"/>
                  </a:lnTo>
                  <a:lnTo>
                    <a:pt x="3645" y="2034"/>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9" name="Google Shape;399;p19"/>
          <p:cNvGrpSpPr/>
          <p:nvPr/>
        </p:nvGrpSpPr>
        <p:grpSpPr>
          <a:xfrm>
            <a:off x="253590" y="1602779"/>
            <a:ext cx="111035" cy="127178"/>
            <a:chOff x="3196915" y="4748804"/>
            <a:chExt cx="111035" cy="127178"/>
          </a:xfrm>
        </p:grpSpPr>
        <p:sp>
          <p:nvSpPr>
            <p:cNvPr id="400" name="Google Shape;400;p19"/>
            <p:cNvSpPr/>
            <p:nvPr/>
          </p:nvSpPr>
          <p:spPr>
            <a:xfrm>
              <a:off x="3196915" y="4771582"/>
              <a:ext cx="97066" cy="104401"/>
            </a:xfrm>
            <a:custGeom>
              <a:avLst/>
              <a:gdLst/>
              <a:ahLst/>
              <a:cxnLst/>
              <a:rect l="l" t="t" r="r" b="b"/>
              <a:pathLst>
                <a:path w="2951" h="3174" extrusionOk="0">
                  <a:moveTo>
                    <a:pt x="1463" y="1"/>
                  </a:moveTo>
                  <a:lnTo>
                    <a:pt x="1" y="844"/>
                  </a:lnTo>
                  <a:lnTo>
                    <a:pt x="1" y="869"/>
                  </a:lnTo>
                  <a:lnTo>
                    <a:pt x="1" y="2331"/>
                  </a:lnTo>
                  <a:lnTo>
                    <a:pt x="1463" y="3174"/>
                  </a:lnTo>
                  <a:lnTo>
                    <a:pt x="2951" y="2331"/>
                  </a:lnTo>
                  <a:lnTo>
                    <a:pt x="2951" y="844"/>
                  </a:lnTo>
                  <a:lnTo>
                    <a:pt x="14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1" name="Google Shape;401;p19"/>
            <p:cNvGrpSpPr/>
            <p:nvPr/>
          </p:nvGrpSpPr>
          <p:grpSpPr>
            <a:xfrm>
              <a:off x="3208418" y="4748804"/>
              <a:ext cx="99533" cy="107690"/>
              <a:chOff x="1805425" y="934125"/>
              <a:chExt cx="75650" cy="81850"/>
            </a:xfrm>
          </p:grpSpPr>
          <p:sp>
            <p:nvSpPr>
              <p:cNvPr id="402" name="Google Shape;402;p19"/>
              <p:cNvSpPr/>
              <p:nvPr/>
            </p:nvSpPr>
            <p:spPr>
              <a:xfrm>
                <a:off x="1842625" y="955200"/>
                <a:ext cx="38450" cy="60775"/>
              </a:xfrm>
              <a:custGeom>
                <a:avLst/>
                <a:gdLst/>
                <a:ahLst/>
                <a:cxnLst/>
                <a:rect l="l" t="t" r="r" b="b"/>
                <a:pathLst>
                  <a:path w="1538" h="2431" extrusionOk="0">
                    <a:moveTo>
                      <a:pt x="1463" y="125"/>
                    </a:moveTo>
                    <a:lnTo>
                      <a:pt x="1463" y="1513"/>
                    </a:lnTo>
                    <a:lnTo>
                      <a:pt x="75" y="2306"/>
                    </a:lnTo>
                    <a:lnTo>
                      <a:pt x="75" y="918"/>
                    </a:lnTo>
                    <a:lnTo>
                      <a:pt x="1463" y="125"/>
                    </a:lnTo>
                    <a:close/>
                    <a:moveTo>
                      <a:pt x="1537" y="1"/>
                    </a:moveTo>
                    <a:lnTo>
                      <a:pt x="0" y="893"/>
                    </a:lnTo>
                    <a:lnTo>
                      <a:pt x="0" y="2430"/>
                    </a:lnTo>
                    <a:lnTo>
                      <a:pt x="1537" y="1562"/>
                    </a:lnTo>
                    <a:lnTo>
                      <a:pt x="15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9"/>
              <p:cNvSpPr/>
              <p:nvPr/>
            </p:nvSpPr>
            <p:spPr>
              <a:xfrm>
                <a:off x="1805425" y="955200"/>
                <a:ext cx="39075" cy="60775"/>
              </a:xfrm>
              <a:custGeom>
                <a:avLst/>
                <a:gdLst/>
                <a:ahLst/>
                <a:cxnLst/>
                <a:rect l="l" t="t" r="r" b="b"/>
                <a:pathLst>
                  <a:path w="1563" h="2431" extrusionOk="0">
                    <a:moveTo>
                      <a:pt x="100" y="125"/>
                    </a:moveTo>
                    <a:lnTo>
                      <a:pt x="1488" y="918"/>
                    </a:lnTo>
                    <a:lnTo>
                      <a:pt x="1488" y="2306"/>
                    </a:lnTo>
                    <a:lnTo>
                      <a:pt x="100" y="1513"/>
                    </a:lnTo>
                    <a:lnTo>
                      <a:pt x="100" y="125"/>
                    </a:lnTo>
                    <a:close/>
                    <a:moveTo>
                      <a:pt x="1" y="1"/>
                    </a:moveTo>
                    <a:lnTo>
                      <a:pt x="1" y="1562"/>
                    </a:lnTo>
                    <a:lnTo>
                      <a:pt x="1563" y="2430"/>
                    </a:lnTo>
                    <a:lnTo>
                      <a:pt x="1563" y="893"/>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9"/>
              <p:cNvSpPr/>
              <p:nvPr/>
            </p:nvSpPr>
            <p:spPr>
              <a:xfrm>
                <a:off x="1805425" y="934125"/>
                <a:ext cx="75650" cy="44650"/>
              </a:xfrm>
              <a:custGeom>
                <a:avLst/>
                <a:gdLst/>
                <a:ahLst/>
                <a:cxnLst/>
                <a:rect l="l" t="t" r="r" b="b"/>
                <a:pathLst>
                  <a:path w="3026" h="1786" extrusionOk="0">
                    <a:moveTo>
                      <a:pt x="1513" y="100"/>
                    </a:moveTo>
                    <a:lnTo>
                      <a:pt x="2926" y="893"/>
                    </a:lnTo>
                    <a:lnTo>
                      <a:pt x="1513" y="1711"/>
                    </a:lnTo>
                    <a:lnTo>
                      <a:pt x="125" y="893"/>
                    </a:lnTo>
                    <a:lnTo>
                      <a:pt x="1513" y="100"/>
                    </a:lnTo>
                    <a:close/>
                    <a:moveTo>
                      <a:pt x="1513" y="1"/>
                    </a:moveTo>
                    <a:lnTo>
                      <a:pt x="1" y="868"/>
                    </a:lnTo>
                    <a:lnTo>
                      <a:pt x="1" y="918"/>
                    </a:lnTo>
                    <a:lnTo>
                      <a:pt x="1513" y="1786"/>
                    </a:lnTo>
                    <a:lnTo>
                      <a:pt x="3025" y="918"/>
                    </a:lnTo>
                    <a:lnTo>
                      <a:pt x="3025" y="868"/>
                    </a:lnTo>
                    <a:lnTo>
                      <a:pt x="15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05" name="Google Shape;405;p19"/>
          <p:cNvGrpSpPr/>
          <p:nvPr/>
        </p:nvGrpSpPr>
        <p:grpSpPr>
          <a:xfrm>
            <a:off x="8207914" y="4670600"/>
            <a:ext cx="79139" cy="71804"/>
            <a:chOff x="2964539" y="4931400"/>
            <a:chExt cx="79139" cy="71804"/>
          </a:xfrm>
        </p:grpSpPr>
        <p:sp>
          <p:nvSpPr>
            <p:cNvPr id="406" name="Google Shape;406;p19"/>
            <p:cNvSpPr/>
            <p:nvPr/>
          </p:nvSpPr>
          <p:spPr>
            <a:xfrm>
              <a:off x="2964539" y="4933044"/>
              <a:ext cx="68548" cy="68515"/>
            </a:xfrm>
            <a:custGeom>
              <a:avLst/>
              <a:gdLst/>
              <a:ahLst/>
              <a:cxnLst/>
              <a:rect l="l" t="t" r="r" b="b"/>
              <a:pathLst>
                <a:path w="2084" h="2083" extrusionOk="0">
                  <a:moveTo>
                    <a:pt x="422" y="0"/>
                  </a:moveTo>
                  <a:lnTo>
                    <a:pt x="1" y="422"/>
                  </a:lnTo>
                  <a:lnTo>
                    <a:pt x="422" y="818"/>
                  </a:lnTo>
                  <a:lnTo>
                    <a:pt x="621" y="1041"/>
                  </a:lnTo>
                  <a:lnTo>
                    <a:pt x="422" y="1240"/>
                  </a:lnTo>
                  <a:lnTo>
                    <a:pt x="1" y="1661"/>
                  </a:lnTo>
                  <a:lnTo>
                    <a:pt x="422" y="2083"/>
                  </a:lnTo>
                  <a:lnTo>
                    <a:pt x="844" y="1661"/>
                  </a:lnTo>
                  <a:lnTo>
                    <a:pt x="1042" y="1463"/>
                  </a:lnTo>
                  <a:lnTo>
                    <a:pt x="1240" y="1661"/>
                  </a:lnTo>
                  <a:lnTo>
                    <a:pt x="1662" y="2083"/>
                  </a:lnTo>
                  <a:lnTo>
                    <a:pt x="2083" y="1661"/>
                  </a:lnTo>
                  <a:lnTo>
                    <a:pt x="1662" y="1240"/>
                  </a:lnTo>
                  <a:lnTo>
                    <a:pt x="1463" y="1041"/>
                  </a:lnTo>
                  <a:lnTo>
                    <a:pt x="1662" y="818"/>
                  </a:lnTo>
                  <a:lnTo>
                    <a:pt x="2083" y="422"/>
                  </a:lnTo>
                  <a:lnTo>
                    <a:pt x="1662" y="0"/>
                  </a:lnTo>
                  <a:lnTo>
                    <a:pt x="1240" y="422"/>
                  </a:lnTo>
                  <a:lnTo>
                    <a:pt x="1042" y="620"/>
                  </a:lnTo>
                  <a:lnTo>
                    <a:pt x="844" y="422"/>
                  </a:lnTo>
                  <a:lnTo>
                    <a:pt x="4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9"/>
            <p:cNvSpPr/>
            <p:nvPr/>
          </p:nvSpPr>
          <p:spPr>
            <a:xfrm>
              <a:off x="2971873" y="4931400"/>
              <a:ext cx="71804" cy="71804"/>
            </a:xfrm>
            <a:custGeom>
              <a:avLst/>
              <a:gdLst/>
              <a:ahLst/>
              <a:cxnLst/>
              <a:rect l="l" t="t" r="r" b="b"/>
              <a:pathLst>
                <a:path w="2183" h="2183" extrusionOk="0">
                  <a:moveTo>
                    <a:pt x="1736" y="75"/>
                  </a:moveTo>
                  <a:lnTo>
                    <a:pt x="2108" y="472"/>
                  </a:lnTo>
                  <a:lnTo>
                    <a:pt x="1488" y="1091"/>
                  </a:lnTo>
                  <a:lnTo>
                    <a:pt x="2108" y="1711"/>
                  </a:lnTo>
                  <a:lnTo>
                    <a:pt x="1736" y="2108"/>
                  </a:lnTo>
                  <a:lnTo>
                    <a:pt x="1092" y="1463"/>
                  </a:lnTo>
                  <a:lnTo>
                    <a:pt x="472" y="2108"/>
                  </a:lnTo>
                  <a:lnTo>
                    <a:pt x="100" y="1711"/>
                  </a:lnTo>
                  <a:lnTo>
                    <a:pt x="720" y="1091"/>
                  </a:lnTo>
                  <a:lnTo>
                    <a:pt x="100" y="472"/>
                  </a:lnTo>
                  <a:lnTo>
                    <a:pt x="472" y="75"/>
                  </a:lnTo>
                  <a:lnTo>
                    <a:pt x="1092" y="720"/>
                  </a:lnTo>
                  <a:lnTo>
                    <a:pt x="1736" y="75"/>
                  </a:lnTo>
                  <a:close/>
                  <a:moveTo>
                    <a:pt x="472" y="1"/>
                  </a:moveTo>
                  <a:lnTo>
                    <a:pt x="1" y="472"/>
                  </a:lnTo>
                  <a:lnTo>
                    <a:pt x="646" y="1091"/>
                  </a:lnTo>
                  <a:lnTo>
                    <a:pt x="1" y="1711"/>
                  </a:lnTo>
                  <a:lnTo>
                    <a:pt x="472" y="2182"/>
                  </a:lnTo>
                  <a:lnTo>
                    <a:pt x="1092" y="1538"/>
                  </a:lnTo>
                  <a:lnTo>
                    <a:pt x="1736" y="2182"/>
                  </a:lnTo>
                  <a:lnTo>
                    <a:pt x="2182" y="1711"/>
                  </a:lnTo>
                  <a:lnTo>
                    <a:pt x="1563" y="1091"/>
                  </a:lnTo>
                  <a:lnTo>
                    <a:pt x="2182" y="472"/>
                  </a:lnTo>
                  <a:lnTo>
                    <a:pt x="1736" y="1"/>
                  </a:lnTo>
                  <a:lnTo>
                    <a:pt x="1092" y="620"/>
                  </a:lnTo>
                  <a:lnTo>
                    <a:pt x="4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8" name="Google Shape;408;p19"/>
          <p:cNvGrpSpPr/>
          <p:nvPr/>
        </p:nvGrpSpPr>
        <p:grpSpPr>
          <a:xfrm>
            <a:off x="510824" y="757858"/>
            <a:ext cx="293748" cy="298803"/>
            <a:chOff x="2300600" y="1393350"/>
            <a:chExt cx="143825" cy="146300"/>
          </a:xfrm>
        </p:grpSpPr>
        <p:sp>
          <p:nvSpPr>
            <p:cNvPr id="409" name="Google Shape;409;p19"/>
            <p:cNvSpPr/>
            <p:nvPr/>
          </p:nvSpPr>
          <p:spPr>
            <a:xfrm>
              <a:off x="2334075" y="1404525"/>
              <a:ext cx="76875" cy="1875"/>
            </a:xfrm>
            <a:custGeom>
              <a:avLst/>
              <a:gdLst/>
              <a:ahLst/>
              <a:cxnLst/>
              <a:rect l="l" t="t" r="r" b="b"/>
              <a:pathLst>
                <a:path w="3075" h="75" extrusionOk="0">
                  <a:moveTo>
                    <a:pt x="1" y="0"/>
                  </a:moveTo>
                  <a:lnTo>
                    <a:pt x="1" y="74"/>
                  </a:lnTo>
                  <a:lnTo>
                    <a:pt x="3074" y="74"/>
                  </a:lnTo>
                  <a:lnTo>
                    <a:pt x="30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9"/>
            <p:cNvSpPr/>
            <p:nvPr/>
          </p:nvSpPr>
          <p:spPr>
            <a:xfrm>
              <a:off x="2352675" y="1393350"/>
              <a:ext cx="39675" cy="1275"/>
            </a:xfrm>
            <a:custGeom>
              <a:avLst/>
              <a:gdLst/>
              <a:ahLst/>
              <a:cxnLst/>
              <a:rect l="l" t="t" r="r" b="b"/>
              <a:pathLst>
                <a:path w="1587" h="51" extrusionOk="0">
                  <a:moveTo>
                    <a:pt x="0" y="1"/>
                  </a:moveTo>
                  <a:lnTo>
                    <a:pt x="0" y="50"/>
                  </a:lnTo>
                  <a:lnTo>
                    <a:pt x="1587" y="50"/>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9"/>
            <p:cNvSpPr/>
            <p:nvPr/>
          </p:nvSpPr>
          <p:spPr>
            <a:xfrm>
              <a:off x="2352675" y="1537750"/>
              <a:ext cx="39675" cy="1900"/>
            </a:xfrm>
            <a:custGeom>
              <a:avLst/>
              <a:gdLst/>
              <a:ahLst/>
              <a:cxnLst/>
              <a:rect l="l" t="t" r="r" b="b"/>
              <a:pathLst>
                <a:path w="1587" h="76" extrusionOk="0">
                  <a:moveTo>
                    <a:pt x="0" y="1"/>
                  </a:moveTo>
                  <a:lnTo>
                    <a:pt x="0" y="75"/>
                  </a:lnTo>
                  <a:lnTo>
                    <a:pt x="1587" y="75"/>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9"/>
            <p:cNvSpPr/>
            <p:nvPr/>
          </p:nvSpPr>
          <p:spPr>
            <a:xfrm>
              <a:off x="2320450" y="1415675"/>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9"/>
            <p:cNvSpPr/>
            <p:nvPr/>
          </p:nvSpPr>
          <p:spPr>
            <a:xfrm>
              <a:off x="2311775" y="1426825"/>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9"/>
            <p:cNvSpPr/>
            <p:nvPr/>
          </p:nvSpPr>
          <p:spPr>
            <a:xfrm>
              <a:off x="2305575" y="143797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9"/>
            <p:cNvSpPr/>
            <p:nvPr/>
          </p:nvSpPr>
          <p:spPr>
            <a:xfrm>
              <a:off x="2301850" y="1449125"/>
              <a:ext cx="140700" cy="1900"/>
            </a:xfrm>
            <a:custGeom>
              <a:avLst/>
              <a:gdLst/>
              <a:ahLst/>
              <a:cxnLst/>
              <a:rect l="l" t="t" r="r" b="b"/>
              <a:pathLst>
                <a:path w="5628" h="76" extrusionOk="0">
                  <a:moveTo>
                    <a:pt x="0" y="1"/>
                  </a:moveTo>
                  <a:lnTo>
                    <a:pt x="0" y="75"/>
                  </a:lnTo>
                  <a:lnTo>
                    <a:pt x="5628" y="75"/>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9"/>
            <p:cNvSpPr/>
            <p:nvPr/>
          </p:nvSpPr>
          <p:spPr>
            <a:xfrm>
              <a:off x="2300600" y="146030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9"/>
            <p:cNvSpPr/>
            <p:nvPr/>
          </p:nvSpPr>
          <p:spPr>
            <a:xfrm>
              <a:off x="2300600" y="147145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9"/>
            <p:cNvSpPr/>
            <p:nvPr/>
          </p:nvSpPr>
          <p:spPr>
            <a:xfrm>
              <a:off x="2301850" y="1482600"/>
              <a:ext cx="140700" cy="1275"/>
            </a:xfrm>
            <a:custGeom>
              <a:avLst/>
              <a:gdLst/>
              <a:ahLst/>
              <a:cxnLst/>
              <a:rect l="l" t="t" r="r" b="b"/>
              <a:pathLst>
                <a:path w="5628" h="51" extrusionOk="0">
                  <a:moveTo>
                    <a:pt x="0" y="1"/>
                  </a:moveTo>
                  <a:lnTo>
                    <a:pt x="0" y="50"/>
                  </a:lnTo>
                  <a:lnTo>
                    <a:pt x="5628" y="50"/>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9"/>
            <p:cNvSpPr/>
            <p:nvPr/>
          </p:nvSpPr>
          <p:spPr>
            <a:xfrm>
              <a:off x="2305575" y="149312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9"/>
            <p:cNvSpPr/>
            <p:nvPr/>
          </p:nvSpPr>
          <p:spPr>
            <a:xfrm>
              <a:off x="2311775" y="1504300"/>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9"/>
            <p:cNvSpPr/>
            <p:nvPr/>
          </p:nvSpPr>
          <p:spPr>
            <a:xfrm>
              <a:off x="2320450" y="1515450"/>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9"/>
            <p:cNvSpPr/>
            <p:nvPr/>
          </p:nvSpPr>
          <p:spPr>
            <a:xfrm>
              <a:off x="2334075" y="1526600"/>
              <a:ext cx="76875" cy="1875"/>
            </a:xfrm>
            <a:custGeom>
              <a:avLst/>
              <a:gdLst/>
              <a:ahLst/>
              <a:cxnLst/>
              <a:rect l="l" t="t" r="r" b="b"/>
              <a:pathLst>
                <a:path w="3075" h="75" extrusionOk="0">
                  <a:moveTo>
                    <a:pt x="1" y="1"/>
                  </a:moveTo>
                  <a:lnTo>
                    <a:pt x="1" y="75"/>
                  </a:lnTo>
                  <a:lnTo>
                    <a:pt x="3074" y="75"/>
                  </a:lnTo>
                  <a:lnTo>
                    <a:pt x="30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3" name="Google Shape;423;p19"/>
          <p:cNvGrpSpPr/>
          <p:nvPr/>
        </p:nvGrpSpPr>
        <p:grpSpPr>
          <a:xfrm>
            <a:off x="8813961" y="4513170"/>
            <a:ext cx="293748" cy="298803"/>
            <a:chOff x="2300600" y="1393350"/>
            <a:chExt cx="143825" cy="146300"/>
          </a:xfrm>
        </p:grpSpPr>
        <p:sp>
          <p:nvSpPr>
            <p:cNvPr id="424" name="Google Shape;424;p19"/>
            <p:cNvSpPr/>
            <p:nvPr/>
          </p:nvSpPr>
          <p:spPr>
            <a:xfrm>
              <a:off x="2334075" y="1404525"/>
              <a:ext cx="76875" cy="1875"/>
            </a:xfrm>
            <a:custGeom>
              <a:avLst/>
              <a:gdLst/>
              <a:ahLst/>
              <a:cxnLst/>
              <a:rect l="l" t="t" r="r" b="b"/>
              <a:pathLst>
                <a:path w="3075" h="75" extrusionOk="0">
                  <a:moveTo>
                    <a:pt x="1" y="0"/>
                  </a:moveTo>
                  <a:lnTo>
                    <a:pt x="1" y="74"/>
                  </a:lnTo>
                  <a:lnTo>
                    <a:pt x="3074" y="74"/>
                  </a:lnTo>
                  <a:lnTo>
                    <a:pt x="30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9"/>
            <p:cNvSpPr/>
            <p:nvPr/>
          </p:nvSpPr>
          <p:spPr>
            <a:xfrm>
              <a:off x="2352675" y="1393350"/>
              <a:ext cx="39675" cy="1275"/>
            </a:xfrm>
            <a:custGeom>
              <a:avLst/>
              <a:gdLst/>
              <a:ahLst/>
              <a:cxnLst/>
              <a:rect l="l" t="t" r="r" b="b"/>
              <a:pathLst>
                <a:path w="1587" h="51" extrusionOk="0">
                  <a:moveTo>
                    <a:pt x="0" y="1"/>
                  </a:moveTo>
                  <a:lnTo>
                    <a:pt x="0" y="50"/>
                  </a:lnTo>
                  <a:lnTo>
                    <a:pt x="1587" y="50"/>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9"/>
            <p:cNvSpPr/>
            <p:nvPr/>
          </p:nvSpPr>
          <p:spPr>
            <a:xfrm>
              <a:off x="2352675" y="1537750"/>
              <a:ext cx="39675" cy="1900"/>
            </a:xfrm>
            <a:custGeom>
              <a:avLst/>
              <a:gdLst/>
              <a:ahLst/>
              <a:cxnLst/>
              <a:rect l="l" t="t" r="r" b="b"/>
              <a:pathLst>
                <a:path w="1587" h="76" extrusionOk="0">
                  <a:moveTo>
                    <a:pt x="0" y="1"/>
                  </a:moveTo>
                  <a:lnTo>
                    <a:pt x="0" y="75"/>
                  </a:lnTo>
                  <a:lnTo>
                    <a:pt x="1587" y="75"/>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9"/>
            <p:cNvSpPr/>
            <p:nvPr/>
          </p:nvSpPr>
          <p:spPr>
            <a:xfrm>
              <a:off x="2320450" y="1415675"/>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9"/>
            <p:cNvSpPr/>
            <p:nvPr/>
          </p:nvSpPr>
          <p:spPr>
            <a:xfrm>
              <a:off x="2311775" y="1426825"/>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9"/>
            <p:cNvSpPr/>
            <p:nvPr/>
          </p:nvSpPr>
          <p:spPr>
            <a:xfrm>
              <a:off x="2305575" y="143797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9"/>
            <p:cNvSpPr/>
            <p:nvPr/>
          </p:nvSpPr>
          <p:spPr>
            <a:xfrm>
              <a:off x="2301850" y="1449125"/>
              <a:ext cx="140700" cy="1900"/>
            </a:xfrm>
            <a:custGeom>
              <a:avLst/>
              <a:gdLst/>
              <a:ahLst/>
              <a:cxnLst/>
              <a:rect l="l" t="t" r="r" b="b"/>
              <a:pathLst>
                <a:path w="5628" h="76" extrusionOk="0">
                  <a:moveTo>
                    <a:pt x="0" y="1"/>
                  </a:moveTo>
                  <a:lnTo>
                    <a:pt x="0" y="75"/>
                  </a:lnTo>
                  <a:lnTo>
                    <a:pt x="5628" y="75"/>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9"/>
            <p:cNvSpPr/>
            <p:nvPr/>
          </p:nvSpPr>
          <p:spPr>
            <a:xfrm>
              <a:off x="2300600" y="146030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9"/>
            <p:cNvSpPr/>
            <p:nvPr/>
          </p:nvSpPr>
          <p:spPr>
            <a:xfrm>
              <a:off x="2300600" y="147145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9"/>
            <p:cNvSpPr/>
            <p:nvPr/>
          </p:nvSpPr>
          <p:spPr>
            <a:xfrm>
              <a:off x="2301850" y="1482600"/>
              <a:ext cx="140700" cy="1275"/>
            </a:xfrm>
            <a:custGeom>
              <a:avLst/>
              <a:gdLst/>
              <a:ahLst/>
              <a:cxnLst/>
              <a:rect l="l" t="t" r="r" b="b"/>
              <a:pathLst>
                <a:path w="5628" h="51" extrusionOk="0">
                  <a:moveTo>
                    <a:pt x="0" y="1"/>
                  </a:moveTo>
                  <a:lnTo>
                    <a:pt x="0" y="50"/>
                  </a:lnTo>
                  <a:lnTo>
                    <a:pt x="5628" y="50"/>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9"/>
            <p:cNvSpPr/>
            <p:nvPr/>
          </p:nvSpPr>
          <p:spPr>
            <a:xfrm>
              <a:off x="2305575" y="149312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9"/>
            <p:cNvSpPr/>
            <p:nvPr/>
          </p:nvSpPr>
          <p:spPr>
            <a:xfrm>
              <a:off x="2311775" y="1504300"/>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9"/>
            <p:cNvSpPr/>
            <p:nvPr/>
          </p:nvSpPr>
          <p:spPr>
            <a:xfrm>
              <a:off x="2320450" y="1515450"/>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9"/>
            <p:cNvSpPr/>
            <p:nvPr/>
          </p:nvSpPr>
          <p:spPr>
            <a:xfrm>
              <a:off x="2334075" y="1526600"/>
              <a:ext cx="76875" cy="1875"/>
            </a:xfrm>
            <a:custGeom>
              <a:avLst/>
              <a:gdLst/>
              <a:ahLst/>
              <a:cxnLst/>
              <a:rect l="l" t="t" r="r" b="b"/>
              <a:pathLst>
                <a:path w="3075" h="75" extrusionOk="0">
                  <a:moveTo>
                    <a:pt x="1" y="1"/>
                  </a:moveTo>
                  <a:lnTo>
                    <a:pt x="1" y="75"/>
                  </a:lnTo>
                  <a:lnTo>
                    <a:pt x="3074" y="75"/>
                  </a:lnTo>
                  <a:lnTo>
                    <a:pt x="30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 name="Google Shape;438;p19"/>
          <p:cNvGrpSpPr/>
          <p:nvPr/>
        </p:nvGrpSpPr>
        <p:grpSpPr>
          <a:xfrm>
            <a:off x="926899" y="4742408"/>
            <a:ext cx="293748" cy="298803"/>
            <a:chOff x="2300600" y="1393350"/>
            <a:chExt cx="143825" cy="146300"/>
          </a:xfrm>
        </p:grpSpPr>
        <p:sp>
          <p:nvSpPr>
            <p:cNvPr id="439" name="Google Shape;439;p19"/>
            <p:cNvSpPr/>
            <p:nvPr/>
          </p:nvSpPr>
          <p:spPr>
            <a:xfrm>
              <a:off x="2334075" y="1404525"/>
              <a:ext cx="76875" cy="1875"/>
            </a:xfrm>
            <a:custGeom>
              <a:avLst/>
              <a:gdLst/>
              <a:ahLst/>
              <a:cxnLst/>
              <a:rect l="l" t="t" r="r" b="b"/>
              <a:pathLst>
                <a:path w="3075" h="75" extrusionOk="0">
                  <a:moveTo>
                    <a:pt x="1" y="0"/>
                  </a:moveTo>
                  <a:lnTo>
                    <a:pt x="1" y="74"/>
                  </a:lnTo>
                  <a:lnTo>
                    <a:pt x="3074" y="74"/>
                  </a:lnTo>
                  <a:lnTo>
                    <a:pt x="30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9"/>
            <p:cNvSpPr/>
            <p:nvPr/>
          </p:nvSpPr>
          <p:spPr>
            <a:xfrm>
              <a:off x="2352675" y="1393350"/>
              <a:ext cx="39675" cy="1275"/>
            </a:xfrm>
            <a:custGeom>
              <a:avLst/>
              <a:gdLst/>
              <a:ahLst/>
              <a:cxnLst/>
              <a:rect l="l" t="t" r="r" b="b"/>
              <a:pathLst>
                <a:path w="1587" h="51" extrusionOk="0">
                  <a:moveTo>
                    <a:pt x="0" y="1"/>
                  </a:moveTo>
                  <a:lnTo>
                    <a:pt x="0" y="50"/>
                  </a:lnTo>
                  <a:lnTo>
                    <a:pt x="1587" y="50"/>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9"/>
            <p:cNvSpPr/>
            <p:nvPr/>
          </p:nvSpPr>
          <p:spPr>
            <a:xfrm>
              <a:off x="2352675" y="1537750"/>
              <a:ext cx="39675" cy="1900"/>
            </a:xfrm>
            <a:custGeom>
              <a:avLst/>
              <a:gdLst/>
              <a:ahLst/>
              <a:cxnLst/>
              <a:rect l="l" t="t" r="r" b="b"/>
              <a:pathLst>
                <a:path w="1587" h="76" extrusionOk="0">
                  <a:moveTo>
                    <a:pt x="0" y="1"/>
                  </a:moveTo>
                  <a:lnTo>
                    <a:pt x="0" y="75"/>
                  </a:lnTo>
                  <a:lnTo>
                    <a:pt x="1587" y="75"/>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9"/>
            <p:cNvSpPr/>
            <p:nvPr/>
          </p:nvSpPr>
          <p:spPr>
            <a:xfrm>
              <a:off x="2320450" y="1415675"/>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9"/>
            <p:cNvSpPr/>
            <p:nvPr/>
          </p:nvSpPr>
          <p:spPr>
            <a:xfrm>
              <a:off x="2311775" y="1426825"/>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9"/>
            <p:cNvSpPr/>
            <p:nvPr/>
          </p:nvSpPr>
          <p:spPr>
            <a:xfrm>
              <a:off x="2305575" y="143797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9"/>
            <p:cNvSpPr/>
            <p:nvPr/>
          </p:nvSpPr>
          <p:spPr>
            <a:xfrm>
              <a:off x="2301850" y="1449125"/>
              <a:ext cx="140700" cy="1900"/>
            </a:xfrm>
            <a:custGeom>
              <a:avLst/>
              <a:gdLst/>
              <a:ahLst/>
              <a:cxnLst/>
              <a:rect l="l" t="t" r="r" b="b"/>
              <a:pathLst>
                <a:path w="5628" h="76" extrusionOk="0">
                  <a:moveTo>
                    <a:pt x="0" y="1"/>
                  </a:moveTo>
                  <a:lnTo>
                    <a:pt x="0" y="75"/>
                  </a:lnTo>
                  <a:lnTo>
                    <a:pt x="5628" y="75"/>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9"/>
            <p:cNvSpPr/>
            <p:nvPr/>
          </p:nvSpPr>
          <p:spPr>
            <a:xfrm>
              <a:off x="2300600" y="146030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9"/>
            <p:cNvSpPr/>
            <p:nvPr/>
          </p:nvSpPr>
          <p:spPr>
            <a:xfrm>
              <a:off x="2300600" y="147145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9"/>
            <p:cNvSpPr/>
            <p:nvPr/>
          </p:nvSpPr>
          <p:spPr>
            <a:xfrm>
              <a:off x="2301850" y="1482600"/>
              <a:ext cx="140700" cy="1275"/>
            </a:xfrm>
            <a:custGeom>
              <a:avLst/>
              <a:gdLst/>
              <a:ahLst/>
              <a:cxnLst/>
              <a:rect l="l" t="t" r="r" b="b"/>
              <a:pathLst>
                <a:path w="5628" h="51" extrusionOk="0">
                  <a:moveTo>
                    <a:pt x="0" y="1"/>
                  </a:moveTo>
                  <a:lnTo>
                    <a:pt x="0" y="50"/>
                  </a:lnTo>
                  <a:lnTo>
                    <a:pt x="5628" y="50"/>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9"/>
            <p:cNvSpPr/>
            <p:nvPr/>
          </p:nvSpPr>
          <p:spPr>
            <a:xfrm>
              <a:off x="2305575" y="149312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9"/>
            <p:cNvSpPr/>
            <p:nvPr/>
          </p:nvSpPr>
          <p:spPr>
            <a:xfrm>
              <a:off x="2311775" y="1504300"/>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9"/>
            <p:cNvSpPr/>
            <p:nvPr/>
          </p:nvSpPr>
          <p:spPr>
            <a:xfrm>
              <a:off x="2320450" y="1515450"/>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9"/>
            <p:cNvSpPr/>
            <p:nvPr/>
          </p:nvSpPr>
          <p:spPr>
            <a:xfrm>
              <a:off x="2334075" y="1526600"/>
              <a:ext cx="76875" cy="1875"/>
            </a:xfrm>
            <a:custGeom>
              <a:avLst/>
              <a:gdLst/>
              <a:ahLst/>
              <a:cxnLst/>
              <a:rect l="l" t="t" r="r" b="b"/>
              <a:pathLst>
                <a:path w="3075" h="75" extrusionOk="0">
                  <a:moveTo>
                    <a:pt x="1" y="1"/>
                  </a:moveTo>
                  <a:lnTo>
                    <a:pt x="1" y="75"/>
                  </a:lnTo>
                  <a:lnTo>
                    <a:pt x="3074" y="75"/>
                  </a:lnTo>
                  <a:lnTo>
                    <a:pt x="30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3" name="Google Shape;453;p19"/>
          <p:cNvGrpSpPr/>
          <p:nvPr/>
        </p:nvGrpSpPr>
        <p:grpSpPr>
          <a:xfrm>
            <a:off x="1949697" y="4880159"/>
            <a:ext cx="79928" cy="71771"/>
            <a:chOff x="5051347" y="7860984"/>
            <a:chExt cx="79928" cy="71771"/>
          </a:xfrm>
        </p:grpSpPr>
        <p:sp>
          <p:nvSpPr>
            <p:cNvPr id="454" name="Google Shape;454;p19"/>
            <p:cNvSpPr/>
            <p:nvPr/>
          </p:nvSpPr>
          <p:spPr>
            <a:xfrm>
              <a:off x="5051347" y="7861807"/>
              <a:ext cx="69337" cy="69337"/>
            </a:xfrm>
            <a:custGeom>
              <a:avLst/>
              <a:gdLst/>
              <a:ahLst/>
              <a:cxnLst/>
              <a:rect l="l" t="t" r="r" b="b"/>
              <a:pathLst>
                <a:path w="2108" h="2108" extrusionOk="0">
                  <a:moveTo>
                    <a:pt x="422" y="0"/>
                  </a:moveTo>
                  <a:lnTo>
                    <a:pt x="0" y="422"/>
                  </a:lnTo>
                  <a:lnTo>
                    <a:pt x="422" y="843"/>
                  </a:lnTo>
                  <a:lnTo>
                    <a:pt x="645" y="1066"/>
                  </a:lnTo>
                  <a:lnTo>
                    <a:pt x="422" y="1264"/>
                  </a:lnTo>
                  <a:lnTo>
                    <a:pt x="0" y="1686"/>
                  </a:lnTo>
                  <a:lnTo>
                    <a:pt x="422" y="2107"/>
                  </a:lnTo>
                  <a:lnTo>
                    <a:pt x="843" y="1686"/>
                  </a:lnTo>
                  <a:lnTo>
                    <a:pt x="1042" y="1487"/>
                  </a:lnTo>
                  <a:lnTo>
                    <a:pt x="1265" y="1686"/>
                  </a:lnTo>
                  <a:lnTo>
                    <a:pt x="1686" y="2107"/>
                  </a:lnTo>
                  <a:lnTo>
                    <a:pt x="2107" y="1686"/>
                  </a:lnTo>
                  <a:lnTo>
                    <a:pt x="1686" y="1264"/>
                  </a:lnTo>
                  <a:lnTo>
                    <a:pt x="1463" y="1066"/>
                  </a:lnTo>
                  <a:lnTo>
                    <a:pt x="1686" y="843"/>
                  </a:lnTo>
                  <a:lnTo>
                    <a:pt x="2107" y="422"/>
                  </a:lnTo>
                  <a:lnTo>
                    <a:pt x="1686" y="0"/>
                  </a:lnTo>
                  <a:lnTo>
                    <a:pt x="1265" y="422"/>
                  </a:lnTo>
                  <a:lnTo>
                    <a:pt x="1042" y="645"/>
                  </a:lnTo>
                  <a:lnTo>
                    <a:pt x="843" y="422"/>
                  </a:lnTo>
                  <a:lnTo>
                    <a:pt x="4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9"/>
            <p:cNvSpPr/>
            <p:nvPr/>
          </p:nvSpPr>
          <p:spPr>
            <a:xfrm>
              <a:off x="5059504" y="7860984"/>
              <a:ext cx="71771" cy="71771"/>
            </a:xfrm>
            <a:custGeom>
              <a:avLst/>
              <a:gdLst/>
              <a:ahLst/>
              <a:cxnLst/>
              <a:rect l="l" t="t" r="r" b="b"/>
              <a:pathLst>
                <a:path w="2182" h="2182" extrusionOk="0">
                  <a:moveTo>
                    <a:pt x="1711" y="75"/>
                  </a:moveTo>
                  <a:lnTo>
                    <a:pt x="2083" y="447"/>
                  </a:lnTo>
                  <a:lnTo>
                    <a:pt x="1463" y="1091"/>
                  </a:lnTo>
                  <a:lnTo>
                    <a:pt x="2083" y="1711"/>
                  </a:lnTo>
                  <a:lnTo>
                    <a:pt x="1711" y="2083"/>
                  </a:lnTo>
                  <a:lnTo>
                    <a:pt x="1091" y="1463"/>
                  </a:lnTo>
                  <a:lnTo>
                    <a:pt x="446" y="2083"/>
                  </a:lnTo>
                  <a:lnTo>
                    <a:pt x="75" y="1711"/>
                  </a:lnTo>
                  <a:lnTo>
                    <a:pt x="719" y="1091"/>
                  </a:lnTo>
                  <a:lnTo>
                    <a:pt x="75" y="447"/>
                  </a:lnTo>
                  <a:lnTo>
                    <a:pt x="446" y="75"/>
                  </a:lnTo>
                  <a:lnTo>
                    <a:pt x="1091" y="694"/>
                  </a:lnTo>
                  <a:lnTo>
                    <a:pt x="1711" y="75"/>
                  </a:lnTo>
                  <a:close/>
                  <a:moveTo>
                    <a:pt x="446" y="0"/>
                  </a:moveTo>
                  <a:lnTo>
                    <a:pt x="0" y="447"/>
                  </a:lnTo>
                  <a:lnTo>
                    <a:pt x="620" y="1091"/>
                  </a:lnTo>
                  <a:lnTo>
                    <a:pt x="0" y="1711"/>
                  </a:lnTo>
                  <a:lnTo>
                    <a:pt x="446" y="2182"/>
                  </a:lnTo>
                  <a:lnTo>
                    <a:pt x="1091" y="1537"/>
                  </a:lnTo>
                  <a:lnTo>
                    <a:pt x="1711" y="2182"/>
                  </a:lnTo>
                  <a:lnTo>
                    <a:pt x="2182" y="1711"/>
                  </a:lnTo>
                  <a:lnTo>
                    <a:pt x="1537" y="1091"/>
                  </a:lnTo>
                  <a:lnTo>
                    <a:pt x="2182" y="447"/>
                  </a:lnTo>
                  <a:lnTo>
                    <a:pt x="1711" y="0"/>
                  </a:lnTo>
                  <a:lnTo>
                    <a:pt x="1091" y="620"/>
                  </a:lnTo>
                  <a:lnTo>
                    <a:pt x="4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6" name="Google Shape;456;p19"/>
          <p:cNvGrpSpPr/>
          <p:nvPr/>
        </p:nvGrpSpPr>
        <p:grpSpPr>
          <a:xfrm>
            <a:off x="5728901" y="239164"/>
            <a:ext cx="79928" cy="71771"/>
            <a:chOff x="5101901" y="9302539"/>
            <a:chExt cx="79928" cy="71771"/>
          </a:xfrm>
        </p:grpSpPr>
        <p:sp>
          <p:nvSpPr>
            <p:cNvPr id="457" name="Google Shape;457;p19"/>
            <p:cNvSpPr/>
            <p:nvPr/>
          </p:nvSpPr>
          <p:spPr>
            <a:xfrm>
              <a:off x="5101901" y="9303329"/>
              <a:ext cx="69337" cy="69370"/>
            </a:xfrm>
            <a:custGeom>
              <a:avLst/>
              <a:gdLst/>
              <a:ahLst/>
              <a:cxnLst/>
              <a:rect l="l" t="t" r="r" b="b"/>
              <a:pathLst>
                <a:path w="2108" h="2109" extrusionOk="0">
                  <a:moveTo>
                    <a:pt x="422" y="1"/>
                  </a:moveTo>
                  <a:lnTo>
                    <a:pt x="0" y="422"/>
                  </a:lnTo>
                  <a:lnTo>
                    <a:pt x="422" y="844"/>
                  </a:lnTo>
                  <a:lnTo>
                    <a:pt x="645" y="1067"/>
                  </a:lnTo>
                  <a:lnTo>
                    <a:pt x="422" y="1265"/>
                  </a:lnTo>
                  <a:lnTo>
                    <a:pt x="0" y="1687"/>
                  </a:lnTo>
                  <a:lnTo>
                    <a:pt x="422" y="2108"/>
                  </a:lnTo>
                  <a:lnTo>
                    <a:pt x="843" y="1687"/>
                  </a:lnTo>
                  <a:lnTo>
                    <a:pt x="1066" y="1488"/>
                  </a:lnTo>
                  <a:lnTo>
                    <a:pt x="1265" y="1687"/>
                  </a:lnTo>
                  <a:lnTo>
                    <a:pt x="1686" y="2108"/>
                  </a:lnTo>
                  <a:lnTo>
                    <a:pt x="2107" y="1687"/>
                  </a:lnTo>
                  <a:lnTo>
                    <a:pt x="1686" y="1265"/>
                  </a:lnTo>
                  <a:lnTo>
                    <a:pt x="1463" y="1067"/>
                  </a:lnTo>
                  <a:lnTo>
                    <a:pt x="1686" y="844"/>
                  </a:lnTo>
                  <a:lnTo>
                    <a:pt x="2107" y="422"/>
                  </a:lnTo>
                  <a:lnTo>
                    <a:pt x="1686" y="1"/>
                  </a:lnTo>
                  <a:lnTo>
                    <a:pt x="1265" y="422"/>
                  </a:lnTo>
                  <a:lnTo>
                    <a:pt x="1066" y="645"/>
                  </a:lnTo>
                  <a:lnTo>
                    <a:pt x="843" y="422"/>
                  </a:lnTo>
                  <a:lnTo>
                    <a:pt x="4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9"/>
            <p:cNvSpPr/>
            <p:nvPr/>
          </p:nvSpPr>
          <p:spPr>
            <a:xfrm>
              <a:off x="5110058" y="9302539"/>
              <a:ext cx="71771" cy="71771"/>
            </a:xfrm>
            <a:custGeom>
              <a:avLst/>
              <a:gdLst/>
              <a:ahLst/>
              <a:cxnLst/>
              <a:rect l="l" t="t" r="r" b="b"/>
              <a:pathLst>
                <a:path w="2182" h="2182" extrusionOk="0">
                  <a:moveTo>
                    <a:pt x="1711" y="75"/>
                  </a:moveTo>
                  <a:lnTo>
                    <a:pt x="2107" y="446"/>
                  </a:lnTo>
                  <a:lnTo>
                    <a:pt x="1463" y="1091"/>
                  </a:lnTo>
                  <a:lnTo>
                    <a:pt x="2107" y="1711"/>
                  </a:lnTo>
                  <a:lnTo>
                    <a:pt x="1711" y="2082"/>
                  </a:lnTo>
                  <a:lnTo>
                    <a:pt x="1091" y="1463"/>
                  </a:lnTo>
                  <a:lnTo>
                    <a:pt x="471" y="2082"/>
                  </a:lnTo>
                  <a:lnTo>
                    <a:pt x="75" y="1711"/>
                  </a:lnTo>
                  <a:lnTo>
                    <a:pt x="719" y="1091"/>
                  </a:lnTo>
                  <a:lnTo>
                    <a:pt x="75" y="446"/>
                  </a:lnTo>
                  <a:lnTo>
                    <a:pt x="471" y="75"/>
                  </a:lnTo>
                  <a:lnTo>
                    <a:pt x="1091" y="694"/>
                  </a:lnTo>
                  <a:lnTo>
                    <a:pt x="1711" y="75"/>
                  </a:lnTo>
                  <a:close/>
                  <a:moveTo>
                    <a:pt x="471" y="0"/>
                  </a:moveTo>
                  <a:lnTo>
                    <a:pt x="0" y="446"/>
                  </a:lnTo>
                  <a:lnTo>
                    <a:pt x="620" y="1091"/>
                  </a:lnTo>
                  <a:lnTo>
                    <a:pt x="0" y="1711"/>
                  </a:lnTo>
                  <a:lnTo>
                    <a:pt x="471" y="2182"/>
                  </a:lnTo>
                  <a:lnTo>
                    <a:pt x="1091" y="1537"/>
                  </a:lnTo>
                  <a:lnTo>
                    <a:pt x="1711" y="2182"/>
                  </a:lnTo>
                  <a:lnTo>
                    <a:pt x="2182" y="1711"/>
                  </a:lnTo>
                  <a:lnTo>
                    <a:pt x="1537" y="1091"/>
                  </a:lnTo>
                  <a:lnTo>
                    <a:pt x="2182" y="446"/>
                  </a:lnTo>
                  <a:lnTo>
                    <a:pt x="1711" y="0"/>
                  </a:lnTo>
                  <a:lnTo>
                    <a:pt x="1091" y="620"/>
                  </a:lnTo>
                  <a:lnTo>
                    <a:pt x="4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9" name="Google Shape;459;p19"/>
          <p:cNvGrpSpPr/>
          <p:nvPr/>
        </p:nvGrpSpPr>
        <p:grpSpPr>
          <a:xfrm>
            <a:off x="8788936" y="3066191"/>
            <a:ext cx="116536" cy="133598"/>
            <a:chOff x="3501161" y="7882341"/>
            <a:chExt cx="116536" cy="133598"/>
          </a:xfrm>
        </p:grpSpPr>
        <p:sp>
          <p:nvSpPr>
            <p:cNvPr id="460" name="Google Shape;460;p19"/>
            <p:cNvSpPr/>
            <p:nvPr/>
          </p:nvSpPr>
          <p:spPr>
            <a:xfrm>
              <a:off x="3515730" y="7905815"/>
              <a:ext cx="101967" cy="110124"/>
            </a:xfrm>
            <a:custGeom>
              <a:avLst/>
              <a:gdLst/>
              <a:ahLst/>
              <a:cxnLst/>
              <a:rect l="l" t="t" r="r" b="b"/>
              <a:pathLst>
                <a:path w="3100" h="3348" extrusionOk="0">
                  <a:moveTo>
                    <a:pt x="1538" y="1"/>
                  </a:moveTo>
                  <a:lnTo>
                    <a:pt x="1" y="893"/>
                  </a:lnTo>
                  <a:lnTo>
                    <a:pt x="1" y="2455"/>
                  </a:lnTo>
                  <a:lnTo>
                    <a:pt x="1538" y="3347"/>
                  </a:lnTo>
                  <a:lnTo>
                    <a:pt x="3099" y="2455"/>
                  </a:lnTo>
                  <a:lnTo>
                    <a:pt x="3099" y="893"/>
                  </a:lnTo>
                  <a:lnTo>
                    <a:pt x="15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1" name="Google Shape;461;p19"/>
            <p:cNvGrpSpPr/>
            <p:nvPr/>
          </p:nvGrpSpPr>
          <p:grpSpPr>
            <a:xfrm>
              <a:off x="3501161" y="7882341"/>
              <a:ext cx="103578" cy="112558"/>
              <a:chOff x="2027925" y="3315775"/>
              <a:chExt cx="78725" cy="85550"/>
            </a:xfrm>
          </p:grpSpPr>
          <p:sp>
            <p:nvSpPr>
              <p:cNvPr id="462" name="Google Shape;462;p19"/>
              <p:cNvSpPr/>
              <p:nvPr/>
            </p:nvSpPr>
            <p:spPr>
              <a:xfrm>
                <a:off x="2027925" y="3337475"/>
                <a:ext cx="40300" cy="63850"/>
              </a:xfrm>
              <a:custGeom>
                <a:avLst/>
                <a:gdLst/>
                <a:ahLst/>
                <a:cxnLst/>
                <a:rect l="l" t="t" r="r" b="b"/>
                <a:pathLst>
                  <a:path w="1612" h="2554" extrusionOk="0">
                    <a:moveTo>
                      <a:pt x="50" y="124"/>
                    </a:moveTo>
                    <a:lnTo>
                      <a:pt x="1537" y="967"/>
                    </a:lnTo>
                    <a:lnTo>
                      <a:pt x="1537" y="2455"/>
                    </a:lnTo>
                    <a:lnTo>
                      <a:pt x="50" y="1587"/>
                    </a:lnTo>
                    <a:lnTo>
                      <a:pt x="50" y="124"/>
                    </a:lnTo>
                    <a:close/>
                    <a:moveTo>
                      <a:pt x="0" y="0"/>
                    </a:moveTo>
                    <a:lnTo>
                      <a:pt x="0" y="1637"/>
                    </a:lnTo>
                    <a:lnTo>
                      <a:pt x="1612" y="2554"/>
                    </a:lnTo>
                    <a:lnTo>
                      <a:pt x="1612" y="942"/>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9"/>
              <p:cNvSpPr/>
              <p:nvPr/>
            </p:nvSpPr>
            <p:spPr>
              <a:xfrm>
                <a:off x="2066350" y="3337475"/>
                <a:ext cx="40300" cy="63850"/>
              </a:xfrm>
              <a:custGeom>
                <a:avLst/>
                <a:gdLst/>
                <a:ahLst/>
                <a:cxnLst/>
                <a:rect l="l" t="t" r="r" b="b"/>
                <a:pathLst>
                  <a:path w="1612" h="2554" extrusionOk="0">
                    <a:moveTo>
                      <a:pt x="1562" y="124"/>
                    </a:moveTo>
                    <a:lnTo>
                      <a:pt x="1562" y="1587"/>
                    </a:lnTo>
                    <a:lnTo>
                      <a:pt x="75" y="2455"/>
                    </a:lnTo>
                    <a:lnTo>
                      <a:pt x="75" y="967"/>
                    </a:lnTo>
                    <a:lnTo>
                      <a:pt x="1562" y="124"/>
                    </a:lnTo>
                    <a:close/>
                    <a:moveTo>
                      <a:pt x="1612" y="0"/>
                    </a:moveTo>
                    <a:lnTo>
                      <a:pt x="0" y="942"/>
                    </a:lnTo>
                    <a:lnTo>
                      <a:pt x="0" y="2554"/>
                    </a:lnTo>
                    <a:lnTo>
                      <a:pt x="1612" y="1637"/>
                    </a:lnTo>
                    <a:lnTo>
                      <a:pt x="16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9"/>
              <p:cNvSpPr/>
              <p:nvPr/>
            </p:nvSpPr>
            <p:spPr>
              <a:xfrm>
                <a:off x="2027925" y="3315775"/>
                <a:ext cx="78725" cy="46525"/>
              </a:xfrm>
              <a:custGeom>
                <a:avLst/>
                <a:gdLst/>
                <a:ahLst/>
                <a:cxnLst/>
                <a:rect l="l" t="t" r="r" b="b"/>
                <a:pathLst>
                  <a:path w="3149" h="1861" extrusionOk="0">
                    <a:moveTo>
                      <a:pt x="1562" y="75"/>
                    </a:moveTo>
                    <a:lnTo>
                      <a:pt x="3074" y="918"/>
                    </a:lnTo>
                    <a:lnTo>
                      <a:pt x="1562" y="1786"/>
                    </a:lnTo>
                    <a:lnTo>
                      <a:pt x="75" y="918"/>
                    </a:lnTo>
                    <a:lnTo>
                      <a:pt x="1562" y="75"/>
                    </a:lnTo>
                    <a:close/>
                    <a:moveTo>
                      <a:pt x="1562" y="1"/>
                    </a:moveTo>
                    <a:lnTo>
                      <a:pt x="0" y="893"/>
                    </a:lnTo>
                    <a:lnTo>
                      <a:pt x="0" y="943"/>
                    </a:lnTo>
                    <a:lnTo>
                      <a:pt x="1562" y="1860"/>
                    </a:lnTo>
                    <a:lnTo>
                      <a:pt x="3149" y="943"/>
                    </a:lnTo>
                    <a:lnTo>
                      <a:pt x="3149" y="893"/>
                    </a:lnTo>
                    <a:lnTo>
                      <a:pt x="15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65" name="Google Shape;465;p19"/>
          <p:cNvGrpSpPr/>
          <p:nvPr/>
        </p:nvGrpSpPr>
        <p:grpSpPr>
          <a:xfrm>
            <a:off x="8385659" y="1191536"/>
            <a:ext cx="76672" cy="69370"/>
            <a:chOff x="3438271" y="8199336"/>
            <a:chExt cx="76672" cy="69370"/>
          </a:xfrm>
        </p:grpSpPr>
        <p:sp>
          <p:nvSpPr>
            <p:cNvPr id="466" name="Google Shape;466;p19"/>
            <p:cNvSpPr/>
            <p:nvPr/>
          </p:nvSpPr>
          <p:spPr>
            <a:xfrm>
              <a:off x="3448073" y="8200981"/>
              <a:ext cx="66870" cy="66081"/>
            </a:xfrm>
            <a:custGeom>
              <a:avLst/>
              <a:gdLst/>
              <a:ahLst/>
              <a:cxnLst/>
              <a:rect l="l" t="t" r="r" b="b"/>
              <a:pathLst>
                <a:path w="2033" h="2009" extrusionOk="0">
                  <a:moveTo>
                    <a:pt x="1562" y="1"/>
                  </a:moveTo>
                  <a:lnTo>
                    <a:pt x="1190" y="397"/>
                  </a:lnTo>
                  <a:lnTo>
                    <a:pt x="992" y="595"/>
                  </a:lnTo>
                  <a:lnTo>
                    <a:pt x="793" y="422"/>
                  </a:lnTo>
                  <a:lnTo>
                    <a:pt x="397" y="25"/>
                  </a:lnTo>
                  <a:lnTo>
                    <a:pt x="0" y="447"/>
                  </a:lnTo>
                  <a:lnTo>
                    <a:pt x="422" y="819"/>
                  </a:lnTo>
                  <a:lnTo>
                    <a:pt x="620" y="1017"/>
                  </a:lnTo>
                  <a:lnTo>
                    <a:pt x="422" y="1215"/>
                  </a:lnTo>
                  <a:lnTo>
                    <a:pt x="50" y="1637"/>
                  </a:lnTo>
                  <a:lnTo>
                    <a:pt x="471" y="2008"/>
                  </a:lnTo>
                  <a:lnTo>
                    <a:pt x="843" y="1587"/>
                  </a:lnTo>
                  <a:lnTo>
                    <a:pt x="1041" y="1389"/>
                  </a:lnTo>
                  <a:lnTo>
                    <a:pt x="1240" y="1587"/>
                  </a:lnTo>
                  <a:lnTo>
                    <a:pt x="1636" y="1959"/>
                  </a:lnTo>
                  <a:lnTo>
                    <a:pt x="2033" y="1562"/>
                  </a:lnTo>
                  <a:lnTo>
                    <a:pt x="1611" y="1166"/>
                  </a:lnTo>
                  <a:lnTo>
                    <a:pt x="1413" y="992"/>
                  </a:lnTo>
                  <a:lnTo>
                    <a:pt x="1611" y="769"/>
                  </a:lnTo>
                  <a:lnTo>
                    <a:pt x="1983" y="372"/>
                  </a:lnTo>
                  <a:lnTo>
                    <a:pt x="15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9"/>
            <p:cNvSpPr/>
            <p:nvPr/>
          </p:nvSpPr>
          <p:spPr>
            <a:xfrm>
              <a:off x="3438271" y="8199336"/>
              <a:ext cx="69337" cy="69370"/>
            </a:xfrm>
            <a:custGeom>
              <a:avLst/>
              <a:gdLst/>
              <a:ahLst/>
              <a:cxnLst/>
              <a:rect l="l" t="t" r="r" b="b"/>
              <a:pathLst>
                <a:path w="2108" h="2109" extrusionOk="0">
                  <a:moveTo>
                    <a:pt x="1612" y="75"/>
                  </a:moveTo>
                  <a:lnTo>
                    <a:pt x="1984" y="422"/>
                  </a:lnTo>
                  <a:lnTo>
                    <a:pt x="1414" y="1042"/>
                  </a:lnTo>
                  <a:lnTo>
                    <a:pt x="2033" y="1612"/>
                  </a:lnTo>
                  <a:lnTo>
                    <a:pt x="1686" y="1984"/>
                  </a:lnTo>
                  <a:lnTo>
                    <a:pt x="1067" y="1414"/>
                  </a:lnTo>
                  <a:lnTo>
                    <a:pt x="496" y="2034"/>
                  </a:lnTo>
                  <a:lnTo>
                    <a:pt x="125" y="1687"/>
                  </a:lnTo>
                  <a:lnTo>
                    <a:pt x="695" y="1067"/>
                  </a:lnTo>
                  <a:lnTo>
                    <a:pt x="75" y="497"/>
                  </a:lnTo>
                  <a:lnTo>
                    <a:pt x="422" y="125"/>
                  </a:lnTo>
                  <a:lnTo>
                    <a:pt x="1042" y="695"/>
                  </a:lnTo>
                  <a:lnTo>
                    <a:pt x="1612" y="75"/>
                  </a:lnTo>
                  <a:close/>
                  <a:moveTo>
                    <a:pt x="1612" y="1"/>
                  </a:moveTo>
                  <a:lnTo>
                    <a:pt x="1042" y="621"/>
                  </a:lnTo>
                  <a:lnTo>
                    <a:pt x="422" y="51"/>
                  </a:lnTo>
                  <a:lnTo>
                    <a:pt x="1" y="497"/>
                  </a:lnTo>
                  <a:lnTo>
                    <a:pt x="620" y="1067"/>
                  </a:lnTo>
                  <a:lnTo>
                    <a:pt x="50" y="1687"/>
                  </a:lnTo>
                  <a:lnTo>
                    <a:pt x="496" y="2108"/>
                  </a:lnTo>
                  <a:lnTo>
                    <a:pt x="1067" y="1488"/>
                  </a:lnTo>
                  <a:lnTo>
                    <a:pt x="1686" y="2058"/>
                  </a:lnTo>
                  <a:lnTo>
                    <a:pt x="2108" y="1612"/>
                  </a:lnTo>
                  <a:lnTo>
                    <a:pt x="1488" y="1042"/>
                  </a:lnTo>
                  <a:lnTo>
                    <a:pt x="2058" y="422"/>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99493934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67"/>
        <p:cNvGrpSpPr/>
        <p:nvPr/>
      </p:nvGrpSpPr>
      <p:grpSpPr>
        <a:xfrm>
          <a:off x="0" y="0"/>
          <a:ext cx="0" cy="0"/>
          <a:chOff x="0" y="0"/>
          <a:chExt cx="0" cy="0"/>
        </a:xfrm>
      </p:grpSpPr>
      <p:sp>
        <p:nvSpPr>
          <p:cNvPr id="268" name="Google Shape;268;p17"/>
          <p:cNvSpPr txBox="1">
            <a:spLocks noGrp="1"/>
          </p:cNvSpPr>
          <p:nvPr>
            <p:ph type="body" idx="1"/>
          </p:nvPr>
        </p:nvSpPr>
        <p:spPr>
          <a:xfrm>
            <a:off x="969513" y="1669414"/>
            <a:ext cx="3413700" cy="2267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atin typeface="Open Sans Medium"/>
                <a:ea typeface="Open Sans Medium"/>
                <a:cs typeface="Open Sans Medium"/>
                <a:sym typeface="Open Sans Medium"/>
              </a:defRPr>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69" name="Google Shape;269;p17"/>
          <p:cNvSpPr txBox="1">
            <a:spLocks noGrp="1"/>
          </p:cNvSpPr>
          <p:nvPr>
            <p:ph type="body" idx="2"/>
          </p:nvPr>
        </p:nvSpPr>
        <p:spPr>
          <a:xfrm>
            <a:off x="4955184" y="1669413"/>
            <a:ext cx="3219300" cy="2267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atin typeface="Open Sans Medium"/>
                <a:ea typeface="Open Sans Medium"/>
                <a:cs typeface="Open Sans Medium"/>
                <a:sym typeface="Open Sans Medium"/>
              </a:defRPr>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70" name="Google Shape;270;p17"/>
          <p:cNvSpPr txBox="1">
            <a:spLocks noGrp="1"/>
          </p:cNvSpPr>
          <p:nvPr>
            <p:ph type="title"/>
          </p:nvPr>
        </p:nvSpPr>
        <p:spPr>
          <a:xfrm>
            <a:off x="720000" y="368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7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1" name="Google Shape;271;p17"/>
          <p:cNvSpPr/>
          <p:nvPr/>
        </p:nvSpPr>
        <p:spPr>
          <a:xfrm>
            <a:off x="-463550" y="3829922"/>
            <a:ext cx="1433064" cy="1813500"/>
          </a:xfrm>
          <a:custGeom>
            <a:avLst/>
            <a:gdLst/>
            <a:ahLst/>
            <a:cxnLst/>
            <a:rect l="l" t="t" r="r" b="b"/>
            <a:pathLst>
              <a:path w="34781" h="44017" extrusionOk="0">
                <a:moveTo>
                  <a:pt x="16167" y="0"/>
                </a:moveTo>
                <a:cubicBezTo>
                  <a:pt x="15171" y="0"/>
                  <a:pt x="14155" y="208"/>
                  <a:pt x="13164" y="586"/>
                </a:cubicBezTo>
                <a:cubicBezTo>
                  <a:pt x="10041" y="1776"/>
                  <a:pt x="7339" y="4652"/>
                  <a:pt x="6942" y="7800"/>
                </a:cubicBezTo>
                <a:cubicBezTo>
                  <a:pt x="6496" y="11246"/>
                  <a:pt x="7066" y="14047"/>
                  <a:pt x="5232" y="17319"/>
                </a:cubicBezTo>
                <a:cubicBezTo>
                  <a:pt x="3818" y="19848"/>
                  <a:pt x="1612" y="21980"/>
                  <a:pt x="918" y="24781"/>
                </a:cubicBezTo>
                <a:cubicBezTo>
                  <a:pt x="1" y="28549"/>
                  <a:pt x="2034" y="32342"/>
                  <a:pt x="3992" y="35688"/>
                </a:cubicBezTo>
                <a:cubicBezTo>
                  <a:pt x="5876" y="38911"/>
                  <a:pt x="8058" y="42406"/>
                  <a:pt x="11602" y="43621"/>
                </a:cubicBezTo>
                <a:cubicBezTo>
                  <a:pt x="12399" y="43886"/>
                  <a:pt x="13239" y="44016"/>
                  <a:pt x="14081" y="44016"/>
                </a:cubicBezTo>
                <a:cubicBezTo>
                  <a:pt x="15834" y="44016"/>
                  <a:pt x="17592" y="43453"/>
                  <a:pt x="18965" y="42382"/>
                </a:cubicBezTo>
                <a:cubicBezTo>
                  <a:pt x="21345" y="40547"/>
                  <a:pt x="22559" y="37473"/>
                  <a:pt x="25063" y="35862"/>
                </a:cubicBezTo>
                <a:cubicBezTo>
                  <a:pt x="26402" y="34994"/>
                  <a:pt x="27988" y="34622"/>
                  <a:pt x="29401" y="33903"/>
                </a:cubicBezTo>
                <a:cubicBezTo>
                  <a:pt x="32252" y="32441"/>
                  <a:pt x="34310" y="29218"/>
                  <a:pt x="34582" y="26020"/>
                </a:cubicBezTo>
                <a:cubicBezTo>
                  <a:pt x="34781" y="23368"/>
                  <a:pt x="33442" y="20492"/>
                  <a:pt x="30963" y="19526"/>
                </a:cubicBezTo>
                <a:cubicBezTo>
                  <a:pt x="29943" y="19126"/>
                  <a:pt x="28825" y="19064"/>
                  <a:pt x="27697" y="19064"/>
                </a:cubicBezTo>
                <a:cubicBezTo>
                  <a:pt x="27179" y="19064"/>
                  <a:pt x="26660" y="19077"/>
                  <a:pt x="26147" y="19077"/>
                </a:cubicBezTo>
                <a:cubicBezTo>
                  <a:pt x="24652" y="19077"/>
                  <a:pt x="23212" y="18965"/>
                  <a:pt x="22039" y="18088"/>
                </a:cubicBezTo>
                <a:cubicBezTo>
                  <a:pt x="20130" y="16675"/>
                  <a:pt x="19907" y="13874"/>
                  <a:pt x="20378" y="11543"/>
                </a:cubicBezTo>
                <a:cubicBezTo>
                  <a:pt x="20948" y="8817"/>
                  <a:pt x="22708" y="5569"/>
                  <a:pt x="21320" y="2817"/>
                </a:cubicBezTo>
                <a:cubicBezTo>
                  <a:pt x="20576" y="1305"/>
                  <a:pt x="18940" y="388"/>
                  <a:pt x="17279" y="91"/>
                </a:cubicBezTo>
                <a:cubicBezTo>
                  <a:pt x="16913" y="30"/>
                  <a:pt x="16541" y="0"/>
                  <a:pt x="16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7"/>
          <p:cNvSpPr/>
          <p:nvPr/>
        </p:nvSpPr>
        <p:spPr>
          <a:xfrm>
            <a:off x="-426759" y="3920437"/>
            <a:ext cx="1050046" cy="1293062"/>
          </a:xfrm>
          <a:custGeom>
            <a:avLst/>
            <a:gdLst/>
            <a:ahLst/>
            <a:cxnLst/>
            <a:rect l="l" t="t" r="r" b="b"/>
            <a:pathLst>
              <a:path w="25485" h="31385" fill="none" extrusionOk="0">
                <a:moveTo>
                  <a:pt x="10437" y="1"/>
                </a:moveTo>
                <a:cubicBezTo>
                  <a:pt x="10957" y="1885"/>
                  <a:pt x="12222" y="3546"/>
                  <a:pt x="13907" y="4562"/>
                </a:cubicBezTo>
                <a:cubicBezTo>
                  <a:pt x="15271" y="5405"/>
                  <a:pt x="16882" y="5777"/>
                  <a:pt x="18345" y="6471"/>
                </a:cubicBezTo>
                <a:cubicBezTo>
                  <a:pt x="19807" y="7165"/>
                  <a:pt x="21220" y="8330"/>
                  <a:pt x="21493" y="9917"/>
                </a:cubicBezTo>
                <a:cubicBezTo>
                  <a:pt x="21815" y="11577"/>
                  <a:pt x="20824" y="13189"/>
                  <a:pt x="19832" y="14602"/>
                </a:cubicBezTo>
                <a:cubicBezTo>
                  <a:pt x="18865" y="15990"/>
                  <a:pt x="17824" y="17552"/>
                  <a:pt x="18047" y="19237"/>
                </a:cubicBezTo>
                <a:cubicBezTo>
                  <a:pt x="18122" y="20006"/>
                  <a:pt x="18493" y="20750"/>
                  <a:pt x="19039" y="21270"/>
                </a:cubicBezTo>
                <a:cubicBezTo>
                  <a:pt x="19882" y="22113"/>
                  <a:pt x="21096" y="22435"/>
                  <a:pt x="22212" y="22857"/>
                </a:cubicBezTo>
                <a:cubicBezTo>
                  <a:pt x="23327" y="23278"/>
                  <a:pt x="24492" y="23873"/>
                  <a:pt x="24939" y="24964"/>
                </a:cubicBezTo>
                <a:cubicBezTo>
                  <a:pt x="25484" y="26253"/>
                  <a:pt x="24914" y="27691"/>
                  <a:pt x="24319" y="28955"/>
                </a:cubicBezTo>
                <a:cubicBezTo>
                  <a:pt x="24046" y="29550"/>
                  <a:pt x="23749" y="30170"/>
                  <a:pt x="23228" y="30566"/>
                </a:cubicBezTo>
                <a:cubicBezTo>
                  <a:pt x="22732" y="30938"/>
                  <a:pt x="22088" y="31087"/>
                  <a:pt x="21468" y="31136"/>
                </a:cubicBezTo>
                <a:cubicBezTo>
                  <a:pt x="18518" y="31384"/>
                  <a:pt x="15469" y="30021"/>
                  <a:pt x="13684" y="27641"/>
                </a:cubicBezTo>
                <a:cubicBezTo>
                  <a:pt x="12792" y="26426"/>
                  <a:pt x="11354" y="25707"/>
                  <a:pt x="9867" y="25410"/>
                </a:cubicBezTo>
                <a:cubicBezTo>
                  <a:pt x="9098" y="25286"/>
                  <a:pt x="8330" y="25261"/>
                  <a:pt x="7561" y="25187"/>
                </a:cubicBezTo>
                <a:cubicBezTo>
                  <a:pt x="4586" y="24914"/>
                  <a:pt x="1488" y="23253"/>
                  <a:pt x="570" y="20402"/>
                </a:cubicBezTo>
                <a:cubicBezTo>
                  <a:pt x="0" y="18618"/>
                  <a:pt x="347" y="16684"/>
                  <a:pt x="818" y="14850"/>
                </a:cubicBezTo>
                <a:cubicBezTo>
                  <a:pt x="967" y="14279"/>
                  <a:pt x="1116" y="13685"/>
                  <a:pt x="1463" y="13189"/>
                </a:cubicBezTo>
                <a:cubicBezTo>
                  <a:pt x="1983" y="12420"/>
                  <a:pt x="2851" y="11999"/>
                  <a:pt x="3644" y="11478"/>
                </a:cubicBezTo>
                <a:cubicBezTo>
                  <a:pt x="6247" y="9793"/>
                  <a:pt x="8107" y="6942"/>
                  <a:pt x="8578" y="3843"/>
                </a:cubicBezTo>
                <a:cubicBezTo>
                  <a:pt x="8776" y="2430"/>
                  <a:pt x="9346" y="943"/>
                  <a:pt x="10437" y="1"/>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7"/>
          <p:cNvSpPr/>
          <p:nvPr/>
        </p:nvSpPr>
        <p:spPr>
          <a:xfrm rot="-2700000">
            <a:off x="8239354" y="-322675"/>
            <a:ext cx="822665" cy="1595670"/>
          </a:xfrm>
          <a:custGeom>
            <a:avLst/>
            <a:gdLst/>
            <a:ahLst/>
            <a:cxnLst/>
            <a:rect l="l" t="t" r="r" b="b"/>
            <a:pathLst>
              <a:path w="20923" h="40583" extrusionOk="0">
                <a:moveTo>
                  <a:pt x="11696" y="1"/>
                </a:moveTo>
                <a:cubicBezTo>
                  <a:pt x="11457" y="1"/>
                  <a:pt x="11218" y="26"/>
                  <a:pt x="10982" y="80"/>
                </a:cubicBezTo>
                <a:cubicBezTo>
                  <a:pt x="10040" y="303"/>
                  <a:pt x="9222" y="923"/>
                  <a:pt x="8627" y="1691"/>
                </a:cubicBezTo>
                <a:cubicBezTo>
                  <a:pt x="6644" y="4146"/>
                  <a:pt x="6842" y="7641"/>
                  <a:pt x="7164" y="10764"/>
                </a:cubicBezTo>
                <a:cubicBezTo>
                  <a:pt x="7462" y="13888"/>
                  <a:pt x="7710" y="17358"/>
                  <a:pt x="5801" y="19862"/>
                </a:cubicBezTo>
                <a:cubicBezTo>
                  <a:pt x="4884" y="21102"/>
                  <a:pt x="3520" y="21944"/>
                  <a:pt x="2504" y="23110"/>
                </a:cubicBezTo>
                <a:cubicBezTo>
                  <a:pt x="25" y="25960"/>
                  <a:pt x="0" y="30373"/>
                  <a:pt x="1611" y="33794"/>
                </a:cubicBezTo>
                <a:cubicBezTo>
                  <a:pt x="3074" y="36942"/>
                  <a:pt x="5925" y="39545"/>
                  <a:pt x="9321" y="40338"/>
                </a:cubicBezTo>
                <a:cubicBezTo>
                  <a:pt x="10021" y="40502"/>
                  <a:pt x="10740" y="40582"/>
                  <a:pt x="11460" y="40582"/>
                </a:cubicBezTo>
                <a:cubicBezTo>
                  <a:pt x="14236" y="40582"/>
                  <a:pt x="17018" y="39389"/>
                  <a:pt x="18691" y="37165"/>
                </a:cubicBezTo>
                <a:cubicBezTo>
                  <a:pt x="20104" y="35281"/>
                  <a:pt x="20625" y="32877"/>
                  <a:pt x="20798" y="30522"/>
                </a:cubicBezTo>
                <a:cubicBezTo>
                  <a:pt x="20922" y="29009"/>
                  <a:pt x="20898" y="27473"/>
                  <a:pt x="20551" y="26010"/>
                </a:cubicBezTo>
                <a:cubicBezTo>
                  <a:pt x="20204" y="24448"/>
                  <a:pt x="19460" y="22986"/>
                  <a:pt x="18865" y="21523"/>
                </a:cubicBezTo>
                <a:cubicBezTo>
                  <a:pt x="17105" y="17259"/>
                  <a:pt x="16212" y="12673"/>
                  <a:pt x="16237" y="8087"/>
                </a:cubicBezTo>
                <a:cubicBezTo>
                  <a:pt x="16237" y="6352"/>
                  <a:pt x="16832" y="4369"/>
                  <a:pt x="15989" y="2807"/>
                </a:cubicBezTo>
                <a:cubicBezTo>
                  <a:pt x="15183" y="1346"/>
                  <a:pt x="13437" y="1"/>
                  <a:pt x="116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7"/>
          <p:cNvSpPr/>
          <p:nvPr/>
        </p:nvSpPr>
        <p:spPr>
          <a:xfrm rot="-2700000">
            <a:off x="8509069" y="-127720"/>
            <a:ext cx="645298" cy="1592681"/>
          </a:xfrm>
          <a:custGeom>
            <a:avLst/>
            <a:gdLst/>
            <a:ahLst/>
            <a:cxnLst/>
            <a:rect l="l" t="t" r="r" b="b"/>
            <a:pathLst>
              <a:path w="16412" h="40507" fill="none" extrusionOk="0">
                <a:moveTo>
                  <a:pt x="4884" y="1512"/>
                </a:moveTo>
                <a:cubicBezTo>
                  <a:pt x="2281" y="2727"/>
                  <a:pt x="447" y="5429"/>
                  <a:pt x="273" y="8305"/>
                </a:cubicBezTo>
                <a:cubicBezTo>
                  <a:pt x="1" y="12618"/>
                  <a:pt x="3149" y="16337"/>
                  <a:pt x="4488" y="20452"/>
                </a:cubicBezTo>
                <a:cubicBezTo>
                  <a:pt x="5430" y="23426"/>
                  <a:pt x="5430" y="26699"/>
                  <a:pt x="4463" y="29673"/>
                </a:cubicBezTo>
                <a:cubicBezTo>
                  <a:pt x="4091" y="30814"/>
                  <a:pt x="3595" y="31904"/>
                  <a:pt x="3372" y="33070"/>
                </a:cubicBezTo>
                <a:cubicBezTo>
                  <a:pt x="3025" y="34854"/>
                  <a:pt x="3397" y="36813"/>
                  <a:pt x="4512" y="38251"/>
                </a:cubicBezTo>
                <a:cubicBezTo>
                  <a:pt x="5653" y="39664"/>
                  <a:pt x="7562" y="40506"/>
                  <a:pt x="9346" y="40209"/>
                </a:cubicBezTo>
                <a:cubicBezTo>
                  <a:pt x="10264" y="40035"/>
                  <a:pt x="11131" y="39614"/>
                  <a:pt x="11875" y="39069"/>
                </a:cubicBezTo>
                <a:cubicBezTo>
                  <a:pt x="15296" y="36565"/>
                  <a:pt x="16411" y="31855"/>
                  <a:pt x="15990" y="27641"/>
                </a:cubicBezTo>
                <a:cubicBezTo>
                  <a:pt x="15544" y="23426"/>
                  <a:pt x="13858" y="19435"/>
                  <a:pt x="12693" y="15370"/>
                </a:cubicBezTo>
                <a:cubicBezTo>
                  <a:pt x="11528" y="11230"/>
                  <a:pt x="11751" y="7908"/>
                  <a:pt x="12272" y="3744"/>
                </a:cubicBezTo>
                <a:cubicBezTo>
                  <a:pt x="12743" y="0"/>
                  <a:pt x="7239" y="397"/>
                  <a:pt x="4884" y="1512"/>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7"/>
          <p:cNvSpPr/>
          <p:nvPr/>
        </p:nvSpPr>
        <p:spPr>
          <a:xfrm rot="3600075">
            <a:off x="67217" y="-284784"/>
            <a:ext cx="742677" cy="1295350"/>
          </a:xfrm>
          <a:custGeom>
            <a:avLst/>
            <a:gdLst/>
            <a:ahLst/>
            <a:cxnLst/>
            <a:rect l="l" t="t" r="r" b="b"/>
            <a:pathLst>
              <a:path w="14478" h="25252" extrusionOk="0">
                <a:moveTo>
                  <a:pt x="6670" y="1"/>
                </a:moveTo>
                <a:cubicBezTo>
                  <a:pt x="4125" y="1"/>
                  <a:pt x="1371" y="1675"/>
                  <a:pt x="819" y="4062"/>
                </a:cubicBezTo>
                <a:cubicBezTo>
                  <a:pt x="0" y="7508"/>
                  <a:pt x="3297" y="10805"/>
                  <a:pt x="2950" y="14350"/>
                </a:cubicBezTo>
                <a:cubicBezTo>
                  <a:pt x="2777" y="15912"/>
                  <a:pt x="1909" y="17300"/>
                  <a:pt x="1314" y="18762"/>
                </a:cubicBezTo>
                <a:cubicBezTo>
                  <a:pt x="695" y="20225"/>
                  <a:pt x="348" y="21985"/>
                  <a:pt x="1190" y="23324"/>
                </a:cubicBezTo>
                <a:cubicBezTo>
                  <a:pt x="2108" y="24761"/>
                  <a:pt x="3992" y="25158"/>
                  <a:pt x="5702" y="25232"/>
                </a:cubicBezTo>
                <a:cubicBezTo>
                  <a:pt x="5958" y="25244"/>
                  <a:pt x="6216" y="25251"/>
                  <a:pt x="6475" y="25251"/>
                </a:cubicBezTo>
                <a:cubicBezTo>
                  <a:pt x="7843" y="25251"/>
                  <a:pt x="9228" y="25061"/>
                  <a:pt x="10437" y="24414"/>
                </a:cubicBezTo>
                <a:cubicBezTo>
                  <a:pt x="12247" y="23423"/>
                  <a:pt x="13387" y="21464"/>
                  <a:pt x="13907" y="19457"/>
                </a:cubicBezTo>
                <a:cubicBezTo>
                  <a:pt x="14478" y="17201"/>
                  <a:pt x="14403" y="14771"/>
                  <a:pt x="13660" y="12540"/>
                </a:cubicBezTo>
                <a:cubicBezTo>
                  <a:pt x="12866" y="10210"/>
                  <a:pt x="11652" y="8153"/>
                  <a:pt x="11230" y="5674"/>
                </a:cubicBezTo>
                <a:cubicBezTo>
                  <a:pt x="11007" y="4360"/>
                  <a:pt x="11057" y="2649"/>
                  <a:pt x="10164" y="1534"/>
                </a:cubicBezTo>
                <a:cubicBezTo>
                  <a:pt x="9292" y="465"/>
                  <a:pt x="8010" y="1"/>
                  <a:pt x="66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7"/>
          <p:cNvSpPr/>
          <p:nvPr/>
        </p:nvSpPr>
        <p:spPr>
          <a:xfrm rot="3600075">
            <a:off x="-258900" y="-305653"/>
            <a:ext cx="1023733" cy="1561632"/>
          </a:xfrm>
          <a:custGeom>
            <a:avLst/>
            <a:gdLst/>
            <a:ahLst/>
            <a:cxnLst/>
            <a:rect l="l" t="t" r="r" b="b"/>
            <a:pathLst>
              <a:path w="19957" h="30443" fill="none" extrusionOk="0">
                <a:moveTo>
                  <a:pt x="3472" y="720"/>
                </a:moveTo>
                <a:cubicBezTo>
                  <a:pt x="1786" y="1166"/>
                  <a:pt x="199" y="2480"/>
                  <a:pt x="51" y="4215"/>
                </a:cubicBezTo>
                <a:cubicBezTo>
                  <a:pt x="1" y="4884"/>
                  <a:pt x="174" y="5554"/>
                  <a:pt x="422" y="6173"/>
                </a:cubicBezTo>
                <a:cubicBezTo>
                  <a:pt x="1290" y="8157"/>
                  <a:pt x="3025" y="9594"/>
                  <a:pt x="4562" y="11131"/>
                </a:cubicBezTo>
                <a:cubicBezTo>
                  <a:pt x="6099" y="12644"/>
                  <a:pt x="7562" y="14528"/>
                  <a:pt x="7562" y="16709"/>
                </a:cubicBezTo>
                <a:cubicBezTo>
                  <a:pt x="7537" y="18568"/>
                  <a:pt x="6446" y="20229"/>
                  <a:pt x="5975" y="22014"/>
                </a:cubicBezTo>
                <a:cubicBezTo>
                  <a:pt x="5455" y="23997"/>
                  <a:pt x="5777" y="26253"/>
                  <a:pt x="7016" y="27889"/>
                </a:cubicBezTo>
                <a:cubicBezTo>
                  <a:pt x="8256" y="29550"/>
                  <a:pt x="10487" y="30442"/>
                  <a:pt x="12495" y="29922"/>
                </a:cubicBezTo>
                <a:cubicBezTo>
                  <a:pt x="13759" y="29600"/>
                  <a:pt x="14850" y="28732"/>
                  <a:pt x="15742" y="27740"/>
                </a:cubicBezTo>
                <a:cubicBezTo>
                  <a:pt x="19015" y="24121"/>
                  <a:pt x="19957" y="18593"/>
                  <a:pt x="18073" y="14081"/>
                </a:cubicBezTo>
                <a:cubicBezTo>
                  <a:pt x="17205" y="11999"/>
                  <a:pt x="15792" y="10189"/>
                  <a:pt x="14800" y="8157"/>
                </a:cubicBezTo>
                <a:cubicBezTo>
                  <a:pt x="14007" y="6545"/>
                  <a:pt x="13685" y="4760"/>
                  <a:pt x="12916" y="3149"/>
                </a:cubicBezTo>
                <a:cubicBezTo>
                  <a:pt x="11454" y="150"/>
                  <a:pt x="6298" y="1"/>
                  <a:pt x="3472" y="720"/>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7"/>
          <p:cNvSpPr/>
          <p:nvPr/>
        </p:nvSpPr>
        <p:spPr>
          <a:xfrm rot="-8100000">
            <a:off x="8067850" y="3955055"/>
            <a:ext cx="737508" cy="1877309"/>
          </a:xfrm>
          <a:custGeom>
            <a:avLst/>
            <a:gdLst/>
            <a:ahLst/>
            <a:cxnLst/>
            <a:rect l="l" t="t" r="r" b="b"/>
            <a:pathLst>
              <a:path w="18791" h="47832" extrusionOk="0">
                <a:moveTo>
                  <a:pt x="10359" y="1"/>
                </a:moveTo>
                <a:cubicBezTo>
                  <a:pt x="10082" y="1"/>
                  <a:pt x="9802" y="24"/>
                  <a:pt x="9520" y="74"/>
                </a:cubicBezTo>
                <a:cubicBezTo>
                  <a:pt x="7561" y="421"/>
                  <a:pt x="6123" y="2255"/>
                  <a:pt x="5702" y="4213"/>
                </a:cubicBezTo>
                <a:cubicBezTo>
                  <a:pt x="5256" y="6147"/>
                  <a:pt x="5652" y="8180"/>
                  <a:pt x="6173" y="10113"/>
                </a:cubicBezTo>
                <a:cubicBezTo>
                  <a:pt x="6718" y="12022"/>
                  <a:pt x="7363" y="13931"/>
                  <a:pt x="7487" y="15939"/>
                </a:cubicBezTo>
                <a:cubicBezTo>
                  <a:pt x="7710" y="19980"/>
                  <a:pt x="5652" y="23748"/>
                  <a:pt x="3768" y="27342"/>
                </a:cubicBezTo>
                <a:cubicBezTo>
                  <a:pt x="1860" y="30912"/>
                  <a:pt x="0" y="34853"/>
                  <a:pt x="670" y="38844"/>
                </a:cubicBezTo>
                <a:cubicBezTo>
                  <a:pt x="1413" y="43505"/>
                  <a:pt x="5727" y="47174"/>
                  <a:pt x="10412" y="47744"/>
                </a:cubicBezTo>
                <a:cubicBezTo>
                  <a:pt x="10847" y="47800"/>
                  <a:pt x="11291" y="47831"/>
                  <a:pt x="11736" y="47831"/>
                </a:cubicBezTo>
                <a:cubicBezTo>
                  <a:pt x="13242" y="47831"/>
                  <a:pt x="14754" y="47478"/>
                  <a:pt x="15940" y="46579"/>
                </a:cubicBezTo>
                <a:cubicBezTo>
                  <a:pt x="18667" y="44521"/>
                  <a:pt x="18791" y="40456"/>
                  <a:pt x="17799" y="37208"/>
                </a:cubicBezTo>
                <a:cubicBezTo>
                  <a:pt x="16783" y="33961"/>
                  <a:pt x="14924" y="30986"/>
                  <a:pt x="14378" y="27615"/>
                </a:cubicBezTo>
                <a:cubicBezTo>
                  <a:pt x="13436" y="21690"/>
                  <a:pt x="16882" y="15988"/>
                  <a:pt x="17899" y="10064"/>
                </a:cubicBezTo>
                <a:cubicBezTo>
                  <a:pt x="18552" y="6142"/>
                  <a:pt x="14832" y="1"/>
                  <a:pt x="103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7"/>
          <p:cNvSpPr/>
          <p:nvPr/>
        </p:nvSpPr>
        <p:spPr>
          <a:xfrm rot="-8100000">
            <a:off x="8299246" y="3795394"/>
            <a:ext cx="616899" cy="1725066"/>
          </a:xfrm>
          <a:custGeom>
            <a:avLst/>
            <a:gdLst/>
            <a:ahLst/>
            <a:cxnLst/>
            <a:rect l="l" t="t" r="r" b="b"/>
            <a:pathLst>
              <a:path w="15718" h="43953" fill="none" extrusionOk="0">
                <a:moveTo>
                  <a:pt x="10338" y="3025"/>
                </a:moveTo>
                <a:cubicBezTo>
                  <a:pt x="13114" y="5033"/>
                  <a:pt x="14676" y="8627"/>
                  <a:pt x="14230" y="12023"/>
                </a:cubicBezTo>
                <a:cubicBezTo>
                  <a:pt x="13734" y="15717"/>
                  <a:pt x="11131" y="18840"/>
                  <a:pt x="10363" y="22485"/>
                </a:cubicBezTo>
                <a:cubicBezTo>
                  <a:pt x="9941" y="24517"/>
                  <a:pt x="10115" y="26649"/>
                  <a:pt x="10834" y="28583"/>
                </a:cubicBezTo>
                <a:cubicBezTo>
                  <a:pt x="11751" y="31037"/>
                  <a:pt x="13536" y="33094"/>
                  <a:pt x="14577" y="35499"/>
                </a:cubicBezTo>
                <a:cubicBezTo>
                  <a:pt x="15618" y="37879"/>
                  <a:pt x="15717" y="41077"/>
                  <a:pt x="13684" y="42738"/>
                </a:cubicBezTo>
                <a:cubicBezTo>
                  <a:pt x="12668" y="43580"/>
                  <a:pt x="11280" y="43853"/>
                  <a:pt x="9966" y="43878"/>
                </a:cubicBezTo>
                <a:cubicBezTo>
                  <a:pt x="6347" y="43952"/>
                  <a:pt x="2504" y="41944"/>
                  <a:pt x="1339" y="38523"/>
                </a:cubicBezTo>
                <a:cubicBezTo>
                  <a:pt x="496" y="36044"/>
                  <a:pt x="1141" y="33318"/>
                  <a:pt x="1785" y="30789"/>
                </a:cubicBezTo>
                <a:cubicBezTo>
                  <a:pt x="2504" y="27864"/>
                  <a:pt x="3223" y="24914"/>
                  <a:pt x="3149" y="21890"/>
                </a:cubicBezTo>
                <a:cubicBezTo>
                  <a:pt x="3025" y="16238"/>
                  <a:pt x="1" y="10957"/>
                  <a:pt x="348" y="5256"/>
                </a:cubicBezTo>
                <a:cubicBezTo>
                  <a:pt x="670" y="0"/>
                  <a:pt x="6991" y="645"/>
                  <a:pt x="10338" y="3025"/>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 name="Google Shape;279;p17"/>
          <p:cNvGrpSpPr/>
          <p:nvPr/>
        </p:nvGrpSpPr>
        <p:grpSpPr>
          <a:xfrm>
            <a:off x="6775421" y="167649"/>
            <a:ext cx="258497" cy="139464"/>
            <a:chOff x="1801546" y="1399449"/>
            <a:chExt cx="258497" cy="139464"/>
          </a:xfrm>
        </p:grpSpPr>
        <p:sp>
          <p:nvSpPr>
            <p:cNvPr id="280" name="Google Shape;280;p17"/>
            <p:cNvSpPr/>
            <p:nvPr/>
          </p:nvSpPr>
          <p:spPr>
            <a:xfrm>
              <a:off x="1941794" y="1401061"/>
              <a:ext cx="118249" cy="135386"/>
            </a:xfrm>
            <a:custGeom>
              <a:avLst/>
              <a:gdLst/>
              <a:ahLst/>
              <a:cxnLst/>
              <a:rect l="l" t="t" r="r" b="b"/>
              <a:pathLst>
                <a:path w="3595" h="4116" extrusionOk="0">
                  <a:moveTo>
                    <a:pt x="0" y="1"/>
                  </a:moveTo>
                  <a:lnTo>
                    <a:pt x="2058" y="2058"/>
                  </a:lnTo>
                  <a:lnTo>
                    <a:pt x="0" y="4116"/>
                  </a:lnTo>
                  <a:lnTo>
                    <a:pt x="1537" y="4116"/>
                  </a:lnTo>
                  <a:lnTo>
                    <a:pt x="3595" y="2058"/>
                  </a:lnTo>
                  <a:lnTo>
                    <a:pt x="15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7"/>
            <p:cNvSpPr/>
            <p:nvPr/>
          </p:nvSpPr>
          <p:spPr>
            <a:xfrm>
              <a:off x="1820294" y="1401061"/>
              <a:ext cx="117459" cy="135386"/>
            </a:xfrm>
            <a:custGeom>
              <a:avLst/>
              <a:gdLst/>
              <a:ahLst/>
              <a:cxnLst/>
              <a:rect l="l" t="t" r="r" b="b"/>
              <a:pathLst>
                <a:path w="3571" h="4116" extrusionOk="0">
                  <a:moveTo>
                    <a:pt x="0" y="1"/>
                  </a:moveTo>
                  <a:lnTo>
                    <a:pt x="2058" y="2058"/>
                  </a:lnTo>
                  <a:lnTo>
                    <a:pt x="0" y="4116"/>
                  </a:lnTo>
                  <a:lnTo>
                    <a:pt x="1513" y="4116"/>
                  </a:lnTo>
                  <a:lnTo>
                    <a:pt x="3570" y="2058"/>
                  </a:lnTo>
                  <a:lnTo>
                    <a:pt x="151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7"/>
            <p:cNvSpPr/>
            <p:nvPr/>
          </p:nvSpPr>
          <p:spPr>
            <a:xfrm>
              <a:off x="1923835" y="1399449"/>
              <a:ext cx="124794" cy="139464"/>
            </a:xfrm>
            <a:custGeom>
              <a:avLst/>
              <a:gdLst/>
              <a:ahLst/>
              <a:cxnLst/>
              <a:rect l="l" t="t" r="r" b="b"/>
              <a:pathLst>
                <a:path w="3794" h="4240" extrusionOk="0">
                  <a:moveTo>
                    <a:pt x="1637" y="124"/>
                  </a:moveTo>
                  <a:lnTo>
                    <a:pt x="3645" y="2107"/>
                  </a:lnTo>
                  <a:lnTo>
                    <a:pt x="1637" y="4115"/>
                  </a:lnTo>
                  <a:lnTo>
                    <a:pt x="273" y="4115"/>
                  </a:lnTo>
                  <a:lnTo>
                    <a:pt x="2281" y="2107"/>
                  </a:lnTo>
                  <a:lnTo>
                    <a:pt x="273" y="124"/>
                  </a:lnTo>
                  <a:close/>
                  <a:moveTo>
                    <a:pt x="1" y="0"/>
                  </a:moveTo>
                  <a:lnTo>
                    <a:pt x="2108" y="2107"/>
                  </a:lnTo>
                  <a:lnTo>
                    <a:pt x="1" y="4239"/>
                  </a:lnTo>
                  <a:lnTo>
                    <a:pt x="1686" y="4239"/>
                  </a:lnTo>
                  <a:lnTo>
                    <a:pt x="3793" y="2107"/>
                  </a:lnTo>
                  <a:lnTo>
                    <a:pt x="16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7"/>
            <p:cNvSpPr/>
            <p:nvPr/>
          </p:nvSpPr>
          <p:spPr>
            <a:xfrm>
              <a:off x="1801546" y="1399449"/>
              <a:ext cx="124794" cy="139464"/>
            </a:xfrm>
            <a:custGeom>
              <a:avLst/>
              <a:gdLst/>
              <a:ahLst/>
              <a:cxnLst/>
              <a:rect l="l" t="t" r="r" b="b"/>
              <a:pathLst>
                <a:path w="3794" h="4240" extrusionOk="0">
                  <a:moveTo>
                    <a:pt x="1636" y="124"/>
                  </a:moveTo>
                  <a:lnTo>
                    <a:pt x="3644" y="2107"/>
                  </a:lnTo>
                  <a:lnTo>
                    <a:pt x="1636" y="4115"/>
                  </a:lnTo>
                  <a:lnTo>
                    <a:pt x="273" y="4115"/>
                  </a:lnTo>
                  <a:lnTo>
                    <a:pt x="2281" y="2107"/>
                  </a:lnTo>
                  <a:lnTo>
                    <a:pt x="273" y="124"/>
                  </a:lnTo>
                  <a:close/>
                  <a:moveTo>
                    <a:pt x="0" y="0"/>
                  </a:moveTo>
                  <a:lnTo>
                    <a:pt x="2132" y="2107"/>
                  </a:lnTo>
                  <a:lnTo>
                    <a:pt x="0" y="4239"/>
                  </a:lnTo>
                  <a:lnTo>
                    <a:pt x="1686" y="4239"/>
                  </a:lnTo>
                  <a:lnTo>
                    <a:pt x="3793" y="2107"/>
                  </a:lnTo>
                  <a:lnTo>
                    <a:pt x="16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284;p17"/>
          <p:cNvGrpSpPr/>
          <p:nvPr/>
        </p:nvGrpSpPr>
        <p:grpSpPr>
          <a:xfrm>
            <a:off x="8773461" y="3437966"/>
            <a:ext cx="116536" cy="133598"/>
            <a:chOff x="3339411" y="3465716"/>
            <a:chExt cx="116536" cy="133598"/>
          </a:xfrm>
        </p:grpSpPr>
        <p:sp>
          <p:nvSpPr>
            <p:cNvPr id="285" name="Google Shape;285;p17"/>
            <p:cNvSpPr/>
            <p:nvPr/>
          </p:nvSpPr>
          <p:spPr>
            <a:xfrm>
              <a:off x="3353980" y="3489190"/>
              <a:ext cx="101967" cy="110124"/>
            </a:xfrm>
            <a:custGeom>
              <a:avLst/>
              <a:gdLst/>
              <a:ahLst/>
              <a:cxnLst/>
              <a:rect l="l" t="t" r="r" b="b"/>
              <a:pathLst>
                <a:path w="3100" h="3348" extrusionOk="0">
                  <a:moveTo>
                    <a:pt x="1538" y="1"/>
                  </a:moveTo>
                  <a:lnTo>
                    <a:pt x="1" y="893"/>
                  </a:lnTo>
                  <a:lnTo>
                    <a:pt x="1" y="2455"/>
                  </a:lnTo>
                  <a:lnTo>
                    <a:pt x="1538" y="3347"/>
                  </a:lnTo>
                  <a:lnTo>
                    <a:pt x="3099" y="2455"/>
                  </a:lnTo>
                  <a:lnTo>
                    <a:pt x="3099" y="893"/>
                  </a:lnTo>
                  <a:lnTo>
                    <a:pt x="15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6" name="Google Shape;286;p17"/>
            <p:cNvGrpSpPr/>
            <p:nvPr/>
          </p:nvGrpSpPr>
          <p:grpSpPr>
            <a:xfrm>
              <a:off x="3339411" y="3465716"/>
              <a:ext cx="103578" cy="112558"/>
              <a:chOff x="2027925" y="3315775"/>
              <a:chExt cx="78725" cy="85550"/>
            </a:xfrm>
          </p:grpSpPr>
          <p:sp>
            <p:nvSpPr>
              <p:cNvPr id="287" name="Google Shape;287;p17"/>
              <p:cNvSpPr/>
              <p:nvPr/>
            </p:nvSpPr>
            <p:spPr>
              <a:xfrm>
                <a:off x="2027925" y="3337475"/>
                <a:ext cx="40300" cy="63850"/>
              </a:xfrm>
              <a:custGeom>
                <a:avLst/>
                <a:gdLst/>
                <a:ahLst/>
                <a:cxnLst/>
                <a:rect l="l" t="t" r="r" b="b"/>
                <a:pathLst>
                  <a:path w="1612" h="2554" extrusionOk="0">
                    <a:moveTo>
                      <a:pt x="50" y="124"/>
                    </a:moveTo>
                    <a:lnTo>
                      <a:pt x="1537" y="967"/>
                    </a:lnTo>
                    <a:lnTo>
                      <a:pt x="1537" y="2455"/>
                    </a:lnTo>
                    <a:lnTo>
                      <a:pt x="50" y="1587"/>
                    </a:lnTo>
                    <a:lnTo>
                      <a:pt x="50" y="124"/>
                    </a:lnTo>
                    <a:close/>
                    <a:moveTo>
                      <a:pt x="0" y="0"/>
                    </a:moveTo>
                    <a:lnTo>
                      <a:pt x="0" y="1637"/>
                    </a:lnTo>
                    <a:lnTo>
                      <a:pt x="1612" y="2554"/>
                    </a:lnTo>
                    <a:lnTo>
                      <a:pt x="1612" y="942"/>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7"/>
              <p:cNvSpPr/>
              <p:nvPr/>
            </p:nvSpPr>
            <p:spPr>
              <a:xfrm>
                <a:off x="2066350" y="3337475"/>
                <a:ext cx="40300" cy="63850"/>
              </a:xfrm>
              <a:custGeom>
                <a:avLst/>
                <a:gdLst/>
                <a:ahLst/>
                <a:cxnLst/>
                <a:rect l="l" t="t" r="r" b="b"/>
                <a:pathLst>
                  <a:path w="1612" h="2554" extrusionOk="0">
                    <a:moveTo>
                      <a:pt x="1562" y="124"/>
                    </a:moveTo>
                    <a:lnTo>
                      <a:pt x="1562" y="1587"/>
                    </a:lnTo>
                    <a:lnTo>
                      <a:pt x="75" y="2455"/>
                    </a:lnTo>
                    <a:lnTo>
                      <a:pt x="75" y="967"/>
                    </a:lnTo>
                    <a:lnTo>
                      <a:pt x="1562" y="124"/>
                    </a:lnTo>
                    <a:close/>
                    <a:moveTo>
                      <a:pt x="1612" y="0"/>
                    </a:moveTo>
                    <a:lnTo>
                      <a:pt x="0" y="942"/>
                    </a:lnTo>
                    <a:lnTo>
                      <a:pt x="0" y="2554"/>
                    </a:lnTo>
                    <a:lnTo>
                      <a:pt x="1612" y="1637"/>
                    </a:lnTo>
                    <a:lnTo>
                      <a:pt x="16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7"/>
              <p:cNvSpPr/>
              <p:nvPr/>
            </p:nvSpPr>
            <p:spPr>
              <a:xfrm>
                <a:off x="2027925" y="3315775"/>
                <a:ext cx="78725" cy="46525"/>
              </a:xfrm>
              <a:custGeom>
                <a:avLst/>
                <a:gdLst/>
                <a:ahLst/>
                <a:cxnLst/>
                <a:rect l="l" t="t" r="r" b="b"/>
                <a:pathLst>
                  <a:path w="3149" h="1861" extrusionOk="0">
                    <a:moveTo>
                      <a:pt x="1562" y="75"/>
                    </a:moveTo>
                    <a:lnTo>
                      <a:pt x="3074" y="918"/>
                    </a:lnTo>
                    <a:lnTo>
                      <a:pt x="1562" y="1786"/>
                    </a:lnTo>
                    <a:lnTo>
                      <a:pt x="75" y="918"/>
                    </a:lnTo>
                    <a:lnTo>
                      <a:pt x="1562" y="75"/>
                    </a:lnTo>
                    <a:close/>
                    <a:moveTo>
                      <a:pt x="1562" y="1"/>
                    </a:moveTo>
                    <a:lnTo>
                      <a:pt x="0" y="893"/>
                    </a:lnTo>
                    <a:lnTo>
                      <a:pt x="0" y="943"/>
                    </a:lnTo>
                    <a:lnTo>
                      <a:pt x="1562" y="1860"/>
                    </a:lnTo>
                    <a:lnTo>
                      <a:pt x="3149" y="943"/>
                    </a:lnTo>
                    <a:lnTo>
                      <a:pt x="3149" y="893"/>
                    </a:lnTo>
                    <a:lnTo>
                      <a:pt x="15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0" name="Google Shape;290;p17"/>
          <p:cNvGrpSpPr/>
          <p:nvPr/>
        </p:nvGrpSpPr>
        <p:grpSpPr>
          <a:xfrm>
            <a:off x="6696281" y="4830054"/>
            <a:ext cx="79139" cy="71771"/>
            <a:chOff x="4694431" y="1123854"/>
            <a:chExt cx="79139" cy="71771"/>
          </a:xfrm>
        </p:grpSpPr>
        <p:sp>
          <p:nvSpPr>
            <p:cNvPr id="291" name="Google Shape;291;p17"/>
            <p:cNvSpPr/>
            <p:nvPr/>
          </p:nvSpPr>
          <p:spPr>
            <a:xfrm>
              <a:off x="4705055" y="1124676"/>
              <a:ext cx="68515" cy="69337"/>
            </a:xfrm>
            <a:custGeom>
              <a:avLst/>
              <a:gdLst/>
              <a:ahLst/>
              <a:cxnLst/>
              <a:rect l="l" t="t" r="r" b="b"/>
              <a:pathLst>
                <a:path w="2083" h="2108" extrusionOk="0">
                  <a:moveTo>
                    <a:pt x="421" y="0"/>
                  </a:moveTo>
                  <a:lnTo>
                    <a:pt x="0" y="422"/>
                  </a:lnTo>
                  <a:lnTo>
                    <a:pt x="421" y="843"/>
                  </a:lnTo>
                  <a:lnTo>
                    <a:pt x="620" y="1066"/>
                  </a:lnTo>
                  <a:lnTo>
                    <a:pt x="421" y="1264"/>
                  </a:lnTo>
                  <a:lnTo>
                    <a:pt x="0" y="1686"/>
                  </a:lnTo>
                  <a:lnTo>
                    <a:pt x="421" y="2107"/>
                  </a:lnTo>
                  <a:lnTo>
                    <a:pt x="818" y="1686"/>
                  </a:lnTo>
                  <a:lnTo>
                    <a:pt x="1041" y="1488"/>
                  </a:lnTo>
                  <a:lnTo>
                    <a:pt x="1240" y="1686"/>
                  </a:lnTo>
                  <a:lnTo>
                    <a:pt x="1661" y="2107"/>
                  </a:lnTo>
                  <a:lnTo>
                    <a:pt x="2082" y="1686"/>
                  </a:lnTo>
                  <a:lnTo>
                    <a:pt x="1661" y="1264"/>
                  </a:lnTo>
                  <a:lnTo>
                    <a:pt x="1463" y="1066"/>
                  </a:lnTo>
                  <a:lnTo>
                    <a:pt x="1661" y="843"/>
                  </a:lnTo>
                  <a:lnTo>
                    <a:pt x="2082" y="422"/>
                  </a:lnTo>
                  <a:lnTo>
                    <a:pt x="1661" y="0"/>
                  </a:lnTo>
                  <a:lnTo>
                    <a:pt x="1240" y="422"/>
                  </a:lnTo>
                  <a:lnTo>
                    <a:pt x="1041" y="645"/>
                  </a:lnTo>
                  <a:lnTo>
                    <a:pt x="818" y="422"/>
                  </a:lnTo>
                  <a:lnTo>
                    <a:pt x="4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7"/>
            <p:cNvSpPr/>
            <p:nvPr/>
          </p:nvSpPr>
          <p:spPr>
            <a:xfrm>
              <a:off x="4694431" y="1123854"/>
              <a:ext cx="70982" cy="71771"/>
            </a:xfrm>
            <a:custGeom>
              <a:avLst/>
              <a:gdLst/>
              <a:ahLst/>
              <a:cxnLst/>
              <a:rect l="l" t="t" r="r" b="b"/>
              <a:pathLst>
                <a:path w="2158" h="2182" extrusionOk="0">
                  <a:moveTo>
                    <a:pt x="1711" y="75"/>
                  </a:moveTo>
                  <a:lnTo>
                    <a:pt x="2083" y="447"/>
                  </a:lnTo>
                  <a:lnTo>
                    <a:pt x="1463" y="1091"/>
                  </a:lnTo>
                  <a:lnTo>
                    <a:pt x="2083" y="1711"/>
                  </a:lnTo>
                  <a:lnTo>
                    <a:pt x="1711" y="2083"/>
                  </a:lnTo>
                  <a:lnTo>
                    <a:pt x="1067" y="1463"/>
                  </a:lnTo>
                  <a:lnTo>
                    <a:pt x="447" y="2083"/>
                  </a:lnTo>
                  <a:lnTo>
                    <a:pt x="75" y="1711"/>
                  </a:lnTo>
                  <a:lnTo>
                    <a:pt x="695" y="1091"/>
                  </a:lnTo>
                  <a:lnTo>
                    <a:pt x="75" y="447"/>
                  </a:lnTo>
                  <a:lnTo>
                    <a:pt x="447" y="75"/>
                  </a:lnTo>
                  <a:lnTo>
                    <a:pt x="1067" y="695"/>
                  </a:lnTo>
                  <a:lnTo>
                    <a:pt x="1711" y="75"/>
                  </a:lnTo>
                  <a:close/>
                  <a:moveTo>
                    <a:pt x="447" y="0"/>
                  </a:moveTo>
                  <a:lnTo>
                    <a:pt x="1" y="447"/>
                  </a:lnTo>
                  <a:lnTo>
                    <a:pt x="621" y="1091"/>
                  </a:lnTo>
                  <a:lnTo>
                    <a:pt x="1" y="1711"/>
                  </a:lnTo>
                  <a:lnTo>
                    <a:pt x="447" y="2182"/>
                  </a:lnTo>
                  <a:lnTo>
                    <a:pt x="1067" y="1537"/>
                  </a:lnTo>
                  <a:lnTo>
                    <a:pt x="1711" y="2182"/>
                  </a:lnTo>
                  <a:lnTo>
                    <a:pt x="2157" y="1711"/>
                  </a:lnTo>
                  <a:lnTo>
                    <a:pt x="1538" y="1091"/>
                  </a:lnTo>
                  <a:lnTo>
                    <a:pt x="2157" y="447"/>
                  </a:lnTo>
                  <a:lnTo>
                    <a:pt x="1711" y="0"/>
                  </a:lnTo>
                  <a:lnTo>
                    <a:pt x="1067" y="620"/>
                  </a:lnTo>
                  <a:lnTo>
                    <a:pt x="4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 name="Google Shape;293;p17"/>
          <p:cNvGrpSpPr/>
          <p:nvPr/>
        </p:nvGrpSpPr>
        <p:grpSpPr>
          <a:xfrm>
            <a:off x="275206" y="3257839"/>
            <a:ext cx="122360" cy="140286"/>
            <a:chOff x="2042869" y="1870714"/>
            <a:chExt cx="122360" cy="140286"/>
          </a:xfrm>
        </p:grpSpPr>
        <p:sp>
          <p:nvSpPr>
            <p:cNvPr id="294" name="Google Shape;294;p17"/>
            <p:cNvSpPr/>
            <p:nvPr/>
          </p:nvSpPr>
          <p:spPr>
            <a:xfrm>
              <a:off x="2042869" y="1895185"/>
              <a:ext cx="106868" cy="115814"/>
            </a:xfrm>
            <a:custGeom>
              <a:avLst/>
              <a:gdLst/>
              <a:ahLst/>
              <a:cxnLst/>
              <a:rect l="l" t="t" r="r" b="b"/>
              <a:pathLst>
                <a:path w="3249" h="3521" extrusionOk="0">
                  <a:moveTo>
                    <a:pt x="1612" y="0"/>
                  </a:moveTo>
                  <a:lnTo>
                    <a:pt x="1" y="942"/>
                  </a:lnTo>
                  <a:lnTo>
                    <a:pt x="1" y="967"/>
                  </a:lnTo>
                  <a:lnTo>
                    <a:pt x="1" y="2578"/>
                  </a:lnTo>
                  <a:lnTo>
                    <a:pt x="1612" y="3520"/>
                  </a:lnTo>
                  <a:lnTo>
                    <a:pt x="3248" y="2578"/>
                  </a:lnTo>
                  <a:lnTo>
                    <a:pt x="3248" y="942"/>
                  </a:lnTo>
                  <a:lnTo>
                    <a:pt x="16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7"/>
            <p:cNvSpPr/>
            <p:nvPr/>
          </p:nvSpPr>
          <p:spPr>
            <a:xfrm>
              <a:off x="2108914" y="1900875"/>
              <a:ext cx="56312" cy="88908"/>
            </a:xfrm>
            <a:custGeom>
              <a:avLst/>
              <a:gdLst/>
              <a:ahLst/>
              <a:cxnLst/>
              <a:rect l="l" t="t" r="r" b="b"/>
              <a:pathLst>
                <a:path w="1712" h="2703" extrusionOk="0">
                  <a:moveTo>
                    <a:pt x="1637" y="150"/>
                  </a:moveTo>
                  <a:lnTo>
                    <a:pt x="1637" y="1662"/>
                  </a:lnTo>
                  <a:lnTo>
                    <a:pt x="100" y="2554"/>
                  </a:lnTo>
                  <a:lnTo>
                    <a:pt x="100" y="1017"/>
                  </a:lnTo>
                  <a:lnTo>
                    <a:pt x="1637" y="150"/>
                  </a:lnTo>
                  <a:close/>
                  <a:moveTo>
                    <a:pt x="1711" y="1"/>
                  </a:moveTo>
                  <a:lnTo>
                    <a:pt x="1" y="968"/>
                  </a:lnTo>
                  <a:lnTo>
                    <a:pt x="1" y="2703"/>
                  </a:lnTo>
                  <a:lnTo>
                    <a:pt x="1711" y="1711"/>
                  </a:lnTo>
                  <a:lnTo>
                    <a:pt x="17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7"/>
            <p:cNvSpPr/>
            <p:nvPr/>
          </p:nvSpPr>
          <p:spPr>
            <a:xfrm>
              <a:off x="2055927" y="1900875"/>
              <a:ext cx="56312" cy="88908"/>
            </a:xfrm>
            <a:custGeom>
              <a:avLst/>
              <a:gdLst/>
              <a:ahLst/>
              <a:cxnLst/>
              <a:rect l="l" t="t" r="r" b="b"/>
              <a:pathLst>
                <a:path w="1712" h="2703" extrusionOk="0">
                  <a:moveTo>
                    <a:pt x="75" y="150"/>
                  </a:moveTo>
                  <a:lnTo>
                    <a:pt x="1612" y="1017"/>
                  </a:lnTo>
                  <a:lnTo>
                    <a:pt x="1612" y="2554"/>
                  </a:lnTo>
                  <a:lnTo>
                    <a:pt x="75" y="1662"/>
                  </a:lnTo>
                  <a:lnTo>
                    <a:pt x="75" y="150"/>
                  </a:lnTo>
                  <a:close/>
                  <a:moveTo>
                    <a:pt x="1" y="1"/>
                  </a:moveTo>
                  <a:lnTo>
                    <a:pt x="1" y="1711"/>
                  </a:lnTo>
                  <a:lnTo>
                    <a:pt x="1711" y="2703"/>
                  </a:lnTo>
                  <a:lnTo>
                    <a:pt x="1711" y="968"/>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7"/>
            <p:cNvSpPr/>
            <p:nvPr/>
          </p:nvSpPr>
          <p:spPr>
            <a:xfrm>
              <a:off x="2055927" y="1870714"/>
              <a:ext cx="109302" cy="64436"/>
            </a:xfrm>
            <a:custGeom>
              <a:avLst/>
              <a:gdLst/>
              <a:ahLst/>
              <a:cxnLst/>
              <a:rect l="l" t="t" r="r" b="b"/>
              <a:pathLst>
                <a:path w="3323" h="1959" extrusionOk="0">
                  <a:moveTo>
                    <a:pt x="1661" y="75"/>
                  </a:moveTo>
                  <a:lnTo>
                    <a:pt x="3223" y="967"/>
                  </a:lnTo>
                  <a:lnTo>
                    <a:pt x="1661" y="1860"/>
                  </a:lnTo>
                  <a:lnTo>
                    <a:pt x="100" y="967"/>
                  </a:lnTo>
                  <a:lnTo>
                    <a:pt x="1661" y="75"/>
                  </a:lnTo>
                  <a:close/>
                  <a:moveTo>
                    <a:pt x="1661" y="1"/>
                  </a:moveTo>
                  <a:lnTo>
                    <a:pt x="1" y="943"/>
                  </a:lnTo>
                  <a:lnTo>
                    <a:pt x="1" y="1017"/>
                  </a:lnTo>
                  <a:lnTo>
                    <a:pt x="1661" y="1959"/>
                  </a:lnTo>
                  <a:lnTo>
                    <a:pt x="3322" y="1017"/>
                  </a:lnTo>
                  <a:lnTo>
                    <a:pt x="3322" y="943"/>
                  </a:lnTo>
                  <a:lnTo>
                    <a:pt x="16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 name="Google Shape;298;p17"/>
          <p:cNvGrpSpPr/>
          <p:nvPr/>
        </p:nvGrpSpPr>
        <p:grpSpPr>
          <a:xfrm>
            <a:off x="8289724" y="4454108"/>
            <a:ext cx="293748" cy="298803"/>
            <a:chOff x="2300600" y="1393350"/>
            <a:chExt cx="143825" cy="146300"/>
          </a:xfrm>
        </p:grpSpPr>
        <p:sp>
          <p:nvSpPr>
            <p:cNvPr id="299" name="Google Shape;299;p17"/>
            <p:cNvSpPr/>
            <p:nvPr/>
          </p:nvSpPr>
          <p:spPr>
            <a:xfrm>
              <a:off x="2334075" y="1404525"/>
              <a:ext cx="76875" cy="1875"/>
            </a:xfrm>
            <a:custGeom>
              <a:avLst/>
              <a:gdLst/>
              <a:ahLst/>
              <a:cxnLst/>
              <a:rect l="l" t="t" r="r" b="b"/>
              <a:pathLst>
                <a:path w="3075" h="75" extrusionOk="0">
                  <a:moveTo>
                    <a:pt x="1" y="0"/>
                  </a:moveTo>
                  <a:lnTo>
                    <a:pt x="1" y="74"/>
                  </a:lnTo>
                  <a:lnTo>
                    <a:pt x="3074" y="74"/>
                  </a:lnTo>
                  <a:lnTo>
                    <a:pt x="30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7"/>
            <p:cNvSpPr/>
            <p:nvPr/>
          </p:nvSpPr>
          <p:spPr>
            <a:xfrm>
              <a:off x="2352675" y="1393350"/>
              <a:ext cx="39675" cy="1275"/>
            </a:xfrm>
            <a:custGeom>
              <a:avLst/>
              <a:gdLst/>
              <a:ahLst/>
              <a:cxnLst/>
              <a:rect l="l" t="t" r="r" b="b"/>
              <a:pathLst>
                <a:path w="1587" h="51" extrusionOk="0">
                  <a:moveTo>
                    <a:pt x="0" y="1"/>
                  </a:moveTo>
                  <a:lnTo>
                    <a:pt x="0" y="50"/>
                  </a:lnTo>
                  <a:lnTo>
                    <a:pt x="1587" y="50"/>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7"/>
            <p:cNvSpPr/>
            <p:nvPr/>
          </p:nvSpPr>
          <p:spPr>
            <a:xfrm>
              <a:off x="2352675" y="1537750"/>
              <a:ext cx="39675" cy="1900"/>
            </a:xfrm>
            <a:custGeom>
              <a:avLst/>
              <a:gdLst/>
              <a:ahLst/>
              <a:cxnLst/>
              <a:rect l="l" t="t" r="r" b="b"/>
              <a:pathLst>
                <a:path w="1587" h="76" extrusionOk="0">
                  <a:moveTo>
                    <a:pt x="0" y="1"/>
                  </a:moveTo>
                  <a:lnTo>
                    <a:pt x="0" y="75"/>
                  </a:lnTo>
                  <a:lnTo>
                    <a:pt x="1587" y="75"/>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7"/>
            <p:cNvSpPr/>
            <p:nvPr/>
          </p:nvSpPr>
          <p:spPr>
            <a:xfrm>
              <a:off x="2320450" y="1415675"/>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7"/>
            <p:cNvSpPr/>
            <p:nvPr/>
          </p:nvSpPr>
          <p:spPr>
            <a:xfrm>
              <a:off x="2311775" y="1426825"/>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7"/>
            <p:cNvSpPr/>
            <p:nvPr/>
          </p:nvSpPr>
          <p:spPr>
            <a:xfrm>
              <a:off x="2305575" y="143797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7"/>
            <p:cNvSpPr/>
            <p:nvPr/>
          </p:nvSpPr>
          <p:spPr>
            <a:xfrm>
              <a:off x="2301850" y="1449125"/>
              <a:ext cx="140700" cy="1900"/>
            </a:xfrm>
            <a:custGeom>
              <a:avLst/>
              <a:gdLst/>
              <a:ahLst/>
              <a:cxnLst/>
              <a:rect l="l" t="t" r="r" b="b"/>
              <a:pathLst>
                <a:path w="5628" h="76" extrusionOk="0">
                  <a:moveTo>
                    <a:pt x="0" y="1"/>
                  </a:moveTo>
                  <a:lnTo>
                    <a:pt x="0" y="75"/>
                  </a:lnTo>
                  <a:lnTo>
                    <a:pt x="5628" y="75"/>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7"/>
            <p:cNvSpPr/>
            <p:nvPr/>
          </p:nvSpPr>
          <p:spPr>
            <a:xfrm>
              <a:off x="2300600" y="146030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7"/>
            <p:cNvSpPr/>
            <p:nvPr/>
          </p:nvSpPr>
          <p:spPr>
            <a:xfrm>
              <a:off x="2300600" y="147145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7"/>
            <p:cNvSpPr/>
            <p:nvPr/>
          </p:nvSpPr>
          <p:spPr>
            <a:xfrm>
              <a:off x="2301850" y="1482600"/>
              <a:ext cx="140700" cy="1275"/>
            </a:xfrm>
            <a:custGeom>
              <a:avLst/>
              <a:gdLst/>
              <a:ahLst/>
              <a:cxnLst/>
              <a:rect l="l" t="t" r="r" b="b"/>
              <a:pathLst>
                <a:path w="5628" h="51" extrusionOk="0">
                  <a:moveTo>
                    <a:pt x="0" y="1"/>
                  </a:moveTo>
                  <a:lnTo>
                    <a:pt x="0" y="50"/>
                  </a:lnTo>
                  <a:lnTo>
                    <a:pt x="5628" y="50"/>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7"/>
            <p:cNvSpPr/>
            <p:nvPr/>
          </p:nvSpPr>
          <p:spPr>
            <a:xfrm>
              <a:off x="2305575" y="149312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7"/>
            <p:cNvSpPr/>
            <p:nvPr/>
          </p:nvSpPr>
          <p:spPr>
            <a:xfrm>
              <a:off x="2311775" y="1504300"/>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7"/>
            <p:cNvSpPr/>
            <p:nvPr/>
          </p:nvSpPr>
          <p:spPr>
            <a:xfrm>
              <a:off x="2320450" y="1515450"/>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7"/>
            <p:cNvSpPr/>
            <p:nvPr/>
          </p:nvSpPr>
          <p:spPr>
            <a:xfrm>
              <a:off x="2334075" y="1526600"/>
              <a:ext cx="76875" cy="1875"/>
            </a:xfrm>
            <a:custGeom>
              <a:avLst/>
              <a:gdLst/>
              <a:ahLst/>
              <a:cxnLst/>
              <a:rect l="l" t="t" r="r" b="b"/>
              <a:pathLst>
                <a:path w="3075" h="75" extrusionOk="0">
                  <a:moveTo>
                    <a:pt x="1" y="1"/>
                  </a:moveTo>
                  <a:lnTo>
                    <a:pt x="1" y="75"/>
                  </a:lnTo>
                  <a:lnTo>
                    <a:pt x="3074" y="75"/>
                  </a:lnTo>
                  <a:lnTo>
                    <a:pt x="30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3" name="Google Shape;313;p17"/>
          <p:cNvGrpSpPr/>
          <p:nvPr/>
        </p:nvGrpSpPr>
        <p:grpSpPr>
          <a:xfrm>
            <a:off x="8773462" y="1850383"/>
            <a:ext cx="139464" cy="258497"/>
            <a:chOff x="8691012" y="1855933"/>
            <a:chExt cx="139464" cy="258497"/>
          </a:xfrm>
        </p:grpSpPr>
        <p:sp>
          <p:nvSpPr>
            <p:cNvPr id="314" name="Google Shape;314;p17"/>
            <p:cNvSpPr/>
            <p:nvPr/>
          </p:nvSpPr>
          <p:spPr>
            <a:xfrm rot="-5400000">
              <a:off x="8701192" y="1847364"/>
              <a:ext cx="118249" cy="135386"/>
            </a:xfrm>
            <a:custGeom>
              <a:avLst/>
              <a:gdLst/>
              <a:ahLst/>
              <a:cxnLst/>
              <a:rect l="l" t="t" r="r" b="b"/>
              <a:pathLst>
                <a:path w="3595" h="4116" extrusionOk="0">
                  <a:moveTo>
                    <a:pt x="0" y="1"/>
                  </a:moveTo>
                  <a:lnTo>
                    <a:pt x="2058" y="2058"/>
                  </a:lnTo>
                  <a:lnTo>
                    <a:pt x="0" y="4116"/>
                  </a:lnTo>
                  <a:lnTo>
                    <a:pt x="1537" y="4116"/>
                  </a:lnTo>
                  <a:lnTo>
                    <a:pt x="3595" y="2058"/>
                  </a:lnTo>
                  <a:lnTo>
                    <a:pt x="15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7"/>
            <p:cNvSpPr/>
            <p:nvPr/>
          </p:nvSpPr>
          <p:spPr>
            <a:xfrm rot="-5400000">
              <a:off x="8701587" y="1969259"/>
              <a:ext cx="117459" cy="135386"/>
            </a:xfrm>
            <a:custGeom>
              <a:avLst/>
              <a:gdLst/>
              <a:ahLst/>
              <a:cxnLst/>
              <a:rect l="l" t="t" r="r" b="b"/>
              <a:pathLst>
                <a:path w="3571" h="4116" extrusionOk="0">
                  <a:moveTo>
                    <a:pt x="0" y="1"/>
                  </a:moveTo>
                  <a:lnTo>
                    <a:pt x="2058" y="2058"/>
                  </a:lnTo>
                  <a:lnTo>
                    <a:pt x="0" y="4116"/>
                  </a:lnTo>
                  <a:lnTo>
                    <a:pt x="1513" y="4116"/>
                  </a:lnTo>
                  <a:lnTo>
                    <a:pt x="3570" y="2058"/>
                  </a:lnTo>
                  <a:lnTo>
                    <a:pt x="151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7"/>
            <p:cNvSpPr/>
            <p:nvPr/>
          </p:nvSpPr>
          <p:spPr>
            <a:xfrm rot="-5400000">
              <a:off x="8698347" y="1860011"/>
              <a:ext cx="124794" cy="139464"/>
            </a:xfrm>
            <a:custGeom>
              <a:avLst/>
              <a:gdLst/>
              <a:ahLst/>
              <a:cxnLst/>
              <a:rect l="l" t="t" r="r" b="b"/>
              <a:pathLst>
                <a:path w="3794" h="4240" extrusionOk="0">
                  <a:moveTo>
                    <a:pt x="1637" y="124"/>
                  </a:moveTo>
                  <a:lnTo>
                    <a:pt x="3645" y="2107"/>
                  </a:lnTo>
                  <a:lnTo>
                    <a:pt x="1637" y="4115"/>
                  </a:lnTo>
                  <a:lnTo>
                    <a:pt x="273" y="4115"/>
                  </a:lnTo>
                  <a:lnTo>
                    <a:pt x="2281" y="2107"/>
                  </a:lnTo>
                  <a:lnTo>
                    <a:pt x="273" y="124"/>
                  </a:lnTo>
                  <a:close/>
                  <a:moveTo>
                    <a:pt x="1" y="0"/>
                  </a:moveTo>
                  <a:lnTo>
                    <a:pt x="2108" y="2107"/>
                  </a:lnTo>
                  <a:lnTo>
                    <a:pt x="1" y="4239"/>
                  </a:lnTo>
                  <a:lnTo>
                    <a:pt x="1686" y="4239"/>
                  </a:lnTo>
                  <a:lnTo>
                    <a:pt x="3793" y="2107"/>
                  </a:lnTo>
                  <a:lnTo>
                    <a:pt x="16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7"/>
            <p:cNvSpPr/>
            <p:nvPr/>
          </p:nvSpPr>
          <p:spPr>
            <a:xfrm rot="-5400000">
              <a:off x="8698347" y="1982300"/>
              <a:ext cx="124794" cy="139464"/>
            </a:xfrm>
            <a:custGeom>
              <a:avLst/>
              <a:gdLst/>
              <a:ahLst/>
              <a:cxnLst/>
              <a:rect l="l" t="t" r="r" b="b"/>
              <a:pathLst>
                <a:path w="3794" h="4240" extrusionOk="0">
                  <a:moveTo>
                    <a:pt x="1636" y="124"/>
                  </a:moveTo>
                  <a:lnTo>
                    <a:pt x="3644" y="2107"/>
                  </a:lnTo>
                  <a:lnTo>
                    <a:pt x="1636" y="4115"/>
                  </a:lnTo>
                  <a:lnTo>
                    <a:pt x="273" y="4115"/>
                  </a:lnTo>
                  <a:lnTo>
                    <a:pt x="2281" y="2107"/>
                  </a:lnTo>
                  <a:lnTo>
                    <a:pt x="273" y="124"/>
                  </a:lnTo>
                  <a:close/>
                  <a:moveTo>
                    <a:pt x="0" y="0"/>
                  </a:moveTo>
                  <a:lnTo>
                    <a:pt x="2132" y="2107"/>
                  </a:lnTo>
                  <a:lnTo>
                    <a:pt x="0" y="4239"/>
                  </a:lnTo>
                  <a:lnTo>
                    <a:pt x="1686" y="4239"/>
                  </a:lnTo>
                  <a:lnTo>
                    <a:pt x="3793" y="2107"/>
                  </a:lnTo>
                  <a:lnTo>
                    <a:pt x="16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8" name="Google Shape;318;p17"/>
          <p:cNvSpPr/>
          <p:nvPr/>
        </p:nvSpPr>
        <p:spPr>
          <a:xfrm rot="10800000">
            <a:off x="4002026" y="4603488"/>
            <a:ext cx="987499" cy="892143"/>
          </a:xfrm>
          <a:custGeom>
            <a:avLst/>
            <a:gdLst/>
            <a:ahLst/>
            <a:cxnLst/>
            <a:rect l="l" t="t" r="r" b="b"/>
            <a:pathLst>
              <a:path w="30022" h="27123" extrusionOk="0">
                <a:moveTo>
                  <a:pt x="21046" y="0"/>
                </a:moveTo>
                <a:cubicBezTo>
                  <a:pt x="20114" y="0"/>
                  <a:pt x="19149" y="318"/>
                  <a:pt x="18618" y="989"/>
                </a:cubicBezTo>
                <a:cubicBezTo>
                  <a:pt x="17626" y="2204"/>
                  <a:pt x="18246" y="4088"/>
                  <a:pt x="17502" y="5476"/>
                </a:cubicBezTo>
                <a:cubicBezTo>
                  <a:pt x="16759" y="6815"/>
                  <a:pt x="14999" y="7187"/>
                  <a:pt x="13486" y="7410"/>
                </a:cubicBezTo>
                <a:cubicBezTo>
                  <a:pt x="11949" y="7658"/>
                  <a:pt x="10214" y="8079"/>
                  <a:pt x="9545" y="9467"/>
                </a:cubicBezTo>
                <a:cubicBezTo>
                  <a:pt x="9123" y="10335"/>
                  <a:pt x="9272" y="11401"/>
                  <a:pt x="8826" y="12269"/>
                </a:cubicBezTo>
                <a:cubicBezTo>
                  <a:pt x="8132" y="13657"/>
                  <a:pt x="6322" y="14004"/>
                  <a:pt x="4760" y="14103"/>
                </a:cubicBezTo>
                <a:cubicBezTo>
                  <a:pt x="3199" y="14202"/>
                  <a:pt x="1389" y="14376"/>
                  <a:pt x="521" y="15690"/>
                </a:cubicBezTo>
                <a:cubicBezTo>
                  <a:pt x="100" y="16309"/>
                  <a:pt x="1" y="17078"/>
                  <a:pt x="1" y="17822"/>
                </a:cubicBezTo>
                <a:cubicBezTo>
                  <a:pt x="50" y="20995"/>
                  <a:pt x="2306" y="23845"/>
                  <a:pt x="5107" y="25333"/>
                </a:cubicBezTo>
                <a:cubicBezTo>
                  <a:pt x="7766" y="26732"/>
                  <a:pt x="10820" y="27122"/>
                  <a:pt x="13814" y="27122"/>
                </a:cubicBezTo>
                <a:cubicBezTo>
                  <a:pt x="14003" y="27122"/>
                  <a:pt x="14191" y="27121"/>
                  <a:pt x="14379" y="27118"/>
                </a:cubicBezTo>
                <a:cubicBezTo>
                  <a:pt x="16164" y="27093"/>
                  <a:pt x="17949" y="26969"/>
                  <a:pt x="19659" y="26473"/>
                </a:cubicBezTo>
                <a:cubicBezTo>
                  <a:pt x="21047" y="26076"/>
                  <a:pt x="22386" y="25407"/>
                  <a:pt x="23650" y="24663"/>
                </a:cubicBezTo>
                <a:cubicBezTo>
                  <a:pt x="25385" y="23622"/>
                  <a:pt x="27071" y="22358"/>
                  <a:pt x="28137" y="20623"/>
                </a:cubicBezTo>
                <a:cubicBezTo>
                  <a:pt x="29104" y="19111"/>
                  <a:pt x="29550" y="17326"/>
                  <a:pt x="29798" y="15541"/>
                </a:cubicBezTo>
                <a:cubicBezTo>
                  <a:pt x="29947" y="14277"/>
                  <a:pt x="30021" y="13012"/>
                  <a:pt x="29848" y="11748"/>
                </a:cubicBezTo>
                <a:cubicBezTo>
                  <a:pt x="29377" y="8327"/>
                  <a:pt x="27294" y="5427"/>
                  <a:pt x="25063" y="2898"/>
                </a:cubicBezTo>
                <a:cubicBezTo>
                  <a:pt x="24344" y="2080"/>
                  <a:pt x="23576" y="791"/>
                  <a:pt x="22559" y="320"/>
                </a:cubicBezTo>
                <a:cubicBezTo>
                  <a:pt x="22129" y="109"/>
                  <a:pt x="21593" y="0"/>
                  <a:pt x="210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7"/>
          <p:cNvSpPr/>
          <p:nvPr/>
        </p:nvSpPr>
        <p:spPr>
          <a:xfrm rot="10800000">
            <a:off x="4075437" y="4743908"/>
            <a:ext cx="1066539" cy="691466"/>
          </a:xfrm>
          <a:custGeom>
            <a:avLst/>
            <a:gdLst/>
            <a:ahLst/>
            <a:cxnLst/>
            <a:rect l="l" t="t" r="r" b="b"/>
            <a:pathLst>
              <a:path w="32425" h="21022" fill="none" extrusionOk="0">
                <a:moveTo>
                  <a:pt x="18121" y="3545"/>
                </a:moveTo>
                <a:cubicBezTo>
                  <a:pt x="17155" y="5380"/>
                  <a:pt x="17750" y="7784"/>
                  <a:pt x="16584" y="9470"/>
                </a:cubicBezTo>
                <a:cubicBezTo>
                  <a:pt x="15345" y="11280"/>
                  <a:pt x="12717" y="11379"/>
                  <a:pt x="10561" y="10932"/>
                </a:cubicBezTo>
                <a:cubicBezTo>
                  <a:pt x="8429" y="10486"/>
                  <a:pt x="6222" y="9643"/>
                  <a:pt x="4115" y="10189"/>
                </a:cubicBezTo>
                <a:cubicBezTo>
                  <a:pt x="2479" y="10610"/>
                  <a:pt x="1091" y="11874"/>
                  <a:pt x="546" y="13461"/>
                </a:cubicBezTo>
                <a:cubicBezTo>
                  <a:pt x="0" y="15048"/>
                  <a:pt x="273" y="16907"/>
                  <a:pt x="1289" y="18245"/>
                </a:cubicBezTo>
                <a:cubicBezTo>
                  <a:pt x="2727" y="20179"/>
                  <a:pt x="5330" y="20848"/>
                  <a:pt x="7735" y="20947"/>
                </a:cubicBezTo>
                <a:cubicBezTo>
                  <a:pt x="9371" y="21022"/>
                  <a:pt x="11032" y="20873"/>
                  <a:pt x="12569" y="20352"/>
                </a:cubicBezTo>
                <a:cubicBezTo>
                  <a:pt x="14527" y="19708"/>
                  <a:pt x="16287" y="18444"/>
                  <a:pt x="18320" y="18221"/>
                </a:cubicBezTo>
                <a:cubicBezTo>
                  <a:pt x="20352" y="18022"/>
                  <a:pt x="22311" y="18840"/>
                  <a:pt x="24269" y="19386"/>
                </a:cubicBezTo>
                <a:cubicBezTo>
                  <a:pt x="26228" y="19931"/>
                  <a:pt x="28508" y="20154"/>
                  <a:pt x="30144" y="18964"/>
                </a:cubicBezTo>
                <a:cubicBezTo>
                  <a:pt x="31657" y="17824"/>
                  <a:pt x="32177" y="15791"/>
                  <a:pt x="32276" y="13907"/>
                </a:cubicBezTo>
                <a:cubicBezTo>
                  <a:pt x="32425" y="11156"/>
                  <a:pt x="31161" y="9990"/>
                  <a:pt x="29723" y="7883"/>
                </a:cubicBezTo>
                <a:cubicBezTo>
                  <a:pt x="28880" y="6619"/>
                  <a:pt x="28806" y="5057"/>
                  <a:pt x="27963" y="3843"/>
                </a:cubicBezTo>
                <a:cubicBezTo>
                  <a:pt x="25980" y="893"/>
                  <a:pt x="19981" y="0"/>
                  <a:pt x="18121" y="3545"/>
                </a:cubicBezTo>
                <a:close/>
              </a:path>
            </a:pathLst>
          </a:custGeom>
          <a:noFill/>
          <a:ln w="4950"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7"/>
          <p:cNvSpPr/>
          <p:nvPr/>
        </p:nvSpPr>
        <p:spPr>
          <a:xfrm rot="5400000">
            <a:off x="4457542" y="-501565"/>
            <a:ext cx="508847" cy="870993"/>
          </a:xfrm>
          <a:custGeom>
            <a:avLst/>
            <a:gdLst/>
            <a:ahLst/>
            <a:cxnLst/>
            <a:rect l="l" t="t" r="r" b="b"/>
            <a:pathLst>
              <a:path w="15470" h="26480" extrusionOk="0">
                <a:moveTo>
                  <a:pt x="7925" y="1"/>
                </a:moveTo>
                <a:cubicBezTo>
                  <a:pt x="5517" y="1"/>
                  <a:pt x="3124" y="1599"/>
                  <a:pt x="2182" y="3854"/>
                </a:cubicBezTo>
                <a:cubicBezTo>
                  <a:pt x="1" y="9085"/>
                  <a:pt x="4959" y="10721"/>
                  <a:pt x="6198" y="14886"/>
                </a:cubicBezTo>
                <a:cubicBezTo>
                  <a:pt x="6570" y="16200"/>
                  <a:pt x="6446" y="17613"/>
                  <a:pt x="6273" y="19001"/>
                </a:cubicBezTo>
                <a:cubicBezTo>
                  <a:pt x="6099" y="20364"/>
                  <a:pt x="5901" y="21752"/>
                  <a:pt x="6149" y="23091"/>
                </a:cubicBezTo>
                <a:cubicBezTo>
                  <a:pt x="6347" y="24083"/>
                  <a:pt x="6843" y="25074"/>
                  <a:pt x="7586" y="25719"/>
                </a:cubicBezTo>
                <a:cubicBezTo>
                  <a:pt x="7859" y="25942"/>
                  <a:pt x="8181" y="26140"/>
                  <a:pt x="8528" y="26264"/>
                </a:cubicBezTo>
                <a:cubicBezTo>
                  <a:pt x="8915" y="26407"/>
                  <a:pt x="9476" y="26480"/>
                  <a:pt x="10109" y="26480"/>
                </a:cubicBezTo>
                <a:cubicBezTo>
                  <a:pt x="12114" y="26480"/>
                  <a:pt x="14858" y="25751"/>
                  <a:pt x="15197" y="24207"/>
                </a:cubicBezTo>
                <a:cubicBezTo>
                  <a:pt x="15470" y="22992"/>
                  <a:pt x="14999" y="21777"/>
                  <a:pt x="14602" y="20637"/>
                </a:cubicBezTo>
                <a:cubicBezTo>
                  <a:pt x="14007" y="18827"/>
                  <a:pt x="13586" y="16943"/>
                  <a:pt x="13709" y="15059"/>
                </a:cubicBezTo>
                <a:cubicBezTo>
                  <a:pt x="13809" y="13622"/>
                  <a:pt x="14205" y="12233"/>
                  <a:pt x="14453" y="10820"/>
                </a:cubicBezTo>
                <a:cubicBezTo>
                  <a:pt x="14800" y="8614"/>
                  <a:pt x="14726" y="6284"/>
                  <a:pt x="13809" y="4251"/>
                </a:cubicBezTo>
                <a:cubicBezTo>
                  <a:pt x="12916" y="2194"/>
                  <a:pt x="11082" y="508"/>
                  <a:pt x="8875" y="86"/>
                </a:cubicBezTo>
                <a:cubicBezTo>
                  <a:pt x="8561" y="29"/>
                  <a:pt x="8243" y="1"/>
                  <a:pt x="79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7"/>
          <p:cNvSpPr/>
          <p:nvPr/>
        </p:nvSpPr>
        <p:spPr>
          <a:xfrm rot="5400000">
            <a:off x="4233812" y="-530873"/>
            <a:ext cx="555324" cy="1029897"/>
          </a:xfrm>
          <a:custGeom>
            <a:avLst/>
            <a:gdLst/>
            <a:ahLst/>
            <a:cxnLst/>
            <a:rect l="l" t="t" r="r" b="b"/>
            <a:pathLst>
              <a:path w="16883" h="31311" fill="none" extrusionOk="0">
                <a:moveTo>
                  <a:pt x="4289" y="2058"/>
                </a:moveTo>
                <a:cubicBezTo>
                  <a:pt x="1811" y="3298"/>
                  <a:pt x="1" y="6297"/>
                  <a:pt x="1017" y="8876"/>
                </a:cubicBezTo>
                <a:cubicBezTo>
                  <a:pt x="1587" y="10313"/>
                  <a:pt x="2876" y="11305"/>
                  <a:pt x="3818" y="12520"/>
                </a:cubicBezTo>
                <a:cubicBezTo>
                  <a:pt x="5777" y="14949"/>
                  <a:pt x="6322" y="18444"/>
                  <a:pt x="5256" y="21394"/>
                </a:cubicBezTo>
                <a:cubicBezTo>
                  <a:pt x="4760" y="22708"/>
                  <a:pt x="3967" y="23923"/>
                  <a:pt x="3744" y="25311"/>
                </a:cubicBezTo>
                <a:cubicBezTo>
                  <a:pt x="3347" y="27765"/>
                  <a:pt x="5132" y="30368"/>
                  <a:pt x="7562" y="30913"/>
                </a:cubicBezTo>
                <a:cubicBezTo>
                  <a:pt x="9347" y="31310"/>
                  <a:pt x="11255" y="30641"/>
                  <a:pt x="12668" y="29451"/>
                </a:cubicBezTo>
                <a:cubicBezTo>
                  <a:pt x="14057" y="28261"/>
                  <a:pt x="14974" y="26600"/>
                  <a:pt x="15594" y="24865"/>
                </a:cubicBezTo>
                <a:cubicBezTo>
                  <a:pt x="16883" y="21122"/>
                  <a:pt x="16734" y="16883"/>
                  <a:pt x="15197" y="13214"/>
                </a:cubicBezTo>
                <a:cubicBezTo>
                  <a:pt x="14503" y="11528"/>
                  <a:pt x="13511" y="9991"/>
                  <a:pt x="12867" y="8281"/>
                </a:cubicBezTo>
                <a:cubicBezTo>
                  <a:pt x="12173" y="6471"/>
                  <a:pt x="12594" y="2926"/>
                  <a:pt x="11181" y="1538"/>
                </a:cubicBezTo>
                <a:cubicBezTo>
                  <a:pt x="9669" y="1"/>
                  <a:pt x="5901" y="1240"/>
                  <a:pt x="4289" y="2058"/>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2" name="Google Shape;322;p17"/>
          <p:cNvGrpSpPr/>
          <p:nvPr/>
        </p:nvGrpSpPr>
        <p:grpSpPr>
          <a:xfrm>
            <a:off x="573099" y="4454108"/>
            <a:ext cx="293748" cy="298803"/>
            <a:chOff x="2300600" y="1393350"/>
            <a:chExt cx="143825" cy="146300"/>
          </a:xfrm>
        </p:grpSpPr>
        <p:sp>
          <p:nvSpPr>
            <p:cNvPr id="323" name="Google Shape;323;p17"/>
            <p:cNvSpPr/>
            <p:nvPr/>
          </p:nvSpPr>
          <p:spPr>
            <a:xfrm>
              <a:off x="2334075" y="1404525"/>
              <a:ext cx="76875" cy="1875"/>
            </a:xfrm>
            <a:custGeom>
              <a:avLst/>
              <a:gdLst/>
              <a:ahLst/>
              <a:cxnLst/>
              <a:rect l="l" t="t" r="r" b="b"/>
              <a:pathLst>
                <a:path w="3075" h="75" extrusionOk="0">
                  <a:moveTo>
                    <a:pt x="1" y="0"/>
                  </a:moveTo>
                  <a:lnTo>
                    <a:pt x="1" y="74"/>
                  </a:lnTo>
                  <a:lnTo>
                    <a:pt x="3074" y="74"/>
                  </a:lnTo>
                  <a:lnTo>
                    <a:pt x="30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7"/>
            <p:cNvSpPr/>
            <p:nvPr/>
          </p:nvSpPr>
          <p:spPr>
            <a:xfrm>
              <a:off x="2352675" y="1393350"/>
              <a:ext cx="39675" cy="1275"/>
            </a:xfrm>
            <a:custGeom>
              <a:avLst/>
              <a:gdLst/>
              <a:ahLst/>
              <a:cxnLst/>
              <a:rect l="l" t="t" r="r" b="b"/>
              <a:pathLst>
                <a:path w="1587" h="51" extrusionOk="0">
                  <a:moveTo>
                    <a:pt x="0" y="1"/>
                  </a:moveTo>
                  <a:lnTo>
                    <a:pt x="0" y="50"/>
                  </a:lnTo>
                  <a:lnTo>
                    <a:pt x="1587" y="50"/>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7"/>
            <p:cNvSpPr/>
            <p:nvPr/>
          </p:nvSpPr>
          <p:spPr>
            <a:xfrm>
              <a:off x="2352675" y="1537750"/>
              <a:ext cx="39675" cy="1900"/>
            </a:xfrm>
            <a:custGeom>
              <a:avLst/>
              <a:gdLst/>
              <a:ahLst/>
              <a:cxnLst/>
              <a:rect l="l" t="t" r="r" b="b"/>
              <a:pathLst>
                <a:path w="1587" h="76" extrusionOk="0">
                  <a:moveTo>
                    <a:pt x="0" y="1"/>
                  </a:moveTo>
                  <a:lnTo>
                    <a:pt x="0" y="75"/>
                  </a:lnTo>
                  <a:lnTo>
                    <a:pt x="1587" y="75"/>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7"/>
            <p:cNvSpPr/>
            <p:nvPr/>
          </p:nvSpPr>
          <p:spPr>
            <a:xfrm>
              <a:off x="2320450" y="1415675"/>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7"/>
            <p:cNvSpPr/>
            <p:nvPr/>
          </p:nvSpPr>
          <p:spPr>
            <a:xfrm>
              <a:off x="2311775" y="1426825"/>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7"/>
            <p:cNvSpPr/>
            <p:nvPr/>
          </p:nvSpPr>
          <p:spPr>
            <a:xfrm>
              <a:off x="2305575" y="143797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7"/>
            <p:cNvSpPr/>
            <p:nvPr/>
          </p:nvSpPr>
          <p:spPr>
            <a:xfrm>
              <a:off x="2301850" y="1449125"/>
              <a:ext cx="140700" cy="1900"/>
            </a:xfrm>
            <a:custGeom>
              <a:avLst/>
              <a:gdLst/>
              <a:ahLst/>
              <a:cxnLst/>
              <a:rect l="l" t="t" r="r" b="b"/>
              <a:pathLst>
                <a:path w="5628" h="76" extrusionOk="0">
                  <a:moveTo>
                    <a:pt x="0" y="1"/>
                  </a:moveTo>
                  <a:lnTo>
                    <a:pt x="0" y="75"/>
                  </a:lnTo>
                  <a:lnTo>
                    <a:pt x="5628" y="75"/>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7"/>
            <p:cNvSpPr/>
            <p:nvPr/>
          </p:nvSpPr>
          <p:spPr>
            <a:xfrm>
              <a:off x="2300600" y="146030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7"/>
            <p:cNvSpPr/>
            <p:nvPr/>
          </p:nvSpPr>
          <p:spPr>
            <a:xfrm>
              <a:off x="2300600" y="147145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7"/>
            <p:cNvSpPr/>
            <p:nvPr/>
          </p:nvSpPr>
          <p:spPr>
            <a:xfrm>
              <a:off x="2301850" y="1482600"/>
              <a:ext cx="140700" cy="1275"/>
            </a:xfrm>
            <a:custGeom>
              <a:avLst/>
              <a:gdLst/>
              <a:ahLst/>
              <a:cxnLst/>
              <a:rect l="l" t="t" r="r" b="b"/>
              <a:pathLst>
                <a:path w="5628" h="51" extrusionOk="0">
                  <a:moveTo>
                    <a:pt x="0" y="1"/>
                  </a:moveTo>
                  <a:lnTo>
                    <a:pt x="0" y="50"/>
                  </a:lnTo>
                  <a:lnTo>
                    <a:pt x="5628" y="50"/>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7"/>
            <p:cNvSpPr/>
            <p:nvPr/>
          </p:nvSpPr>
          <p:spPr>
            <a:xfrm>
              <a:off x="2305575" y="149312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7"/>
            <p:cNvSpPr/>
            <p:nvPr/>
          </p:nvSpPr>
          <p:spPr>
            <a:xfrm>
              <a:off x="2311775" y="1504300"/>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7"/>
            <p:cNvSpPr/>
            <p:nvPr/>
          </p:nvSpPr>
          <p:spPr>
            <a:xfrm>
              <a:off x="2320450" y="1515450"/>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7"/>
            <p:cNvSpPr/>
            <p:nvPr/>
          </p:nvSpPr>
          <p:spPr>
            <a:xfrm>
              <a:off x="2334075" y="1526600"/>
              <a:ext cx="76875" cy="1875"/>
            </a:xfrm>
            <a:custGeom>
              <a:avLst/>
              <a:gdLst/>
              <a:ahLst/>
              <a:cxnLst/>
              <a:rect l="l" t="t" r="r" b="b"/>
              <a:pathLst>
                <a:path w="3075" h="75" extrusionOk="0">
                  <a:moveTo>
                    <a:pt x="1" y="1"/>
                  </a:moveTo>
                  <a:lnTo>
                    <a:pt x="1" y="75"/>
                  </a:lnTo>
                  <a:lnTo>
                    <a:pt x="3074" y="75"/>
                  </a:lnTo>
                  <a:lnTo>
                    <a:pt x="30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7" name="Google Shape;337;p17"/>
          <p:cNvGrpSpPr/>
          <p:nvPr/>
        </p:nvGrpSpPr>
        <p:grpSpPr>
          <a:xfrm>
            <a:off x="4425136" y="8"/>
            <a:ext cx="293748" cy="298803"/>
            <a:chOff x="2300600" y="1393350"/>
            <a:chExt cx="143825" cy="146300"/>
          </a:xfrm>
        </p:grpSpPr>
        <p:sp>
          <p:nvSpPr>
            <p:cNvPr id="338" name="Google Shape;338;p17"/>
            <p:cNvSpPr/>
            <p:nvPr/>
          </p:nvSpPr>
          <p:spPr>
            <a:xfrm>
              <a:off x="2334075" y="1404525"/>
              <a:ext cx="76875" cy="1875"/>
            </a:xfrm>
            <a:custGeom>
              <a:avLst/>
              <a:gdLst/>
              <a:ahLst/>
              <a:cxnLst/>
              <a:rect l="l" t="t" r="r" b="b"/>
              <a:pathLst>
                <a:path w="3075" h="75" extrusionOk="0">
                  <a:moveTo>
                    <a:pt x="1" y="0"/>
                  </a:moveTo>
                  <a:lnTo>
                    <a:pt x="1" y="74"/>
                  </a:lnTo>
                  <a:lnTo>
                    <a:pt x="3074" y="74"/>
                  </a:lnTo>
                  <a:lnTo>
                    <a:pt x="30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7"/>
            <p:cNvSpPr/>
            <p:nvPr/>
          </p:nvSpPr>
          <p:spPr>
            <a:xfrm>
              <a:off x="2352675" y="1393350"/>
              <a:ext cx="39675" cy="1275"/>
            </a:xfrm>
            <a:custGeom>
              <a:avLst/>
              <a:gdLst/>
              <a:ahLst/>
              <a:cxnLst/>
              <a:rect l="l" t="t" r="r" b="b"/>
              <a:pathLst>
                <a:path w="1587" h="51" extrusionOk="0">
                  <a:moveTo>
                    <a:pt x="0" y="1"/>
                  </a:moveTo>
                  <a:lnTo>
                    <a:pt x="0" y="50"/>
                  </a:lnTo>
                  <a:lnTo>
                    <a:pt x="1587" y="50"/>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7"/>
            <p:cNvSpPr/>
            <p:nvPr/>
          </p:nvSpPr>
          <p:spPr>
            <a:xfrm>
              <a:off x="2352675" y="1537750"/>
              <a:ext cx="39675" cy="1900"/>
            </a:xfrm>
            <a:custGeom>
              <a:avLst/>
              <a:gdLst/>
              <a:ahLst/>
              <a:cxnLst/>
              <a:rect l="l" t="t" r="r" b="b"/>
              <a:pathLst>
                <a:path w="1587" h="76" extrusionOk="0">
                  <a:moveTo>
                    <a:pt x="0" y="1"/>
                  </a:moveTo>
                  <a:lnTo>
                    <a:pt x="0" y="75"/>
                  </a:lnTo>
                  <a:lnTo>
                    <a:pt x="1587" y="75"/>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7"/>
            <p:cNvSpPr/>
            <p:nvPr/>
          </p:nvSpPr>
          <p:spPr>
            <a:xfrm>
              <a:off x="2320450" y="1415675"/>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7"/>
            <p:cNvSpPr/>
            <p:nvPr/>
          </p:nvSpPr>
          <p:spPr>
            <a:xfrm>
              <a:off x="2311775" y="1426825"/>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7"/>
            <p:cNvSpPr/>
            <p:nvPr/>
          </p:nvSpPr>
          <p:spPr>
            <a:xfrm>
              <a:off x="2305575" y="143797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7"/>
            <p:cNvSpPr/>
            <p:nvPr/>
          </p:nvSpPr>
          <p:spPr>
            <a:xfrm>
              <a:off x="2301850" y="1449125"/>
              <a:ext cx="140700" cy="1900"/>
            </a:xfrm>
            <a:custGeom>
              <a:avLst/>
              <a:gdLst/>
              <a:ahLst/>
              <a:cxnLst/>
              <a:rect l="l" t="t" r="r" b="b"/>
              <a:pathLst>
                <a:path w="5628" h="76" extrusionOk="0">
                  <a:moveTo>
                    <a:pt x="0" y="1"/>
                  </a:moveTo>
                  <a:lnTo>
                    <a:pt x="0" y="75"/>
                  </a:lnTo>
                  <a:lnTo>
                    <a:pt x="5628" y="75"/>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7"/>
            <p:cNvSpPr/>
            <p:nvPr/>
          </p:nvSpPr>
          <p:spPr>
            <a:xfrm>
              <a:off x="2300600" y="146030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7"/>
            <p:cNvSpPr/>
            <p:nvPr/>
          </p:nvSpPr>
          <p:spPr>
            <a:xfrm>
              <a:off x="2300600" y="147145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2301850" y="1482600"/>
              <a:ext cx="140700" cy="1275"/>
            </a:xfrm>
            <a:custGeom>
              <a:avLst/>
              <a:gdLst/>
              <a:ahLst/>
              <a:cxnLst/>
              <a:rect l="l" t="t" r="r" b="b"/>
              <a:pathLst>
                <a:path w="5628" h="51" extrusionOk="0">
                  <a:moveTo>
                    <a:pt x="0" y="1"/>
                  </a:moveTo>
                  <a:lnTo>
                    <a:pt x="0" y="50"/>
                  </a:lnTo>
                  <a:lnTo>
                    <a:pt x="5628" y="50"/>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2305575" y="149312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7"/>
            <p:cNvSpPr/>
            <p:nvPr/>
          </p:nvSpPr>
          <p:spPr>
            <a:xfrm>
              <a:off x="2311775" y="1504300"/>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2320450" y="1515450"/>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7"/>
            <p:cNvSpPr/>
            <p:nvPr/>
          </p:nvSpPr>
          <p:spPr>
            <a:xfrm>
              <a:off x="2334075" y="1526600"/>
              <a:ext cx="76875" cy="1875"/>
            </a:xfrm>
            <a:custGeom>
              <a:avLst/>
              <a:gdLst/>
              <a:ahLst/>
              <a:cxnLst/>
              <a:rect l="l" t="t" r="r" b="b"/>
              <a:pathLst>
                <a:path w="3075" h="75" extrusionOk="0">
                  <a:moveTo>
                    <a:pt x="1" y="1"/>
                  </a:moveTo>
                  <a:lnTo>
                    <a:pt x="1" y="75"/>
                  </a:lnTo>
                  <a:lnTo>
                    <a:pt x="3074" y="75"/>
                  </a:lnTo>
                  <a:lnTo>
                    <a:pt x="30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2" name="Google Shape;352;p17"/>
          <p:cNvGrpSpPr/>
          <p:nvPr/>
        </p:nvGrpSpPr>
        <p:grpSpPr>
          <a:xfrm>
            <a:off x="2313244" y="4534178"/>
            <a:ext cx="258530" cy="138642"/>
            <a:chOff x="1675144" y="3366078"/>
            <a:chExt cx="258530" cy="138642"/>
          </a:xfrm>
        </p:grpSpPr>
        <p:sp>
          <p:nvSpPr>
            <p:cNvPr id="353" name="Google Shape;353;p17"/>
            <p:cNvSpPr/>
            <p:nvPr/>
          </p:nvSpPr>
          <p:spPr>
            <a:xfrm>
              <a:off x="1675144" y="3367723"/>
              <a:ext cx="117459" cy="135386"/>
            </a:xfrm>
            <a:custGeom>
              <a:avLst/>
              <a:gdLst/>
              <a:ahLst/>
              <a:cxnLst/>
              <a:rect l="l" t="t" r="r" b="b"/>
              <a:pathLst>
                <a:path w="3571" h="4116" extrusionOk="0">
                  <a:moveTo>
                    <a:pt x="2058" y="0"/>
                  </a:moveTo>
                  <a:lnTo>
                    <a:pt x="1" y="2058"/>
                  </a:lnTo>
                  <a:lnTo>
                    <a:pt x="2058" y="4115"/>
                  </a:lnTo>
                  <a:lnTo>
                    <a:pt x="3571" y="4115"/>
                  </a:lnTo>
                  <a:lnTo>
                    <a:pt x="1513" y="2058"/>
                  </a:lnTo>
                  <a:lnTo>
                    <a:pt x="357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7"/>
            <p:cNvSpPr/>
            <p:nvPr/>
          </p:nvSpPr>
          <p:spPr>
            <a:xfrm>
              <a:off x="1797467" y="3367723"/>
              <a:ext cx="117426" cy="135386"/>
            </a:xfrm>
            <a:custGeom>
              <a:avLst/>
              <a:gdLst/>
              <a:ahLst/>
              <a:cxnLst/>
              <a:rect l="l" t="t" r="r" b="b"/>
              <a:pathLst>
                <a:path w="3570" h="4116" extrusionOk="0">
                  <a:moveTo>
                    <a:pt x="2058" y="0"/>
                  </a:moveTo>
                  <a:lnTo>
                    <a:pt x="0" y="2058"/>
                  </a:lnTo>
                  <a:lnTo>
                    <a:pt x="2058" y="4115"/>
                  </a:lnTo>
                  <a:lnTo>
                    <a:pt x="3570" y="4115"/>
                  </a:lnTo>
                  <a:lnTo>
                    <a:pt x="1512" y="2058"/>
                  </a:lnTo>
                  <a:lnTo>
                    <a:pt x="357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7"/>
            <p:cNvSpPr/>
            <p:nvPr/>
          </p:nvSpPr>
          <p:spPr>
            <a:xfrm>
              <a:off x="1686558" y="3366078"/>
              <a:ext cx="124794" cy="138642"/>
            </a:xfrm>
            <a:custGeom>
              <a:avLst/>
              <a:gdLst/>
              <a:ahLst/>
              <a:cxnLst/>
              <a:rect l="l" t="t" r="r" b="b"/>
              <a:pathLst>
                <a:path w="3794" h="4215" extrusionOk="0">
                  <a:moveTo>
                    <a:pt x="3521" y="100"/>
                  </a:moveTo>
                  <a:lnTo>
                    <a:pt x="1513" y="2108"/>
                  </a:lnTo>
                  <a:lnTo>
                    <a:pt x="3521" y="4116"/>
                  </a:lnTo>
                  <a:lnTo>
                    <a:pt x="2158" y="4116"/>
                  </a:lnTo>
                  <a:lnTo>
                    <a:pt x="150" y="2108"/>
                  </a:lnTo>
                  <a:lnTo>
                    <a:pt x="2158" y="100"/>
                  </a:lnTo>
                  <a:close/>
                  <a:moveTo>
                    <a:pt x="2108" y="1"/>
                  </a:moveTo>
                  <a:lnTo>
                    <a:pt x="1" y="2108"/>
                  </a:lnTo>
                  <a:lnTo>
                    <a:pt x="2108" y="4215"/>
                  </a:lnTo>
                  <a:lnTo>
                    <a:pt x="3794" y="4215"/>
                  </a:lnTo>
                  <a:lnTo>
                    <a:pt x="1687" y="2108"/>
                  </a:lnTo>
                  <a:lnTo>
                    <a:pt x="37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7"/>
            <p:cNvSpPr/>
            <p:nvPr/>
          </p:nvSpPr>
          <p:spPr>
            <a:xfrm>
              <a:off x="1808880" y="3366078"/>
              <a:ext cx="124794" cy="138642"/>
            </a:xfrm>
            <a:custGeom>
              <a:avLst/>
              <a:gdLst/>
              <a:ahLst/>
              <a:cxnLst/>
              <a:rect l="l" t="t" r="r" b="b"/>
              <a:pathLst>
                <a:path w="3794" h="4215" extrusionOk="0">
                  <a:moveTo>
                    <a:pt x="3520" y="100"/>
                  </a:moveTo>
                  <a:lnTo>
                    <a:pt x="1512" y="2108"/>
                  </a:lnTo>
                  <a:lnTo>
                    <a:pt x="3520" y="4116"/>
                  </a:lnTo>
                  <a:lnTo>
                    <a:pt x="2157" y="4116"/>
                  </a:lnTo>
                  <a:lnTo>
                    <a:pt x="149" y="2108"/>
                  </a:lnTo>
                  <a:lnTo>
                    <a:pt x="2157" y="100"/>
                  </a:lnTo>
                  <a:close/>
                  <a:moveTo>
                    <a:pt x="2107" y="1"/>
                  </a:moveTo>
                  <a:lnTo>
                    <a:pt x="0" y="2108"/>
                  </a:lnTo>
                  <a:lnTo>
                    <a:pt x="2107" y="4215"/>
                  </a:lnTo>
                  <a:lnTo>
                    <a:pt x="3793" y="4215"/>
                  </a:lnTo>
                  <a:lnTo>
                    <a:pt x="1661" y="2108"/>
                  </a:lnTo>
                  <a:lnTo>
                    <a:pt x="37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7" name="Google Shape;357;p17"/>
          <p:cNvGrpSpPr/>
          <p:nvPr/>
        </p:nvGrpSpPr>
        <p:grpSpPr>
          <a:xfrm>
            <a:off x="2522293" y="167656"/>
            <a:ext cx="79961" cy="71804"/>
            <a:chOff x="2322543" y="2153644"/>
            <a:chExt cx="79961" cy="71804"/>
          </a:xfrm>
        </p:grpSpPr>
        <p:sp>
          <p:nvSpPr>
            <p:cNvPr id="358" name="Google Shape;358;p17"/>
            <p:cNvSpPr/>
            <p:nvPr/>
          </p:nvSpPr>
          <p:spPr>
            <a:xfrm>
              <a:off x="2322543" y="2155288"/>
              <a:ext cx="69337" cy="68515"/>
            </a:xfrm>
            <a:custGeom>
              <a:avLst/>
              <a:gdLst/>
              <a:ahLst/>
              <a:cxnLst/>
              <a:rect l="l" t="t" r="r" b="b"/>
              <a:pathLst>
                <a:path w="2108" h="2083" extrusionOk="0">
                  <a:moveTo>
                    <a:pt x="422" y="0"/>
                  </a:moveTo>
                  <a:lnTo>
                    <a:pt x="1" y="422"/>
                  </a:lnTo>
                  <a:lnTo>
                    <a:pt x="422" y="843"/>
                  </a:lnTo>
                  <a:lnTo>
                    <a:pt x="645" y="1041"/>
                  </a:lnTo>
                  <a:lnTo>
                    <a:pt x="422" y="1264"/>
                  </a:lnTo>
                  <a:lnTo>
                    <a:pt x="1" y="1686"/>
                  </a:lnTo>
                  <a:lnTo>
                    <a:pt x="422" y="2082"/>
                  </a:lnTo>
                  <a:lnTo>
                    <a:pt x="844" y="1686"/>
                  </a:lnTo>
                  <a:lnTo>
                    <a:pt x="1067" y="1463"/>
                  </a:lnTo>
                  <a:lnTo>
                    <a:pt x="1265" y="1686"/>
                  </a:lnTo>
                  <a:lnTo>
                    <a:pt x="1686" y="2082"/>
                  </a:lnTo>
                  <a:lnTo>
                    <a:pt x="2108" y="1686"/>
                  </a:lnTo>
                  <a:lnTo>
                    <a:pt x="1686" y="1264"/>
                  </a:lnTo>
                  <a:lnTo>
                    <a:pt x="1488" y="1041"/>
                  </a:lnTo>
                  <a:lnTo>
                    <a:pt x="1686" y="843"/>
                  </a:lnTo>
                  <a:lnTo>
                    <a:pt x="2108" y="422"/>
                  </a:lnTo>
                  <a:lnTo>
                    <a:pt x="1686" y="0"/>
                  </a:lnTo>
                  <a:lnTo>
                    <a:pt x="1265" y="422"/>
                  </a:lnTo>
                  <a:lnTo>
                    <a:pt x="1067" y="620"/>
                  </a:lnTo>
                  <a:lnTo>
                    <a:pt x="844" y="422"/>
                  </a:lnTo>
                  <a:lnTo>
                    <a:pt x="4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7"/>
            <p:cNvSpPr/>
            <p:nvPr/>
          </p:nvSpPr>
          <p:spPr>
            <a:xfrm>
              <a:off x="2330700" y="2153644"/>
              <a:ext cx="71804" cy="71804"/>
            </a:xfrm>
            <a:custGeom>
              <a:avLst/>
              <a:gdLst/>
              <a:ahLst/>
              <a:cxnLst/>
              <a:rect l="l" t="t" r="r" b="b"/>
              <a:pathLst>
                <a:path w="2183" h="2183" extrusionOk="0">
                  <a:moveTo>
                    <a:pt x="1736" y="100"/>
                  </a:moveTo>
                  <a:lnTo>
                    <a:pt x="2108" y="472"/>
                  </a:lnTo>
                  <a:lnTo>
                    <a:pt x="1463" y="1091"/>
                  </a:lnTo>
                  <a:lnTo>
                    <a:pt x="2108" y="1736"/>
                  </a:lnTo>
                  <a:lnTo>
                    <a:pt x="1736" y="2108"/>
                  </a:lnTo>
                  <a:lnTo>
                    <a:pt x="1091" y="1463"/>
                  </a:lnTo>
                  <a:lnTo>
                    <a:pt x="472" y="2108"/>
                  </a:lnTo>
                  <a:lnTo>
                    <a:pt x="100" y="1736"/>
                  </a:lnTo>
                  <a:lnTo>
                    <a:pt x="720" y="1091"/>
                  </a:lnTo>
                  <a:lnTo>
                    <a:pt x="100" y="472"/>
                  </a:lnTo>
                  <a:lnTo>
                    <a:pt x="472" y="100"/>
                  </a:lnTo>
                  <a:lnTo>
                    <a:pt x="1091" y="719"/>
                  </a:lnTo>
                  <a:lnTo>
                    <a:pt x="1736" y="100"/>
                  </a:lnTo>
                  <a:close/>
                  <a:moveTo>
                    <a:pt x="472" y="1"/>
                  </a:moveTo>
                  <a:lnTo>
                    <a:pt x="1" y="472"/>
                  </a:lnTo>
                  <a:lnTo>
                    <a:pt x="645" y="1091"/>
                  </a:lnTo>
                  <a:lnTo>
                    <a:pt x="1" y="1736"/>
                  </a:lnTo>
                  <a:lnTo>
                    <a:pt x="472" y="2182"/>
                  </a:lnTo>
                  <a:lnTo>
                    <a:pt x="1091" y="1562"/>
                  </a:lnTo>
                  <a:lnTo>
                    <a:pt x="1736" y="2182"/>
                  </a:lnTo>
                  <a:lnTo>
                    <a:pt x="2182" y="1736"/>
                  </a:lnTo>
                  <a:lnTo>
                    <a:pt x="1562" y="1091"/>
                  </a:lnTo>
                  <a:lnTo>
                    <a:pt x="2182" y="472"/>
                  </a:lnTo>
                  <a:lnTo>
                    <a:pt x="1736" y="1"/>
                  </a:lnTo>
                  <a:lnTo>
                    <a:pt x="1091" y="645"/>
                  </a:lnTo>
                  <a:lnTo>
                    <a:pt x="4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65418677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468"/>
        <p:cNvGrpSpPr/>
        <p:nvPr/>
      </p:nvGrpSpPr>
      <p:grpSpPr>
        <a:xfrm>
          <a:off x="0" y="0"/>
          <a:ext cx="0" cy="0"/>
          <a:chOff x="0" y="0"/>
          <a:chExt cx="0" cy="0"/>
        </a:xfrm>
      </p:grpSpPr>
      <p:sp>
        <p:nvSpPr>
          <p:cNvPr id="469" name="Google Shape;469;p20"/>
          <p:cNvSpPr txBox="1">
            <a:spLocks noGrp="1"/>
          </p:cNvSpPr>
          <p:nvPr>
            <p:ph type="title"/>
          </p:nvPr>
        </p:nvSpPr>
        <p:spPr>
          <a:xfrm>
            <a:off x="720000" y="1838900"/>
            <a:ext cx="3801300" cy="19236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4800"/>
              <a:buNone/>
              <a:defRPr sz="6000" b="1"/>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470" name="Google Shape;470;p20"/>
          <p:cNvSpPr/>
          <p:nvPr/>
        </p:nvSpPr>
        <p:spPr>
          <a:xfrm rot="1799959">
            <a:off x="141118" y="-31501"/>
            <a:ext cx="677393" cy="1269587"/>
          </a:xfrm>
          <a:custGeom>
            <a:avLst/>
            <a:gdLst/>
            <a:ahLst/>
            <a:cxnLst/>
            <a:rect l="l" t="t" r="r" b="b"/>
            <a:pathLst>
              <a:path w="13858" h="25973" extrusionOk="0">
                <a:moveTo>
                  <a:pt x="8061" y="0"/>
                </a:moveTo>
                <a:cubicBezTo>
                  <a:pt x="5970" y="0"/>
                  <a:pt x="2509" y="1655"/>
                  <a:pt x="2653" y="4072"/>
                </a:cubicBezTo>
                <a:cubicBezTo>
                  <a:pt x="2727" y="5039"/>
                  <a:pt x="3719" y="6006"/>
                  <a:pt x="3942" y="6997"/>
                </a:cubicBezTo>
                <a:cubicBezTo>
                  <a:pt x="4239" y="8410"/>
                  <a:pt x="3892" y="9947"/>
                  <a:pt x="3347" y="11236"/>
                </a:cubicBezTo>
                <a:cubicBezTo>
                  <a:pt x="2454" y="13294"/>
                  <a:pt x="1017" y="15153"/>
                  <a:pt x="546" y="17359"/>
                </a:cubicBezTo>
                <a:cubicBezTo>
                  <a:pt x="0" y="19863"/>
                  <a:pt x="868" y="22615"/>
                  <a:pt x="2777" y="24300"/>
                </a:cubicBezTo>
                <a:cubicBezTo>
                  <a:pt x="4011" y="25391"/>
                  <a:pt x="5661" y="25973"/>
                  <a:pt x="7303" y="25973"/>
                </a:cubicBezTo>
                <a:cubicBezTo>
                  <a:pt x="8199" y="25973"/>
                  <a:pt x="9093" y="25800"/>
                  <a:pt x="9916" y="25441"/>
                </a:cubicBezTo>
                <a:cubicBezTo>
                  <a:pt x="12246" y="24424"/>
                  <a:pt x="13858" y="21896"/>
                  <a:pt x="13709" y="19342"/>
                </a:cubicBezTo>
                <a:cubicBezTo>
                  <a:pt x="13585" y="16839"/>
                  <a:pt x="11924" y="14558"/>
                  <a:pt x="11974" y="12030"/>
                </a:cubicBezTo>
                <a:cubicBezTo>
                  <a:pt x="12023" y="9749"/>
                  <a:pt x="13486" y="7642"/>
                  <a:pt x="13486" y="5361"/>
                </a:cubicBezTo>
                <a:cubicBezTo>
                  <a:pt x="13461" y="2610"/>
                  <a:pt x="11007" y="155"/>
                  <a:pt x="8280" y="7"/>
                </a:cubicBezTo>
                <a:cubicBezTo>
                  <a:pt x="8209" y="2"/>
                  <a:pt x="8136" y="0"/>
                  <a:pt x="80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0"/>
          <p:cNvSpPr/>
          <p:nvPr/>
        </p:nvSpPr>
        <p:spPr>
          <a:xfrm rot="1799959">
            <a:off x="240570" y="-148504"/>
            <a:ext cx="716205" cy="1271151"/>
          </a:xfrm>
          <a:custGeom>
            <a:avLst/>
            <a:gdLst/>
            <a:ahLst/>
            <a:cxnLst/>
            <a:rect l="l" t="t" r="r" b="b"/>
            <a:pathLst>
              <a:path w="14652" h="26005" fill="none" extrusionOk="0">
                <a:moveTo>
                  <a:pt x="8851" y="4116"/>
                </a:moveTo>
                <a:cubicBezTo>
                  <a:pt x="9545" y="5901"/>
                  <a:pt x="9148" y="8008"/>
                  <a:pt x="9966" y="9743"/>
                </a:cubicBezTo>
                <a:cubicBezTo>
                  <a:pt x="10759" y="11453"/>
                  <a:pt x="12544" y="12445"/>
                  <a:pt x="13561" y="14031"/>
                </a:cubicBezTo>
                <a:cubicBezTo>
                  <a:pt x="14577" y="15643"/>
                  <a:pt x="14651" y="17824"/>
                  <a:pt x="13734" y="19485"/>
                </a:cubicBezTo>
                <a:cubicBezTo>
                  <a:pt x="13338" y="20229"/>
                  <a:pt x="12767" y="20849"/>
                  <a:pt x="12197" y="21468"/>
                </a:cubicBezTo>
                <a:cubicBezTo>
                  <a:pt x="11404" y="22361"/>
                  <a:pt x="10586" y="23253"/>
                  <a:pt x="9793" y="24121"/>
                </a:cubicBezTo>
                <a:cubicBezTo>
                  <a:pt x="9371" y="24617"/>
                  <a:pt x="8925" y="25112"/>
                  <a:pt x="8330" y="25385"/>
                </a:cubicBezTo>
                <a:cubicBezTo>
                  <a:pt x="7115" y="26005"/>
                  <a:pt x="5578" y="25559"/>
                  <a:pt x="4537" y="24691"/>
                </a:cubicBezTo>
                <a:cubicBezTo>
                  <a:pt x="2430" y="22956"/>
                  <a:pt x="1910" y="19956"/>
                  <a:pt x="1959" y="17229"/>
                </a:cubicBezTo>
                <a:cubicBezTo>
                  <a:pt x="2034" y="14502"/>
                  <a:pt x="2554" y="11726"/>
                  <a:pt x="1959" y="9074"/>
                </a:cubicBezTo>
                <a:cubicBezTo>
                  <a:pt x="1463" y="6768"/>
                  <a:pt x="1" y="2876"/>
                  <a:pt x="2752" y="1265"/>
                </a:cubicBezTo>
                <a:cubicBezTo>
                  <a:pt x="4909" y="1"/>
                  <a:pt x="8082" y="2083"/>
                  <a:pt x="8851" y="4116"/>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0"/>
          <p:cNvSpPr/>
          <p:nvPr/>
        </p:nvSpPr>
        <p:spPr>
          <a:xfrm rot="10800000">
            <a:off x="7929538" y="3884406"/>
            <a:ext cx="1549494" cy="1438200"/>
          </a:xfrm>
          <a:custGeom>
            <a:avLst/>
            <a:gdLst/>
            <a:ahLst/>
            <a:cxnLst/>
            <a:rect l="l" t="t" r="r" b="b"/>
            <a:pathLst>
              <a:path w="31632" h="29360" extrusionOk="0">
                <a:moveTo>
                  <a:pt x="9619" y="1"/>
                </a:moveTo>
                <a:cubicBezTo>
                  <a:pt x="7717" y="1"/>
                  <a:pt x="6415" y="1892"/>
                  <a:pt x="5380" y="3333"/>
                </a:cubicBezTo>
                <a:cubicBezTo>
                  <a:pt x="3843" y="5539"/>
                  <a:pt x="2405" y="7845"/>
                  <a:pt x="1463" y="10373"/>
                </a:cubicBezTo>
                <a:cubicBezTo>
                  <a:pt x="298" y="13621"/>
                  <a:pt x="0" y="17314"/>
                  <a:pt x="1314" y="20487"/>
                </a:cubicBezTo>
                <a:cubicBezTo>
                  <a:pt x="2405" y="23115"/>
                  <a:pt x="4537" y="25197"/>
                  <a:pt x="6991" y="26610"/>
                </a:cubicBezTo>
                <a:cubicBezTo>
                  <a:pt x="9445" y="27999"/>
                  <a:pt x="12246" y="28742"/>
                  <a:pt x="15048" y="29114"/>
                </a:cubicBezTo>
                <a:cubicBezTo>
                  <a:pt x="16199" y="29268"/>
                  <a:pt x="17371" y="29360"/>
                  <a:pt x="18540" y="29360"/>
                </a:cubicBezTo>
                <a:cubicBezTo>
                  <a:pt x="20769" y="29360"/>
                  <a:pt x="22989" y="29025"/>
                  <a:pt x="25038" y="28147"/>
                </a:cubicBezTo>
                <a:cubicBezTo>
                  <a:pt x="28161" y="26834"/>
                  <a:pt x="30839" y="24107"/>
                  <a:pt x="31384" y="20760"/>
                </a:cubicBezTo>
                <a:cubicBezTo>
                  <a:pt x="31632" y="19322"/>
                  <a:pt x="31434" y="17686"/>
                  <a:pt x="30392" y="16670"/>
                </a:cubicBezTo>
                <a:cubicBezTo>
                  <a:pt x="29227" y="15505"/>
                  <a:pt x="27418" y="15406"/>
                  <a:pt x="25781" y="15282"/>
                </a:cubicBezTo>
                <a:cubicBezTo>
                  <a:pt x="24145" y="15158"/>
                  <a:pt x="22311" y="14786"/>
                  <a:pt x="21443" y="13398"/>
                </a:cubicBezTo>
                <a:cubicBezTo>
                  <a:pt x="20625" y="12009"/>
                  <a:pt x="21071" y="10076"/>
                  <a:pt x="20080" y="8812"/>
                </a:cubicBezTo>
                <a:cubicBezTo>
                  <a:pt x="19262" y="7746"/>
                  <a:pt x="17774" y="7522"/>
                  <a:pt x="16436" y="7324"/>
                </a:cubicBezTo>
                <a:cubicBezTo>
                  <a:pt x="15097" y="7126"/>
                  <a:pt x="13585" y="6704"/>
                  <a:pt x="13040" y="5465"/>
                </a:cubicBezTo>
                <a:cubicBezTo>
                  <a:pt x="12618" y="4548"/>
                  <a:pt x="12891" y="3482"/>
                  <a:pt x="12693" y="2490"/>
                </a:cubicBezTo>
                <a:cubicBezTo>
                  <a:pt x="12445" y="1276"/>
                  <a:pt x="11428" y="284"/>
                  <a:pt x="10214" y="61"/>
                </a:cubicBezTo>
                <a:cubicBezTo>
                  <a:pt x="10009" y="20"/>
                  <a:pt x="9811" y="1"/>
                  <a:pt x="96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0"/>
          <p:cNvSpPr/>
          <p:nvPr/>
        </p:nvSpPr>
        <p:spPr>
          <a:xfrm rot="10800000">
            <a:off x="7755890" y="4116210"/>
            <a:ext cx="1623559" cy="1021288"/>
          </a:xfrm>
          <a:custGeom>
            <a:avLst/>
            <a:gdLst/>
            <a:ahLst/>
            <a:cxnLst/>
            <a:rect l="l" t="t" r="r" b="b"/>
            <a:pathLst>
              <a:path w="33144" h="20849" fill="none" extrusionOk="0">
                <a:moveTo>
                  <a:pt x="6123" y="2306"/>
                </a:moveTo>
                <a:cubicBezTo>
                  <a:pt x="7635" y="967"/>
                  <a:pt x="9569" y="0"/>
                  <a:pt x="11577" y="50"/>
                </a:cubicBezTo>
                <a:cubicBezTo>
                  <a:pt x="13610" y="75"/>
                  <a:pt x="15642" y="1289"/>
                  <a:pt x="16312" y="3198"/>
                </a:cubicBezTo>
                <a:cubicBezTo>
                  <a:pt x="17179" y="5652"/>
                  <a:pt x="15717" y="8850"/>
                  <a:pt x="17477" y="10784"/>
                </a:cubicBezTo>
                <a:cubicBezTo>
                  <a:pt x="18964" y="12469"/>
                  <a:pt x="21716" y="11924"/>
                  <a:pt x="23773" y="11032"/>
                </a:cubicBezTo>
                <a:cubicBezTo>
                  <a:pt x="25856" y="10139"/>
                  <a:pt x="28235" y="9048"/>
                  <a:pt x="30243" y="10065"/>
                </a:cubicBezTo>
                <a:cubicBezTo>
                  <a:pt x="31656" y="10784"/>
                  <a:pt x="32425" y="12345"/>
                  <a:pt x="32772" y="13882"/>
                </a:cubicBezTo>
                <a:cubicBezTo>
                  <a:pt x="33119" y="15370"/>
                  <a:pt x="33144" y="17055"/>
                  <a:pt x="32227" y="18245"/>
                </a:cubicBezTo>
                <a:cubicBezTo>
                  <a:pt x="31582" y="19088"/>
                  <a:pt x="30566" y="19559"/>
                  <a:pt x="29549" y="19807"/>
                </a:cubicBezTo>
                <a:cubicBezTo>
                  <a:pt x="25459" y="20848"/>
                  <a:pt x="21270" y="19039"/>
                  <a:pt x="17080" y="18592"/>
                </a:cubicBezTo>
                <a:cubicBezTo>
                  <a:pt x="15370" y="18394"/>
                  <a:pt x="13610" y="18444"/>
                  <a:pt x="11899" y="18716"/>
                </a:cubicBezTo>
                <a:cubicBezTo>
                  <a:pt x="8800" y="19237"/>
                  <a:pt x="5379" y="20427"/>
                  <a:pt x="2727" y="18741"/>
                </a:cubicBezTo>
                <a:cubicBezTo>
                  <a:pt x="843" y="17551"/>
                  <a:pt x="0" y="15147"/>
                  <a:pt x="124" y="12940"/>
                </a:cubicBezTo>
                <a:cubicBezTo>
                  <a:pt x="297" y="9148"/>
                  <a:pt x="3347" y="4735"/>
                  <a:pt x="6123" y="2306"/>
                </a:cubicBezTo>
                <a:close/>
              </a:path>
            </a:pathLst>
          </a:custGeom>
          <a:noFill/>
          <a:ln w="4950"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0"/>
          <p:cNvSpPr/>
          <p:nvPr/>
        </p:nvSpPr>
        <p:spPr>
          <a:xfrm rot="-1799975">
            <a:off x="-263861" y="3790175"/>
            <a:ext cx="1322216" cy="1673327"/>
          </a:xfrm>
          <a:custGeom>
            <a:avLst/>
            <a:gdLst/>
            <a:ahLst/>
            <a:cxnLst/>
            <a:rect l="l" t="t" r="r" b="b"/>
            <a:pathLst>
              <a:path w="34781" h="44017" extrusionOk="0">
                <a:moveTo>
                  <a:pt x="16167" y="0"/>
                </a:moveTo>
                <a:cubicBezTo>
                  <a:pt x="15171" y="0"/>
                  <a:pt x="14155" y="208"/>
                  <a:pt x="13164" y="586"/>
                </a:cubicBezTo>
                <a:cubicBezTo>
                  <a:pt x="10041" y="1776"/>
                  <a:pt x="7339" y="4652"/>
                  <a:pt x="6942" y="7800"/>
                </a:cubicBezTo>
                <a:cubicBezTo>
                  <a:pt x="6496" y="11246"/>
                  <a:pt x="7066" y="14047"/>
                  <a:pt x="5232" y="17319"/>
                </a:cubicBezTo>
                <a:cubicBezTo>
                  <a:pt x="3818" y="19848"/>
                  <a:pt x="1612" y="21980"/>
                  <a:pt x="918" y="24781"/>
                </a:cubicBezTo>
                <a:cubicBezTo>
                  <a:pt x="1" y="28549"/>
                  <a:pt x="2034" y="32342"/>
                  <a:pt x="3992" y="35688"/>
                </a:cubicBezTo>
                <a:cubicBezTo>
                  <a:pt x="5876" y="38911"/>
                  <a:pt x="8058" y="42406"/>
                  <a:pt x="11602" y="43621"/>
                </a:cubicBezTo>
                <a:cubicBezTo>
                  <a:pt x="12399" y="43886"/>
                  <a:pt x="13239" y="44016"/>
                  <a:pt x="14081" y="44016"/>
                </a:cubicBezTo>
                <a:cubicBezTo>
                  <a:pt x="15834" y="44016"/>
                  <a:pt x="17592" y="43453"/>
                  <a:pt x="18965" y="42382"/>
                </a:cubicBezTo>
                <a:cubicBezTo>
                  <a:pt x="21345" y="40547"/>
                  <a:pt x="22559" y="37473"/>
                  <a:pt x="25063" y="35862"/>
                </a:cubicBezTo>
                <a:cubicBezTo>
                  <a:pt x="26402" y="34994"/>
                  <a:pt x="27988" y="34622"/>
                  <a:pt x="29401" y="33903"/>
                </a:cubicBezTo>
                <a:cubicBezTo>
                  <a:pt x="32252" y="32441"/>
                  <a:pt x="34310" y="29218"/>
                  <a:pt x="34582" y="26020"/>
                </a:cubicBezTo>
                <a:cubicBezTo>
                  <a:pt x="34781" y="23368"/>
                  <a:pt x="33442" y="20492"/>
                  <a:pt x="30963" y="19526"/>
                </a:cubicBezTo>
                <a:cubicBezTo>
                  <a:pt x="29943" y="19126"/>
                  <a:pt x="28825" y="19064"/>
                  <a:pt x="27697" y="19064"/>
                </a:cubicBezTo>
                <a:cubicBezTo>
                  <a:pt x="27179" y="19064"/>
                  <a:pt x="26660" y="19077"/>
                  <a:pt x="26147" y="19077"/>
                </a:cubicBezTo>
                <a:cubicBezTo>
                  <a:pt x="24652" y="19077"/>
                  <a:pt x="23212" y="18965"/>
                  <a:pt x="22039" y="18088"/>
                </a:cubicBezTo>
                <a:cubicBezTo>
                  <a:pt x="20130" y="16675"/>
                  <a:pt x="19907" y="13874"/>
                  <a:pt x="20378" y="11543"/>
                </a:cubicBezTo>
                <a:cubicBezTo>
                  <a:pt x="20948" y="8817"/>
                  <a:pt x="22708" y="5569"/>
                  <a:pt x="21320" y="2817"/>
                </a:cubicBezTo>
                <a:cubicBezTo>
                  <a:pt x="20576" y="1305"/>
                  <a:pt x="18940" y="388"/>
                  <a:pt x="17279" y="91"/>
                </a:cubicBezTo>
                <a:cubicBezTo>
                  <a:pt x="16913" y="30"/>
                  <a:pt x="16541" y="0"/>
                  <a:pt x="161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0"/>
          <p:cNvSpPr/>
          <p:nvPr/>
        </p:nvSpPr>
        <p:spPr>
          <a:xfrm rot="-1799975">
            <a:off x="-289085" y="3966042"/>
            <a:ext cx="968824" cy="1193116"/>
          </a:xfrm>
          <a:custGeom>
            <a:avLst/>
            <a:gdLst/>
            <a:ahLst/>
            <a:cxnLst/>
            <a:rect l="l" t="t" r="r" b="b"/>
            <a:pathLst>
              <a:path w="25485" h="31385" fill="none" extrusionOk="0">
                <a:moveTo>
                  <a:pt x="10437" y="1"/>
                </a:moveTo>
                <a:cubicBezTo>
                  <a:pt x="10957" y="1885"/>
                  <a:pt x="12222" y="3546"/>
                  <a:pt x="13907" y="4562"/>
                </a:cubicBezTo>
                <a:cubicBezTo>
                  <a:pt x="15271" y="5405"/>
                  <a:pt x="16882" y="5777"/>
                  <a:pt x="18345" y="6471"/>
                </a:cubicBezTo>
                <a:cubicBezTo>
                  <a:pt x="19807" y="7165"/>
                  <a:pt x="21220" y="8330"/>
                  <a:pt x="21493" y="9917"/>
                </a:cubicBezTo>
                <a:cubicBezTo>
                  <a:pt x="21815" y="11577"/>
                  <a:pt x="20824" y="13189"/>
                  <a:pt x="19832" y="14602"/>
                </a:cubicBezTo>
                <a:cubicBezTo>
                  <a:pt x="18865" y="15990"/>
                  <a:pt x="17824" y="17552"/>
                  <a:pt x="18047" y="19237"/>
                </a:cubicBezTo>
                <a:cubicBezTo>
                  <a:pt x="18122" y="20006"/>
                  <a:pt x="18493" y="20750"/>
                  <a:pt x="19039" y="21270"/>
                </a:cubicBezTo>
                <a:cubicBezTo>
                  <a:pt x="19882" y="22113"/>
                  <a:pt x="21096" y="22435"/>
                  <a:pt x="22212" y="22857"/>
                </a:cubicBezTo>
                <a:cubicBezTo>
                  <a:pt x="23327" y="23278"/>
                  <a:pt x="24492" y="23873"/>
                  <a:pt x="24939" y="24964"/>
                </a:cubicBezTo>
                <a:cubicBezTo>
                  <a:pt x="25484" y="26253"/>
                  <a:pt x="24914" y="27691"/>
                  <a:pt x="24319" y="28955"/>
                </a:cubicBezTo>
                <a:cubicBezTo>
                  <a:pt x="24046" y="29550"/>
                  <a:pt x="23749" y="30170"/>
                  <a:pt x="23228" y="30566"/>
                </a:cubicBezTo>
                <a:cubicBezTo>
                  <a:pt x="22732" y="30938"/>
                  <a:pt x="22088" y="31087"/>
                  <a:pt x="21468" y="31136"/>
                </a:cubicBezTo>
                <a:cubicBezTo>
                  <a:pt x="18518" y="31384"/>
                  <a:pt x="15469" y="30021"/>
                  <a:pt x="13684" y="27641"/>
                </a:cubicBezTo>
                <a:cubicBezTo>
                  <a:pt x="12792" y="26426"/>
                  <a:pt x="11354" y="25707"/>
                  <a:pt x="9867" y="25410"/>
                </a:cubicBezTo>
                <a:cubicBezTo>
                  <a:pt x="9098" y="25286"/>
                  <a:pt x="8330" y="25261"/>
                  <a:pt x="7561" y="25187"/>
                </a:cubicBezTo>
                <a:cubicBezTo>
                  <a:pt x="4586" y="24914"/>
                  <a:pt x="1488" y="23253"/>
                  <a:pt x="570" y="20402"/>
                </a:cubicBezTo>
                <a:cubicBezTo>
                  <a:pt x="0" y="18618"/>
                  <a:pt x="347" y="16684"/>
                  <a:pt x="818" y="14850"/>
                </a:cubicBezTo>
                <a:cubicBezTo>
                  <a:pt x="967" y="14279"/>
                  <a:pt x="1116" y="13685"/>
                  <a:pt x="1463" y="13189"/>
                </a:cubicBezTo>
                <a:cubicBezTo>
                  <a:pt x="1983" y="12420"/>
                  <a:pt x="2851" y="11999"/>
                  <a:pt x="3644" y="11478"/>
                </a:cubicBezTo>
                <a:cubicBezTo>
                  <a:pt x="6247" y="9793"/>
                  <a:pt x="8107" y="6942"/>
                  <a:pt x="8578" y="3843"/>
                </a:cubicBezTo>
                <a:cubicBezTo>
                  <a:pt x="8776" y="2430"/>
                  <a:pt x="9346" y="943"/>
                  <a:pt x="10437" y="1"/>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0"/>
          <p:cNvSpPr/>
          <p:nvPr/>
        </p:nvSpPr>
        <p:spPr>
          <a:xfrm rot="5400000">
            <a:off x="8086543" y="-170174"/>
            <a:ext cx="1255771" cy="1111339"/>
          </a:xfrm>
          <a:custGeom>
            <a:avLst/>
            <a:gdLst/>
            <a:ahLst/>
            <a:cxnLst/>
            <a:rect l="l" t="t" r="r" b="b"/>
            <a:pathLst>
              <a:path w="29005" h="25669" extrusionOk="0">
                <a:moveTo>
                  <a:pt x="16676" y="0"/>
                </a:moveTo>
                <a:cubicBezTo>
                  <a:pt x="15183" y="0"/>
                  <a:pt x="13687" y="85"/>
                  <a:pt x="12197" y="190"/>
                </a:cubicBezTo>
                <a:cubicBezTo>
                  <a:pt x="11106" y="265"/>
                  <a:pt x="10040" y="339"/>
                  <a:pt x="8974" y="612"/>
                </a:cubicBezTo>
                <a:cubicBezTo>
                  <a:pt x="5008" y="1603"/>
                  <a:pt x="1934" y="5123"/>
                  <a:pt x="967" y="9114"/>
                </a:cubicBezTo>
                <a:cubicBezTo>
                  <a:pt x="0" y="13081"/>
                  <a:pt x="992" y="17394"/>
                  <a:pt x="3124" y="20889"/>
                </a:cubicBezTo>
                <a:cubicBezTo>
                  <a:pt x="4264" y="22749"/>
                  <a:pt x="5801" y="24459"/>
                  <a:pt x="7834" y="25252"/>
                </a:cubicBezTo>
                <a:cubicBezTo>
                  <a:pt x="8587" y="25530"/>
                  <a:pt x="9389" y="25669"/>
                  <a:pt x="10190" y="25669"/>
                </a:cubicBezTo>
                <a:cubicBezTo>
                  <a:pt x="11392" y="25669"/>
                  <a:pt x="12593" y="25357"/>
                  <a:pt x="13635" y="24732"/>
                </a:cubicBezTo>
                <a:cubicBezTo>
                  <a:pt x="15345" y="23715"/>
                  <a:pt x="16560" y="21856"/>
                  <a:pt x="16832" y="19873"/>
                </a:cubicBezTo>
                <a:cubicBezTo>
                  <a:pt x="16981" y="18733"/>
                  <a:pt x="16932" y="17394"/>
                  <a:pt x="17849" y="16700"/>
                </a:cubicBezTo>
                <a:cubicBezTo>
                  <a:pt x="18394" y="16303"/>
                  <a:pt x="19138" y="16279"/>
                  <a:pt x="19807" y="16105"/>
                </a:cubicBezTo>
                <a:cubicBezTo>
                  <a:pt x="21171" y="15733"/>
                  <a:pt x="22261" y="14543"/>
                  <a:pt x="22534" y="13155"/>
                </a:cubicBezTo>
                <a:cubicBezTo>
                  <a:pt x="22708" y="12287"/>
                  <a:pt x="22584" y="11420"/>
                  <a:pt x="22782" y="10577"/>
                </a:cubicBezTo>
                <a:cubicBezTo>
                  <a:pt x="23055" y="9461"/>
                  <a:pt x="23947" y="8519"/>
                  <a:pt x="25038" y="8172"/>
                </a:cubicBezTo>
                <a:cubicBezTo>
                  <a:pt x="25608" y="7999"/>
                  <a:pt x="26228" y="7949"/>
                  <a:pt x="26773" y="7701"/>
                </a:cubicBezTo>
                <a:cubicBezTo>
                  <a:pt x="28360" y="6908"/>
                  <a:pt x="29004" y="3933"/>
                  <a:pt x="27690" y="2768"/>
                </a:cubicBezTo>
                <a:cubicBezTo>
                  <a:pt x="25930" y="1182"/>
                  <a:pt x="22856" y="562"/>
                  <a:pt x="20600" y="240"/>
                </a:cubicBezTo>
                <a:cubicBezTo>
                  <a:pt x="19301" y="66"/>
                  <a:pt x="17990" y="0"/>
                  <a:pt x="166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0"/>
          <p:cNvSpPr/>
          <p:nvPr/>
        </p:nvSpPr>
        <p:spPr>
          <a:xfrm rot="5400000">
            <a:off x="8219695" y="-305711"/>
            <a:ext cx="969202" cy="1372755"/>
          </a:xfrm>
          <a:custGeom>
            <a:avLst/>
            <a:gdLst/>
            <a:ahLst/>
            <a:cxnLst/>
            <a:rect l="l" t="t" r="r" b="b"/>
            <a:pathLst>
              <a:path w="22386" h="31707" fill="none" extrusionOk="0">
                <a:moveTo>
                  <a:pt x="21790" y="13709"/>
                </a:moveTo>
                <a:cubicBezTo>
                  <a:pt x="22385" y="15221"/>
                  <a:pt x="22212" y="16981"/>
                  <a:pt x="21319" y="18320"/>
                </a:cubicBezTo>
                <a:cubicBezTo>
                  <a:pt x="20452" y="19659"/>
                  <a:pt x="18915" y="20551"/>
                  <a:pt x="17303" y="20625"/>
                </a:cubicBezTo>
                <a:cubicBezTo>
                  <a:pt x="16287" y="20650"/>
                  <a:pt x="15295" y="20402"/>
                  <a:pt x="14279" y="20551"/>
                </a:cubicBezTo>
                <a:cubicBezTo>
                  <a:pt x="13263" y="20724"/>
                  <a:pt x="12321" y="21344"/>
                  <a:pt x="11750" y="22212"/>
                </a:cubicBezTo>
                <a:cubicBezTo>
                  <a:pt x="10808" y="23724"/>
                  <a:pt x="11081" y="25682"/>
                  <a:pt x="10759" y="27442"/>
                </a:cubicBezTo>
                <a:cubicBezTo>
                  <a:pt x="10461" y="29178"/>
                  <a:pt x="9321" y="30938"/>
                  <a:pt x="7586" y="31334"/>
                </a:cubicBezTo>
                <a:cubicBezTo>
                  <a:pt x="5925" y="31706"/>
                  <a:pt x="4214" y="30690"/>
                  <a:pt x="3223" y="29302"/>
                </a:cubicBezTo>
                <a:cubicBezTo>
                  <a:pt x="2256" y="27913"/>
                  <a:pt x="1859" y="26203"/>
                  <a:pt x="1463" y="24542"/>
                </a:cubicBezTo>
                <a:cubicBezTo>
                  <a:pt x="1240" y="23476"/>
                  <a:pt x="992" y="22410"/>
                  <a:pt x="744" y="21344"/>
                </a:cubicBezTo>
                <a:cubicBezTo>
                  <a:pt x="372" y="19683"/>
                  <a:pt x="0" y="17923"/>
                  <a:pt x="496" y="16287"/>
                </a:cubicBezTo>
                <a:cubicBezTo>
                  <a:pt x="1165" y="14056"/>
                  <a:pt x="3322" y="12569"/>
                  <a:pt x="4239" y="10437"/>
                </a:cubicBezTo>
                <a:cubicBezTo>
                  <a:pt x="5206" y="8231"/>
                  <a:pt x="4809" y="5553"/>
                  <a:pt x="6074" y="3545"/>
                </a:cubicBezTo>
                <a:cubicBezTo>
                  <a:pt x="8007" y="521"/>
                  <a:pt x="14155" y="0"/>
                  <a:pt x="16262" y="3124"/>
                </a:cubicBezTo>
                <a:cubicBezTo>
                  <a:pt x="17154" y="4438"/>
                  <a:pt x="16956" y="6272"/>
                  <a:pt x="17526" y="7710"/>
                </a:cubicBezTo>
                <a:cubicBezTo>
                  <a:pt x="18444" y="10040"/>
                  <a:pt x="20873" y="11379"/>
                  <a:pt x="21790" y="13709"/>
                </a:cubicBezTo>
                <a:close/>
              </a:path>
            </a:pathLst>
          </a:custGeom>
          <a:noFill/>
          <a:ln w="4950"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0"/>
          <p:cNvSpPr/>
          <p:nvPr/>
        </p:nvSpPr>
        <p:spPr>
          <a:xfrm rot="5400000">
            <a:off x="4460997" y="4622227"/>
            <a:ext cx="566850" cy="988679"/>
          </a:xfrm>
          <a:custGeom>
            <a:avLst/>
            <a:gdLst/>
            <a:ahLst/>
            <a:cxnLst/>
            <a:rect l="l" t="t" r="r" b="b"/>
            <a:pathLst>
              <a:path w="14478" h="25252" extrusionOk="0">
                <a:moveTo>
                  <a:pt x="6670" y="1"/>
                </a:moveTo>
                <a:cubicBezTo>
                  <a:pt x="4125" y="1"/>
                  <a:pt x="1371" y="1675"/>
                  <a:pt x="819" y="4062"/>
                </a:cubicBezTo>
                <a:cubicBezTo>
                  <a:pt x="0" y="7508"/>
                  <a:pt x="3297" y="10805"/>
                  <a:pt x="2950" y="14350"/>
                </a:cubicBezTo>
                <a:cubicBezTo>
                  <a:pt x="2777" y="15912"/>
                  <a:pt x="1909" y="17300"/>
                  <a:pt x="1314" y="18762"/>
                </a:cubicBezTo>
                <a:cubicBezTo>
                  <a:pt x="695" y="20225"/>
                  <a:pt x="348" y="21985"/>
                  <a:pt x="1190" y="23324"/>
                </a:cubicBezTo>
                <a:cubicBezTo>
                  <a:pt x="2108" y="24761"/>
                  <a:pt x="3992" y="25158"/>
                  <a:pt x="5702" y="25232"/>
                </a:cubicBezTo>
                <a:cubicBezTo>
                  <a:pt x="5958" y="25244"/>
                  <a:pt x="6216" y="25251"/>
                  <a:pt x="6475" y="25251"/>
                </a:cubicBezTo>
                <a:cubicBezTo>
                  <a:pt x="7843" y="25251"/>
                  <a:pt x="9228" y="25061"/>
                  <a:pt x="10437" y="24414"/>
                </a:cubicBezTo>
                <a:cubicBezTo>
                  <a:pt x="12247" y="23423"/>
                  <a:pt x="13387" y="21464"/>
                  <a:pt x="13907" y="19457"/>
                </a:cubicBezTo>
                <a:cubicBezTo>
                  <a:pt x="14478" y="17201"/>
                  <a:pt x="14403" y="14771"/>
                  <a:pt x="13660" y="12540"/>
                </a:cubicBezTo>
                <a:cubicBezTo>
                  <a:pt x="12866" y="10210"/>
                  <a:pt x="11652" y="8153"/>
                  <a:pt x="11230" y="5674"/>
                </a:cubicBezTo>
                <a:cubicBezTo>
                  <a:pt x="11007" y="4360"/>
                  <a:pt x="11057" y="2649"/>
                  <a:pt x="10164" y="1534"/>
                </a:cubicBezTo>
                <a:cubicBezTo>
                  <a:pt x="9292" y="465"/>
                  <a:pt x="8010" y="1"/>
                  <a:pt x="66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0"/>
          <p:cNvSpPr/>
          <p:nvPr/>
        </p:nvSpPr>
        <p:spPr>
          <a:xfrm rot="5400000">
            <a:off x="4188227" y="4523999"/>
            <a:ext cx="781366" cy="1191920"/>
          </a:xfrm>
          <a:custGeom>
            <a:avLst/>
            <a:gdLst/>
            <a:ahLst/>
            <a:cxnLst/>
            <a:rect l="l" t="t" r="r" b="b"/>
            <a:pathLst>
              <a:path w="19957" h="30443" fill="none" extrusionOk="0">
                <a:moveTo>
                  <a:pt x="3472" y="720"/>
                </a:moveTo>
                <a:cubicBezTo>
                  <a:pt x="1786" y="1166"/>
                  <a:pt x="199" y="2480"/>
                  <a:pt x="51" y="4215"/>
                </a:cubicBezTo>
                <a:cubicBezTo>
                  <a:pt x="1" y="4884"/>
                  <a:pt x="174" y="5554"/>
                  <a:pt x="422" y="6173"/>
                </a:cubicBezTo>
                <a:cubicBezTo>
                  <a:pt x="1290" y="8157"/>
                  <a:pt x="3025" y="9594"/>
                  <a:pt x="4562" y="11131"/>
                </a:cubicBezTo>
                <a:cubicBezTo>
                  <a:pt x="6099" y="12644"/>
                  <a:pt x="7562" y="14528"/>
                  <a:pt x="7562" y="16709"/>
                </a:cubicBezTo>
                <a:cubicBezTo>
                  <a:pt x="7537" y="18568"/>
                  <a:pt x="6446" y="20229"/>
                  <a:pt x="5975" y="22014"/>
                </a:cubicBezTo>
                <a:cubicBezTo>
                  <a:pt x="5455" y="23997"/>
                  <a:pt x="5777" y="26253"/>
                  <a:pt x="7016" y="27889"/>
                </a:cubicBezTo>
                <a:cubicBezTo>
                  <a:pt x="8256" y="29550"/>
                  <a:pt x="10487" y="30442"/>
                  <a:pt x="12495" y="29922"/>
                </a:cubicBezTo>
                <a:cubicBezTo>
                  <a:pt x="13759" y="29600"/>
                  <a:pt x="14850" y="28732"/>
                  <a:pt x="15742" y="27740"/>
                </a:cubicBezTo>
                <a:cubicBezTo>
                  <a:pt x="19015" y="24121"/>
                  <a:pt x="19957" y="18593"/>
                  <a:pt x="18073" y="14081"/>
                </a:cubicBezTo>
                <a:cubicBezTo>
                  <a:pt x="17205" y="11999"/>
                  <a:pt x="15792" y="10189"/>
                  <a:pt x="14800" y="8157"/>
                </a:cubicBezTo>
                <a:cubicBezTo>
                  <a:pt x="14007" y="6545"/>
                  <a:pt x="13685" y="4760"/>
                  <a:pt x="12916" y="3149"/>
                </a:cubicBezTo>
                <a:cubicBezTo>
                  <a:pt x="11454" y="150"/>
                  <a:pt x="6298" y="1"/>
                  <a:pt x="3472" y="720"/>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0"/>
          <p:cNvSpPr/>
          <p:nvPr/>
        </p:nvSpPr>
        <p:spPr>
          <a:xfrm rot="5400000">
            <a:off x="4320246" y="-565745"/>
            <a:ext cx="688210" cy="1334876"/>
          </a:xfrm>
          <a:custGeom>
            <a:avLst/>
            <a:gdLst/>
            <a:ahLst/>
            <a:cxnLst/>
            <a:rect l="l" t="t" r="r" b="b"/>
            <a:pathLst>
              <a:path w="20923" h="40583" extrusionOk="0">
                <a:moveTo>
                  <a:pt x="11696" y="1"/>
                </a:moveTo>
                <a:cubicBezTo>
                  <a:pt x="11457" y="1"/>
                  <a:pt x="11218" y="26"/>
                  <a:pt x="10982" y="80"/>
                </a:cubicBezTo>
                <a:cubicBezTo>
                  <a:pt x="10040" y="303"/>
                  <a:pt x="9222" y="923"/>
                  <a:pt x="8627" y="1691"/>
                </a:cubicBezTo>
                <a:cubicBezTo>
                  <a:pt x="6644" y="4146"/>
                  <a:pt x="6842" y="7641"/>
                  <a:pt x="7164" y="10764"/>
                </a:cubicBezTo>
                <a:cubicBezTo>
                  <a:pt x="7462" y="13888"/>
                  <a:pt x="7710" y="17358"/>
                  <a:pt x="5801" y="19862"/>
                </a:cubicBezTo>
                <a:cubicBezTo>
                  <a:pt x="4884" y="21102"/>
                  <a:pt x="3520" y="21944"/>
                  <a:pt x="2504" y="23110"/>
                </a:cubicBezTo>
                <a:cubicBezTo>
                  <a:pt x="25" y="25960"/>
                  <a:pt x="0" y="30373"/>
                  <a:pt x="1611" y="33794"/>
                </a:cubicBezTo>
                <a:cubicBezTo>
                  <a:pt x="3074" y="36942"/>
                  <a:pt x="5925" y="39545"/>
                  <a:pt x="9321" y="40338"/>
                </a:cubicBezTo>
                <a:cubicBezTo>
                  <a:pt x="10021" y="40502"/>
                  <a:pt x="10740" y="40582"/>
                  <a:pt x="11460" y="40582"/>
                </a:cubicBezTo>
                <a:cubicBezTo>
                  <a:pt x="14236" y="40582"/>
                  <a:pt x="17018" y="39389"/>
                  <a:pt x="18691" y="37165"/>
                </a:cubicBezTo>
                <a:cubicBezTo>
                  <a:pt x="20104" y="35281"/>
                  <a:pt x="20625" y="32877"/>
                  <a:pt x="20798" y="30522"/>
                </a:cubicBezTo>
                <a:cubicBezTo>
                  <a:pt x="20922" y="29009"/>
                  <a:pt x="20898" y="27473"/>
                  <a:pt x="20551" y="26010"/>
                </a:cubicBezTo>
                <a:cubicBezTo>
                  <a:pt x="20204" y="24448"/>
                  <a:pt x="19460" y="22986"/>
                  <a:pt x="18865" y="21523"/>
                </a:cubicBezTo>
                <a:cubicBezTo>
                  <a:pt x="17105" y="17259"/>
                  <a:pt x="16212" y="12673"/>
                  <a:pt x="16237" y="8087"/>
                </a:cubicBezTo>
                <a:cubicBezTo>
                  <a:pt x="16237" y="6352"/>
                  <a:pt x="16832" y="4369"/>
                  <a:pt x="15989" y="2807"/>
                </a:cubicBezTo>
                <a:cubicBezTo>
                  <a:pt x="15183" y="1346"/>
                  <a:pt x="13437" y="1"/>
                  <a:pt x="116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0"/>
          <p:cNvSpPr/>
          <p:nvPr/>
        </p:nvSpPr>
        <p:spPr>
          <a:xfrm rot="5400000">
            <a:off x="4172913" y="-571849"/>
            <a:ext cx="539832" cy="1332376"/>
          </a:xfrm>
          <a:custGeom>
            <a:avLst/>
            <a:gdLst/>
            <a:ahLst/>
            <a:cxnLst/>
            <a:rect l="l" t="t" r="r" b="b"/>
            <a:pathLst>
              <a:path w="16412" h="40507" fill="none" extrusionOk="0">
                <a:moveTo>
                  <a:pt x="4884" y="1512"/>
                </a:moveTo>
                <a:cubicBezTo>
                  <a:pt x="2281" y="2727"/>
                  <a:pt x="447" y="5429"/>
                  <a:pt x="273" y="8305"/>
                </a:cubicBezTo>
                <a:cubicBezTo>
                  <a:pt x="1" y="12618"/>
                  <a:pt x="3149" y="16337"/>
                  <a:pt x="4488" y="20452"/>
                </a:cubicBezTo>
                <a:cubicBezTo>
                  <a:pt x="5430" y="23426"/>
                  <a:pt x="5430" y="26699"/>
                  <a:pt x="4463" y="29673"/>
                </a:cubicBezTo>
                <a:cubicBezTo>
                  <a:pt x="4091" y="30814"/>
                  <a:pt x="3595" y="31904"/>
                  <a:pt x="3372" y="33070"/>
                </a:cubicBezTo>
                <a:cubicBezTo>
                  <a:pt x="3025" y="34854"/>
                  <a:pt x="3397" y="36813"/>
                  <a:pt x="4512" y="38251"/>
                </a:cubicBezTo>
                <a:cubicBezTo>
                  <a:pt x="5653" y="39664"/>
                  <a:pt x="7562" y="40506"/>
                  <a:pt x="9346" y="40209"/>
                </a:cubicBezTo>
                <a:cubicBezTo>
                  <a:pt x="10264" y="40035"/>
                  <a:pt x="11131" y="39614"/>
                  <a:pt x="11875" y="39069"/>
                </a:cubicBezTo>
                <a:cubicBezTo>
                  <a:pt x="15296" y="36565"/>
                  <a:pt x="16411" y="31855"/>
                  <a:pt x="15990" y="27641"/>
                </a:cubicBezTo>
                <a:cubicBezTo>
                  <a:pt x="15544" y="23426"/>
                  <a:pt x="13858" y="19435"/>
                  <a:pt x="12693" y="15370"/>
                </a:cubicBezTo>
                <a:cubicBezTo>
                  <a:pt x="11528" y="11230"/>
                  <a:pt x="11751" y="7908"/>
                  <a:pt x="12272" y="3744"/>
                </a:cubicBezTo>
                <a:cubicBezTo>
                  <a:pt x="12743" y="0"/>
                  <a:pt x="7239" y="397"/>
                  <a:pt x="4884" y="1512"/>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2" name="Google Shape;482;p20"/>
          <p:cNvGrpSpPr/>
          <p:nvPr/>
        </p:nvGrpSpPr>
        <p:grpSpPr>
          <a:xfrm>
            <a:off x="8277124" y="364245"/>
            <a:ext cx="293748" cy="298803"/>
            <a:chOff x="2300600" y="1393350"/>
            <a:chExt cx="143825" cy="146300"/>
          </a:xfrm>
        </p:grpSpPr>
        <p:sp>
          <p:nvSpPr>
            <p:cNvPr id="483" name="Google Shape;483;p20"/>
            <p:cNvSpPr/>
            <p:nvPr/>
          </p:nvSpPr>
          <p:spPr>
            <a:xfrm>
              <a:off x="2334075" y="1404525"/>
              <a:ext cx="76875" cy="1875"/>
            </a:xfrm>
            <a:custGeom>
              <a:avLst/>
              <a:gdLst/>
              <a:ahLst/>
              <a:cxnLst/>
              <a:rect l="l" t="t" r="r" b="b"/>
              <a:pathLst>
                <a:path w="3075" h="75" extrusionOk="0">
                  <a:moveTo>
                    <a:pt x="1" y="0"/>
                  </a:moveTo>
                  <a:lnTo>
                    <a:pt x="1" y="74"/>
                  </a:lnTo>
                  <a:lnTo>
                    <a:pt x="3074" y="74"/>
                  </a:lnTo>
                  <a:lnTo>
                    <a:pt x="30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0"/>
            <p:cNvSpPr/>
            <p:nvPr/>
          </p:nvSpPr>
          <p:spPr>
            <a:xfrm>
              <a:off x="2352675" y="1393350"/>
              <a:ext cx="39675" cy="1275"/>
            </a:xfrm>
            <a:custGeom>
              <a:avLst/>
              <a:gdLst/>
              <a:ahLst/>
              <a:cxnLst/>
              <a:rect l="l" t="t" r="r" b="b"/>
              <a:pathLst>
                <a:path w="1587" h="51" extrusionOk="0">
                  <a:moveTo>
                    <a:pt x="0" y="1"/>
                  </a:moveTo>
                  <a:lnTo>
                    <a:pt x="0" y="50"/>
                  </a:lnTo>
                  <a:lnTo>
                    <a:pt x="1587" y="50"/>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0"/>
            <p:cNvSpPr/>
            <p:nvPr/>
          </p:nvSpPr>
          <p:spPr>
            <a:xfrm>
              <a:off x="2352675" y="1537750"/>
              <a:ext cx="39675" cy="1900"/>
            </a:xfrm>
            <a:custGeom>
              <a:avLst/>
              <a:gdLst/>
              <a:ahLst/>
              <a:cxnLst/>
              <a:rect l="l" t="t" r="r" b="b"/>
              <a:pathLst>
                <a:path w="1587" h="76" extrusionOk="0">
                  <a:moveTo>
                    <a:pt x="0" y="1"/>
                  </a:moveTo>
                  <a:lnTo>
                    <a:pt x="0" y="75"/>
                  </a:lnTo>
                  <a:lnTo>
                    <a:pt x="1587" y="75"/>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0"/>
            <p:cNvSpPr/>
            <p:nvPr/>
          </p:nvSpPr>
          <p:spPr>
            <a:xfrm>
              <a:off x="2320450" y="1415675"/>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0"/>
            <p:cNvSpPr/>
            <p:nvPr/>
          </p:nvSpPr>
          <p:spPr>
            <a:xfrm>
              <a:off x="2311775" y="1426825"/>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0"/>
            <p:cNvSpPr/>
            <p:nvPr/>
          </p:nvSpPr>
          <p:spPr>
            <a:xfrm>
              <a:off x="2305575" y="143797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0"/>
            <p:cNvSpPr/>
            <p:nvPr/>
          </p:nvSpPr>
          <p:spPr>
            <a:xfrm>
              <a:off x="2301850" y="1449125"/>
              <a:ext cx="140700" cy="1900"/>
            </a:xfrm>
            <a:custGeom>
              <a:avLst/>
              <a:gdLst/>
              <a:ahLst/>
              <a:cxnLst/>
              <a:rect l="l" t="t" r="r" b="b"/>
              <a:pathLst>
                <a:path w="5628" h="76" extrusionOk="0">
                  <a:moveTo>
                    <a:pt x="0" y="1"/>
                  </a:moveTo>
                  <a:lnTo>
                    <a:pt x="0" y="75"/>
                  </a:lnTo>
                  <a:lnTo>
                    <a:pt x="5628" y="75"/>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0"/>
            <p:cNvSpPr/>
            <p:nvPr/>
          </p:nvSpPr>
          <p:spPr>
            <a:xfrm>
              <a:off x="2300600" y="146030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0"/>
            <p:cNvSpPr/>
            <p:nvPr/>
          </p:nvSpPr>
          <p:spPr>
            <a:xfrm>
              <a:off x="2300600" y="147145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0"/>
            <p:cNvSpPr/>
            <p:nvPr/>
          </p:nvSpPr>
          <p:spPr>
            <a:xfrm>
              <a:off x="2301850" y="1482600"/>
              <a:ext cx="140700" cy="1275"/>
            </a:xfrm>
            <a:custGeom>
              <a:avLst/>
              <a:gdLst/>
              <a:ahLst/>
              <a:cxnLst/>
              <a:rect l="l" t="t" r="r" b="b"/>
              <a:pathLst>
                <a:path w="5628" h="51" extrusionOk="0">
                  <a:moveTo>
                    <a:pt x="0" y="1"/>
                  </a:moveTo>
                  <a:lnTo>
                    <a:pt x="0" y="50"/>
                  </a:lnTo>
                  <a:lnTo>
                    <a:pt x="5628" y="50"/>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0"/>
            <p:cNvSpPr/>
            <p:nvPr/>
          </p:nvSpPr>
          <p:spPr>
            <a:xfrm>
              <a:off x="2305575" y="149312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0"/>
            <p:cNvSpPr/>
            <p:nvPr/>
          </p:nvSpPr>
          <p:spPr>
            <a:xfrm>
              <a:off x="2311775" y="1504300"/>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0"/>
            <p:cNvSpPr/>
            <p:nvPr/>
          </p:nvSpPr>
          <p:spPr>
            <a:xfrm>
              <a:off x="2320450" y="1515450"/>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0"/>
            <p:cNvSpPr/>
            <p:nvPr/>
          </p:nvSpPr>
          <p:spPr>
            <a:xfrm>
              <a:off x="2334075" y="1526600"/>
              <a:ext cx="76875" cy="1875"/>
            </a:xfrm>
            <a:custGeom>
              <a:avLst/>
              <a:gdLst/>
              <a:ahLst/>
              <a:cxnLst/>
              <a:rect l="l" t="t" r="r" b="b"/>
              <a:pathLst>
                <a:path w="3075" h="75" extrusionOk="0">
                  <a:moveTo>
                    <a:pt x="1" y="1"/>
                  </a:moveTo>
                  <a:lnTo>
                    <a:pt x="1" y="75"/>
                  </a:lnTo>
                  <a:lnTo>
                    <a:pt x="3074" y="75"/>
                  </a:lnTo>
                  <a:lnTo>
                    <a:pt x="30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20"/>
          <p:cNvGrpSpPr/>
          <p:nvPr/>
        </p:nvGrpSpPr>
        <p:grpSpPr>
          <a:xfrm>
            <a:off x="8608774" y="3762445"/>
            <a:ext cx="293748" cy="298803"/>
            <a:chOff x="2300600" y="1393350"/>
            <a:chExt cx="143825" cy="146300"/>
          </a:xfrm>
        </p:grpSpPr>
        <p:sp>
          <p:nvSpPr>
            <p:cNvPr id="498" name="Google Shape;498;p20"/>
            <p:cNvSpPr/>
            <p:nvPr/>
          </p:nvSpPr>
          <p:spPr>
            <a:xfrm>
              <a:off x="2334075" y="1404525"/>
              <a:ext cx="76875" cy="1875"/>
            </a:xfrm>
            <a:custGeom>
              <a:avLst/>
              <a:gdLst/>
              <a:ahLst/>
              <a:cxnLst/>
              <a:rect l="l" t="t" r="r" b="b"/>
              <a:pathLst>
                <a:path w="3075" h="75" extrusionOk="0">
                  <a:moveTo>
                    <a:pt x="1" y="0"/>
                  </a:moveTo>
                  <a:lnTo>
                    <a:pt x="1" y="74"/>
                  </a:lnTo>
                  <a:lnTo>
                    <a:pt x="3074" y="74"/>
                  </a:lnTo>
                  <a:lnTo>
                    <a:pt x="30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0"/>
            <p:cNvSpPr/>
            <p:nvPr/>
          </p:nvSpPr>
          <p:spPr>
            <a:xfrm>
              <a:off x="2352675" y="1393350"/>
              <a:ext cx="39675" cy="1275"/>
            </a:xfrm>
            <a:custGeom>
              <a:avLst/>
              <a:gdLst/>
              <a:ahLst/>
              <a:cxnLst/>
              <a:rect l="l" t="t" r="r" b="b"/>
              <a:pathLst>
                <a:path w="1587" h="51" extrusionOk="0">
                  <a:moveTo>
                    <a:pt x="0" y="1"/>
                  </a:moveTo>
                  <a:lnTo>
                    <a:pt x="0" y="50"/>
                  </a:lnTo>
                  <a:lnTo>
                    <a:pt x="1587" y="50"/>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0"/>
            <p:cNvSpPr/>
            <p:nvPr/>
          </p:nvSpPr>
          <p:spPr>
            <a:xfrm>
              <a:off x="2352675" y="1537750"/>
              <a:ext cx="39675" cy="1900"/>
            </a:xfrm>
            <a:custGeom>
              <a:avLst/>
              <a:gdLst/>
              <a:ahLst/>
              <a:cxnLst/>
              <a:rect l="l" t="t" r="r" b="b"/>
              <a:pathLst>
                <a:path w="1587" h="76" extrusionOk="0">
                  <a:moveTo>
                    <a:pt x="0" y="1"/>
                  </a:moveTo>
                  <a:lnTo>
                    <a:pt x="0" y="75"/>
                  </a:lnTo>
                  <a:lnTo>
                    <a:pt x="1587" y="75"/>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0"/>
            <p:cNvSpPr/>
            <p:nvPr/>
          </p:nvSpPr>
          <p:spPr>
            <a:xfrm>
              <a:off x="2320450" y="1415675"/>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0"/>
            <p:cNvSpPr/>
            <p:nvPr/>
          </p:nvSpPr>
          <p:spPr>
            <a:xfrm>
              <a:off x="2311775" y="1426825"/>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0"/>
            <p:cNvSpPr/>
            <p:nvPr/>
          </p:nvSpPr>
          <p:spPr>
            <a:xfrm>
              <a:off x="2305575" y="143797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0"/>
            <p:cNvSpPr/>
            <p:nvPr/>
          </p:nvSpPr>
          <p:spPr>
            <a:xfrm>
              <a:off x="2301850" y="1449125"/>
              <a:ext cx="140700" cy="1900"/>
            </a:xfrm>
            <a:custGeom>
              <a:avLst/>
              <a:gdLst/>
              <a:ahLst/>
              <a:cxnLst/>
              <a:rect l="l" t="t" r="r" b="b"/>
              <a:pathLst>
                <a:path w="5628" h="76" extrusionOk="0">
                  <a:moveTo>
                    <a:pt x="0" y="1"/>
                  </a:moveTo>
                  <a:lnTo>
                    <a:pt x="0" y="75"/>
                  </a:lnTo>
                  <a:lnTo>
                    <a:pt x="5628" y="75"/>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0"/>
            <p:cNvSpPr/>
            <p:nvPr/>
          </p:nvSpPr>
          <p:spPr>
            <a:xfrm>
              <a:off x="2300600" y="146030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0"/>
            <p:cNvSpPr/>
            <p:nvPr/>
          </p:nvSpPr>
          <p:spPr>
            <a:xfrm>
              <a:off x="2300600" y="147145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0"/>
            <p:cNvSpPr/>
            <p:nvPr/>
          </p:nvSpPr>
          <p:spPr>
            <a:xfrm>
              <a:off x="2301850" y="1482600"/>
              <a:ext cx="140700" cy="1275"/>
            </a:xfrm>
            <a:custGeom>
              <a:avLst/>
              <a:gdLst/>
              <a:ahLst/>
              <a:cxnLst/>
              <a:rect l="l" t="t" r="r" b="b"/>
              <a:pathLst>
                <a:path w="5628" h="51" extrusionOk="0">
                  <a:moveTo>
                    <a:pt x="0" y="1"/>
                  </a:moveTo>
                  <a:lnTo>
                    <a:pt x="0" y="50"/>
                  </a:lnTo>
                  <a:lnTo>
                    <a:pt x="5628" y="50"/>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0"/>
            <p:cNvSpPr/>
            <p:nvPr/>
          </p:nvSpPr>
          <p:spPr>
            <a:xfrm>
              <a:off x="2305575" y="149312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0"/>
            <p:cNvSpPr/>
            <p:nvPr/>
          </p:nvSpPr>
          <p:spPr>
            <a:xfrm>
              <a:off x="2311775" y="1504300"/>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0"/>
            <p:cNvSpPr/>
            <p:nvPr/>
          </p:nvSpPr>
          <p:spPr>
            <a:xfrm>
              <a:off x="2320450" y="1515450"/>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0"/>
            <p:cNvSpPr/>
            <p:nvPr/>
          </p:nvSpPr>
          <p:spPr>
            <a:xfrm>
              <a:off x="2334075" y="1526600"/>
              <a:ext cx="76875" cy="1875"/>
            </a:xfrm>
            <a:custGeom>
              <a:avLst/>
              <a:gdLst/>
              <a:ahLst/>
              <a:cxnLst/>
              <a:rect l="l" t="t" r="r" b="b"/>
              <a:pathLst>
                <a:path w="3075" h="75" extrusionOk="0">
                  <a:moveTo>
                    <a:pt x="1" y="1"/>
                  </a:moveTo>
                  <a:lnTo>
                    <a:pt x="1" y="75"/>
                  </a:lnTo>
                  <a:lnTo>
                    <a:pt x="3074" y="75"/>
                  </a:lnTo>
                  <a:lnTo>
                    <a:pt x="30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2" name="Google Shape;512;p20"/>
          <p:cNvGrpSpPr/>
          <p:nvPr/>
        </p:nvGrpSpPr>
        <p:grpSpPr>
          <a:xfrm>
            <a:off x="451799" y="917745"/>
            <a:ext cx="293748" cy="298803"/>
            <a:chOff x="2300600" y="1393350"/>
            <a:chExt cx="143825" cy="146300"/>
          </a:xfrm>
        </p:grpSpPr>
        <p:sp>
          <p:nvSpPr>
            <p:cNvPr id="513" name="Google Shape;513;p20"/>
            <p:cNvSpPr/>
            <p:nvPr/>
          </p:nvSpPr>
          <p:spPr>
            <a:xfrm>
              <a:off x="2334075" y="1404525"/>
              <a:ext cx="76875" cy="1875"/>
            </a:xfrm>
            <a:custGeom>
              <a:avLst/>
              <a:gdLst/>
              <a:ahLst/>
              <a:cxnLst/>
              <a:rect l="l" t="t" r="r" b="b"/>
              <a:pathLst>
                <a:path w="3075" h="75" extrusionOk="0">
                  <a:moveTo>
                    <a:pt x="1" y="0"/>
                  </a:moveTo>
                  <a:lnTo>
                    <a:pt x="1" y="74"/>
                  </a:lnTo>
                  <a:lnTo>
                    <a:pt x="3074" y="74"/>
                  </a:lnTo>
                  <a:lnTo>
                    <a:pt x="30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0"/>
            <p:cNvSpPr/>
            <p:nvPr/>
          </p:nvSpPr>
          <p:spPr>
            <a:xfrm>
              <a:off x="2352675" y="1393350"/>
              <a:ext cx="39675" cy="1275"/>
            </a:xfrm>
            <a:custGeom>
              <a:avLst/>
              <a:gdLst/>
              <a:ahLst/>
              <a:cxnLst/>
              <a:rect l="l" t="t" r="r" b="b"/>
              <a:pathLst>
                <a:path w="1587" h="51" extrusionOk="0">
                  <a:moveTo>
                    <a:pt x="0" y="1"/>
                  </a:moveTo>
                  <a:lnTo>
                    <a:pt x="0" y="50"/>
                  </a:lnTo>
                  <a:lnTo>
                    <a:pt x="1587" y="50"/>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0"/>
            <p:cNvSpPr/>
            <p:nvPr/>
          </p:nvSpPr>
          <p:spPr>
            <a:xfrm>
              <a:off x="2352675" y="1537750"/>
              <a:ext cx="39675" cy="1900"/>
            </a:xfrm>
            <a:custGeom>
              <a:avLst/>
              <a:gdLst/>
              <a:ahLst/>
              <a:cxnLst/>
              <a:rect l="l" t="t" r="r" b="b"/>
              <a:pathLst>
                <a:path w="1587" h="76" extrusionOk="0">
                  <a:moveTo>
                    <a:pt x="0" y="1"/>
                  </a:moveTo>
                  <a:lnTo>
                    <a:pt x="0" y="75"/>
                  </a:lnTo>
                  <a:lnTo>
                    <a:pt x="1587" y="75"/>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0"/>
            <p:cNvSpPr/>
            <p:nvPr/>
          </p:nvSpPr>
          <p:spPr>
            <a:xfrm>
              <a:off x="2320450" y="1415675"/>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0"/>
            <p:cNvSpPr/>
            <p:nvPr/>
          </p:nvSpPr>
          <p:spPr>
            <a:xfrm>
              <a:off x="2311775" y="1426825"/>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0"/>
            <p:cNvSpPr/>
            <p:nvPr/>
          </p:nvSpPr>
          <p:spPr>
            <a:xfrm>
              <a:off x="2305575" y="143797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0"/>
            <p:cNvSpPr/>
            <p:nvPr/>
          </p:nvSpPr>
          <p:spPr>
            <a:xfrm>
              <a:off x="2301850" y="1449125"/>
              <a:ext cx="140700" cy="1900"/>
            </a:xfrm>
            <a:custGeom>
              <a:avLst/>
              <a:gdLst/>
              <a:ahLst/>
              <a:cxnLst/>
              <a:rect l="l" t="t" r="r" b="b"/>
              <a:pathLst>
                <a:path w="5628" h="76" extrusionOk="0">
                  <a:moveTo>
                    <a:pt x="0" y="1"/>
                  </a:moveTo>
                  <a:lnTo>
                    <a:pt x="0" y="75"/>
                  </a:lnTo>
                  <a:lnTo>
                    <a:pt x="5628" y="75"/>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0"/>
            <p:cNvSpPr/>
            <p:nvPr/>
          </p:nvSpPr>
          <p:spPr>
            <a:xfrm>
              <a:off x="2300600" y="146030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0"/>
            <p:cNvSpPr/>
            <p:nvPr/>
          </p:nvSpPr>
          <p:spPr>
            <a:xfrm>
              <a:off x="2300600" y="147145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0"/>
            <p:cNvSpPr/>
            <p:nvPr/>
          </p:nvSpPr>
          <p:spPr>
            <a:xfrm>
              <a:off x="2301850" y="1482600"/>
              <a:ext cx="140700" cy="1275"/>
            </a:xfrm>
            <a:custGeom>
              <a:avLst/>
              <a:gdLst/>
              <a:ahLst/>
              <a:cxnLst/>
              <a:rect l="l" t="t" r="r" b="b"/>
              <a:pathLst>
                <a:path w="5628" h="51" extrusionOk="0">
                  <a:moveTo>
                    <a:pt x="0" y="1"/>
                  </a:moveTo>
                  <a:lnTo>
                    <a:pt x="0" y="50"/>
                  </a:lnTo>
                  <a:lnTo>
                    <a:pt x="5628" y="50"/>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0"/>
            <p:cNvSpPr/>
            <p:nvPr/>
          </p:nvSpPr>
          <p:spPr>
            <a:xfrm>
              <a:off x="2305575" y="149312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0"/>
            <p:cNvSpPr/>
            <p:nvPr/>
          </p:nvSpPr>
          <p:spPr>
            <a:xfrm>
              <a:off x="2311775" y="1504300"/>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0"/>
            <p:cNvSpPr/>
            <p:nvPr/>
          </p:nvSpPr>
          <p:spPr>
            <a:xfrm>
              <a:off x="2320450" y="1515450"/>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0"/>
            <p:cNvSpPr/>
            <p:nvPr/>
          </p:nvSpPr>
          <p:spPr>
            <a:xfrm>
              <a:off x="2334075" y="1526600"/>
              <a:ext cx="76875" cy="1875"/>
            </a:xfrm>
            <a:custGeom>
              <a:avLst/>
              <a:gdLst/>
              <a:ahLst/>
              <a:cxnLst/>
              <a:rect l="l" t="t" r="r" b="b"/>
              <a:pathLst>
                <a:path w="3075" h="75" extrusionOk="0">
                  <a:moveTo>
                    <a:pt x="1" y="1"/>
                  </a:moveTo>
                  <a:lnTo>
                    <a:pt x="1" y="75"/>
                  </a:lnTo>
                  <a:lnTo>
                    <a:pt x="3074" y="75"/>
                  </a:lnTo>
                  <a:lnTo>
                    <a:pt x="30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7" name="Google Shape;527;p20"/>
          <p:cNvGrpSpPr/>
          <p:nvPr/>
        </p:nvGrpSpPr>
        <p:grpSpPr>
          <a:xfrm>
            <a:off x="900599" y="4413195"/>
            <a:ext cx="293748" cy="298803"/>
            <a:chOff x="2300600" y="1393350"/>
            <a:chExt cx="143825" cy="146300"/>
          </a:xfrm>
        </p:grpSpPr>
        <p:sp>
          <p:nvSpPr>
            <p:cNvPr id="528" name="Google Shape;528;p20"/>
            <p:cNvSpPr/>
            <p:nvPr/>
          </p:nvSpPr>
          <p:spPr>
            <a:xfrm>
              <a:off x="2334075" y="1404525"/>
              <a:ext cx="76875" cy="1875"/>
            </a:xfrm>
            <a:custGeom>
              <a:avLst/>
              <a:gdLst/>
              <a:ahLst/>
              <a:cxnLst/>
              <a:rect l="l" t="t" r="r" b="b"/>
              <a:pathLst>
                <a:path w="3075" h="75" extrusionOk="0">
                  <a:moveTo>
                    <a:pt x="1" y="0"/>
                  </a:moveTo>
                  <a:lnTo>
                    <a:pt x="1" y="74"/>
                  </a:lnTo>
                  <a:lnTo>
                    <a:pt x="3074" y="74"/>
                  </a:lnTo>
                  <a:lnTo>
                    <a:pt x="30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0"/>
            <p:cNvSpPr/>
            <p:nvPr/>
          </p:nvSpPr>
          <p:spPr>
            <a:xfrm>
              <a:off x="2352675" y="1393350"/>
              <a:ext cx="39675" cy="1275"/>
            </a:xfrm>
            <a:custGeom>
              <a:avLst/>
              <a:gdLst/>
              <a:ahLst/>
              <a:cxnLst/>
              <a:rect l="l" t="t" r="r" b="b"/>
              <a:pathLst>
                <a:path w="1587" h="51" extrusionOk="0">
                  <a:moveTo>
                    <a:pt x="0" y="1"/>
                  </a:moveTo>
                  <a:lnTo>
                    <a:pt x="0" y="50"/>
                  </a:lnTo>
                  <a:lnTo>
                    <a:pt x="1587" y="50"/>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0"/>
            <p:cNvSpPr/>
            <p:nvPr/>
          </p:nvSpPr>
          <p:spPr>
            <a:xfrm>
              <a:off x="2352675" y="1537750"/>
              <a:ext cx="39675" cy="1900"/>
            </a:xfrm>
            <a:custGeom>
              <a:avLst/>
              <a:gdLst/>
              <a:ahLst/>
              <a:cxnLst/>
              <a:rect l="l" t="t" r="r" b="b"/>
              <a:pathLst>
                <a:path w="1587" h="76" extrusionOk="0">
                  <a:moveTo>
                    <a:pt x="0" y="1"/>
                  </a:moveTo>
                  <a:lnTo>
                    <a:pt x="0" y="75"/>
                  </a:lnTo>
                  <a:lnTo>
                    <a:pt x="1587" y="75"/>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0"/>
            <p:cNvSpPr/>
            <p:nvPr/>
          </p:nvSpPr>
          <p:spPr>
            <a:xfrm>
              <a:off x="2320450" y="1415675"/>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0"/>
            <p:cNvSpPr/>
            <p:nvPr/>
          </p:nvSpPr>
          <p:spPr>
            <a:xfrm>
              <a:off x="2311775" y="1426825"/>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0"/>
            <p:cNvSpPr/>
            <p:nvPr/>
          </p:nvSpPr>
          <p:spPr>
            <a:xfrm>
              <a:off x="2305575" y="143797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0"/>
            <p:cNvSpPr/>
            <p:nvPr/>
          </p:nvSpPr>
          <p:spPr>
            <a:xfrm>
              <a:off x="2301850" y="1449125"/>
              <a:ext cx="140700" cy="1900"/>
            </a:xfrm>
            <a:custGeom>
              <a:avLst/>
              <a:gdLst/>
              <a:ahLst/>
              <a:cxnLst/>
              <a:rect l="l" t="t" r="r" b="b"/>
              <a:pathLst>
                <a:path w="5628" h="76" extrusionOk="0">
                  <a:moveTo>
                    <a:pt x="0" y="1"/>
                  </a:moveTo>
                  <a:lnTo>
                    <a:pt x="0" y="75"/>
                  </a:lnTo>
                  <a:lnTo>
                    <a:pt x="5628" y="75"/>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0"/>
            <p:cNvSpPr/>
            <p:nvPr/>
          </p:nvSpPr>
          <p:spPr>
            <a:xfrm>
              <a:off x="2300600" y="146030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0"/>
            <p:cNvSpPr/>
            <p:nvPr/>
          </p:nvSpPr>
          <p:spPr>
            <a:xfrm>
              <a:off x="2300600" y="147145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0"/>
            <p:cNvSpPr/>
            <p:nvPr/>
          </p:nvSpPr>
          <p:spPr>
            <a:xfrm>
              <a:off x="2301850" y="1482600"/>
              <a:ext cx="140700" cy="1275"/>
            </a:xfrm>
            <a:custGeom>
              <a:avLst/>
              <a:gdLst/>
              <a:ahLst/>
              <a:cxnLst/>
              <a:rect l="l" t="t" r="r" b="b"/>
              <a:pathLst>
                <a:path w="5628" h="51" extrusionOk="0">
                  <a:moveTo>
                    <a:pt x="0" y="1"/>
                  </a:moveTo>
                  <a:lnTo>
                    <a:pt x="0" y="50"/>
                  </a:lnTo>
                  <a:lnTo>
                    <a:pt x="5628" y="50"/>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0"/>
            <p:cNvSpPr/>
            <p:nvPr/>
          </p:nvSpPr>
          <p:spPr>
            <a:xfrm>
              <a:off x="2305575" y="149312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0"/>
            <p:cNvSpPr/>
            <p:nvPr/>
          </p:nvSpPr>
          <p:spPr>
            <a:xfrm>
              <a:off x="2311775" y="1504300"/>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0"/>
            <p:cNvSpPr/>
            <p:nvPr/>
          </p:nvSpPr>
          <p:spPr>
            <a:xfrm>
              <a:off x="2320450" y="1515450"/>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0"/>
            <p:cNvSpPr/>
            <p:nvPr/>
          </p:nvSpPr>
          <p:spPr>
            <a:xfrm>
              <a:off x="2334075" y="1526600"/>
              <a:ext cx="76875" cy="1875"/>
            </a:xfrm>
            <a:custGeom>
              <a:avLst/>
              <a:gdLst/>
              <a:ahLst/>
              <a:cxnLst/>
              <a:rect l="l" t="t" r="r" b="b"/>
              <a:pathLst>
                <a:path w="3075" h="75" extrusionOk="0">
                  <a:moveTo>
                    <a:pt x="1" y="1"/>
                  </a:moveTo>
                  <a:lnTo>
                    <a:pt x="1" y="75"/>
                  </a:lnTo>
                  <a:lnTo>
                    <a:pt x="3074" y="75"/>
                  </a:lnTo>
                  <a:lnTo>
                    <a:pt x="30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2" name="Google Shape;542;p20"/>
          <p:cNvGrpSpPr/>
          <p:nvPr/>
        </p:nvGrpSpPr>
        <p:grpSpPr>
          <a:xfrm>
            <a:off x="2657827" y="148957"/>
            <a:ext cx="260931" cy="140254"/>
            <a:chOff x="3473452" y="6707332"/>
            <a:chExt cx="260931" cy="140254"/>
          </a:xfrm>
        </p:grpSpPr>
        <p:sp>
          <p:nvSpPr>
            <p:cNvPr id="543" name="Google Shape;543;p20"/>
            <p:cNvSpPr/>
            <p:nvPr/>
          </p:nvSpPr>
          <p:spPr>
            <a:xfrm>
              <a:off x="3615312" y="6708944"/>
              <a:ext cx="119071" cy="137030"/>
            </a:xfrm>
            <a:custGeom>
              <a:avLst/>
              <a:gdLst/>
              <a:ahLst/>
              <a:cxnLst/>
              <a:rect l="l" t="t" r="r" b="b"/>
              <a:pathLst>
                <a:path w="3620" h="4166" extrusionOk="0">
                  <a:moveTo>
                    <a:pt x="0" y="1"/>
                  </a:moveTo>
                  <a:lnTo>
                    <a:pt x="2083" y="2083"/>
                  </a:lnTo>
                  <a:lnTo>
                    <a:pt x="0" y="4165"/>
                  </a:lnTo>
                  <a:lnTo>
                    <a:pt x="1537" y="4165"/>
                  </a:lnTo>
                  <a:lnTo>
                    <a:pt x="3620" y="2083"/>
                  </a:lnTo>
                  <a:lnTo>
                    <a:pt x="15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0"/>
            <p:cNvSpPr/>
            <p:nvPr/>
          </p:nvSpPr>
          <p:spPr>
            <a:xfrm>
              <a:off x="3492200" y="6708944"/>
              <a:ext cx="119071" cy="137030"/>
            </a:xfrm>
            <a:custGeom>
              <a:avLst/>
              <a:gdLst/>
              <a:ahLst/>
              <a:cxnLst/>
              <a:rect l="l" t="t" r="r" b="b"/>
              <a:pathLst>
                <a:path w="3620" h="4166" extrusionOk="0">
                  <a:moveTo>
                    <a:pt x="0" y="1"/>
                  </a:moveTo>
                  <a:lnTo>
                    <a:pt x="2083" y="2083"/>
                  </a:lnTo>
                  <a:lnTo>
                    <a:pt x="0" y="4165"/>
                  </a:lnTo>
                  <a:lnTo>
                    <a:pt x="1537" y="4165"/>
                  </a:lnTo>
                  <a:lnTo>
                    <a:pt x="3619" y="2083"/>
                  </a:lnTo>
                  <a:lnTo>
                    <a:pt x="15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0"/>
            <p:cNvSpPr/>
            <p:nvPr/>
          </p:nvSpPr>
          <p:spPr>
            <a:xfrm>
              <a:off x="3597386" y="6707332"/>
              <a:ext cx="125584" cy="140254"/>
            </a:xfrm>
            <a:custGeom>
              <a:avLst/>
              <a:gdLst/>
              <a:ahLst/>
              <a:cxnLst/>
              <a:rect l="l" t="t" r="r" b="b"/>
              <a:pathLst>
                <a:path w="3818" h="4264" extrusionOk="0">
                  <a:moveTo>
                    <a:pt x="1636" y="99"/>
                  </a:moveTo>
                  <a:lnTo>
                    <a:pt x="3669" y="2132"/>
                  </a:lnTo>
                  <a:lnTo>
                    <a:pt x="1636" y="4140"/>
                  </a:lnTo>
                  <a:lnTo>
                    <a:pt x="273" y="4140"/>
                  </a:lnTo>
                  <a:lnTo>
                    <a:pt x="2281" y="2132"/>
                  </a:lnTo>
                  <a:lnTo>
                    <a:pt x="273" y="99"/>
                  </a:lnTo>
                  <a:close/>
                  <a:moveTo>
                    <a:pt x="0" y="0"/>
                  </a:moveTo>
                  <a:lnTo>
                    <a:pt x="2132" y="2132"/>
                  </a:lnTo>
                  <a:lnTo>
                    <a:pt x="0" y="4264"/>
                  </a:lnTo>
                  <a:lnTo>
                    <a:pt x="1686" y="4264"/>
                  </a:lnTo>
                  <a:lnTo>
                    <a:pt x="3818" y="2132"/>
                  </a:lnTo>
                  <a:lnTo>
                    <a:pt x="16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0"/>
            <p:cNvSpPr/>
            <p:nvPr/>
          </p:nvSpPr>
          <p:spPr>
            <a:xfrm>
              <a:off x="3473452" y="6707332"/>
              <a:ext cx="126406" cy="140254"/>
            </a:xfrm>
            <a:custGeom>
              <a:avLst/>
              <a:gdLst/>
              <a:ahLst/>
              <a:cxnLst/>
              <a:rect l="l" t="t" r="r" b="b"/>
              <a:pathLst>
                <a:path w="3843" h="4264" extrusionOk="0">
                  <a:moveTo>
                    <a:pt x="1661" y="99"/>
                  </a:moveTo>
                  <a:lnTo>
                    <a:pt x="3669" y="2132"/>
                  </a:lnTo>
                  <a:lnTo>
                    <a:pt x="1661" y="4140"/>
                  </a:lnTo>
                  <a:lnTo>
                    <a:pt x="273" y="4140"/>
                  </a:lnTo>
                  <a:lnTo>
                    <a:pt x="2305" y="2132"/>
                  </a:lnTo>
                  <a:lnTo>
                    <a:pt x="273" y="99"/>
                  </a:lnTo>
                  <a:close/>
                  <a:moveTo>
                    <a:pt x="0" y="0"/>
                  </a:moveTo>
                  <a:lnTo>
                    <a:pt x="2132" y="2132"/>
                  </a:lnTo>
                  <a:lnTo>
                    <a:pt x="0" y="4264"/>
                  </a:lnTo>
                  <a:lnTo>
                    <a:pt x="1711" y="4264"/>
                  </a:lnTo>
                  <a:lnTo>
                    <a:pt x="3842" y="2132"/>
                  </a:lnTo>
                  <a:lnTo>
                    <a:pt x="17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7" name="Google Shape;547;p20"/>
          <p:cNvGrpSpPr/>
          <p:nvPr/>
        </p:nvGrpSpPr>
        <p:grpSpPr>
          <a:xfrm>
            <a:off x="6496156" y="289191"/>
            <a:ext cx="79139" cy="71771"/>
            <a:chOff x="3257356" y="5935179"/>
            <a:chExt cx="79139" cy="71771"/>
          </a:xfrm>
        </p:grpSpPr>
        <p:sp>
          <p:nvSpPr>
            <p:cNvPr id="548" name="Google Shape;548;p20"/>
            <p:cNvSpPr/>
            <p:nvPr/>
          </p:nvSpPr>
          <p:spPr>
            <a:xfrm>
              <a:off x="3267980" y="5936001"/>
              <a:ext cx="68515" cy="69337"/>
            </a:xfrm>
            <a:custGeom>
              <a:avLst/>
              <a:gdLst/>
              <a:ahLst/>
              <a:cxnLst/>
              <a:rect l="l" t="t" r="r" b="b"/>
              <a:pathLst>
                <a:path w="2083" h="2108" extrusionOk="0">
                  <a:moveTo>
                    <a:pt x="421" y="0"/>
                  </a:moveTo>
                  <a:lnTo>
                    <a:pt x="0" y="422"/>
                  </a:lnTo>
                  <a:lnTo>
                    <a:pt x="421" y="843"/>
                  </a:lnTo>
                  <a:lnTo>
                    <a:pt x="620" y="1066"/>
                  </a:lnTo>
                  <a:lnTo>
                    <a:pt x="421" y="1264"/>
                  </a:lnTo>
                  <a:lnTo>
                    <a:pt x="0" y="1686"/>
                  </a:lnTo>
                  <a:lnTo>
                    <a:pt x="421" y="2107"/>
                  </a:lnTo>
                  <a:lnTo>
                    <a:pt x="818" y="1686"/>
                  </a:lnTo>
                  <a:lnTo>
                    <a:pt x="1041" y="1488"/>
                  </a:lnTo>
                  <a:lnTo>
                    <a:pt x="1240" y="1686"/>
                  </a:lnTo>
                  <a:lnTo>
                    <a:pt x="1661" y="2107"/>
                  </a:lnTo>
                  <a:lnTo>
                    <a:pt x="2082" y="1686"/>
                  </a:lnTo>
                  <a:lnTo>
                    <a:pt x="1661" y="1264"/>
                  </a:lnTo>
                  <a:lnTo>
                    <a:pt x="1463" y="1066"/>
                  </a:lnTo>
                  <a:lnTo>
                    <a:pt x="1661" y="843"/>
                  </a:lnTo>
                  <a:lnTo>
                    <a:pt x="2082" y="422"/>
                  </a:lnTo>
                  <a:lnTo>
                    <a:pt x="1661" y="0"/>
                  </a:lnTo>
                  <a:lnTo>
                    <a:pt x="1240" y="422"/>
                  </a:lnTo>
                  <a:lnTo>
                    <a:pt x="1041" y="645"/>
                  </a:lnTo>
                  <a:lnTo>
                    <a:pt x="818" y="422"/>
                  </a:lnTo>
                  <a:lnTo>
                    <a:pt x="4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0"/>
            <p:cNvSpPr/>
            <p:nvPr/>
          </p:nvSpPr>
          <p:spPr>
            <a:xfrm>
              <a:off x="3257356" y="5935179"/>
              <a:ext cx="70982" cy="71771"/>
            </a:xfrm>
            <a:custGeom>
              <a:avLst/>
              <a:gdLst/>
              <a:ahLst/>
              <a:cxnLst/>
              <a:rect l="l" t="t" r="r" b="b"/>
              <a:pathLst>
                <a:path w="2158" h="2182" extrusionOk="0">
                  <a:moveTo>
                    <a:pt x="1711" y="75"/>
                  </a:moveTo>
                  <a:lnTo>
                    <a:pt x="2083" y="447"/>
                  </a:lnTo>
                  <a:lnTo>
                    <a:pt x="1463" y="1091"/>
                  </a:lnTo>
                  <a:lnTo>
                    <a:pt x="2083" y="1711"/>
                  </a:lnTo>
                  <a:lnTo>
                    <a:pt x="1711" y="2083"/>
                  </a:lnTo>
                  <a:lnTo>
                    <a:pt x="1067" y="1463"/>
                  </a:lnTo>
                  <a:lnTo>
                    <a:pt x="447" y="2083"/>
                  </a:lnTo>
                  <a:lnTo>
                    <a:pt x="75" y="1711"/>
                  </a:lnTo>
                  <a:lnTo>
                    <a:pt x="695" y="1091"/>
                  </a:lnTo>
                  <a:lnTo>
                    <a:pt x="75" y="447"/>
                  </a:lnTo>
                  <a:lnTo>
                    <a:pt x="447" y="75"/>
                  </a:lnTo>
                  <a:lnTo>
                    <a:pt x="1067" y="695"/>
                  </a:lnTo>
                  <a:lnTo>
                    <a:pt x="1711" y="75"/>
                  </a:lnTo>
                  <a:close/>
                  <a:moveTo>
                    <a:pt x="447" y="0"/>
                  </a:moveTo>
                  <a:lnTo>
                    <a:pt x="1" y="447"/>
                  </a:lnTo>
                  <a:lnTo>
                    <a:pt x="621" y="1091"/>
                  </a:lnTo>
                  <a:lnTo>
                    <a:pt x="1" y="1711"/>
                  </a:lnTo>
                  <a:lnTo>
                    <a:pt x="447" y="2182"/>
                  </a:lnTo>
                  <a:lnTo>
                    <a:pt x="1067" y="1537"/>
                  </a:lnTo>
                  <a:lnTo>
                    <a:pt x="1711" y="2182"/>
                  </a:lnTo>
                  <a:lnTo>
                    <a:pt x="2157" y="1711"/>
                  </a:lnTo>
                  <a:lnTo>
                    <a:pt x="1538" y="1091"/>
                  </a:lnTo>
                  <a:lnTo>
                    <a:pt x="2157" y="447"/>
                  </a:lnTo>
                  <a:lnTo>
                    <a:pt x="1711" y="0"/>
                  </a:lnTo>
                  <a:lnTo>
                    <a:pt x="1067" y="620"/>
                  </a:lnTo>
                  <a:lnTo>
                    <a:pt x="4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0" name="Google Shape;550;p20"/>
          <p:cNvGrpSpPr/>
          <p:nvPr/>
        </p:nvGrpSpPr>
        <p:grpSpPr>
          <a:xfrm>
            <a:off x="7322577" y="4801302"/>
            <a:ext cx="260964" cy="141076"/>
            <a:chOff x="1796227" y="5428852"/>
            <a:chExt cx="260964" cy="141076"/>
          </a:xfrm>
        </p:grpSpPr>
        <p:sp>
          <p:nvSpPr>
            <p:cNvPr id="551" name="Google Shape;551;p20"/>
            <p:cNvSpPr/>
            <p:nvPr/>
          </p:nvSpPr>
          <p:spPr>
            <a:xfrm>
              <a:off x="1796227" y="5430464"/>
              <a:ext cx="119104" cy="137030"/>
            </a:xfrm>
            <a:custGeom>
              <a:avLst/>
              <a:gdLst/>
              <a:ahLst/>
              <a:cxnLst/>
              <a:rect l="l" t="t" r="r" b="b"/>
              <a:pathLst>
                <a:path w="3621" h="4166" extrusionOk="0">
                  <a:moveTo>
                    <a:pt x="2083" y="1"/>
                  </a:moveTo>
                  <a:lnTo>
                    <a:pt x="1" y="2083"/>
                  </a:lnTo>
                  <a:lnTo>
                    <a:pt x="2083" y="4165"/>
                  </a:lnTo>
                  <a:lnTo>
                    <a:pt x="3620" y="4165"/>
                  </a:lnTo>
                  <a:lnTo>
                    <a:pt x="1538" y="2083"/>
                  </a:lnTo>
                  <a:lnTo>
                    <a:pt x="36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0"/>
            <p:cNvSpPr/>
            <p:nvPr/>
          </p:nvSpPr>
          <p:spPr>
            <a:xfrm>
              <a:off x="1920162" y="5430464"/>
              <a:ext cx="118281" cy="137030"/>
            </a:xfrm>
            <a:custGeom>
              <a:avLst/>
              <a:gdLst/>
              <a:ahLst/>
              <a:cxnLst/>
              <a:rect l="l" t="t" r="r" b="b"/>
              <a:pathLst>
                <a:path w="3596" h="4166" extrusionOk="0">
                  <a:moveTo>
                    <a:pt x="2083" y="1"/>
                  </a:moveTo>
                  <a:lnTo>
                    <a:pt x="1" y="2083"/>
                  </a:lnTo>
                  <a:lnTo>
                    <a:pt x="2083" y="4165"/>
                  </a:lnTo>
                  <a:lnTo>
                    <a:pt x="3595" y="4165"/>
                  </a:lnTo>
                  <a:lnTo>
                    <a:pt x="1538" y="2083"/>
                  </a:lnTo>
                  <a:lnTo>
                    <a:pt x="359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0"/>
            <p:cNvSpPr/>
            <p:nvPr/>
          </p:nvSpPr>
          <p:spPr>
            <a:xfrm>
              <a:off x="1807641" y="5428852"/>
              <a:ext cx="126439" cy="141076"/>
            </a:xfrm>
            <a:custGeom>
              <a:avLst/>
              <a:gdLst/>
              <a:ahLst/>
              <a:cxnLst/>
              <a:rect l="l" t="t" r="r" b="b"/>
              <a:pathLst>
                <a:path w="3844" h="4289" extrusionOk="0">
                  <a:moveTo>
                    <a:pt x="3571" y="124"/>
                  </a:moveTo>
                  <a:lnTo>
                    <a:pt x="1538" y="2132"/>
                  </a:lnTo>
                  <a:lnTo>
                    <a:pt x="3571" y="4165"/>
                  </a:lnTo>
                  <a:lnTo>
                    <a:pt x="2182" y="4165"/>
                  </a:lnTo>
                  <a:lnTo>
                    <a:pt x="174" y="2132"/>
                  </a:lnTo>
                  <a:lnTo>
                    <a:pt x="2182" y="124"/>
                  </a:lnTo>
                  <a:close/>
                  <a:moveTo>
                    <a:pt x="2133" y="0"/>
                  </a:moveTo>
                  <a:lnTo>
                    <a:pt x="1" y="2132"/>
                  </a:lnTo>
                  <a:lnTo>
                    <a:pt x="2133" y="4289"/>
                  </a:lnTo>
                  <a:lnTo>
                    <a:pt x="3843" y="4289"/>
                  </a:lnTo>
                  <a:lnTo>
                    <a:pt x="1687" y="2132"/>
                  </a:lnTo>
                  <a:lnTo>
                    <a:pt x="38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0"/>
            <p:cNvSpPr/>
            <p:nvPr/>
          </p:nvSpPr>
          <p:spPr>
            <a:xfrm>
              <a:off x="1930785" y="5428852"/>
              <a:ext cx="126406" cy="141076"/>
            </a:xfrm>
            <a:custGeom>
              <a:avLst/>
              <a:gdLst/>
              <a:ahLst/>
              <a:cxnLst/>
              <a:rect l="l" t="t" r="r" b="b"/>
              <a:pathLst>
                <a:path w="3843" h="4289" extrusionOk="0">
                  <a:moveTo>
                    <a:pt x="3570" y="124"/>
                  </a:moveTo>
                  <a:lnTo>
                    <a:pt x="1537" y="2132"/>
                  </a:lnTo>
                  <a:lnTo>
                    <a:pt x="3570" y="4165"/>
                  </a:lnTo>
                  <a:lnTo>
                    <a:pt x="2206" y="4165"/>
                  </a:lnTo>
                  <a:lnTo>
                    <a:pt x="174" y="2132"/>
                  </a:lnTo>
                  <a:lnTo>
                    <a:pt x="2206" y="124"/>
                  </a:lnTo>
                  <a:close/>
                  <a:moveTo>
                    <a:pt x="2157" y="0"/>
                  </a:moveTo>
                  <a:lnTo>
                    <a:pt x="0" y="2132"/>
                  </a:lnTo>
                  <a:lnTo>
                    <a:pt x="2157" y="4289"/>
                  </a:lnTo>
                  <a:lnTo>
                    <a:pt x="3842" y="4289"/>
                  </a:lnTo>
                  <a:lnTo>
                    <a:pt x="1711" y="2132"/>
                  </a:lnTo>
                  <a:lnTo>
                    <a:pt x="38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5" name="Google Shape;555;p20"/>
          <p:cNvGrpSpPr/>
          <p:nvPr/>
        </p:nvGrpSpPr>
        <p:grpSpPr>
          <a:xfrm rot="-5400000">
            <a:off x="184381" y="3519700"/>
            <a:ext cx="364505" cy="133774"/>
            <a:chOff x="2009856" y="6665725"/>
            <a:chExt cx="364505" cy="133774"/>
          </a:xfrm>
        </p:grpSpPr>
        <p:sp>
          <p:nvSpPr>
            <p:cNvPr id="556" name="Google Shape;556;p20"/>
            <p:cNvSpPr/>
            <p:nvPr/>
          </p:nvSpPr>
          <p:spPr>
            <a:xfrm>
              <a:off x="2261803" y="6668192"/>
              <a:ext cx="112558" cy="129662"/>
            </a:xfrm>
            <a:custGeom>
              <a:avLst/>
              <a:gdLst/>
              <a:ahLst/>
              <a:cxnLst/>
              <a:rect l="l" t="t" r="r" b="b"/>
              <a:pathLst>
                <a:path w="3422" h="3942" extrusionOk="0">
                  <a:moveTo>
                    <a:pt x="1" y="0"/>
                  </a:moveTo>
                  <a:lnTo>
                    <a:pt x="1959" y="1959"/>
                  </a:lnTo>
                  <a:lnTo>
                    <a:pt x="1" y="3942"/>
                  </a:lnTo>
                  <a:lnTo>
                    <a:pt x="1438" y="3942"/>
                  </a:lnTo>
                  <a:lnTo>
                    <a:pt x="3422" y="1959"/>
                  </a:lnTo>
                  <a:lnTo>
                    <a:pt x="143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0"/>
            <p:cNvSpPr/>
            <p:nvPr/>
          </p:nvSpPr>
          <p:spPr>
            <a:xfrm>
              <a:off x="2144381" y="6668192"/>
              <a:ext cx="112558" cy="129662"/>
            </a:xfrm>
            <a:custGeom>
              <a:avLst/>
              <a:gdLst/>
              <a:ahLst/>
              <a:cxnLst/>
              <a:rect l="l" t="t" r="r" b="b"/>
              <a:pathLst>
                <a:path w="3422" h="3942" extrusionOk="0">
                  <a:moveTo>
                    <a:pt x="1" y="0"/>
                  </a:moveTo>
                  <a:lnTo>
                    <a:pt x="1984" y="1959"/>
                  </a:lnTo>
                  <a:lnTo>
                    <a:pt x="1" y="3942"/>
                  </a:lnTo>
                  <a:lnTo>
                    <a:pt x="1464" y="3942"/>
                  </a:lnTo>
                  <a:lnTo>
                    <a:pt x="3422" y="1959"/>
                  </a:lnTo>
                  <a:lnTo>
                    <a:pt x="14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0"/>
            <p:cNvSpPr/>
            <p:nvPr/>
          </p:nvSpPr>
          <p:spPr>
            <a:xfrm>
              <a:off x="2026992" y="6668192"/>
              <a:ext cx="113380" cy="129662"/>
            </a:xfrm>
            <a:custGeom>
              <a:avLst/>
              <a:gdLst/>
              <a:ahLst/>
              <a:cxnLst/>
              <a:rect l="l" t="t" r="r" b="b"/>
              <a:pathLst>
                <a:path w="3447" h="3942" extrusionOk="0">
                  <a:moveTo>
                    <a:pt x="0" y="0"/>
                  </a:moveTo>
                  <a:lnTo>
                    <a:pt x="1983" y="1959"/>
                  </a:lnTo>
                  <a:lnTo>
                    <a:pt x="0" y="3942"/>
                  </a:lnTo>
                  <a:lnTo>
                    <a:pt x="1463" y="3942"/>
                  </a:lnTo>
                  <a:lnTo>
                    <a:pt x="3446" y="1959"/>
                  </a:lnTo>
                  <a:lnTo>
                    <a:pt x="14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0"/>
            <p:cNvSpPr/>
            <p:nvPr/>
          </p:nvSpPr>
          <p:spPr>
            <a:xfrm>
              <a:off x="2243877" y="6665725"/>
              <a:ext cx="119893" cy="133774"/>
            </a:xfrm>
            <a:custGeom>
              <a:avLst/>
              <a:gdLst/>
              <a:ahLst/>
              <a:cxnLst/>
              <a:rect l="l" t="t" r="r" b="b"/>
              <a:pathLst>
                <a:path w="3645" h="4067" extrusionOk="0">
                  <a:moveTo>
                    <a:pt x="1562" y="125"/>
                  </a:moveTo>
                  <a:lnTo>
                    <a:pt x="3496" y="2034"/>
                  </a:lnTo>
                  <a:lnTo>
                    <a:pt x="1562" y="3967"/>
                  </a:lnTo>
                  <a:lnTo>
                    <a:pt x="273" y="3967"/>
                  </a:lnTo>
                  <a:lnTo>
                    <a:pt x="2182" y="2034"/>
                  </a:lnTo>
                  <a:lnTo>
                    <a:pt x="273" y="125"/>
                  </a:lnTo>
                  <a:close/>
                  <a:moveTo>
                    <a:pt x="0" y="1"/>
                  </a:moveTo>
                  <a:lnTo>
                    <a:pt x="2033" y="2034"/>
                  </a:lnTo>
                  <a:lnTo>
                    <a:pt x="0" y="4066"/>
                  </a:lnTo>
                  <a:lnTo>
                    <a:pt x="1612" y="4066"/>
                  </a:lnTo>
                  <a:lnTo>
                    <a:pt x="3644" y="2034"/>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0"/>
            <p:cNvSpPr/>
            <p:nvPr/>
          </p:nvSpPr>
          <p:spPr>
            <a:xfrm>
              <a:off x="2126456" y="6665725"/>
              <a:ext cx="119893" cy="133774"/>
            </a:xfrm>
            <a:custGeom>
              <a:avLst/>
              <a:gdLst/>
              <a:ahLst/>
              <a:cxnLst/>
              <a:rect l="l" t="t" r="r" b="b"/>
              <a:pathLst>
                <a:path w="3645" h="4067" extrusionOk="0">
                  <a:moveTo>
                    <a:pt x="1587" y="125"/>
                  </a:moveTo>
                  <a:lnTo>
                    <a:pt x="3496" y="2034"/>
                  </a:lnTo>
                  <a:lnTo>
                    <a:pt x="1587" y="3967"/>
                  </a:lnTo>
                  <a:lnTo>
                    <a:pt x="273" y="3967"/>
                  </a:lnTo>
                  <a:lnTo>
                    <a:pt x="2182" y="2034"/>
                  </a:lnTo>
                  <a:lnTo>
                    <a:pt x="273" y="125"/>
                  </a:lnTo>
                  <a:close/>
                  <a:moveTo>
                    <a:pt x="1" y="1"/>
                  </a:moveTo>
                  <a:lnTo>
                    <a:pt x="2033" y="2034"/>
                  </a:lnTo>
                  <a:lnTo>
                    <a:pt x="1" y="4066"/>
                  </a:lnTo>
                  <a:lnTo>
                    <a:pt x="1612" y="4066"/>
                  </a:lnTo>
                  <a:lnTo>
                    <a:pt x="3645" y="2034"/>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0"/>
            <p:cNvSpPr/>
            <p:nvPr/>
          </p:nvSpPr>
          <p:spPr>
            <a:xfrm>
              <a:off x="2009856" y="6665725"/>
              <a:ext cx="119893" cy="133774"/>
            </a:xfrm>
            <a:custGeom>
              <a:avLst/>
              <a:gdLst/>
              <a:ahLst/>
              <a:cxnLst/>
              <a:rect l="l" t="t" r="r" b="b"/>
              <a:pathLst>
                <a:path w="3645" h="4067" extrusionOk="0">
                  <a:moveTo>
                    <a:pt x="1562" y="125"/>
                  </a:moveTo>
                  <a:lnTo>
                    <a:pt x="3471" y="2034"/>
                  </a:lnTo>
                  <a:lnTo>
                    <a:pt x="1562" y="3967"/>
                  </a:lnTo>
                  <a:lnTo>
                    <a:pt x="249" y="3967"/>
                  </a:lnTo>
                  <a:lnTo>
                    <a:pt x="2182" y="2034"/>
                  </a:lnTo>
                  <a:lnTo>
                    <a:pt x="249" y="125"/>
                  </a:lnTo>
                  <a:close/>
                  <a:moveTo>
                    <a:pt x="1" y="1"/>
                  </a:moveTo>
                  <a:lnTo>
                    <a:pt x="2033" y="2034"/>
                  </a:lnTo>
                  <a:lnTo>
                    <a:pt x="1" y="4066"/>
                  </a:lnTo>
                  <a:lnTo>
                    <a:pt x="1612" y="4066"/>
                  </a:lnTo>
                  <a:lnTo>
                    <a:pt x="3645" y="2034"/>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2" name="Google Shape;562;p20"/>
          <p:cNvGrpSpPr/>
          <p:nvPr/>
        </p:nvGrpSpPr>
        <p:grpSpPr>
          <a:xfrm rot="-5400000">
            <a:off x="8675774" y="2502023"/>
            <a:ext cx="257707" cy="139464"/>
            <a:chOff x="7248399" y="7269373"/>
            <a:chExt cx="257707" cy="139464"/>
          </a:xfrm>
        </p:grpSpPr>
        <p:sp>
          <p:nvSpPr>
            <p:cNvPr id="563" name="Google Shape;563;p20"/>
            <p:cNvSpPr/>
            <p:nvPr/>
          </p:nvSpPr>
          <p:spPr>
            <a:xfrm>
              <a:off x="7388647" y="7270985"/>
              <a:ext cx="117459" cy="135386"/>
            </a:xfrm>
            <a:custGeom>
              <a:avLst/>
              <a:gdLst/>
              <a:ahLst/>
              <a:cxnLst/>
              <a:rect l="l" t="t" r="r" b="b"/>
              <a:pathLst>
                <a:path w="3571" h="4116" extrusionOk="0">
                  <a:moveTo>
                    <a:pt x="1" y="1"/>
                  </a:moveTo>
                  <a:lnTo>
                    <a:pt x="2058" y="2058"/>
                  </a:lnTo>
                  <a:lnTo>
                    <a:pt x="1" y="4116"/>
                  </a:lnTo>
                  <a:lnTo>
                    <a:pt x="1513" y="4116"/>
                  </a:lnTo>
                  <a:lnTo>
                    <a:pt x="3570" y="2058"/>
                  </a:lnTo>
                  <a:lnTo>
                    <a:pt x="15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0"/>
            <p:cNvSpPr/>
            <p:nvPr/>
          </p:nvSpPr>
          <p:spPr>
            <a:xfrm>
              <a:off x="7266358" y="7270985"/>
              <a:ext cx="117426" cy="135386"/>
            </a:xfrm>
            <a:custGeom>
              <a:avLst/>
              <a:gdLst/>
              <a:ahLst/>
              <a:cxnLst/>
              <a:rect l="l" t="t" r="r" b="b"/>
              <a:pathLst>
                <a:path w="3570" h="4116" extrusionOk="0">
                  <a:moveTo>
                    <a:pt x="0" y="1"/>
                  </a:moveTo>
                  <a:lnTo>
                    <a:pt x="2058" y="2058"/>
                  </a:lnTo>
                  <a:lnTo>
                    <a:pt x="0" y="4116"/>
                  </a:lnTo>
                  <a:lnTo>
                    <a:pt x="1512" y="4116"/>
                  </a:lnTo>
                  <a:lnTo>
                    <a:pt x="3570" y="2058"/>
                  </a:lnTo>
                  <a:lnTo>
                    <a:pt x="15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0"/>
            <p:cNvSpPr/>
            <p:nvPr/>
          </p:nvSpPr>
          <p:spPr>
            <a:xfrm>
              <a:off x="7369899" y="7269373"/>
              <a:ext cx="124794" cy="139464"/>
            </a:xfrm>
            <a:custGeom>
              <a:avLst/>
              <a:gdLst/>
              <a:ahLst/>
              <a:cxnLst/>
              <a:rect l="l" t="t" r="r" b="b"/>
              <a:pathLst>
                <a:path w="3794" h="4240" extrusionOk="0">
                  <a:moveTo>
                    <a:pt x="1637" y="124"/>
                  </a:moveTo>
                  <a:lnTo>
                    <a:pt x="3645" y="2107"/>
                  </a:lnTo>
                  <a:lnTo>
                    <a:pt x="1637" y="4115"/>
                  </a:lnTo>
                  <a:lnTo>
                    <a:pt x="273" y="4115"/>
                  </a:lnTo>
                  <a:lnTo>
                    <a:pt x="2281" y="2107"/>
                  </a:lnTo>
                  <a:lnTo>
                    <a:pt x="273" y="124"/>
                  </a:lnTo>
                  <a:close/>
                  <a:moveTo>
                    <a:pt x="0" y="0"/>
                  </a:moveTo>
                  <a:lnTo>
                    <a:pt x="2132" y="2107"/>
                  </a:lnTo>
                  <a:lnTo>
                    <a:pt x="0" y="4239"/>
                  </a:lnTo>
                  <a:lnTo>
                    <a:pt x="1686" y="4239"/>
                  </a:lnTo>
                  <a:lnTo>
                    <a:pt x="3793" y="2107"/>
                  </a:lnTo>
                  <a:lnTo>
                    <a:pt x="16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0"/>
            <p:cNvSpPr/>
            <p:nvPr/>
          </p:nvSpPr>
          <p:spPr>
            <a:xfrm>
              <a:off x="7248399" y="7269373"/>
              <a:ext cx="124794" cy="139464"/>
            </a:xfrm>
            <a:custGeom>
              <a:avLst/>
              <a:gdLst/>
              <a:ahLst/>
              <a:cxnLst/>
              <a:rect l="l" t="t" r="r" b="b"/>
              <a:pathLst>
                <a:path w="3794" h="4240" extrusionOk="0">
                  <a:moveTo>
                    <a:pt x="1637" y="124"/>
                  </a:moveTo>
                  <a:lnTo>
                    <a:pt x="3620" y="2107"/>
                  </a:lnTo>
                  <a:lnTo>
                    <a:pt x="1637" y="4115"/>
                  </a:lnTo>
                  <a:lnTo>
                    <a:pt x="274" y="4115"/>
                  </a:lnTo>
                  <a:lnTo>
                    <a:pt x="2257" y="2107"/>
                  </a:lnTo>
                  <a:lnTo>
                    <a:pt x="274" y="124"/>
                  </a:lnTo>
                  <a:close/>
                  <a:moveTo>
                    <a:pt x="1" y="0"/>
                  </a:moveTo>
                  <a:lnTo>
                    <a:pt x="2108" y="2107"/>
                  </a:lnTo>
                  <a:lnTo>
                    <a:pt x="1" y="4239"/>
                  </a:lnTo>
                  <a:lnTo>
                    <a:pt x="1662" y="4239"/>
                  </a:lnTo>
                  <a:lnTo>
                    <a:pt x="3794" y="2107"/>
                  </a:lnTo>
                  <a:lnTo>
                    <a:pt x="16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7" name="Google Shape;567;p20"/>
          <p:cNvGrpSpPr/>
          <p:nvPr/>
        </p:nvGrpSpPr>
        <p:grpSpPr>
          <a:xfrm>
            <a:off x="3047359" y="4801311"/>
            <a:ext cx="76672" cy="69370"/>
            <a:chOff x="5629096" y="6735286"/>
            <a:chExt cx="76672" cy="69370"/>
          </a:xfrm>
        </p:grpSpPr>
        <p:sp>
          <p:nvSpPr>
            <p:cNvPr id="568" name="Google Shape;568;p20"/>
            <p:cNvSpPr/>
            <p:nvPr/>
          </p:nvSpPr>
          <p:spPr>
            <a:xfrm>
              <a:off x="5638898" y="6736931"/>
              <a:ext cx="66870" cy="66081"/>
            </a:xfrm>
            <a:custGeom>
              <a:avLst/>
              <a:gdLst/>
              <a:ahLst/>
              <a:cxnLst/>
              <a:rect l="l" t="t" r="r" b="b"/>
              <a:pathLst>
                <a:path w="2033" h="2009" extrusionOk="0">
                  <a:moveTo>
                    <a:pt x="1562" y="1"/>
                  </a:moveTo>
                  <a:lnTo>
                    <a:pt x="1190" y="397"/>
                  </a:lnTo>
                  <a:lnTo>
                    <a:pt x="992" y="595"/>
                  </a:lnTo>
                  <a:lnTo>
                    <a:pt x="793" y="422"/>
                  </a:lnTo>
                  <a:lnTo>
                    <a:pt x="397" y="25"/>
                  </a:lnTo>
                  <a:lnTo>
                    <a:pt x="0" y="447"/>
                  </a:lnTo>
                  <a:lnTo>
                    <a:pt x="422" y="819"/>
                  </a:lnTo>
                  <a:lnTo>
                    <a:pt x="620" y="1017"/>
                  </a:lnTo>
                  <a:lnTo>
                    <a:pt x="422" y="1215"/>
                  </a:lnTo>
                  <a:lnTo>
                    <a:pt x="50" y="1637"/>
                  </a:lnTo>
                  <a:lnTo>
                    <a:pt x="471" y="2008"/>
                  </a:lnTo>
                  <a:lnTo>
                    <a:pt x="843" y="1587"/>
                  </a:lnTo>
                  <a:lnTo>
                    <a:pt x="1041" y="1389"/>
                  </a:lnTo>
                  <a:lnTo>
                    <a:pt x="1240" y="1587"/>
                  </a:lnTo>
                  <a:lnTo>
                    <a:pt x="1636" y="1959"/>
                  </a:lnTo>
                  <a:lnTo>
                    <a:pt x="2033" y="1562"/>
                  </a:lnTo>
                  <a:lnTo>
                    <a:pt x="1611" y="1166"/>
                  </a:lnTo>
                  <a:lnTo>
                    <a:pt x="1413" y="992"/>
                  </a:lnTo>
                  <a:lnTo>
                    <a:pt x="1611" y="769"/>
                  </a:lnTo>
                  <a:lnTo>
                    <a:pt x="1983" y="372"/>
                  </a:lnTo>
                  <a:lnTo>
                    <a:pt x="15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0"/>
            <p:cNvSpPr/>
            <p:nvPr/>
          </p:nvSpPr>
          <p:spPr>
            <a:xfrm>
              <a:off x="5629096" y="6735286"/>
              <a:ext cx="69337" cy="69370"/>
            </a:xfrm>
            <a:custGeom>
              <a:avLst/>
              <a:gdLst/>
              <a:ahLst/>
              <a:cxnLst/>
              <a:rect l="l" t="t" r="r" b="b"/>
              <a:pathLst>
                <a:path w="2108" h="2109" extrusionOk="0">
                  <a:moveTo>
                    <a:pt x="1612" y="75"/>
                  </a:moveTo>
                  <a:lnTo>
                    <a:pt x="1984" y="422"/>
                  </a:lnTo>
                  <a:lnTo>
                    <a:pt x="1414" y="1042"/>
                  </a:lnTo>
                  <a:lnTo>
                    <a:pt x="2033" y="1612"/>
                  </a:lnTo>
                  <a:lnTo>
                    <a:pt x="1686" y="1984"/>
                  </a:lnTo>
                  <a:lnTo>
                    <a:pt x="1067" y="1414"/>
                  </a:lnTo>
                  <a:lnTo>
                    <a:pt x="496" y="2034"/>
                  </a:lnTo>
                  <a:lnTo>
                    <a:pt x="125" y="1687"/>
                  </a:lnTo>
                  <a:lnTo>
                    <a:pt x="695" y="1067"/>
                  </a:lnTo>
                  <a:lnTo>
                    <a:pt x="75" y="497"/>
                  </a:lnTo>
                  <a:lnTo>
                    <a:pt x="422" y="125"/>
                  </a:lnTo>
                  <a:lnTo>
                    <a:pt x="1042" y="695"/>
                  </a:lnTo>
                  <a:lnTo>
                    <a:pt x="1612" y="75"/>
                  </a:lnTo>
                  <a:close/>
                  <a:moveTo>
                    <a:pt x="1612" y="1"/>
                  </a:moveTo>
                  <a:lnTo>
                    <a:pt x="1042" y="621"/>
                  </a:lnTo>
                  <a:lnTo>
                    <a:pt x="422" y="51"/>
                  </a:lnTo>
                  <a:lnTo>
                    <a:pt x="1" y="497"/>
                  </a:lnTo>
                  <a:lnTo>
                    <a:pt x="620" y="1067"/>
                  </a:lnTo>
                  <a:lnTo>
                    <a:pt x="50" y="1687"/>
                  </a:lnTo>
                  <a:lnTo>
                    <a:pt x="496" y="2108"/>
                  </a:lnTo>
                  <a:lnTo>
                    <a:pt x="1067" y="1488"/>
                  </a:lnTo>
                  <a:lnTo>
                    <a:pt x="1686" y="2058"/>
                  </a:lnTo>
                  <a:lnTo>
                    <a:pt x="2108" y="1612"/>
                  </a:lnTo>
                  <a:lnTo>
                    <a:pt x="1488" y="1042"/>
                  </a:lnTo>
                  <a:lnTo>
                    <a:pt x="2058" y="422"/>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0" name="Google Shape;570;p20"/>
          <p:cNvSpPr/>
          <p:nvPr/>
        </p:nvSpPr>
        <p:spPr>
          <a:xfrm>
            <a:off x="375203" y="2030242"/>
            <a:ext cx="44076" cy="44076"/>
          </a:xfrm>
          <a:custGeom>
            <a:avLst/>
            <a:gdLst/>
            <a:ahLst/>
            <a:cxnLst/>
            <a:rect l="l" t="t" r="r" b="b"/>
            <a:pathLst>
              <a:path w="1340" h="1340" extrusionOk="0">
                <a:moveTo>
                  <a:pt x="670" y="75"/>
                </a:moveTo>
                <a:cubicBezTo>
                  <a:pt x="992" y="75"/>
                  <a:pt x="1265" y="348"/>
                  <a:pt x="1265" y="670"/>
                </a:cubicBezTo>
                <a:cubicBezTo>
                  <a:pt x="1265" y="993"/>
                  <a:pt x="992" y="1265"/>
                  <a:pt x="670" y="1265"/>
                </a:cubicBezTo>
                <a:cubicBezTo>
                  <a:pt x="348" y="1265"/>
                  <a:pt x="75" y="993"/>
                  <a:pt x="75" y="670"/>
                </a:cubicBezTo>
                <a:cubicBezTo>
                  <a:pt x="75" y="348"/>
                  <a:pt x="348" y="75"/>
                  <a:pt x="670" y="75"/>
                </a:cubicBezTo>
                <a:close/>
                <a:moveTo>
                  <a:pt x="670" y="1"/>
                </a:moveTo>
                <a:cubicBezTo>
                  <a:pt x="298" y="1"/>
                  <a:pt x="1" y="298"/>
                  <a:pt x="1" y="670"/>
                </a:cubicBezTo>
                <a:cubicBezTo>
                  <a:pt x="1" y="1042"/>
                  <a:pt x="298" y="1340"/>
                  <a:pt x="670" y="1340"/>
                </a:cubicBezTo>
                <a:cubicBezTo>
                  <a:pt x="1042" y="1340"/>
                  <a:pt x="1339" y="1042"/>
                  <a:pt x="1339" y="670"/>
                </a:cubicBezTo>
                <a:cubicBezTo>
                  <a:pt x="1339" y="298"/>
                  <a:pt x="1042" y="1"/>
                  <a:pt x="6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1" name="Google Shape;571;p20"/>
          <p:cNvGrpSpPr/>
          <p:nvPr/>
        </p:nvGrpSpPr>
        <p:grpSpPr>
          <a:xfrm>
            <a:off x="8956139" y="1528950"/>
            <a:ext cx="79139" cy="71804"/>
            <a:chOff x="1365714" y="5326100"/>
            <a:chExt cx="79139" cy="71804"/>
          </a:xfrm>
        </p:grpSpPr>
        <p:sp>
          <p:nvSpPr>
            <p:cNvPr id="572" name="Google Shape;572;p20"/>
            <p:cNvSpPr/>
            <p:nvPr/>
          </p:nvSpPr>
          <p:spPr>
            <a:xfrm>
              <a:off x="1365714" y="5327744"/>
              <a:ext cx="68548" cy="68515"/>
            </a:xfrm>
            <a:custGeom>
              <a:avLst/>
              <a:gdLst/>
              <a:ahLst/>
              <a:cxnLst/>
              <a:rect l="l" t="t" r="r" b="b"/>
              <a:pathLst>
                <a:path w="2084" h="2083" extrusionOk="0">
                  <a:moveTo>
                    <a:pt x="422" y="0"/>
                  </a:moveTo>
                  <a:lnTo>
                    <a:pt x="1" y="422"/>
                  </a:lnTo>
                  <a:lnTo>
                    <a:pt x="422" y="818"/>
                  </a:lnTo>
                  <a:lnTo>
                    <a:pt x="621" y="1041"/>
                  </a:lnTo>
                  <a:lnTo>
                    <a:pt x="422" y="1240"/>
                  </a:lnTo>
                  <a:lnTo>
                    <a:pt x="1" y="1661"/>
                  </a:lnTo>
                  <a:lnTo>
                    <a:pt x="422" y="2083"/>
                  </a:lnTo>
                  <a:lnTo>
                    <a:pt x="844" y="1661"/>
                  </a:lnTo>
                  <a:lnTo>
                    <a:pt x="1042" y="1463"/>
                  </a:lnTo>
                  <a:lnTo>
                    <a:pt x="1240" y="1661"/>
                  </a:lnTo>
                  <a:lnTo>
                    <a:pt x="1662" y="2083"/>
                  </a:lnTo>
                  <a:lnTo>
                    <a:pt x="2083" y="1661"/>
                  </a:lnTo>
                  <a:lnTo>
                    <a:pt x="1662" y="1240"/>
                  </a:lnTo>
                  <a:lnTo>
                    <a:pt x="1463" y="1041"/>
                  </a:lnTo>
                  <a:lnTo>
                    <a:pt x="1662" y="818"/>
                  </a:lnTo>
                  <a:lnTo>
                    <a:pt x="2083" y="422"/>
                  </a:lnTo>
                  <a:lnTo>
                    <a:pt x="1662" y="0"/>
                  </a:lnTo>
                  <a:lnTo>
                    <a:pt x="1240" y="422"/>
                  </a:lnTo>
                  <a:lnTo>
                    <a:pt x="1042" y="620"/>
                  </a:lnTo>
                  <a:lnTo>
                    <a:pt x="844" y="422"/>
                  </a:lnTo>
                  <a:lnTo>
                    <a:pt x="4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0"/>
            <p:cNvSpPr/>
            <p:nvPr/>
          </p:nvSpPr>
          <p:spPr>
            <a:xfrm>
              <a:off x="1373048" y="5326100"/>
              <a:ext cx="71804" cy="71804"/>
            </a:xfrm>
            <a:custGeom>
              <a:avLst/>
              <a:gdLst/>
              <a:ahLst/>
              <a:cxnLst/>
              <a:rect l="l" t="t" r="r" b="b"/>
              <a:pathLst>
                <a:path w="2183" h="2183" extrusionOk="0">
                  <a:moveTo>
                    <a:pt x="1736" y="75"/>
                  </a:moveTo>
                  <a:lnTo>
                    <a:pt x="2108" y="472"/>
                  </a:lnTo>
                  <a:lnTo>
                    <a:pt x="1488" y="1091"/>
                  </a:lnTo>
                  <a:lnTo>
                    <a:pt x="2108" y="1711"/>
                  </a:lnTo>
                  <a:lnTo>
                    <a:pt x="1736" y="2108"/>
                  </a:lnTo>
                  <a:lnTo>
                    <a:pt x="1092" y="1463"/>
                  </a:lnTo>
                  <a:lnTo>
                    <a:pt x="472" y="2108"/>
                  </a:lnTo>
                  <a:lnTo>
                    <a:pt x="100" y="1711"/>
                  </a:lnTo>
                  <a:lnTo>
                    <a:pt x="720" y="1091"/>
                  </a:lnTo>
                  <a:lnTo>
                    <a:pt x="100" y="472"/>
                  </a:lnTo>
                  <a:lnTo>
                    <a:pt x="472" y="75"/>
                  </a:lnTo>
                  <a:lnTo>
                    <a:pt x="1092" y="720"/>
                  </a:lnTo>
                  <a:lnTo>
                    <a:pt x="1736" y="75"/>
                  </a:lnTo>
                  <a:close/>
                  <a:moveTo>
                    <a:pt x="472" y="1"/>
                  </a:moveTo>
                  <a:lnTo>
                    <a:pt x="1" y="472"/>
                  </a:lnTo>
                  <a:lnTo>
                    <a:pt x="646" y="1091"/>
                  </a:lnTo>
                  <a:lnTo>
                    <a:pt x="1" y="1711"/>
                  </a:lnTo>
                  <a:lnTo>
                    <a:pt x="472" y="2182"/>
                  </a:lnTo>
                  <a:lnTo>
                    <a:pt x="1092" y="1538"/>
                  </a:lnTo>
                  <a:lnTo>
                    <a:pt x="1736" y="2182"/>
                  </a:lnTo>
                  <a:lnTo>
                    <a:pt x="2182" y="1711"/>
                  </a:lnTo>
                  <a:lnTo>
                    <a:pt x="1563" y="1091"/>
                  </a:lnTo>
                  <a:lnTo>
                    <a:pt x="2182" y="472"/>
                  </a:lnTo>
                  <a:lnTo>
                    <a:pt x="1736" y="1"/>
                  </a:lnTo>
                  <a:lnTo>
                    <a:pt x="1092" y="620"/>
                  </a:lnTo>
                  <a:lnTo>
                    <a:pt x="4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75898006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806"/>
        <p:cNvGrpSpPr/>
        <p:nvPr/>
      </p:nvGrpSpPr>
      <p:grpSpPr>
        <a:xfrm>
          <a:off x="0" y="0"/>
          <a:ext cx="0" cy="0"/>
          <a:chOff x="0" y="0"/>
          <a:chExt cx="0" cy="0"/>
        </a:xfrm>
      </p:grpSpPr>
      <p:sp>
        <p:nvSpPr>
          <p:cNvPr id="807" name="Google Shape;807;p29"/>
          <p:cNvSpPr txBox="1">
            <a:spLocks noGrp="1"/>
          </p:cNvSpPr>
          <p:nvPr>
            <p:ph type="title"/>
          </p:nvPr>
        </p:nvSpPr>
        <p:spPr>
          <a:xfrm>
            <a:off x="720000" y="2499588"/>
            <a:ext cx="4821300" cy="7680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000" b="1"/>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08" name="Google Shape;808;p29"/>
          <p:cNvSpPr txBox="1">
            <a:spLocks noGrp="1"/>
          </p:cNvSpPr>
          <p:nvPr>
            <p:ph type="subTitle" idx="1"/>
          </p:nvPr>
        </p:nvSpPr>
        <p:spPr>
          <a:xfrm>
            <a:off x="720000" y="3314075"/>
            <a:ext cx="3861900" cy="3636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09" name="Google Shape;809;p29"/>
          <p:cNvSpPr txBox="1">
            <a:spLocks noGrp="1"/>
          </p:cNvSpPr>
          <p:nvPr>
            <p:ph type="title" idx="2" hasCustomPrompt="1"/>
          </p:nvPr>
        </p:nvSpPr>
        <p:spPr>
          <a:xfrm>
            <a:off x="720000" y="1465813"/>
            <a:ext cx="1275300" cy="9873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12000"/>
              <a:buNone/>
              <a:defRPr sz="7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10" name="Google Shape;810;p29"/>
          <p:cNvSpPr/>
          <p:nvPr/>
        </p:nvSpPr>
        <p:spPr>
          <a:xfrm rot="3600205">
            <a:off x="5146" y="-215889"/>
            <a:ext cx="1144065" cy="1447869"/>
          </a:xfrm>
          <a:custGeom>
            <a:avLst/>
            <a:gdLst/>
            <a:ahLst/>
            <a:cxnLst/>
            <a:rect l="l" t="t" r="r" b="b"/>
            <a:pathLst>
              <a:path w="34781" h="44017" extrusionOk="0">
                <a:moveTo>
                  <a:pt x="16167" y="0"/>
                </a:moveTo>
                <a:cubicBezTo>
                  <a:pt x="15171" y="0"/>
                  <a:pt x="14155" y="208"/>
                  <a:pt x="13164" y="586"/>
                </a:cubicBezTo>
                <a:cubicBezTo>
                  <a:pt x="10041" y="1776"/>
                  <a:pt x="7339" y="4652"/>
                  <a:pt x="6942" y="7800"/>
                </a:cubicBezTo>
                <a:cubicBezTo>
                  <a:pt x="6496" y="11246"/>
                  <a:pt x="7066" y="14047"/>
                  <a:pt x="5232" y="17319"/>
                </a:cubicBezTo>
                <a:cubicBezTo>
                  <a:pt x="3818" y="19848"/>
                  <a:pt x="1612" y="21980"/>
                  <a:pt x="918" y="24781"/>
                </a:cubicBezTo>
                <a:cubicBezTo>
                  <a:pt x="1" y="28549"/>
                  <a:pt x="2034" y="32342"/>
                  <a:pt x="3992" y="35688"/>
                </a:cubicBezTo>
                <a:cubicBezTo>
                  <a:pt x="5876" y="38911"/>
                  <a:pt x="8058" y="42406"/>
                  <a:pt x="11602" y="43621"/>
                </a:cubicBezTo>
                <a:cubicBezTo>
                  <a:pt x="12399" y="43886"/>
                  <a:pt x="13239" y="44016"/>
                  <a:pt x="14081" y="44016"/>
                </a:cubicBezTo>
                <a:cubicBezTo>
                  <a:pt x="15834" y="44016"/>
                  <a:pt x="17592" y="43453"/>
                  <a:pt x="18965" y="42382"/>
                </a:cubicBezTo>
                <a:cubicBezTo>
                  <a:pt x="21345" y="40547"/>
                  <a:pt x="22559" y="37473"/>
                  <a:pt x="25063" y="35862"/>
                </a:cubicBezTo>
                <a:cubicBezTo>
                  <a:pt x="26402" y="34994"/>
                  <a:pt x="27988" y="34622"/>
                  <a:pt x="29401" y="33903"/>
                </a:cubicBezTo>
                <a:cubicBezTo>
                  <a:pt x="32252" y="32441"/>
                  <a:pt x="34310" y="29218"/>
                  <a:pt x="34582" y="26020"/>
                </a:cubicBezTo>
                <a:cubicBezTo>
                  <a:pt x="34781" y="23368"/>
                  <a:pt x="33442" y="20492"/>
                  <a:pt x="30963" y="19526"/>
                </a:cubicBezTo>
                <a:cubicBezTo>
                  <a:pt x="29943" y="19126"/>
                  <a:pt x="28825" y="19064"/>
                  <a:pt x="27697" y="19064"/>
                </a:cubicBezTo>
                <a:cubicBezTo>
                  <a:pt x="27179" y="19064"/>
                  <a:pt x="26660" y="19077"/>
                  <a:pt x="26147" y="19077"/>
                </a:cubicBezTo>
                <a:cubicBezTo>
                  <a:pt x="24652" y="19077"/>
                  <a:pt x="23212" y="18965"/>
                  <a:pt x="22039" y="18088"/>
                </a:cubicBezTo>
                <a:cubicBezTo>
                  <a:pt x="20130" y="16675"/>
                  <a:pt x="19907" y="13874"/>
                  <a:pt x="20378" y="11543"/>
                </a:cubicBezTo>
                <a:cubicBezTo>
                  <a:pt x="20948" y="8817"/>
                  <a:pt x="22708" y="5569"/>
                  <a:pt x="21320" y="2817"/>
                </a:cubicBezTo>
                <a:cubicBezTo>
                  <a:pt x="20576" y="1305"/>
                  <a:pt x="18940" y="388"/>
                  <a:pt x="17279" y="91"/>
                </a:cubicBezTo>
                <a:cubicBezTo>
                  <a:pt x="16913" y="30"/>
                  <a:pt x="16541" y="0"/>
                  <a:pt x="16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9"/>
          <p:cNvSpPr/>
          <p:nvPr/>
        </p:nvSpPr>
        <p:spPr>
          <a:xfrm rot="3600205">
            <a:off x="213631" y="-182843"/>
            <a:ext cx="838288" cy="1032359"/>
          </a:xfrm>
          <a:custGeom>
            <a:avLst/>
            <a:gdLst/>
            <a:ahLst/>
            <a:cxnLst/>
            <a:rect l="l" t="t" r="r" b="b"/>
            <a:pathLst>
              <a:path w="25485" h="31385" fill="none" extrusionOk="0">
                <a:moveTo>
                  <a:pt x="10437" y="1"/>
                </a:moveTo>
                <a:cubicBezTo>
                  <a:pt x="10957" y="1885"/>
                  <a:pt x="12222" y="3546"/>
                  <a:pt x="13907" y="4562"/>
                </a:cubicBezTo>
                <a:cubicBezTo>
                  <a:pt x="15271" y="5405"/>
                  <a:pt x="16882" y="5777"/>
                  <a:pt x="18345" y="6471"/>
                </a:cubicBezTo>
                <a:cubicBezTo>
                  <a:pt x="19807" y="7165"/>
                  <a:pt x="21220" y="8330"/>
                  <a:pt x="21493" y="9917"/>
                </a:cubicBezTo>
                <a:cubicBezTo>
                  <a:pt x="21815" y="11577"/>
                  <a:pt x="20824" y="13189"/>
                  <a:pt x="19832" y="14602"/>
                </a:cubicBezTo>
                <a:cubicBezTo>
                  <a:pt x="18865" y="15990"/>
                  <a:pt x="17824" y="17552"/>
                  <a:pt x="18047" y="19237"/>
                </a:cubicBezTo>
                <a:cubicBezTo>
                  <a:pt x="18122" y="20006"/>
                  <a:pt x="18493" y="20750"/>
                  <a:pt x="19039" y="21270"/>
                </a:cubicBezTo>
                <a:cubicBezTo>
                  <a:pt x="19882" y="22113"/>
                  <a:pt x="21096" y="22435"/>
                  <a:pt x="22212" y="22857"/>
                </a:cubicBezTo>
                <a:cubicBezTo>
                  <a:pt x="23327" y="23278"/>
                  <a:pt x="24492" y="23873"/>
                  <a:pt x="24939" y="24964"/>
                </a:cubicBezTo>
                <a:cubicBezTo>
                  <a:pt x="25484" y="26253"/>
                  <a:pt x="24914" y="27691"/>
                  <a:pt x="24319" y="28955"/>
                </a:cubicBezTo>
                <a:cubicBezTo>
                  <a:pt x="24046" y="29550"/>
                  <a:pt x="23749" y="30170"/>
                  <a:pt x="23228" y="30566"/>
                </a:cubicBezTo>
                <a:cubicBezTo>
                  <a:pt x="22732" y="30938"/>
                  <a:pt x="22088" y="31087"/>
                  <a:pt x="21468" y="31136"/>
                </a:cubicBezTo>
                <a:cubicBezTo>
                  <a:pt x="18518" y="31384"/>
                  <a:pt x="15469" y="30021"/>
                  <a:pt x="13684" y="27641"/>
                </a:cubicBezTo>
                <a:cubicBezTo>
                  <a:pt x="12792" y="26426"/>
                  <a:pt x="11354" y="25707"/>
                  <a:pt x="9867" y="25410"/>
                </a:cubicBezTo>
                <a:cubicBezTo>
                  <a:pt x="9098" y="25286"/>
                  <a:pt x="8330" y="25261"/>
                  <a:pt x="7561" y="25187"/>
                </a:cubicBezTo>
                <a:cubicBezTo>
                  <a:pt x="4586" y="24914"/>
                  <a:pt x="1488" y="23253"/>
                  <a:pt x="570" y="20402"/>
                </a:cubicBezTo>
                <a:cubicBezTo>
                  <a:pt x="0" y="18618"/>
                  <a:pt x="347" y="16684"/>
                  <a:pt x="818" y="14850"/>
                </a:cubicBezTo>
                <a:cubicBezTo>
                  <a:pt x="967" y="14279"/>
                  <a:pt x="1116" y="13685"/>
                  <a:pt x="1463" y="13189"/>
                </a:cubicBezTo>
                <a:cubicBezTo>
                  <a:pt x="1983" y="12420"/>
                  <a:pt x="2851" y="11999"/>
                  <a:pt x="3644" y="11478"/>
                </a:cubicBezTo>
                <a:cubicBezTo>
                  <a:pt x="6247" y="9793"/>
                  <a:pt x="8107" y="6942"/>
                  <a:pt x="8578" y="3843"/>
                </a:cubicBezTo>
                <a:cubicBezTo>
                  <a:pt x="8776" y="2430"/>
                  <a:pt x="9346" y="943"/>
                  <a:pt x="10437" y="1"/>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9"/>
          <p:cNvSpPr/>
          <p:nvPr/>
        </p:nvSpPr>
        <p:spPr>
          <a:xfrm>
            <a:off x="8104415" y="4302452"/>
            <a:ext cx="1235030" cy="1115772"/>
          </a:xfrm>
          <a:custGeom>
            <a:avLst/>
            <a:gdLst/>
            <a:ahLst/>
            <a:cxnLst/>
            <a:rect l="l" t="t" r="r" b="b"/>
            <a:pathLst>
              <a:path w="30022" h="27123" extrusionOk="0">
                <a:moveTo>
                  <a:pt x="21046" y="0"/>
                </a:moveTo>
                <a:cubicBezTo>
                  <a:pt x="20114" y="0"/>
                  <a:pt x="19149" y="318"/>
                  <a:pt x="18618" y="989"/>
                </a:cubicBezTo>
                <a:cubicBezTo>
                  <a:pt x="17626" y="2204"/>
                  <a:pt x="18246" y="4088"/>
                  <a:pt x="17502" y="5476"/>
                </a:cubicBezTo>
                <a:cubicBezTo>
                  <a:pt x="16759" y="6815"/>
                  <a:pt x="14999" y="7187"/>
                  <a:pt x="13486" y="7410"/>
                </a:cubicBezTo>
                <a:cubicBezTo>
                  <a:pt x="11949" y="7658"/>
                  <a:pt x="10214" y="8079"/>
                  <a:pt x="9545" y="9467"/>
                </a:cubicBezTo>
                <a:cubicBezTo>
                  <a:pt x="9123" y="10335"/>
                  <a:pt x="9272" y="11401"/>
                  <a:pt x="8826" y="12269"/>
                </a:cubicBezTo>
                <a:cubicBezTo>
                  <a:pt x="8132" y="13657"/>
                  <a:pt x="6322" y="14004"/>
                  <a:pt x="4760" y="14103"/>
                </a:cubicBezTo>
                <a:cubicBezTo>
                  <a:pt x="3199" y="14202"/>
                  <a:pt x="1389" y="14376"/>
                  <a:pt x="521" y="15690"/>
                </a:cubicBezTo>
                <a:cubicBezTo>
                  <a:pt x="100" y="16309"/>
                  <a:pt x="1" y="17078"/>
                  <a:pt x="1" y="17822"/>
                </a:cubicBezTo>
                <a:cubicBezTo>
                  <a:pt x="50" y="20995"/>
                  <a:pt x="2306" y="23845"/>
                  <a:pt x="5107" y="25333"/>
                </a:cubicBezTo>
                <a:cubicBezTo>
                  <a:pt x="7766" y="26732"/>
                  <a:pt x="10820" y="27122"/>
                  <a:pt x="13814" y="27122"/>
                </a:cubicBezTo>
                <a:cubicBezTo>
                  <a:pt x="14003" y="27122"/>
                  <a:pt x="14191" y="27121"/>
                  <a:pt x="14379" y="27118"/>
                </a:cubicBezTo>
                <a:cubicBezTo>
                  <a:pt x="16164" y="27093"/>
                  <a:pt x="17949" y="26969"/>
                  <a:pt x="19659" y="26473"/>
                </a:cubicBezTo>
                <a:cubicBezTo>
                  <a:pt x="21047" y="26076"/>
                  <a:pt x="22386" y="25407"/>
                  <a:pt x="23650" y="24663"/>
                </a:cubicBezTo>
                <a:cubicBezTo>
                  <a:pt x="25385" y="23622"/>
                  <a:pt x="27071" y="22358"/>
                  <a:pt x="28137" y="20623"/>
                </a:cubicBezTo>
                <a:cubicBezTo>
                  <a:pt x="29104" y="19111"/>
                  <a:pt x="29550" y="17326"/>
                  <a:pt x="29798" y="15541"/>
                </a:cubicBezTo>
                <a:cubicBezTo>
                  <a:pt x="29947" y="14277"/>
                  <a:pt x="30021" y="13012"/>
                  <a:pt x="29848" y="11748"/>
                </a:cubicBezTo>
                <a:cubicBezTo>
                  <a:pt x="29377" y="8327"/>
                  <a:pt x="27294" y="5427"/>
                  <a:pt x="25063" y="2898"/>
                </a:cubicBezTo>
                <a:cubicBezTo>
                  <a:pt x="24344" y="2080"/>
                  <a:pt x="23576" y="791"/>
                  <a:pt x="22559" y="320"/>
                </a:cubicBezTo>
                <a:cubicBezTo>
                  <a:pt x="22129" y="109"/>
                  <a:pt x="21593" y="0"/>
                  <a:pt x="210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9"/>
          <p:cNvSpPr/>
          <p:nvPr/>
        </p:nvSpPr>
        <p:spPr>
          <a:xfrm>
            <a:off x="7913750" y="4377813"/>
            <a:ext cx="1333883" cy="864793"/>
          </a:xfrm>
          <a:custGeom>
            <a:avLst/>
            <a:gdLst/>
            <a:ahLst/>
            <a:cxnLst/>
            <a:rect l="l" t="t" r="r" b="b"/>
            <a:pathLst>
              <a:path w="32425" h="21022" fill="none" extrusionOk="0">
                <a:moveTo>
                  <a:pt x="18121" y="3545"/>
                </a:moveTo>
                <a:cubicBezTo>
                  <a:pt x="17155" y="5380"/>
                  <a:pt x="17750" y="7784"/>
                  <a:pt x="16584" y="9470"/>
                </a:cubicBezTo>
                <a:cubicBezTo>
                  <a:pt x="15345" y="11280"/>
                  <a:pt x="12717" y="11379"/>
                  <a:pt x="10561" y="10932"/>
                </a:cubicBezTo>
                <a:cubicBezTo>
                  <a:pt x="8429" y="10486"/>
                  <a:pt x="6222" y="9643"/>
                  <a:pt x="4115" y="10189"/>
                </a:cubicBezTo>
                <a:cubicBezTo>
                  <a:pt x="2479" y="10610"/>
                  <a:pt x="1091" y="11874"/>
                  <a:pt x="546" y="13461"/>
                </a:cubicBezTo>
                <a:cubicBezTo>
                  <a:pt x="0" y="15048"/>
                  <a:pt x="273" y="16907"/>
                  <a:pt x="1289" y="18245"/>
                </a:cubicBezTo>
                <a:cubicBezTo>
                  <a:pt x="2727" y="20179"/>
                  <a:pt x="5330" y="20848"/>
                  <a:pt x="7735" y="20947"/>
                </a:cubicBezTo>
                <a:cubicBezTo>
                  <a:pt x="9371" y="21022"/>
                  <a:pt x="11032" y="20873"/>
                  <a:pt x="12569" y="20352"/>
                </a:cubicBezTo>
                <a:cubicBezTo>
                  <a:pt x="14527" y="19708"/>
                  <a:pt x="16287" y="18444"/>
                  <a:pt x="18320" y="18221"/>
                </a:cubicBezTo>
                <a:cubicBezTo>
                  <a:pt x="20352" y="18022"/>
                  <a:pt x="22311" y="18840"/>
                  <a:pt x="24269" y="19386"/>
                </a:cubicBezTo>
                <a:cubicBezTo>
                  <a:pt x="26228" y="19931"/>
                  <a:pt x="28508" y="20154"/>
                  <a:pt x="30144" y="18964"/>
                </a:cubicBezTo>
                <a:cubicBezTo>
                  <a:pt x="31657" y="17824"/>
                  <a:pt x="32177" y="15791"/>
                  <a:pt x="32276" y="13907"/>
                </a:cubicBezTo>
                <a:cubicBezTo>
                  <a:pt x="32425" y="11156"/>
                  <a:pt x="31161" y="9990"/>
                  <a:pt x="29723" y="7883"/>
                </a:cubicBezTo>
                <a:cubicBezTo>
                  <a:pt x="28880" y="6619"/>
                  <a:pt x="28806" y="5057"/>
                  <a:pt x="27963" y="3843"/>
                </a:cubicBezTo>
                <a:cubicBezTo>
                  <a:pt x="25980" y="893"/>
                  <a:pt x="19981" y="0"/>
                  <a:pt x="18121" y="3545"/>
                </a:cubicBezTo>
                <a:close/>
              </a:path>
            </a:pathLst>
          </a:custGeom>
          <a:noFill/>
          <a:ln w="4950"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9"/>
          <p:cNvSpPr/>
          <p:nvPr/>
        </p:nvSpPr>
        <p:spPr>
          <a:xfrm rot="8999950">
            <a:off x="212893" y="4285647"/>
            <a:ext cx="634641" cy="1086315"/>
          </a:xfrm>
          <a:custGeom>
            <a:avLst/>
            <a:gdLst/>
            <a:ahLst/>
            <a:cxnLst/>
            <a:rect l="l" t="t" r="r" b="b"/>
            <a:pathLst>
              <a:path w="15470" h="26480" extrusionOk="0">
                <a:moveTo>
                  <a:pt x="7925" y="1"/>
                </a:moveTo>
                <a:cubicBezTo>
                  <a:pt x="5517" y="1"/>
                  <a:pt x="3124" y="1599"/>
                  <a:pt x="2182" y="3854"/>
                </a:cubicBezTo>
                <a:cubicBezTo>
                  <a:pt x="1" y="9085"/>
                  <a:pt x="4959" y="10721"/>
                  <a:pt x="6198" y="14886"/>
                </a:cubicBezTo>
                <a:cubicBezTo>
                  <a:pt x="6570" y="16200"/>
                  <a:pt x="6446" y="17613"/>
                  <a:pt x="6273" y="19001"/>
                </a:cubicBezTo>
                <a:cubicBezTo>
                  <a:pt x="6099" y="20364"/>
                  <a:pt x="5901" y="21752"/>
                  <a:pt x="6149" y="23091"/>
                </a:cubicBezTo>
                <a:cubicBezTo>
                  <a:pt x="6347" y="24083"/>
                  <a:pt x="6843" y="25074"/>
                  <a:pt x="7586" y="25719"/>
                </a:cubicBezTo>
                <a:cubicBezTo>
                  <a:pt x="7859" y="25942"/>
                  <a:pt x="8181" y="26140"/>
                  <a:pt x="8528" y="26264"/>
                </a:cubicBezTo>
                <a:cubicBezTo>
                  <a:pt x="8915" y="26407"/>
                  <a:pt x="9476" y="26480"/>
                  <a:pt x="10109" y="26480"/>
                </a:cubicBezTo>
                <a:cubicBezTo>
                  <a:pt x="12114" y="26480"/>
                  <a:pt x="14858" y="25751"/>
                  <a:pt x="15197" y="24207"/>
                </a:cubicBezTo>
                <a:cubicBezTo>
                  <a:pt x="15470" y="22992"/>
                  <a:pt x="14999" y="21777"/>
                  <a:pt x="14602" y="20637"/>
                </a:cubicBezTo>
                <a:cubicBezTo>
                  <a:pt x="14007" y="18827"/>
                  <a:pt x="13586" y="16943"/>
                  <a:pt x="13709" y="15059"/>
                </a:cubicBezTo>
                <a:cubicBezTo>
                  <a:pt x="13809" y="13622"/>
                  <a:pt x="14205" y="12233"/>
                  <a:pt x="14453" y="10820"/>
                </a:cubicBezTo>
                <a:cubicBezTo>
                  <a:pt x="14800" y="8614"/>
                  <a:pt x="14726" y="6284"/>
                  <a:pt x="13809" y="4251"/>
                </a:cubicBezTo>
                <a:cubicBezTo>
                  <a:pt x="12916" y="2194"/>
                  <a:pt x="11082" y="508"/>
                  <a:pt x="8875" y="86"/>
                </a:cubicBezTo>
                <a:cubicBezTo>
                  <a:pt x="8561" y="29"/>
                  <a:pt x="8243" y="1"/>
                  <a:pt x="79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9"/>
          <p:cNvSpPr/>
          <p:nvPr/>
        </p:nvSpPr>
        <p:spPr>
          <a:xfrm rot="8999950">
            <a:off x="4711" y="4001260"/>
            <a:ext cx="692608" cy="1284501"/>
          </a:xfrm>
          <a:custGeom>
            <a:avLst/>
            <a:gdLst/>
            <a:ahLst/>
            <a:cxnLst/>
            <a:rect l="l" t="t" r="r" b="b"/>
            <a:pathLst>
              <a:path w="16883" h="31311" fill="none" extrusionOk="0">
                <a:moveTo>
                  <a:pt x="4289" y="2058"/>
                </a:moveTo>
                <a:cubicBezTo>
                  <a:pt x="1811" y="3298"/>
                  <a:pt x="1" y="6297"/>
                  <a:pt x="1017" y="8876"/>
                </a:cubicBezTo>
                <a:cubicBezTo>
                  <a:pt x="1587" y="10313"/>
                  <a:pt x="2876" y="11305"/>
                  <a:pt x="3818" y="12520"/>
                </a:cubicBezTo>
                <a:cubicBezTo>
                  <a:pt x="5777" y="14949"/>
                  <a:pt x="6322" y="18444"/>
                  <a:pt x="5256" y="21394"/>
                </a:cubicBezTo>
                <a:cubicBezTo>
                  <a:pt x="4760" y="22708"/>
                  <a:pt x="3967" y="23923"/>
                  <a:pt x="3744" y="25311"/>
                </a:cubicBezTo>
                <a:cubicBezTo>
                  <a:pt x="3347" y="27765"/>
                  <a:pt x="5132" y="30368"/>
                  <a:pt x="7562" y="30913"/>
                </a:cubicBezTo>
                <a:cubicBezTo>
                  <a:pt x="9347" y="31310"/>
                  <a:pt x="11255" y="30641"/>
                  <a:pt x="12668" y="29451"/>
                </a:cubicBezTo>
                <a:cubicBezTo>
                  <a:pt x="14057" y="28261"/>
                  <a:pt x="14974" y="26600"/>
                  <a:pt x="15594" y="24865"/>
                </a:cubicBezTo>
                <a:cubicBezTo>
                  <a:pt x="16883" y="21122"/>
                  <a:pt x="16734" y="16883"/>
                  <a:pt x="15197" y="13214"/>
                </a:cubicBezTo>
                <a:cubicBezTo>
                  <a:pt x="14503" y="11528"/>
                  <a:pt x="13511" y="9991"/>
                  <a:pt x="12867" y="8281"/>
                </a:cubicBezTo>
                <a:cubicBezTo>
                  <a:pt x="12173" y="6471"/>
                  <a:pt x="12594" y="2926"/>
                  <a:pt x="11181" y="1538"/>
                </a:cubicBezTo>
                <a:cubicBezTo>
                  <a:pt x="9669" y="1"/>
                  <a:pt x="5901" y="1240"/>
                  <a:pt x="4289" y="2058"/>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9"/>
          <p:cNvSpPr/>
          <p:nvPr/>
        </p:nvSpPr>
        <p:spPr>
          <a:xfrm rot="-3599821">
            <a:off x="8213103" y="-326834"/>
            <a:ext cx="1104930" cy="1515602"/>
          </a:xfrm>
          <a:custGeom>
            <a:avLst/>
            <a:gdLst/>
            <a:ahLst/>
            <a:cxnLst/>
            <a:rect l="l" t="t" r="r" b="b"/>
            <a:pathLst>
              <a:path w="30691" h="42098" extrusionOk="0">
                <a:moveTo>
                  <a:pt x="21822" y="0"/>
                </a:moveTo>
                <a:cubicBezTo>
                  <a:pt x="21059" y="0"/>
                  <a:pt x="20354" y="73"/>
                  <a:pt x="19857" y="175"/>
                </a:cubicBezTo>
                <a:cubicBezTo>
                  <a:pt x="17577" y="621"/>
                  <a:pt x="15494" y="2183"/>
                  <a:pt x="14651" y="4340"/>
                </a:cubicBezTo>
                <a:cubicBezTo>
                  <a:pt x="14279" y="5331"/>
                  <a:pt x="14156" y="6397"/>
                  <a:pt x="14156" y="7438"/>
                </a:cubicBezTo>
                <a:cubicBezTo>
                  <a:pt x="14131" y="9645"/>
                  <a:pt x="14577" y="11851"/>
                  <a:pt x="15445" y="13859"/>
                </a:cubicBezTo>
                <a:cubicBezTo>
                  <a:pt x="16312" y="15941"/>
                  <a:pt x="17676" y="18073"/>
                  <a:pt x="17229" y="20304"/>
                </a:cubicBezTo>
                <a:cubicBezTo>
                  <a:pt x="16833" y="22287"/>
                  <a:pt x="15023" y="23750"/>
                  <a:pt x="13114" y="24444"/>
                </a:cubicBezTo>
                <a:cubicBezTo>
                  <a:pt x="11206" y="25138"/>
                  <a:pt x="9148" y="25237"/>
                  <a:pt x="7140" y="25609"/>
                </a:cubicBezTo>
                <a:cubicBezTo>
                  <a:pt x="5132" y="25956"/>
                  <a:pt x="3075" y="26625"/>
                  <a:pt x="1736" y="28138"/>
                </a:cubicBezTo>
                <a:cubicBezTo>
                  <a:pt x="447" y="29575"/>
                  <a:pt x="1" y="31608"/>
                  <a:pt x="50" y="33517"/>
                </a:cubicBezTo>
                <a:cubicBezTo>
                  <a:pt x="75" y="34409"/>
                  <a:pt x="199" y="35327"/>
                  <a:pt x="571" y="36145"/>
                </a:cubicBezTo>
                <a:cubicBezTo>
                  <a:pt x="1240" y="37533"/>
                  <a:pt x="2604" y="38475"/>
                  <a:pt x="3967" y="39219"/>
                </a:cubicBezTo>
                <a:cubicBezTo>
                  <a:pt x="7239" y="40991"/>
                  <a:pt x="10929" y="42097"/>
                  <a:pt x="14652" y="42097"/>
                </a:cubicBezTo>
                <a:cubicBezTo>
                  <a:pt x="14991" y="42097"/>
                  <a:pt x="15329" y="42088"/>
                  <a:pt x="15668" y="42069"/>
                </a:cubicBezTo>
                <a:cubicBezTo>
                  <a:pt x="19708" y="41846"/>
                  <a:pt x="23749" y="40210"/>
                  <a:pt x="26526" y="37235"/>
                </a:cubicBezTo>
                <a:cubicBezTo>
                  <a:pt x="29302" y="34261"/>
                  <a:pt x="30690" y="29947"/>
                  <a:pt x="29773" y="25981"/>
                </a:cubicBezTo>
                <a:cubicBezTo>
                  <a:pt x="29327" y="23998"/>
                  <a:pt x="28360" y="22188"/>
                  <a:pt x="27567" y="20329"/>
                </a:cubicBezTo>
                <a:cubicBezTo>
                  <a:pt x="25757" y="16115"/>
                  <a:pt x="24815" y="11430"/>
                  <a:pt x="25360" y="6843"/>
                </a:cubicBezTo>
                <a:cubicBezTo>
                  <a:pt x="25509" y="5455"/>
                  <a:pt x="26848" y="2728"/>
                  <a:pt x="26030" y="1415"/>
                </a:cubicBezTo>
                <a:cubicBezTo>
                  <a:pt x="25354" y="333"/>
                  <a:pt x="23456" y="0"/>
                  <a:pt x="218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9"/>
          <p:cNvSpPr/>
          <p:nvPr/>
        </p:nvSpPr>
        <p:spPr>
          <a:xfrm rot="-3599821">
            <a:off x="8337655" y="-513970"/>
            <a:ext cx="672045" cy="1572557"/>
          </a:xfrm>
          <a:custGeom>
            <a:avLst/>
            <a:gdLst/>
            <a:ahLst/>
            <a:cxnLst/>
            <a:rect l="l" t="t" r="r" b="b"/>
            <a:pathLst>
              <a:path w="18667" h="43680" fill="none" extrusionOk="0">
                <a:moveTo>
                  <a:pt x="8354" y="2232"/>
                </a:moveTo>
                <a:cubicBezTo>
                  <a:pt x="6470" y="3744"/>
                  <a:pt x="5503" y="6322"/>
                  <a:pt x="5925" y="8702"/>
                </a:cubicBezTo>
                <a:cubicBezTo>
                  <a:pt x="6520" y="12073"/>
                  <a:pt x="9668" y="15023"/>
                  <a:pt x="8924" y="18395"/>
                </a:cubicBezTo>
                <a:cubicBezTo>
                  <a:pt x="8255" y="21345"/>
                  <a:pt x="4983" y="22807"/>
                  <a:pt x="3024" y="25137"/>
                </a:cubicBezTo>
                <a:cubicBezTo>
                  <a:pt x="1958" y="26426"/>
                  <a:pt x="1264" y="28013"/>
                  <a:pt x="893" y="29649"/>
                </a:cubicBezTo>
                <a:cubicBezTo>
                  <a:pt x="0" y="33690"/>
                  <a:pt x="1215" y="38276"/>
                  <a:pt x="4388" y="40903"/>
                </a:cubicBezTo>
                <a:cubicBezTo>
                  <a:pt x="7586" y="43531"/>
                  <a:pt x="12767" y="43680"/>
                  <a:pt x="15717" y="40779"/>
                </a:cubicBezTo>
                <a:cubicBezTo>
                  <a:pt x="18072" y="38474"/>
                  <a:pt x="18667" y="34880"/>
                  <a:pt x="18270" y="31632"/>
                </a:cubicBezTo>
                <a:cubicBezTo>
                  <a:pt x="17873" y="28360"/>
                  <a:pt x="16609" y="25286"/>
                  <a:pt x="15791" y="22113"/>
                </a:cubicBezTo>
                <a:cubicBezTo>
                  <a:pt x="14428" y="16932"/>
                  <a:pt x="14155" y="11503"/>
                  <a:pt x="14973" y="6223"/>
                </a:cubicBezTo>
                <a:cubicBezTo>
                  <a:pt x="15221" y="4636"/>
                  <a:pt x="15890" y="2430"/>
                  <a:pt x="14328" y="1265"/>
                </a:cubicBezTo>
                <a:cubicBezTo>
                  <a:pt x="12643" y="1"/>
                  <a:pt x="9767" y="1092"/>
                  <a:pt x="8354" y="2232"/>
                </a:cubicBezTo>
                <a:close/>
              </a:path>
            </a:pathLst>
          </a:custGeom>
          <a:noFill/>
          <a:ln w="4950"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8" name="Google Shape;818;p29"/>
          <p:cNvGrpSpPr/>
          <p:nvPr/>
        </p:nvGrpSpPr>
        <p:grpSpPr>
          <a:xfrm>
            <a:off x="5541294" y="4791016"/>
            <a:ext cx="270480" cy="138642"/>
            <a:chOff x="2236794" y="6156378"/>
            <a:chExt cx="270480" cy="138642"/>
          </a:xfrm>
        </p:grpSpPr>
        <p:sp>
          <p:nvSpPr>
            <p:cNvPr id="819" name="Google Shape;819;p29"/>
            <p:cNvSpPr/>
            <p:nvPr/>
          </p:nvSpPr>
          <p:spPr>
            <a:xfrm>
              <a:off x="2236794" y="6158023"/>
              <a:ext cx="117459" cy="135386"/>
            </a:xfrm>
            <a:custGeom>
              <a:avLst/>
              <a:gdLst/>
              <a:ahLst/>
              <a:cxnLst/>
              <a:rect l="l" t="t" r="r" b="b"/>
              <a:pathLst>
                <a:path w="3571" h="4116" extrusionOk="0">
                  <a:moveTo>
                    <a:pt x="2058" y="0"/>
                  </a:moveTo>
                  <a:lnTo>
                    <a:pt x="1" y="2058"/>
                  </a:lnTo>
                  <a:lnTo>
                    <a:pt x="2058" y="4115"/>
                  </a:lnTo>
                  <a:lnTo>
                    <a:pt x="3571" y="4115"/>
                  </a:lnTo>
                  <a:lnTo>
                    <a:pt x="1513" y="2058"/>
                  </a:lnTo>
                  <a:lnTo>
                    <a:pt x="357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9"/>
            <p:cNvSpPr/>
            <p:nvPr/>
          </p:nvSpPr>
          <p:spPr>
            <a:xfrm>
              <a:off x="2371067" y="6158023"/>
              <a:ext cx="117426" cy="135386"/>
            </a:xfrm>
            <a:custGeom>
              <a:avLst/>
              <a:gdLst/>
              <a:ahLst/>
              <a:cxnLst/>
              <a:rect l="l" t="t" r="r" b="b"/>
              <a:pathLst>
                <a:path w="3570" h="4116" extrusionOk="0">
                  <a:moveTo>
                    <a:pt x="2058" y="0"/>
                  </a:moveTo>
                  <a:lnTo>
                    <a:pt x="0" y="2058"/>
                  </a:lnTo>
                  <a:lnTo>
                    <a:pt x="2058" y="4115"/>
                  </a:lnTo>
                  <a:lnTo>
                    <a:pt x="3570" y="4115"/>
                  </a:lnTo>
                  <a:lnTo>
                    <a:pt x="1512" y="2058"/>
                  </a:lnTo>
                  <a:lnTo>
                    <a:pt x="357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9"/>
            <p:cNvSpPr/>
            <p:nvPr/>
          </p:nvSpPr>
          <p:spPr>
            <a:xfrm>
              <a:off x="2248208" y="6156378"/>
              <a:ext cx="124794" cy="138642"/>
            </a:xfrm>
            <a:custGeom>
              <a:avLst/>
              <a:gdLst/>
              <a:ahLst/>
              <a:cxnLst/>
              <a:rect l="l" t="t" r="r" b="b"/>
              <a:pathLst>
                <a:path w="3794" h="4215" extrusionOk="0">
                  <a:moveTo>
                    <a:pt x="3521" y="100"/>
                  </a:moveTo>
                  <a:lnTo>
                    <a:pt x="1513" y="2108"/>
                  </a:lnTo>
                  <a:lnTo>
                    <a:pt x="3521" y="4116"/>
                  </a:lnTo>
                  <a:lnTo>
                    <a:pt x="2158" y="4116"/>
                  </a:lnTo>
                  <a:lnTo>
                    <a:pt x="150" y="2108"/>
                  </a:lnTo>
                  <a:lnTo>
                    <a:pt x="2158" y="100"/>
                  </a:lnTo>
                  <a:close/>
                  <a:moveTo>
                    <a:pt x="2108" y="1"/>
                  </a:moveTo>
                  <a:lnTo>
                    <a:pt x="1" y="2108"/>
                  </a:lnTo>
                  <a:lnTo>
                    <a:pt x="2108" y="4215"/>
                  </a:lnTo>
                  <a:lnTo>
                    <a:pt x="3794" y="4215"/>
                  </a:lnTo>
                  <a:lnTo>
                    <a:pt x="1687" y="2108"/>
                  </a:lnTo>
                  <a:lnTo>
                    <a:pt x="37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9"/>
            <p:cNvSpPr/>
            <p:nvPr/>
          </p:nvSpPr>
          <p:spPr>
            <a:xfrm>
              <a:off x="2382480" y="6156378"/>
              <a:ext cx="124794" cy="138642"/>
            </a:xfrm>
            <a:custGeom>
              <a:avLst/>
              <a:gdLst/>
              <a:ahLst/>
              <a:cxnLst/>
              <a:rect l="l" t="t" r="r" b="b"/>
              <a:pathLst>
                <a:path w="3794" h="4215" extrusionOk="0">
                  <a:moveTo>
                    <a:pt x="3520" y="100"/>
                  </a:moveTo>
                  <a:lnTo>
                    <a:pt x="1512" y="2108"/>
                  </a:lnTo>
                  <a:lnTo>
                    <a:pt x="3520" y="4116"/>
                  </a:lnTo>
                  <a:lnTo>
                    <a:pt x="2157" y="4116"/>
                  </a:lnTo>
                  <a:lnTo>
                    <a:pt x="149" y="2108"/>
                  </a:lnTo>
                  <a:lnTo>
                    <a:pt x="2157" y="100"/>
                  </a:lnTo>
                  <a:close/>
                  <a:moveTo>
                    <a:pt x="2107" y="1"/>
                  </a:moveTo>
                  <a:lnTo>
                    <a:pt x="0" y="2108"/>
                  </a:lnTo>
                  <a:lnTo>
                    <a:pt x="2107" y="4215"/>
                  </a:lnTo>
                  <a:lnTo>
                    <a:pt x="3793" y="4215"/>
                  </a:lnTo>
                  <a:lnTo>
                    <a:pt x="1661" y="2108"/>
                  </a:lnTo>
                  <a:lnTo>
                    <a:pt x="37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3" name="Google Shape;823;p29"/>
          <p:cNvGrpSpPr/>
          <p:nvPr/>
        </p:nvGrpSpPr>
        <p:grpSpPr>
          <a:xfrm rot="-5400000">
            <a:off x="294071" y="3737199"/>
            <a:ext cx="258497" cy="139464"/>
            <a:chOff x="2375146" y="4189749"/>
            <a:chExt cx="258497" cy="139464"/>
          </a:xfrm>
        </p:grpSpPr>
        <p:sp>
          <p:nvSpPr>
            <p:cNvPr id="824" name="Google Shape;824;p29"/>
            <p:cNvSpPr/>
            <p:nvPr/>
          </p:nvSpPr>
          <p:spPr>
            <a:xfrm>
              <a:off x="2515394" y="4191361"/>
              <a:ext cx="118249" cy="135386"/>
            </a:xfrm>
            <a:custGeom>
              <a:avLst/>
              <a:gdLst/>
              <a:ahLst/>
              <a:cxnLst/>
              <a:rect l="l" t="t" r="r" b="b"/>
              <a:pathLst>
                <a:path w="3595" h="4116" extrusionOk="0">
                  <a:moveTo>
                    <a:pt x="0" y="1"/>
                  </a:moveTo>
                  <a:lnTo>
                    <a:pt x="2058" y="2058"/>
                  </a:lnTo>
                  <a:lnTo>
                    <a:pt x="0" y="4116"/>
                  </a:lnTo>
                  <a:lnTo>
                    <a:pt x="1537" y="4116"/>
                  </a:lnTo>
                  <a:lnTo>
                    <a:pt x="3595" y="2058"/>
                  </a:lnTo>
                  <a:lnTo>
                    <a:pt x="15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9"/>
            <p:cNvSpPr/>
            <p:nvPr/>
          </p:nvSpPr>
          <p:spPr>
            <a:xfrm>
              <a:off x="2393894" y="4191361"/>
              <a:ext cx="117459" cy="135386"/>
            </a:xfrm>
            <a:custGeom>
              <a:avLst/>
              <a:gdLst/>
              <a:ahLst/>
              <a:cxnLst/>
              <a:rect l="l" t="t" r="r" b="b"/>
              <a:pathLst>
                <a:path w="3571" h="4116" extrusionOk="0">
                  <a:moveTo>
                    <a:pt x="0" y="1"/>
                  </a:moveTo>
                  <a:lnTo>
                    <a:pt x="2058" y="2058"/>
                  </a:lnTo>
                  <a:lnTo>
                    <a:pt x="0" y="4116"/>
                  </a:lnTo>
                  <a:lnTo>
                    <a:pt x="1513" y="4116"/>
                  </a:lnTo>
                  <a:lnTo>
                    <a:pt x="3570" y="2058"/>
                  </a:lnTo>
                  <a:lnTo>
                    <a:pt x="151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9"/>
            <p:cNvSpPr/>
            <p:nvPr/>
          </p:nvSpPr>
          <p:spPr>
            <a:xfrm>
              <a:off x="2497435" y="4189749"/>
              <a:ext cx="124794" cy="139464"/>
            </a:xfrm>
            <a:custGeom>
              <a:avLst/>
              <a:gdLst/>
              <a:ahLst/>
              <a:cxnLst/>
              <a:rect l="l" t="t" r="r" b="b"/>
              <a:pathLst>
                <a:path w="3794" h="4240" extrusionOk="0">
                  <a:moveTo>
                    <a:pt x="1637" y="124"/>
                  </a:moveTo>
                  <a:lnTo>
                    <a:pt x="3645" y="2107"/>
                  </a:lnTo>
                  <a:lnTo>
                    <a:pt x="1637" y="4115"/>
                  </a:lnTo>
                  <a:lnTo>
                    <a:pt x="273" y="4115"/>
                  </a:lnTo>
                  <a:lnTo>
                    <a:pt x="2281" y="2107"/>
                  </a:lnTo>
                  <a:lnTo>
                    <a:pt x="273" y="124"/>
                  </a:lnTo>
                  <a:close/>
                  <a:moveTo>
                    <a:pt x="1" y="0"/>
                  </a:moveTo>
                  <a:lnTo>
                    <a:pt x="2108" y="2107"/>
                  </a:lnTo>
                  <a:lnTo>
                    <a:pt x="1" y="4239"/>
                  </a:lnTo>
                  <a:lnTo>
                    <a:pt x="1686" y="4239"/>
                  </a:lnTo>
                  <a:lnTo>
                    <a:pt x="3793" y="2107"/>
                  </a:lnTo>
                  <a:lnTo>
                    <a:pt x="16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9"/>
            <p:cNvSpPr/>
            <p:nvPr/>
          </p:nvSpPr>
          <p:spPr>
            <a:xfrm>
              <a:off x="2375146" y="4189749"/>
              <a:ext cx="124794" cy="139464"/>
            </a:xfrm>
            <a:custGeom>
              <a:avLst/>
              <a:gdLst/>
              <a:ahLst/>
              <a:cxnLst/>
              <a:rect l="l" t="t" r="r" b="b"/>
              <a:pathLst>
                <a:path w="3794" h="4240" extrusionOk="0">
                  <a:moveTo>
                    <a:pt x="1636" y="124"/>
                  </a:moveTo>
                  <a:lnTo>
                    <a:pt x="3644" y="2107"/>
                  </a:lnTo>
                  <a:lnTo>
                    <a:pt x="1636" y="4115"/>
                  </a:lnTo>
                  <a:lnTo>
                    <a:pt x="273" y="4115"/>
                  </a:lnTo>
                  <a:lnTo>
                    <a:pt x="2281" y="2107"/>
                  </a:lnTo>
                  <a:lnTo>
                    <a:pt x="273" y="124"/>
                  </a:lnTo>
                  <a:close/>
                  <a:moveTo>
                    <a:pt x="0" y="0"/>
                  </a:moveTo>
                  <a:lnTo>
                    <a:pt x="2132" y="2107"/>
                  </a:lnTo>
                  <a:lnTo>
                    <a:pt x="0" y="4239"/>
                  </a:lnTo>
                  <a:lnTo>
                    <a:pt x="1686" y="4239"/>
                  </a:lnTo>
                  <a:lnTo>
                    <a:pt x="3793" y="2107"/>
                  </a:lnTo>
                  <a:lnTo>
                    <a:pt x="16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8" name="Google Shape;828;p29"/>
          <p:cNvGrpSpPr/>
          <p:nvPr/>
        </p:nvGrpSpPr>
        <p:grpSpPr>
          <a:xfrm>
            <a:off x="383336" y="205333"/>
            <a:ext cx="293748" cy="298803"/>
            <a:chOff x="2300600" y="1393350"/>
            <a:chExt cx="143825" cy="146300"/>
          </a:xfrm>
        </p:grpSpPr>
        <p:sp>
          <p:nvSpPr>
            <p:cNvPr id="829" name="Google Shape;829;p29"/>
            <p:cNvSpPr/>
            <p:nvPr/>
          </p:nvSpPr>
          <p:spPr>
            <a:xfrm>
              <a:off x="2334075" y="1404525"/>
              <a:ext cx="76875" cy="1875"/>
            </a:xfrm>
            <a:custGeom>
              <a:avLst/>
              <a:gdLst/>
              <a:ahLst/>
              <a:cxnLst/>
              <a:rect l="l" t="t" r="r" b="b"/>
              <a:pathLst>
                <a:path w="3075" h="75" extrusionOk="0">
                  <a:moveTo>
                    <a:pt x="1" y="0"/>
                  </a:moveTo>
                  <a:lnTo>
                    <a:pt x="1" y="74"/>
                  </a:lnTo>
                  <a:lnTo>
                    <a:pt x="3074" y="74"/>
                  </a:lnTo>
                  <a:lnTo>
                    <a:pt x="30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9"/>
            <p:cNvSpPr/>
            <p:nvPr/>
          </p:nvSpPr>
          <p:spPr>
            <a:xfrm>
              <a:off x="2352675" y="1393350"/>
              <a:ext cx="39675" cy="1275"/>
            </a:xfrm>
            <a:custGeom>
              <a:avLst/>
              <a:gdLst/>
              <a:ahLst/>
              <a:cxnLst/>
              <a:rect l="l" t="t" r="r" b="b"/>
              <a:pathLst>
                <a:path w="1587" h="51" extrusionOk="0">
                  <a:moveTo>
                    <a:pt x="0" y="1"/>
                  </a:moveTo>
                  <a:lnTo>
                    <a:pt x="0" y="50"/>
                  </a:lnTo>
                  <a:lnTo>
                    <a:pt x="1587" y="50"/>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9"/>
            <p:cNvSpPr/>
            <p:nvPr/>
          </p:nvSpPr>
          <p:spPr>
            <a:xfrm>
              <a:off x="2352675" y="1537750"/>
              <a:ext cx="39675" cy="1900"/>
            </a:xfrm>
            <a:custGeom>
              <a:avLst/>
              <a:gdLst/>
              <a:ahLst/>
              <a:cxnLst/>
              <a:rect l="l" t="t" r="r" b="b"/>
              <a:pathLst>
                <a:path w="1587" h="76" extrusionOk="0">
                  <a:moveTo>
                    <a:pt x="0" y="1"/>
                  </a:moveTo>
                  <a:lnTo>
                    <a:pt x="0" y="75"/>
                  </a:lnTo>
                  <a:lnTo>
                    <a:pt x="1587" y="75"/>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9"/>
            <p:cNvSpPr/>
            <p:nvPr/>
          </p:nvSpPr>
          <p:spPr>
            <a:xfrm>
              <a:off x="2320450" y="1415675"/>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9"/>
            <p:cNvSpPr/>
            <p:nvPr/>
          </p:nvSpPr>
          <p:spPr>
            <a:xfrm>
              <a:off x="2311775" y="1426825"/>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9"/>
            <p:cNvSpPr/>
            <p:nvPr/>
          </p:nvSpPr>
          <p:spPr>
            <a:xfrm>
              <a:off x="2305575" y="143797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9"/>
            <p:cNvSpPr/>
            <p:nvPr/>
          </p:nvSpPr>
          <p:spPr>
            <a:xfrm>
              <a:off x="2301850" y="1449125"/>
              <a:ext cx="140700" cy="1900"/>
            </a:xfrm>
            <a:custGeom>
              <a:avLst/>
              <a:gdLst/>
              <a:ahLst/>
              <a:cxnLst/>
              <a:rect l="l" t="t" r="r" b="b"/>
              <a:pathLst>
                <a:path w="5628" h="76" extrusionOk="0">
                  <a:moveTo>
                    <a:pt x="0" y="1"/>
                  </a:moveTo>
                  <a:lnTo>
                    <a:pt x="0" y="75"/>
                  </a:lnTo>
                  <a:lnTo>
                    <a:pt x="5628" y="75"/>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9"/>
            <p:cNvSpPr/>
            <p:nvPr/>
          </p:nvSpPr>
          <p:spPr>
            <a:xfrm>
              <a:off x="2300600" y="146030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9"/>
            <p:cNvSpPr/>
            <p:nvPr/>
          </p:nvSpPr>
          <p:spPr>
            <a:xfrm>
              <a:off x="2300600" y="147145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9"/>
            <p:cNvSpPr/>
            <p:nvPr/>
          </p:nvSpPr>
          <p:spPr>
            <a:xfrm>
              <a:off x="2301850" y="1482600"/>
              <a:ext cx="140700" cy="1275"/>
            </a:xfrm>
            <a:custGeom>
              <a:avLst/>
              <a:gdLst/>
              <a:ahLst/>
              <a:cxnLst/>
              <a:rect l="l" t="t" r="r" b="b"/>
              <a:pathLst>
                <a:path w="5628" h="51" extrusionOk="0">
                  <a:moveTo>
                    <a:pt x="0" y="1"/>
                  </a:moveTo>
                  <a:lnTo>
                    <a:pt x="0" y="50"/>
                  </a:lnTo>
                  <a:lnTo>
                    <a:pt x="5628" y="50"/>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9"/>
            <p:cNvSpPr/>
            <p:nvPr/>
          </p:nvSpPr>
          <p:spPr>
            <a:xfrm>
              <a:off x="2305575" y="149312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9"/>
            <p:cNvSpPr/>
            <p:nvPr/>
          </p:nvSpPr>
          <p:spPr>
            <a:xfrm>
              <a:off x="2311775" y="1504300"/>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9"/>
            <p:cNvSpPr/>
            <p:nvPr/>
          </p:nvSpPr>
          <p:spPr>
            <a:xfrm>
              <a:off x="2320450" y="1515450"/>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9"/>
            <p:cNvSpPr/>
            <p:nvPr/>
          </p:nvSpPr>
          <p:spPr>
            <a:xfrm>
              <a:off x="2334075" y="1526600"/>
              <a:ext cx="76875" cy="1875"/>
            </a:xfrm>
            <a:custGeom>
              <a:avLst/>
              <a:gdLst/>
              <a:ahLst/>
              <a:cxnLst/>
              <a:rect l="l" t="t" r="r" b="b"/>
              <a:pathLst>
                <a:path w="3075" h="75" extrusionOk="0">
                  <a:moveTo>
                    <a:pt x="1" y="1"/>
                  </a:moveTo>
                  <a:lnTo>
                    <a:pt x="1" y="75"/>
                  </a:lnTo>
                  <a:lnTo>
                    <a:pt x="3074" y="75"/>
                  </a:lnTo>
                  <a:lnTo>
                    <a:pt x="30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3" name="Google Shape;843;p29"/>
          <p:cNvGrpSpPr/>
          <p:nvPr/>
        </p:nvGrpSpPr>
        <p:grpSpPr>
          <a:xfrm>
            <a:off x="8666124" y="4710945"/>
            <a:ext cx="293748" cy="298803"/>
            <a:chOff x="2300600" y="1393350"/>
            <a:chExt cx="143825" cy="146300"/>
          </a:xfrm>
        </p:grpSpPr>
        <p:sp>
          <p:nvSpPr>
            <p:cNvPr id="844" name="Google Shape;844;p29"/>
            <p:cNvSpPr/>
            <p:nvPr/>
          </p:nvSpPr>
          <p:spPr>
            <a:xfrm>
              <a:off x="2334075" y="1404525"/>
              <a:ext cx="76875" cy="1875"/>
            </a:xfrm>
            <a:custGeom>
              <a:avLst/>
              <a:gdLst/>
              <a:ahLst/>
              <a:cxnLst/>
              <a:rect l="l" t="t" r="r" b="b"/>
              <a:pathLst>
                <a:path w="3075" h="75" extrusionOk="0">
                  <a:moveTo>
                    <a:pt x="1" y="0"/>
                  </a:moveTo>
                  <a:lnTo>
                    <a:pt x="1" y="74"/>
                  </a:lnTo>
                  <a:lnTo>
                    <a:pt x="3074" y="74"/>
                  </a:lnTo>
                  <a:lnTo>
                    <a:pt x="30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9"/>
            <p:cNvSpPr/>
            <p:nvPr/>
          </p:nvSpPr>
          <p:spPr>
            <a:xfrm>
              <a:off x="2352675" y="1393350"/>
              <a:ext cx="39675" cy="1275"/>
            </a:xfrm>
            <a:custGeom>
              <a:avLst/>
              <a:gdLst/>
              <a:ahLst/>
              <a:cxnLst/>
              <a:rect l="l" t="t" r="r" b="b"/>
              <a:pathLst>
                <a:path w="1587" h="51" extrusionOk="0">
                  <a:moveTo>
                    <a:pt x="0" y="1"/>
                  </a:moveTo>
                  <a:lnTo>
                    <a:pt x="0" y="50"/>
                  </a:lnTo>
                  <a:lnTo>
                    <a:pt x="1587" y="50"/>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9"/>
            <p:cNvSpPr/>
            <p:nvPr/>
          </p:nvSpPr>
          <p:spPr>
            <a:xfrm>
              <a:off x="2352675" y="1537750"/>
              <a:ext cx="39675" cy="1900"/>
            </a:xfrm>
            <a:custGeom>
              <a:avLst/>
              <a:gdLst/>
              <a:ahLst/>
              <a:cxnLst/>
              <a:rect l="l" t="t" r="r" b="b"/>
              <a:pathLst>
                <a:path w="1587" h="76" extrusionOk="0">
                  <a:moveTo>
                    <a:pt x="0" y="1"/>
                  </a:moveTo>
                  <a:lnTo>
                    <a:pt x="0" y="75"/>
                  </a:lnTo>
                  <a:lnTo>
                    <a:pt x="1587" y="75"/>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9"/>
            <p:cNvSpPr/>
            <p:nvPr/>
          </p:nvSpPr>
          <p:spPr>
            <a:xfrm>
              <a:off x="2320450" y="1415675"/>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9"/>
            <p:cNvSpPr/>
            <p:nvPr/>
          </p:nvSpPr>
          <p:spPr>
            <a:xfrm>
              <a:off x="2311775" y="1426825"/>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9"/>
            <p:cNvSpPr/>
            <p:nvPr/>
          </p:nvSpPr>
          <p:spPr>
            <a:xfrm>
              <a:off x="2305575" y="143797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9"/>
            <p:cNvSpPr/>
            <p:nvPr/>
          </p:nvSpPr>
          <p:spPr>
            <a:xfrm>
              <a:off x="2301850" y="1449125"/>
              <a:ext cx="140700" cy="1900"/>
            </a:xfrm>
            <a:custGeom>
              <a:avLst/>
              <a:gdLst/>
              <a:ahLst/>
              <a:cxnLst/>
              <a:rect l="l" t="t" r="r" b="b"/>
              <a:pathLst>
                <a:path w="5628" h="76" extrusionOk="0">
                  <a:moveTo>
                    <a:pt x="0" y="1"/>
                  </a:moveTo>
                  <a:lnTo>
                    <a:pt x="0" y="75"/>
                  </a:lnTo>
                  <a:lnTo>
                    <a:pt x="5628" y="75"/>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9"/>
            <p:cNvSpPr/>
            <p:nvPr/>
          </p:nvSpPr>
          <p:spPr>
            <a:xfrm>
              <a:off x="2300600" y="146030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9"/>
            <p:cNvSpPr/>
            <p:nvPr/>
          </p:nvSpPr>
          <p:spPr>
            <a:xfrm>
              <a:off x="2300600" y="147145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29"/>
            <p:cNvSpPr/>
            <p:nvPr/>
          </p:nvSpPr>
          <p:spPr>
            <a:xfrm>
              <a:off x="2301850" y="1482600"/>
              <a:ext cx="140700" cy="1275"/>
            </a:xfrm>
            <a:custGeom>
              <a:avLst/>
              <a:gdLst/>
              <a:ahLst/>
              <a:cxnLst/>
              <a:rect l="l" t="t" r="r" b="b"/>
              <a:pathLst>
                <a:path w="5628" h="51" extrusionOk="0">
                  <a:moveTo>
                    <a:pt x="0" y="1"/>
                  </a:moveTo>
                  <a:lnTo>
                    <a:pt x="0" y="50"/>
                  </a:lnTo>
                  <a:lnTo>
                    <a:pt x="5628" y="50"/>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9"/>
            <p:cNvSpPr/>
            <p:nvPr/>
          </p:nvSpPr>
          <p:spPr>
            <a:xfrm>
              <a:off x="2305575" y="149312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29"/>
            <p:cNvSpPr/>
            <p:nvPr/>
          </p:nvSpPr>
          <p:spPr>
            <a:xfrm>
              <a:off x="2311775" y="1504300"/>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9"/>
            <p:cNvSpPr/>
            <p:nvPr/>
          </p:nvSpPr>
          <p:spPr>
            <a:xfrm>
              <a:off x="2320450" y="1515450"/>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9"/>
            <p:cNvSpPr/>
            <p:nvPr/>
          </p:nvSpPr>
          <p:spPr>
            <a:xfrm>
              <a:off x="2334075" y="1526600"/>
              <a:ext cx="76875" cy="1875"/>
            </a:xfrm>
            <a:custGeom>
              <a:avLst/>
              <a:gdLst/>
              <a:ahLst/>
              <a:cxnLst/>
              <a:rect l="l" t="t" r="r" b="b"/>
              <a:pathLst>
                <a:path w="3075" h="75" extrusionOk="0">
                  <a:moveTo>
                    <a:pt x="1" y="1"/>
                  </a:moveTo>
                  <a:lnTo>
                    <a:pt x="1" y="75"/>
                  </a:lnTo>
                  <a:lnTo>
                    <a:pt x="3074" y="75"/>
                  </a:lnTo>
                  <a:lnTo>
                    <a:pt x="30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8" name="Google Shape;858;p29"/>
          <p:cNvSpPr/>
          <p:nvPr/>
        </p:nvSpPr>
        <p:spPr>
          <a:xfrm rot="-5400000">
            <a:off x="3816630" y="-513684"/>
            <a:ext cx="750682" cy="1284942"/>
          </a:xfrm>
          <a:custGeom>
            <a:avLst/>
            <a:gdLst/>
            <a:ahLst/>
            <a:cxnLst/>
            <a:rect l="l" t="t" r="r" b="b"/>
            <a:pathLst>
              <a:path w="15470" h="26480" extrusionOk="0">
                <a:moveTo>
                  <a:pt x="7925" y="1"/>
                </a:moveTo>
                <a:cubicBezTo>
                  <a:pt x="5517" y="1"/>
                  <a:pt x="3124" y="1599"/>
                  <a:pt x="2182" y="3854"/>
                </a:cubicBezTo>
                <a:cubicBezTo>
                  <a:pt x="1" y="9085"/>
                  <a:pt x="4959" y="10721"/>
                  <a:pt x="6198" y="14886"/>
                </a:cubicBezTo>
                <a:cubicBezTo>
                  <a:pt x="6570" y="16200"/>
                  <a:pt x="6446" y="17613"/>
                  <a:pt x="6273" y="19001"/>
                </a:cubicBezTo>
                <a:cubicBezTo>
                  <a:pt x="6099" y="20364"/>
                  <a:pt x="5901" y="21752"/>
                  <a:pt x="6149" y="23091"/>
                </a:cubicBezTo>
                <a:cubicBezTo>
                  <a:pt x="6347" y="24083"/>
                  <a:pt x="6843" y="25074"/>
                  <a:pt x="7586" y="25719"/>
                </a:cubicBezTo>
                <a:cubicBezTo>
                  <a:pt x="7859" y="25942"/>
                  <a:pt x="8181" y="26140"/>
                  <a:pt x="8528" y="26264"/>
                </a:cubicBezTo>
                <a:cubicBezTo>
                  <a:pt x="8915" y="26407"/>
                  <a:pt x="9476" y="26480"/>
                  <a:pt x="10109" y="26480"/>
                </a:cubicBezTo>
                <a:cubicBezTo>
                  <a:pt x="12114" y="26480"/>
                  <a:pt x="14858" y="25751"/>
                  <a:pt x="15197" y="24207"/>
                </a:cubicBezTo>
                <a:cubicBezTo>
                  <a:pt x="15470" y="22992"/>
                  <a:pt x="14999" y="21777"/>
                  <a:pt x="14602" y="20637"/>
                </a:cubicBezTo>
                <a:cubicBezTo>
                  <a:pt x="14007" y="18827"/>
                  <a:pt x="13586" y="16943"/>
                  <a:pt x="13709" y="15059"/>
                </a:cubicBezTo>
                <a:cubicBezTo>
                  <a:pt x="13809" y="13622"/>
                  <a:pt x="14205" y="12233"/>
                  <a:pt x="14453" y="10820"/>
                </a:cubicBezTo>
                <a:cubicBezTo>
                  <a:pt x="14800" y="8614"/>
                  <a:pt x="14726" y="6284"/>
                  <a:pt x="13809" y="4251"/>
                </a:cubicBezTo>
                <a:cubicBezTo>
                  <a:pt x="12916" y="2194"/>
                  <a:pt x="11082" y="508"/>
                  <a:pt x="8875" y="86"/>
                </a:cubicBezTo>
                <a:cubicBezTo>
                  <a:pt x="8561" y="29"/>
                  <a:pt x="8243" y="1"/>
                  <a:pt x="79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9"/>
          <p:cNvSpPr/>
          <p:nvPr/>
        </p:nvSpPr>
        <p:spPr>
          <a:xfrm rot="-5400000">
            <a:off x="4078121" y="-704870"/>
            <a:ext cx="819248" cy="1519366"/>
          </a:xfrm>
          <a:custGeom>
            <a:avLst/>
            <a:gdLst/>
            <a:ahLst/>
            <a:cxnLst/>
            <a:rect l="l" t="t" r="r" b="b"/>
            <a:pathLst>
              <a:path w="16883" h="31311" fill="none" extrusionOk="0">
                <a:moveTo>
                  <a:pt x="4289" y="2058"/>
                </a:moveTo>
                <a:cubicBezTo>
                  <a:pt x="1811" y="3298"/>
                  <a:pt x="1" y="6297"/>
                  <a:pt x="1017" y="8876"/>
                </a:cubicBezTo>
                <a:cubicBezTo>
                  <a:pt x="1587" y="10313"/>
                  <a:pt x="2876" y="11305"/>
                  <a:pt x="3818" y="12520"/>
                </a:cubicBezTo>
                <a:cubicBezTo>
                  <a:pt x="5777" y="14949"/>
                  <a:pt x="6322" y="18444"/>
                  <a:pt x="5256" y="21394"/>
                </a:cubicBezTo>
                <a:cubicBezTo>
                  <a:pt x="4760" y="22708"/>
                  <a:pt x="3967" y="23923"/>
                  <a:pt x="3744" y="25311"/>
                </a:cubicBezTo>
                <a:cubicBezTo>
                  <a:pt x="3347" y="27765"/>
                  <a:pt x="5132" y="30368"/>
                  <a:pt x="7562" y="30913"/>
                </a:cubicBezTo>
                <a:cubicBezTo>
                  <a:pt x="9347" y="31310"/>
                  <a:pt x="11255" y="30641"/>
                  <a:pt x="12668" y="29451"/>
                </a:cubicBezTo>
                <a:cubicBezTo>
                  <a:pt x="14057" y="28261"/>
                  <a:pt x="14974" y="26600"/>
                  <a:pt x="15594" y="24865"/>
                </a:cubicBezTo>
                <a:cubicBezTo>
                  <a:pt x="16883" y="21122"/>
                  <a:pt x="16734" y="16883"/>
                  <a:pt x="15197" y="13214"/>
                </a:cubicBezTo>
                <a:cubicBezTo>
                  <a:pt x="14503" y="11528"/>
                  <a:pt x="13511" y="9991"/>
                  <a:pt x="12867" y="8281"/>
                </a:cubicBezTo>
                <a:cubicBezTo>
                  <a:pt x="12173" y="6471"/>
                  <a:pt x="12594" y="2926"/>
                  <a:pt x="11181" y="1538"/>
                </a:cubicBezTo>
                <a:cubicBezTo>
                  <a:pt x="9669" y="1"/>
                  <a:pt x="5901" y="1240"/>
                  <a:pt x="4289" y="2058"/>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9"/>
          <p:cNvSpPr/>
          <p:nvPr/>
        </p:nvSpPr>
        <p:spPr>
          <a:xfrm rot="5400000">
            <a:off x="4294689" y="4625083"/>
            <a:ext cx="534108" cy="895400"/>
          </a:xfrm>
          <a:custGeom>
            <a:avLst/>
            <a:gdLst/>
            <a:ahLst/>
            <a:cxnLst/>
            <a:rect l="l" t="t" r="r" b="b"/>
            <a:pathLst>
              <a:path w="16238" h="27222" extrusionOk="0">
                <a:moveTo>
                  <a:pt x="8251" y="1"/>
                </a:moveTo>
                <a:cubicBezTo>
                  <a:pt x="7451" y="1"/>
                  <a:pt x="6717" y="92"/>
                  <a:pt x="6198" y="248"/>
                </a:cubicBezTo>
                <a:cubicBezTo>
                  <a:pt x="3644" y="967"/>
                  <a:pt x="1587" y="3371"/>
                  <a:pt x="1562" y="6024"/>
                </a:cubicBezTo>
                <a:cubicBezTo>
                  <a:pt x="1512" y="9073"/>
                  <a:pt x="3942" y="11849"/>
                  <a:pt x="3496" y="14874"/>
                </a:cubicBezTo>
                <a:cubicBezTo>
                  <a:pt x="3272" y="16485"/>
                  <a:pt x="2256" y="17848"/>
                  <a:pt x="1463" y="19236"/>
                </a:cubicBezTo>
                <a:cubicBezTo>
                  <a:pt x="645" y="20625"/>
                  <a:pt x="0" y="22335"/>
                  <a:pt x="570" y="23847"/>
                </a:cubicBezTo>
                <a:cubicBezTo>
                  <a:pt x="1041" y="25112"/>
                  <a:pt x="2281" y="25954"/>
                  <a:pt x="3520" y="26475"/>
                </a:cubicBezTo>
                <a:cubicBezTo>
                  <a:pt x="4738" y="26967"/>
                  <a:pt x="6062" y="27222"/>
                  <a:pt x="7381" y="27222"/>
                </a:cubicBezTo>
                <a:cubicBezTo>
                  <a:pt x="8987" y="27222"/>
                  <a:pt x="10585" y="26843"/>
                  <a:pt x="11974" y="26054"/>
                </a:cubicBezTo>
                <a:cubicBezTo>
                  <a:pt x="14502" y="24616"/>
                  <a:pt x="16237" y="21765"/>
                  <a:pt x="16163" y="18865"/>
                </a:cubicBezTo>
                <a:cubicBezTo>
                  <a:pt x="16089" y="15939"/>
                  <a:pt x="14329" y="13361"/>
                  <a:pt x="13163" y="10684"/>
                </a:cubicBezTo>
                <a:cubicBezTo>
                  <a:pt x="12643" y="9469"/>
                  <a:pt x="12271" y="8131"/>
                  <a:pt x="12221" y="6792"/>
                </a:cubicBezTo>
                <a:cubicBezTo>
                  <a:pt x="12147" y="5280"/>
                  <a:pt x="13188" y="4090"/>
                  <a:pt x="13213" y="2776"/>
                </a:cubicBezTo>
                <a:cubicBezTo>
                  <a:pt x="13286" y="726"/>
                  <a:pt x="10508" y="1"/>
                  <a:pt x="82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9"/>
          <p:cNvSpPr/>
          <p:nvPr/>
        </p:nvSpPr>
        <p:spPr>
          <a:xfrm rot="5400000">
            <a:off x="4427634" y="4537030"/>
            <a:ext cx="492532" cy="1000524"/>
          </a:xfrm>
          <a:custGeom>
            <a:avLst/>
            <a:gdLst/>
            <a:ahLst/>
            <a:cxnLst/>
            <a:rect l="l" t="t" r="r" b="b"/>
            <a:pathLst>
              <a:path w="14974" h="30418" fill="none" extrusionOk="0">
                <a:moveTo>
                  <a:pt x="6992" y="1909"/>
                </a:moveTo>
                <a:cubicBezTo>
                  <a:pt x="6223" y="2529"/>
                  <a:pt x="5603" y="3322"/>
                  <a:pt x="5356" y="4041"/>
                </a:cubicBezTo>
                <a:cubicBezTo>
                  <a:pt x="4810" y="5727"/>
                  <a:pt x="4959" y="7536"/>
                  <a:pt x="5008" y="9296"/>
                </a:cubicBezTo>
                <a:cubicBezTo>
                  <a:pt x="5033" y="11056"/>
                  <a:pt x="4909" y="12940"/>
                  <a:pt x="3868" y="14378"/>
                </a:cubicBezTo>
                <a:cubicBezTo>
                  <a:pt x="3075" y="15494"/>
                  <a:pt x="1811" y="16213"/>
                  <a:pt x="1042" y="17328"/>
                </a:cubicBezTo>
                <a:cubicBezTo>
                  <a:pt x="1" y="18890"/>
                  <a:pt x="75" y="20997"/>
                  <a:pt x="794" y="22732"/>
                </a:cubicBezTo>
                <a:cubicBezTo>
                  <a:pt x="2926" y="27889"/>
                  <a:pt x="11231" y="30417"/>
                  <a:pt x="14156" y="24517"/>
                </a:cubicBezTo>
                <a:cubicBezTo>
                  <a:pt x="14875" y="23079"/>
                  <a:pt x="14974" y="21443"/>
                  <a:pt x="14949" y="19832"/>
                </a:cubicBezTo>
                <a:cubicBezTo>
                  <a:pt x="14924" y="18667"/>
                  <a:pt x="14850" y="17477"/>
                  <a:pt x="14577" y="16312"/>
                </a:cubicBezTo>
                <a:cubicBezTo>
                  <a:pt x="14205" y="14775"/>
                  <a:pt x="13487" y="13337"/>
                  <a:pt x="12991" y="11825"/>
                </a:cubicBezTo>
                <a:cubicBezTo>
                  <a:pt x="11974" y="8801"/>
                  <a:pt x="12222" y="5776"/>
                  <a:pt x="11677" y="2702"/>
                </a:cubicBezTo>
                <a:cubicBezTo>
                  <a:pt x="11156" y="0"/>
                  <a:pt x="8727" y="546"/>
                  <a:pt x="6992" y="1909"/>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2" name="Google Shape;862;p29"/>
          <p:cNvGrpSpPr/>
          <p:nvPr/>
        </p:nvGrpSpPr>
        <p:grpSpPr>
          <a:xfrm>
            <a:off x="7414197" y="777809"/>
            <a:ext cx="79928" cy="71771"/>
            <a:chOff x="5463197" y="6234659"/>
            <a:chExt cx="79928" cy="71771"/>
          </a:xfrm>
        </p:grpSpPr>
        <p:sp>
          <p:nvSpPr>
            <p:cNvPr id="863" name="Google Shape;863;p29"/>
            <p:cNvSpPr/>
            <p:nvPr/>
          </p:nvSpPr>
          <p:spPr>
            <a:xfrm>
              <a:off x="5463197" y="6235482"/>
              <a:ext cx="69337" cy="69337"/>
            </a:xfrm>
            <a:custGeom>
              <a:avLst/>
              <a:gdLst/>
              <a:ahLst/>
              <a:cxnLst/>
              <a:rect l="l" t="t" r="r" b="b"/>
              <a:pathLst>
                <a:path w="2108" h="2108" extrusionOk="0">
                  <a:moveTo>
                    <a:pt x="422" y="0"/>
                  </a:moveTo>
                  <a:lnTo>
                    <a:pt x="0" y="422"/>
                  </a:lnTo>
                  <a:lnTo>
                    <a:pt x="422" y="843"/>
                  </a:lnTo>
                  <a:lnTo>
                    <a:pt x="645" y="1066"/>
                  </a:lnTo>
                  <a:lnTo>
                    <a:pt x="422" y="1264"/>
                  </a:lnTo>
                  <a:lnTo>
                    <a:pt x="0" y="1686"/>
                  </a:lnTo>
                  <a:lnTo>
                    <a:pt x="422" y="2107"/>
                  </a:lnTo>
                  <a:lnTo>
                    <a:pt x="843" y="1686"/>
                  </a:lnTo>
                  <a:lnTo>
                    <a:pt x="1042" y="1487"/>
                  </a:lnTo>
                  <a:lnTo>
                    <a:pt x="1265" y="1686"/>
                  </a:lnTo>
                  <a:lnTo>
                    <a:pt x="1686" y="2107"/>
                  </a:lnTo>
                  <a:lnTo>
                    <a:pt x="2107" y="1686"/>
                  </a:lnTo>
                  <a:lnTo>
                    <a:pt x="1686" y="1264"/>
                  </a:lnTo>
                  <a:lnTo>
                    <a:pt x="1463" y="1066"/>
                  </a:lnTo>
                  <a:lnTo>
                    <a:pt x="1686" y="843"/>
                  </a:lnTo>
                  <a:lnTo>
                    <a:pt x="2107" y="422"/>
                  </a:lnTo>
                  <a:lnTo>
                    <a:pt x="1686" y="0"/>
                  </a:lnTo>
                  <a:lnTo>
                    <a:pt x="1265" y="422"/>
                  </a:lnTo>
                  <a:lnTo>
                    <a:pt x="1042" y="645"/>
                  </a:lnTo>
                  <a:lnTo>
                    <a:pt x="843" y="422"/>
                  </a:lnTo>
                  <a:lnTo>
                    <a:pt x="4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9"/>
            <p:cNvSpPr/>
            <p:nvPr/>
          </p:nvSpPr>
          <p:spPr>
            <a:xfrm>
              <a:off x="5471354" y="6234659"/>
              <a:ext cx="71771" cy="71771"/>
            </a:xfrm>
            <a:custGeom>
              <a:avLst/>
              <a:gdLst/>
              <a:ahLst/>
              <a:cxnLst/>
              <a:rect l="l" t="t" r="r" b="b"/>
              <a:pathLst>
                <a:path w="2182" h="2182" extrusionOk="0">
                  <a:moveTo>
                    <a:pt x="1711" y="75"/>
                  </a:moveTo>
                  <a:lnTo>
                    <a:pt x="2083" y="447"/>
                  </a:lnTo>
                  <a:lnTo>
                    <a:pt x="1463" y="1091"/>
                  </a:lnTo>
                  <a:lnTo>
                    <a:pt x="2083" y="1711"/>
                  </a:lnTo>
                  <a:lnTo>
                    <a:pt x="1711" y="2083"/>
                  </a:lnTo>
                  <a:lnTo>
                    <a:pt x="1091" y="1463"/>
                  </a:lnTo>
                  <a:lnTo>
                    <a:pt x="446" y="2083"/>
                  </a:lnTo>
                  <a:lnTo>
                    <a:pt x="75" y="1711"/>
                  </a:lnTo>
                  <a:lnTo>
                    <a:pt x="719" y="1091"/>
                  </a:lnTo>
                  <a:lnTo>
                    <a:pt x="75" y="447"/>
                  </a:lnTo>
                  <a:lnTo>
                    <a:pt x="446" y="75"/>
                  </a:lnTo>
                  <a:lnTo>
                    <a:pt x="1091" y="694"/>
                  </a:lnTo>
                  <a:lnTo>
                    <a:pt x="1711" y="75"/>
                  </a:lnTo>
                  <a:close/>
                  <a:moveTo>
                    <a:pt x="446" y="0"/>
                  </a:moveTo>
                  <a:lnTo>
                    <a:pt x="0" y="447"/>
                  </a:lnTo>
                  <a:lnTo>
                    <a:pt x="620" y="1091"/>
                  </a:lnTo>
                  <a:lnTo>
                    <a:pt x="0" y="1711"/>
                  </a:lnTo>
                  <a:lnTo>
                    <a:pt x="446" y="2182"/>
                  </a:lnTo>
                  <a:lnTo>
                    <a:pt x="1091" y="1537"/>
                  </a:lnTo>
                  <a:lnTo>
                    <a:pt x="1711" y="2182"/>
                  </a:lnTo>
                  <a:lnTo>
                    <a:pt x="2182" y="1711"/>
                  </a:lnTo>
                  <a:lnTo>
                    <a:pt x="1537" y="1091"/>
                  </a:lnTo>
                  <a:lnTo>
                    <a:pt x="2182" y="447"/>
                  </a:lnTo>
                  <a:lnTo>
                    <a:pt x="1711" y="0"/>
                  </a:lnTo>
                  <a:lnTo>
                    <a:pt x="1091" y="620"/>
                  </a:lnTo>
                  <a:lnTo>
                    <a:pt x="4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5" name="Google Shape;865;p29"/>
          <p:cNvSpPr/>
          <p:nvPr/>
        </p:nvSpPr>
        <p:spPr>
          <a:xfrm>
            <a:off x="5334105" y="250285"/>
            <a:ext cx="44043" cy="44043"/>
          </a:xfrm>
          <a:custGeom>
            <a:avLst/>
            <a:gdLst/>
            <a:ahLst/>
            <a:cxnLst/>
            <a:rect l="l" t="t" r="r" b="b"/>
            <a:pathLst>
              <a:path w="1339" h="1339" extrusionOk="0">
                <a:moveTo>
                  <a:pt x="669" y="74"/>
                </a:moveTo>
                <a:cubicBezTo>
                  <a:pt x="992" y="74"/>
                  <a:pt x="1264" y="347"/>
                  <a:pt x="1264" y="669"/>
                </a:cubicBezTo>
                <a:cubicBezTo>
                  <a:pt x="1264" y="992"/>
                  <a:pt x="992" y="1264"/>
                  <a:pt x="669" y="1264"/>
                </a:cubicBezTo>
                <a:cubicBezTo>
                  <a:pt x="347" y="1264"/>
                  <a:pt x="75" y="992"/>
                  <a:pt x="75" y="669"/>
                </a:cubicBezTo>
                <a:cubicBezTo>
                  <a:pt x="75" y="347"/>
                  <a:pt x="347" y="74"/>
                  <a:pt x="669" y="74"/>
                </a:cubicBezTo>
                <a:close/>
                <a:moveTo>
                  <a:pt x="669" y="0"/>
                </a:moveTo>
                <a:cubicBezTo>
                  <a:pt x="298" y="0"/>
                  <a:pt x="0" y="298"/>
                  <a:pt x="0" y="669"/>
                </a:cubicBezTo>
                <a:cubicBezTo>
                  <a:pt x="0" y="1041"/>
                  <a:pt x="298" y="1339"/>
                  <a:pt x="669" y="1339"/>
                </a:cubicBezTo>
                <a:cubicBezTo>
                  <a:pt x="1041" y="1339"/>
                  <a:pt x="1339" y="1041"/>
                  <a:pt x="1339" y="669"/>
                </a:cubicBezTo>
                <a:cubicBezTo>
                  <a:pt x="1339" y="298"/>
                  <a:pt x="1041"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6" name="Google Shape;866;p29"/>
          <p:cNvGrpSpPr/>
          <p:nvPr/>
        </p:nvGrpSpPr>
        <p:grpSpPr>
          <a:xfrm rot="5400000">
            <a:off x="8759277" y="1635682"/>
            <a:ext cx="260931" cy="140254"/>
            <a:chOff x="5472177" y="4686307"/>
            <a:chExt cx="260931" cy="140254"/>
          </a:xfrm>
        </p:grpSpPr>
        <p:sp>
          <p:nvSpPr>
            <p:cNvPr id="867" name="Google Shape;867;p29"/>
            <p:cNvSpPr/>
            <p:nvPr/>
          </p:nvSpPr>
          <p:spPr>
            <a:xfrm>
              <a:off x="5614037" y="4687919"/>
              <a:ext cx="119071" cy="137030"/>
            </a:xfrm>
            <a:custGeom>
              <a:avLst/>
              <a:gdLst/>
              <a:ahLst/>
              <a:cxnLst/>
              <a:rect l="l" t="t" r="r" b="b"/>
              <a:pathLst>
                <a:path w="3620" h="4166" extrusionOk="0">
                  <a:moveTo>
                    <a:pt x="0" y="1"/>
                  </a:moveTo>
                  <a:lnTo>
                    <a:pt x="2083" y="2083"/>
                  </a:lnTo>
                  <a:lnTo>
                    <a:pt x="0" y="4165"/>
                  </a:lnTo>
                  <a:lnTo>
                    <a:pt x="1537" y="4165"/>
                  </a:lnTo>
                  <a:lnTo>
                    <a:pt x="3620" y="2083"/>
                  </a:lnTo>
                  <a:lnTo>
                    <a:pt x="15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9"/>
            <p:cNvSpPr/>
            <p:nvPr/>
          </p:nvSpPr>
          <p:spPr>
            <a:xfrm>
              <a:off x="5490925" y="4687919"/>
              <a:ext cx="119071" cy="137030"/>
            </a:xfrm>
            <a:custGeom>
              <a:avLst/>
              <a:gdLst/>
              <a:ahLst/>
              <a:cxnLst/>
              <a:rect l="l" t="t" r="r" b="b"/>
              <a:pathLst>
                <a:path w="3620" h="4166" extrusionOk="0">
                  <a:moveTo>
                    <a:pt x="0" y="1"/>
                  </a:moveTo>
                  <a:lnTo>
                    <a:pt x="2083" y="2083"/>
                  </a:lnTo>
                  <a:lnTo>
                    <a:pt x="0" y="4165"/>
                  </a:lnTo>
                  <a:lnTo>
                    <a:pt x="1537" y="4165"/>
                  </a:lnTo>
                  <a:lnTo>
                    <a:pt x="3619" y="2083"/>
                  </a:lnTo>
                  <a:lnTo>
                    <a:pt x="15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9"/>
            <p:cNvSpPr/>
            <p:nvPr/>
          </p:nvSpPr>
          <p:spPr>
            <a:xfrm>
              <a:off x="5596111" y="4686307"/>
              <a:ext cx="125584" cy="140254"/>
            </a:xfrm>
            <a:custGeom>
              <a:avLst/>
              <a:gdLst/>
              <a:ahLst/>
              <a:cxnLst/>
              <a:rect l="l" t="t" r="r" b="b"/>
              <a:pathLst>
                <a:path w="3818" h="4264" extrusionOk="0">
                  <a:moveTo>
                    <a:pt x="1636" y="99"/>
                  </a:moveTo>
                  <a:lnTo>
                    <a:pt x="3669" y="2132"/>
                  </a:lnTo>
                  <a:lnTo>
                    <a:pt x="1636" y="4140"/>
                  </a:lnTo>
                  <a:lnTo>
                    <a:pt x="273" y="4140"/>
                  </a:lnTo>
                  <a:lnTo>
                    <a:pt x="2281" y="2132"/>
                  </a:lnTo>
                  <a:lnTo>
                    <a:pt x="273" y="99"/>
                  </a:lnTo>
                  <a:close/>
                  <a:moveTo>
                    <a:pt x="0" y="0"/>
                  </a:moveTo>
                  <a:lnTo>
                    <a:pt x="2132" y="2132"/>
                  </a:lnTo>
                  <a:lnTo>
                    <a:pt x="0" y="4264"/>
                  </a:lnTo>
                  <a:lnTo>
                    <a:pt x="1686" y="4264"/>
                  </a:lnTo>
                  <a:lnTo>
                    <a:pt x="3818" y="2132"/>
                  </a:lnTo>
                  <a:lnTo>
                    <a:pt x="16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9"/>
            <p:cNvSpPr/>
            <p:nvPr/>
          </p:nvSpPr>
          <p:spPr>
            <a:xfrm>
              <a:off x="5472177" y="4686307"/>
              <a:ext cx="126406" cy="140254"/>
            </a:xfrm>
            <a:custGeom>
              <a:avLst/>
              <a:gdLst/>
              <a:ahLst/>
              <a:cxnLst/>
              <a:rect l="l" t="t" r="r" b="b"/>
              <a:pathLst>
                <a:path w="3843" h="4264" extrusionOk="0">
                  <a:moveTo>
                    <a:pt x="1661" y="99"/>
                  </a:moveTo>
                  <a:lnTo>
                    <a:pt x="3669" y="2132"/>
                  </a:lnTo>
                  <a:lnTo>
                    <a:pt x="1661" y="4140"/>
                  </a:lnTo>
                  <a:lnTo>
                    <a:pt x="273" y="4140"/>
                  </a:lnTo>
                  <a:lnTo>
                    <a:pt x="2305" y="2132"/>
                  </a:lnTo>
                  <a:lnTo>
                    <a:pt x="273" y="99"/>
                  </a:lnTo>
                  <a:close/>
                  <a:moveTo>
                    <a:pt x="0" y="0"/>
                  </a:moveTo>
                  <a:lnTo>
                    <a:pt x="2132" y="2132"/>
                  </a:lnTo>
                  <a:lnTo>
                    <a:pt x="0" y="4264"/>
                  </a:lnTo>
                  <a:lnTo>
                    <a:pt x="1711" y="4264"/>
                  </a:lnTo>
                  <a:lnTo>
                    <a:pt x="3842" y="2132"/>
                  </a:lnTo>
                  <a:lnTo>
                    <a:pt x="17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1" name="Google Shape;871;p29"/>
          <p:cNvGrpSpPr/>
          <p:nvPr/>
        </p:nvGrpSpPr>
        <p:grpSpPr>
          <a:xfrm>
            <a:off x="3416306" y="504116"/>
            <a:ext cx="79139" cy="71771"/>
            <a:chOff x="5256081" y="3914154"/>
            <a:chExt cx="79139" cy="71771"/>
          </a:xfrm>
        </p:grpSpPr>
        <p:sp>
          <p:nvSpPr>
            <p:cNvPr id="872" name="Google Shape;872;p29"/>
            <p:cNvSpPr/>
            <p:nvPr/>
          </p:nvSpPr>
          <p:spPr>
            <a:xfrm>
              <a:off x="5266705" y="3914976"/>
              <a:ext cx="68515" cy="69337"/>
            </a:xfrm>
            <a:custGeom>
              <a:avLst/>
              <a:gdLst/>
              <a:ahLst/>
              <a:cxnLst/>
              <a:rect l="l" t="t" r="r" b="b"/>
              <a:pathLst>
                <a:path w="2083" h="2108" extrusionOk="0">
                  <a:moveTo>
                    <a:pt x="421" y="0"/>
                  </a:moveTo>
                  <a:lnTo>
                    <a:pt x="0" y="422"/>
                  </a:lnTo>
                  <a:lnTo>
                    <a:pt x="421" y="843"/>
                  </a:lnTo>
                  <a:lnTo>
                    <a:pt x="620" y="1066"/>
                  </a:lnTo>
                  <a:lnTo>
                    <a:pt x="421" y="1264"/>
                  </a:lnTo>
                  <a:lnTo>
                    <a:pt x="0" y="1686"/>
                  </a:lnTo>
                  <a:lnTo>
                    <a:pt x="421" y="2107"/>
                  </a:lnTo>
                  <a:lnTo>
                    <a:pt x="818" y="1686"/>
                  </a:lnTo>
                  <a:lnTo>
                    <a:pt x="1041" y="1488"/>
                  </a:lnTo>
                  <a:lnTo>
                    <a:pt x="1240" y="1686"/>
                  </a:lnTo>
                  <a:lnTo>
                    <a:pt x="1661" y="2107"/>
                  </a:lnTo>
                  <a:lnTo>
                    <a:pt x="2082" y="1686"/>
                  </a:lnTo>
                  <a:lnTo>
                    <a:pt x="1661" y="1264"/>
                  </a:lnTo>
                  <a:lnTo>
                    <a:pt x="1463" y="1066"/>
                  </a:lnTo>
                  <a:lnTo>
                    <a:pt x="1661" y="843"/>
                  </a:lnTo>
                  <a:lnTo>
                    <a:pt x="2082" y="422"/>
                  </a:lnTo>
                  <a:lnTo>
                    <a:pt x="1661" y="0"/>
                  </a:lnTo>
                  <a:lnTo>
                    <a:pt x="1240" y="422"/>
                  </a:lnTo>
                  <a:lnTo>
                    <a:pt x="1041" y="645"/>
                  </a:lnTo>
                  <a:lnTo>
                    <a:pt x="818" y="422"/>
                  </a:lnTo>
                  <a:lnTo>
                    <a:pt x="4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9"/>
            <p:cNvSpPr/>
            <p:nvPr/>
          </p:nvSpPr>
          <p:spPr>
            <a:xfrm>
              <a:off x="5256081" y="3914154"/>
              <a:ext cx="70982" cy="71771"/>
            </a:xfrm>
            <a:custGeom>
              <a:avLst/>
              <a:gdLst/>
              <a:ahLst/>
              <a:cxnLst/>
              <a:rect l="l" t="t" r="r" b="b"/>
              <a:pathLst>
                <a:path w="2158" h="2182" extrusionOk="0">
                  <a:moveTo>
                    <a:pt x="1711" y="75"/>
                  </a:moveTo>
                  <a:lnTo>
                    <a:pt x="2083" y="447"/>
                  </a:lnTo>
                  <a:lnTo>
                    <a:pt x="1463" y="1091"/>
                  </a:lnTo>
                  <a:lnTo>
                    <a:pt x="2083" y="1711"/>
                  </a:lnTo>
                  <a:lnTo>
                    <a:pt x="1711" y="2083"/>
                  </a:lnTo>
                  <a:lnTo>
                    <a:pt x="1067" y="1463"/>
                  </a:lnTo>
                  <a:lnTo>
                    <a:pt x="447" y="2083"/>
                  </a:lnTo>
                  <a:lnTo>
                    <a:pt x="75" y="1711"/>
                  </a:lnTo>
                  <a:lnTo>
                    <a:pt x="695" y="1091"/>
                  </a:lnTo>
                  <a:lnTo>
                    <a:pt x="75" y="447"/>
                  </a:lnTo>
                  <a:lnTo>
                    <a:pt x="447" y="75"/>
                  </a:lnTo>
                  <a:lnTo>
                    <a:pt x="1067" y="695"/>
                  </a:lnTo>
                  <a:lnTo>
                    <a:pt x="1711" y="75"/>
                  </a:lnTo>
                  <a:close/>
                  <a:moveTo>
                    <a:pt x="447" y="0"/>
                  </a:moveTo>
                  <a:lnTo>
                    <a:pt x="1" y="447"/>
                  </a:lnTo>
                  <a:lnTo>
                    <a:pt x="621" y="1091"/>
                  </a:lnTo>
                  <a:lnTo>
                    <a:pt x="1" y="1711"/>
                  </a:lnTo>
                  <a:lnTo>
                    <a:pt x="447" y="2182"/>
                  </a:lnTo>
                  <a:lnTo>
                    <a:pt x="1067" y="1537"/>
                  </a:lnTo>
                  <a:lnTo>
                    <a:pt x="1711" y="2182"/>
                  </a:lnTo>
                  <a:lnTo>
                    <a:pt x="2157" y="1711"/>
                  </a:lnTo>
                  <a:lnTo>
                    <a:pt x="1538" y="1091"/>
                  </a:lnTo>
                  <a:lnTo>
                    <a:pt x="2157" y="447"/>
                  </a:lnTo>
                  <a:lnTo>
                    <a:pt x="1711" y="0"/>
                  </a:lnTo>
                  <a:lnTo>
                    <a:pt x="1067" y="620"/>
                  </a:lnTo>
                  <a:lnTo>
                    <a:pt x="4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4" name="Google Shape;874;p29"/>
          <p:cNvSpPr/>
          <p:nvPr/>
        </p:nvSpPr>
        <p:spPr>
          <a:xfrm>
            <a:off x="5997253" y="5097217"/>
            <a:ext cx="44076" cy="44076"/>
          </a:xfrm>
          <a:custGeom>
            <a:avLst/>
            <a:gdLst/>
            <a:ahLst/>
            <a:cxnLst/>
            <a:rect l="l" t="t" r="r" b="b"/>
            <a:pathLst>
              <a:path w="1340" h="1340" extrusionOk="0">
                <a:moveTo>
                  <a:pt x="670" y="75"/>
                </a:moveTo>
                <a:cubicBezTo>
                  <a:pt x="992" y="75"/>
                  <a:pt x="1265" y="348"/>
                  <a:pt x="1265" y="670"/>
                </a:cubicBezTo>
                <a:cubicBezTo>
                  <a:pt x="1265" y="993"/>
                  <a:pt x="992" y="1265"/>
                  <a:pt x="670" y="1265"/>
                </a:cubicBezTo>
                <a:cubicBezTo>
                  <a:pt x="348" y="1265"/>
                  <a:pt x="75" y="993"/>
                  <a:pt x="75" y="670"/>
                </a:cubicBezTo>
                <a:cubicBezTo>
                  <a:pt x="75" y="348"/>
                  <a:pt x="348" y="75"/>
                  <a:pt x="670" y="75"/>
                </a:cubicBezTo>
                <a:close/>
                <a:moveTo>
                  <a:pt x="670" y="1"/>
                </a:moveTo>
                <a:cubicBezTo>
                  <a:pt x="298" y="1"/>
                  <a:pt x="1" y="298"/>
                  <a:pt x="1" y="670"/>
                </a:cubicBezTo>
                <a:cubicBezTo>
                  <a:pt x="1" y="1042"/>
                  <a:pt x="298" y="1340"/>
                  <a:pt x="670" y="1340"/>
                </a:cubicBezTo>
                <a:cubicBezTo>
                  <a:pt x="1042" y="1340"/>
                  <a:pt x="1339" y="1042"/>
                  <a:pt x="1339" y="670"/>
                </a:cubicBezTo>
                <a:cubicBezTo>
                  <a:pt x="1339" y="298"/>
                  <a:pt x="1042" y="1"/>
                  <a:pt x="6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5" name="Google Shape;875;p29"/>
          <p:cNvGrpSpPr/>
          <p:nvPr/>
        </p:nvGrpSpPr>
        <p:grpSpPr>
          <a:xfrm>
            <a:off x="1289381" y="540000"/>
            <a:ext cx="364505" cy="133774"/>
            <a:chOff x="4020531" y="4644700"/>
            <a:chExt cx="364505" cy="133774"/>
          </a:xfrm>
        </p:grpSpPr>
        <p:sp>
          <p:nvSpPr>
            <p:cNvPr id="876" name="Google Shape;876;p29"/>
            <p:cNvSpPr/>
            <p:nvPr/>
          </p:nvSpPr>
          <p:spPr>
            <a:xfrm>
              <a:off x="4272478" y="4647167"/>
              <a:ext cx="112558" cy="129662"/>
            </a:xfrm>
            <a:custGeom>
              <a:avLst/>
              <a:gdLst/>
              <a:ahLst/>
              <a:cxnLst/>
              <a:rect l="l" t="t" r="r" b="b"/>
              <a:pathLst>
                <a:path w="3422" h="3942" extrusionOk="0">
                  <a:moveTo>
                    <a:pt x="1" y="0"/>
                  </a:moveTo>
                  <a:lnTo>
                    <a:pt x="1959" y="1959"/>
                  </a:lnTo>
                  <a:lnTo>
                    <a:pt x="1" y="3942"/>
                  </a:lnTo>
                  <a:lnTo>
                    <a:pt x="1438" y="3942"/>
                  </a:lnTo>
                  <a:lnTo>
                    <a:pt x="3422" y="1959"/>
                  </a:lnTo>
                  <a:lnTo>
                    <a:pt x="143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9"/>
            <p:cNvSpPr/>
            <p:nvPr/>
          </p:nvSpPr>
          <p:spPr>
            <a:xfrm>
              <a:off x="4155056" y="4647167"/>
              <a:ext cx="112558" cy="129662"/>
            </a:xfrm>
            <a:custGeom>
              <a:avLst/>
              <a:gdLst/>
              <a:ahLst/>
              <a:cxnLst/>
              <a:rect l="l" t="t" r="r" b="b"/>
              <a:pathLst>
                <a:path w="3422" h="3942" extrusionOk="0">
                  <a:moveTo>
                    <a:pt x="1" y="0"/>
                  </a:moveTo>
                  <a:lnTo>
                    <a:pt x="1984" y="1959"/>
                  </a:lnTo>
                  <a:lnTo>
                    <a:pt x="1" y="3942"/>
                  </a:lnTo>
                  <a:lnTo>
                    <a:pt x="1464" y="3942"/>
                  </a:lnTo>
                  <a:lnTo>
                    <a:pt x="3422" y="1959"/>
                  </a:lnTo>
                  <a:lnTo>
                    <a:pt x="14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9"/>
            <p:cNvSpPr/>
            <p:nvPr/>
          </p:nvSpPr>
          <p:spPr>
            <a:xfrm>
              <a:off x="4037667" y="4647167"/>
              <a:ext cx="113380" cy="129662"/>
            </a:xfrm>
            <a:custGeom>
              <a:avLst/>
              <a:gdLst/>
              <a:ahLst/>
              <a:cxnLst/>
              <a:rect l="l" t="t" r="r" b="b"/>
              <a:pathLst>
                <a:path w="3447" h="3942" extrusionOk="0">
                  <a:moveTo>
                    <a:pt x="0" y="0"/>
                  </a:moveTo>
                  <a:lnTo>
                    <a:pt x="1983" y="1959"/>
                  </a:lnTo>
                  <a:lnTo>
                    <a:pt x="0" y="3942"/>
                  </a:lnTo>
                  <a:lnTo>
                    <a:pt x="1463" y="3942"/>
                  </a:lnTo>
                  <a:lnTo>
                    <a:pt x="3446" y="1959"/>
                  </a:lnTo>
                  <a:lnTo>
                    <a:pt x="14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9"/>
            <p:cNvSpPr/>
            <p:nvPr/>
          </p:nvSpPr>
          <p:spPr>
            <a:xfrm>
              <a:off x="4254552" y="4644700"/>
              <a:ext cx="119893" cy="133774"/>
            </a:xfrm>
            <a:custGeom>
              <a:avLst/>
              <a:gdLst/>
              <a:ahLst/>
              <a:cxnLst/>
              <a:rect l="l" t="t" r="r" b="b"/>
              <a:pathLst>
                <a:path w="3645" h="4067" extrusionOk="0">
                  <a:moveTo>
                    <a:pt x="1562" y="125"/>
                  </a:moveTo>
                  <a:lnTo>
                    <a:pt x="3496" y="2034"/>
                  </a:lnTo>
                  <a:lnTo>
                    <a:pt x="1562" y="3967"/>
                  </a:lnTo>
                  <a:lnTo>
                    <a:pt x="273" y="3967"/>
                  </a:lnTo>
                  <a:lnTo>
                    <a:pt x="2182" y="2034"/>
                  </a:lnTo>
                  <a:lnTo>
                    <a:pt x="273" y="125"/>
                  </a:lnTo>
                  <a:close/>
                  <a:moveTo>
                    <a:pt x="0" y="1"/>
                  </a:moveTo>
                  <a:lnTo>
                    <a:pt x="2033" y="2034"/>
                  </a:lnTo>
                  <a:lnTo>
                    <a:pt x="0" y="4066"/>
                  </a:lnTo>
                  <a:lnTo>
                    <a:pt x="1612" y="4066"/>
                  </a:lnTo>
                  <a:lnTo>
                    <a:pt x="3644" y="2034"/>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9"/>
            <p:cNvSpPr/>
            <p:nvPr/>
          </p:nvSpPr>
          <p:spPr>
            <a:xfrm>
              <a:off x="4137131" y="4644700"/>
              <a:ext cx="119893" cy="133774"/>
            </a:xfrm>
            <a:custGeom>
              <a:avLst/>
              <a:gdLst/>
              <a:ahLst/>
              <a:cxnLst/>
              <a:rect l="l" t="t" r="r" b="b"/>
              <a:pathLst>
                <a:path w="3645" h="4067" extrusionOk="0">
                  <a:moveTo>
                    <a:pt x="1587" y="125"/>
                  </a:moveTo>
                  <a:lnTo>
                    <a:pt x="3496" y="2034"/>
                  </a:lnTo>
                  <a:lnTo>
                    <a:pt x="1587" y="3967"/>
                  </a:lnTo>
                  <a:lnTo>
                    <a:pt x="273" y="3967"/>
                  </a:lnTo>
                  <a:lnTo>
                    <a:pt x="2182" y="2034"/>
                  </a:lnTo>
                  <a:lnTo>
                    <a:pt x="273" y="125"/>
                  </a:lnTo>
                  <a:close/>
                  <a:moveTo>
                    <a:pt x="1" y="1"/>
                  </a:moveTo>
                  <a:lnTo>
                    <a:pt x="2033" y="2034"/>
                  </a:lnTo>
                  <a:lnTo>
                    <a:pt x="1" y="4066"/>
                  </a:lnTo>
                  <a:lnTo>
                    <a:pt x="1612" y="4066"/>
                  </a:lnTo>
                  <a:lnTo>
                    <a:pt x="3645" y="2034"/>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9"/>
            <p:cNvSpPr/>
            <p:nvPr/>
          </p:nvSpPr>
          <p:spPr>
            <a:xfrm>
              <a:off x="4020531" y="4644700"/>
              <a:ext cx="119893" cy="133774"/>
            </a:xfrm>
            <a:custGeom>
              <a:avLst/>
              <a:gdLst/>
              <a:ahLst/>
              <a:cxnLst/>
              <a:rect l="l" t="t" r="r" b="b"/>
              <a:pathLst>
                <a:path w="3645" h="4067" extrusionOk="0">
                  <a:moveTo>
                    <a:pt x="1562" y="125"/>
                  </a:moveTo>
                  <a:lnTo>
                    <a:pt x="3471" y="2034"/>
                  </a:lnTo>
                  <a:lnTo>
                    <a:pt x="1562" y="3967"/>
                  </a:lnTo>
                  <a:lnTo>
                    <a:pt x="249" y="3967"/>
                  </a:lnTo>
                  <a:lnTo>
                    <a:pt x="2182" y="2034"/>
                  </a:lnTo>
                  <a:lnTo>
                    <a:pt x="249" y="125"/>
                  </a:lnTo>
                  <a:close/>
                  <a:moveTo>
                    <a:pt x="1" y="1"/>
                  </a:moveTo>
                  <a:lnTo>
                    <a:pt x="2033" y="2034"/>
                  </a:lnTo>
                  <a:lnTo>
                    <a:pt x="1" y="4066"/>
                  </a:lnTo>
                  <a:lnTo>
                    <a:pt x="1612" y="4066"/>
                  </a:lnTo>
                  <a:lnTo>
                    <a:pt x="3645" y="2034"/>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2" name="Google Shape;882;p29"/>
          <p:cNvGrpSpPr/>
          <p:nvPr/>
        </p:nvGrpSpPr>
        <p:grpSpPr>
          <a:xfrm>
            <a:off x="2896143" y="4943944"/>
            <a:ext cx="79961" cy="71804"/>
            <a:chOff x="2896143" y="4943944"/>
            <a:chExt cx="79961" cy="71804"/>
          </a:xfrm>
        </p:grpSpPr>
        <p:sp>
          <p:nvSpPr>
            <p:cNvPr id="883" name="Google Shape;883;p29"/>
            <p:cNvSpPr/>
            <p:nvPr/>
          </p:nvSpPr>
          <p:spPr>
            <a:xfrm>
              <a:off x="2896143" y="4945588"/>
              <a:ext cx="69337" cy="68515"/>
            </a:xfrm>
            <a:custGeom>
              <a:avLst/>
              <a:gdLst/>
              <a:ahLst/>
              <a:cxnLst/>
              <a:rect l="l" t="t" r="r" b="b"/>
              <a:pathLst>
                <a:path w="2108" h="2083" extrusionOk="0">
                  <a:moveTo>
                    <a:pt x="422" y="0"/>
                  </a:moveTo>
                  <a:lnTo>
                    <a:pt x="1" y="422"/>
                  </a:lnTo>
                  <a:lnTo>
                    <a:pt x="422" y="843"/>
                  </a:lnTo>
                  <a:lnTo>
                    <a:pt x="645" y="1041"/>
                  </a:lnTo>
                  <a:lnTo>
                    <a:pt x="422" y="1264"/>
                  </a:lnTo>
                  <a:lnTo>
                    <a:pt x="1" y="1686"/>
                  </a:lnTo>
                  <a:lnTo>
                    <a:pt x="422" y="2082"/>
                  </a:lnTo>
                  <a:lnTo>
                    <a:pt x="844" y="1686"/>
                  </a:lnTo>
                  <a:lnTo>
                    <a:pt x="1067" y="1463"/>
                  </a:lnTo>
                  <a:lnTo>
                    <a:pt x="1265" y="1686"/>
                  </a:lnTo>
                  <a:lnTo>
                    <a:pt x="1686" y="2082"/>
                  </a:lnTo>
                  <a:lnTo>
                    <a:pt x="2108" y="1686"/>
                  </a:lnTo>
                  <a:lnTo>
                    <a:pt x="1686" y="1264"/>
                  </a:lnTo>
                  <a:lnTo>
                    <a:pt x="1488" y="1041"/>
                  </a:lnTo>
                  <a:lnTo>
                    <a:pt x="1686" y="843"/>
                  </a:lnTo>
                  <a:lnTo>
                    <a:pt x="2108" y="422"/>
                  </a:lnTo>
                  <a:lnTo>
                    <a:pt x="1686" y="0"/>
                  </a:lnTo>
                  <a:lnTo>
                    <a:pt x="1265" y="422"/>
                  </a:lnTo>
                  <a:lnTo>
                    <a:pt x="1067" y="620"/>
                  </a:lnTo>
                  <a:lnTo>
                    <a:pt x="844" y="422"/>
                  </a:lnTo>
                  <a:lnTo>
                    <a:pt x="4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9"/>
            <p:cNvSpPr/>
            <p:nvPr/>
          </p:nvSpPr>
          <p:spPr>
            <a:xfrm>
              <a:off x="2904300" y="4943944"/>
              <a:ext cx="71804" cy="71804"/>
            </a:xfrm>
            <a:custGeom>
              <a:avLst/>
              <a:gdLst/>
              <a:ahLst/>
              <a:cxnLst/>
              <a:rect l="l" t="t" r="r" b="b"/>
              <a:pathLst>
                <a:path w="2183" h="2183" extrusionOk="0">
                  <a:moveTo>
                    <a:pt x="1736" y="100"/>
                  </a:moveTo>
                  <a:lnTo>
                    <a:pt x="2108" y="472"/>
                  </a:lnTo>
                  <a:lnTo>
                    <a:pt x="1463" y="1091"/>
                  </a:lnTo>
                  <a:lnTo>
                    <a:pt x="2108" y="1736"/>
                  </a:lnTo>
                  <a:lnTo>
                    <a:pt x="1736" y="2108"/>
                  </a:lnTo>
                  <a:lnTo>
                    <a:pt x="1091" y="1463"/>
                  </a:lnTo>
                  <a:lnTo>
                    <a:pt x="472" y="2108"/>
                  </a:lnTo>
                  <a:lnTo>
                    <a:pt x="100" y="1736"/>
                  </a:lnTo>
                  <a:lnTo>
                    <a:pt x="720" y="1091"/>
                  </a:lnTo>
                  <a:lnTo>
                    <a:pt x="100" y="472"/>
                  </a:lnTo>
                  <a:lnTo>
                    <a:pt x="472" y="100"/>
                  </a:lnTo>
                  <a:lnTo>
                    <a:pt x="1091" y="719"/>
                  </a:lnTo>
                  <a:lnTo>
                    <a:pt x="1736" y="100"/>
                  </a:lnTo>
                  <a:close/>
                  <a:moveTo>
                    <a:pt x="472" y="1"/>
                  </a:moveTo>
                  <a:lnTo>
                    <a:pt x="1" y="472"/>
                  </a:lnTo>
                  <a:lnTo>
                    <a:pt x="645" y="1091"/>
                  </a:lnTo>
                  <a:lnTo>
                    <a:pt x="1" y="1736"/>
                  </a:lnTo>
                  <a:lnTo>
                    <a:pt x="472" y="2182"/>
                  </a:lnTo>
                  <a:lnTo>
                    <a:pt x="1091" y="1562"/>
                  </a:lnTo>
                  <a:lnTo>
                    <a:pt x="1736" y="2182"/>
                  </a:lnTo>
                  <a:lnTo>
                    <a:pt x="2182" y="1736"/>
                  </a:lnTo>
                  <a:lnTo>
                    <a:pt x="1562" y="1091"/>
                  </a:lnTo>
                  <a:lnTo>
                    <a:pt x="2182" y="472"/>
                  </a:lnTo>
                  <a:lnTo>
                    <a:pt x="1736" y="1"/>
                  </a:lnTo>
                  <a:lnTo>
                    <a:pt x="1091" y="645"/>
                  </a:lnTo>
                  <a:lnTo>
                    <a:pt x="4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5" name="Google Shape;885;p29"/>
          <p:cNvSpPr/>
          <p:nvPr/>
        </p:nvSpPr>
        <p:spPr>
          <a:xfrm>
            <a:off x="43097" y="2042934"/>
            <a:ext cx="44076" cy="44043"/>
          </a:xfrm>
          <a:custGeom>
            <a:avLst/>
            <a:gdLst/>
            <a:ahLst/>
            <a:cxnLst/>
            <a:rect l="l" t="t" r="r" b="b"/>
            <a:pathLst>
              <a:path w="1340" h="1339" extrusionOk="0">
                <a:moveTo>
                  <a:pt x="670" y="74"/>
                </a:moveTo>
                <a:cubicBezTo>
                  <a:pt x="992" y="74"/>
                  <a:pt x="1265" y="347"/>
                  <a:pt x="1265" y="669"/>
                </a:cubicBezTo>
                <a:cubicBezTo>
                  <a:pt x="1265" y="992"/>
                  <a:pt x="992" y="1264"/>
                  <a:pt x="670" y="1264"/>
                </a:cubicBezTo>
                <a:cubicBezTo>
                  <a:pt x="348" y="1264"/>
                  <a:pt x="75" y="992"/>
                  <a:pt x="75" y="669"/>
                </a:cubicBezTo>
                <a:cubicBezTo>
                  <a:pt x="75" y="347"/>
                  <a:pt x="348" y="74"/>
                  <a:pt x="670" y="74"/>
                </a:cubicBezTo>
                <a:close/>
                <a:moveTo>
                  <a:pt x="670" y="0"/>
                </a:moveTo>
                <a:cubicBezTo>
                  <a:pt x="298" y="0"/>
                  <a:pt x="1" y="298"/>
                  <a:pt x="1" y="669"/>
                </a:cubicBezTo>
                <a:cubicBezTo>
                  <a:pt x="1" y="1041"/>
                  <a:pt x="298" y="1339"/>
                  <a:pt x="670" y="1339"/>
                </a:cubicBezTo>
                <a:cubicBezTo>
                  <a:pt x="1042" y="1339"/>
                  <a:pt x="1340" y="1041"/>
                  <a:pt x="1340" y="669"/>
                </a:cubicBezTo>
                <a:cubicBezTo>
                  <a:pt x="1340" y="298"/>
                  <a:pt x="1042" y="0"/>
                  <a:pt x="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70966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1053"/>
        <p:cNvGrpSpPr/>
        <p:nvPr/>
      </p:nvGrpSpPr>
      <p:grpSpPr>
        <a:xfrm>
          <a:off x="0" y="0"/>
          <a:ext cx="0" cy="0"/>
          <a:chOff x="0" y="0"/>
          <a:chExt cx="0" cy="0"/>
        </a:xfrm>
      </p:grpSpPr>
      <p:sp>
        <p:nvSpPr>
          <p:cNvPr id="1054" name="Google Shape;1054;p33"/>
          <p:cNvSpPr txBox="1">
            <a:spLocks noGrp="1"/>
          </p:cNvSpPr>
          <p:nvPr>
            <p:ph type="title"/>
          </p:nvPr>
        </p:nvSpPr>
        <p:spPr>
          <a:xfrm>
            <a:off x="720000" y="1566313"/>
            <a:ext cx="3768900" cy="12621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7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55" name="Google Shape;1055;p33"/>
          <p:cNvSpPr txBox="1">
            <a:spLocks noGrp="1"/>
          </p:cNvSpPr>
          <p:nvPr>
            <p:ph type="subTitle" idx="1"/>
          </p:nvPr>
        </p:nvSpPr>
        <p:spPr>
          <a:xfrm>
            <a:off x="720000" y="2828613"/>
            <a:ext cx="3768900" cy="7434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Open Sans Medium"/>
                <a:ea typeface="Open Sans Medium"/>
                <a:cs typeface="Open Sans Medium"/>
                <a:sym typeface="Open Sans Medium"/>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56" name="Google Shape;1056;p33"/>
          <p:cNvSpPr/>
          <p:nvPr/>
        </p:nvSpPr>
        <p:spPr>
          <a:xfrm rot="3600074">
            <a:off x="132881" y="-324595"/>
            <a:ext cx="688183" cy="1334825"/>
          </a:xfrm>
          <a:custGeom>
            <a:avLst/>
            <a:gdLst/>
            <a:ahLst/>
            <a:cxnLst/>
            <a:rect l="l" t="t" r="r" b="b"/>
            <a:pathLst>
              <a:path w="20923" h="40583" extrusionOk="0">
                <a:moveTo>
                  <a:pt x="11696" y="1"/>
                </a:moveTo>
                <a:cubicBezTo>
                  <a:pt x="11457" y="1"/>
                  <a:pt x="11218" y="26"/>
                  <a:pt x="10982" y="80"/>
                </a:cubicBezTo>
                <a:cubicBezTo>
                  <a:pt x="10040" y="303"/>
                  <a:pt x="9222" y="923"/>
                  <a:pt x="8627" y="1691"/>
                </a:cubicBezTo>
                <a:cubicBezTo>
                  <a:pt x="6644" y="4146"/>
                  <a:pt x="6842" y="7641"/>
                  <a:pt x="7164" y="10764"/>
                </a:cubicBezTo>
                <a:cubicBezTo>
                  <a:pt x="7462" y="13888"/>
                  <a:pt x="7710" y="17358"/>
                  <a:pt x="5801" y="19862"/>
                </a:cubicBezTo>
                <a:cubicBezTo>
                  <a:pt x="4884" y="21102"/>
                  <a:pt x="3520" y="21944"/>
                  <a:pt x="2504" y="23110"/>
                </a:cubicBezTo>
                <a:cubicBezTo>
                  <a:pt x="25" y="25960"/>
                  <a:pt x="0" y="30373"/>
                  <a:pt x="1611" y="33794"/>
                </a:cubicBezTo>
                <a:cubicBezTo>
                  <a:pt x="3074" y="36942"/>
                  <a:pt x="5925" y="39545"/>
                  <a:pt x="9321" y="40338"/>
                </a:cubicBezTo>
                <a:cubicBezTo>
                  <a:pt x="10021" y="40502"/>
                  <a:pt x="10740" y="40582"/>
                  <a:pt x="11460" y="40582"/>
                </a:cubicBezTo>
                <a:cubicBezTo>
                  <a:pt x="14236" y="40582"/>
                  <a:pt x="17018" y="39389"/>
                  <a:pt x="18691" y="37165"/>
                </a:cubicBezTo>
                <a:cubicBezTo>
                  <a:pt x="20104" y="35281"/>
                  <a:pt x="20625" y="32877"/>
                  <a:pt x="20798" y="30522"/>
                </a:cubicBezTo>
                <a:cubicBezTo>
                  <a:pt x="20922" y="29009"/>
                  <a:pt x="20898" y="27473"/>
                  <a:pt x="20551" y="26010"/>
                </a:cubicBezTo>
                <a:cubicBezTo>
                  <a:pt x="20204" y="24448"/>
                  <a:pt x="19460" y="22986"/>
                  <a:pt x="18865" y="21523"/>
                </a:cubicBezTo>
                <a:cubicBezTo>
                  <a:pt x="17105" y="17259"/>
                  <a:pt x="16212" y="12673"/>
                  <a:pt x="16237" y="8087"/>
                </a:cubicBezTo>
                <a:cubicBezTo>
                  <a:pt x="16237" y="6352"/>
                  <a:pt x="16832" y="4369"/>
                  <a:pt x="15989" y="2807"/>
                </a:cubicBezTo>
                <a:cubicBezTo>
                  <a:pt x="15183" y="1346"/>
                  <a:pt x="13437" y="1"/>
                  <a:pt x="116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3"/>
          <p:cNvSpPr/>
          <p:nvPr/>
        </p:nvSpPr>
        <p:spPr>
          <a:xfrm rot="3600074">
            <a:off x="11549" y="-218952"/>
            <a:ext cx="539811" cy="1332325"/>
          </a:xfrm>
          <a:custGeom>
            <a:avLst/>
            <a:gdLst/>
            <a:ahLst/>
            <a:cxnLst/>
            <a:rect l="l" t="t" r="r" b="b"/>
            <a:pathLst>
              <a:path w="16412" h="40507" fill="none" extrusionOk="0">
                <a:moveTo>
                  <a:pt x="4884" y="1512"/>
                </a:moveTo>
                <a:cubicBezTo>
                  <a:pt x="2281" y="2727"/>
                  <a:pt x="447" y="5429"/>
                  <a:pt x="273" y="8305"/>
                </a:cubicBezTo>
                <a:cubicBezTo>
                  <a:pt x="1" y="12618"/>
                  <a:pt x="3149" y="16337"/>
                  <a:pt x="4488" y="20452"/>
                </a:cubicBezTo>
                <a:cubicBezTo>
                  <a:pt x="5430" y="23426"/>
                  <a:pt x="5430" y="26699"/>
                  <a:pt x="4463" y="29673"/>
                </a:cubicBezTo>
                <a:cubicBezTo>
                  <a:pt x="4091" y="30814"/>
                  <a:pt x="3595" y="31904"/>
                  <a:pt x="3372" y="33070"/>
                </a:cubicBezTo>
                <a:cubicBezTo>
                  <a:pt x="3025" y="34854"/>
                  <a:pt x="3397" y="36813"/>
                  <a:pt x="4512" y="38251"/>
                </a:cubicBezTo>
                <a:cubicBezTo>
                  <a:pt x="5653" y="39664"/>
                  <a:pt x="7562" y="40506"/>
                  <a:pt x="9346" y="40209"/>
                </a:cubicBezTo>
                <a:cubicBezTo>
                  <a:pt x="10264" y="40035"/>
                  <a:pt x="11131" y="39614"/>
                  <a:pt x="11875" y="39069"/>
                </a:cubicBezTo>
                <a:cubicBezTo>
                  <a:pt x="15296" y="36565"/>
                  <a:pt x="16411" y="31855"/>
                  <a:pt x="15990" y="27641"/>
                </a:cubicBezTo>
                <a:cubicBezTo>
                  <a:pt x="15544" y="23426"/>
                  <a:pt x="13858" y="19435"/>
                  <a:pt x="12693" y="15370"/>
                </a:cubicBezTo>
                <a:cubicBezTo>
                  <a:pt x="11528" y="11230"/>
                  <a:pt x="11751" y="7908"/>
                  <a:pt x="12272" y="3744"/>
                </a:cubicBezTo>
                <a:cubicBezTo>
                  <a:pt x="12743" y="0"/>
                  <a:pt x="7239" y="397"/>
                  <a:pt x="4884" y="1512"/>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3"/>
          <p:cNvSpPr/>
          <p:nvPr/>
        </p:nvSpPr>
        <p:spPr>
          <a:xfrm rot="-1799951">
            <a:off x="8193632" y="4109641"/>
            <a:ext cx="1233334" cy="1114240"/>
          </a:xfrm>
          <a:custGeom>
            <a:avLst/>
            <a:gdLst/>
            <a:ahLst/>
            <a:cxnLst/>
            <a:rect l="l" t="t" r="r" b="b"/>
            <a:pathLst>
              <a:path w="30022" h="27123" extrusionOk="0">
                <a:moveTo>
                  <a:pt x="21046" y="0"/>
                </a:moveTo>
                <a:cubicBezTo>
                  <a:pt x="20114" y="0"/>
                  <a:pt x="19149" y="318"/>
                  <a:pt x="18618" y="989"/>
                </a:cubicBezTo>
                <a:cubicBezTo>
                  <a:pt x="17626" y="2204"/>
                  <a:pt x="18246" y="4088"/>
                  <a:pt x="17502" y="5476"/>
                </a:cubicBezTo>
                <a:cubicBezTo>
                  <a:pt x="16759" y="6815"/>
                  <a:pt x="14999" y="7187"/>
                  <a:pt x="13486" y="7410"/>
                </a:cubicBezTo>
                <a:cubicBezTo>
                  <a:pt x="11949" y="7658"/>
                  <a:pt x="10214" y="8079"/>
                  <a:pt x="9545" y="9467"/>
                </a:cubicBezTo>
                <a:cubicBezTo>
                  <a:pt x="9123" y="10335"/>
                  <a:pt x="9272" y="11401"/>
                  <a:pt x="8826" y="12269"/>
                </a:cubicBezTo>
                <a:cubicBezTo>
                  <a:pt x="8132" y="13657"/>
                  <a:pt x="6322" y="14004"/>
                  <a:pt x="4760" y="14103"/>
                </a:cubicBezTo>
                <a:cubicBezTo>
                  <a:pt x="3199" y="14202"/>
                  <a:pt x="1389" y="14376"/>
                  <a:pt x="521" y="15690"/>
                </a:cubicBezTo>
                <a:cubicBezTo>
                  <a:pt x="100" y="16309"/>
                  <a:pt x="1" y="17078"/>
                  <a:pt x="1" y="17822"/>
                </a:cubicBezTo>
                <a:cubicBezTo>
                  <a:pt x="50" y="20995"/>
                  <a:pt x="2306" y="23845"/>
                  <a:pt x="5107" y="25333"/>
                </a:cubicBezTo>
                <a:cubicBezTo>
                  <a:pt x="7766" y="26732"/>
                  <a:pt x="10820" y="27122"/>
                  <a:pt x="13814" y="27122"/>
                </a:cubicBezTo>
                <a:cubicBezTo>
                  <a:pt x="14003" y="27122"/>
                  <a:pt x="14191" y="27121"/>
                  <a:pt x="14379" y="27118"/>
                </a:cubicBezTo>
                <a:cubicBezTo>
                  <a:pt x="16164" y="27093"/>
                  <a:pt x="17949" y="26969"/>
                  <a:pt x="19659" y="26473"/>
                </a:cubicBezTo>
                <a:cubicBezTo>
                  <a:pt x="21047" y="26076"/>
                  <a:pt x="22386" y="25407"/>
                  <a:pt x="23650" y="24663"/>
                </a:cubicBezTo>
                <a:cubicBezTo>
                  <a:pt x="25385" y="23622"/>
                  <a:pt x="27071" y="22358"/>
                  <a:pt x="28137" y="20623"/>
                </a:cubicBezTo>
                <a:cubicBezTo>
                  <a:pt x="29104" y="19111"/>
                  <a:pt x="29550" y="17326"/>
                  <a:pt x="29798" y="15541"/>
                </a:cubicBezTo>
                <a:cubicBezTo>
                  <a:pt x="29947" y="14277"/>
                  <a:pt x="30021" y="13012"/>
                  <a:pt x="29848" y="11748"/>
                </a:cubicBezTo>
                <a:cubicBezTo>
                  <a:pt x="29377" y="8327"/>
                  <a:pt x="27294" y="5427"/>
                  <a:pt x="25063" y="2898"/>
                </a:cubicBezTo>
                <a:cubicBezTo>
                  <a:pt x="24344" y="2080"/>
                  <a:pt x="23576" y="791"/>
                  <a:pt x="22559" y="320"/>
                </a:cubicBezTo>
                <a:cubicBezTo>
                  <a:pt x="22129" y="109"/>
                  <a:pt x="21593" y="0"/>
                  <a:pt x="210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3"/>
          <p:cNvSpPr/>
          <p:nvPr/>
        </p:nvSpPr>
        <p:spPr>
          <a:xfrm rot="-1799951">
            <a:off x="7997095" y="4262128"/>
            <a:ext cx="1332052" cy="863605"/>
          </a:xfrm>
          <a:custGeom>
            <a:avLst/>
            <a:gdLst/>
            <a:ahLst/>
            <a:cxnLst/>
            <a:rect l="l" t="t" r="r" b="b"/>
            <a:pathLst>
              <a:path w="32425" h="21022" fill="none" extrusionOk="0">
                <a:moveTo>
                  <a:pt x="18121" y="3545"/>
                </a:moveTo>
                <a:cubicBezTo>
                  <a:pt x="17155" y="5380"/>
                  <a:pt x="17750" y="7784"/>
                  <a:pt x="16584" y="9470"/>
                </a:cubicBezTo>
                <a:cubicBezTo>
                  <a:pt x="15345" y="11280"/>
                  <a:pt x="12717" y="11379"/>
                  <a:pt x="10561" y="10932"/>
                </a:cubicBezTo>
                <a:cubicBezTo>
                  <a:pt x="8429" y="10486"/>
                  <a:pt x="6222" y="9643"/>
                  <a:pt x="4115" y="10189"/>
                </a:cubicBezTo>
                <a:cubicBezTo>
                  <a:pt x="2479" y="10610"/>
                  <a:pt x="1091" y="11874"/>
                  <a:pt x="546" y="13461"/>
                </a:cubicBezTo>
                <a:cubicBezTo>
                  <a:pt x="0" y="15048"/>
                  <a:pt x="273" y="16907"/>
                  <a:pt x="1289" y="18245"/>
                </a:cubicBezTo>
                <a:cubicBezTo>
                  <a:pt x="2727" y="20179"/>
                  <a:pt x="5330" y="20848"/>
                  <a:pt x="7735" y="20947"/>
                </a:cubicBezTo>
                <a:cubicBezTo>
                  <a:pt x="9371" y="21022"/>
                  <a:pt x="11032" y="20873"/>
                  <a:pt x="12569" y="20352"/>
                </a:cubicBezTo>
                <a:cubicBezTo>
                  <a:pt x="14527" y="19708"/>
                  <a:pt x="16287" y="18444"/>
                  <a:pt x="18320" y="18221"/>
                </a:cubicBezTo>
                <a:cubicBezTo>
                  <a:pt x="20352" y="18022"/>
                  <a:pt x="22311" y="18840"/>
                  <a:pt x="24269" y="19386"/>
                </a:cubicBezTo>
                <a:cubicBezTo>
                  <a:pt x="26228" y="19931"/>
                  <a:pt x="28508" y="20154"/>
                  <a:pt x="30144" y="18964"/>
                </a:cubicBezTo>
                <a:cubicBezTo>
                  <a:pt x="31657" y="17824"/>
                  <a:pt x="32177" y="15791"/>
                  <a:pt x="32276" y="13907"/>
                </a:cubicBezTo>
                <a:cubicBezTo>
                  <a:pt x="32425" y="11156"/>
                  <a:pt x="31161" y="9990"/>
                  <a:pt x="29723" y="7883"/>
                </a:cubicBezTo>
                <a:cubicBezTo>
                  <a:pt x="28880" y="6619"/>
                  <a:pt x="28806" y="5057"/>
                  <a:pt x="27963" y="3843"/>
                </a:cubicBezTo>
                <a:cubicBezTo>
                  <a:pt x="25980" y="893"/>
                  <a:pt x="19981" y="0"/>
                  <a:pt x="18121" y="3545"/>
                </a:cubicBezTo>
                <a:close/>
              </a:path>
            </a:pathLst>
          </a:custGeom>
          <a:noFill/>
          <a:ln w="4950"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3"/>
          <p:cNvSpPr/>
          <p:nvPr/>
        </p:nvSpPr>
        <p:spPr>
          <a:xfrm rot="8100000">
            <a:off x="132942" y="3888512"/>
            <a:ext cx="802470" cy="1556499"/>
          </a:xfrm>
          <a:custGeom>
            <a:avLst/>
            <a:gdLst/>
            <a:ahLst/>
            <a:cxnLst/>
            <a:rect l="l" t="t" r="r" b="b"/>
            <a:pathLst>
              <a:path w="20923" h="40583" extrusionOk="0">
                <a:moveTo>
                  <a:pt x="11696" y="1"/>
                </a:moveTo>
                <a:cubicBezTo>
                  <a:pt x="11457" y="1"/>
                  <a:pt x="11218" y="26"/>
                  <a:pt x="10982" y="80"/>
                </a:cubicBezTo>
                <a:cubicBezTo>
                  <a:pt x="10040" y="303"/>
                  <a:pt x="9222" y="923"/>
                  <a:pt x="8627" y="1691"/>
                </a:cubicBezTo>
                <a:cubicBezTo>
                  <a:pt x="6644" y="4146"/>
                  <a:pt x="6842" y="7641"/>
                  <a:pt x="7164" y="10764"/>
                </a:cubicBezTo>
                <a:cubicBezTo>
                  <a:pt x="7462" y="13888"/>
                  <a:pt x="7710" y="17358"/>
                  <a:pt x="5801" y="19862"/>
                </a:cubicBezTo>
                <a:cubicBezTo>
                  <a:pt x="4884" y="21102"/>
                  <a:pt x="3520" y="21944"/>
                  <a:pt x="2504" y="23110"/>
                </a:cubicBezTo>
                <a:cubicBezTo>
                  <a:pt x="25" y="25960"/>
                  <a:pt x="0" y="30373"/>
                  <a:pt x="1611" y="33794"/>
                </a:cubicBezTo>
                <a:cubicBezTo>
                  <a:pt x="3074" y="36942"/>
                  <a:pt x="5925" y="39545"/>
                  <a:pt x="9321" y="40338"/>
                </a:cubicBezTo>
                <a:cubicBezTo>
                  <a:pt x="10021" y="40502"/>
                  <a:pt x="10740" y="40582"/>
                  <a:pt x="11460" y="40582"/>
                </a:cubicBezTo>
                <a:cubicBezTo>
                  <a:pt x="14236" y="40582"/>
                  <a:pt x="17018" y="39389"/>
                  <a:pt x="18691" y="37165"/>
                </a:cubicBezTo>
                <a:cubicBezTo>
                  <a:pt x="20104" y="35281"/>
                  <a:pt x="20625" y="32877"/>
                  <a:pt x="20798" y="30522"/>
                </a:cubicBezTo>
                <a:cubicBezTo>
                  <a:pt x="20922" y="29009"/>
                  <a:pt x="20898" y="27473"/>
                  <a:pt x="20551" y="26010"/>
                </a:cubicBezTo>
                <a:cubicBezTo>
                  <a:pt x="20204" y="24448"/>
                  <a:pt x="19460" y="22986"/>
                  <a:pt x="18865" y="21523"/>
                </a:cubicBezTo>
                <a:cubicBezTo>
                  <a:pt x="17105" y="17259"/>
                  <a:pt x="16212" y="12673"/>
                  <a:pt x="16237" y="8087"/>
                </a:cubicBezTo>
                <a:cubicBezTo>
                  <a:pt x="16237" y="6352"/>
                  <a:pt x="16832" y="4369"/>
                  <a:pt x="15989" y="2807"/>
                </a:cubicBezTo>
                <a:cubicBezTo>
                  <a:pt x="15183" y="1346"/>
                  <a:pt x="13437" y="1"/>
                  <a:pt x="116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3"/>
          <p:cNvSpPr/>
          <p:nvPr/>
        </p:nvSpPr>
        <p:spPr>
          <a:xfrm rot="8100000">
            <a:off x="42854" y="3701253"/>
            <a:ext cx="629457" cy="1553584"/>
          </a:xfrm>
          <a:custGeom>
            <a:avLst/>
            <a:gdLst/>
            <a:ahLst/>
            <a:cxnLst/>
            <a:rect l="l" t="t" r="r" b="b"/>
            <a:pathLst>
              <a:path w="16412" h="40507" fill="none" extrusionOk="0">
                <a:moveTo>
                  <a:pt x="4884" y="1512"/>
                </a:moveTo>
                <a:cubicBezTo>
                  <a:pt x="2281" y="2727"/>
                  <a:pt x="447" y="5429"/>
                  <a:pt x="273" y="8305"/>
                </a:cubicBezTo>
                <a:cubicBezTo>
                  <a:pt x="1" y="12618"/>
                  <a:pt x="3149" y="16337"/>
                  <a:pt x="4488" y="20452"/>
                </a:cubicBezTo>
                <a:cubicBezTo>
                  <a:pt x="5430" y="23426"/>
                  <a:pt x="5430" y="26699"/>
                  <a:pt x="4463" y="29673"/>
                </a:cubicBezTo>
                <a:cubicBezTo>
                  <a:pt x="4091" y="30814"/>
                  <a:pt x="3595" y="31904"/>
                  <a:pt x="3372" y="33070"/>
                </a:cubicBezTo>
                <a:cubicBezTo>
                  <a:pt x="3025" y="34854"/>
                  <a:pt x="3397" y="36813"/>
                  <a:pt x="4512" y="38251"/>
                </a:cubicBezTo>
                <a:cubicBezTo>
                  <a:pt x="5653" y="39664"/>
                  <a:pt x="7562" y="40506"/>
                  <a:pt x="9346" y="40209"/>
                </a:cubicBezTo>
                <a:cubicBezTo>
                  <a:pt x="10264" y="40035"/>
                  <a:pt x="11131" y="39614"/>
                  <a:pt x="11875" y="39069"/>
                </a:cubicBezTo>
                <a:cubicBezTo>
                  <a:pt x="15296" y="36565"/>
                  <a:pt x="16411" y="31855"/>
                  <a:pt x="15990" y="27641"/>
                </a:cubicBezTo>
                <a:cubicBezTo>
                  <a:pt x="15544" y="23426"/>
                  <a:pt x="13858" y="19435"/>
                  <a:pt x="12693" y="15370"/>
                </a:cubicBezTo>
                <a:cubicBezTo>
                  <a:pt x="11528" y="11230"/>
                  <a:pt x="11751" y="7908"/>
                  <a:pt x="12272" y="3744"/>
                </a:cubicBezTo>
                <a:cubicBezTo>
                  <a:pt x="12743" y="0"/>
                  <a:pt x="7239" y="397"/>
                  <a:pt x="4884" y="1512"/>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3"/>
          <p:cNvSpPr/>
          <p:nvPr/>
        </p:nvSpPr>
        <p:spPr>
          <a:xfrm rot="-3599848">
            <a:off x="8091106" y="-381102"/>
            <a:ext cx="1144033" cy="1447828"/>
          </a:xfrm>
          <a:custGeom>
            <a:avLst/>
            <a:gdLst/>
            <a:ahLst/>
            <a:cxnLst/>
            <a:rect l="l" t="t" r="r" b="b"/>
            <a:pathLst>
              <a:path w="34781" h="44017" extrusionOk="0">
                <a:moveTo>
                  <a:pt x="16167" y="0"/>
                </a:moveTo>
                <a:cubicBezTo>
                  <a:pt x="15171" y="0"/>
                  <a:pt x="14155" y="208"/>
                  <a:pt x="13164" y="586"/>
                </a:cubicBezTo>
                <a:cubicBezTo>
                  <a:pt x="10041" y="1776"/>
                  <a:pt x="7339" y="4652"/>
                  <a:pt x="6942" y="7800"/>
                </a:cubicBezTo>
                <a:cubicBezTo>
                  <a:pt x="6496" y="11246"/>
                  <a:pt x="7066" y="14047"/>
                  <a:pt x="5232" y="17319"/>
                </a:cubicBezTo>
                <a:cubicBezTo>
                  <a:pt x="3818" y="19848"/>
                  <a:pt x="1612" y="21980"/>
                  <a:pt x="918" y="24781"/>
                </a:cubicBezTo>
                <a:cubicBezTo>
                  <a:pt x="1" y="28549"/>
                  <a:pt x="2034" y="32342"/>
                  <a:pt x="3992" y="35688"/>
                </a:cubicBezTo>
                <a:cubicBezTo>
                  <a:pt x="5876" y="38911"/>
                  <a:pt x="8058" y="42406"/>
                  <a:pt x="11602" y="43621"/>
                </a:cubicBezTo>
                <a:cubicBezTo>
                  <a:pt x="12399" y="43886"/>
                  <a:pt x="13239" y="44016"/>
                  <a:pt x="14081" y="44016"/>
                </a:cubicBezTo>
                <a:cubicBezTo>
                  <a:pt x="15834" y="44016"/>
                  <a:pt x="17592" y="43453"/>
                  <a:pt x="18965" y="42382"/>
                </a:cubicBezTo>
                <a:cubicBezTo>
                  <a:pt x="21345" y="40547"/>
                  <a:pt x="22559" y="37473"/>
                  <a:pt x="25063" y="35862"/>
                </a:cubicBezTo>
                <a:cubicBezTo>
                  <a:pt x="26402" y="34994"/>
                  <a:pt x="27988" y="34622"/>
                  <a:pt x="29401" y="33903"/>
                </a:cubicBezTo>
                <a:cubicBezTo>
                  <a:pt x="32252" y="32441"/>
                  <a:pt x="34310" y="29218"/>
                  <a:pt x="34582" y="26020"/>
                </a:cubicBezTo>
                <a:cubicBezTo>
                  <a:pt x="34781" y="23368"/>
                  <a:pt x="33442" y="20492"/>
                  <a:pt x="30963" y="19526"/>
                </a:cubicBezTo>
                <a:cubicBezTo>
                  <a:pt x="29943" y="19126"/>
                  <a:pt x="28825" y="19064"/>
                  <a:pt x="27697" y="19064"/>
                </a:cubicBezTo>
                <a:cubicBezTo>
                  <a:pt x="27179" y="19064"/>
                  <a:pt x="26660" y="19077"/>
                  <a:pt x="26147" y="19077"/>
                </a:cubicBezTo>
                <a:cubicBezTo>
                  <a:pt x="24652" y="19077"/>
                  <a:pt x="23212" y="18965"/>
                  <a:pt x="22039" y="18088"/>
                </a:cubicBezTo>
                <a:cubicBezTo>
                  <a:pt x="20130" y="16675"/>
                  <a:pt x="19907" y="13874"/>
                  <a:pt x="20378" y="11543"/>
                </a:cubicBezTo>
                <a:cubicBezTo>
                  <a:pt x="20948" y="8817"/>
                  <a:pt x="22708" y="5569"/>
                  <a:pt x="21320" y="2817"/>
                </a:cubicBezTo>
                <a:cubicBezTo>
                  <a:pt x="20576" y="1305"/>
                  <a:pt x="18940" y="388"/>
                  <a:pt x="17279" y="91"/>
                </a:cubicBezTo>
                <a:cubicBezTo>
                  <a:pt x="16913" y="30"/>
                  <a:pt x="16541" y="0"/>
                  <a:pt x="161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3"/>
          <p:cNvSpPr/>
          <p:nvPr/>
        </p:nvSpPr>
        <p:spPr>
          <a:xfrm rot="-3599848">
            <a:off x="8064897" y="-134143"/>
            <a:ext cx="838265" cy="1032331"/>
          </a:xfrm>
          <a:custGeom>
            <a:avLst/>
            <a:gdLst/>
            <a:ahLst/>
            <a:cxnLst/>
            <a:rect l="l" t="t" r="r" b="b"/>
            <a:pathLst>
              <a:path w="25485" h="31385" fill="none" extrusionOk="0">
                <a:moveTo>
                  <a:pt x="10437" y="1"/>
                </a:moveTo>
                <a:cubicBezTo>
                  <a:pt x="10957" y="1885"/>
                  <a:pt x="12222" y="3546"/>
                  <a:pt x="13907" y="4562"/>
                </a:cubicBezTo>
                <a:cubicBezTo>
                  <a:pt x="15271" y="5405"/>
                  <a:pt x="16882" y="5777"/>
                  <a:pt x="18345" y="6471"/>
                </a:cubicBezTo>
                <a:cubicBezTo>
                  <a:pt x="19807" y="7165"/>
                  <a:pt x="21220" y="8330"/>
                  <a:pt x="21493" y="9917"/>
                </a:cubicBezTo>
                <a:cubicBezTo>
                  <a:pt x="21815" y="11577"/>
                  <a:pt x="20824" y="13189"/>
                  <a:pt x="19832" y="14602"/>
                </a:cubicBezTo>
                <a:cubicBezTo>
                  <a:pt x="18865" y="15990"/>
                  <a:pt x="17824" y="17552"/>
                  <a:pt x="18047" y="19237"/>
                </a:cubicBezTo>
                <a:cubicBezTo>
                  <a:pt x="18122" y="20006"/>
                  <a:pt x="18493" y="20750"/>
                  <a:pt x="19039" y="21270"/>
                </a:cubicBezTo>
                <a:cubicBezTo>
                  <a:pt x="19882" y="22113"/>
                  <a:pt x="21096" y="22435"/>
                  <a:pt x="22212" y="22857"/>
                </a:cubicBezTo>
                <a:cubicBezTo>
                  <a:pt x="23327" y="23278"/>
                  <a:pt x="24492" y="23873"/>
                  <a:pt x="24939" y="24964"/>
                </a:cubicBezTo>
                <a:cubicBezTo>
                  <a:pt x="25484" y="26253"/>
                  <a:pt x="24914" y="27691"/>
                  <a:pt x="24319" y="28955"/>
                </a:cubicBezTo>
                <a:cubicBezTo>
                  <a:pt x="24046" y="29550"/>
                  <a:pt x="23749" y="30170"/>
                  <a:pt x="23228" y="30566"/>
                </a:cubicBezTo>
                <a:cubicBezTo>
                  <a:pt x="22732" y="30938"/>
                  <a:pt x="22088" y="31087"/>
                  <a:pt x="21468" y="31136"/>
                </a:cubicBezTo>
                <a:cubicBezTo>
                  <a:pt x="18518" y="31384"/>
                  <a:pt x="15469" y="30021"/>
                  <a:pt x="13684" y="27641"/>
                </a:cubicBezTo>
                <a:cubicBezTo>
                  <a:pt x="12792" y="26426"/>
                  <a:pt x="11354" y="25707"/>
                  <a:pt x="9867" y="25410"/>
                </a:cubicBezTo>
                <a:cubicBezTo>
                  <a:pt x="9098" y="25286"/>
                  <a:pt x="8330" y="25261"/>
                  <a:pt x="7561" y="25187"/>
                </a:cubicBezTo>
                <a:cubicBezTo>
                  <a:pt x="4586" y="24914"/>
                  <a:pt x="1488" y="23253"/>
                  <a:pt x="570" y="20402"/>
                </a:cubicBezTo>
                <a:cubicBezTo>
                  <a:pt x="0" y="18618"/>
                  <a:pt x="347" y="16684"/>
                  <a:pt x="818" y="14850"/>
                </a:cubicBezTo>
                <a:cubicBezTo>
                  <a:pt x="967" y="14279"/>
                  <a:pt x="1116" y="13685"/>
                  <a:pt x="1463" y="13189"/>
                </a:cubicBezTo>
                <a:cubicBezTo>
                  <a:pt x="1983" y="12420"/>
                  <a:pt x="2851" y="11999"/>
                  <a:pt x="3644" y="11478"/>
                </a:cubicBezTo>
                <a:cubicBezTo>
                  <a:pt x="6247" y="9793"/>
                  <a:pt x="8107" y="6942"/>
                  <a:pt x="8578" y="3843"/>
                </a:cubicBezTo>
                <a:cubicBezTo>
                  <a:pt x="8776" y="2430"/>
                  <a:pt x="9346" y="943"/>
                  <a:pt x="10437" y="1"/>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3"/>
          <p:cNvSpPr/>
          <p:nvPr/>
        </p:nvSpPr>
        <p:spPr>
          <a:xfrm rot="5400000">
            <a:off x="4446094" y="-303998"/>
            <a:ext cx="476218" cy="830601"/>
          </a:xfrm>
          <a:custGeom>
            <a:avLst/>
            <a:gdLst/>
            <a:ahLst/>
            <a:cxnLst/>
            <a:rect l="l" t="t" r="r" b="b"/>
            <a:pathLst>
              <a:path w="14478" h="25252" extrusionOk="0">
                <a:moveTo>
                  <a:pt x="6670" y="1"/>
                </a:moveTo>
                <a:cubicBezTo>
                  <a:pt x="4125" y="1"/>
                  <a:pt x="1371" y="1675"/>
                  <a:pt x="819" y="4062"/>
                </a:cubicBezTo>
                <a:cubicBezTo>
                  <a:pt x="0" y="7508"/>
                  <a:pt x="3297" y="10805"/>
                  <a:pt x="2950" y="14350"/>
                </a:cubicBezTo>
                <a:cubicBezTo>
                  <a:pt x="2777" y="15912"/>
                  <a:pt x="1909" y="17300"/>
                  <a:pt x="1314" y="18762"/>
                </a:cubicBezTo>
                <a:cubicBezTo>
                  <a:pt x="695" y="20225"/>
                  <a:pt x="348" y="21985"/>
                  <a:pt x="1190" y="23324"/>
                </a:cubicBezTo>
                <a:cubicBezTo>
                  <a:pt x="2108" y="24761"/>
                  <a:pt x="3992" y="25158"/>
                  <a:pt x="5702" y="25232"/>
                </a:cubicBezTo>
                <a:cubicBezTo>
                  <a:pt x="5958" y="25244"/>
                  <a:pt x="6216" y="25251"/>
                  <a:pt x="6475" y="25251"/>
                </a:cubicBezTo>
                <a:cubicBezTo>
                  <a:pt x="7843" y="25251"/>
                  <a:pt x="9228" y="25061"/>
                  <a:pt x="10437" y="24414"/>
                </a:cubicBezTo>
                <a:cubicBezTo>
                  <a:pt x="12247" y="23423"/>
                  <a:pt x="13387" y="21464"/>
                  <a:pt x="13907" y="19457"/>
                </a:cubicBezTo>
                <a:cubicBezTo>
                  <a:pt x="14478" y="17201"/>
                  <a:pt x="14403" y="14771"/>
                  <a:pt x="13660" y="12540"/>
                </a:cubicBezTo>
                <a:cubicBezTo>
                  <a:pt x="12866" y="10210"/>
                  <a:pt x="11652" y="8153"/>
                  <a:pt x="11230" y="5674"/>
                </a:cubicBezTo>
                <a:cubicBezTo>
                  <a:pt x="11007" y="4360"/>
                  <a:pt x="11057" y="2649"/>
                  <a:pt x="10164" y="1534"/>
                </a:cubicBezTo>
                <a:cubicBezTo>
                  <a:pt x="9292" y="465"/>
                  <a:pt x="8010" y="1"/>
                  <a:pt x="66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3"/>
          <p:cNvSpPr/>
          <p:nvPr/>
        </p:nvSpPr>
        <p:spPr>
          <a:xfrm rot="5400000">
            <a:off x="4216934" y="-386522"/>
            <a:ext cx="656436" cy="1001346"/>
          </a:xfrm>
          <a:custGeom>
            <a:avLst/>
            <a:gdLst/>
            <a:ahLst/>
            <a:cxnLst/>
            <a:rect l="l" t="t" r="r" b="b"/>
            <a:pathLst>
              <a:path w="19957" h="30443" fill="none" extrusionOk="0">
                <a:moveTo>
                  <a:pt x="3472" y="720"/>
                </a:moveTo>
                <a:cubicBezTo>
                  <a:pt x="1786" y="1166"/>
                  <a:pt x="199" y="2480"/>
                  <a:pt x="51" y="4215"/>
                </a:cubicBezTo>
                <a:cubicBezTo>
                  <a:pt x="1" y="4884"/>
                  <a:pt x="174" y="5554"/>
                  <a:pt x="422" y="6173"/>
                </a:cubicBezTo>
                <a:cubicBezTo>
                  <a:pt x="1290" y="8157"/>
                  <a:pt x="3025" y="9594"/>
                  <a:pt x="4562" y="11131"/>
                </a:cubicBezTo>
                <a:cubicBezTo>
                  <a:pt x="6099" y="12644"/>
                  <a:pt x="7562" y="14528"/>
                  <a:pt x="7562" y="16709"/>
                </a:cubicBezTo>
                <a:cubicBezTo>
                  <a:pt x="7537" y="18568"/>
                  <a:pt x="6446" y="20229"/>
                  <a:pt x="5975" y="22014"/>
                </a:cubicBezTo>
                <a:cubicBezTo>
                  <a:pt x="5455" y="23997"/>
                  <a:pt x="5777" y="26253"/>
                  <a:pt x="7016" y="27889"/>
                </a:cubicBezTo>
                <a:cubicBezTo>
                  <a:pt x="8256" y="29550"/>
                  <a:pt x="10487" y="30442"/>
                  <a:pt x="12495" y="29922"/>
                </a:cubicBezTo>
                <a:cubicBezTo>
                  <a:pt x="13759" y="29600"/>
                  <a:pt x="14850" y="28732"/>
                  <a:pt x="15742" y="27740"/>
                </a:cubicBezTo>
                <a:cubicBezTo>
                  <a:pt x="19015" y="24121"/>
                  <a:pt x="19957" y="18593"/>
                  <a:pt x="18073" y="14081"/>
                </a:cubicBezTo>
                <a:cubicBezTo>
                  <a:pt x="17205" y="11999"/>
                  <a:pt x="15792" y="10189"/>
                  <a:pt x="14800" y="8157"/>
                </a:cubicBezTo>
                <a:cubicBezTo>
                  <a:pt x="14007" y="6545"/>
                  <a:pt x="13685" y="4760"/>
                  <a:pt x="12916" y="3149"/>
                </a:cubicBezTo>
                <a:cubicBezTo>
                  <a:pt x="11454" y="150"/>
                  <a:pt x="6298" y="1"/>
                  <a:pt x="3472" y="720"/>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6" name="Google Shape;1066;p33"/>
          <p:cNvGrpSpPr/>
          <p:nvPr/>
        </p:nvGrpSpPr>
        <p:grpSpPr>
          <a:xfrm>
            <a:off x="8337161" y="4336908"/>
            <a:ext cx="293748" cy="298803"/>
            <a:chOff x="2300600" y="1393350"/>
            <a:chExt cx="143825" cy="146300"/>
          </a:xfrm>
        </p:grpSpPr>
        <p:sp>
          <p:nvSpPr>
            <p:cNvPr id="1067" name="Google Shape;1067;p33"/>
            <p:cNvSpPr/>
            <p:nvPr/>
          </p:nvSpPr>
          <p:spPr>
            <a:xfrm>
              <a:off x="2334075" y="1404525"/>
              <a:ext cx="76875" cy="1875"/>
            </a:xfrm>
            <a:custGeom>
              <a:avLst/>
              <a:gdLst/>
              <a:ahLst/>
              <a:cxnLst/>
              <a:rect l="l" t="t" r="r" b="b"/>
              <a:pathLst>
                <a:path w="3075" h="75" extrusionOk="0">
                  <a:moveTo>
                    <a:pt x="1" y="0"/>
                  </a:moveTo>
                  <a:lnTo>
                    <a:pt x="1" y="74"/>
                  </a:lnTo>
                  <a:lnTo>
                    <a:pt x="3074" y="74"/>
                  </a:lnTo>
                  <a:lnTo>
                    <a:pt x="30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3"/>
            <p:cNvSpPr/>
            <p:nvPr/>
          </p:nvSpPr>
          <p:spPr>
            <a:xfrm>
              <a:off x="2352675" y="1393350"/>
              <a:ext cx="39675" cy="1275"/>
            </a:xfrm>
            <a:custGeom>
              <a:avLst/>
              <a:gdLst/>
              <a:ahLst/>
              <a:cxnLst/>
              <a:rect l="l" t="t" r="r" b="b"/>
              <a:pathLst>
                <a:path w="1587" h="51" extrusionOk="0">
                  <a:moveTo>
                    <a:pt x="0" y="1"/>
                  </a:moveTo>
                  <a:lnTo>
                    <a:pt x="0" y="50"/>
                  </a:lnTo>
                  <a:lnTo>
                    <a:pt x="1587" y="50"/>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3"/>
            <p:cNvSpPr/>
            <p:nvPr/>
          </p:nvSpPr>
          <p:spPr>
            <a:xfrm>
              <a:off x="2352675" y="1537750"/>
              <a:ext cx="39675" cy="1900"/>
            </a:xfrm>
            <a:custGeom>
              <a:avLst/>
              <a:gdLst/>
              <a:ahLst/>
              <a:cxnLst/>
              <a:rect l="l" t="t" r="r" b="b"/>
              <a:pathLst>
                <a:path w="1587" h="76" extrusionOk="0">
                  <a:moveTo>
                    <a:pt x="0" y="1"/>
                  </a:moveTo>
                  <a:lnTo>
                    <a:pt x="0" y="75"/>
                  </a:lnTo>
                  <a:lnTo>
                    <a:pt x="1587" y="75"/>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3"/>
            <p:cNvSpPr/>
            <p:nvPr/>
          </p:nvSpPr>
          <p:spPr>
            <a:xfrm>
              <a:off x="2320450" y="1415675"/>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3"/>
            <p:cNvSpPr/>
            <p:nvPr/>
          </p:nvSpPr>
          <p:spPr>
            <a:xfrm>
              <a:off x="2311775" y="1426825"/>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3"/>
            <p:cNvSpPr/>
            <p:nvPr/>
          </p:nvSpPr>
          <p:spPr>
            <a:xfrm>
              <a:off x="2305575" y="143797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3"/>
            <p:cNvSpPr/>
            <p:nvPr/>
          </p:nvSpPr>
          <p:spPr>
            <a:xfrm>
              <a:off x="2301850" y="1449125"/>
              <a:ext cx="140700" cy="1900"/>
            </a:xfrm>
            <a:custGeom>
              <a:avLst/>
              <a:gdLst/>
              <a:ahLst/>
              <a:cxnLst/>
              <a:rect l="l" t="t" r="r" b="b"/>
              <a:pathLst>
                <a:path w="5628" h="76" extrusionOk="0">
                  <a:moveTo>
                    <a:pt x="0" y="1"/>
                  </a:moveTo>
                  <a:lnTo>
                    <a:pt x="0" y="75"/>
                  </a:lnTo>
                  <a:lnTo>
                    <a:pt x="5628" y="75"/>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3"/>
            <p:cNvSpPr/>
            <p:nvPr/>
          </p:nvSpPr>
          <p:spPr>
            <a:xfrm>
              <a:off x="2300600" y="146030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3"/>
            <p:cNvSpPr/>
            <p:nvPr/>
          </p:nvSpPr>
          <p:spPr>
            <a:xfrm>
              <a:off x="2300600" y="147145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3"/>
            <p:cNvSpPr/>
            <p:nvPr/>
          </p:nvSpPr>
          <p:spPr>
            <a:xfrm>
              <a:off x="2301850" y="1482600"/>
              <a:ext cx="140700" cy="1275"/>
            </a:xfrm>
            <a:custGeom>
              <a:avLst/>
              <a:gdLst/>
              <a:ahLst/>
              <a:cxnLst/>
              <a:rect l="l" t="t" r="r" b="b"/>
              <a:pathLst>
                <a:path w="5628" h="51" extrusionOk="0">
                  <a:moveTo>
                    <a:pt x="0" y="1"/>
                  </a:moveTo>
                  <a:lnTo>
                    <a:pt x="0" y="50"/>
                  </a:lnTo>
                  <a:lnTo>
                    <a:pt x="5628" y="50"/>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3"/>
            <p:cNvSpPr/>
            <p:nvPr/>
          </p:nvSpPr>
          <p:spPr>
            <a:xfrm>
              <a:off x="2305575" y="149312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3"/>
            <p:cNvSpPr/>
            <p:nvPr/>
          </p:nvSpPr>
          <p:spPr>
            <a:xfrm>
              <a:off x="2311775" y="1504300"/>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3"/>
            <p:cNvSpPr/>
            <p:nvPr/>
          </p:nvSpPr>
          <p:spPr>
            <a:xfrm>
              <a:off x="2320450" y="1515450"/>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3"/>
            <p:cNvSpPr/>
            <p:nvPr/>
          </p:nvSpPr>
          <p:spPr>
            <a:xfrm>
              <a:off x="2334075" y="1526600"/>
              <a:ext cx="76875" cy="1875"/>
            </a:xfrm>
            <a:custGeom>
              <a:avLst/>
              <a:gdLst/>
              <a:ahLst/>
              <a:cxnLst/>
              <a:rect l="l" t="t" r="r" b="b"/>
              <a:pathLst>
                <a:path w="3075" h="75" extrusionOk="0">
                  <a:moveTo>
                    <a:pt x="1" y="1"/>
                  </a:moveTo>
                  <a:lnTo>
                    <a:pt x="1" y="75"/>
                  </a:lnTo>
                  <a:lnTo>
                    <a:pt x="3074" y="75"/>
                  </a:lnTo>
                  <a:lnTo>
                    <a:pt x="30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1" name="Google Shape;1081;p33"/>
          <p:cNvGrpSpPr/>
          <p:nvPr/>
        </p:nvGrpSpPr>
        <p:grpSpPr>
          <a:xfrm>
            <a:off x="573124" y="4246470"/>
            <a:ext cx="293748" cy="298803"/>
            <a:chOff x="2300600" y="1393350"/>
            <a:chExt cx="143825" cy="146300"/>
          </a:xfrm>
        </p:grpSpPr>
        <p:sp>
          <p:nvSpPr>
            <p:cNvPr id="1082" name="Google Shape;1082;p33"/>
            <p:cNvSpPr/>
            <p:nvPr/>
          </p:nvSpPr>
          <p:spPr>
            <a:xfrm>
              <a:off x="2334075" y="1404525"/>
              <a:ext cx="76875" cy="1875"/>
            </a:xfrm>
            <a:custGeom>
              <a:avLst/>
              <a:gdLst/>
              <a:ahLst/>
              <a:cxnLst/>
              <a:rect l="l" t="t" r="r" b="b"/>
              <a:pathLst>
                <a:path w="3075" h="75" extrusionOk="0">
                  <a:moveTo>
                    <a:pt x="1" y="0"/>
                  </a:moveTo>
                  <a:lnTo>
                    <a:pt x="1" y="74"/>
                  </a:lnTo>
                  <a:lnTo>
                    <a:pt x="3074" y="74"/>
                  </a:lnTo>
                  <a:lnTo>
                    <a:pt x="30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3"/>
            <p:cNvSpPr/>
            <p:nvPr/>
          </p:nvSpPr>
          <p:spPr>
            <a:xfrm>
              <a:off x="2352675" y="1393350"/>
              <a:ext cx="39675" cy="1275"/>
            </a:xfrm>
            <a:custGeom>
              <a:avLst/>
              <a:gdLst/>
              <a:ahLst/>
              <a:cxnLst/>
              <a:rect l="l" t="t" r="r" b="b"/>
              <a:pathLst>
                <a:path w="1587" h="51" extrusionOk="0">
                  <a:moveTo>
                    <a:pt x="0" y="1"/>
                  </a:moveTo>
                  <a:lnTo>
                    <a:pt x="0" y="50"/>
                  </a:lnTo>
                  <a:lnTo>
                    <a:pt x="1587" y="50"/>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3"/>
            <p:cNvSpPr/>
            <p:nvPr/>
          </p:nvSpPr>
          <p:spPr>
            <a:xfrm>
              <a:off x="2352675" y="1537750"/>
              <a:ext cx="39675" cy="1900"/>
            </a:xfrm>
            <a:custGeom>
              <a:avLst/>
              <a:gdLst/>
              <a:ahLst/>
              <a:cxnLst/>
              <a:rect l="l" t="t" r="r" b="b"/>
              <a:pathLst>
                <a:path w="1587" h="76" extrusionOk="0">
                  <a:moveTo>
                    <a:pt x="0" y="1"/>
                  </a:moveTo>
                  <a:lnTo>
                    <a:pt x="0" y="75"/>
                  </a:lnTo>
                  <a:lnTo>
                    <a:pt x="1587" y="75"/>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3"/>
            <p:cNvSpPr/>
            <p:nvPr/>
          </p:nvSpPr>
          <p:spPr>
            <a:xfrm>
              <a:off x="2320450" y="1415675"/>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3"/>
            <p:cNvSpPr/>
            <p:nvPr/>
          </p:nvSpPr>
          <p:spPr>
            <a:xfrm>
              <a:off x="2311775" y="1426825"/>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3"/>
            <p:cNvSpPr/>
            <p:nvPr/>
          </p:nvSpPr>
          <p:spPr>
            <a:xfrm>
              <a:off x="2305575" y="143797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3"/>
            <p:cNvSpPr/>
            <p:nvPr/>
          </p:nvSpPr>
          <p:spPr>
            <a:xfrm>
              <a:off x="2301850" y="1449125"/>
              <a:ext cx="140700" cy="1900"/>
            </a:xfrm>
            <a:custGeom>
              <a:avLst/>
              <a:gdLst/>
              <a:ahLst/>
              <a:cxnLst/>
              <a:rect l="l" t="t" r="r" b="b"/>
              <a:pathLst>
                <a:path w="5628" h="76" extrusionOk="0">
                  <a:moveTo>
                    <a:pt x="0" y="1"/>
                  </a:moveTo>
                  <a:lnTo>
                    <a:pt x="0" y="75"/>
                  </a:lnTo>
                  <a:lnTo>
                    <a:pt x="5628" y="75"/>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3"/>
            <p:cNvSpPr/>
            <p:nvPr/>
          </p:nvSpPr>
          <p:spPr>
            <a:xfrm>
              <a:off x="2300600" y="146030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3"/>
            <p:cNvSpPr/>
            <p:nvPr/>
          </p:nvSpPr>
          <p:spPr>
            <a:xfrm>
              <a:off x="2300600" y="147145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3"/>
            <p:cNvSpPr/>
            <p:nvPr/>
          </p:nvSpPr>
          <p:spPr>
            <a:xfrm>
              <a:off x="2301850" y="1482600"/>
              <a:ext cx="140700" cy="1275"/>
            </a:xfrm>
            <a:custGeom>
              <a:avLst/>
              <a:gdLst/>
              <a:ahLst/>
              <a:cxnLst/>
              <a:rect l="l" t="t" r="r" b="b"/>
              <a:pathLst>
                <a:path w="5628" h="51" extrusionOk="0">
                  <a:moveTo>
                    <a:pt x="0" y="1"/>
                  </a:moveTo>
                  <a:lnTo>
                    <a:pt x="0" y="50"/>
                  </a:lnTo>
                  <a:lnTo>
                    <a:pt x="5628" y="50"/>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3"/>
            <p:cNvSpPr/>
            <p:nvPr/>
          </p:nvSpPr>
          <p:spPr>
            <a:xfrm>
              <a:off x="2305575" y="149312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3"/>
            <p:cNvSpPr/>
            <p:nvPr/>
          </p:nvSpPr>
          <p:spPr>
            <a:xfrm>
              <a:off x="2311775" y="1504300"/>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3"/>
            <p:cNvSpPr/>
            <p:nvPr/>
          </p:nvSpPr>
          <p:spPr>
            <a:xfrm>
              <a:off x="2320450" y="1515450"/>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3"/>
            <p:cNvSpPr/>
            <p:nvPr/>
          </p:nvSpPr>
          <p:spPr>
            <a:xfrm>
              <a:off x="2334075" y="1526600"/>
              <a:ext cx="76875" cy="1875"/>
            </a:xfrm>
            <a:custGeom>
              <a:avLst/>
              <a:gdLst/>
              <a:ahLst/>
              <a:cxnLst/>
              <a:rect l="l" t="t" r="r" b="b"/>
              <a:pathLst>
                <a:path w="3075" h="75" extrusionOk="0">
                  <a:moveTo>
                    <a:pt x="1" y="1"/>
                  </a:moveTo>
                  <a:lnTo>
                    <a:pt x="1" y="75"/>
                  </a:lnTo>
                  <a:lnTo>
                    <a:pt x="3074" y="75"/>
                  </a:lnTo>
                  <a:lnTo>
                    <a:pt x="30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6" name="Google Shape;1096;p33"/>
          <p:cNvGrpSpPr/>
          <p:nvPr/>
        </p:nvGrpSpPr>
        <p:grpSpPr>
          <a:xfrm>
            <a:off x="8663424" y="774733"/>
            <a:ext cx="293748" cy="298803"/>
            <a:chOff x="2300600" y="1393350"/>
            <a:chExt cx="143825" cy="146300"/>
          </a:xfrm>
        </p:grpSpPr>
        <p:sp>
          <p:nvSpPr>
            <p:cNvPr id="1097" name="Google Shape;1097;p33"/>
            <p:cNvSpPr/>
            <p:nvPr/>
          </p:nvSpPr>
          <p:spPr>
            <a:xfrm>
              <a:off x="2334075" y="1404525"/>
              <a:ext cx="76875" cy="1875"/>
            </a:xfrm>
            <a:custGeom>
              <a:avLst/>
              <a:gdLst/>
              <a:ahLst/>
              <a:cxnLst/>
              <a:rect l="l" t="t" r="r" b="b"/>
              <a:pathLst>
                <a:path w="3075" h="75" extrusionOk="0">
                  <a:moveTo>
                    <a:pt x="1" y="0"/>
                  </a:moveTo>
                  <a:lnTo>
                    <a:pt x="1" y="74"/>
                  </a:lnTo>
                  <a:lnTo>
                    <a:pt x="3074" y="74"/>
                  </a:lnTo>
                  <a:lnTo>
                    <a:pt x="30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3"/>
            <p:cNvSpPr/>
            <p:nvPr/>
          </p:nvSpPr>
          <p:spPr>
            <a:xfrm>
              <a:off x="2352675" y="1393350"/>
              <a:ext cx="39675" cy="1275"/>
            </a:xfrm>
            <a:custGeom>
              <a:avLst/>
              <a:gdLst/>
              <a:ahLst/>
              <a:cxnLst/>
              <a:rect l="l" t="t" r="r" b="b"/>
              <a:pathLst>
                <a:path w="1587" h="51" extrusionOk="0">
                  <a:moveTo>
                    <a:pt x="0" y="1"/>
                  </a:moveTo>
                  <a:lnTo>
                    <a:pt x="0" y="50"/>
                  </a:lnTo>
                  <a:lnTo>
                    <a:pt x="1587" y="50"/>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3"/>
            <p:cNvSpPr/>
            <p:nvPr/>
          </p:nvSpPr>
          <p:spPr>
            <a:xfrm>
              <a:off x="2352675" y="1537750"/>
              <a:ext cx="39675" cy="1900"/>
            </a:xfrm>
            <a:custGeom>
              <a:avLst/>
              <a:gdLst/>
              <a:ahLst/>
              <a:cxnLst/>
              <a:rect l="l" t="t" r="r" b="b"/>
              <a:pathLst>
                <a:path w="1587" h="76" extrusionOk="0">
                  <a:moveTo>
                    <a:pt x="0" y="1"/>
                  </a:moveTo>
                  <a:lnTo>
                    <a:pt x="0" y="75"/>
                  </a:lnTo>
                  <a:lnTo>
                    <a:pt x="1587" y="75"/>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3"/>
            <p:cNvSpPr/>
            <p:nvPr/>
          </p:nvSpPr>
          <p:spPr>
            <a:xfrm>
              <a:off x="2320450" y="1415675"/>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3"/>
            <p:cNvSpPr/>
            <p:nvPr/>
          </p:nvSpPr>
          <p:spPr>
            <a:xfrm>
              <a:off x="2311775" y="1426825"/>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3"/>
            <p:cNvSpPr/>
            <p:nvPr/>
          </p:nvSpPr>
          <p:spPr>
            <a:xfrm>
              <a:off x="2305575" y="143797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3"/>
            <p:cNvSpPr/>
            <p:nvPr/>
          </p:nvSpPr>
          <p:spPr>
            <a:xfrm>
              <a:off x="2301850" y="1449125"/>
              <a:ext cx="140700" cy="1900"/>
            </a:xfrm>
            <a:custGeom>
              <a:avLst/>
              <a:gdLst/>
              <a:ahLst/>
              <a:cxnLst/>
              <a:rect l="l" t="t" r="r" b="b"/>
              <a:pathLst>
                <a:path w="5628" h="76" extrusionOk="0">
                  <a:moveTo>
                    <a:pt x="0" y="1"/>
                  </a:moveTo>
                  <a:lnTo>
                    <a:pt x="0" y="75"/>
                  </a:lnTo>
                  <a:lnTo>
                    <a:pt x="5628" y="75"/>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3"/>
            <p:cNvSpPr/>
            <p:nvPr/>
          </p:nvSpPr>
          <p:spPr>
            <a:xfrm>
              <a:off x="2300600" y="146030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3"/>
            <p:cNvSpPr/>
            <p:nvPr/>
          </p:nvSpPr>
          <p:spPr>
            <a:xfrm>
              <a:off x="2300600" y="147145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3"/>
            <p:cNvSpPr/>
            <p:nvPr/>
          </p:nvSpPr>
          <p:spPr>
            <a:xfrm>
              <a:off x="2301850" y="1482600"/>
              <a:ext cx="140700" cy="1275"/>
            </a:xfrm>
            <a:custGeom>
              <a:avLst/>
              <a:gdLst/>
              <a:ahLst/>
              <a:cxnLst/>
              <a:rect l="l" t="t" r="r" b="b"/>
              <a:pathLst>
                <a:path w="5628" h="51" extrusionOk="0">
                  <a:moveTo>
                    <a:pt x="0" y="1"/>
                  </a:moveTo>
                  <a:lnTo>
                    <a:pt x="0" y="50"/>
                  </a:lnTo>
                  <a:lnTo>
                    <a:pt x="5628" y="50"/>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3"/>
            <p:cNvSpPr/>
            <p:nvPr/>
          </p:nvSpPr>
          <p:spPr>
            <a:xfrm>
              <a:off x="2305575" y="149312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3"/>
            <p:cNvSpPr/>
            <p:nvPr/>
          </p:nvSpPr>
          <p:spPr>
            <a:xfrm>
              <a:off x="2311775" y="1504300"/>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3"/>
            <p:cNvSpPr/>
            <p:nvPr/>
          </p:nvSpPr>
          <p:spPr>
            <a:xfrm>
              <a:off x="2320450" y="1515450"/>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3"/>
            <p:cNvSpPr/>
            <p:nvPr/>
          </p:nvSpPr>
          <p:spPr>
            <a:xfrm>
              <a:off x="2334075" y="1526600"/>
              <a:ext cx="76875" cy="1875"/>
            </a:xfrm>
            <a:custGeom>
              <a:avLst/>
              <a:gdLst/>
              <a:ahLst/>
              <a:cxnLst/>
              <a:rect l="l" t="t" r="r" b="b"/>
              <a:pathLst>
                <a:path w="3075" h="75" extrusionOk="0">
                  <a:moveTo>
                    <a:pt x="1" y="1"/>
                  </a:moveTo>
                  <a:lnTo>
                    <a:pt x="1" y="75"/>
                  </a:lnTo>
                  <a:lnTo>
                    <a:pt x="3074" y="75"/>
                  </a:lnTo>
                  <a:lnTo>
                    <a:pt x="30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1" name="Google Shape;1111;p33"/>
          <p:cNvSpPr/>
          <p:nvPr/>
        </p:nvSpPr>
        <p:spPr>
          <a:xfrm>
            <a:off x="4154477" y="4635688"/>
            <a:ext cx="987499" cy="892143"/>
          </a:xfrm>
          <a:custGeom>
            <a:avLst/>
            <a:gdLst/>
            <a:ahLst/>
            <a:cxnLst/>
            <a:rect l="l" t="t" r="r" b="b"/>
            <a:pathLst>
              <a:path w="30022" h="27123" extrusionOk="0">
                <a:moveTo>
                  <a:pt x="21046" y="0"/>
                </a:moveTo>
                <a:cubicBezTo>
                  <a:pt x="20114" y="0"/>
                  <a:pt x="19149" y="318"/>
                  <a:pt x="18618" y="989"/>
                </a:cubicBezTo>
                <a:cubicBezTo>
                  <a:pt x="17626" y="2204"/>
                  <a:pt x="18246" y="4088"/>
                  <a:pt x="17502" y="5476"/>
                </a:cubicBezTo>
                <a:cubicBezTo>
                  <a:pt x="16759" y="6815"/>
                  <a:pt x="14999" y="7187"/>
                  <a:pt x="13486" y="7410"/>
                </a:cubicBezTo>
                <a:cubicBezTo>
                  <a:pt x="11949" y="7658"/>
                  <a:pt x="10214" y="8079"/>
                  <a:pt x="9545" y="9467"/>
                </a:cubicBezTo>
                <a:cubicBezTo>
                  <a:pt x="9123" y="10335"/>
                  <a:pt x="9272" y="11401"/>
                  <a:pt x="8826" y="12269"/>
                </a:cubicBezTo>
                <a:cubicBezTo>
                  <a:pt x="8132" y="13657"/>
                  <a:pt x="6322" y="14004"/>
                  <a:pt x="4760" y="14103"/>
                </a:cubicBezTo>
                <a:cubicBezTo>
                  <a:pt x="3199" y="14202"/>
                  <a:pt x="1389" y="14376"/>
                  <a:pt x="521" y="15690"/>
                </a:cubicBezTo>
                <a:cubicBezTo>
                  <a:pt x="100" y="16309"/>
                  <a:pt x="1" y="17078"/>
                  <a:pt x="1" y="17822"/>
                </a:cubicBezTo>
                <a:cubicBezTo>
                  <a:pt x="50" y="20995"/>
                  <a:pt x="2306" y="23845"/>
                  <a:pt x="5107" y="25333"/>
                </a:cubicBezTo>
                <a:cubicBezTo>
                  <a:pt x="7766" y="26732"/>
                  <a:pt x="10820" y="27122"/>
                  <a:pt x="13814" y="27122"/>
                </a:cubicBezTo>
                <a:cubicBezTo>
                  <a:pt x="14003" y="27122"/>
                  <a:pt x="14191" y="27121"/>
                  <a:pt x="14379" y="27118"/>
                </a:cubicBezTo>
                <a:cubicBezTo>
                  <a:pt x="16164" y="27093"/>
                  <a:pt x="17949" y="26969"/>
                  <a:pt x="19659" y="26473"/>
                </a:cubicBezTo>
                <a:cubicBezTo>
                  <a:pt x="21047" y="26076"/>
                  <a:pt x="22386" y="25407"/>
                  <a:pt x="23650" y="24663"/>
                </a:cubicBezTo>
                <a:cubicBezTo>
                  <a:pt x="25385" y="23622"/>
                  <a:pt x="27071" y="22358"/>
                  <a:pt x="28137" y="20623"/>
                </a:cubicBezTo>
                <a:cubicBezTo>
                  <a:pt x="29104" y="19111"/>
                  <a:pt x="29550" y="17326"/>
                  <a:pt x="29798" y="15541"/>
                </a:cubicBezTo>
                <a:cubicBezTo>
                  <a:pt x="29947" y="14277"/>
                  <a:pt x="30021" y="13012"/>
                  <a:pt x="29848" y="11748"/>
                </a:cubicBezTo>
                <a:cubicBezTo>
                  <a:pt x="29377" y="8327"/>
                  <a:pt x="27294" y="5427"/>
                  <a:pt x="25063" y="2898"/>
                </a:cubicBezTo>
                <a:cubicBezTo>
                  <a:pt x="24344" y="2080"/>
                  <a:pt x="23576" y="791"/>
                  <a:pt x="22559" y="320"/>
                </a:cubicBezTo>
                <a:cubicBezTo>
                  <a:pt x="22129" y="109"/>
                  <a:pt x="21593" y="0"/>
                  <a:pt x="210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3"/>
          <p:cNvSpPr/>
          <p:nvPr/>
        </p:nvSpPr>
        <p:spPr>
          <a:xfrm>
            <a:off x="4002026" y="4695944"/>
            <a:ext cx="1066539" cy="691466"/>
          </a:xfrm>
          <a:custGeom>
            <a:avLst/>
            <a:gdLst/>
            <a:ahLst/>
            <a:cxnLst/>
            <a:rect l="l" t="t" r="r" b="b"/>
            <a:pathLst>
              <a:path w="32425" h="21022" fill="none" extrusionOk="0">
                <a:moveTo>
                  <a:pt x="18121" y="3545"/>
                </a:moveTo>
                <a:cubicBezTo>
                  <a:pt x="17155" y="5380"/>
                  <a:pt x="17750" y="7784"/>
                  <a:pt x="16584" y="9470"/>
                </a:cubicBezTo>
                <a:cubicBezTo>
                  <a:pt x="15345" y="11280"/>
                  <a:pt x="12717" y="11379"/>
                  <a:pt x="10561" y="10932"/>
                </a:cubicBezTo>
                <a:cubicBezTo>
                  <a:pt x="8429" y="10486"/>
                  <a:pt x="6222" y="9643"/>
                  <a:pt x="4115" y="10189"/>
                </a:cubicBezTo>
                <a:cubicBezTo>
                  <a:pt x="2479" y="10610"/>
                  <a:pt x="1091" y="11874"/>
                  <a:pt x="546" y="13461"/>
                </a:cubicBezTo>
                <a:cubicBezTo>
                  <a:pt x="0" y="15048"/>
                  <a:pt x="273" y="16907"/>
                  <a:pt x="1289" y="18245"/>
                </a:cubicBezTo>
                <a:cubicBezTo>
                  <a:pt x="2727" y="20179"/>
                  <a:pt x="5330" y="20848"/>
                  <a:pt x="7735" y="20947"/>
                </a:cubicBezTo>
                <a:cubicBezTo>
                  <a:pt x="9371" y="21022"/>
                  <a:pt x="11032" y="20873"/>
                  <a:pt x="12569" y="20352"/>
                </a:cubicBezTo>
                <a:cubicBezTo>
                  <a:pt x="14527" y="19708"/>
                  <a:pt x="16287" y="18444"/>
                  <a:pt x="18320" y="18221"/>
                </a:cubicBezTo>
                <a:cubicBezTo>
                  <a:pt x="20352" y="18022"/>
                  <a:pt x="22311" y="18840"/>
                  <a:pt x="24269" y="19386"/>
                </a:cubicBezTo>
                <a:cubicBezTo>
                  <a:pt x="26228" y="19931"/>
                  <a:pt x="28508" y="20154"/>
                  <a:pt x="30144" y="18964"/>
                </a:cubicBezTo>
                <a:cubicBezTo>
                  <a:pt x="31657" y="17824"/>
                  <a:pt x="32177" y="15791"/>
                  <a:pt x="32276" y="13907"/>
                </a:cubicBezTo>
                <a:cubicBezTo>
                  <a:pt x="32425" y="11156"/>
                  <a:pt x="31161" y="9990"/>
                  <a:pt x="29723" y="7883"/>
                </a:cubicBezTo>
                <a:cubicBezTo>
                  <a:pt x="28880" y="6619"/>
                  <a:pt x="28806" y="5057"/>
                  <a:pt x="27963" y="3843"/>
                </a:cubicBezTo>
                <a:cubicBezTo>
                  <a:pt x="25980" y="893"/>
                  <a:pt x="19981" y="0"/>
                  <a:pt x="18121" y="3545"/>
                </a:cubicBezTo>
                <a:close/>
              </a:path>
            </a:pathLst>
          </a:custGeom>
          <a:noFill/>
          <a:ln w="4950"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3" name="Google Shape;1113;p33"/>
          <p:cNvGrpSpPr/>
          <p:nvPr/>
        </p:nvGrpSpPr>
        <p:grpSpPr>
          <a:xfrm rot="-5400000">
            <a:off x="191419" y="2478691"/>
            <a:ext cx="258530" cy="138642"/>
            <a:chOff x="396757" y="7553203"/>
            <a:chExt cx="258530" cy="138642"/>
          </a:xfrm>
        </p:grpSpPr>
        <p:sp>
          <p:nvSpPr>
            <p:cNvPr id="1114" name="Google Shape;1114;p33"/>
            <p:cNvSpPr/>
            <p:nvPr/>
          </p:nvSpPr>
          <p:spPr>
            <a:xfrm>
              <a:off x="396757" y="7554848"/>
              <a:ext cx="117459" cy="135386"/>
            </a:xfrm>
            <a:custGeom>
              <a:avLst/>
              <a:gdLst/>
              <a:ahLst/>
              <a:cxnLst/>
              <a:rect l="l" t="t" r="r" b="b"/>
              <a:pathLst>
                <a:path w="3571" h="4116" extrusionOk="0">
                  <a:moveTo>
                    <a:pt x="2058" y="0"/>
                  </a:moveTo>
                  <a:lnTo>
                    <a:pt x="1" y="2058"/>
                  </a:lnTo>
                  <a:lnTo>
                    <a:pt x="2058" y="4115"/>
                  </a:lnTo>
                  <a:lnTo>
                    <a:pt x="3571" y="4115"/>
                  </a:lnTo>
                  <a:lnTo>
                    <a:pt x="1513" y="2058"/>
                  </a:lnTo>
                  <a:lnTo>
                    <a:pt x="357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3"/>
            <p:cNvSpPr/>
            <p:nvPr/>
          </p:nvSpPr>
          <p:spPr>
            <a:xfrm>
              <a:off x="519080" y="7554848"/>
              <a:ext cx="117426" cy="135386"/>
            </a:xfrm>
            <a:custGeom>
              <a:avLst/>
              <a:gdLst/>
              <a:ahLst/>
              <a:cxnLst/>
              <a:rect l="l" t="t" r="r" b="b"/>
              <a:pathLst>
                <a:path w="3570" h="4116" extrusionOk="0">
                  <a:moveTo>
                    <a:pt x="2058" y="0"/>
                  </a:moveTo>
                  <a:lnTo>
                    <a:pt x="0" y="2058"/>
                  </a:lnTo>
                  <a:lnTo>
                    <a:pt x="2058" y="4115"/>
                  </a:lnTo>
                  <a:lnTo>
                    <a:pt x="3570" y="4115"/>
                  </a:lnTo>
                  <a:lnTo>
                    <a:pt x="1512" y="2058"/>
                  </a:lnTo>
                  <a:lnTo>
                    <a:pt x="357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3"/>
            <p:cNvSpPr/>
            <p:nvPr/>
          </p:nvSpPr>
          <p:spPr>
            <a:xfrm>
              <a:off x="408170" y="7553203"/>
              <a:ext cx="124794" cy="138642"/>
            </a:xfrm>
            <a:custGeom>
              <a:avLst/>
              <a:gdLst/>
              <a:ahLst/>
              <a:cxnLst/>
              <a:rect l="l" t="t" r="r" b="b"/>
              <a:pathLst>
                <a:path w="3794" h="4215" extrusionOk="0">
                  <a:moveTo>
                    <a:pt x="3521" y="100"/>
                  </a:moveTo>
                  <a:lnTo>
                    <a:pt x="1513" y="2108"/>
                  </a:lnTo>
                  <a:lnTo>
                    <a:pt x="3521" y="4116"/>
                  </a:lnTo>
                  <a:lnTo>
                    <a:pt x="2158" y="4116"/>
                  </a:lnTo>
                  <a:lnTo>
                    <a:pt x="150" y="2108"/>
                  </a:lnTo>
                  <a:lnTo>
                    <a:pt x="2158" y="100"/>
                  </a:lnTo>
                  <a:close/>
                  <a:moveTo>
                    <a:pt x="2108" y="1"/>
                  </a:moveTo>
                  <a:lnTo>
                    <a:pt x="1" y="2108"/>
                  </a:lnTo>
                  <a:lnTo>
                    <a:pt x="2108" y="4215"/>
                  </a:lnTo>
                  <a:lnTo>
                    <a:pt x="3794" y="4215"/>
                  </a:lnTo>
                  <a:lnTo>
                    <a:pt x="1687" y="2108"/>
                  </a:lnTo>
                  <a:lnTo>
                    <a:pt x="37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3"/>
            <p:cNvSpPr/>
            <p:nvPr/>
          </p:nvSpPr>
          <p:spPr>
            <a:xfrm>
              <a:off x="530493" y="7553203"/>
              <a:ext cx="124794" cy="138642"/>
            </a:xfrm>
            <a:custGeom>
              <a:avLst/>
              <a:gdLst/>
              <a:ahLst/>
              <a:cxnLst/>
              <a:rect l="l" t="t" r="r" b="b"/>
              <a:pathLst>
                <a:path w="3794" h="4215" extrusionOk="0">
                  <a:moveTo>
                    <a:pt x="3520" y="100"/>
                  </a:moveTo>
                  <a:lnTo>
                    <a:pt x="1512" y="2108"/>
                  </a:lnTo>
                  <a:lnTo>
                    <a:pt x="3520" y="4116"/>
                  </a:lnTo>
                  <a:lnTo>
                    <a:pt x="2157" y="4116"/>
                  </a:lnTo>
                  <a:lnTo>
                    <a:pt x="149" y="2108"/>
                  </a:lnTo>
                  <a:lnTo>
                    <a:pt x="2157" y="100"/>
                  </a:lnTo>
                  <a:close/>
                  <a:moveTo>
                    <a:pt x="2107" y="1"/>
                  </a:moveTo>
                  <a:lnTo>
                    <a:pt x="0" y="2108"/>
                  </a:lnTo>
                  <a:lnTo>
                    <a:pt x="2107" y="4215"/>
                  </a:lnTo>
                  <a:lnTo>
                    <a:pt x="3793" y="4215"/>
                  </a:lnTo>
                  <a:lnTo>
                    <a:pt x="1661" y="2108"/>
                  </a:lnTo>
                  <a:lnTo>
                    <a:pt x="37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8" name="Google Shape;1118;p33"/>
          <p:cNvGrpSpPr/>
          <p:nvPr/>
        </p:nvGrpSpPr>
        <p:grpSpPr>
          <a:xfrm>
            <a:off x="2159049" y="101291"/>
            <a:ext cx="116536" cy="133598"/>
            <a:chOff x="2061024" y="7652841"/>
            <a:chExt cx="116536" cy="133598"/>
          </a:xfrm>
        </p:grpSpPr>
        <p:sp>
          <p:nvSpPr>
            <p:cNvPr id="1119" name="Google Shape;1119;p33"/>
            <p:cNvSpPr/>
            <p:nvPr/>
          </p:nvSpPr>
          <p:spPr>
            <a:xfrm>
              <a:off x="2075593" y="7676315"/>
              <a:ext cx="101967" cy="110124"/>
            </a:xfrm>
            <a:custGeom>
              <a:avLst/>
              <a:gdLst/>
              <a:ahLst/>
              <a:cxnLst/>
              <a:rect l="l" t="t" r="r" b="b"/>
              <a:pathLst>
                <a:path w="3100" h="3348" extrusionOk="0">
                  <a:moveTo>
                    <a:pt x="1538" y="1"/>
                  </a:moveTo>
                  <a:lnTo>
                    <a:pt x="1" y="893"/>
                  </a:lnTo>
                  <a:lnTo>
                    <a:pt x="1" y="2455"/>
                  </a:lnTo>
                  <a:lnTo>
                    <a:pt x="1538" y="3347"/>
                  </a:lnTo>
                  <a:lnTo>
                    <a:pt x="3099" y="2455"/>
                  </a:lnTo>
                  <a:lnTo>
                    <a:pt x="3099" y="893"/>
                  </a:lnTo>
                  <a:lnTo>
                    <a:pt x="15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0" name="Google Shape;1120;p33"/>
            <p:cNvGrpSpPr/>
            <p:nvPr/>
          </p:nvGrpSpPr>
          <p:grpSpPr>
            <a:xfrm>
              <a:off x="2061024" y="7652841"/>
              <a:ext cx="103578" cy="112558"/>
              <a:chOff x="2027925" y="3315775"/>
              <a:chExt cx="78725" cy="85550"/>
            </a:xfrm>
          </p:grpSpPr>
          <p:sp>
            <p:nvSpPr>
              <p:cNvPr id="1121" name="Google Shape;1121;p33"/>
              <p:cNvSpPr/>
              <p:nvPr/>
            </p:nvSpPr>
            <p:spPr>
              <a:xfrm>
                <a:off x="2027925" y="3337475"/>
                <a:ext cx="40300" cy="63850"/>
              </a:xfrm>
              <a:custGeom>
                <a:avLst/>
                <a:gdLst/>
                <a:ahLst/>
                <a:cxnLst/>
                <a:rect l="l" t="t" r="r" b="b"/>
                <a:pathLst>
                  <a:path w="1612" h="2554" extrusionOk="0">
                    <a:moveTo>
                      <a:pt x="50" y="124"/>
                    </a:moveTo>
                    <a:lnTo>
                      <a:pt x="1537" y="967"/>
                    </a:lnTo>
                    <a:lnTo>
                      <a:pt x="1537" y="2455"/>
                    </a:lnTo>
                    <a:lnTo>
                      <a:pt x="50" y="1587"/>
                    </a:lnTo>
                    <a:lnTo>
                      <a:pt x="50" y="124"/>
                    </a:lnTo>
                    <a:close/>
                    <a:moveTo>
                      <a:pt x="0" y="0"/>
                    </a:moveTo>
                    <a:lnTo>
                      <a:pt x="0" y="1637"/>
                    </a:lnTo>
                    <a:lnTo>
                      <a:pt x="1612" y="2554"/>
                    </a:lnTo>
                    <a:lnTo>
                      <a:pt x="1612" y="942"/>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3"/>
              <p:cNvSpPr/>
              <p:nvPr/>
            </p:nvSpPr>
            <p:spPr>
              <a:xfrm>
                <a:off x="2066350" y="3337475"/>
                <a:ext cx="40300" cy="63850"/>
              </a:xfrm>
              <a:custGeom>
                <a:avLst/>
                <a:gdLst/>
                <a:ahLst/>
                <a:cxnLst/>
                <a:rect l="l" t="t" r="r" b="b"/>
                <a:pathLst>
                  <a:path w="1612" h="2554" extrusionOk="0">
                    <a:moveTo>
                      <a:pt x="1562" y="124"/>
                    </a:moveTo>
                    <a:lnTo>
                      <a:pt x="1562" y="1587"/>
                    </a:lnTo>
                    <a:lnTo>
                      <a:pt x="75" y="2455"/>
                    </a:lnTo>
                    <a:lnTo>
                      <a:pt x="75" y="967"/>
                    </a:lnTo>
                    <a:lnTo>
                      <a:pt x="1562" y="124"/>
                    </a:lnTo>
                    <a:close/>
                    <a:moveTo>
                      <a:pt x="1612" y="0"/>
                    </a:moveTo>
                    <a:lnTo>
                      <a:pt x="0" y="942"/>
                    </a:lnTo>
                    <a:lnTo>
                      <a:pt x="0" y="2554"/>
                    </a:lnTo>
                    <a:lnTo>
                      <a:pt x="1612" y="1637"/>
                    </a:lnTo>
                    <a:lnTo>
                      <a:pt x="16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3"/>
              <p:cNvSpPr/>
              <p:nvPr/>
            </p:nvSpPr>
            <p:spPr>
              <a:xfrm>
                <a:off x="2027925" y="3315775"/>
                <a:ext cx="78725" cy="46525"/>
              </a:xfrm>
              <a:custGeom>
                <a:avLst/>
                <a:gdLst/>
                <a:ahLst/>
                <a:cxnLst/>
                <a:rect l="l" t="t" r="r" b="b"/>
                <a:pathLst>
                  <a:path w="3149" h="1861" extrusionOk="0">
                    <a:moveTo>
                      <a:pt x="1562" y="75"/>
                    </a:moveTo>
                    <a:lnTo>
                      <a:pt x="3074" y="918"/>
                    </a:lnTo>
                    <a:lnTo>
                      <a:pt x="1562" y="1786"/>
                    </a:lnTo>
                    <a:lnTo>
                      <a:pt x="75" y="918"/>
                    </a:lnTo>
                    <a:lnTo>
                      <a:pt x="1562" y="75"/>
                    </a:lnTo>
                    <a:close/>
                    <a:moveTo>
                      <a:pt x="1562" y="1"/>
                    </a:moveTo>
                    <a:lnTo>
                      <a:pt x="0" y="893"/>
                    </a:lnTo>
                    <a:lnTo>
                      <a:pt x="0" y="943"/>
                    </a:lnTo>
                    <a:lnTo>
                      <a:pt x="1562" y="1860"/>
                    </a:lnTo>
                    <a:lnTo>
                      <a:pt x="3149" y="943"/>
                    </a:lnTo>
                    <a:lnTo>
                      <a:pt x="3149" y="893"/>
                    </a:lnTo>
                    <a:lnTo>
                      <a:pt x="15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24" name="Google Shape;1124;p33"/>
          <p:cNvGrpSpPr/>
          <p:nvPr/>
        </p:nvGrpSpPr>
        <p:grpSpPr>
          <a:xfrm rot="-5400000">
            <a:off x="8724289" y="3246857"/>
            <a:ext cx="260931" cy="140254"/>
            <a:chOff x="3632139" y="6083132"/>
            <a:chExt cx="260931" cy="140254"/>
          </a:xfrm>
        </p:grpSpPr>
        <p:sp>
          <p:nvSpPr>
            <p:cNvPr id="1125" name="Google Shape;1125;p33"/>
            <p:cNvSpPr/>
            <p:nvPr/>
          </p:nvSpPr>
          <p:spPr>
            <a:xfrm>
              <a:off x="3773999" y="6084744"/>
              <a:ext cx="119071" cy="137030"/>
            </a:xfrm>
            <a:custGeom>
              <a:avLst/>
              <a:gdLst/>
              <a:ahLst/>
              <a:cxnLst/>
              <a:rect l="l" t="t" r="r" b="b"/>
              <a:pathLst>
                <a:path w="3620" h="4166" extrusionOk="0">
                  <a:moveTo>
                    <a:pt x="0" y="1"/>
                  </a:moveTo>
                  <a:lnTo>
                    <a:pt x="2083" y="2083"/>
                  </a:lnTo>
                  <a:lnTo>
                    <a:pt x="0" y="4165"/>
                  </a:lnTo>
                  <a:lnTo>
                    <a:pt x="1537" y="4165"/>
                  </a:lnTo>
                  <a:lnTo>
                    <a:pt x="3620" y="2083"/>
                  </a:lnTo>
                  <a:lnTo>
                    <a:pt x="15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3"/>
            <p:cNvSpPr/>
            <p:nvPr/>
          </p:nvSpPr>
          <p:spPr>
            <a:xfrm>
              <a:off x="3650887" y="6084744"/>
              <a:ext cx="119071" cy="137030"/>
            </a:xfrm>
            <a:custGeom>
              <a:avLst/>
              <a:gdLst/>
              <a:ahLst/>
              <a:cxnLst/>
              <a:rect l="l" t="t" r="r" b="b"/>
              <a:pathLst>
                <a:path w="3620" h="4166" extrusionOk="0">
                  <a:moveTo>
                    <a:pt x="0" y="1"/>
                  </a:moveTo>
                  <a:lnTo>
                    <a:pt x="2083" y="2083"/>
                  </a:lnTo>
                  <a:lnTo>
                    <a:pt x="0" y="4165"/>
                  </a:lnTo>
                  <a:lnTo>
                    <a:pt x="1537" y="4165"/>
                  </a:lnTo>
                  <a:lnTo>
                    <a:pt x="3619" y="2083"/>
                  </a:lnTo>
                  <a:lnTo>
                    <a:pt x="15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3"/>
            <p:cNvSpPr/>
            <p:nvPr/>
          </p:nvSpPr>
          <p:spPr>
            <a:xfrm>
              <a:off x="3756073" y="6083132"/>
              <a:ext cx="125584" cy="140254"/>
            </a:xfrm>
            <a:custGeom>
              <a:avLst/>
              <a:gdLst/>
              <a:ahLst/>
              <a:cxnLst/>
              <a:rect l="l" t="t" r="r" b="b"/>
              <a:pathLst>
                <a:path w="3818" h="4264" extrusionOk="0">
                  <a:moveTo>
                    <a:pt x="1636" y="99"/>
                  </a:moveTo>
                  <a:lnTo>
                    <a:pt x="3669" y="2132"/>
                  </a:lnTo>
                  <a:lnTo>
                    <a:pt x="1636" y="4140"/>
                  </a:lnTo>
                  <a:lnTo>
                    <a:pt x="273" y="4140"/>
                  </a:lnTo>
                  <a:lnTo>
                    <a:pt x="2281" y="2132"/>
                  </a:lnTo>
                  <a:lnTo>
                    <a:pt x="273" y="99"/>
                  </a:lnTo>
                  <a:close/>
                  <a:moveTo>
                    <a:pt x="0" y="0"/>
                  </a:moveTo>
                  <a:lnTo>
                    <a:pt x="2132" y="2132"/>
                  </a:lnTo>
                  <a:lnTo>
                    <a:pt x="0" y="4264"/>
                  </a:lnTo>
                  <a:lnTo>
                    <a:pt x="1686" y="4264"/>
                  </a:lnTo>
                  <a:lnTo>
                    <a:pt x="3818" y="2132"/>
                  </a:lnTo>
                  <a:lnTo>
                    <a:pt x="16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3"/>
            <p:cNvSpPr/>
            <p:nvPr/>
          </p:nvSpPr>
          <p:spPr>
            <a:xfrm>
              <a:off x="3632139" y="6083132"/>
              <a:ext cx="126406" cy="140254"/>
            </a:xfrm>
            <a:custGeom>
              <a:avLst/>
              <a:gdLst/>
              <a:ahLst/>
              <a:cxnLst/>
              <a:rect l="l" t="t" r="r" b="b"/>
              <a:pathLst>
                <a:path w="3843" h="4264" extrusionOk="0">
                  <a:moveTo>
                    <a:pt x="1661" y="99"/>
                  </a:moveTo>
                  <a:lnTo>
                    <a:pt x="3669" y="2132"/>
                  </a:lnTo>
                  <a:lnTo>
                    <a:pt x="1661" y="4140"/>
                  </a:lnTo>
                  <a:lnTo>
                    <a:pt x="273" y="4140"/>
                  </a:lnTo>
                  <a:lnTo>
                    <a:pt x="2305" y="2132"/>
                  </a:lnTo>
                  <a:lnTo>
                    <a:pt x="273" y="99"/>
                  </a:lnTo>
                  <a:close/>
                  <a:moveTo>
                    <a:pt x="0" y="0"/>
                  </a:moveTo>
                  <a:lnTo>
                    <a:pt x="2132" y="2132"/>
                  </a:lnTo>
                  <a:lnTo>
                    <a:pt x="0" y="4264"/>
                  </a:lnTo>
                  <a:lnTo>
                    <a:pt x="1711" y="4264"/>
                  </a:lnTo>
                  <a:lnTo>
                    <a:pt x="3842" y="2132"/>
                  </a:lnTo>
                  <a:lnTo>
                    <a:pt x="17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9" name="Google Shape;1129;p33"/>
          <p:cNvGrpSpPr/>
          <p:nvPr/>
        </p:nvGrpSpPr>
        <p:grpSpPr>
          <a:xfrm>
            <a:off x="573118" y="974504"/>
            <a:ext cx="79139" cy="71771"/>
            <a:chOff x="3416043" y="5310979"/>
            <a:chExt cx="79139" cy="71771"/>
          </a:xfrm>
        </p:grpSpPr>
        <p:sp>
          <p:nvSpPr>
            <p:cNvPr id="1130" name="Google Shape;1130;p33"/>
            <p:cNvSpPr/>
            <p:nvPr/>
          </p:nvSpPr>
          <p:spPr>
            <a:xfrm>
              <a:off x="3426667" y="5311801"/>
              <a:ext cx="68515" cy="69337"/>
            </a:xfrm>
            <a:custGeom>
              <a:avLst/>
              <a:gdLst/>
              <a:ahLst/>
              <a:cxnLst/>
              <a:rect l="l" t="t" r="r" b="b"/>
              <a:pathLst>
                <a:path w="2083" h="2108" extrusionOk="0">
                  <a:moveTo>
                    <a:pt x="421" y="0"/>
                  </a:moveTo>
                  <a:lnTo>
                    <a:pt x="0" y="422"/>
                  </a:lnTo>
                  <a:lnTo>
                    <a:pt x="421" y="843"/>
                  </a:lnTo>
                  <a:lnTo>
                    <a:pt x="620" y="1066"/>
                  </a:lnTo>
                  <a:lnTo>
                    <a:pt x="421" y="1264"/>
                  </a:lnTo>
                  <a:lnTo>
                    <a:pt x="0" y="1686"/>
                  </a:lnTo>
                  <a:lnTo>
                    <a:pt x="421" y="2107"/>
                  </a:lnTo>
                  <a:lnTo>
                    <a:pt x="818" y="1686"/>
                  </a:lnTo>
                  <a:lnTo>
                    <a:pt x="1041" y="1488"/>
                  </a:lnTo>
                  <a:lnTo>
                    <a:pt x="1240" y="1686"/>
                  </a:lnTo>
                  <a:lnTo>
                    <a:pt x="1661" y="2107"/>
                  </a:lnTo>
                  <a:lnTo>
                    <a:pt x="2082" y="1686"/>
                  </a:lnTo>
                  <a:lnTo>
                    <a:pt x="1661" y="1264"/>
                  </a:lnTo>
                  <a:lnTo>
                    <a:pt x="1463" y="1066"/>
                  </a:lnTo>
                  <a:lnTo>
                    <a:pt x="1661" y="843"/>
                  </a:lnTo>
                  <a:lnTo>
                    <a:pt x="2082" y="422"/>
                  </a:lnTo>
                  <a:lnTo>
                    <a:pt x="1661" y="0"/>
                  </a:lnTo>
                  <a:lnTo>
                    <a:pt x="1240" y="422"/>
                  </a:lnTo>
                  <a:lnTo>
                    <a:pt x="1041" y="645"/>
                  </a:lnTo>
                  <a:lnTo>
                    <a:pt x="818" y="422"/>
                  </a:lnTo>
                  <a:lnTo>
                    <a:pt x="4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3"/>
            <p:cNvSpPr/>
            <p:nvPr/>
          </p:nvSpPr>
          <p:spPr>
            <a:xfrm>
              <a:off x="3416043" y="5310979"/>
              <a:ext cx="70982" cy="71771"/>
            </a:xfrm>
            <a:custGeom>
              <a:avLst/>
              <a:gdLst/>
              <a:ahLst/>
              <a:cxnLst/>
              <a:rect l="l" t="t" r="r" b="b"/>
              <a:pathLst>
                <a:path w="2158" h="2182" extrusionOk="0">
                  <a:moveTo>
                    <a:pt x="1711" y="75"/>
                  </a:moveTo>
                  <a:lnTo>
                    <a:pt x="2083" y="447"/>
                  </a:lnTo>
                  <a:lnTo>
                    <a:pt x="1463" y="1091"/>
                  </a:lnTo>
                  <a:lnTo>
                    <a:pt x="2083" y="1711"/>
                  </a:lnTo>
                  <a:lnTo>
                    <a:pt x="1711" y="2083"/>
                  </a:lnTo>
                  <a:lnTo>
                    <a:pt x="1067" y="1463"/>
                  </a:lnTo>
                  <a:lnTo>
                    <a:pt x="447" y="2083"/>
                  </a:lnTo>
                  <a:lnTo>
                    <a:pt x="75" y="1711"/>
                  </a:lnTo>
                  <a:lnTo>
                    <a:pt x="695" y="1091"/>
                  </a:lnTo>
                  <a:lnTo>
                    <a:pt x="75" y="447"/>
                  </a:lnTo>
                  <a:lnTo>
                    <a:pt x="447" y="75"/>
                  </a:lnTo>
                  <a:lnTo>
                    <a:pt x="1067" y="695"/>
                  </a:lnTo>
                  <a:lnTo>
                    <a:pt x="1711" y="75"/>
                  </a:lnTo>
                  <a:close/>
                  <a:moveTo>
                    <a:pt x="447" y="0"/>
                  </a:moveTo>
                  <a:lnTo>
                    <a:pt x="1" y="447"/>
                  </a:lnTo>
                  <a:lnTo>
                    <a:pt x="621" y="1091"/>
                  </a:lnTo>
                  <a:lnTo>
                    <a:pt x="1" y="1711"/>
                  </a:lnTo>
                  <a:lnTo>
                    <a:pt x="447" y="2182"/>
                  </a:lnTo>
                  <a:lnTo>
                    <a:pt x="1067" y="1537"/>
                  </a:lnTo>
                  <a:lnTo>
                    <a:pt x="1711" y="2182"/>
                  </a:lnTo>
                  <a:lnTo>
                    <a:pt x="2157" y="1711"/>
                  </a:lnTo>
                  <a:lnTo>
                    <a:pt x="1538" y="1091"/>
                  </a:lnTo>
                  <a:lnTo>
                    <a:pt x="2157" y="447"/>
                  </a:lnTo>
                  <a:lnTo>
                    <a:pt x="1711" y="0"/>
                  </a:lnTo>
                  <a:lnTo>
                    <a:pt x="1067" y="620"/>
                  </a:lnTo>
                  <a:lnTo>
                    <a:pt x="4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2" name="Google Shape;1132;p33"/>
          <p:cNvGrpSpPr/>
          <p:nvPr/>
        </p:nvGrpSpPr>
        <p:grpSpPr>
          <a:xfrm>
            <a:off x="7286833" y="160099"/>
            <a:ext cx="258497" cy="139464"/>
            <a:chOff x="523158" y="5586574"/>
            <a:chExt cx="258497" cy="139464"/>
          </a:xfrm>
        </p:grpSpPr>
        <p:sp>
          <p:nvSpPr>
            <p:cNvPr id="1133" name="Google Shape;1133;p33"/>
            <p:cNvSpPr/>
            <p:nvPr/>
          </p:nvSpPr>
          <p:spPr>
            <a:xfrm>
              <a:off x="663406" y="5588186"/>
              <a:ext cx="118249" cy="135386"/>
            </a:xfrm>
            <a:custGeom>
              <a:avLst/>
              <a:gdLst/>
              <a:ahLst/>
              <a:cxnLst/>
              <a:rect l="l" t="t" r="r" b="b"/>
              <a:pathLst>
                <a:path w="3595" h="4116" extrusionOk="0">
                  <a:moveTo>
                    <a:pt x="0" y="1"/>
                  </a:moveTo>
                  <a:lnTo>
                    <a:pt x="2058" y="2058"/>
                  </a:lnTo>
                  <a:lnTo>
                    <a:pt x="0" y="4116"/>
                  </a:lnTo>
                  <a:lnTo>
                    <a:pt x="1537" y="4116"/>
                  </a:lnTo>
                  <a:lnTo>
                    <a:pt x="3595" y="2058"/>
                  </a:lnTo>
                  <a:lnTo>
                    <a:pt x="15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3"/>
            <p:cNvSpPr/>
            <p:nvPr/>
          </p:nvSpPr>
          <p:spPr>
            <a:xfrm>
              <a:off x="541906" y="5588186"/>
              <a:ext cx="117459" cy="135386"/>
            </a:xfrm>
            <a:custGeom>
              <a:avLst/>
              <a:gdLst/>
              <a:ahLst/>
              <a:cxnLst/>
              <a:rect l="l" t="t" r="r" b="b"/>
              <a:pathLst>
                <a:path w="3571" h="4116" extrusionOk="0">
                  <a:moveTo>
                    <a:pt x="0" y="1"/>
                  </a:moveTo>
                  <a:lnTo>
                    <a:pt x="2058" y="2058"/>
                  </a:lnTo>
                  <a:lnTo>
                    <a:pt x="0" y="4116"/>
                  </a:lnTo>
                  <a:lnTo>
                    <a:pt x="1513" y="4116"/>
                  </a:lnTo>
                  <a:lnTo>
                    <a:pt x="3570" y="2058"/>
                  </a:lnTo>
                  <a:lnTo>
                    <a:pt x="151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3"/>
            <p:cNvSpPr/>
            <p:nvPr/>
          </p:nvSpPr>
          <p:spPr>
            <a:xfrm>
              <a:off x="645448" y="5586574"/>
              <a:ext cx="124794" cy="139464"/>
            </a:xfrm>
            <a:custGeom>
              <a:avLst/>
              <a:gdLst/>
              <a:ahLst/>
              <a:cxnLst/>
              <a:rect l="l" t="t" r="r" b="b"/>
              <a:pathLst>
                <a:path w="3794" h="4240" extrusionOk="0">
                  <a:moveTo>
                    <a:pt x="1637" y="124"/>
                  </a:moveTo>
                  <a:lnTo>
                    <a:pt x="3645" y="2107"/>
                  </a:lnTo>
                  <a:lnTo>
                    <a:pt x="1637" y="4115"/>
                  </a:lnTo>
                  <a:lnTo>
                    <a:pt x="273" y="4115"/>
                  </a:lnTo>
                  <a:lnTo>
                    <a:pt x="2281" y="2107"/>
                  </a:lnTo>
                  <a:lnTo>
                    <a:pt x="273" y="124"/>
                  </a:lnTo>
                  <a:close/>
                  <a:moveTo>
                    <a:pt x="1" y="0"/>
                  </a:moveTo>
                  <a:lnTo>
                    <a:pt x="2108" y="2107"/>
                  </a:lnTo>
                  <a:lnTo>
                    <a:pt x="1" y="4239"/>
                  </a:lnTo>
                  <a:lnTo>
                    <a:pt x="1686" y="4239"/>
                  </a:lnTo>
                  <a:lnTo>
                    <a:pt x="3793" y="2107"/>
                  </a:lnTo>
                  <a:lnTo>
                    <a:pt x="16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3"/>
            <p:cNvSpPr/>
            <p:nvPr/>
          </p:nvSpPr>
          <p:spPr>
            <a:xfrm>
              <a:off x="523158" y="5586574"/>
              <a:ext cx="124794" cy="139464"/>
            </a:xfrm>
            <a:custGeom>
              <a:avLst/>
              <a:gdLst/>
              <a:ahLst/>
              <a:cxnLst/>
              <a:rect l="l" t="t" r="r" b="b"/>
              <a:pathLst>
                <a:path w="3794" h="4240" extrusionOk="0">
                  <a:moveTo>
                    <a:pt x="1636" y="124"/>
                  </a:moveTo>
                  <a:lnTo>
                    <a:pt x="3644" y="2107"/>
                  </a:lnTo>
                  <a:lnTo>
                    <a:pt x="1636" y="4115"/>
                  </a:lnTo>
                  <a:lnTo>
                    <a:pt x="273" y="4115"/>
                  </a:lnTo>
                  <a:lnTo>
                    <a:pt x="2281" y="2107"/>
                  </a:lnTo>
                  <a:lnTo>
                    <a:pt x="273" y="124"/>
                  </a:lnTo>
                  <a:close/>
                  <a:moveTo>
                    <a:pt x="0" y="0"/>
                  </a:moveTo>
                  <a:lnTo>
                    <a:pt x="2132" y="2107"/>
                  </a:lnTo>
                  <a:lnTo>
                    <a:pt x="0" y="4239"/>
                  </a:lnTo>
                  <a:lnTo>
                    <a:pt x="1686" y="4239"/>
                  </a:lnTo>
                  <a:lnTo>
                    <a:pt x="3793" y="2107"/>
                  </a:lnTo>
                  <a:lnTo>
                    <a:pt x="16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7" name="Google Shape;1137;p33"/>
          <p:cNvGrpSpPr/>
          <p:nvPr/>
        </p:nvGrpSpPr>
        <p:grpSpPr>
          <a:xfrm>
            <a:off x="4044469" y="4627050"/>
            <a:ext cx="364505" cy="133774"/>
            <a:chOff x="2168544" y="6041525"/>
            <a:chExt cx="364505" cy="133774"/>
          </a:xfrm>
        </p:grpSpPr>
        <p:sp>
          <p:nvSpPr>
            <p:cNvPr id="1138" name="Google Shape;1138;p33"/>
            <p:cNvSpPr/>
            <p:nvPr/>
          </p:nvSpPr>
          <p:spPr>
            <a:xfrm>
              <a:off x="2420491" y="6043992"/>
              <a:ext cx="112558" cy="129662"/>
            </a:xfrm>
            <a:custGeom>
              <a:avLst/>
              <a:gdLst/>
              <a:ahLst/>
              <a:cxnLst/>
              <a:rect l="l" t="t" r="r" b="b"/>
              <a:pathLst>
                <a:path w="3422" h="3942" extrusionOk="0">
                  <a:moveTo>
                    <a:pt x="1" y="0"/>
                  </a:moveTo>
                  <a:lnTo>
                    <a:pt x="1959" y="1959"/>
                  </a:lnTo>
                  <a:lnTo>
                    <a:pt x="1" y="3942"/>
                  </a:lnTo>
                  <a:lnTo>
                    <a:pt x="1438" y="3942"/>
                  </a:lnTo>
                  <a:lnTo>
                    <a:pt x="3422" y="1959"/>
                  </a:lnTo>
                  <a:lnTo>
                    <a:pt x="143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3"/>
            <p:cNvSpPr/>
            <p:nvPr/>
          </p:nvSpPr>
          <p:spPr>
            <a:xfrm>
              <a:off x="2303069" y="6043992"/>
              <a:ext cx="112558" cy="129662"/>
            </a:xfrm>
            <a:custGeom>
              <a:avLst/>
              <a:gdLst/>
              <a:ahLst/>
              <a:cxnLst/>
              <a:rect l="l" t="t" r="r" b="b"/>
              <a:pathLst>
                <a:path w="3422" h="3942" extrusionOk="0">
                  <a:moveTo>
                    <a:pt x="1" y="0"/>
                  </a:moveTo>
                  <a:lnTo>
                    <a:pt x="1984" y="1959"/>
                  </a:lnTo>
                  <a:lnTo>
                    <a:pt x="1" y="3942"/>
                  </a:lnTo>
                  <a:lnTo>
                    <a:pt x="1464" y="3942"/>
                  </a:lnTo>
                  <a:lnTo>
                    <a:pt x="3422" y="1959"/>
                  </a:lnTo>
                  <a:lnTo>
                    <a:pt x="14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3"/>
            <p:cNvSpPr/>
            <p:nvPr/>
          </p:nvSpPr>
          <p:spPr>
            <a:xfrm>
              <a:off x="2185680" y="6043992"/>
              <a:ext cx="113380" cy="129662"/>
            </a:xfrm>
            <a:custGeom>
              <a:avLst/>
              <a:gdLst/>
              <a:ahLst/>
              <a:cxnLst/>
              <a:rect l="l" t="t" r="r" b="b"/>
              <a:pathLst>
                <a:path w="3447" h="3942" extrusionOk="0">
                  <a:moveTo>
                    <a:pt x="0" y="0"/>
                  </a:moveTo>
                  <a:lnTo>
                    <a:pt x="1983" y="1959"/>
                  </a:lnTo>
                  <a:lnTo>
                    <a:pt x="0" y="3942"/>
                  </a:lnTo>
                  <a:lnTo>
                    <a:pt x="1463" y="3942"/>
                  </a:lnTo>
                  <a:lnTo>
                    <a:pt x="3446" y="1959"/>
                  </a:lnTo>
                  <a:lnTo>
                    <a:pt x="14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3"/>
            <p:cNvSpPr/>
            <p:nvPr/>
          </p:nvSpPr>
          <p:spPr>
            <a:xfrm>
              <a:off x="2402565" y="6041525"/>
              <a:ext cx="119893" cy="133774"/>
            </a:xfrm>
            <a:custGeom>
              <a:avLst/>
              <a:gdLst/>
              <a:ahLst/>
              <a:cxnLst/>
              <a:rect l="l" t="t" r="r" b="b"/>
              <a:pathLst>
                <a:path w="3645" h="4067" extrusionOk="0">
                  <a:moveTo>
                    <a:pt x="1562" y="125"/>
                  </a:moveTo>
                  <a:lnTo>
                    <a:pt x="3496" y="2034"/>
                  </a:lnTo>
                  <a:lnTo>
                    <a:pt x="1562" y="3967"/>
                  </a:lnTo>
                  <a:lnTo>
                    <a:pt x="273" y="3967"/>
                  </a:lnTo>
                  <a:lnTo>
                    <a:pt x="2182" y="2034"/>
                  </a:lnTo>
                  <a:lnTo>
                    <a:pt x="273" y="125"/>
                  </a:lnTo>
                  <a:close/>
                  <a:moveTo>
                    <a:pt x="0" y="1"/>
                  </a:moveTo>
                  <a:lnTo>
                    <a:pt x="2033" y="2034"/>
                  </a:lnTo>
                  <a:lnTo>
                    <a:pt x="0" y="4066"/>
                  </a:lnTo>
                  <a:lnTo>
                    <a:pt x="1612" y="4066"/>
                  </a:lnTo>
                  <a:lnTo>
                    <a:pt x="3644" y="2034"/>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3"/>
            <p:cNvSpPr/>
            <p:nvPr/>
          </p:nvSpPr>
          <p:spPr>
            <a:xfrm>
              <a:off x="2285143" y="6041525"/>
              <a:ext cx="119893" cy="133774"/>
            </a:xfrm>
            <a:custGeom>
              <a:avLst/>
              <a:gdLst/>
              <a:ahLst/>
              <a:cxnLst/>
              <a:rect l="l" t="t" r="r" b="b"/>
              <a:pathLst>
                <a:path w="3645" h="4067" extrusionOk="0">
                  <a:moveTo>
                    <a:pt x="1587" y="125"/>
                  </a:moveTo>
                  <a:lnTo>
                    <a:pt x="3496" y="2034"/>
                  </a:lnTo>
                  <a:lnTo>
                    <a:pt x="1587" y="3967"/>
                  </a:lnTo>
                  <a:lnTo>
                    <a:pt x="273" y="3967"/>
                  </a:lnTo>
                  <a:lnTo>
                    <a:pt x="2182" y="2034"/>
                  </a:lnTo>
                  <a:lnTo>
                    <a:pt x="273" y="125"/>
                  </a:lnTo>
                  <a:close/>
                  <a:moveTo>
                    <a:pt x="1" y="1"/>
                  </a:moveTo>
                  <a:lnTo>
                    <a:pt x="2033" y="2034"/>
                  </a:lnTo>
                  <a:lnTo>
                    <a:pt x="1" y="4066"/>
                  </a:lnTo>
                  <a:lnTo>
                    <a:pt x="1612" y="4066"/>
                  </a:lnTo>
                  <a:lnTo>
                    <a:pt x="3645" y="2034"/>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3"/>
            <p:cNvSpPr/>
            <p:nvPr/>
          </p:nvSpPr>
          <p:spPr>
            <a:xfrm>
              <a:off x="2168544" y="6041525"/>
              <a:ext cx="119893" cy="133774"/>
            </a:xfrm>
            <a:custGeom>
              <a:avLst/>
              <a:gdLst/>
              <a:ahLst/>
              <a:cxnLst/>
              <a:rect l="l" t="t" r="r" b="b"/>
              <a:pathLst>
                <a:path w="3645" h="4067" extrusionOk="0">
                  <a:moveTo>
                    <a:pt x="1562" y="125"/>
                  </a:moveTo>
                  <a:lnTo>
                    <a:pt x="3471" y="2034"/>
                  </a:lnTo>
                  <a:lnTo>
                    <a:pt x="1562" y="3967"/>
                  </a:lnTo>
                  <a:lnTo>
                    <a:pt x="249" y="3967"/>
                  </a:lnTo>
                  <a:lnTo>
                    <a:pt x="2182" y="2034"/>
                  </a:lnTo>
                  <a:lnTo>
                    <a:pt x="249" y="125"/>
                  </a:lnTo>
                  <a:close/>
                  <a:moveTo>
                    <a:pt x="1" y="1"/>
                  </a:moveTo>
                  <a:lnTo>
                    <a:pt x="2033" y="2034"/>
                  </a:lnTo>
                  <a:lnTo>
                    <a:pt x="1" y="4066"/>
                  </a:lnTo>
                  <a:lnTo>
                    <a:pt x="1612" y="4066"/>
                  </a:lnTo>
                  <a:lnTo>
                    <a:pt x="3645" y="2034"/>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4" name="Google Shape;1144;p33"/>
          <p:cNvSpPr/>
          <p:nvPr/>
        </p:nvSpPr>
        <p:spPr>
          <a:xfrm>
            <a:off x="8362819" y="1995360"/>
            <a:ext cx="106868" cy="115814"/>
          </a:xfrm>
          <a:custGeom>
            <a:avLst/>
            <a:gdLst/>
            <a:ahLst/>
            <a:cxnLst/>
            <a:rect l="l" t="t" r="r" b="b"/>
            <a:pathLst>
              <a:path w="3249" h="3521" extrusionOk="0">
                <a:moveTo>
                  <a:pt x="1612" y="0"/>
                </a:moveTo>
                <a:lnTo>
                  <a:pt x="1" y="942"/>
                </a:lnTo>
                <a:lnTo>
                  <a:pt x="1" y="967"/>
                </a:lnTo>
                <a:lnTo>
                  <a:pt x="1" y="2578"/>
                </a:lnTo>
                <a:lnTo>
                  <a:pt x="1612" y="3520"/>
                </a:lnTo>
                <a:lnTo>
                  <a:pt x="3248" y="2578"/>
                </a:lnTo>
                <a:lnTo>
                  <a:pt x="3248" y="942"/>
                </a:lnTo>
                <a:lnTo>
                  <a:pt x="16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3"/>
          <p:cNvSpPr/>
          <p:nvPr/>
        </p:nvSpPr>
        <p:spPr>
          <a:xfrm>
            <a:off x="8428864" y="2001050"/>
            <a:ext cx="56312" cy="88908"/>
          </a:xfrm>
          <a:custGeom>
            <a:avLst/>
            <a:gdLst/>
            <a:ahLst/>
            <a:cxnLst/>
            <a:rect l="l" t="t" r="r" b="b"/>
            <a:pathLst>
              <a:path w="1712" h="2703" extrusionOk="0">
                <a:moveTo>
                  <a:pt x="1637" y="150"/>
                </a:moveTo>
                <a:lnTo>
                  <a:pt x="1637" y="1662"/>
                </a:lnTo>
                <a:lnTo>
                  <a:pt x="100" y="2554"/>
                </a:lnTo>
                <a:lnTo>
                  <a:pt x="100" y="1017"/>
                </a:lnTo>
                <a:lnTo>
                  <a:pt x="1637" y="150"/>
                </a:lnTo>
                <a:close/>
                <a:moveTo>
                  <a:pt x="1711" y="1"/>
                </a:moveTo>
                <a:lnTo>
                  <a:pt x="1" y="968"/>
                </a:lnTo>
                <a:lnTo>
                  <a:pt x="1" y="2703"/>
                </a:lnTo>
                <a:lnTo>
                  <a:pt x="1711" y="1711"/>
                </a:lnTo>
                <a:lnTo>
                  <a:pt x="17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3"/>
          <p:cNvSpPr/>
          <p:nvPr/>
        </p:nvSpPr>
        <p:spPr>
          <a:xfrm>
            <a:off x="8375877" y="2001050"/>
            <a:ext cx="56312" cy="88908"/>
          </a:xfrm>
          <a:custGeom>
            <a:avLst/>
            <a:gdLst/>
            <a:ahLst/>
            <a:cxnLst/>
            <a:rect l="l" t="t" r="r" b="b"/>
            <a:pathLst>
              <a:path w="1712" h="2703" extrusionOk="0">
                <a:moveTo>
                  <a:pt x="75" y="150"/>
                </a:moveTo>
                <a:lnTo>
                  <a:pt x="1612" y="1017"/>
                </a:lnTo>
                <a:lnTo>
                  <a:pt x="1612" y="2554"/>
                </a:lnTo>
                <a:lnTo>
                  <a:pt x="75" y="1662"/>
                </a:lnTo>
                <a:lnTo>
                  <a:pt x="75" y="150"/>
                </a:lnTo>
                <a:close/>
                <a:moveTo>
                  <a:pt x="1" y="1"/>
                </a:moveTo>
                <a:lnTo>
                  <a:pt x="1" y="1711"/>
                </a:lnTo>
                <a:lnTo>
                  <a:pt x="1711" y="2703"/>
                </a:lnTo>
                <a:lnTo>
                  <a:pt x="1711" y="968"/>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3"/>
          <p:cNvSpPr/>
          <p:nvPr/>
        </p:nvSpPr>
        <p:spPr>
          <a:xfrm>
            <a:off x="8375877" y="1970889"/>
            <a:ext cx="109302" cy="64436"/>
          </a:xfrm>
          <a:custGeom>
            <a:avLst/>
            <a:gdLst/>
            <a:ahLst/>
            <a:cxnLst/>
            <a:rect l="l" t="t" r="r" b="b"/>
            <a:pathLst>
              <a:path w="3323" h="1959" extrusionOk="0">
                <a:moveTo>
                  <a:pt x="1661" y="75"/>
                </a:moveTo>
                <a:lnTo>
                  <a:pt x="3223" y="967"/>
                </a:lnTo>
                <a:lnTo>
                  <a:pt x="1661" y="1860"/>
                </a:lnTo>
                <a:lnTo>
                  <a:pt x="100" y="967"/>
                </a:lnTo>
                <a:lnTo>
                  <a:pt x="1661" y="75"/>
                </a:lnTo>
                <a:close/>
                <a:moveTo>
                  <a:pt x="1661" y="1"/>
                </a:moveTo>
                <a:lnTo>
                  <a:pt x="1" y="943"/>
                </a:lnTo>
                <a:lnTo>
                  <a:pt x="1" y="1017"/>
                </a:lnTo>
                <a:lnTo>
                  <a:pt x="1661" y="1959"/>
                </a:lnTo>
                <a:lnTo>
                  <a:pt x="3322" y="1017"/>
                </a:lnTo>
                <a:lnTo>
                  <a:pt x="3322" y="943"/>
                </a:lnTo>
                <a:lnTo>
                  <a:pt x="16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3"/>
          <p:cNvSpPr/>
          <p:nvPr/>
        </p:nvSpPr>
        <p:spPr>
          <a:xfrm>
            <a:off x="383356" y="3631534"/>
            <a:ext cx="44043" cy="44043"/>
          </a:xfrm>
          <a:custGeom>
            <a:avLst/>
            <a:gdLst/>
            <a:ahLst/>
            <a:cxnLst/>
            <a:rect l="l" t="t" r="r" b="b"/>
            <a:pathLst>
              <a:path w="1339" h="1339" extrusionOk="0">
                <a:moveTo>
                  <a:pt x="669" y="74"/>
                </a:moveTo>
                <a:cubicBezTo>
                  <a:pt x="992" y="74"/>
                  <a:pt x="1264" y="347"/>
                  <a:pt x="1264" y="669"/>
                </a:cubicBezTo>
                <a:cubicBezTo>
                  <a:pt x="1264" y="992"/>
                  <a:pt x="992" y="1264"/>
                  <a:pt x="669" y="1264"/>
                </a:cubicBezTo>
                <a:cubicBezTo>
                  <a:pt x="347" y="1264"/>
                  <a:pt x="74" y="992"/>
                  <a:pt x="74" y="669"/>
                </a:cubicBezTo>
                <a:cubicBezTo>
                  <a:pt x="74" y="347"/>
                  <a:pt x="347" y="74"/>
                  <a:pt x="669" y="74"/>
                </a:cubicBezTo>
                <a:close/>
                <a:moveTo>
                  <a:pt x="669" y="0"/>
                </a:moveTo>
                <a:cubicBezTo>
                  <a:pt x="298" y="0"/>
                  <a:pt x="0" y="298"/>
                  <a:pt x="0" y="669"/>
                </a:cubicBezTo>
                <a:cubicBezTo>
                  <a:pt x="0" y="1041"/>
                  <a:pt x="298" y="1339"/>
                  <a:pt x="669" y="1339"/>
                </a:cubicBezTo>
                <a:cubicBezTo>
                  <a:pt x="1041" y="1339"/>
                  <a:pt x="1339" y="1041"/>
                  <a:pt x="1339" y="669"/>
                </a:cubicBezTo>
                <a:cubicBezTo>
                  <a:pt x="1339" y="298"/>
                  <a:pt x="1041"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3277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800"/>
              <a:buFont typeface="Roboto"/>
              <a:buNone/>
              <a:defRPr sz="2800">
                <a:solidFill>
                  <a:schemeClr val="dk1"/>
                </a:solidFill>
                <a:latin typeface="Roboto"/>
                <a:ea typeface="Roboto"/>
                <a:cs typeface="Roboto"/>
                <a:sym typeface="Roboto"/>
              </a:defRPr>
            </a:lvl1pPr>
            <a:lvl2pPr lvl="1" rtl="0">
              <a:lnSpc>
                <a:spcPct val="100000"/>
              </a:lnSpc>
              <a:spcBef>
                <a:spcPts val="0"/>
              </a:spcBef>
              <a:spcAft>
                <a:spcPts val="0"/>
              </a:spcAft>
              <a:buClr>
                <a:schemeClr val="dk1"/>
              </a:buClr>
              <a:buSzPts val="2800"/>
              <a:buFont typeface="Roboto"/>
              <a:buNone/>
              <a:defRPr sz="2800">
                <a:solidFill>
                  <a:schemeClr val="dk1"/>
                </a:solidFill>
                <a:latin typeface="Roboto"/>
                <a:ea typeface="Roboto"/>
                <a:cs typeface="Roboto"/>
                <a:sym typeface="Roboto"/>
              </a:defRPr>
            </a:lvl2pPr>
            <a:lvl3pPr lvl="2" rtl="0">
              <a:lnSpc>
                <a:spcPct val="100000"/>
              </a:lnSpc>
              <a:spcBef>
                <a:spcPts val="0"/>
              </a:spcBef>
              <a:spcAft>
                <a:spcPts val="0"/>
              </a:spcAft>
              <a:buClr>
                <a:schemeClr val="dk1"/>
              </a:buClr>
              <a:buSzPts val="2800"/>
              <a:buFont typeface="Roboto"/>
              <a:buNone/>
              <a:defRPr sz="2800">
                <a:solidFill>
                  <a:schemeClr val="dk1"/>
                </a:solidFill>
                <a:latin typeface="Roboto"/>
                <a:ea typeface="Roboto"/>
                <a:cs typeface="Roboto"/>
                <a:sym typeface="Roboto"/>
              </a:defRPr>
            </a:lvl3pPr>
            <a:lvl4pPr lvl="3" rtl="0">
              <a:lnSpc>
                <a:spcPct val="100000"/>
              </a:lnSpc>
              <a:spcBef>
                <a:spcPts val="0"/>
              </a:spcBef>
              <a:spcAft>
                <a:spcPts val="0"/>
              </a:spcAft>
              <a:buClr>
                <a:schemeClr val="dk1"/>
              </a:buClr>
              <a:buSzPts val="2800"/>
              <a:buFont typeface="Roboto"/>
              <a:buNone/>
              <a:defRPr sz="2800">
                <a:solidFill>
                  <a:schemeClr val="dk1"/>
                </a:solidFill>
                <a:latin typeface="Roboto"/>
                <a:ea typeface="Roboto"/>
                <a:cs typeface="Roboto"/>
                <a:sym typeface="Roboto"/>
              </a:defRPr>
            </a:lvl4pPr>
            <a:lvl5pPr lvl="4" rtl="0">
              <a:lnSpc>
                <a:spcPct val="100000"/>
              </a:lnSpc>
              <a:spcBef>
                <a:spcPts val="0"/>
              </a:spcBef>
              <a:spcAft>
                <a:spcPts val="0"/>
              </a:spcAft>
              <a:buClr>
                <a:schemeClr val="dk1"/>
              </a:buClr>
              <a:buSzPts val="2800"/>
              <a:buFont typeface="Roboto"/>
              <a:buNone/>
              <a:defRPr sz="2800">
                <a:solidFill>
                  <a:schemeClr val="dk1"/>
                </a:solidFill>
                <a:latin typeface="Roboto"/>
                <a:ea typeface="Roboto"/>
                <a:cs typeface="Roboto"/>
                <a:sym typeface="Roboto"/>
              </a:defRPr>
            </a:lvl5pPr>
            <a:lvl6pPr lvl="5" rtl="0">
              <a:lnSpc>
                <a:spcPct val="100000"/>
              </a:lnSpc>
              <a:spcBef>
                <a:spcPts val="0"/>
              </a:spcBef>
              <a:spcAft>
                <a:spcPts val="0"/>
              </a:spcAft>
              <a:buClr>
                <a:schemeClr val="dk1"/>
              </a:buClr>
              <a:buSzPts val="2800"/>
              <a:buFont typeface="Roboto"/>
              <a:buNone/>
              <a:defRPr sz="2800">
                <a:solidFill>
                  <a:schemeClr val="dk1"/>
                </a:solidFill>
                <a:latin typeface="Roboto"/>
                <a:ea typeface="Roboto"/>
                <a:cs typeface="Roboto"/>
                <a:sym typeface="Roboto"/>
              </a:defRPr>
            </a:lvl6pPr>
            <a:lvl7pPr lvl="6" rtl="0">
              <a:lnSpc>
                <a:spcPct val="100000"/>
              </a:lnSpc>
              <a:spcBef>
                <a:spcPts val="0"/>
              </a:spcBef>
              <a:spcAft>
                <a:spcPts val="0"/>
              </a:spcAft>
              <a:buClr>
                <a:schemeClr val="dk1"/>
              </a:buClr>
              <a:buSzPts val="2800"/>
              <a:buFont typeface="Roboto"/>
              <a:buNone/>
              <a:defRPr sz="2800">
                <a:solidFill>
                  <a:schemeClr val="dk1"/>
                </a:solidFill>
                <a:latin typeface="Roboto"/>
                <a:ea typeface="Roboto"/>
                <a:cs typeface="Roboto"/>
                <a:sym typeface="Roboto"/>
              </a:defRPr>
            </a:lvl7pPr>
            <a:lvl8pPr lvl="7" rtl="0">
              <a:lnSpc>
                <a:spcPct val="100000"/>
              </a:lnSpc>
              <a:spcBef>
                <a:spcPts val="0"/>
              </a:spcBef>
              <a:spcAft>
                <a:spcPts val="0"/>
              </a:spcAft>
              <a:buClr>
                <a:schemeClr val="dk1"/>
              </a:buClr>
              <a:buSzPts val="2800"/>
              <a:buFont typeface="Roboto"/>
              <a:buNone/>
              <a:defRPr sz="2800">
                <a:solidFill>
                  <a:schemeClr val="dk1"/>
                </a:solidFill>
                <a:latin typeface="Roboto"/>
                <a:ea typeface="Roboto"/>
                <a:cs typeface="Roboto"/>
                <a:sym typeface="Roboto"/>
              </a:defRPr>
            </a:lvl8pPr>
            <a:lvl9pPr lvl="8" rtl="0">
              <a:lnSpc>
                <a:spcPct val="100000"/>
              </a:lnSpc>
              <a:spcBef>
                <a:spcPts val="0"/>
              </a:spcBef>
              <a:spcAft>
                <a:spcPts val="0"/>
              </a:spcAft>
              <a:buClr>
                <a:schemeClr val="dk1"/>
              </a:buClr>
              <a:buSzPts val="2800"/>
              <a:buFont typeface="Roboto"/>
              <a:buNone/>
              <a:defRPr sz="2800">
                <a:solidFill>
                  <a:schemeClr val="dk1"/>
                </a:solidFill>
                <a:latin typeface="Roboto"/>
                <a:ea typeface="Roboto"/>
                <a:cs typeface="Roboto"/>
                <a:sym typeface="Roboto"/>
              </a:defRPr>
            </a:lvl9pPr>
          </a:lstStyle>
          <a:p>
            <a:endParaRPr/>
          </a:p>
        </p:txBody>
      </p:sp>
      <p:sp>
        <p:nvSpPr>
          <p:cNvPr id="52" name="Google Shape;52;p13"/>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00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rtl="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rtl="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rtl="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rtl="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rtl="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rtl="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rtl="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rtl="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6" r:id="rId4"/>
    <p:sldLayoutId id="2147483669" r:id="rId5"/>
    <p:sldLayoutId id="2147483670" r:id="rId6"/>
    <p:sldLayoutId id="2147483671" r:id="rId7"/>
    <p:sldLayoutId id="2147483676" r:id="rId8"/>
    <p:sldLayoutId id="2147483681" r:id="rId9"/>
    <p:sldLayoutId id="2147483682" r:id="rId10"/>
    <p:sldLayoutId id="2147483691" r:id="rId11"/>
    <p:sldLayoutId id="2147483692" r:id="rId12"/>
    <p:sldLayoutId id="2147483698" r:id="rId13"/>
    <p:sldLayoutId id="2147483699" r:id="rId14"/>
    <p:sldLayoutId id="2147483700" r:id="rId15"/>
    <p:sldLayoutId id="2147483701" r:id="rId16"/>
    <p:sldLayoutId id="2147483702"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1.xml"/><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13.xml"/><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04"/>
        <p:cNvGrpSpPr/>
        <p:nvPr/>
      </p:nvGrpSpPr>
      <p:grpSpPr>
        <a:xfrm>
          <a:off x="0" y="0"/>
          <a:ext cx="0" cy="0"/>
          <a:chOff x="0" y="0"/>
          <a:chExt cx="0" cy="0"/>
        </a:xfrm>
      </p:grpSpPr>
      <p:sp>
        <p:nvSpPr>
          <p:cNvPr id="2305" name="Google Shape;2305;p51"/>
          <p:cNvSpPr/>
          <p:nvPr/>
        </p:nvSpPr>
        <p:spPr>
          <a:xfrm>
            <a:off x="5581750" y="4006963"/>
            <a:ext cx="3231712" cy="69376"/>
          </a:xfrm>
          <a:custGeom>
            <a:avLst/>
            <a:gdLst/>
            <a:ahLst/>
            <a:cxnLst/>
            <a:rect l="l" t="t" r="r" b="b"/>
            <a:pathLst>
              <a:path w="70546" h="5229" extrusionOk="0">
                <a:moveTo>
                  <a:pt x="35268" y="1"/>
                </a:moveTo>
                <a:cubicBezTo>
                  <a:pt x="15791" y="1"/>
                  <a:pt x="0" y="1168"/>
                  <a:pt x="0" y="2615"/>
                </a:cubicBezTo>
                <a:cubicBezTo>
                  <a:pt x="0" y="4062"/>
                  <a:pt x="15791" y="5229"/>
                  <a:pt x="35268" y="5229"/>
                </a:cubicBezTo>
                <a:cubicBezTo>
                  <a:pt x="54754" y="5229"/>
                  <a:pt x="70545" y="4062"/>
                  <a:pt x="70545" y="2615"/>
                </a:cubicBezTo>
                <a:cubicBezTo>
                  <a:pt x="70545" y="1168"/>
                  <a:pt x="54754" y="1"/>
                  <a:pt x="35268" y="1"/>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06" name="Google Shape;2306;p51"/>
          <p:cNvGrpSpPr/>
          <p:nvPr/>
        </p:nvGrpSpPr>
        <p:grpSpPr>
          <a:xfrm>
            <a:off x="7595421" y="1133000"/>
            <a:ext cx="1272082" cy="910515"/>
            <a:chOff x="4685050" y="775525"/>
            <a:chExt cx="1762375" cy="1261450"/>
          </a:xfrm>
        </p:grpSpPr>
        <p:sp>
          <p:nvSpPr>
            <p:cNvPr id="2307" name="Google Shape;2307;p51"/>
            <p:cNvSpPr/>
            <p:nvPr/>
          </p:nvSpPr>
          <p:spPr>
            <a:xfrm>
              <a:off x="4869900" y="775525"/>
              <a:ext cx="1117200" cy="1065800"/>
            </a:xfrm>
            <a:custGeom>
              <a:avLst/>
              <a:gdLst/>
              <a:ahLst/>
              <a:cxnLst/>
              <a:rect l="l" t="t" r="r" b="b"/>
              <a:pathLst>
                <a:path w="44688" h="42632" extrusionOk="0">
                  <a:moveTo>
                    <a:pt x="34674" y="1"/>
                  </a:moveTo>
                  <a:cubicBezTo>
                    <a:pt x="31175" y="1"/>
                    <a:pt x="26300" y="3362"/>
                    <a:pt x="21388" y="12804"/>
                  </a:cubicBezTo>
                  <a:cubicBezTo>
                    <a:pt x="13670" y="27627"/>
                    <a:pt x="0" y="40071"/>
                    <a:pt x="0" y="40071"/>
                  </a:cubicBezTo>
                  <a:lnTo>
                    <a:pt x="1407" y="40936"/>
                  </a:lnTo>
                  <a:lnTo>
                    <a:pt x="2164" y="41369"/>
                  </a:lnTo>
                  <a:lnTo>
                    <a:pt x="4328" y="42631"/>
                  </a:lnTo>
                  <a:cubicBezTo>
                    <a:pt x="4328" y="42631"/>
                    <a:pt x="44687" y="22434"/>
                    <a:pt x="39530" y="3967"/>
                  </a:cubicBezTo>
                  <a:cubicBezTo>
                    <a:pt x="38878" y="1629"/>
                    <a:pt x="37110" y="1"/>
                    <a:pt x="346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51"/>
            <p:cNvSpPr/>
            <p:nvPr/>
          </p:nvSpPr>
          <p:spPr>
            <a:xfrm>
              <a:off x="4905050" y="1039975"/>
              <a:ext cx="756550" cy="769775"/>
            </a:xfrm>
            <a:custGeom>
              <a:avLst/>
              <a:gdLst/>
              <a:ahLst/>
              <a:cxnLst/>
              <a:rect l="l" t="t" r="r" b="b"/>
              <a:pathLst>
                <a:path w="30262" h="30791" extrusionOk="0">
                  <a:moveTo>
                    <a:pt x="29823" y="1"/>
                  </a:moveTo>
                  <a:cubicBezTo>
                    <a:pt x="29695" y="1"/>
                    <a:pt x="29571" y="57"/>
                    <a:pt x="29504" y="170"/>
                  </a:cubicBezTo>
                  <a:cubicBezTo>
                    <a:pt x="29468" y="242"/>
                    <a:pt x="26113" y="5328"/>
                    <a:pt x="20559" y="11711"/>
                  </a:cubicBezTo>
                  <a:cubicBezTo>
                    <a:pt x="15834" y="17158"/>
                    <a:pt x="8549" y="24624"/>
                    <a:pt x="1" y="30358"/>
                  </a:cubicBezTo>
                  <a:lnTo>
                    <a:pt x="758" y="30791"/>
                  </a:lnTo>
                  <a:cubicBezTo>
                    <a:pt x="9270" y="25056"/>
                    <a:pt x="16447" y="17663"/>
                    <a:pt x="21172" y="12216"/>
                  </a:cubicBezTo>
                  <a:cubicBezTo>
                    <a:pt x="26763" y="5796"/>
                    <a:pt x="30117" y="675"/>
                    <a:pt x="30153" y="603"/>
                  </a:cubicBezTo>
                  <a:cubicBezTo>
                    <a:pt x="30261" y="422"/>
                    <a:pt x="30225" y="206"/>
                    <a:pt x="30045" y="62"/>
                  </a:cubicBezTo>
                  <a:cubicBezTo>
                    <a:pt x="29977" y="21"/>
                    <a:pt x="29899" y="1"/>
                    <a:pt x="29823" y="1"/>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51"/>
            <p:cNvSpPr/>
            <p:nvPr/>
          </p:nvSpPr>
          <p:spPr>
            <a:xfrm>
              <a:off x="4685050" y="1081525"/>
              <a:ext cx="1762375" cy="955450"/>
            </a:xfrm>
            <a:custGeom>
              <a:avLst/>
              <a:gdLst/>
              <a:ahLst/>
              <a:cxnLst/>
              <a:rect l="l" t="t" r="r" b="b"/>
              <a:pathLst>
                <a:path w="70495" h="38218" extrusionOk="0">
                  <a:moveTo>
                    <a:pt x="62082" y="1"/>
                  </a:moveTo>
                  <a:cubicBezTo>
                    <a:pt x="57402" y="1"/>
                    <a:pt x="50681" y="2613"/>
                    <a:pt x="42019" y="9689"/>
                  </a:cubicBezTo>
                  <a:cubicBezTo>
                    <a:pt x="24129" y="24296"/>
                    <a:pt x="1" y="32628"/>
                    <a:pt x="1" y="32628"/>
                  </a:cubicBezTo>
                  <a:lnTo>
                    <a:pt x="1335" y="34467"/>
                  </a:lnTo>
                  <a:lnTo>
                    <a:pt x="2056" y="35441"/>
                  </a:lnTo>
                  <a:lnTo>
                    <a:pt x="4076" y="38218"/>
                  </a:lnTo>
                  <a:cubicBezTo>
                    <a:pt x="4076" y="38218"/>
                    <a:pt x="66364" y="34611"/>
                    <a:pt x="69898" y="8390"/>
                  </a:cubicBezTo>
                  <a:cubicBezTo>
                    <a:pt x="70495" y="3938"/>
                    <a:pt x="67827" y="1"/>
                    <a:pt x="620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51"/>
            <p:cNvSpPr/>
            <p:nvPr/>
          </p:nvSpPr>
          <p:spPr>
            <a:xfrm>
              <a:off x="4718425" y="1386150"/>
              <a:ext cx="1370550" cy="581400"/>
            </a:xfrm>
            <a:custGeom>
              <a:avLst/>
              <a:gdLst/>
              <a:ahLst/>
              <a:cxnLst/>
              <a:rect l="l" t="t" r="r" b="b"/>
              <a:pathLst>
                <a:path w="54822" h="23256" extrusionOk="0">
                  <a:moveTo>
                    <a:pt x="54189" y="0"/>
                  </a:moveTo>
                  <a:cubicBezTo>
                    <a:pt x="54085" y="0"/>
                    <a:pt x="53979" y="33"/>
                    <a:pt x="53884" y="101"/>
                  </a:cubicBezTo>
                  <a:cubicBezTo>
                    <a:pt x="53812" y="137"/>
                    <a:pt x="46779" y="4753"/>
                    <a:pt x="36247" y="9875"/>
                  </a:cubicBezTo>
                  <a:cubicBezTo>
                    <a:pt x="27267" y="14203"/>
                    <a:pt x="13958" y="19685"/>
                    <a:pt x="0" y="22282"/>
                  </a:cubicBezTo>
                  <a:lnTo>
                    <a:pt x="721" y="23256"/>
                  </a:lnTo>
                  <a:cubicBezTo>
                    <a:pt x="14607" y="20623"/>
                    <a:pt x="27808" y="15141"/>
                    <a:pt x="36716" y="10849"/>
                  </a:cubicBezTo>
                  <a:cubicBezTo>
                    <a:pt x="47356" y="5727"/>
                    <a:pt x="54425" y="1074"/>
                    <a:pt x="54497" y="1002"/>
                  </a:cubicBezTo>
                  <a:cubicBezTo>
                    <a:pt x="54750" y="858"/>
                    <a:pt x="54822" y="497"/>
                    <a:pt x="54642" y="245"/>
                  </a:cubicBezTo>
                  <a:cubicBezTo>
                    <a:pt x="54529" y="88"/>
                    <a:pt x="54361" y="0"/>
                    <a:pt x="54189" y="0"/>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11" name="Google Shape;2311;p51"/>
          <p:cNvGrpSpPr/>
          <p:nvPr/>
        </p:nvGrpSpPr>
        <p:grpSpPr>
          <a:xfrm>
            <a:off x="7669682" y="2169389"/>
            <a:ext cx="646483" cy="1090343"/>
            <a:chOff x="4845550" y="3012575"/>
            <a:chExt cx="906200" cy="1528375"/>
          </a:xfrm>
        </p:grpSpPr>
        <p:sp>
          <p:nvSpPr>
            <p:cNvPr id="2312" name="Google Shape;2312;p51"/>
            <p:cNvSpPr/>
            <p:nvPr/>
          </p:nvSpPr>
          <p:spPr>
            <a:xfrm>
              <a:off x="4845550" y="3182725"/>
              <a:ext cx="725875" cy="1358225"/>
            </a:xfrm>
            <a:custGeom>
              <a:avLst/>
              <a:gdLst/>
              <a:ahLst/>
              <a:cxnLst/>
              <a:rect l="l" t="t" r="r" b="b"/>
              <a:pathLst>
                <a:path w="29035" h="54329" extrusionOk="0">
                  <a:moveTo>
                    <a:pt x="27138" y="0"/>
                  </a:moveTo>
                  <a:cubicBezTo>
                    <a:pt x="27097" y="0"/>
                    <a:pt x="27056" y="4"/>
                    <a:pt x="27015" y="11"/>
                  </a:cubicBezTo>
                  <a:cubicBezTo>
                    <a:pt x="26618" y="119"/>
                    <a:pt x="26365" y="480"/>
                    <a:pt x="26438" y="877"/>
                  </a:cubicBezTo>
                  <a:cubicBezTo>
                    <a:pt x="28457" y="11372"/>
                    <a:pt x="19296" y="29767"/>
                    <a:pt x="0" y="54112"/>
                  </a:cubicBezTo>
                  <a:lnTo>
                    <a:pt x="1696" y="54328"/>
                  </a:lnTo>
                  <a:cubicBezTo>
                    <a:pt x="9558" y="44193"/>
                    <a:pt x="17168" y="33157"/>
                    <a:pt x="21352" y="25222"/>
                  </a:cubicBezTo>
                  <a:cubicBezTo>
                    <a:pt x="26834" y="14907"/>
                    <a:pt x="29034" y="6612"/>
                    <a:pt x="27880" y="624"/>
                  </a:cubicBezTo>
                  <a:cubicBezTo>
                    <a:pt x="27816" y="269"/>
                    <a:pt x="27490" y="0"/>
                    <a:pt x="27138" y="0"/>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51"/>
            <p:cNvSpPr/>
            <p:nvPr/>
          </p:nvSpPr>
          <p:spPr>
            <a:xfrm>
              <a:off x="5482125" y="3416550"/>
              <a:ext cx="269625" cy="172500"/>
            </a:xfrm>
            <a:custGeom>
              <a:avLst/>
              <a:gdLst/>
              <a:ahLst/>
              <a:cxnLst/>
              <a:rect l="l" t="t" r="r" b="b"/>
              <a:pathLst>
                <a:path w="10785" h="6900" extrusionOk="0">
                  <a:moveTo>
                    <a:pt x="7305" y="1"/>
                  </a:moveTo>
                  <a:cubicBezTo>
                    <a:pt x="4497" y="1"/>
                    <a:pt x="877" y="1063"/>
                    <a:pt x="1" y="6275"/>
                  </a:cubicBezTo>
                  <a:cubicBezTo>
                    <a:pt x="1" y="6275"/>
                    <a:pt x="934" y="6900"/>
                    <a:pt x="2445" y="6900"/>
                  </a:cubicBezTo>
                  <a:cubicBezTo>
                    <a:pt x="4473" y="6900"/>
                    <a:pt x="7540" y="5775"/>
                    <a:pt x="10785" y="505"/>
                  </a:cubicBezTo>
                  <a:cubicBezTo>
                    <a:pt x="10785" y="505"/>
                    <a:pt x="9238" y="1"/>
                    <a:pt x="73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51"/>
            <p:cNvSpPr/>
            <p:nvPr/>
          </p:nvSpPr>
          <p:spPr>
            <a:xfrm>
              <a:off x="5198100" y="3418325"/>
              <a:ext cx="310200" cy="276850"/>
            </a:xfrm>
            <a:custGeom>
              <a:avLst/>
              <a:gdLst/>
              <a:ahLst/>
              <a:cxnLst/>
              <a:rect l="l" t="t" r="r" b="b"/>
              <a:pathLst>
                <a:path w="12408" h="11074" extrusionOk="0">
                  <a:moveTo>
                    <a:pt x="3535" y="1"/>
                  </a:moveTo>
                  <a:lnTo>
                    <a:pt x="3535" y="1"/>
                  </a:lnTo>
                  <a:cubicBezTo>
                    <a:pt x="3535" y="1"/>
                    <a:pt x="1" y="9126"/>
                    <a:pt x="8693" y="11073"/>
                  </a:cubicBezTo>
                  <a:cubicBezTo>
                    <a:pt x="8693" y="11073"/>
                    <a:pt x="12408" y="6204"/>
                    <a:pt x="35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51"/>
            <p:cNvSpPr/>
            <p:nvPr/>
          </p:nvSpPr>
          <p:spPr>
            <a:xfrm>
              <a:off x="5341475" y="3012575"/>
              <a:ext cx="316500" cy="303900"/>
            </a:xfrm>
            <a:custGeom>
              <a:avLst/>
              <a:gdLst/>
              <a:ahLst/>
              <a:cxnLst/>
              <a:rect l="l" t="t" r="r" b="b"/>
              <a:pathLst>
                <a:path w="12660" h="12156" extrusionOk="0">
                  <a:moveTo>
                    <a:pt x="6384" y="1"/>
                  </a:moveTo>
                  <a:cubicBezTo>
                    <a:pt x="6384" y="1"/>
                    <a:pt x="1" y="7394"/>
                    <a:pt x="7538" y="12155"/>
                  </a:cubicBezTo>
                  <a:cubicBezTo>
                    <a:pt x="7538" y="12155"/>
                    <a:pt x="12660" y="8765"/>
                    <a:pt x="63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51"/>
            <p:cNvSpPr/>
            <p:nvPr/>
          </p:nvSpPr>
          <p:spPr>
            <a:xfrm>
              <a:off x="5288275" y="3845600"/>
              <a:ext cx="302075" cy="143175"/>
            </a:xfrm>
            <a:custGeom>
              <a:avLst/>
              <a:gdLst/>
              <a:ahLst/>
              <a:cxnLst/>
              <a:rect l="l" t="t" r="r" b="b"/>
              <a:pathLst>
                <a:path w="12083" h="5727" extrusionOk="0">
                  <a:moveTo>
                    <a:pt x="6029" y="0"/>
                  </a:moveTo>
                  <a:cubicBezTo>
                    <a:pt x="3949" y="0"/>
                    <a:pt x="1716" y="925"/>
                    <a:pt x="0" y="3973"/>
                  </a:cubicBezTo>
                  <a:cubicBezTo>
                    <a:pt x="0" y="3973"/>
                    <a:pt x="1293" y="5726"/>
                    <a:pt x="4122" y="5726"/>
                  </a:cubicBezTo>
                  <a:cubicBezTo>
                    <a:pt x="6042" y="5726"/>
                    <a:pt x="8670" y="4918"/>
                    <a:pt x="12083" y="2206"/>
                  </a:cubicBezTo>
                  <a:cubicBezTo>
                    <a:pt x="12083" y="2206"/>
                    <a:pt x="9239" y="0"/>
                    <a:pt x="60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51"/>
            <p:cNvSpPr/>
            <p:nvPr/>
          </p:nvSpPr>
          <p:spPr>
            <a:xfrm>
              <a:off x="4996125" y="3764575"/>
              <a:ext cx="317425" cy="294875"/>
            </a:xfrm>
            <a:custGeom>
              <a:avLst/>
              <a:gdLst/>
              <a:ahLst/>
              <a:cxnLst/>
              <a:rect l="l" t="t" r="r" b="b"/>
              <a:pathLst>
                <a:path w="12697" h="11795" extrusionOk="0">
                  <a:moveTo>
                    <a:pt x="5050" y="1"/>
                  </a:moveTo>
                  <a:cubicBezTo>
                    <a:pt x="5050" y="1"/>
                    <a:pt x="1" y="8332"/>
                    <a:pt x="8224" y="11794"/>
                  </a:cubicBezTo>
                  <a:cubicBezTo>
                    <a:pt x="8224" y="11794"/>
                    <a:pt x="12696" y="7611"/>
                    <a:pt x="50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51"/>
            <p:cNvSpPr/>
            <p:nvPr/>
          </p:nvSpPr>
          <p:spPr>
            <a:xfrm>
              <a:off x="5098025" y="4130425"/>
              <a:ext cx="302075" cy="142525"/>
            </a:xfrm>
            <a:custGeom>
              <a:avLst/>
              <a:gdLst/>
              <a:ahLst/>
              <a:cxnLst/>
              <a:rect l="l" t="t" r="r" b="b"/>
              <a:pathLst>
                <a:path w="12083" h="5701" extrusionOk="0">
                  <a:moveTo>
                    <a:pt x="5966" y="0"/>
                  </a:moveTo>
                  <a:cubicBezTo>
                    <a:pt x="3928" y="0"/>
                    <a:pt x="1737" y="910"/>
                    <a:pt x="0" y="3869"/>
                  </a:cubicBezTo>
                  <a:cubicBezTo>
                    <a:pt x="0" y="3869"/>
                    <a:pt x="1291" y="5700"/>
                    <a:pt x="4199" y="5700"/>
                  </a:cubicBezTo>
                  <a:cubicBezTo>
                    <a:pt x="6103" y="5700"/>
                    <a:pt x="8701" y="4915"/>
                    <a:pt x="12083" y="2318"/>
                  </a:cubicBezTo>
                  <a:cubicBezTo>
                    <a:pt x="12083" y="2318"/>
                    <a:pt x="9220" y="0"/>
                    <a:pt x="59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19" name="Google Shape;2319;p51"/>
          <p:cNvGrpSpPr/>
          <p:nvPr/>
        </p:nvGrpSpPr>
        <p:grpSpPr>
          <a:xfrm>
            <a:off x="5758846" y="1067167"/>
            <a:ext cx="952773" cy="1042178"/>
            <a:chOff x="1558050" y="1669975"/>
            <a:chExt cx="1182100" cy="1293025"/>
          </a:xfrm>
        </p:grpSpPr>
        <p:sp>
          <p:nvSpPr>
            <p:cNvPr id="2320" name="Google Shape;2320;p51"/>
            <p:cNvSpPr/>
            <p:nvPr/>
          </p:nvSpPr>
          <p:spPr>
            <a:xfrm>
              <a:off x="1692400" y="1839425"/>
              <a:ext cx="1047750" cy="1123575"/>
            </a:xfrm>
            <a:custGeom>
              <a:avLst/>
              <a:gdLst/>
              <a:ahLst/>
              <a:cxnLst/>
              <a:rect l="l" t="t" r="r" b="b"/>
              <a:pathLst>
                <a:path w="41910" h="44943" extrusionOk="0">
                  <a:moveTo>
                    <a:pt x="746" y="0"/>
                  </a:moveTo>
                  <a:cubicBezTo>
                    <a:pt x="726" y="0"/>
                    <a:pt x="706" y="1"/>
                    <a:pt x="685" y="3"/>
                  </a:cubicBezTo>
                  <a:cubicBezTo>
                    <a:pt x="289" y="75"/>
                    <a:pt x="0" y="436"/>
                    <a:pt x="36" y="833"/>
                  </a:cubicBezTo>
                  <a:cubicBezTo>
                    <a:pt x="613" y="6892"/>
                    <a:pt x="5086" y="14250"/>
                    <a:pt x="13237" y="22581"/>
                  </a:cubicBezTo>
                  <a:cubicBezTo>
                    <a:pt x="19512" y="29001"/>
                    <a:pt x="29936" y="37441"/>
                    <a:pt x="40359" y="44943"/>
                  </a:cubicBezTo>
                  <a:lnTo>
                    <a:pt x="41910" y="44258"/>
                  </a:lnTo>
                  <a:cubicBezTo>
                    <a:pt x="16483" y="26368"/>
                    <a:pt x="2525" y="11328"/>
                    <a:pt x="1479" y="688"/>
                  </a:cubicBezTo>
                  <a:cubicBezTo>
                    <a:pt x="1445" y="312"/>
                    <a:pt x="1118" y="0"/>
                    <a:pt x="746" y="0"/>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51"/>
            <p:cNvSpPr/>
            <p:nvPr/>
          </p:nvSpPr>
          <p:spPr>
            <a:xfrm>
              <a:off x="1558050" y="2094325"/>
              <a:ext cx="298475" cy="146550"/>
            </a:xfrm>
            <a:custGeom>
              <a:avLst/>
              <a:gdLst/>
              <a:ahLst/>
              <a:cxnLst/>
              <a:rect l="l" t="t" r="r" b="b"/>
              <a:pathLst>
                <a:path w="11939" h="5862" extrusionOk="0">
                  <a:moveTo>
                    <a:pt x="5731" y="0"/>
                  </a:moveTo>
                  <a:cubicBezTo>
                    <a:pt x="2702" y="0"/>
                    <a:pt x="0" y="1854"/>
                    <a:pt x="0" y="1854"/>
                  </a:cubicBezTo>
                  <a:cubicBezTo>
                    <a:pt x="3482" y="4976"/>
                    <a:pt x="6186" y="5862"/>
                    <a:pt x="8134" y="5862"/>
                  </a:cubicBezTo>
                  <a:cubicBezTo>
                    <a:pt x="10686" y="5862"/>
                    <a:pt x="11938" y="4342"/>
                    <a:pt x="11938" y="4342"/>
                  </a:cubicBezTo>
                  <a:cubicBezTo>
                    <a:pt x="10301" y="976"/>
                    <a:pt x="7930" y="0"/>
                    <a:pt x="57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51"/>
            <p:cNvSpPr/>
            <p:nvPr/>
          </p:nvSpPr>
          <p:spPr>
            <a:xfrm>
              <a:off x="1832150" y="1999100"/>
              <a:ext cx="318325" cy="302075"/>
            </a:xfrm>
            <a:custGeom>
              <a:avLst/>
              <a:gdLst/>
              <a:ahLst/>
              <a:cxnLst/>
              <a:rect l="l" t="t" r="r" b="b"/>
              <a:pathLst>
                <a:path w="12733" h="12083" extrusionOk="0">
                  <a:moveTo>
                    <a:pt x="6745" y="0"/>
                  </a:moveTo>
                  <a:lnTo>
                    <a:pt x="6745" y="0"/>
                  </a:lnTo>
                  <a:cubicBezTo>
                    <a:pt x="1" y="8440"/>
                    <a:pt x="4942" y="12083"/>
                    <a:pt x="4942" y="12083"/>
                  </a:cubicBezTo>
                  <a:cubicBezTo>
                    <a:pt x="12732" y="7719"/>
                    <a:pt x="6745" y="0"/>
                    <a:pt x="67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51"/>
            <p:cNvSpPr/>
            <p:nvPr/>
          </p:nvSpPr>
          <p:spPr>
            <a:xfrm>
              <a:off x="1592300" y="1669975"/>
              <a:ext cx="293975" cy="299375"/>
            </a:xfrm>
            <a:custGeom>
              <a:avLst/>
              <a:gdLst/>
              <a:ahLst/>
              <a:cxnLst/>
              <a:rect l="l" t="t" r="r" b="b"/>
              <a:pathLst>
                <a:path w="11759" h="11975" extrusionOk="0">
                  <a:moveTo>
                    <a:pt x="3535" y="1"/>
                  </a:moveTo>
                  <a:lnTo>
                    <a:pt x="3535" y="1"/>
                  </a:lnTo>
                  <a:cubicBezTo>
                    <a:pt x="1" y="10208"/>
                    <a:pt x="5844" y="11975"/>
                    <a:pt x="5844" y="11975"/>
                  </a:cubicBezTo>
                  <a:cubicBezTo>
                    <a:pt x="11758" y="5303"/>
                    <a:pt x="3536" y="1"/>
                    <a:pt x="35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51"/>
            <p:cNvSpPr/>
            <p:nvPr/>
          </p:nvSpPr>
          <p:spPr>
            <a:xfrm>
              <a:off x="1845675" y="2445100"/>
              <a:ext cx="302075" cy="138650"/>
            </a:xfrm>
            <a:custGeom>
              <a:avLst/>
              <a:gdLst/>
              <a:ahLst/>
              <a:cxnLst/>
              <a:rect l="l" t="t" r="r" b="b"/>
              <a:pathLst>
                <a:path w="12083" h="5546" extrusionOk="0">
                  <a:moveTo>
                    <a:pt x="6954" y="1"/>
                  </a:moveTo>
                  <a:cubicBezTo>
                    <a:pt x="2936" y="1"/>
                    <a:pt x="1" y="4089"/>
                    <a:pt x="1" y="4089"/>
                  </a:cubicBezTo>
                  <a:cubicBezTo>
                    <a:pt x="2617" y="5153"/>
                    <a:pt x="4691" y="5546"/>
                    <a:pt x="6327" y="5546"/>
                  </a:cubicBezTo>
                  <a:cubicBezTo>
                    <a:pt x="10960" y="5546"/>
                    <a:pt x="12083" y="2394"/>
                    <a:pt x="12083" y="2394"/>
                  </a:cubicBezTo>
                  <a:cubicBezTo>
                    <a:pt x="10281" y="633"/>
                    <a:pt x="8534" y="1"/>
                    <a:pt x="6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51"/>
            <p:cNvSpPr/>
            <p:nvPr/>
          </p:nvSpPr>
          <p:spPr>
            <a:xfrm>
              <a:off x="2127000" y="2284925"/>
              <a:ext cx="309300" cy="304800"/>
            </a:xfrm>
            <a:custGeom>
              <a:avLst/>
              <a:gdLst/>
              <a:ahLst/>
              <a:cxnLst/>
              <a:rect l="l" t="t" r="r" b="b"/>
              <a:pathLst>
                <a:path w="12372" h="12192" extrusionOk="0">
                  <a:moveTo>
                    <a:pt x="5158" y="0"/>
                  </a:moveTo>
                  <a:lnTo>
                    <a:pt x="5158" y="0"/>
                  </a:lnTo>
                  <a:cubicBezTo>
                    <a:pt x="0" y="9450"/>
                    <a:pt x="5483" y="12191"/>
                    <a:pt x="5483" y="12191"/>
                  </a:cubicBezTo>
                  <a:cubicBezTo>
                    <a:pt x="12371" y="6565"/>
                    <a:pt x="5158" y="1"/>
                    <a:pt x="51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51"/>
            <p:cNvSpPr/>
            <p:nvPr/>
          </p:nvSpPr>
          <p:spPr>
            <a:xfrm>
              <a:off x="2109875" y="2664275"/>
              <a:ext cx="301175" cy="138875"/>
            </a:xfrm>
            <a:custGeom>
              <a:avLst/>
              <a:gdLst/>
              <a:ahLst/>
              <a:cxnLst/>
              <a:rect l="l" t="t" r="r" b="b"/>
              <a:pathLst>
                <a:path w="12047" h="5555" extrusionOk="0">
                  <a:moveTo>
                    <a:pt x="6987" y="1"/>
                  </a:moveTo>
                  <a:cubicBezTo>
                    <a:pt x="2902" y="1"/>
                    <a:pt x="0" y="4230"/>
                    <a:pt x="0" y="4230"/>
                  </a:cubicBezTo>
                  <a:cubicBezTo>
                    <a:pt x="2510" y="5193"/>
                    <a:pt x="4517" y="5554"/>
                    <a:pt x="6116" y="5554"/>
                  </a:cubicBezTo>
                  <a:cubicBezTo>
                    <a:pt x="10929" y="5554"/>
                    <a:pt x="12047" y="2283"/>
                    <a:pt x="12047" y="2283"/>
                  </a:cubicBezTo>
                  <a:cubicBezTo>
                    <a:pt x="10253" y="608"/>
                    <a:pt x="8535" y="1"/>
                    <a:pt x="69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7" name="Google Shape;2327;p51"/>
          <p:cNvGrpSpPr/>
          <p:nvPr/>
        </p:nvGrpSpPr>
        <p:grpSpPr>
          <a:xfrm>
            <a:off x="5596077" y="3006793"/>
            <a:ext cx="1272076" cy="916421"/>
            <a:chOff x="1225400" y="4174175"/>
            <a:chExt cx="1758225" cy="1266650"/>
          </a:xfrm>
        </p:grpSpPr>
        <p:sp>
          <p:nvSpPr>
            <p:cNvPr id="2328" name="Google Shape;2328;p51"/>
            <p:cNvSpPr/>
            <p:nvPr/>
          </p:nvSpPr>
          <p:spPr>
            <a:xfrm>
              <a:off x="1685175" y="4174175"/>
              <a:ext cx="1114500" cy="1070075"/>
            </a:xfrm>
            <a:custGeom>
              <a:avLst/>
              <a:gdLst/>
              <a:ahLst/>
              <a:cxnLst/>
              <a:rect l="l" t="t" r="r" b="b"/>
              <a:pathLst>
                <a:path w="44580" h="42803" extrusionOk="0">
                  <a:moveTo>
                    <a:pt x="10123" y="0"/>
                  </a:moveTo>
                  <a:cubicBezTo>
                    <a:pt x="7700" y="0"/>
                    <a:pt x="5929" y="1609"/>
                    <a:pt x="5266" y="3922"/>
                  </a:cubicBezTo>
                  <a:cubicBezTo>
                    <a:pt x="1" y="22353"/>
                    <a:pt x="40251" y="42803"/>
                    <a:pt x="40251" y="42803"/>
                  </a:cubicBezTo>
                  <a:lnTo>
                    <a:pt x="42379" y="41540"/>
                  </a:lnTo>
                  <a:lnTo>
                    <a:pt x="43137" y="41108"/>
                  </a:lnTo>
                  <a:lnTo>
                    <a:pt x="44579" y="40278"/>
                  </a:lnTo>
                  <a:cubicBezTo>
                    <a:pt x="44579" y="40278"/>
                    <a:pt x="30982" y="27763"/>
                    <a:pt x="23372" y="12867"/>
                  </a:cubicBezTo>
                  <a:cubicBezTo>
                    <a:pt x="18508" y="3374"/>
                    <a:pt x="13631" y="0"/>
                    <a:pt x="101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51"/>
            <p:cNvSpPr/>
            <p:nvPr/>
          </p:nvSpPr>
          <p:spPr>
            <a:xfrm>
              <a:off x="2011575" y="4438925"/>
              <a:ext cx="752025" cy="773775"/>
            </a:xfrm>
            <a:custGeom>
              <a:avLst/>
              <a:gdLst/>
              <a:ahLst/>
              <a:cxnLst/>
              <a:rect l="l" t="t" r="r" b="b"/>
              <a:pathLst>
                <a:path w="30081" h="30951" extrusionOk="0">
                  <a:moveTo>
                    <a:pt x="470" y="0"/>
                  </a:moveTo>
                  <a:cubicBezTo>
                    <a:pt x="395" y="0"/>
                    <a:pt x="320" y="24"/>
                    <a:pt x="253" y="77"/>
                  </a:cubicBezTo>
                  <a:cubicBezTo>
                    <a:pt x="73" y="185"/>
                    <a:pt x="1" y="438"/>
                    <a:pt x="145" y="618"/>
                  </a:cubicBezTo>
                  <a:cubicBezTo>
                    <a:pt x="181" y="654"/>
                    <a:pt x="3499" y="5812"/>
                    <a:pt x="9054" y="12268"/>
                  </a:cubicBezTo>
                  <a:cubicBezTo>
                    <a:pt x="13742" y="17714"/>
                    <a:pt x="20884" y="25180"/>
                    <a:pt x="29323" y="30950"/>
                  </a:cubicBezTo>
                  <a:lnTo>
                    <a:pt x="30081" y="30518"/>
                  </a:lnTo>
                  <a:cubicBezTo>
                    <a:pt x="21569" y="24747"/>
                    <a:pt x="14356" y="17245"/>
                    <a:pt x="9667" y="11763"/>
                  </a:cubicBezTo>
                  <a:cubicBezTo>
                    <a:pt x="4149" y="5343"/>
                    <a:pt x="830" y="221"/>
                    <a:pt x="794" y="185"/>
                  </a:cubicBezTo>
                  <a:cubicBezTo>
                    <a:pt x="726" y="71"/>
                    <a:pt x="600" y="0"/>
                    <a:pt x="470" y="0"/>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51"/>
            <p:cNvSpPr/>
            <p:nvPr/>
          </p:nvSpPr>
          <p:spPr>
            <a:xfrm>
              <a:off x="1225400" y="4476575"/>
              <a:ext cx="1758225" cy="964250"/>
            </a:xfrm>
            <a:custGeom>
              <a:avLst/>
              <a:gdLst/>
              <a:ahLst/>
              <a:cxnLst/>
              <a:rect l="l" t="t" r="r" b="b"/>
              <a:pathLst>
                <a:path w="70329" h="38570" extrusionOk="0">
                  <a:moveTo>
                    <a:pt x="8359" y="0"/>
                  </a:moveTo>
                  <a:cubicBezTo>
                    <a:pt x="2663" y="0"/>
                    <a:pt x="1" y="3912"/>
                    <a:pt x="574" y="8345"/>
                  </a:cubicBezTo>
                  <a:cubicBezTo>
                    <a:pt x="3965" y="34602"/>
                    <a:pt x="66216" y="38569"/>
                    <a:pt x="66216" y="38569"/>
                  </a:cubicBezTo>
                  <a:lnTo>
                    <a:pt x="68272" y="35828"/>
                  </a:lnTo>
                  <a:lnTo>
                    <a:pt x="68994" y="34854"/>
                  </a:lnTo>
                  <a:lnTo>
                    <a:pt x="70328" y="33015"/>
                  </a:lnTo>
                  <a:cubicBezTo>
                    <a:pt x="70328" y="33015"/>
                    <a:pt x="46235" y="24539"/>
                    <a:pt x="28454" y="9824"/>
                  </a:cubicBezTo>
                  <a:cubicBezTo>
                    <a:pt x="19779" y="2646"/>
                    <a:pt x="13043" y="0"/>
                    <a:pt x="83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51"/>
            <p:cNvSpPr/>
            <p:nvPr/>
          </p:nvSpPr>
          <p:spPr>
            <a:xfrm>
              <a:off x="1583300" y="4782775"/>
              <a:ext cx="1366950" cy="589525"/>
            </a:xfrm>
            <a:custGeom>
              <a:avLst/>
              <a:gdLst/>
              <a:ahLst/>
              <a:cxnLst/>
              <a:rect l="l" t="t" r="r" b="b"/>
              <a:pathLst>
                <a:path w="54678" h="23581" extrusionOk="0">
                  <a:moveTo>
                    <a:pt x="612" y="0"/>
                  </a:moveTo>
                  <a:cubicBezTo>
                    <a:pt x="439" y="0"/>
                    <a:pt x="257" y="88"/>
                    <a:pt x="144" y="245"/>
                  </a:cubicBezTo>
                  <a:cubicBezTo>
                    <a:pt x="0" y="497"/>
                    <a:pt x="72" y="822"/>
                    <a:pt x="325" y="1002"/>
                  </a:cubicBezTo>
                  <a:cubicBezTo>
                    <a:pt x="397" y="1038"/>
                    <a:pt x="7430" y="5727"/>
                    <a:pt x="17997" y="10921"/>
                  </a:cubicBezTo>
                  <a:cubicBezTo>
                    <a:pt x="26906" y="15285"/>
                    <a:pt x="40070" y="20839"/>
                    <a:pt x="53956" y="23580"/>
                  </a:cubicBezTo>
                  <a:lnTo>
                    <a:pt x="54678" y="22606"/>
                  </a:lnTo>
                  <a:cubicBezTo>
                    <a:pt x="40720" y="19937"/>
                    <a:pt x="27447" y="14347"/>
                    <a:pt x="18502" y="9947"/>
                  </a:cubicBezTo>
                  <a:cubicBezTo>
                    <a:pt x="8007" y="4789"/>
                    <a:pt x="974" y="137"/>
                    <a:pt x="902" y="101"/>
                  </a:cubicBezTo>
                  <a:cubicBezTo>
                    <a:pt x="820" y="32"/>
                    <a:pt x="718" y="0"/>
                    <a:pt x="612" y="0"/>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32" name="Google Shape;2332;p51"/>
          <p:cNvSpPr txBox="1">
            <a:spLocks noGrp="1"/>
          </p:cNvSpPr>
          <p:nvPr>
            <p:ph type="ctrTitle"/>
          </p:nvPr>
        </p:nvSpPr>
        <p:spPr>
          <a:xfrm>
            <a:off x="317083" y="1136749"/>
            <a:ext cx="5849327" cy="1470141"/>
          </a:xfrm>
          <a:prstGeom prst="rect">
            <a:avLst/>
          </a:prstGeom>
        </p:spPr>
        <p:txBody>
          <a:bodyPr spcFirstLastPara="1" wrap="square" lIns="91425" tIns="91425" rIns="91425" bIns="91425" anchor="t" anchorCtr="0">
            <a:noAutofit/>
          </a:bodyPr>
          <a:lstStyle/>
          <a:p>
            <a:pPr fontAlgn="base"/>
            <a:r>
              <a:rPr lang="en-US" sz="2800" b="1" i="0" dirty="0">
                <a:solidFill>
                  <a:srgbClr val="202124"/>
                </a:solidFill>
                <a:effectLst/>
                <a:latin typeface="zeitung"/>
              </a:rPr>
              <a:t>E-Commerce Sales Dataset</a:t>
            </a:r>
            <a:br>
              <a:rPr lang="en-US" sz="2800" b="1" i="0" dirty="0">
                <a:solidFill>
                  <a:srgbClr val="202124"/>
                </a:solidFill>
                <a:effectLst/>
                <a:latin typeface="zeitung"/>
              </a:rPr>
            </a:br>
            <a:r>
              <a:rPr lang="en-US" sz="2800" b="0" i="0" dirty="0">
                <a:solidFill>
                  <a:srgbClr val="5F6368"/>
                </a:solidFill>
                <a:effectLst/>
                <a:latin typeface="Inter"/>
              </a:rPr>
              <a:t>Analyzing and Maximizing Online Business Performance</a:t>
            </a:r>
            <a:endParaRPr sz="2800" b="0" dirty="0"/>
          </a:p>
        </p:txBody>
      </p:sp>
      <p:sp>
        <p:nvSpPr>
          <p:cNvPr id="2333" name="Google Shape;2333;p51"/>
          <p:cNvSpPr txBox="1">
            <a:spLocks noGrp="1"/>
          </p:cNvSpPr>
          <p:nvPr>
            <p:ph type="subTitle" idx="1"/>
          </p:nvPr>
        </p:nvSpPr>
        <p:spPr>
          <a:xfrm>
            <a:off x="10035" y="3063748"/>
            <a:ext cx="3563016" cy="642415"/>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Dataset is Taken From Kaggle.</a:t>
            </a:r>
          </a:p>
          <a:p>
            <a:pPr marL="0" lvl="0" indent="0" algn="l" rtl="0">
              <a:spcBef>
                <a:spcPts val="0"/>
              </a:spcBef>
              <a:spcAft>
                <a:spcPts val="0"/>
              </a:spcAft>
              <a:buNone/>
            </a:pPr>
            <a:r>
              <a:rPr lang="en-US" dirty="0"/>
              <a:t>Link :- https://shorturl.at/dp2tz</a:t>
            </a:r>
            <a:endParaRPr dirty="0"/>
          </a:p>
        </p:txBody>
      </p:sp>
      <p:grpSp>
        <p:nvGrpSpPr>
          <p:cNvPr id="2334" name="Google Shape;2334;p51"/>
          <p:cNvGrpSpPr/>
          <p:nvPr/>
        </p:nvGrpSpPr>
        <p:grpSpPr>
          <a:xfrm>
            <a:off x="5570951" y="1420607"/>
            <a:ext cx="2433903" cy="2587913"/>
            <a:chOff x="1264500" y="4173500"/>
            <a:chExt cx="1201275" cy="1277225"/>
          </a:xfrm>
        </p:grpSpPr>
        <p:sp>
          <p:nvSpPr>
            <p:cNvPr id="2335" name="Google Shape;2335;p51"/>
            <p:cNvSpPr/>
            <p:nvPr/>
          </p:nvSpPr>
          <p:spPr>
            <a:xfrm>
              <a:off x="1718125" y="4173500"/>
              <a:ext cx="701325" cy="1277225"/>
            </a:xfrm>
            <a:custGeom>
              <a:avLst/>
              <a:gdLst/>
              <a:ahLst/>
              <a:cxnLst/>
              <a:rect l="l" t="t" r="r" b="b"/>
              <a:pathLst>
                <a:path w="28053" h="51089" extrusionOk="0">
                  <a:moveTo>
                    <a:pt x="2605" y="1"/>
                  </a:moveTo>
                  <a:cubicBezTo>
                    <a:pt x="1168" y="1"/>
                    <a:pt x="1" y="1168"/>
                    <a:pt x="1" y="2605"/>
                  </a:cubicBezTo>
                  <a:lnTo>
                    <a:pt x="1" y="48484"/>
                  </a:lnTo>
                  <a:cubicBezTo>
                    <a:pt x="1" y="49198"/>
                    <a:pt x="290" y="49844"/>
                    <a:pt x="753" y="50317"/>
                  </a:cubicBezTo>
                  <a:cubicBezTo>
                    <a:pt x="1226" y="50789"/>
                    <a:pt x="1882" y="51088"/>
                    <a:pt x="2605" y="51088"/>
                  </a:cubicBezTo>
                  <a:lnTo>
                    <a:pt x="25448" y="51088"/>
                  </a:lnTo>
                  <a:cubicBezTo>
                    <a:pt x="26886" y="51088"/>
                    <a:pt x="28053" y="49921"/>
                    <a:pt x="28053" y="48484"/>
                  </a:cubicBezTo>
                  <a:lnTo>
                    <a:pt x="28053" y="2605"/>
                  </a:lnTo>
                  <a:cubicBezTo>
                    <a:pt x="28053" y="1592"/>
                    <a:pt x="27474" y="714"/>
                    <a:pt x="26635" y="290"/>
                  </a:cubicBezTo>
                  <a:cubicBezTo>
                    <a:pt x="26278" y="107"/>
                    <a:pt x="25873" y="1"/>
                    <a:pt x="254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51"/>
            <p:cNvSpPr/>
            <p:nvPr/>
          </p:nvSpPr>
          <p:spPr>
            <a:xfrm>
              <a:off x="1694025" y="4173500"/>
              <a:ext cx="701075" cy="1277225"/>
            </a:xfrm>
            <a:custGeom>
              <a:avLst/>
              <a:gdLst/>
              <a:ahLst/>
              <a:cxnLst/>
              <a:rect l="l" t="t" r="r" b="b"/>
              <a:pathLst>
                <a:path w="28043" h="51089" extrusionOk="0">
                  <a:moveTo>
                    <a:pt x="2595" y="1"/>
                  </a:moveTo>
                  <a:cubicBezTo>
                    <a:pt x="1158" y="1"/>
                    <a:pt x="0" y="1168"/>
                    <a:pt x="0" y="2605"/>
                  </a:cubicBezTo>
                  <a:lnTo>
                    <a:pt x="0" y="48484"/>
                  </a:lnTo>
                  <a:cubicBezTo>
                    <a:pt x="0" y="49198"/>
                    <a:pt x="280" y="49844"/>
                    <a:pt x="753" y="50317"/>
                  </a:cubicBezTo>
                  <a:cubicBezTo>
                    <a:pt x="1225" y="50789"/>
                    <a:pt x="1881" y="51088"/>
                    <a:pt x="2595" y="51088"/>
                  </a:cubicBezTo>
                  <a:lnTo>
                    <a:pt x="25448" y="51088"/>
                  </a:lnTo>
                  <a:cubicBezTo>
                    <a:pt x="26885" y="51088"/>
                    <a:pt x="28043" y="49921"/>
                    <a:pt x="28043" y="48484"/>
                  </a:cubicBezTo>
                  <a:lnTo>
                    <a:pt x="28043" y="2605"/>
                  </a:lnTo>
                  <a:cubicBezTo>
                    <a:pt x="28043" y="1592"/>
                    <a:pt x="27473" y="714"/>
                    <a:pt x="26625" y="290"/>
                  </a:cubicBezTo>
                  <a:cubicBezTo>
                    <a:pt x="26268" y="107"/>
                    <a:pt x="25872" y="1"/>
                    <a:pt x="254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51"/>
            <p:cNvSpPr/>
            <p:nvPr/>
          </p:nvSpPr>
          <p:spPr>
            <a:xfrm>
              <a:off x="2407625" y="4352200"/>
              <a:ext cx="24125" cy="103475"/>
            </a:xfrm>
            <a:custGeom>
              <a:avLst/>
              <a:gdLst/>
              <a:ahLst/>
              <a:cxnLst/>
              <a:rect l="l" t="t" r="r" b="b"/>
              <a:pathLst>
                <a:path w="965" h="4139" extrusionOk="0">
                  <a:moveTo>
                    <a:pt x="0" y="1"/>
                  </a:moveTo>
                  <a:lnTo>
                    <a:pt x="0" y="4139"/>
                  </a:lnTo>
                  <a:lnTo>
                    <a:pt x="357" y="4139"/>
                  </a:lnTo>
                  <a:cubicBezTo>
                    <a:pt x="695" y="4139"/>
                    <a:pt x="965" y="3869"/>
                    <a:pt x="965" y="3531"/>
                  </a:cubicBezTo>
                  <a:lnTo>
                    <a:pt x="965" y="608"/>
                  </a:lnTo>
                  <a:cubicBezTo>
                    <a:pt x="965" y="271"/>
                    <a:pt x="695" y="1"/>
                    <a:pt x="357" y="1"/>
                  </a:cubicBezTo>
                  <a:close/>
                </a:path>
              </a:pathLst>
            </a:custGeom>
            <a:solidFill>
              <a:srgbClr val="212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51"/>
            <p:cNvSpPr/>
            <p:nvPr/>
          </p:nvSpPr>
          <p:spPr>
            <a:xfrm>
              <a:off x="1674975" y="4352200"/>
              <a:ext cx="19075" cy="103475"/>
            </a:xfrm>
            <a:custGeom>
              <a:avLst/>
              <a:gdLst/>
              <a:ahLst/>
              <a:cxnLst/>
              <a:rect l="l" t="t" r="r" b="b"/>
              <a:pathLst>
                <a:path w="763" h="4139" extrusionOk="0">
                  <a:moveTo>
                    <a:pt x="473" y="1"/>
                  </a:moveTo>
                  <a:cubicBezTo>
                    <a:pt x="212" y="1"/>
                    <a:pt x="0" y="213"/>
                    <a:pt x="0" y="473"/>
                  </a:cubicBezTo>
                  <a:lnTo>
                    <a:pt x="0" y="3666"/>
                  </a:lnTo>
                  <a:cubicBezTo>
                    <a:pt x="0" y="3927"/>
                    <a:pt x="212" y="4139"/>
                    <a:pt x="473" y="4139"/>
                  </a:cubicBezTo>
                  <a:lnTo>
                    <a:pt x="762" y="4139"/>
                  </a:lnTo>
                  <a:lnTo>
                    <a:pt x="762" y="1"/>
                  </a:lnTo>
                  <a:close/>
                </a:path>
              </a:pathLst>
            </a:custGeom>
            <a:solidFill>
              <a:srgbClr val="212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51"/>
            <p:cNvSpPr/>
            <p:nvPr/>
          </p:nvSpPr>
          <p:spPr>
            <a:xfrm>
              <a:off x="1674975" y="4487975"/>
              <a:ext cx="19075" cy="103475"/>
            </a:xfrm>
            <a:custGeom>
              <a:avLst/>
              <a:gdLst/>
              <a:ahLst/>
              <a:cxnLst/>
              <a:rect l="l" t="t" r="r" b="b"/>
              <a:pathLst>
                <a:path w="763" h="4139" extrusionOk="0">
                  <a:moveTo>
                    <a:pt x="473" y="1"/>
                  </a:moveTo>
                  <a:cubicBezTo>
                    <a:pt x="212" y="1"/>
                    <a:pt x="0" y="213"/>
                    <a:pt x="0" y="473"/>
                  </a:cubicBezTo>
                  <a:lnTo>
                    <a:pt x="0" y="3666"/>
                  </a:lnTo>
                  <a:cubicBezTo>
                    <a:pt x="0" y="3927"/>
                    <a:pt x="212" y="4139"/>
                    <a:pt x="473" y="4139"/>
                  </a:cubicBezTo>
                  <a:lnTo>
                    <a:pt x="762" y="4139"/>
                  </a:lnTo>
                  <a:lnTo>
                    <a:pt x="762" y="1"/>
                  </a:lnTo>
                  <a:close/>
                </a:path>
              </a:pathLst>
            </a:custGeom>
            <a:solidFill>
              <a:srgbClr val="212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51"/>
            <p:cNvSpPr/>
            <p:nvPr/>
          </p:nvSpPr>
          <p:spPr>
            <a:xfrm>
              <a:off x="1726325" y="4206050"/>
              <a:ext cx="636450" cy="1212125"/>
            </a:xfrm>
            <a:custGeom>
              <a:avLst/>
              <a:gdLst/>
              <a:ahLst/>
              <a:cxnLst/>
              <a:rect l="l" t="t" r="r" b="b"/>
              <a:pathLst>
                <a:path w="25458" h="48485" extrusionOk="0">
                  <a:moveTo>
                    <a:pt x="1149" y="1"/>
                  </a:moveTo>
                  <a:cubicBezTo>
                    <a:pt x="512" y="1"/>
                    <a:pt x="1" y="512"/>
                    <a:pt x="1" y="1149"/>
                  </a:cubicBezTo>
                  <a:lnTo>
                    <a:pt x="1" y="47336"/>
                  </a:lnTo>
                  <a:cubicBezTo>
                    <a:pt x="1" y="47500"/>
                    <a:pt x="39" y="47645"/>
                    <a:pt x="97" y="47790"/>
                  </a:cubicBezTo>
                  <a:cubicBezTo>
                    <a:pt x="271" y="48195"/>
                    <a:pt x="676" y="48484"/>
                    <a:pt x="1149" y="48484"/>
                  </a:cubicBezTo>
                  <a:lnTo>
                    <a:pt x="24310" y="48484"/>
                  </a:lnTo>
                  <a:cubicBezTo>
                    <a:pt x="24947" y="48484"/>
                    <a:pt x="25458" y="47973"/>
                    <a:pt x="25458" y="47336"/>
                  </a:cubicBezTo>
                  <a:lnTo>
                    <a:pt x="25458" y="1149"/>
                  </a:lnTo>
                  <a:cubicBezTo>
                    <a:pt x="25458" y="1081"/>
                    <a:pt x="25448" y="1023"/>
                    <a:pt x="25439" y="956"/>
                  </a:cubicBezTo>
                  <a:cubicBezTo>
                    <a:pt x="25371" y="570"/>
                    <a:pt x="25111" y="242"/>
                    <a:pt x="24763" y="97"/>
                  </a:cubicBezTo>
                  <a:cubicBezTo>
                    <a:pt x="24686" y="59"/>
                    <a:pt x="24609" y="39"/>
                    <a:pt x="24532" y="20"/>
                  </a:cubicBezTo>
                  <a:cubicBezTo>
                    <a:pt x="24455" y="10"/>
                    <a:pt x="24387" y="1"/>
                    <a:pt x="243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51"/>
            <p:cNvSpPr/>
            <p:nvPr/>
          </p:nvSpPr>
          <p:spPr>
            <a:xfrm>
              <a:off x="1885025" y="5193125"/>
              <a:ext cx="334275" cy="129050"/>
            </a:xfrm>
            <a:custGeom>
              <a:avLst/>
              <a:gdLst/>
              <a:ahLst/>
              <a:cxnLst/>
              <a:rect l="l" t="t" r="r" b="b"/>
              <a:pathLst>
                <a:path w="13371" h="5162" extrusionOk="0">
                  <a:moveTo>
                    <a:pt x="550" y="1"/>
                  </a:moveTo>
                  <a:cubicBezTo>
                    <a:pt x="251" y="1"/>
                    <a:pt x="0" y="223"/>
                    <a:pt x="0" y="503"/>
                  </a:cubicBezTo>
                  <a:lnTo>
                    <a:pt x="0" y="4651"/>
                  </a:lnTo>
                  <a:cubicBezTo>
                    <a:pt x="0" y="4930"/>
                    <a:pt x="251" y="5162"/>
                    <a:pt x="550" y="5162"/>
                  </a:cubicBezTo>
                  <a:lnTo>
                    <a:pt x="12820" y="5162"/>
                  </a:lnTo>
                  <a:cubicBezTo>
                    <a:pt x="13119" y="5162"/>
                    <a:pt x="13370" y="4930"/>
                    <a:pt x="13370" y="4651"/>
                  </a:cubicBezTo>
                  <a:lnTo>
                    <a:pt x="13370" y="503"/>
                  </a:lnTo>
                  <a:cubicBezTo>
                    <a:pt x="13370" y="223"/>
                    <a:pt x="13119" y="1"/>
                    <a:pt x="128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51"/>
            <p:cNvSpPr/>
            <p:nvPr/>
          </p:nvSpPr>
          <p:spPr>
            <a:xfrm>
              <a:off x="1728250" y="4562250"/>
              <a:ext cx="289675" cy="512750"/>
            </a:xfrm>
            <a:custGeom>
              <a:avLst/>
              <a:gdLst/>
              <a:ahLst/>
              <a:cxnLst/>
              <a:rect l="l" t="t" r="r" b="b"/>
              <a:pathLst>
                <a:path w="11587" h="20510" extrusionOk="0">
                  <a:moveTo>
                    <a:pt x="1" y="1"/>
                  </a:moveTo>
                  <a:lnTo>
                    <a:pt x="1" y="20509"/>
                  </a:lnTo>
                  <a:lnTo>
                    <a:pt x="11586" y="20509"/>
                  </a:lnTo>
                  <a:lnTo>
                    <a:pt x="11586" y="1"/>
                  </a:lnTo>
                  <a:close/>
                </a:path>
              </a:pathLst>
            </a:custGeom>
            <a:solidFill>
              <a:srgbClr val="E4D9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51"/>
            <p:cNvSpPr/>
            <p:nvPr/>
          </p:nvSpPr>
          <p:spPr>
            <a:xfrm>
              <a:off x="1996425" y="4466525"/>
              <a:ext cx="111700" cy="644400"/>
            </a:xfrm>
            <a:custGeom>
              <a:avLst/>
              <a:gdLst/>
              <a:ahLst/>
              <a:cxnLst/>
              <a:rect l="l" t="t" r="r" b="b"/>
              <a:pathLst>
                <a:path w="4468" h="25776" extrusionOk="0">
                  <a:moveTo>
                    <a:pt x="2239" y="0"/>
                  </a:moveTo>
                  <a:cubicBezTo>
                    <a:pt x="1004" y="0"/>
                    <a:pt x="1" y="1003"/>
                    <a:pt x="1" y="2238"/>
                  </a:cubicBezTo>
                  <a:lnTo>
                    <a:pt x="1" y="23538"/>
                  </a:lnTo>
                  <a:cubicBezTo>
                    <a:pt x="1" y="24772"/>
                    <a:pt x="1004" y="25776"/>
                    <a:pt x="2239" y="25776"/>
                  </a:cubicBezTo>
                  <a:cubicBezTo>
                    <a:pt x="2480" y="25776"/>
                    <a:pt x="2721" y="25737"/>
                    <a:pt x="2943" y="25660"/>
                  </a:cubicBezTo>
                  <a:cubicBezTo>
                    <a:pt x="3831" y="25361"/>
                    <a:pt x="4467" y="24521"/>
                    <a:pt x="4467" y="23538"/>
                  </a:cubicBezTo>
                  <a:lnTo>
                    <a:pt x="4467" y="2238"/>
                  </a:lnTo>
                  <a:cubicBezTo>
                    <a:pt x="4467" y="1621"/>
                    <a:pt x="4216" y="1061"/>
                    <a:pt x="3811" y="656"/>
                  </a:cubicBezTo>
                  <a:cubicBezTo>
                    <a:pt x="3570" y="415"/>
                    <a:pt x="3271" y="222"/>
                    <a:pt x="2943" y="116"/>
                  </a:cubicBezTo>
                  <a:cubicBezTo>
                    <a:pt x="2721" y="39"/>
                    <a:pt x="2480" y="0"/>
                    <a:pt x="22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51"/>
            <p:cNvSpPr/>
            <p:nvPr/>
          </p:nvSpPr>
          <p:spPr>
            <a:xfrm>
              <a:off x="2031650" y="4469400"/>
              <a:ext cx="76475" cy="638625"/>
            </a:xfrm>
            <a:custGeom>
              <a:avLst/>
              <a:gdLst/>
              <a:ahLst/>
              <a:cxnLst/>
              <a:rect l="l" t="t" r="r" b="b"/>
              <a:pathLst>
                <a:path w="3059" h="25545" extrusionOk="0">
                  <a:moveTo>
                    <a:pt x="1534" y="1"/>
                  </a:moveTo>
                  <a:cubicBezTo>
                    <a:pt x="647" y="290"/>
                    <a:pt x="0" y="1139"/>
                    <a:pt x="0" y="2123"/>
                  </a:cubicBezTo>
                  <a:lnTo>
                    <a:pt x="0" y="23423"/>
                  </a:lnTo>
                  <a:cubicBezTo>
                    <a:pt x="0" y="24406"/>
                    <a:pt x="647" y="25246"/>
                    <a:pt x="1534" y="25545"/>
                  </a:cubicBezTo>
                  <a:cubicBezTo>
                    <a:pt x="2422" y="25246"/>
                    <a:pt x="3058" y="24406"/>
                    <a:pt x="3058" y="23423"/>
                  </a:cubicBezTo>
                  <a:lnTo>
                    <a:pt x="3058" y="2123"/>
                  </a:lnTo>
                  <a:cubicBezTo>
                    <a:pt x="3058" y="1506"/>
                    <a:pt x="2807" y="946"/>
                    <a:pt x="2402" y="541"/>
                  </a:cubicBezTo>
                  <a:cubicBezTo>
                    <a:pt x="2161" y="300"/>
                    <a:pt x="1862" y="107"/>
                    <a:pt x="15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51"/>
            <p:cNvSpPr/>
            <p:nvPr/>
          </p:nvSpPr>
          <p:spPr>
            <a:xfrm>
              <a:off x="1726325" y="4206050"/>
              <a:ext cx="636450" cy="147375"/>
            </a:xfrm>
            <a:custGeom>
              <a:avLst/>
              <a:gdLst/>
              <a:ahLst/>
              <a:cxnLst/>
              <a:rect l="l" t="t" r="r" b="b"/>
              <a:pathLst>
                <a:path w="25458" h="5895" extrusionOk="0">
                  <a:moveTo>
                    <a:pt x="1149" y="1"/>
                  </a:moveTo>
                  <a:cubicBezTo>
                    <a:pt x="512" y="1"/>
                    <a:pt x="1" y="512"/>
                    <a:pt x="1" y="1149"/>
                  </a:cubicBezTo>
                  <a:lnTo>
                    <a:pt x="1" y="5895"/>
                  </a:lnTo>
                  <a:lnTo>
                    <a:pt x="25458" y="5895"/>
                  </a:lnTo>
                  <a:lnTo>
                    <a:pt x="25458" y="1149"/>
                  </a:lnTo>
                  <a:cubicBezTo>
                    <a:pt x="25458" y="1081"/>
                    <a:pt x="25448" y="1023"/>
                    <a:pt x="25439" y="956"/>
                  </a:cubicBezTo>
                  <a:cubicBezTo>
                    <a:pt x="25371" y="570"/>
                    <a:pt x="25111" y="242"/>
                    <a:pt x="24763" y="97"/>
                  </a:cubicBezTo>
                  <a:cubicBezTo>
                    <a:pt x="24686" y="59"/>
                    <a:pt x="24609" y="39"/>
                    <a:pt x="24532" y="20"/>
                  </a:cubicBezTo>
                  <a:cubicBezTo>
                    <a:pt x="24455" y="10"/>
                    <a:pt x="24387" y="1"/>
                    <a:pt x="24310" y="1"/>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51"/>
            <p:cNvSpPr/>
            <p:nvPr/>
          </p:nvSpPr>
          <p:spPr>
            <a:xfrm>
              <a:off x="1590550" y="4206050"/>
              <a:ext cx="268450" cy="251075"/>
            </a:xfrm>
            <a:custGeom>
              <a:avLst/>
              <a:gdLst/>
              <a:ahLst/>
              <a:cxnLst/>
              <a:rect l="l" t="t" r="r" b="b"/>
              <a:pathLst>
                <a:path w="10738" h="10043" extrusionOk="0">
                  <a:moveTo>
                    <a:pt x="6474" y="1"/>
                  </a:moveTo>
                  <a:cubicBezTo>
                    <a:pt x="6232" y="1"/>
                    <a:pt x="6001" y="97"/>
                    <a:pt x="5827" y="271"/>
                  </a:cubicBezTo>
                  <a:lnTo>
                    <a:pt x="1" y="6097"/>
                  </a:lnTo>
                  <a:lnTo>
                    <a:pt x="1" y="7651"/>
                  </a:lnTo>
                  <a:cubicBezTo>
                    <a:pt x="1" y="7747"/>
                    <a:pt x="10" y="7834"/>
                    <a:pt x="20" y="7921"/>
                  </a:cubicBezTo>
                  <a:cubicBezTo>
                    <a:pt x="145" y="9117"/>
                    <a:pt x="1158" y="10043"/>
                    <a:pt x="2393" y="10043"/>
                  </a:cubicBezTo>
                  <a:cubicBezTo>
                    <a:pt x="3049" y="10043"/>
                    <a:pt x="3647" y="9773"/>
                    <a:pt x="4081" y="9339"/>
                  </a:cubicBezTo>
                  <a:cubicBezTo>
                    <a:pt x="4506" y="8914"/>
                    <a:pt x="4776" y="8316"/>
                    <a:pt x="4776" y="7651"/>
                  </a:cubicBezTo>
                  <a:lnTo>
                    <a:pt x="4776" y="6068"/>
                  </a:lnTo>
                  <a:lnTo>
                    <a:pt x="4785" y="6059"/>
                  </a:lnTo>
                  <a:lnTo>
                    <a:pt x="107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51"/>
            <p:cNvSpPr/>
            <p:nvPr/>
          </p:nvSpPr>
          <p:spPr>
            <a:xfrm>
              <a:off x="1590550" y="4357500"/>
              <a:ext cx="119650" cy="99625"/>
            </a:xfrm>
            <a:custGeom>
              <a:avLst/>
              <a:gdLst/>
              <a:ahLst/>
              <a:cxnLst/>
              <a:rect l="l" t="t" r="r" b="b"/>
              <a:pathLst>
                <a:path w="4786" h="3985" extrusionOk="0">
                  <a:moveTo>
                    <a:pt x="4785" y="1"/>
                  </a:moveTo>
                  <a:lnTo>
                    <a:pt x="1" y="39"/>
                  </a:lnTo>
                  <a:lnTo>
                    <a:pt x="20" y="1863"/>
                  </a:lnTo>
                  <a:cubicBezTo>
                    <a:pt x="145" y="3059"/>
                    <a:pt x="1158" y="3985"/>
                    <a:pt x="2393" y="3985"/>
                  </a:cubicBezTo>
                  <a:cubicBezTo>
                    <a:pt x="3049" y="3985"/>
                    <a:pt x="3647" y="3715"/>
                    <a:pt x="4081" y="3281"/>
                  </a:cubicBezTo>
                  <a:cubicBezTo>
                    <a:pt x="4506" y="2856"/>
                    <a:pt x="4776" y="2258"/>
                    <a:pt x="4776" y="1593"/>
                  </a:cubicBezTo>
                  <a:lnTo>
                    <a:pt x="4776" y="10"/>
                  </a:lnTo>
                  <a:lnTo>
                    <a:pt x="47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51"/>
            <p:cNvSpPr/>
            <p:nvPr/>
          </p:nvSpPr>
          <p:spPr>
            <a:xfrm>
              <a:off x="1829300" y="4206050"/>
              <a:ext cx="268450" cy="251075"/>
            </a:xfrm>
            <a:custGeom>
              <a:avLst/>
              <a:gdLst/>
              <a:ahLst/>
              <a:cxnLst/>
              <a:rect l="l" t="t" r="r" b="b"/>
              <a:pathLst>
                <a:path w="10738" h="10043" extrusionOk="0">
                  <a:moveTo>
                    <a:pt x="5962" y="1"/>
                  </a:moveTo>
                  <a:lnTo>
                    <a:pt x="1" y="6020"/>
                  </a:lnTo>
                  <a:lnTo>
                    <a:pt x="1" y="7651"/>
                  </a:lnTo>
                  <a:cubicBezTo>
                    <a:pt x="1" y="8972"/>
                    <a:pt x="1072" y="10043"/>
                    <a:pt x="2384" y="10043"/>
                  </a:cubicBezTo>
                  <a:cubicBezTo>
                    <a:pt x="3049" y="10043"/>
                    <a:pt x="3647" y="9773"/>
                    <a:pt x="4072" y="9339"/>
                  </a:cubicBezTo>
                  <a:cubicBezTo>
                    <a:pt x="4506" y="8914"/>
                    <a:pt x="4776" y="8316"/>
                    <a:pt x="4776" y="7651"/>
                  </a:cubicBezTo>
                  <a:lnTo>
                    <a:pt x="4776" y="5962"/>
                  </a:lnTo>
                  <a:lnTo>
                    <a:pt x="107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51"/>
            <p:cNvSpPr/>
            <p:nvPr/>
          </p:nvSpPr>
          <p:spPr>
            <a:xfrm>
              <a:off x="1829300" y="4355575"/>
              <a:ext cx="119400" cy="101550"/>
            </a:xfrm>
            <a:custGeom>
              <a:avLst/>
              <a:gdLst/>
              <a:ahLst/>
              <a:cxnLst/>
              <a:rect l="l" t="t" r="r" b="b"/>
              <a:pathLst>
                <a:path w="4776" h="4062" extrusionOk="0">
                  <a:moveTo>
                    <a:pt x="4776" y="1"/>
                  </a:moveTo>
                  <a:lnTo>
                    <a:pt x="1" y="39"/>
                  </a:lnTo>
                  <a:lnTo>
                    <a:pt x="1" y="1670"/>
                  </a:lnTo>
                  <a:cubicBezTo>
                    <a:pt x="1" y="2991"/>
                    <a:pt x="1072" y="4062"/>
                    <a:pt x="2384" y="4062"/>
                  </a:cubicBezTo>
                  <a:cubicBezTo>
                    <a:pt x="3049" y="4062"/>
                    <a:pt x="3647" y="3792"/>
                    <a:pt x="4072" y="3358"/>
                  </a:cubicBezTo>
                  <a:cubicBezTo>
                    <a:pt x="4506" y="2933"/>
                    <a:pt x="4776" y="2335"/>
                    <a:pt x="4776" y="1670"/>
                  </a:cubicBezTo>
                  <a:lnTo>
                    <a:pt x="477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51"/>
            <p:cNvSpPr/>
            <p:nvPr/>
          </p:nvSpPr>
          <p:spPr>
            <a:xfrm>
              <a:off x="2068050" y="4206050"/>
              <a:ext cx="272075" cy="251075"/>
            </a:xfrm>
            <a:custGeom>
              <a:avLst/>
              <a:gdLst/>
              <a:ahLst/>
              <a:cxnLst/>
              <a:rect l="l" t="t" r="r" b="b"/>
              <a:pathLst>
                <a:path w="10883" h="10043" extrusionOk="0">
                  <a:moveTo>
                    <a:pt x="5962" y="1"/>
                  </a:moveTo>
                  <a:lnTo>
                    <a:pt x="30" y="5943"/>
                  </a:lnTo>
                  <a:lnTo>
                    <a:pt x="11" y="5962"/>
                  </a:lnTo>
                  <a:lnTo>
                    <a:pt x="1" y="7651"/>
                  </a:lnTo>
                  <a:cubicBezTo>
                    <a:pt x="1" y="8972"/>
                    <a:pt x="1216" y="10043"/>
                    <a:pt x="2528" y="10043"/>
                  </a:cubicBezTo>
                  <a:cubicBezTo>
                    <a:pt x="3194" y="10043"/>
                    <a:pt x="3782" y="9773"/>
                    <a:pt x="4216" y="9339"/>
                  </a:cubicBezTo>
                  <a:cubicBezTo>
                    <a:pt x="4651" y="8914"/>
                    <a:pt x="4921" y="8316"/>
                    <a:pt x="4921" y="7651"/>
                  </a:cubicBezTo>
                  <a:lnTo>
                    <a:pt x="4921" y="5895"/>
                  </a:lnTo>
                  <a:lnTo>
                    <a:pt x="1088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51"/>
            <p:cNvSpPr/>
            <p:nvPr/>
          </p:nvSpPr>
          <p:spPr>
            <a:xfrm>
              <a:off x="2068050" y="4353400"/>
              <a:ext cx="123025" cy="103725"/>
            </a:xfrm>
            <a:custGeom>
              <a:avLst/>
              <a:gdLst/>
              <a:ahLst/>
              <a:cxnLst/>
              <a:rect l="l" t="t" r="r" b="b"/>
              <a:pathLst>
                <a:path w="4921" h="4149" extrusionOk="0">
                  <a:moveTo>
                    <a:pt x="4921" y="1"/>
                  </a:moveTo>
                  <a:lnTo>
                    <a:pt x="30" y="49"/>
                  </a:lnTo>
                  <a:lnTo>
                    <a:pt x="11" y="68"/>
                  </a:lnTo>
                  <a:lnTo>
                    <a:pt x="1" y="1757"/>
                  </a:lnTo>
                  <a:cubicBezTo>
                    <a:pt x="1" y="3078"/>
                    <a:pt x="1216" y="4149"/>
                    <a:pt x="2528" y="4149"/>
                  </a:cubicBezTo>
                  <a:cubicBezTo>
                    <a:pt x="3194" y="4149"/>
                    <a:pt x="3782" y="3879"/>
                    <a:pt x="4216" y="3445"/>
                  </a:cubicBezTo>
                  <a:cubicBezTo>
                    <a:pt x="4651" y="3020"/>
                    <a:pt x="4921" y="2422"/>
                    <a:pt x="4921" y="1757"/>
                  </a:cubicBezTo>
                  <a:lnTo>
                    <a:pt x="492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51"/>
            <p:cNvSpPr/>
            <p:nvPr/>
          </p:nvSpPr>
          <p:spPr>
            <a:xfrm>
              <a:off x="2191050" y="4206550"/>
              <a:ext cx="171725" cy="250575"/>
            </a:xfrm>
            <a:custGeom>
              <a:avLst/>
              <a:gdLst/>
              <a:ahLst/>
              <a:cxnLst/>
              <a:rect l="l" t="t" r="r" b="b"/>
              <a:pathLst>
                <a:path w="6869" h="10023" extrusionOk="0">
                  <a:moveTo>
                    <a:pt x="5943" y="0"/>
                  </a:moveTo>
                  <a:lnTo>
                    <a:pt x="1" y="5875"/>
                  </a:lnTo>
                  <a:lnTo>
                    <a:pt x="1" y="7631"/>
                  </a:lnTo>
                  <a:cubicBezTo>
                    <a:pt x="1" y="8952"/>
                    <a:pt x="1062" y="10023"/>
                    <a:pt x="2383" y="10023"/>
                  </a:cubicBezTo>
                  <a:cubicBezTo>
                    <a:pt x="3039" y="10023"/>
                    <a:pt x="3637" y="9753"/>
                    <a:pt x="4071" y="9319"/>
                  </a:cubicBezTo>
                  <a:cubicBezTo>
                    <a:pt x="4506" y="8894"/>
                    <a:pt x="4766" y="8296"/>
                    <a:pt x="4766" y="7631"/>
                  </a:cubicBezTo>
                  <a:lnTo>
                    <a:pt x="4766" y="5836"/>
                  </a:lnTo>
                  <a:lnTo>
                    <a:pt x="6869" y="3782"/>
                  </a:lnTo>
                  <a:lnTo>
                    <a:pt x="6869" y="1129"/>
                  </a:lnTo>
                  <a:cubicBezTo>
                    <a:pt x="6869" y="1061"/>
                    <a:pt x="6859" y="1003"/>
                    <a:pt x="6850" y="936"/>
                  </a:cubicBezTo>
                  <a:cubicBezTo>
                    <a:pt x="6782" y="550"/>
                    <a:pt x="6522" y="222"/>
                    <a:pt x="6174" y="77"/>
                  </a:cubicBezTo>
                  <a:cubicBezTo>
                    <a:pt x="6097" y="39"/>
                    <a:pt x="6020" y="19"/>
                    <a:pt x="59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51"/>
            <p:cNvSpPr/>
            <p:nvPr/>
          </p:nvSpPr>
          <p:spPr>
            <a:xfrm>
              <a:off x="2191050" y="4352450"/>
              <a:ext cx="119175" cy="104675"/>
            </a:xfrm>
            <a:custGeom>
              <a:avLst/>
              <a:gdLst/>
              <a:ahLst/>
              <a:cxnLst/>
              <a:rect l="l" t="t" r="r" b="b"/>
              <a:pathLst>
                <a:path w="4767" h="4187" extrusionOk="0">
                  <a:moveTo>
                    <a:pt x="4766" y="0"/>
                  </a:moveTo>
                  <a:lnTo>
                    <a:pt x="1" y="39"/>
                  </a:lnTo>
                  <a:lnTo>
                    <a:pt x="1" y="1795"/>
                  </a:lnTo>
                  <a:cubicBezTo>
                    <a:pt x="1" y="3116"/>
                    <a:pt x="1062" y="4187"/>
                    <a:pt x="2383" y="4187"/>
                  </a:cubicBezTo>
                  <a:cubicBezTo>
                    <a:pt x="3039" y="4187"/>
                    <a:pt x="3637" y="3917"/>
                    <a:pt x="4071" y="3483"/>
                  </a:cubicBezTo>
                  <a:cubicBezTo>
                    <a:pt x="4506" y="3058"/>
                    <a:pt x="4766" y="2460"/>
                    <a:pt x="4766" y="1795"/>
                  </a:cubicBezTo>
                  <a:lnTo>
                    <a:pt x="4766" y="0"/>
                  </a:lnTo>
                  <a:close/>
                </a:path>
              </a:pathLst>
            </a:custGeom>
            <a:solidFill>
              <a:srgbClr val="E4D9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51"/>
            <p:cNvSpPr/>
            <p:nvPr/>
          </p:nvSpPr>
          <p:spPr>
            <a:xfrm>
              <a:off x="1709925" y="4206050"/>
              <a:ext cx="268450" cy="251075"/>
            </a:xfrm>
            <a:custGeom>
              <a:avLst/>
              <a:gdLst/>
              <a:ahLst/>
              <a:cxnLst/>
              <a:rect l="l" t="t" r="r" b="b"/>
              <a:pathLst>
                <a:path w="10738" h="10043" extrusionOk="0">
                  <a:moveTo>
                    <a:pt x="5962" y="1"/>
                  </a:moveTo>
                  <a:lnTo>
                    <a:pt x="10" y="6059"/>
                  </a:lnTo>
                  <a:lnTo>
                    <a:pt x="1" y="6068"/>
                  </a:lnTo>
                  <a:lnTo>
                    <a:pt x="1" y="7651"/>
                  </a:lnTo>
                  <a:cubicBezTo>
                    <a:pt x="1" y="8972"/>
                    <a:pt x="1072" y="10043"/>
                    <a:pt x="2383" y="10043"/>
                  </a:cubicBezTo>
                  <a:cubicBezTo>
                    <a:pt x="3049" y="10043"/>
                    <a:pt x="3647" y="9773"/>
                    <a:pt x="4072" y="9339"/>
                  </a:cubicBezTo>
                  <a:cubicBezTo>
                    <a:pt x="4506" y="8914"/>
                    <a:pt x="4776" y="8316"/>
                    <a:pt x="4776" y="7651"/>
                  </a:cubicBezTo>
                  <a:lnTo>
                    <a:pt x="4776" y="6020"/>
                  </a:lnTo>
                  <a:lnTo>
                    <a:pt x="107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51"/>
            <p:cNvSpPr/>
            <p:nvPr/>
          </p:nvSpPr>
          <p:spPr>
            <a:xfrm>
              <a:off x="1709925" y="4356550"/>
              <a:ext cx="119400" cy="100575"/>
            </a:xfrm>
            <a:custGeom>
              <a:avLst/>
              <a:gdLst/>
              <a:ahLst/>
              <a:cxnLst/>
              <a:rect l="l" t="t" r="r" b="b"/>
              <a:pathLst>
                <a:path w="4776" h="4023" extrusionOk="0">
                  <a:moveTo>
                    <a:pt x="4776" y="0"/>
                  </a:moveTo>
                  <a:lnTo>
                    <a:pt x="10" y="39"/>
                  </a:lnTo>
                  <a:lnTo>
                    <a:pt x="1" y="48"/>
                  </a:lnTo>
                  <a:lnTo>
                    <a:pt x="1" y="1631"/>
                  </a:lnTo>
                  <a:cubicBezTo>
                    <a:pt x="1" y="2952"/>
                    <a:pt x="1072" y="4023"/>
                    <a:pt x="2383" y="4023"/>
                  </a:cubicBezTo>
                  <a:cubicBezTo>
                    <a:pt x="3049" y="4023"/>
                    <a:pt x="3647" y="3753"/>
                    <a:pt x="4072" y="3319"/>
                  </a:cubicBezTo>
                  <a:cubicBezTo>
                    <a:pt x="4506" y="2894"/>
                    <a:pt x="4776" y="2296"/>
                    <a:pt x="4776" y="1631"/>
                  </a:cubicBezTo>
                  <a:lnTo>
                    <a:pt x="4776" y="0"/>
                  </a:lnTo>
                  <a:close/>
                </a:path>
              </a:pathLst>
            </a:custGeom>
            <a:solidFill>
              <a:srgbClr val="E4D9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51"/>
            <p:cNvSpPr/>
            <p:nvPr/>
          </p:nvSpPr>
          <p:spPr>
            <a:xfrm>
              <a:off x="1948675" y="4206050"/>
              <a:ext cx="268450" cy="251075"/>
            </a:xfrm>
            <a:custGeom>
              <a:avLst/>
              <a:gdLst/>
              <a:ahLst/>
              <a:cxnLst/>
              <a:rect l="l" t="t" r="r" b="b"/>
              <a:pathLst>
                <a:path w="10738" h="10043" extrusionOk="0">
                  <a:moveTo>
                    <a:pt x="5962" y="1"/>
                  </a:moveTo>
                  <a:lnTo>
                    <a:pt x="1" y="5962"/>
                  </a:lnTo>
                  <a:lnTo>
                    <a:pt x="1" y="7651"/>
                  </a:lnTo>
                  <a:cubicBezTo>
                    <a:pt x="1" y="8972"/>
                    <a:pt x="1072" y="10043"/>
                    <a:pt x="2384" y="10043"/>
                  </a:cubicBezTo>
                  <a:cubicBezTo>
                    <a:pt x="3049" y="10043"/>
                    <a:pt x="3638" y="9773"/>
                    <a:pt x="4072" y="9339"/>
                  </a:cubicBezTo>
                  <a:cubicBezTo>
                    <a:pt x="4506" y="8914"/>
                    <a:pt x="4776" y="8316"/>
                    <a:pt x="4776" y="7651"/>
                  </a:cubicBezTo>
                  <a:lnTo>
                    <a:pt x="4776" y="5962"/>
                  </a:lnTo>
                  <a:lnTo>
                    <a:pt x="107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51"/>
            <p:cNvSpPr/>
            <p:nvPr/>
          </p:nvSpPr>
          <p:spPr>
            <a:xfrm>
              <a:off x="1948675" y="4354625"/>
              <a:ext cx="119900" cy="102500"/>
            </a:xfrm>
            <a:custGeom>
              <a:avLst/>
              <a:gdLst/>
              <a:ahLst/>
              <a:cxnLst/>
              <a:rect l="l" t="t" r="r" b="b"/>
              <a:pathLst>
                <a:path w="4796" h="4100" extrusionOk="0">
                  <a:moveTo>
                    <a:pt x="4795" y="0"/>
                  </a:moveTo>
                  <a:lnTo>
                    <a:pt x="1" y="39"/>
                  </a:lnTo>
                  <a:lnTo>
                    <a:pt x="1" y="1708"/>
                  </a:lnTo>
                  <a:cubicBezTo>
                    <a:pt x="1" y="3029"/>
                    <a:pt x="1072" y="4100"/>
                    <a:pt x="2384" y="4100"/>
                  </a:cubicBezTo>
                  <a:cubicBezTo>
                    <a:pt x="3049" y="4100"/>
                    <a:pt x="3638" y="3830"/>
                    <a:pt x="4072" y="3396"/>
                  </a:cubicBezTo>
                  <a:cubicBezTo>
                    <a:pt x="4506" y="2971"/>
                    <a:pt x="4776" y="2373"/>
                    <a:pt x="4776" y="1708"/>
                  </a:cubicBezTo>
                  <a:lnTo>
                    <a:pt x="4776" y="19"/>
                  </a:lnTo>
                  <a:lnTo>
                    <a:pt x="4795" y="0"/>
                  </a:lnTo>
                  <a:close/>
                </a:path>
              </a:pathLst>
            </a:custGeom>
            <a:solidFill>
              <a:srgbClr val="E4D9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51"/>
            <p:cNvSpPr/>
            <p:nvPr/>
          </p:nvSpPr>
          <p:spPr>
            <a:xfrm>
              <a:off x="1264500" y="4532825"/>
              <a:ext cx="820225" cy="512500"/>
            </a:xfrm>
            <a:custGeom>
              <a:avLst/>
              <a:gdLst/>
              <a:ahLst/>
              <a:cxnLst/>
              <a:rect l="l" t="t" r="r" b="b"/>
              <a:pathLst>
                <a:path w="32809" h="20500" extrusionOk="0">
                  <a:moveTo>
                    <a:pt x="1428" y="1"/>
                  </a:moveTo>
                  <a:cubicBezTo>
                    <a:pt x="637" y="1"/>
                    <a:pt x="1" y="638"/>
                    <a:pt x="1" y="1438"/>
                  </a:cubicBezTo>
                  <a:lnTo>
                    <a:pt x="1" y="19062"/>
                  </a:lnTo>
                  <a:cubicBezTo>
                    <a:pt x="1" y="19506"/>
                    <a:pt x="194" y="19892"/>
                    <a:pt x="493" y="20152"/>
                  </a:cubicBezTo>
                  <a:cubicBezTo>
                    <a:pt x="743" y="20374"/>
                    <a:pt x="1071" y="20500"/>
                    <a:pt x="1428" y="20500"/>
                  </a:cubicBezTo>
                  <a:lnTo>
                    <a:pt x="31381" y="20500"/>
                  </a:lnTo>
                  <a:cubicBezTo>
                    <a:pt x="32172" y="20500"/>
                    <a:pt x="32809" y="19863"/>
                    <a:pt x="32809" y="19062"/>
                  </a:cubicBezTo>
                  <a:lnTo>
                    <a:pt x="32809" y="1438"/>
                  </a:lnTo>
                  <a:cubicBezTo>
                    <a:pt x="32809" y="638"/>
                    <a:pt x="32172" y="1"/>
                    <a:pt x="313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51"/>
            <p:cNvSpPr/>
            <p:nvPr/>
          </p:nvSpPr>
          <p:spPr>
            <a:xfrm>
              <a:off x="1264500" y="4623500"/>
              <a:ext cx="820225" cy="97700"/>
            </a:xfrm>
            <a:custGeom>
              <a:avLst/>
              <a:gdLst/>
              <a:ahLst/>
              <a:cxnLst/>
              <a:rect l="l" t="t" r="r" b="b"/>
              <a:pathLst>
                <a:path w="32809" h="3908" extrusionOk="0">
                  <a:moveTo>
                    <a:pt x="1" y="1"/>
                  </a:moveTo>
                  <a:lnTo>
                    <a:pt x="1" y="3908"/>
                  </a:lnTo>
                  <a:lnTo>
                    <a:pt x="32809" y="3908"/>
                  </a:lnTo>
                  <a:lnTo>
                    <a:pt x="32809" y="1"/>
                  </a:ln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51"/>
            <p:cNvSpPr/>
            <p:nvPr/>
          </p:nvSpPr>
          <p:spPr>
            <a:xfrm>
              <a:off x="1832450" y="4911450"/>
              <a:ext cx="193200" cy="67800"/>
            </a:xfrm>
            <a:custGeom>
              <a:avLst/>
              <a:gdLst/>
              <a:ahLst/>
              <a:cxnLst/>
              <a:rect l="l" t="t" r="r" b="b"/>
              <a:pathLst>
                <a:path w="7728" h="2712" extrusionOk="0">
                  <a:moveTo>
                    <a:pt x="685" y="1"/>
                  </a:moveTo>
                  <a:cubicBezTo>
                    <a:pt x="309" y="1"/>
                    <a:pt x="0" y="310"/>
                    <a:pt x="0" y="686"/>
                  </a:cubicBezTo>
                  <a:lnTo>
                    <a:pt x="0" y="2027"/>
                  </a:lnTo>
                  <a:cubicBezTo>
                    <a:pt x="0" y="2403"/>
                    <a:pt x="309" y="2712"/>
                    <a:pt x="685" y="2712"/>
                  </a:cubicBezTo>
                  <a:lnTo>
                    <a:pt x="7042" y="2712"/>
                  </a:lnTo>
                  <a:cubicBezTo>
                    <a:pt x="7418" y="2712"/>
                    <a:pt x="7727" y="2403"/>
                    <a:pt x="7727" y="2027"/>
                  </a:cubicBezTo>
                  <a:lnTo>
                    <a:pt x="7727" y="686"/>
                  </a:lnTo>
                  <a:cubicBezTo>
                    <a:pt x="7727" y="310"/>
                    <a:pt x="7418" y="1"/>
                    <a:pt x="7042" y="1"/>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51"/>
            <p:cNvSpPr/>
            <p:nvPr/>
          </p:nvSpPr>
          <p:spPr>
            <a:xfrm>
              <a:off x="1312000" y="4800050"/>
              <a:ext cx="62750" cy="36925"/>
            </a:xfrm>
            <a:custGeom>
              <a:avLst/>
              <a:gdLst/>
              <a:ahLst/>
              <a:cxnLst/>
              <a:rect l="l" t="t" r="r" b="b"/>
              <a:pathLst>
                <a:path w="2510" h="1477" extrusionOk="0">
                  <a:moveTo>
                    <a:pt x="175" y="0"/>
                  </a:moveTo>
                  <a:cubicBezTo>
                    <a:pt x="78" y="0"/>
                    <a:pt x="1" y="77"/>
                    <a:pt x="1" y="174"/>
                  </a:cubicBezTo>
                  <a:lnTo>
                    <a:pt x="1" y="1302"/>
                  </a:lnTo>
                  <a:cubicBezTo>
                    <a:pt x="1" y="1399"/>
                    <a:pt x="78" y="1476"/>
                    <a:pt x="175" y="1476"/>
                  </a:cubicBezTo>
                  <a:lnTo>
                    <a:pt x="2335" y="1476"/>
                  </a:lnTo>
                  <a:cubicBezTo>
                    <a:pt x="2432" y="1476"/>
                    <a:pt x="2509" y="1399"/>
                    <a:pt x="2509" y="1302"/>
                  </a:cubicBezTo>
                  <a:lnTo>
                    <a:pt x="2509" y="174"/>
                  </a:lnTo>
                  <a:cubicBezTo>
                    <a:pt x="2509" y="77"/>
                    <a:pt x="2432" y="0"/>
                    <a:pt x="2335" y="0"/>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51"/>
            <p:cNvSpPr/>
            <p:nvPr/>
          </p:nvSpPr>
          <p:spPr>
            <a:xfrm>
              <a:off x="1422475" y="4800050"/>
              <a:ext cx="62725" cy="36925"/>
            </a:xfrm>
            <a:custGeom>
              <a:avLst/>
              <a:gdLst/>
              <a:ahLst/>
              <a:cxnLst/>
              <a:rect l="l" t="t" r="r" b="b"/>
              <a:pathLst>
                <a:path w="2509" h="1477" extrusionOk="0">
                  <a:moveTo>
                    <a:pt x="174" y="0"/>
                  </a:moveTo>
                  <a:cubicBezTo>
                    <a:pt x="77" y="0"/>
                    <a:pt x="0" y="77"/>
                    <a:pt x="0" y="174"/>
                  </a:cubicBezTo>
                  <a:lnTo>
                    <a:pt x="0" y="1302"/>
                  </a:lnTo>
                  <a:cubicBezTo>
                    <a:pt x="0" y="1399"/>
                    <a:pt x="77" y="1476"/>
                    <a:pt x="174" y="1476"/>
                  </a:cubicBezTo>
                  <a:lnTo>
                    <a:pt x="2335" y="1476"/>
                  </a:lnTo>
                  <a:cubicBezTo>
                    <a:pt x="2431" y="1476"/>
                    <a:pt x="2508" y="1399"/>
                    <a:pt x="2508" y="1302"/>
                  </a:cubicBezTo>
                  <a:lnTo>
                    <a:pt x="2508" y="174"/>
                  </a:lnTo>
                  <a:cubicBezTo>
                    <a:pt x="2508" y="77"/>
                    <a:pt x="2431" y="0"/>
                    <a:pt x="2335" y="0"/>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51"/>
            <p:cNvSpPr/>
            <p:nvPr/>
          </p:nvSpPr>
          <p:spPr>
            <a:xfrm>
              <a:off x="1532925" y="4800050"/>
              <a:ext cx="62725" cy="36925"/>
            </a:xfrm>
            <a:custGeom>
              <a:avLst/>
              <a:gdLst/>
              <a:ahLst/>
              <a:cxnLst/>
              <a:rect l="l" t="t" r="r" b="b"/>
              <a:pathLst>
                <a:path w="2509" h="1477" extrusionOk="0">
                  <a:moveTo>
                    <a:pt x="174" y="0"/>
                  </a:moveTo>
                  <a:cubicBezTo>
                    <a:pt x="77" y="0"/>
                    <a:pt x="0" y="77"/>
                    <a:pt x="0" y="174"/>
                  </a:cubicBezTo>
                  <a:lnTo>
                    <a:pt x="0" y="1302"/>
                  </a:lnTo>
                  <a:cubicBezTo>
                    <a:pt x="0" y="1399"/>
                    <a:pt x="77" y="1476"/>
                    <a:pt x="174" y="1476"/>
                  </a:cubicBezTo>
                  <a:lnTo>
                    <a:pt x="2335" y="1476"/>
                  </a:lnTo>
                  <a:cubicBezTo>
                    <a:pt x="2431" y="1476"/>
                    <a:pt x="2508" y="1399"/>
                    <a:pt x="2508" y="1302"/>
                  </a:cubicBezTo>
                  <a:lnTo>
                    <a:pt x="2508" y="174"/>
                  </a:lnTo>
                  <a:cubicBezTo>
                    <a:pt x="2508" y="77"/>
                    <a:pt x="2431" y="0"/>
                    <a:pt x="2335" y="0"/>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51"/>
            <p:cNvSpPr/>
            <p:nvPr/>
          </p:nvSpPr>
          <p:spPr>
            <a:xfrm>
              <a:off x="1643375" y="4800050"/>
              <a:ext cx="62475" cy="36925"/>
            </a:xfrm>
            <a:custGeom>
              <a:avLst/>
              <a:gdLst/>
              <a:ahLst/>
              <a:cxnLst/>
              <a:rect l="l" t="t" r="r" b="b"/>
              <a:pathLst>
                <a:path w="2499" h="1477" extrusionOk="0">
                  <a:moveTo>
                    <a:pt x="164" y="0"/>
                  </a:moveTo>
                  <a:cubicBezTo>
                    <a:pt x="77" y="0"/>
                    <a:pt x="0" y="77"/>
                    <a:pt x="0" y="174"/>
                  </a:cubicBezTo>
                  <a:lnTo>
                    <a:pt x="0" y="1302"/>
                  </a:lnTo>
                  <a:cubicBezTo>
                    <a:pt x="0" y="1399"/>
                    <a:pt x="77" y="1476"/>
                    <a:pt x="164" y="1476"/>
                  </a:cubicBezTo>
                  <a:lnTo>
                    <a:pt x="2335" y="1476"/>
                  </a:lnTo>
                  <a:cubicBezTo>
                    <a:pt x="2422" y="1476"/>
                    <a:pt x="2499" y="1399"/>
                    <a:pt x="2499" y="1302"/>
                  </a:cubicBezTo>
                  <a:lnTo>
                    <a:pt x="2499" y="174"/>
                  </a:lnTo>
                  <a:cubicBezTo>
                    <a:pt x="2499" y="77"/>
                    <a:pt x="2422" y="0"/>
                    <a:pt x="2335" y="0"/>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51"/>
            <p:cNvSpPr/>
            <p:nvPr/>
          </p:nvSpPr>
          <p:spPr>
            <a:xfrm>
              <a:off x="1753575" y="4800050"/>
              <a:ext cx="62725" cy="36925"/>
            </a:xfrm>
            <a:custGeom>
              <a:avLst/>
              <a:gdLst/>
              <a:ahLst/>
              <a:cxnLst/>
              <a:rect l="l" t="t" r="r" b="b"/>
              <a:pathLst>
                <a:path w="2509" h="1477" extrusionOk="0">
                  <a:moveTo>
                    <a:pt x="174" y="0"/>
                  </a:moveTo>
                  <a:cubicBezTo>
                    <a:pt x="78" y="0"/>
                    <a:pt x="1" y="77"/>
                    <a:pt x="1" y="174"/>
                  </a:cubicBezTo>
                  <a:lnTo>
                    <a:pt x="1" y="1302"/>
                  </a:lnTo>
                  <a:cubicBezTo>
                    <a:pt x="1" y="1399"/>
                    <a:pt x="78" y="1476"/>
                    <a:pt x="174" y="1476"/>
                  </a:cubicBezTo>
                  <a:lnTo>
                    <a:pt x="2335" y="1476"/>
                  </a:lnTo>
                  <a:cubicBezTo>
                    <a:pt x="2432" y="1476"/>
                    <a:pt x="2509" y="1399"/>
                    <a:pt x="2509" y="1302"/>
                  </a:cubicBezTo>
                  <a:lnTo>
                    <a:pt x="2509" y="174"/>
                  </a:lnTo>
                  <a:cubicBezTo>
                    <a:pt x="2509" y="77"/>
                    <a:pt x="2432" y="0"/>
                    <a:pt x="2335" y="0"/>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51"/>
            <p:cNvSpPr/>
            <p:nvPr/>
          </p:nvSpPr>
          <p:spPr>
            <a:xfrm>
              <a:off x="1864025" y="4800050"/>
              <a:ext cx="62750" cy="36925"/>
            </a:xfrm>
            <a:custGeom>
              <a:avLst/>
              <a:gdLst/>
              <a:ahLst/>
              <a:cxnLst/>
              <a:rect l="l" t="t" r="r" b="b"/>
              <a:pathLst>
                <a:path w="2510" h="1477" extrusionOk="0">
                  <a:moveTo>
                    <a:pt x="175" y="0"/>
                  </a:moveTo>
                  <a:cubicBezTo>
                    <a:pt x="78" y="0"/>
                    <a:pt x="1" y="77"/>
                    <a:pt x="1" y="174"/>
                  </a:cubicBezTo>
                  <a:lnTo>
                    <a:pt x="1" y="1302"/>
                  </a:lnTo>
                  <a:cubicBezTo>
                    <a:pt x="1" y="1399"/>
                    <a:pt x="78" y="1476"/>
                    <a:pt x="175" y="1476"/>
                  </a:cubicBezTo>
                  <a:lnTo>
                    <a:pt x="2335" y="1476"/>
                  </a:lnTo>
                  <a:cubicBezTo>
                    <a:pt x="2432" y="1476"/>
                    <a:pt x="2509" y="1399"/>
                    <a:pt x="2509" y="1302"/>
                  </a:cubicBezTo>
                  <a:lnTo>
                    <a:pt x="2509" y="174"/>
                  </a:lnTo>
                  <a:cubicBezTo>
                    <a:pt x="2509" y="77"/>
                    <a:pt x="2432" y="0"/>
                    <a:pt x="2335" y="0"/>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51"/>
            <p:cNvSpPr/>
            <p:nvPr/>
          </p:nvSpPr>
          <p:spPr>
            <a:xfrm>
              <a:off x="1974500" y="4800050"/>
              <a:ext cx="62725" cy="36925"/>
            </a:xfrm>
            <a:custGeom>
              <a:avLst/>
              <a:gdLst/>
              <a:ahLst/>
              <a:cxnLst/>
              <a:rect l="l" t="t" r="r" b="b"/>
              <a:pathLst>
                <a:path w="2509" h="1477" extrusionOk="0">
                  <a:moveTo>
                    <a:pt x="174" y="0"/>
                  </a:moveTo>
                  <a:cubicBezTo>
                    <a:pt x="77" y="0"/>
                    <a:pt x="0" y="77"/>
                    <a:pt x="0" y="174"/>
                  </a:cubicBezTo>
                  <a:lnTo>
                    <a:pt x="0" y="1302"/>
                  </a:lnTo>
                  <a:cubicBezTo>
                    <a:pt x="0" y="1399"/>
                    <a:pt x="77" y="1476"/>
                    <a:pt x="174" y="1476"/>
                  </a:cubicBezTo>
                  <a:lnTo>
                    <a:pt x="2334" y="1476"/>
                  </a:lnTo>
                  <a:cubicBezTo>
                    <a:pt x="2431" y="1476"/>
                    <a:pt x="2508" y="1399"/>
                    <a:pt x="2508" y="1302"/>
                  </a:cubicBezTo>
                  <a:lnTo>
                    <a:pt x="2508" y="174"/>
                  </a:lnTo>
                  <a:cubicBezTo>
                    <a:pt x="2508" y="77"/>
                    <a:pt x="2431" y="0"/>
                    <a:pt x="2334" y="0"/>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51"/>
            <p:cNvSpPr/>
            <p:nvPr/>
          </p:nvSpPr>
          <p:spPr>
            <a:xfrm>
              <a:off x="1264500" y="4571650"/>
              <a:ext cx="820225" cy="18850"/>
            </a:xfrm>
            <a:custGeom>
              <a:avLst/>
              <a:gdLst/>
              <a:ahLst/>
              <a:cxnLst/>
              <a:rect l="l" t="t" r="r" b="b"/>
              <a:pathLst>
                <a:path w="32809" h="754" extrusionOk="0">
                  <a:moveTo>
                    <a:pt x="1" y="1"/>
                  </a:moveTo>
                  <a:lnTo>
                    <a:pt x="1" y="753"/>
                  </a:lnTo>
                  <a:lnTo>
                    <a:pt x="32809" y="753"/>
                  </a:lnTo>
                  <a:lnTo>
                    <a:pt x="328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51"/>
            <p:cNvSpPr/>
            <p:nvPr/>
          </p:nvSpPr>
          <p:spPr>
            <a:xfrm>
              <a:off x="1312000" y="4878425"/>
              <a:ext cx="110500" cy="110475"/>
            </a:xfrm>
            <a:custGeom>
              <a:avLst/>
              <a:gdLst/>
              <a:ahLst/>
              <a:cxnLst/>
              <a:rect l="l" t="t" r="r" b="b"/>
              <a:pathLst>
                <a:path w="4420" h="4419" extrusionOk="0">
                  <a:moveTo>
                    <a:pt x="1110" y="0"/>
                  </a:moveTo>
                  <a:cubicBezTo>
                    <a:pt x="503" y="0"/>
                    <a:pt x="1" y="492"/>
                    <a:pt x="1" y="1110"/>
                  </a:cubicBezTo>
                  <a:lnTo>
                    <a:pt x="1" y="3299"/>
                  </a:lnTo>
                  <a:cubicBezTo>
                    <a:pt x="1" y="3917"/>
                    <a:pt x="503" y="4418"/>
                    <a:pt x="1110" y="4418"/>
                  </a:cubicBezTo>
                  <a:lnTo>
                    <a:pt x="3300" y="4418"/>
                  </a:lnTo>
                  <a:cubicBezTo>
                    <a:pt x="3917" y="4418"/>
                    <a:pt x="4419" y="3917"/>
                    <a:pt x="4419" y="3299"/>
                  </a:cubicBezTo>
                  <a:lnTo>
                    <a:pt x="4419" y="1110"/>
                  </a:lnTo>
                  <a:cubicBezTo>
                    <a:pt x="4419" y="492"/>
                    <a:pt x="3917" y="0"/>
                    <a:pt x="3300" y="0"/>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51"/>
            <p:cNvSpPr/>
            <p:nvPr/>
          </p:nvSpPr>
          <p:spPr>
            <a:xfrm>
              <a:off x="1448750" y="4930025"/>
              <a:ext cx="357425" cy="30650"/>
            </a:xfrm>
            <a:custGeom>
              <a:avLst/>
              <a:gdLst/>
              <a:ahLst/>
              <a:cxnLst/>
              <a:rect l="l" t="t" r="r" b="b"/>
              <a:pathLst>
                <a:path w="14297" h="1226" extrusionOk="0">
                  <a:moveTo>
                    <a:pt x="386" y="1"/>
                  </a:moveTo>
                  <a:cubicBezTo>
                    <a:pt x="174" y="1"/>
                    <a:pt x="1" y="174"/>
                    <a:pt x="1" y="386"/>
                  </a:cubicBezTo>
                  <a:lnTo>
                    <a:pt x="1" y="840"/>
                  </a:lnTo>
                  <a:cubicBezTo>
                    <a:pt x="1" y="1052"/>
                    <a:pt x="174" y="1226"/>
                    <a:pt x="386" y="1226"/>
                  </a:cubicBezTo>
                  <a:lnTo>
                    <a:pt x="13921" y="1226"/>
                  </a:lnTo>
                  <a:cubicBezTo>
                    <a:pt x="14133" y="1226"/>
                    <a:pt x="14297" y="1052"/>
                    <a:pt x="14297" y="840"/>
                  </a:cubicBezTo>
                  <a:lnTo>
                    <a:pt x="14297" y="386"/>
                  </a:lnTo>
                  <a:cubicBezTo>
                    <a:pt x="14297" y="174"/>
                    <a:pt x="14133" y="1"/>
                    <a:pt x="13921" y="1"/>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51"/>
            <p:cNvSpPr/>
            <p:nvPr/>
          </p:nvSpPr>
          <p:spPr>
            <a:xfrm>
              <a:off x="1264500" y="4590475"/>
              <a:ext cx="458725" cy="446175"/>
            </a:xfrm>
            <a:custGeom>
              <a:avLst/>
              <a:gdLst/>
              <a:ahLst/>
              <a:cxnLst/>
              <a:rect l="l" t="t" r="r" b="b"/>
              <a:pathLst>
                <a:path w="18349" h="17847" extrusionOk="0">
                  <a:moveTo>
                    <a:pt x="10573" y="0"/>
                  </a:moveTo>
                  <a:lnTo>
                    <a:pt x="9252" y="1322"/>
                  </a:lnTo>
                  <a:lnTo>
                    <a:pt x="17027" y="1322"/>
                  </a:lnTo>
                  <a:lnTo>
                    <a:pt x="18348" y="0"/>
                  </a:lnTo>
                  <a:close/>
                  <a:moveTo>
                    <a:pt x="5345" y="5229"/>
                  </a:moveTo>
                  <a:lnTo>
                    <a:pt x="2181" y="8383"/>
                  </a:lnTo>
                  <a:lnTo>
                    <a:pt x="4235" y="8383"/>
                  </a:lnTo>
                  <a:cubicBezTo>
                    <a:pt x="4332" y="8383"/>
                    <a:pt x="4409" y="8460"/>
                    <a:pt x="4409" y="8557"/>
                  </a:cubicBezTo>
                  <a:lnTo>
                    <a:pt x="4409" y="9685"/>
                  </a:lnTo>
                  <a:cubicBezTo>
                    <a:pt x="4409" y="9782"/>
                    <a:pt x="4332" y="9859"/>
                    <a:pt x="4235" y="9859"/>
                  </a:cubicBezTo>
                  <a:lnTo>
                    <a:pt x="2075" y="9859"/>
                  </a:lnTo>
                  <a:cubicBezTo>
                    <a:pt x="1978" y="9859"/>
                    <a:pt x="1901" y="9782"/>
                    <a:pt x="1901" y="9685"/>
                  </a:cubicBezTo>
                  <a:lnTo>
                    <a:pt x="1901" y="8673"/>
                  </a:lnTo>
                  <a:lnTo>
                    <a:pt x="1" y="10573"/>
                  </a:lnTo>
                  <a:lnTo>
                    <a:pt x="1" y="16756"/>
                  </a:lnTo>
                  <a:cubicBezTo>
                    <a:pt x="1" y="17200"/>
                    <a:pt x="194" y="17586"/>
                    <a:pt x="493" y="17846"/>
                  </a:cubicBezTo>
                  <a:lnTo>
                    <a:pt x="2528" y="15821"/>
                  </a:lnTo>
                  <a:cubicBezTo>
                    <a:pt x="2152" y="15637"/>
                    <a:pt x="1901" y="15261"/>
                    <a:pt x="1901" y="14817"/>
                  </a:cubicBezTo>
                  <a:lnTo>
                    <a:pt x="1901" y="12628"/>
                  </a:lnTo>
                  <a:cubicBezTo>
                    <a:pt x="1901" y="12010"/>
                    <a:pt x="2403" y="11518"/>
                    <a:pt x="3010" y="11518"/>
                  </a:cubicBezTo>
                  <a:lnTo>
                    <a:pt x="5200" y="11518"/>
                  </a:lnTo>
                  <a:cubicBezTo>
                    <a:pt x="5644" y="11518"/>
                    <a:pt x="6020" y="11769"/>
                    <a:pt x="6203" y="12145"/>
                  </a:cubicBezTo>
                  <a:lnTo>
                    <a:pt x="8480" y="9859"/>
                  </a:lnTo>
                  <a:lnTo>
                    <a:pt x="6493" y="9859"/>
                  </a:lnTo>
                  <a:cubicBezTo>
                    <a:pt x="6396" y="9859"/>
                    <a:pt x="6319" y="9782"/>
                    <a:pt x="6319" y="9685"/>
                  </a:cubicBezTo>
                  <a:lnTo>
                    <a:pt x="6319" y="8557"/>
                  </a:lnTo>
                  <a:cubicBezTo>
                    <a:pt x="6319" y="8460"/>
                    <a:pt x="6396" y="8383"/>
                    <a:pt x="6493" y="8383"/>
                  </a:cubicBezTo>
                  <a:lnTo>
                    <a:pt x="8654" y="8383"/>
                  </a:lnTo>
                  <a:cubicBezTo>
                    <a:pt x="8750" y="8383"/>
                    <a:pt x="8827" y="8460"/>
                    <a:pt x="8827" y="8557"/>
                  </a:cubicBezTo>
                  <a:lnTo>
                    <a:pt x="8827" y="9521"/>
                  </a:lnTo>
                  <a:lnTo>
                    <a:pt x="13120" y="5229"/>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51"/>
            <p:cNvSpPr/>
            <p:nvPr/>
          </p:nvSpPr>
          <p:spPr>
            <a:xfrm>
              <a:off x="1398100" y="4623500"/>
              <a:ext cx="292075" cy="97700"/>
            </a:xfrm>
            <a:custGeom>
              <a:avLst/>
              <a:gdLst/>
              <a:ahLst/>
              <a:cxnLst/>
              <a:rect l="l" t="t" r="r" b="b"/>
              <a:pathLst>
                <a:path w="11683" h="3908" extrusionOk="0">
                  <a:moveTo>
                    <a:pt x="3908" y="1"/>
                  </a:moveTo>
                  <a:lnTo>
                    <a:pt x="1" y="3908"/>
                  </a:lnTo>
                  <a:lnTo>
                    <a:pt x="7776" y="3908"/>
                  </a:lnTo>
                  <a:lnTo>
                    <a:pt x="11683" y="1"/>
                  </a:ln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51"/>
            <p:cNvSpPr/>
            <p:nvPr/>
          </p:nvSpPr>
          <p:spPr>
            <a:xfrm>
              <a:off x="1547625" y="4532825"/>
              <a:ext cx="233225" cy="38850"/>
            </a:xfrm>
            <a:custGeom>
              <a:avLst/>
              <a:gdLst/>
              <a:ahLst/>
              <a:cxnLst/>
              <a:rect l="l" t="t" r="r" b="b"/>
              <a:pathLst>
                <a:path w="9329" h="1554" extrusionOk="0">
                  <a:moveTo>
                    <a:pt x="1554" y="1"/>
                  </a:moveTo>
                  <a:lnTo>
                    <a:pt x="1" y="1554"/>
                  </a:lnTo>
                  <a:lnTo>
                    <a:pt x="7776" y="1554"/>
                  </a:lnTo>
                  <a:lnTo>
                    <a:pt x="93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51"/>
            <p:cNvSpPr/>
            <p:nvPr/>
          </p:nvSpPr>
          <p:spPr>
            <a:xfrm>
              <a:off x="1528825" y="4571650"/>
              <a:ext cx="213200" cy="18850"/>
            </a:xfrm>
            <a:custGeom>
              <a:avLst/>
              <a:gdLst/>
              <a:ahLst/>
              <a:cxnLst/>
              <a:rect l="l" t="t" r="r" b="b"/>
              <a:pathLst>
                <a:path w="8528" h="754" extrusionOk="0">
                  <a:moveTo>
                    <a:pt x="753" y="1"/>
                  </a:moveTo>
                  <a:lnTo>
                    <a:pt x="0" y="753"/>
                  </a:lnTo>
                  <a:lnTo>
                    <a:pt x="7775" y="753"/>
                  </a:lnTo>
                  <a:lnTo>
                    <a:pt x="85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51"/>
            <p:cNvSpPr/>
            <p:nvPr/>
          </p:nvSpPr>
          <p:spPr>
            <a:xfrm>
              <a:off x="1312000" y="4878425"/>
              <a:ext cx="107600" cy="107575"/>
            </a:xfrm>
            <a:custGeom>
              <a:avLst/>
              <a:gdLst/>
              <a:ahLst/>
              <a:cxnLst/>
              <a:rect l="l" t="t" r="r" b="b"/>
              <a:pathLst>
                <a:path w="4304" h="4303" extrusionOk="0">
                  <a:moveTo>
                    <a:pt x="1110" y="0"/>
                  </a:moveTo>
                  <a:cubicBezTo>
                    <a:pt x="503" y="0"/>
                    <a:pt x="1" y="492"/>
                    <a:pt x="1" y="1110"/>
                  </a:cubicBezTo>
                  <a:lnTo>
                    <a:pt x="1" y="3299"/>
                  </a:lnTo>
                  <a:cubicBezTo>
                    <a:pt x="1" y="3743"/>
                    <a:pt x="252" y="4119"/>
                    <a:pt x="628" y="4303"/>
                  </a:cubicBezTo>
                  <a:lnTo>
                    <a:pt x="4303" y="627"/>
                  </a:lnTo>
                  <a:cubicBezTo>
                    <a:pt x="4120" y="251"/>
                    <a:pt x="3744" y="0"/>
                    <a:pt x="3300" y="0"/>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51"/>
            <p:cNvSpPr/>
            <p:nvPr/>
          </p:nvSpPr>
          <p:spPr>
            <a:xfrm>
              <a:off x="1439575" y="4590475"/>
              <a:ext cx="550125" cy="454850"/>
            </a:xfrm>
            <a:custGeom>
              <a:avLst/>
              <a:gdLst/>
              <a:ahLst/>
              <a:cxnLst/>
              <a:rect l="l" t="t" r="r" b="b"/>
              <a:pathLst>
                <a:path w="22005" h="18194" extrusionOk="0">
                  <a:moveTo>
                    <a:pt x="18204" y="0"/>
                  </a:moveTo>
                  <a:lnTo>
                    <a:pt x="16882" y="1322"/>
                  </a:lnTo>
                  <a:lnTo>
                    <a:pt x="20683" y="1322"/>
                  </a:lnTo>
                  <a:lnTo>
                    <a:pt x="22005" y="0"/>
                  </a:lnTo>
                  <a:close/>
                  <a:moveTo>
                    <a:pt x="12976" y="5229"/>
                  </a:moveTo>
                  <a:lnTo>
                    <a:pt x="9812" y="8383"/>
                  </a:lnTo>
                  <a:lnTo>
                    <a:pt x="10487" y="8383"/>
                  </a:lnTo>
                  <a:cubicBezTo>
                    <a:pt x="10574" y="8383"/>
                    <a:pt x="10651" y="8460"/>
                    <a:pt x="10651" y="8557"/>
                  </a:cubicBezTo>
                  <a:lnTo>
                    <a:pt x="10651" y="9685"/>
                  </a:lnTo>
                  <a:cubicBezTo>
                    <a:pt x="10651" y="9782"/>
                    <a:pt x="10574" y="9859"/>
                    <a:pt x="10487" y="9859"/>
                  </a:cubicBezTo>
                  <a:lnTo>
                    <a:pt x="8336" y="9859"/>
                  </a:lnTo>
                  <a:lnTo>
                    <a:pt x="4612" y="13583"/>
                  </a:lnTo>
                  <a:lnTo>
                    <a:pt x="8422" y="13583"/>
                  </a:lnTo>
                  <a:lnTo>
                    <a:pt x="12561" y="9444"/>
                  </a:lnTo>
                  <a:lnTo>
                    <a:pt x="12561" y="8557"/>
                  </a:lnTo>
                  <a:cubicBezTo>
                    <a:pt x="12561" y="8460"/>
                    <a:pt x="12638" y="8383"/>
                    <a:pt x="12734" y="8383"/>
                  </a:cubicBezTo>
                  <a:lnTo>
                    <a:pt x="13622" y="8383"/>
                  </a:lnTo>
                  <a:lnTo>
                    <a:pt x="16776" y="5229"/>
                  </a:lnTo>
                  <a:close/>
                  <a:moveTo>
                    <a:pt x="3397" y="14808"/>
                  </a:moveTo>
                  <a:lnTo>
                    <a:pt x="1" y="18194"/>
                  </a:lnTo>
                  <a:lnTo>
                    <a:pt x="3811" y="18194"/>
                  </a:lnTo>
                  <a:lnTo>
                    <a:pt x="7197" y="14808"/>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51"/>
            <p:cNvSpPr/>
            <p:nvPr/>
          </p:nvSpPr>
          <p:spPr>
            <a:xfrm>
              <a:off x="1763950" y="4623500"/>
              <a:ext cx="192725" cy="97700"/>
            </a:xfrm>
            <a:custGeom>
              <a:avLst/>
              <a:gdLst/>
              <a:ahLst/>
              <a:cxnLst/>
              <a:rect l="l" t="t" r="r" b="b"/>
              <a:pathLst>
                <a:path w="7709" h="3908" extrusionOk="0">
                  <a:moveTo>
                    <a:pt x="3907" y="1"/>
                  </a:moveTo>
                  <a:lnTo>
                    <a:pt x="1" y="3908"/>
                  </a:lnTo>
                  <a:lnTo>
                    <a:pt x="3801" y="3908"/>
                  </a:lnTo>
                  <a:lnTo>
                    <a:pt x="7708" y="1"/>
                  </a:ln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51"/>
            <p:cNvSpPr/>
            <p:nvPr/>
          </p:nvSpPr>
          <p:spPr>
            <a:xfrm>
              <a:off x="1913475" y="4532825"/>
              <a:ext cx="133875" cy="38850"/>
            </a:xfrm>
            <a:custGeom>
              <a:avLst/>
              <a:gdLst/>
              <a:ahLst/>
              <a:cxnLst/>
              <a:rect l="l" t="t" r="r" b="b"/>
              <a:pathLst>
                <a:path w="5355" h="1554" extrusionOk="0">
                  <a:moveTo>
                    <a:pt x="1554" y="1"/>
                  </a:moveTo>
                  <a:lnTo>
                    <a:pt x="0" y="1554"/>
                  </a:lnTo>
                  <a:lnTo>
                    <a:pt x="3801" y="1554"/>
                  </a:lnTo>
                  <a:lnTo>
                    <a:pt x="535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51"/>
            <p:cNvSpPr/>
            <p:nvPr/>
          </p:nvSpPr>
          <p:spPr>
            <a:xfrm>
              <a:off x="1894675" y="4571650"/>
              <a:ext cx="113850" cy="18850"/>
            </a:xfrm>
            <a:custGeom>
              <a:avLst/>
              <a:gdLst/>
              <a:ahLst/>
              <a:cxnLst/>
              <a:rect l="l" t="t" r="r" b="b"/>
              <a:pathLst>
                <a:path w="4554" h="754" extrusionOk="0">
                  <a:moveTo>
                    <a:pt x="752" y="1"/>
                  </a:moveTo>
                  <a:lnTo>
                    <a:pt x="0" y="753"/>
                  </a:lnTo>
                  <a:lnTo>
                    <a:pt x="3801" y="753"/>
                  </a:lnTo>
                  <a:lnTo>
                    <a:pt x="455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51"/>
            <p:cNvSpPr/>
            <p:nvPr/>
          </p:nvSpPr>
          <p:spPr>
            <a:xfrm>
              <a:off x="1524475" y="4930025"/>
              <a:ext cx="125675" cy="30650"/>
            </a:xfrm>
            <a:custGeom>
              <a:avLst/>
              <a:gdLst/>
              <a:ahLst/>
              <a:cxnLst/>
              <a:rect l="l" t="t" r="r" b="b"/>
              <a:pathLst>
                <a:path w="5027" h="1226" extrusionOk="0">
                  <a:moveTo>
                    <a:pt x="1216" y="1"/>
                  </a:moveTo>
                  <a:lnTo>
                    <a:pt x="1" y="1226"/>
                  </a:lnTo>
                  <a:lnTo>
                    <a:pt x="3801" y="1226"/>
                  </a:lnTo>
                  <a:lnTo>
                    <a:pt x="5026" y="1"/>
                  </a:ln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51"/>
            <p:cNvSpPr/>
            <p:nvPr/>
          </p:nvSpPr>
          <p:spPr>
            <a:xfrm>
              <a:off x="2308750" y="4564900"/>
              <a:ext cx="157025" cy="155575"/>
            </a:xfrm>
            <a:custGeom>
              <a:avLst/>
              <a:gdLst/>
              <a:ahLst/>
              <a:cxnLst/>
              <a:rect l="l" t="t" r="r" b="b"/>
              <a:pathLst>
                <a:path w="6281" h="6223" extrusionOk="0">
                  <a:moveTo>
                    <a:pt x="492" y="1"/>
                  </a:moveTo>
                  <a:cubicBezTo>
                    <a:pt x="212" y="39"/>
                    <a:pt x="0" y="271"/>
                    <a:pt x="0" y="551"/>
                  </a:cubicBezTo>
                  <a:lnTo>
                    <a:pt x="0" y="1660"/>
                  </a:lnTo>
                  <a:lnTo>
                    <a:pt x="10" y="5422"/>
                  </a:lnTo>
                  <a:lnTo>
                    <a:pt x="10" y="5432"/>
                  </a:lnTo>
                  <a:lnTo>
                    <a:pt x="10" y="5441"/>
                  </a:lnTo>
                  <a:cubicBezTo>
                    <a:pt x="19" y="5470"/>
                    <a:pt x="29" y="5499"/>
                    <a:pt x="39" y="5528"/>
                  </a:cubicBezTo>
                  <a:cubicBezTo>
                    <a:pt x="48" y="5548"/>
                    <a:pt x="58" y="5567"/>
                    <a:pt x="68" y="5586"/>
                  </a:cubicBezTo>
                  <a:cubicBezTo>
                    <a:pt x="261" y="6030"/>
                    <a:pt x="685" y="6223"/>
                    <a:pt x="955" y="6223"/>
                  </a:cubicBezTo>
                  <a:lnTo>
                    <a:pt x="5730" y="6223"/>
                  </a:lnTo>
                  <a:cubicBezTo>
                    <a:pt x="6029" y="6223"/>
                    <a:pt x="6280" y="5972"/>
                    <a:pt x="6280" y="5673"/>
                  </a:cubicBezTo>
                  <a:lnTo>
                    <a:pt x="6280" y="898"/>
                  </a:lnTo>
                  <a:cubicBezTo>
                    <a:pt x="6280" y="609"/>
                    <a:pt x="5971" y="78"/>
                    <a:pt x="5489" y="30"/>
                  </a:cubicBezTo>
                  <a:lnTo>
                    <a:pt x="5479" y="30"/>
                  </a:lnTo>
                  <a:cubicBezTo>
                    <a:pt x="5460" y="20"/>
                    <a:pt x="5441" y="20"/>
                    <a:pt x="5412" y="20"/>
                  </a:cubicBezTo>
                  <a:lnTo>
                    <a:pt x="55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51"/>
            <p:cNvSpPr/>
            <p:nvPr/>
          </p:nvSpPr>
          <p:spPr>
            <a:xfrm>
              <a:off x="2308750" y="4564900"/>
              <a:ext cx="146875" cy="146900"/>
            </a:xfrm>
            <a:custGeom>
              <a:avLst/>
              <a:gdLst/>
              <a:ahLst/>
              <a:cxnLst/>
              <a:rect l="l" t="t" r="r" b="b"/>
              <a:pathLst>
                <a:path w="5875" h="5876" extrusionOk="0">
                  <a:moveTo>
                    <a:pt x="492" y="1"/>
                  </a:moveTo>
                  <a:cubicBezTo>
                    <a:pt x="212" y="39"/>
                    <a:pt x="0" y="271"/>
                    <a:pt x="0" y="551"/>
                  </a:cubicBezTo>
                  <a:lnTo>
                    <a:pt x="0" y="5326"/>
                  </a:lnTo>
                  <a:cubicBezTo>
                    <a:pt x="0" y="5355"/>
                    <a:pt x="0" y="5393"/>
                    <a:pt x="10" y="5422"/>
                  </a:cubicBezTo>
                  <a:lnTo>
                    <a:pt x="10" y="5432"/>
                  </a:lnTo>
                  <a:lnTo>
                    <a:pt x="10" y="5441"/>
                  </a:lnTo>
                  <a:cubicBezTo>
                    <a:pt x="19" y="5470"/>
                    <a:pt x="29" y="5499"/>
                    <a:pt x="39" y="5528"/>
                  </a:cubicBezTo>
                  <a:cubicBezTo>
                    <a:pt x="48" y="5548"/>
                    <a:pt x="58" y="5567"/>
                    <a:pt x="68" y="5586"/>
                  </a:cubicBezTo>
                  <a:cubicBezTo>
                    <a:pt x="154" y="5760"/>
                    <a:pt x="338" y="5876"/>
                    <a:pt x="550" y="5876"/>
                  </a:cubicBezTo>
                  <a:lnTo>
                    <a:pt x="5325" y="5876"/>
                  </a:lnTo>
                  <a:cubicBezTo>
                    <a:pt x="5624" y="5876"/>
                    <a:pt x="5875" y="5625"/>
                    <a:pt x="5875" y="5326"/>
                  </a:cubicBezTo>
                  <a:lnTo>
                    <a:pt x="5875" y="551"/>
                  </a:lnTo>
                  <a:cubicBezTo>
                    <a:pt x="5875" y="310"/>
                    <a:pt x="5711" y="97"/>
                    <a:pt x="5489" y="30"/>
                  </a:cubicBezTo>
                  <a:lnTo>
                    <a:pt x="5479" y="30"/>
                  </a:lnTo>
                  <a:cubicBezTo>
                    <a:pt x="5431" y="10"/>
                    <a:pt x="5373" y="1"/>
                    <a:pt x="53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51"/>
            <p:cNvSpPr/>
            <p:nvPr/>
          </p:nvSpPr>
          <p:spPr>
            <a:xfrm>
              <a:off x="2348300" y="4590000"/>
              <a:ext cx="68025" cy="100825"/>
            </a:xfrm>
            <a:custGeom>
              <a:avLst/>
              <a:gdLst/>
              <a:ahLst/>
              <a:cxnLst/>
              <a:rect l="l" t="t" r="r" b="b"/>
              <a:pathLst>
                <a:path w="2721" h="4033" extrusionOk="0">
                  <a:moveTo>
                    <a:pt x="1129" y="0"/>
                  </a:moveTo>
                  <a:lnTo>
                    <a:pt x="1119" y="463"/>
                  </a:lnTo>
                  <a:cubicBezTo>
                    <a:pt x="415" y="560"/>
                    <a:pt x="68" y="955"/>
                    <a:pt x="58" y="1447"/>
                  </a:cubicBezTo>
                  <a:cubicBezTo>
                    <a:pt x="48" y="2566"/>
                    <a:pt x="1708" y="2267"/>
                    <a:pt x="1708" y="2653"/>
                  </a:cubicBezTo>
                  <a:cubicBezTo>
                    <a:pt x="1708" y="2749"/>
                    <a:pt x="1602" y="2807"/>
                    <a:pt x="1322" y="2807"/>
                  </a:cubicBezTo>
                  <a:cubicBezTo>
                    <a:pt x="984" y="2807"/>
                    <a:pt x="608" y="2691"/>
                    <a:pt x="328" y="2527"/>
                  </a:cubicBezTo>
                  <a:lnTo>
                    <a:pt x="0" y="3261"/>
                  </a:lnTo>
                  <a:cubicBezTo>
                    <a:pt x="251" y="3425"/>
                    <a:pt x="666" y="3540"/>
                    <a:pt x="1100" y="3569"/>
                  </a:cubicBezTo>
                  <a:lnTo>
                    <a:pt x="1090" y="4023"/>
                  </a:lnTo>
                  <a:lnTo>
                    <a:pt x="1698" y="4032"/>
                  </a:lnTo>
                  <a:lnTo>
                    <a:pt x="1698" y="3550"/>
                  </a:lnTo>
                  <a:cubicBezTo>
                    <a:pt x="2364" y="3444"/>
                    <a:pt x="2701" y="3039"/>
                    <a:pt x="2711" y="2576"/>
                  </a:cubicBezTo>
                  <a:cubicBezTo>
                    <a:pt x="2721" y="1476"/>
                    <a:pt x="1052" y="1765"/>
                    <a:pt x="1061" y="1399"/>
                  </a:cubicBezTo>
                  <a:cubicBezTo>
                    <a:pt x="1061" y="1302"/>
                    <a:pt x="1158" y="1216"/>
                    <a:pt x="1447" y="1216"/>
                  </a:cubicBezTo>
                  <a:cubicBezTo>
                    <a:pt x="1708" y="1216"/>
                    <a:pt x="1987" y="1293"/>
                    <a:pt x="2286" y="1447"/>
                  </a:cubicBezTo>
                  <a:lnTo>
                    <a:pt x="2595" y="714"/>
                  </a:lnTo>
                  <a:cubicBezTo>
                    <a:pt x="2354" y="579"/>
                    <a:pt x="2045" y="492"/>
                    <a:pt x="1727" y="463"/>
                  </a:cubicBezTo>
                  <a:lnTo>
                    <a:pt x="172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84" name="Google Shape;2384;p51"/>
          <p:cNvGrpSpPr/>
          <p:nvPr/>
        </p:nvGrpSpPr>
        <p:grpSpPr>
          <a:xfrm>
            <a:off x="8144391" y="2472249"/>
            <a:ext cx="681203" cy="1580446"/>
            <a:chOff x="5757575" y="3741375"/>
            <a:chExt cx="587802" cy="1363747"/>
          </a:xfrm>
        </p:grpSpPr>
        <p:sp>
          <p:nvSpPr>
            <p:cNvPr id="2385" name="Google Shape;2385;p51"/>
            <p:cNvSpPr/>
            <p:nvPr/>
          </p:nvSpPr>
          <p:spPr>
            <a:xfrm>
              <a:off x="5904415" y="4756748"/>
              <a:ext cx="292180" cy="348373"/>
            </a:xfrm>
            <a:custGeom>
              <a:avLst/>
              <a:gdLst/>
              <a:ahLst/>
              <a:cxnLst/>
              <a:rect l="l" t="t" r="r" b="b"/>
              <a:pathLst>
                <a:path w="7217" h="8605" extrusionOk="0">
                  <a:moveTo>
                    <a:pt x="3627" y="0"/>
                  </a:moveTo>
                  <a:cubicBezTo>
                    <a:pt x="2514" y="0"/>
                    <a:pt x="1395" y="77"/>
                    <a:pt x="271" y="232"/>
                  </a:cubicBezTo>
                  <a:cubicBezTo>
                    <a:pt x="107" y="251"/>
                    <a:pt x="1" y="540"/>
                    <a:pt x="49" y="811"/>
                  </a:cubicBezTo>
                  <a:lnTo>
                    <a:pt x="1284" y="7496"/>
                  </a:lnTo>
                  <a:cubicBezTo>
                    <a:pt x="1409" y="8161"/>
                    <a:pt x="1756" y="8605"/>
                    <a:pt x="2152" y="8605"/>
                  </a:cubicBezTo>
                  <a:lnTo>
                    <a:pt x="5065" y="8605"/>
                  </a:lnTo>
                  <a:cubicBezTo>
                    <a:pt x="5461" y="8605"/>
                    <a:pt x="5808" y="8161"/>
                    <a:pt x="5933" y="7496"/>
                  </a:cubicBezTo>
                  <a:lnTo>
                    <a:pt x="7168" y="811"/>
                  </a:lnTo>
                  <a:cubicBezTo>
                    <a:pt x="7216" y="540"/>
                    <a:pt x="7110" y="251"/>
                    <a:pt x="6946" y="232"/>
                  </a:cubicBezTo>
                  <a:cubicBezTo>
                    <a:pt x="5847" y="77"/>
                    <a:pt x="4740" y="0"/>
                    <a:pt x="36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51"/>
            <p:cNvSpPr/>
            <p:nvPr/>
          </p:nvSpPr>
          <p:spPr>
            <a:xfrm>
              <a:off x="5921986" y="4765331"/>
              <a:ext cx="258578" cy="28947"/>
            </a:xfrm>
            <a:custGeom>
              <a:avLst/>
              <a:gdLst/>
              <a:ahLst/>
              <a:cxnLst/>
              <a:rect l="l" t="t" r="r" b="b"/>
              <a:pathLst>
                <a:path w="6387" h="715" extrusionOk="0">
                  <a:moveTo>
                    <a:pt x="3194" y="0"/>
                  </a:moveTo>
                  <a:cubicBezTo>
                    <a:pt x="1428" y="0"/>
                    <a:pt x="1" y="155"/>
                    <a:pt x="1" y="357"/>
                  </a:cubicBezTo>
                  <a:cubicBezTo>
                    <a:pt x="1" y="550"/>
                    <a:pt x="1428" y="714"/>
                    <a:pt x="3194" y="714"/>
                  </a:cubicBezTo>
                  <a:cubicBezTo>
                    <a:pt x="4959" y="714"/>
                    <a:pt x="6387" y="550"/>
                    <a:pt x="6387" y="357"/>
                  </a:cubicBezTo>
                  <a:cubicBezTo>
                    <a:pt x="6387" y="155"/>
                    <a:pt x="4959" y="0"/>
                    <a:pt x="3194" y="0"/>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51"/>
            <p:cNvSpPr/>
            <p:nvPr/>
          </p:nvSpPr>
          <p:spPr>
            <a:xfrm>
              <a:off x="5757575" y="3741375"/>
              <a:ext cx="587802" cy="1044473"/>
            </a:xfrm>
            <a:custGeom>
              <a:avLst/>
              <a:gdLst/>
              <a:ahLst/>
              <a:cxnLst/>
              <a:rect l="l" t="t" r="r" b="b"/>
              <a:pathLst>
                <a:path w="14519" h="25799" extrusionOk="0">
                  <a:moveTo>
                    <a:pt x="8609" y="1"/>
                  </a:moveTo>
                  <a:cubicBezTo>
                    <a:pt x="8568" y="1"/>
                    <a:pt x="8525" y="3"/>
                    <a:pt x="8480" y="9"/>
                  </a:cubicBezTo>
                  <a:cubicBezTo>
                    <a:pt x="7129" y="183"/>
                    <a:pt x="6261" y="4186"/>
                    <a:pt x="6994" y="7253"/>
                  </a:cubicBezTo>
                  <a:lnTo>
                    <a:pt x="6994" y="8353"/>
                  </a:lnTo>
                  <a:cubicBezTo>
                    <a:pt x="6531" y="6246"/>
                    <a:pt x="4999" y="4054"/>
                    <a:pt x="3888" y="4054"/>
                  </a:cubicBezTo>
                  <a:cubicBezTo>
                    <a:pt x="3819" y="4054"/>
                    <a:pt x="3751" y="4062"/>
                    <a:pt x="3686" y="4080"/>
                  </a:cubicBezTo>
                  <a:cubicBezTo>
                    <a:pt x="2586" y="4369"/>
                    <a:pt x="3859" y="5816"/>
                    <a:pt x="5239" y="6945"/>
                  </a:cubicBezTo>
                  <a:cubicBezTo>
                    <a:pt x="6300" y="7794"/>
                    <a:pt x="6792" y="8604"/>
                    <a:pt x="6994" y="9028"/>
                  </a:cubicBezTo>
                  <a:lnTo>
                    <a:pt x="6994" y="14247"/>
                  </a:lnTo>
                  <a:cubicBezTo>
                    <a:pt x="6249" y="10893"/>
                    <a:pt x="3817" y="7445"/>
                    <a:pt x="2069" y="7445"/>
                  </a:cubicBezTo>
                  <a:cubicBezTo>
                    <a:pt x="1962" y="7445"/>
                    <a:pt x="1858" y="7458"/>
                    <a:pt x="1756" y="7485"/>
                  </a:cubicBezTo>
                  <a:cubicBezTo>
                    <a:pt x="1" y="7948"/>
                    <a:pt x="2026" y="10244"/>
                    <a:pt x="4216" y="12028"/>
                  </a:cubicBezTo>
                  <a:cubicBezTo>
                    <a:pt x="5875" y="13379"/>
                    <a:pt x="6657" y="14643"/>
                    <a:pt x="6994" y="15328"/>
                  </a:cubicBezTo>
                  <a:lnTo>
                    <a:pt x="6994" y="21588"/>
                  </a:lnTo>
                  <a:cubicBezTo>
                    <a:pt x="6195" y="18301"/>
                    <a:pt x="3832" y="14989"/>
                    <a:pt x="2118" y="14989"/>
                  </a:cubicBezTo>
                  <a:cubicBezTo>
                    <a:pt x="2011" y="14989"/>
                    <a:pt x="1906" y="15002"/>
                    <a:pt x="1805" y="15029"/>
                  </a:cubicBezTo>
                  <a:cubicBezTo>
                    <a:pt x="49" y="15492"/>
                    <a:pt x="1554" y="17160"/>
                    <a:pt x="4023" y="19196"/>
                  </a:cubicBezTo>
                  <a:cubicBezTo>
                    <a:pt x="5692" y="20566"/>
                    <a:pt x="6599" y="22022"/>
                    <a:pt x="6994" y="22813"/>
                  </a:cubicBezTo>
                  <a:lnTo>
                    <a:pt x="6994" y="25755"/>
                  </a:lnTo>
                  <a:cubicBezTo>
                    <a:pt x="7096" y="25784"/>
                    <a:pt x="7192" y="25799"/>
                    <a:pt x="7283" y="25799"/>
                  </a:cubicBezTo>
                  <a:cubicBezTo>
                    <a:pt x="7373" y="25799"/>
                    <a:pt x="7457" y="25784"/>
                    <a:pt x="7535" y="25755"/>
                  </a:cubicBezTo>
                  <a:lnTo>
                    <a:pt x="7535" y="24588"/>
                  </a:lnTo>
                  <a:cubicBezTo>
                    <a:pt x="7882" y="23894"/>
                    <a:pt x="8663" y="22640"/>
                    <a:pt x="10303" y="21308"/>
                  </a:cubicBezTo>
                  <a:cubicBezTo>
                    <a:pt x="12503" y="19524"/>
                    <a:pt x="14519" y="17228"/>
                    <a:pt x="12773" y="16765"/>
                  </a:cubicBezTo>
                  <a:cubicBezTo>
                    <a:pt x="12670" y="16738"/>
                    <a:pt x="12565" y="16725"/>
                    <a:pt x="12457" y="16725"/>
                  </a:cubicBezTo>
                  <a:cubicBezTo>
                    <a:pt x="10713" y="16725"/>
                    <a:pt x="8307" y="20136"/>
                    <a:pt x="7535" y="23469"/>
                  </a:cubicBezTo>
                  <a:lnTo>
                    <a:pt x="7535" y="18318"/>
                  </a:lnTo>
                  <a:cubicBezTo>
                    <a:pt x="7949" y="17595"/>
                    <a:pt x="8721" y="16504"/>
                    <a:pt x="10139" y="15357"/>
                  </a:cubicBezTo>
                  <a:cubicBezTo>
                    <a:pt x="12329" y="13572"/>
                    <a:pt x="14355" y="11276"/>
                    <a:pt x="12599" y="10813"/>
                  </a:cubicBezTo>
                  <a:cubicBezTo>
                    <a:pt x="12497" y="10786"/>
                    <a:pt x="12393" y="10773"/>
                    <a:pt x="12285" y="10773"/>
                  </a:cubicBezTo>
                  <a:cubicBezTo>
                    <a:pt x="10661" y="10773"/>
                    <a:pt x="8448" y="13758"/>
                    <a:pt x="7535" y="16871"/>
                  </a:cubicBezTo>
                  <a:lnTo>
                    <a:pt x="7535" y="10254"/>
                  </a:lnTo>
                  <a:cubicBezTo>
                    <a:pt x="7824" y="9810"/>
                    <a:pt x="8287" y="9231"/>
                    <a:pt x="9030" y="8633"/>
                  </a:cubicBezTo>
                  <a:cubicBezTo>
                    <a:pt x="10409" y="7504"/>
                    <a:pt x="11683" y="6057"/>
                    <a:pt x="10583" y="5768"/>
                  </a:cubicBezTo>
                  <a:cubicBezTo>
                    <a:pt x="10519" y="5751"/>
                    <a:pt x="10453" y="5743"/>
                    <a:pt x="10386" y="5743"/>
                  </a:cubicBezTo>
                  <a:cubicBezTo>
                    <a:pt x="9436" y="5743"/>
                    <a:pt x="8174" y="7342"/>
                    <a:pt x="7535" y="9125"/>
                  </a:cubicBezTo>
                  <a:lnTo>
                    <a:pt x="7535" y="6983"/>
                  </a:lnTo>
                  <a:cubicBezTo>
                    <a:pt x="7650" y="6318"/>
                    <a:pt x="7814" y="5372"/>
                    <a:pt x="8248" y="4398"/>
                  </a:cubicBezTo>
                  <a:cubicBezTo>
                    <a:pt x="9236" y="2226"/>
                    <a:pt x="9783" y="1"/>
                    <a:pt x="86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88" name="Google Shape;2388;p51"/>
          <p:cNvGrpSpPr/>
          <p:nvPr/>
        </p:nvGrpSpPr>
        <p:grpSpPr>
          <a:xfrm>
            <a:off x="7595419" y="3219541"/>
            <a:ext cx="598574" cy="833098"/>
            <a:chOff x="6910072" y="4106189"/>
            <a:chExt cx="447198" cy="622458"/>
          </a:xfrm>
        </p:grpSpPr>
        <p:sp>
          <p:nvSpPr>
            <p:cNvPr id="2389" name="Google Shape;2389;p51"/>
            <p:cNvSpPr/>
            <p:nvPr/>
          </p:nvSpPr>
          <p:spPr>
            <a:xfrm>
              <a:off x="6945618" y="4216228"/>
              <a:ext cx="411651" cy="512419"/>
            </a:xfrm>
            <a:custGeom>
              <a:avLst/>
              <a:gdLst/>
              <a:ahLst/>
              <a:cxnLst/>
              <a:rect l="l" t="t" r="r" b="b"/>
              <a:pathLst>
                <a:path w="10168" h="12657" extrusionOk="0">
                  <a:moveTo>
                    <a:pt x="0" y="0"/>
                  </a:moveTo>
                  <a:lnTo>
                    <a:pt x="0" y="12628"/>
                  </a:lnTo>
                  <a:lnTo>
                    <a:pt x="10168" y="12657"/>
                  </a:lnTo>
                  <a:lnTo>
                    <a:pt x="10168" y="20"/>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51"/>
            <p:cNvSpPr/>
            <p:nvPr/>
          </p:nvSpPr>
          <p:spPr>
            <a:xfrm>
              <a:off x="7043634" y="4106189"/>
              <a:ext cx="213680" cy="175300"/>
            </a:xfrm>
            <a:custGeom>
              <a:avLst/>
              <a:gdLst/>
              <a:ahLst/>
              <a:cxnLst/>
              <a:rect l="l" t="t" r="r" b="b"/>
              <a:pathLst>
                <a:path w="5278" h="4330" extrusionOk="0">
                  <a:moveTo>
                    <a:pt x="2598" y="1"/>
                  </a:moveTo>
                  <a:cubicBezTo>
                    <a:pt x="2203" y="1"/>
                    <a:pt x="1846" y="119"/>
                    <a:pt x="1525" y="355"/>
                  </a:cubicBezTo>
                  <a:cubicBezTo>
                    <a:pt x="358" y="1204"/>
                    <a:pt x="68" y="3413"/>
                    <a:pt x="10" y="4098"/>
                  </a:cubicBezTo>
                  <a:cubicBezTo>
                    <a:pt x="1" y="4204"/>
                    <a:pt x="78" y="4300"/>
                    <a:pt x="194" y="4300"/>
                  </a:cubicBezTo>
                  <a:cubicBezTo>
                    <a:pt x="199" y="4301"/>
                    <a:pt x="205" y="4301"/>
                    <a:pt x="210" y="4301"/>
                  </a:cubicBezTo>
                  <a:cubicBezTo>
                    <a:pt x="300" y="4301"/>
                    <a:pt x="377" y="4227"/>
                    <a:pt x="387" y="4127"/>
                  </a:cubicBezTo>
                  <a:cubicBezTo>
                    <a:pt x="454" y="3500"/>
                    <a:pt x="724" y="1368"/>
                    <a:pt x="1776" y="606"/>
                  </a:cubicBezTo>
                  <a:cubicBezTo>
                    <a:pt x="2021" y="420"/>
                    <a:pt x="2295" y="330"/>
                    <a:pt x="2599" y="330"/>
                  </a:cubicBezTo>
                  <a:cubicBezTo>
                    <a:pt x="2642" y="330"/>
                    <a:pt x="2686" y="332"/>
                    <a:pt x="2731" y="336"/>
                  </a:cubicBezTo>
                  <a:cubicBezTo>
                    <a:pt x="4564" y="509"/>
                    <a:pt x="4843" y="3384"/>
                    <a:pt x="4882" y="4146"/>
                  </a:cubicBezTo>
                  <a:cubicBezTo>
                    <a:pt x="4891" y="4252"/>
                    <a:pt x="4978" y="4329"/>
                    <a:pt x="5075" y="4329"/>
                  </a:cubicBezTo>
                  <a:cubicBezTo>
                    <a:pt x="5191" y="4329"/>
                    <a:pt x="5277" y="4233"/>
                    <a:pt x="5268" y="4127"/>
                  </a:cubicBezTo>
                  <a:cubicBezTo>
                    <a:pt x="5229" y="3297"/>
                    <a:pt x="4930" y="210"/>
                    <a:pt x="2769" y="8"/>
                  </a:cubicBezTo>
                  <a:cubicBezTo>
                    <a:pt x="2711" y="3"/>
                    <a:pt x="2654" y="1"/>
                    <a:pt x="25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51"/>
            <p:cNvSpPr/>
            <p:nvPr/>
          </p:nvSpPr>
          <p:spPr>
            <a:xfrm>
              <a:off x="6910072" y="4216228"/>
              <a:ext cx="411692" cy="512419"/>
            </a:xfrm>
            <a:custGeom>
              <a:avLst/>
              <a:gdLst/>
              <a:ahLst/>
              <a:cxnLst/>
              <a:rect l="l" t="t" r="r" b="b"/>
              <a:pathLst>
                <a:path w="10169" h="12657" extrusionOk="0">
                  <a:moveTo>
                    <a:pt x="1" y="0"/>
                  </a:moveTo>
                  <a:lnTo>
                    <a:pt x="1" y="12628"/>
                  </a:lnTo>
                  <a:lnTo>
                    <a:pt x="10168" y="12657"/>
                  </a:lnTo>
                  <a:lnTo>
                    <a:pt x="10168" y="20"/>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51"/>
            <p:cNvSpPr/>
            <p:nvPr/>
          </p:nvSpPr>
          <p:spPr>
            <a:xfrm>
              <a:off x="7003027" y="4263110"/>
              <a:ext cx="29716" cy="29716"/>
            </a:xfrm>
            <a:custGeom>
              <a:avLst/>
              <a:gdLst/>
              <a:ahLst/>
              <a:cxnLst/>
              <a:rect l="l" t="t" r="r" b="b"/>
              <a:pathLst>
                <a:path w="734" h="734" extrusionOk="0">
                  <a:moveTo>
                    <a:pt x="367" y="0"/>
                  </a:moveTo>
                  <a:cubicBezTo>
                    <a:pt x="164" y="0"/>
                    <a:pt x="0" y="164"/>
                    <a:pt x="0" y="367"/>
                  </a:cubicBezTo>
                  <a:cubicBezTo>
                    <a:pt x="0" y="569"/>
                    <a:pt x="164" y="733"/>
                    <a:pt x="367" y="733"/>
                  </a:cubicBezTo>
                  <a:cubicBezTo>
                    <a:pt x="570" y="733"/>
                    <a:pt x="734" y="569"/>
                    <a:pt x="734" y="367"/>
                  </a:cubicBezTo>
                  <a:cubicBezTo>
                    <a:pt x="734" y="164"/>
                    <a:pt x="570" y="0"/>
                    <a:pt x="367" y="0"/>
                  </a:cubicBezTo>
                  <a:close/>
                </a:path>
              </a:pathLst>
            </a:custGeom>
            <a:solidFill>
              <a:srgbClr val="3560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51"/>
            <p:cNvSpPr/>
            <p:nvPr/>
          </p:nvSpPr>
          <p:spPr>
            <a:xfrm>
              <a:off x="7201405" y="4263110"/>
              <a:ext cx="29352" cy="29716"/>
            </a:xfrm>
            <a:custGeom>
              <a:avLst/>
              <a:gdLst/>
              <a:ahLst/>
              <a:cxnLst/>
              <a:rect l="l" t="t" r="r" b="b"/>
              <a:pathLst>
                <a:path w="725" h="734" extrusionOk="0">
                  <a:moveTo>
                    <a:pt x="358" y="0"/>
                  </a:moveTo>
                  <a:cubicBezTo>
                    <a:pt x="165" y="0"/>
                    <a:pt x="1" y="164"/>
                    <a:pt x="1" y="367"/>
                  </a:cubicBezTo>
                  <a:cubicBezTo>
                    <a:pt x="1" y="569"/>
                    <a:pt x="165" y="733"/>
                    <a:pt x="358" y="733"/>
                  </a:cubicBezTo>
                  <a:cubicBezTo>
                    <a:pt x="560" y="733"/>
                    <a:pt x="724" y="569"/>
                    <a:pt x="724" y="367"/>
                  </a:cubicBezTo>
                  <a:cubicBezTo>
                    <a:pt x="724" y="164"/>
                    <a:pt x="560" y="0"/>
                    <a:pt x="358" y="0"/>
                  </a:cubicBezTo>
                  <a:close/>
                </a:path>
              </a:pathLst>
            </a:custGeom>
            <a:solidFill>
              <a:srgbClr val="3560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51"/>
            <p:cNvSpPr/>
            <p:nvPr/>
          </p:nvSpPr>
          <p:spPr>
            <a:xfrm>
              <a:off x="7010436" y="4107363"/>
              <a:ext cx="213680" cy="175300"/>
            </a:xfrm>
            <a:custGeom>
              <a:avLst/>
              <a:gdLst/>
              <a:ahLst/>
              <a:cxnLst/>
              <a:rect l="l" t="t" r="r" b="b"/>
              <a:pathLst>
                <a:path w="5278" h="4330" extrusionOk="0">
                  <a:moveTo>
                    <a:pt x="2607" y="0"/>
                  </a:moveTo>
                  <a:cubicBezTo>
                    <a:pt x="2211" y="0"/>
                    <a:pt x="1846" y="119"/>
                    <a:pt x="1525" y="355"/>
                  </a:cubicBezTo>
                  <a:cubicBezTo>
                    <a:pt x="367" y="1204"/>
                    <a:pt x="78" y="3413"/>
                    <a:pt x="10" y="4098"/>
                  </a:cubicBezTo>
                  <a:cubicBezTo>
                    <a:pt x="1" y="4204"/>
                    <a:pt x="88" y="4300"/>
                    <a:pt x="194" y="4300"/>
                  </a:cubicBezTo>
                  <a:cubicBezTo>
                    <a:pt x="200" y="4301"/>
                    <a:pt x="206" y="4301"/>
                    <a:pt x="211" y="4301"/>
                  </a:cubicBezTo>
                  <a:cubicBezTo>
                    <a:pt x="309" y="4301"/>
                    <a:pt x="387" y="4227"/>
                    <a:pt x="396" y="4127"/>
                  </a:cubicBezTo>
                  <a:cubicBezTo>
                    <a:pt x="454" y="3500"/>
                    <a:pt x="734" y="1368"/>
                    <a:pt x="1776" y="606"/>
                  </a:cubicBezTo>
                  <a:cubicBezTo>
                    <a:pt x="2029" y="420"/>
                    <a:pt x="2297" y="330"/>
                    <a:pt x="2606" y="330"/>
                  </a:cubicBezTo>
                  <a:cubicBezTo>
                    <a:pt x="2650" y="330"/>
                    <a:pt x="2695" y="332"/>
                    <a:pt x="2740" y="336"/>
                  </a:cubicBezTo>
                  <a:cubicBezTo>
                    <a:pt x="4573" y="509"/>
                    <a:pt x="4853" y="3384"/>
                    <a:pt x="4892" y="4146"/>
                  </a:cubicBezTo>
                  <a:cubicBezTo>
                    <a:pt x="4901" y="4252"/>
                    <a:pt x="4978" y="4329"/>
                    <a:pt x="5084" y="4329"/>
                  </a:cubicBezTo>
                  <a:cubicBezTo>
                    <a:pt x="5191" y="4329"/>
                    <a:pt x="5277" y="4233"/>
                    <a:pt x="5277" y="4127"/>
                  </a:cubicBezTo>
                  <a:cubicBezTo>
                    <a:pt x="5239" y="3297"/>
                    <a:pt x="4930" y="210"/>
                    <a:pt x="2779" y="8"/>
                  </a:cubicBezTo>
                  <a:cubicBezTo>
                    <a:pt x="2721" y="3"/>
                    <a:pt x="2664" y="0"/>
                    <a:pt x="26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5" name="Google Shape;2395;p51"/>
          <p:cNvGrpSpPr/>
          <p:nvPr/>
        </p:nvGrpSpPr>
        <p:grpSpPr>
          <a:xfrm>
            <a:off x="5637686" y="3546979"/>
            <a:ext cx="1073933" cy="512441"/>
            <a:chOff x="1140725" y="3352425"/>
            <a:chExt cx="1318681" cy="629225"/>
          </a:xfrm>
        </p:grpSpPr>
        <p:sp>
          <p:nvSpPr>
            <p:cNvPr id="2396" name="Google Shape;2396;p51"/>
            <p:cNvSpPr/>
            <p:nvPr/>
          </p:nvSpPr>
          <p:spPr>
            <a:xfrm>
              <a:off x="1140725" y="3798245"/>
              <a:ext cx="688977" cy="183405"/>
            </a:xfrm>
            <a:custGeom>
              <a:avLst/>
              <a:gdLst/>
              <a:ahLst/>
              <a:cxnLst/>
              <a:rect l="l" t="t" r="r" b="b"/>
              <a:pathLst>
                <a:path w="12686" h="3377" extrusionOk="0">
                  <a:moveTo>
                    <a:pt x="6463" y="1"/>
                  </a:moveTo>
                  <a:lnTo>
                    <a:pt x="6290" y="10"/>
                  </a:lnTo>
                  <a:lnTo>
                    <a:pt x="10" y="10"/>
                  </a:lnTo>
                  <a:lnTo>
                    <a:pt x="10" y="1370"/>
                  </a:lnTo>
                  <a:cubicBezTo>
                    <a:pt x="0" y="1390"/>
                    <a:pt x="0" y="1399"/>
                    <a:pt x="0" y="1419"/>
                  </a:cubicBezTo>
                  <a:cubicBezTo>
                    <a:pt x="0" y="1660"/>
                    <a:pt x="145" y="1891"/>
                    <a:pt x="396" y="2094"/>
                  </a:cubicBezTo>
                  <a:cubicBezTo>
                    <a:pt x="425" y="2123"/>
                    <a:pt x="453" y="2142"/>
                    <a:pt x="482" y="2171"/>
                  </a:cubicBezTo>
                  <a:cubicBezTo>
                    <a:pt x="511" y="2190"/>
                    <a:pt x="540" y="2210"/>
                    <a:pt x="569" y="2229"/>
                  </a:cubicBezTo>
                  <a:cubicBezTo>
                    <a:pt x="598" y="2248"/>
                    <a:pt x="617" y="2258"/>
                    <a:pt x="646" y="2277"/>
                  </a:cubicBezTo>
                  <a:cubicBezTo>
                    <a:pt x="810" y="2383"/>
                    <a:pt x="1013" y="2489"/>
                    <a:pt x="1235" y="2576"/>
                  </a:cubicBezTo>
                  <a:cubicBezTo>
                    <a:pt x="1293" y="2605"/>
                    <a:pt x="1351" y="2624"/>
                    <a:pt x="1408" y="2653"/>
                  </a:cubicBezTo>
                  <a:cubicBezTo>
                    <a:pt x="1534" y="2692"/>
                    <a:pt x="1669" y="2740"/>
                    <a:pt x="1804" y="2788"/>
                  </a:cubicBezTo>
                  <a:cubicBezTo>
                    <a:pt x="1891" y="2817"/>
                    <a:pt x="1987" y="2837"/>
                    <a:pt x="2074" y="2866"/>
                  </a:cubicBezTo>
                  <a:cubicBezTo>
                    <a:pt x="2093" y="2875"/>
                    <a:pt x="2113" y="2875"/>
                    <a:pt x="2132" y="2885"/>
                  </a:cubicBezTo>
                  <a:cubicBezTo>
                    <a:pt x="2171" y="2895"/>
                    <a:pt x="2209" y="2904"/>
                    <a:pt x="2257" y="2914"/>
                  </a:cubicBezTo>
                  <a:cubicBezTo>
                    <a:pt x="2460" y="2972"/>
                    <a:pt x="2691" y="3020"/>
                    <a:pt x="2923" y="3068"/>
                  </a:cubicBezTo>
                  <a:cubicBezTo>
                    <a:pt x="2981" y="3078"/>
                    <a:pt x="3039" y="3087"/>
                    <a:pt x="3097" y="3097"/>
                  </a:cubicBezTo>
                  <a:cubicBezTo>
                    <a:pt x="3183" y="3116"/>
                    <a:pt x="3270" y="3136"/>
                    <a:pt x="3357" y="3145"/>
                  </a:cubicBezTo>
                  <a:cubicBezTo>
                    <a:pt x="3492" y="3165"/>
                    <a:pt x="3627" y="3184"/>
                    <a:pt x="3762" y="3203"/>
                  </a:cubicBezTo>
                  <a:cubicBezTo>
                    <a:pt x="3820" y="3213"/>
                    <a:pt x="3878" y="3223"/>
                    <a:pt x="3936" y="3232"/>
                  </a:cubicBezTo>
                  <a:cubicBezTo>
                    <a:pt x="4148" y="3261"/>
                    <a:pt x="4380" y="3280"/>
                    <a:pt x="4601" y="3300"/>
                  </a:cubicBezTo>
                  <a:cubicBezTo>
                    <a:pt x="4659" y="3309"/>
                    <a:pt x="4717" y="3309"/>
                    <a:pt x="4775" y="3319"/>
                  </a:cubicBezTo>
                  <a:cubicBezTo>
                    <a:pt x="4833" y="3319"/>
                    <a:pt x="4891" y="3329"/>
                    <a:pt x="4949" y="3329"/>
                  </a:cubicBezTo>
                  <a:cubicBezTo>
                    <a:pt x="5113" y="3338"/>
                    <a:pt x="5277" y="3348"/>
                    <a:pt x="5441" y="3358"/>
                  </a:cubicBezTo>
                  <a:cubicBezTo>
                    <a:pt x="5499" y="3358"/>
                    <a:pt x="5556" y="3358"/>
                    <a:pt x="5624" y="3367"/>
                  </a:cubicBezTo>
                  <a:cubicBezTo>
                    <a:pt x="5836" y="3367"/>
                    <a:pt x="6058" y="3377"/>
                    <a:pt x="6290" y="3377"/>
                  </a:cubicBezTo>
                  <a:lnTo>
                    <a:pt x="6463" y="3377"/>
                  </a:lnTo>
                  <a:cubicBezTo>
                    <a:pt x="6685" y="3377"/>
                    <a:pt x="6907" y="3367"/>
                    <a:pt x="7129" y="3358"/>
                  </a:cubicBezTo>
                  <a:lnTo>
                    <a:pt x="7302" y="3358"/>
                  </a:lnTo>
                  <a:cubicBezTo>
                    <a:pt x="7524" y="3348"/>
                    <a:pt x="7746" y="3329"/>
                    <a:pt x="7968" y="3309"/>
                  </a:cubicBezTo>
                  <a:cubicBezTo>
                    <a:pt x="8026" y="3309"/>
                    <a:pt x="8084" y="3300"/>
                    <a:pt x="8142" y="3300"/>
                  </a:cubicBezTo>
                  <a:cubicBezTo>
                    <a:pt x="8373" y="3280"/>
                    <a:pt x="8595" y="3251"/>
                    <a:pt x="8807" y="3223"/>
                  </a:cubicBezTo>
                  <a:cubicBezTo>
                    <a:pt x="8865" y="3213"/>
                    <a:pt x="8923" y="3203"/>
                    <a:pt x="8981" y="3203"/>
                  </a:cubicBezTo>
                  <a:cubicBezTo>
                    <a:pt x="9213" y="3165"/>
                    <a:pt x="9434" y="3126"/>
                    <a:pt x="9647" y="3087"/>
                  </a:cubicBezTo>
                  <a:cubicBezTo>
                    <a:pt x="9704" y="3078"/>
                    <a:pt x="9772" y="3068"/>
                    <a:pt x="9830" y="3059"/>
                  </a:cubicBezTo>
                  <a:cubicBezTo>
                    <a:pt x="10061" y="3010"/>
                    <a:pt x="10283" y="2952"/>
                    <a:pt x="10496" y="2895"/>
                  </a:cubicBezTo>
                  <a:cubicBezTo>
                    <a:pt x="10553" y="2885"/>
                    <a:pt x="10611" y="2866"/>
                    <a:pt x="10669" y="2846"/>
                  </a:cubicBezTo>
                  <a:cubicBezTo>
                    <a:pt x="10910" y="2779"/>
                    <a:pt x="11132" y="2711"/>
                    <a:pt x="11335" y="2624"/>
                  </a:cubicBezTo>
                  <a:cubicBezTo>
                    <a:pt x="11393" y="2605"/>
                    <a:pt x="11451" y="2576"/>
                    <a:pt x="11508" y="2557"/>
                  </a:cubicBezTo>
                  <a:cubicBezTo>
                    <a:pt x="11769" y="2441"/>
                    <a:pt x="11991" y="2316"/>
                    <a:pt x="12174" y="2190"/>
                  </a:cubicBezTo>
                  <a:cubicBezTo>
                    <a:pt x="12242" y="2142"/>
                    <a:pt x="12299" y="2094"/>
                    <a:pt x="12348" y="2046"/>
                  </a:cubicBezTo>
                  <a:cubicBezTo>
                    <a:pt x="12570" y="1853"/>
                    <a:pt x="12685" y="1640"/>
                    <a:pt x="12685" y="1419"/>
                  </a:cubicBezTo>
                  <a:lnTo>
                    <a:pt x="12685" y="1399"/>
                  </a:lnTo>
                  <a:lnTo>
                    <a:pt x="126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51"/>
            <p:cNvSpPr/>
            <p:nvPr/>
          </p:nvSpPr>
          <p:spPr>
            <a:xfrm>
              <a:off x="1162177" y="3798788"/>
              <a:ext cx="9504" cy="120514"/>
            </a:xfrm>
            <a:custGeom>
              <a:avLst/>
              <a:gdLst/>
              <a:ahLst/>
              <a:cxnLst/>
              <a:rect l="l" t="t" r="r" b="b"/>
              <a:pathLst>
                <a:path w="175" h="2219" extrusionOk="0">
                  <a:moveTo>
                    <a:pt x="1" y="0"/>
                  </a:moveTo>
                  <a:lnTo>
                    <a:pt x="1" y="2084"/>
                  </a:lnTo>
                  <a:cubicBezTo>
                    <a:pt x="30" y="2113"/>
                    <a:pt x="58" y="2132"/>
                    <a:pt x="87" y="2161"/>
                  </a:cubicBezTo>
                  <a:cubicBezTo>
                    <a:pt x="116" y="2180"/>
                    <a:pt x="145" y="2200"/>
                    <a:pt x="174" y="2219"/>
                  </a:cubicBezTo>
                  <a:lnTo>
                    <a:pt x="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51"/>
            <p:cNvSpPr/>
            <p:nvPr/>
          </p:nvSpPr>
          <p:spPr>
            <a:xfrm>
              <a:off x="1207741" y="3798788"/>
              <a:ext cx="9504" cy="143596"/>
            </a:xfrm>
            <a:custGeom>
              <a:avLst/>
              <a:gdLst/>
              <a:ahLst/>
              <a:cxnLst/>
              <a:rect l="l" t="t" r="r" b="b"/>
              <a:pathLst>
                <a:path w="175" h="2644" extrusionOk="0">
                  <a:moveTo>
                    <a:pt x="1" y="0"/>
                  </a:moveTo>
                  <a:lnTo>
                    <a:pt x="1" y="2566"/>
                  </a:lnTo>
                  <a:cubicBezTo>
                    <a:pt x="59" y="2595"/>
                    <a:pt x="117" y="2614"/>
                    <a:pt x="174" y="2643"/>
                  </a:cubicBezTo>
                  <a:lnTo>
                    <a:pt x="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51"/>
            <p:cNvSpPr/>
            <p:nvPr/>
          </p:nvSpPr>
          <p:spPr>
            <a:xfrm>
              <a:off x="1253360" y="3798788"/>
              <a:ext cx="9993" cy="157716"/>
            </a:xfrm>
            <a:custGeom>
              <a:avLst/>
              <a:gdLst/>
              <a:ahLst/>
              <a:cxnLst/>
              <a:rect l="l" t="t" r="r" b="b"/>
              <a:pathLst>
                <a:path w="184" h="2904" extrusionOk="0">
                  <a:moveTo>
                    <a:pt x="0" y="0"/>
                  </a:moveTo>
                  <a:lnTo>
                    <a:pt x="0" y="2856"/>
                  </a:lnTo>
                  <a:cubicBezTo>
                    <a:pt x="19" y="2865"/>
                    <a:pt x="39" y="2865"/>
                    <a:pt x="58" y="2875"/>
                  </a:cubicBezTo>
                  <a:cubicBezTo>
                    <a:pt x="97" y="2885"/>
                    <a:pt x="135" y="2894"/>
                    <a:pt x="183" y="2904"/>
                  </a:cubicBezTo>
                  <a:lnTo>
                    <a:pt x="1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51"/>
            <p:cNvSpPr/>
            <p:nvPr/>
          </p:nvSpPr>
          <p:spPr>
            <a:xfrm>
              <a:off x="1299414" y="3798788"/>
              <a:ext cx="9504" cy="167709"/>
            </a:xfrm>
            <a:custGeom>
              <a:avLst/>
              <a:gdLst/>
              <a:ahLst/>
              <a:cxnLst/>
              <a:rect l="l" t="t" r="r" b="b"/>
              <a:pathLst>
                <a:path w="175" h="3088" extrusionOk="0">
                  <a:moveTo>
                    <a:pt x="1" y="0"/>
                  </a:moveTo>
                  <a:lnTo>
                    <a:pt x="1" y="3058"/>
                  </a:lnTo>
                  <a:cubicBezTo>
                    <a:pt x="59" y="3068"/>
                    <a:pt x="117" y="3077"/>
                    <a:pt x="175" y="3087"/>
                  </a:cubicBezTo>
                  <a:lnTo>
                    <a:pt x="1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51"/>
            <p:cNvSpPr/>
            <p:nvPr/>
          </p:nvSpPr>
          <p:spPr>
            <a:xfrm>
              <a:off x="1345033" y="3798788"/>
              <a:ext cx="9450" cy="175041"/>
            </a:xfrm>
            <a:custGeom>
              <a:avLst/>
              <a:gdLst/>
              <a:ahLst/>
              <a:cxnLst/>
              <a:rect l="l" t="t" r="r" b="b"/>
              <a:pathLst>
                <a:path w="174" h="3223" extrusionOk="0">
                  <a:moveTo>
                    <a:pt x="0" y="0"/>
                  </a:moveTo>
                  <a:lnTo>
                    <a:pt x="0" y="3193"/>
                  </a:lnTo>
                  <a:cubicBezTo>
                    <a:pt x="58" y="3203"/>
                    <a:pt x="116" y="3213"/>
                    <a:pt x="174" y="3222"/>
                  </a:cubicBezTo>
                  <a:lnTo>
                    <a:pt x="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51"/>
            <p:cNvSpPr/>
            <p:nvPr/>
          </p:nvSpPr>
          <p:spPr>
            <a:xfrm>
              <a:off x="1390597" y="3798788"/>
              <a:ext cx="9504" cy="179712"/>
            </a:xfrm>
            <a:custGeom>
              <a:avLst/>
              <a:gdLst/>
              <a:ahLst/>
              <a:cxnLst/>
              <a:rect l="l" t="t" r="r" b="b"/>
              <a:pathLst>
                <a:path w="175" h="3309" extrusionOk="0">
                  <a:moveTo>
                    <a:pt x="0" y="0"/>
                  </a:moveTo>
                  <a:lnTo>
                    <a:pt x="0" y="3290"/>
                  </a:lnTo>
                  <a:cubicBezTo>
                    <a:pt x="58" y="3299"/>
                    <a:pt x="116" y="3299"/>
                    <a:pt x="174" y="3309"/>
                  </a:cubicBezTo>
                  <a:lnTo>
                    <a:pt x="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51"/>
            <p:cNvSpPr/>
            <p:nvPr/>
          </p:nvSpPr>
          <p:spPr>
            <a:xfrm>
              <a:off x="1436162" y="3798788"/>
              <a:ext cx="9993" cy="182373"/>
            </a:xfrm>
            <a:custGeom>
              <a:avLst/>
              <a:gdLst/>
              <a:ahLst/>
              <a:cxnLst/>
              <a:rect l="l" t="t" r="r" b="b"/>
              <a:pathLst>
                <a:path w="184" h="3358" extrusionOk="0">
                  <a:moveTo>
                    <a:pt x="1" y="0"/>
                  </a:moveTo>
                  <a:lnTo>
                    <a:pt x="1" y="3348"/>
                  </a:lnTo>
                  <a:cubicBezTo>
                    <a:pt x="59" y="3348"/>
                    <a:pt x="116" y="3348"/>
                    <a:pt x="184" y="3357"/>
                  </a:cubicBezTo>
                  <a:lnTo>
                    <a:pt x="1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51"/>
            <p:cNvSpPr/>
            <p:nvPr/>
          </p:nvSpPr>
          <p:spPr>
            <a:xfrm>
              <a:off x="1482269" y="3798245"/>
              <a:ext cx="9504" cy="183405"/>
            </a:xfrm>
            <a:custGeom>
              <a:avLst/>
              <a:gdLst/>
              <a:ahLst/>
              <a:cxnLst/>
              <a:rect l="l" t="t" r="r" b="b"/>
              <a:pathLst>
                <a:path w="175" h="3377" extrusionOk="0">
                  <a:moveTo>
                    <a:pt x="174" y="1"/>
                  </a:moveTo>
                  <a:lnTo>
                    <a:pt x="1" y="10"/>
                  </a:lnTo>
                  <a:lnTo>
                    <a:pt x="1" y="3377"/>
                  </a:lnTo>
                  <a:lnTo>
                    <a:pt x="174" y="3377"/>
                  </a:ln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51"/>
            <p:cNvSpPr/>
            <p:nvPr/>
          </p:nvSpPr>
          <p:spPr>
            <a:xfrm>
              <a:off x="1527834" y="3798245"/>
              <a:ext cx="9504" cy="182373"/>
            </a:xfrm>
            <a:custGeom>
              <a:avLst/>
              <a:gdLst/>
              <a:ahLst/>
              <a:cxnLst/>
              <a:rect l="l" t="t" r="r" b="b"/>
              <a:pathLst>
                <a:path w="175" h="3358" extrusionOk="0">
                  <a:moveTo>
                    <a:pt x="1" y="1"/>
                  </a:moveTo>
                  <a:lnTo>
                    <a:pt x="1" y="3358"/>
                  </a:lnTo>
                  <a:lnTo>
                    <a:pt x="174" y="3358"/>
                  </a:ln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51"/>
            <p:cNvSpPr/>
            <p:nvPr/>
          </p:nvSpPr>
          <p:spPr>
            <a:xfrm>
              <a:off x="1573453" y="3798245"/>
              <a:ext cx="9450" cy="179766"/>
            </a:xfrm>
            <a:custGeom>
              <a:avLst/>
              <a:gdLst/>
              <a:ahLst/>
              <a:cxnLst/>
              <a:rect l="l" t="t" r="r" b="b"/>
              <a:pathLst>
                <a:path w="174" h="3310" extrusionOk="0">
                  <a:moveTo>
                    <a:pt x="0" y="1"/>
                  </a:moveTo>
                  <a:lnTo>
                    <a:pt x="0" y="3309"/>
                  </a:lnTo>
                  <a:cubicBezTo>
                    <a:pt x="58" y="3309"/>
                    <a:pt x="116" y="3300"/>
                    <a:pt x="174" y="3300"/>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51"/>
            <p:cNvSpPr/>
            <p:nvPr/>
          </p:nvSpPr>
          <p:spPr>
            <a:xfrm>
              <a:off x="1619018" y="3798245"/>
              <a:ext cx="9450" cy="175041"/>
            </a:xfrm>
            <a:custGeom>
              <a:avLst/>
              <a:gdLst/>
              <a:ahLst/>
              <a:cxnLst/>
              <a:rect l="l" t="t" r="r" b="b"/>
              <a:pathLst>
                <a:path w="174" h="3223" extrusionOk="0">
                  <a:moveTo>
                    <a:pt x="0" y="1"/>
                  </a:moveTo>
                  <a:lnTo>
                    <a:pt x="0" y="3223"/>
                  </a:lnTo>
                  <a:cubicBezTo>
                    <a:pt x="58" y="3213"/>
                    <a:pt x="116" y="3203"/>
                    <a:pt x="174" y="3203"/>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51"/>
            <p:cNvSpPr/>
            <p:nvPr/>
          </p:nvSpPr>
          <p:spPr>
            <a:xfrm>
              <a:off x="1664582" y="3798245"/>
              <a:ext cx="9993" cy="167709"/>
            </a:xfrm>
            <a:custGeom>
              <a:avLst/>
              <a:gdLst/>
              <a:ahLst/>
              <a:cxnLst/>
              <a:rect l="l" t="t" r="r" b="b"/>
              <a:pathLst>
                <a:path w="184" h="3088" extrusionOk="0">
                  <a:moveTo>
                    <a:pt x="1" y="1"/>
                  </a:moveTo>
                  <a:lnTo>
                    <a:pt x="1" y="3087"/>
                  </a:lnTo>
                  <a:cubicBezTo>
                    <a:pt x="58" y="3078"/>
                    <a:pt x="126" y="3068"/>
                    <a:pt x="184" y="3059"/>
                  </a:cubicBezTo>
                  <a:lnTo>
                    <a:pt x="1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51"/>
            <p:cNvSpPr/>
            <p:nvPr/>
          </p:nvSpPr>
          <p:spPr>
            <a:xfrm>
              <a:off x="1710690" y="3798245"/>
              <a:ext cx="9504" cy="157227"/>
            </a:xfrm>
            <a:custGeom>
              <a:avLst/>
              <a:gdLst/>
              <a:ahLst/>
              <a:cxnLst/>
              <a:rect l="l" t="t" r="r" b="b"/>
              <a:pathLst>
                <a:path w="175" h="2895" extrusionOk="0">
                  <a:moveTo>
                    <a:pt x="1" y="1"/>
                  </a:moveTo>
                  <a:lnTo>
                    <a:pt x="1" y="2895"/>
                  </a:lnTo>
                  <a:cubicBezTo>
                    <a:pt x="58" y="2885"/>
                    <a:pt x="116" y="2866"/>
                    <a:pt x="174" y="2846"/>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51"/>
            <p:cNvSpPr/>
            <p:nvPr/>
          </p:nvSpPr>
          <p:spPr>
            <a:xfrm>
              <a:off x="1756254" y="3798245"/>
              <a:ext cx="9504" cy="142564"/>
            </a:xfrm>
            <a:custGeom>
              <a:avLst/>
              <a:gdLst/>
              <a:ahLst/>
              <a:cxnLst/>
              <a:rect l="l" t="t" r="r" b="b"/>
              <a:pathLst>
                <a:path w="175" h="2625" extrusionOk="0">
                  <a:moveTo>
                    <a:pt x="1" y="1"/>
                  </a:moveTo>
                  <a:lnTo>
                    <a:pt x="1" y="2624"/>
                  </a:lnTo>
                  <a:cubicBezTo>
                    <a:pt x="59" y="2605"/>
                    <a:pt x="117" y="2576"/>
                    <a:pt x="174" y="2557"/>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51"/>
            <p:cNvSpPr/>
            <p:nvPr/>
          </p:nvSpPr>
          <p:spPr>
            <a:xfrm>
              <a:off x="1801873" y="3798245"/>
              <a:ext cx="9450" cy="118993"/>
            </a:xfrm>
            <a:custGeom>
              <a:avLst/>
              <a:gdLst/>
              <a:ahLst/>
              <a:cxnLst/>
              <a:rect l="l" t="t" r="r" b="b"/>
              <a:pathLst>
                <a:path w="174" h="2191" extrusionOk="0">
                  <a:moveTo>
                    <a:pt x="0" y="1"/>
                  </a:moveTo>
                  <a:lnTo>
                    <a:pt x="0" y="2190"/>
                  </a:lnTo>
                  <a:cubicBezTo>
                    <a:pt x="68" y="2142"/>
                    <a:pt x="125" y="2094"/>
                    <a:pt x="174" y="2046"/>
                  </a:cubicBezTo>
                  <a:lnTo>
                    <a:pt x="174" y="1"/>
                  </a:lnTo>
                  <a:close/>
                </a:path>
              </a:pathLst>
            </a:custGeom>
            <a:solidFill>
              <a:srgbClr val="407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51"/>
            <p:cNvSpPr/>
            <p:nvPr/>
          </p:nvSpPr>
          <p:spPr>
            <a:xfrm>
              <a:off x="1141214" y="3701304"/>
              <a:ext cx="688488" cy="195516"/>
            </a:xfrm>
            <a:custGeom>
              <a:avLst/>
              <a:gdLst/>
              <a:ahLst/>
              <a:cxnLst/>
              <a:rect l="l" t="t" r="r" b="b"/>
              <a:pathLst>
                <a:path w="12677" h="3600" extrusionOk="0">
                  <a:moveTo>
                    <a:pt x="6338" y="1"/>
                  </a:moveTo>
                  <a:cubicBezTo>
                    <a:pt x="2914" y="1"/>
                    <a:pt x="126" y="773"/>
                    <a:pt x="1" y="1728"/>
                  </a:cubicBezTo>
                  <a:cubicBezTo>
                    <a:pt x="1" y="1757"/>
                    <a:pt x="1" y="1776"/>
                    <a:pt x="1" y="1795"/>
                  </a:cubicBezTo>
                  <a:cubicBezTo>
                    <a:pt x="1" y="2046"/>
                    <a:pt x="165" y="2278"/>
                    <a:pt x="473" y="2490"/>
                  </a:cubicBezTo>
                  <a:cubicBezTo>
                    <a:pt x="531" y="2519"/>
                    <a:pt x="579" y="2557"/>
                    <a:pt x="637" y="2586"/>
                  </a:cubicBezTo>
                  <a:cubicBezTo>
                    <a:pt x="936" y="2760"/>
                    <a:pt x="1332" y="2914"/>
                    <a:pt x="1795" y="3049"/>
                  </a:cubicBezTo>
                  <a:cubicBezTo>
                    <a:pt x="1901" y="3088"/>
                    <a:pt x="2007" y="3117"/>
                    <a:pt x="2123" y="3146"/>
                  </a:cubicBezTo>
                  <a:cubicBezTo>
                    <a:pt x="2499" y="3233"/>
                    <a:pt x="2904" y="3319"/>
                    <a:pt x="3348" y="3387"/>
                  </a:cubicBezTo>
                  <a:cubicBezTo>
                    <a:pt x="3840" y="3464"/>
                    <a:pt x="4380" y="3522"/>
                    <a:pt x="4940" y="3551"/>
                  </a:cubicBezTo>
                  <a:cubicBezTo>
                    <a:pt x="5393" y="3580"/>
                    <a:pt x="5856" y="3599"/>
                    <a:pt x="6338" y="3599"/>
                  </a:cubicBezTo>
                  <a:cubicBezTo>
                    <a:pt x="9831" y="3599"/>
                    <a:pt x="12676" y="2789"/>
                    <a:pt x="12676" y="1795"/>
                  </a:cubicBezTo>
                  <a:cubicBezTo>
                    <a:pt x="12676" y="1776"/>
                    <a:pt x="12667" y="1757"/>
                    <a:pt x="12667" y="1728"/>
                  </a:cubicBezTo>
                  <a:cubicBezTo>
                    <a:pt x="12657" y="1612"/>
                    <a:pt x="12599" y="1496"/>
                    <a:pt x="12503" y="1390"/>
                  </a:cubicBezTo>
                  <a:cubicBezTo>
                    <a:pt x="12377" y="1236"/>
                    <a:pt x="12184" y="1091"/>
                    <a:pt x="11933" y="956"/>
                  </a:cubicBezTo>
                  <a:cubicBezTo>
                    <a:pt x="11692" y="821"/>
                    <a:pt x="11393" y="705"/>
                    <a:pt x="11046" y="599"/>
                  </a:cubicBezTo>
                  <a:cubicBezTo>
                    <a:pt x="10950" y="560"/>
                    <a:pt x="10853" y="532"/>
                    <a:pt x="10747" y="503"/>
                  </a:cubicBezTo>
                  <a:cubicBezTo>
                    <a:pt x="10274" y="377"/>
                    <a:pt x="9734" y="271"/>
                    <a:pt x="9136" y="184"/>
                  </a:cubicBezTo>
                  <a:cubicBezTo>
                    <a:pt x="9001" y="165"/>
                    <a:pt x="8856" y="146"/>
                    <a:pt x="8712" y="126"/>
                  </a:cubicBezTo>
                  <a:cubicBezTo>
                    <a:pt x="7978" y="49"/>
                    <a:pt x="7178" y="1"/>
                    <a:pt x="63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51"/>
            <p:cNvSpPr/>
            <p:nvPr/>
          </p:nvSpPr>
          <p:spPr>
            <a:xfrm>
              <a:off x="1166902" y="3820783"/>
              <a:ext cx="61370" cy="21018"/>
            </a:xfrm>
            <a:custGeom>
              <a:avLst/>
              <a:gdLst/>
              <a:ahLst/>
              <a:cxnLst/>
              <a:rect l="l" t="t" r="r" b="b"/>
              <a:pathLst>
                <a:path w="1130" h="387" extrusionOk="0">
                  <a:moveTo>
                    <a:pt x="994" y="0"/>
                  </a:moveTo>
                  <a:lnTo>
                    <a:pt x="0" y="290"/>
                  </a:lnTo>
                  <a:cubicBezTo>
                    <a:pt x="29" y="309"/>
                    <a:pt x="58" y="328"/>
                    <a:pt x="87" y="338"/>
                  </a:cubicBezTo>
                  <a:cubicBezTo>
                    <a:pt x="116" y="357"/>
                    <a:pt x="145" y="377"/>
                    <a:pt x="164" y="386"/>
                  </a:cubicBezTo>
                  <a:lnTo>
                    <a:pt x="1129" y="116"/>
                  </a:lnTo>
                  <a:cubicBezTo>
                    <a:pt x="1081" y="78"/>
                    <a:pt x="1042" y="39"/>
                    <a:pt x="9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51"/>
            <p:cNvSpPr/>
            <p:nvPr/>
          </p:nvSpPr>
          <p:spPr>
            <a:xfrm>
              <a:off x="1238643" y="3853260"/>
              <a:ext cx="66638" cy="18900"/>
            </a:xfrm>
            <a:custGeom>
              <a:avLst/>
              <a:gdLst/>
              <a:ahLst/>
              <a:cxnLst/>
              <a:rect l="l" t="t" r="r" b="b"/>
              <a:pathLst>
                <a:path w="1227" h="348" extrusionOk="0">
                  <a:moveTo>
                    <a:pt x="898" y="0"/>
                  </a:moveTo>
                  <a:lnTo>
                    <a:pt x="1" y="251"/>
                  </a:lnTo>
                  <a:cubicBezTo>
                    <a:pt x="107" y="290"/>
                    <a:pt x="213" y="319"/>
                    <a:pt x="329" y="348"/>
                  </a:cubicBezTo>
                  <a:lnTo>
                    <a:pt x="1226" y="87"/>
                  </a:lnTo>
                  <a:cubicBezTo>
                    <a:pt x="1139" y="68"/>
                    <a:pt x="1043" y="39"/>
                    <a:pt x="956" y="20"/>
                  </a:cubicBezTo>
                  <a:cubicBezTo>
                    <a:pt x="937" y="10"/>
                    <a:pt x="917" y="10"/>
                    <a:pt x="8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51"/>
            <p:cNvSpPr/>
            <p:nvPr/>
          </p:nvSpPr>
          <p:spPr>
            <a:xfrm>
              <a:off x="1209859" y="3720692"/>
              <a:ext cx="550649" cy="156196"/>
            </a:xfrm>
            <a:custGeom>
              <a:avLst/>
              <a:gdLst/>
              <a:ahLst/>
              <a:cxnLst/>
              <a:rect l="l" t="t" r="r" b="b"/>
              <a:pathLst>
                <a:path w="10139" h="2876" extrusionOk="0">
                  <a:moveTo>
                    <a:pt x="5074" y="1"/>
                  </a:moveTo>
                  <a:cubicBezTo>
                    <a:pt x="2277" y="1"/>
                    <a:pt x="0" y="647"/>
                    <a:pt x="0" y="1438"/>
                  </a:cubicBezTo>
                  <a:cubicBezTo>
                    <a:pt x="0" y="1467"/>
                    <a:pt x="10" y="1486"/>
                    <a:pt x="10" y="1506"/>
                  </a:cubicBezTo>
                  <a:cubicBezTo>
                    <a:pt x="135" y="2268"/>
                    <a:pt x="2354" y="2876"/>
                    <a:pt x="5074" y="2876"/>
                  </a:cubicBezTo>
                  <a:cubicBezTo>
                    <a:pt x="7785" y="2876"/>
                    <a:pt x="10014" y="2268"/>
                    <a:pt x="10129" y="1506"/>
                  </a:cubicBezTo>
                  <a:cubicBezTo>
                    <a:pt x="10129" y="1486"/>
                    <a:pt x="10139" y="1467"/>
                    <a:pt x="10139" y="1438"/>
                  </a:cubicBezTo>
                  <a:cubicBezTo>
                    <a:pt x="10139" y="647"/>
                    <a:pt x="7862" y="1"/>
                    <a:pt x="5074" y="1"/>
                  </a:cubicBezTo>
                  <a:close/>
                </a:path>
              </a:pathLst>
            </a:custGeom>
            <a:solidFill>
              <a:srgbClr val="407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51"/>
            <p:cNvSpPr/>
            <p:nvPr/>
          </p:nvSpPr>
          <p:spPr>
            <a:xfrm>
              <a:off x="1210402" y="3728024"/>
              <a:ext cx="549617" cy="148864"/>
            </a:xfrm>
            <a:custGeom>
              <a:avLst/>
              <a:gdLst/>
              <a:ahLst/>
              <a:cxnLst/>
              <a:rect l="l" t="t" r="r" b="b"/>
              <a:pathLst>
                <a:path w="10120" h="2741" extrusionOk="0">
                  <a:moveTo>
                    <a:pt x="5064" y="1"/>
                  </a:moveTo>
                  <a:cubicBezTo>
                    <a:pt x="2344" y="1"/>
                    <a:pt x="125" y="609"/>
                    <a:pt x="0" y="1371"/>
                  </a:cubicBezTo>
                  <a:cubicBezTo>
                    <a:pt x="19" y="1487"/>
                    <a:pt x="77" y="1593"/>
                    <a:pt x="183" y="1699"/>
                  </a:cubicBezTo>
                  <a:cubicBezTo>
                    <a:pt x="232" y="1737"/>
                    <a:pt x="280" y="1786"/>
                    <a:pt x="338" y="1824"/>
                  </a:cubicBezTo>
                  <a:cubicBezTo>
                    <a:pt x="579" y="2007"/>
                    <a:pt x="945" y="2162"/>
                    <a:pt x="1399" y="2297"/>
                  </a:cubicBezTo>
                  <a:cubicBezTo>
                    <a:pt x="1495" y="2326"/>
                    <a:pt x="1601" y="2355"/>
                    <a:pt x="1707" y="2384"/>
                  </a:cubicBezTo>
                  <a:cubicBezTo>
                    <a:pt x="2142" y="2490"/>
                    <a:pt x="2624" y="2577"/>
                    <a:pt x="3164" y="2644"/>
                  </a:cubicBezTo>
                  <a:cubicBezTo>
                    <a:pt x="3695" y="2702"/>
                    <a:pt x="4273" y="2741"/>
                    <a:pt x="4881" y="2741"/>
                  </a:cubicBezTo>
                  <a:lnTo>
                    <a:pt x="5064" y="2741"/>
                  </a:lnTo>
                  <a:cubicBezTo>
                    <a:pt x="7775" y="2741"/>
                    <a:pt x="10004" y="2133"/>
                    <a:pt x="10119" y="1371"/>
                  </a:cubicBezTo>
                  <a:cubicBezTo>
                    <a:pt x="10119" y="1332"/>
                    <a:pt x="10110" y="1303"/>
                    <a:pt x="10090" y="1265"/>
                  </a:cubicBezTo>
                  <a:cubicBezTo>
                    <a:pt x="10023" y="1101"/>
                    <a:pt x="9859" y="946"/>
                    <a:pt x="9618" y="811"/>
                  </a:cubicBezTo>
                  <a:cubicBezTo>
                    <a:pt x="9367" y="667"/>
                    <a:pt x="9029" y="532"/>
                    <a:pt x="8634" y="416"/>
                  </a:cubicBezTo>
                  <a:cubicBezTo>
                    <a:pt x="8528" y="387"/>
                    <a:pt x="8421" y="358"/>
                    <a:pt x="8315" y="339"/>
                  </a:cubicBezTo>
                  <a:cubicBezTo>
                    <a:pt x="7804" y="213"/>
                    <a:pt x="7206" y="117"/>
                    <a:pt x="6550" y="59"/>
                  </a:cubicBezTo>
                  <a:cubicBezTo>
                    <a:pt x="6396" y="49"/>
                    <a:pt x="6232" y="40"/>
                    <a:pt x="6068" y="30"/>
                  </a:cubicBezTo>
                  <a:cubicBezTo>
                    <a:pt x="5740" y="11"/>
                    <a:pt x="5402" y="1"/>
                    <a:pt x="5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51"/>
            <p:cNvSpPr/>
            <p:nvPr/>
          </p:nvSpPr>
          <p:spPr>
            <a:xfrm>
              <a:off x="1382234" y="3858473"/>
              <a:ext cx="150384" cy="18411"/>
            </a:xfrm>
            <a:custGeom>
              <a:avLst/>
              <a:gdLst/>
              <a:ahLst/>
              <a:cxnLst/>
              <a:rect l="l" t="t" r="r" b="b"/>
              <a:pathLst>
                <a:path w="2769" h="339" extrusionOk="0">
                  <a:moveTo>
                    <a:pt x="849" y="1"/>
                  </a:moveTo>
                  <a:lnTo>
                    <a:pt x="0" y="242"/>
                  </a:lnTo>
                  <a:cubicBezTo>
                    <a:pt x="531" y="300"/>
                    <a:pt x="1109" y="339"/>
                    <a:pt x="1717" y="339"/>
                  </a:cubicBezTo>
                  <a:lnTo>
                    <a:pt x="2769" y="40"/>
                  </a:lnTo>
                  <a:lnTo>
                    <a:pt x="2769" y="40"/>
                  </a:lnTo>
                  <a:cubicBezTo>
                    <a:pt x="2653" y="49"/>
                    <a:pt x="2537" y="49"/>
                    <a:pt x="2412" y="49"/>
                  </a:cubicBezTo>
                  <a:lnTo>
                    <a:pt x="2238" y="49"/>
                  </a:lnTo>
                  <a:cubicBezTo>
                    <a:pt x="2007" y="49"/>
                    <a:pt x="1785" y="40"/>
                    <a:pt x="1573" y="40"/>
                  </a:cubicBezTo>
                  <a:cubicBezTo>
                    <a:pt x="1515" y="30"/>
                    <a:pt x="1457" y="30"/>
                    <a:pt x="1399" y="30"/>
                  </a:cubicBezTo>
                  <a:cubicBezTo>
                    <a:pt x="1225" y="20"/>
                    <a:pt x="1061" y="11"/>
                    <a:pt x="8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51"/>
            <p:cNvSpPr/>
            <p:nvPr/>
          </p:nvSpPr>
          <p:spPr>
            <a:xfrm>
              <a:off x="1220341" y="3817633"/>
              <a:ext cx="23082" cy="9504"/>
            </a:xfrm>
            <a:custGeom>
              <a:avLst/>
              <a:gdLst/>
              <a:ahLst/>
              <a:cxnLst/>
              <a:rect l="l" t="t" r="r" b="b"/>
              <a:pathLst>
                <a:path w="425" h="175" extrusionOk="0">
                  <a:moveTo>
                    <a:pt x="164" y="0"/>
                  </a:moveTo>
                  <a:lnTo>
                    <a:pt x="0" y="49"/>
                  </a:lnTo>
                  <a:cubicBezTo>
                    <a:pt x="49" y="87"/>
                    <a:pt x="97" y="136"/>
                    <a:pt x="155" y="174"/>
                  </a:cubicBezTo>
                  <a:lnTo>
                    <a:pt x="425" y="97"/>
                  </a:lnTo>
                  <a:cubicBezTo>
                    <a:pt x="396" y="87"/>
                    <a:pt x="367" y="78"/>
                    <a:pt x="348" y="68"/>
                  </a:cubicBezTo>
                  <a:cubicBezTo>
                    <a:pt x="280" y="49"/>
                    <a:pt x="222" y="29"/>
                    <a:pt x="1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51"/>
            <p:cNvSpPr/>
            <p:nvPr/>
          </p:nvSpPr>
          <p:spPr>
            <a:xfrm>
              <a:off x="1359696" y="3746380"/>
              <a:ext cx="259873" cy="110086"/>
            </a:xfrm>
            <a:custGeom>
              <a:avLst/>
              <a:gdLst/>
              <a:ahLst/>
              <a:cxnLst/>
              <a:rect l="l" t="t" r="r" b="b"/>
              <a:pathLst>
                <a:path w="4785" h="2027" extrusionOk="0">
                  <a:moveTo>
                    <a:pt x="1949" y="1"/>
                  </a:moveTo>
                  <a:lnTo>
                    <a:pt x="1949" y="232"/>
                  </a:lnTo>
                  <a:cubicBezTo>
                    <a:pt x="705" y="280"/>
                    <a:pt x="77" y="493"/>
                    <a:pt x="77" y="734"/>
                  </a:cubicBezTo>
                  <a:cubicBezTo>
                    <a:pt x="77" y="1293"/>
                    <a:pt x="3020" y="1139"/>
                    <a:pt x="3020" y="1332"/>
                  </a:cubicBezTo>
                  <a:cubicBezTo>
                    <a:pt x="3020" y="1380"/>
                    <a:pt x="2836" y="1409"/>
                    <a:pt x="2325" y="1409"/>
                  </a:cubicBezTo>
                  <a:cubicBezTo>
                    <a:pt x="1746" y="1409"/>
                    <a:pt x="1071" y="1361"/>
                    <a:pt x="579" y="1274"/>
                  </a:cubicBezTo>
                  <a:lnTo>
                    <a:pt x="0" y="1640"/>
                  </a:lnTo>
                  <a:cubicBezTo>
                    <a:pt x="454" y="1727"/>
                    <a:pt x="1187" y="1785"/>
                    <a:pt x="1949" y="1795"/>
                  </a:cubicBezTo>
                  <a:lnTo>
                    <a:pt x="1949" y="2026"/>
                  </a:lnTo>
                  <a:lnTo>
                    <a:pt x="3020" y="2026"/>
                  </a:lnTo>
                  <a:lnTo>
                    <a:pt x="3020" y="1785"/>
                  </a:lnTo>
                  <a:cubicBezTo>
                    <a:pt x="4187" y="1727"/>
                    <a:pt x="4785" y="1525"/>
                    <a:pt x="4785" y="1293"/>
                  </a:cubicBezTo>
                  <a:cubicBezTo>
                    <a:pt x="4785" y="734"/>
                    <a:pt x="1852" y="888"/>
                    <a:pt x="1852" y="705"/>
                  </a:cubicBezTo>
                  <a:cubicBezTo>
                    <a:pt x="1852" y="657"/>
                    <a:pt x="2016" y="608"/>
                    <a:pt x="2537" y="608"/>
                  </a:cubicBezTo>
                  <a:cubicBezTo>
                    <a:pt x="3000" y="608"/>
                    <a:pt x="3492" y="647"/>
                    <a:pt x="4013" y="724"/>
                  </a:cubicBezTo>
                  <a:lnTo>
                    <a:pt x="4553" y="357"/>
                  </a:lnTo>
                  <a:cubicBezTo>
                    <a:pt x="4119" y="290"/>
                    <a:pt x="3579" y="242"/>
                    <a:pt x="3020" y="232"/>
                  </a:cubicBezTo>
                  <a:lnTo>
                    <a:pt x="3020" y="1"/>
                  </a:lnTo>
                  <a:close/>
                </a:path>
              </a:pathLst>
            </a:custGeom>
            <a:solidFill>
              <a:srgbClr val="407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51"/>
            <p:cNvSpPr/>
            <p:nvPr/>
          </p:nvSpPr>
          <p:spPr>
            <a:xfrm>
              <a:off x="1358121" y="3742198"/>
              <a:ext cx="259928" cy="109543"/>
            </a:xfrm>
            <a:custGeom>
              <a:avLst/>
              <a:gdLst/>
              <a:ahLst/>
              <a:cxnLst/>
              <a:rect l="l" t="t" r="r" b="b"/>
              <a:pathLst>
                <a:path w="4786" h="2017" extrusionOk="0">
                  <a:moveTo>
                    <a:pt x="1949" y="0"/>
                  </a:moveTo>
                  <a:lnTo>
                    <a:pt x="1949" y="232"/>
                  </a:lnTo>
                  <a:cubicBezTo>
                    <a:pt x="705" y="280"/>
                    <a:pt x="78" y="483"/>
                    <a:pt x="78" y="734"/>
                  </a:cubicBezTo>
                  <a:cubicBezTo>
                    <a:pt x="78" y="1293"/>
                    <a:pt x="3010" y="1139"/>
                    <a:pt x="3010" y="1332"/>
                  </a:cubicBezTo>
                  <a:cubicBezTo>
                    <a:pt x="3010" y="1380"/>
                    <a:pt x="2836" y="1409"/>
                    <a:pt x="2325" y="1409"/>
                  </a:cubicBezTo>
                  <a:cubicBezTo>
                    <a:pt x="1737" y="1409"/>
                    <a:pt x="1071" y="1351"/>
                    <a:pt x="570" y="1274"/>
                  </a:cubicBezTo>
                  <a:lnTo>
                    <a:pt x="0" y="1640"/>
                  </a:lnTo>
                  <a:cubicBezTo>
                    <a:pt x="454" y="1717"/>
                    <a:pt x="1187" y="1775"/>
                    <a:pt x="1949" y="1795"/>
                  </a:cubicBezTo>
                  <a:lnTo>
                    <a:pt x="1949" y="2017"/>
                  </a:lnTo>
                  <a:lnTo>
                    <a:pt x="3010" y="2017"/>
                  </a:lnTo>
                  <a:lnTo>
                    <a:pt x="3010" y="1785"/>
                  </a:lnTo>
                  <a:cubicBezTo>
                    <a:pt x="4187" y="1727"/>
                    <a:pt x="4785" y="1525"/>
                    <a:pt x="4785" y="1293"/>
                  </a:cubicBezTo>
                  <a:cubicBezTo>
                    <a:pt x="4785" y="734"/>
                    <a:pt x="1843" y="888"/>
                    <a:pt x="1843" y="705"/>
                  </a:cubicBezTo>
                  <a:cubicBezTo>
                    <a:pt x="1843" y="647"/>
                    <a:pt x="2017" y="608"/>
                    <a:pt x="2537" y="608"/>
                  </a:cubicBezTo>
                  <a:cubicBezTo>
                    <a:pt x="3000" y="608"/>
                    <a:pt x="3492" y="647"/>
                    <a:pt x="4013" y="724"/>
                  </a:cubicBezTo>
                  <a:lnTo>
                    <a:pt x="4554" y="348"/>
                  </a:lnTo>
                  <a:cubicBezTo>
                    <a:pt x="4119" y="280"/>
                    <a:pt x="3579" y="242"/>
                    <a:pt x="3010" y="232"/>
                  </a:cubicBezTo>
                  <a:lnTo>
                    <a:pt x="3010" y="0"/>
                  </a:lnTo>
                  <a:close/>
                </a:path>
              </a:pathLst>
            </a:custGeom>
            <a:solidFill>
              <a:srgbClr val="70C0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51"/>
            <p:cNvSpPr/>
            <p:nvPr/>
          </p:nvSpPr>
          <p:spPr>
            <a:xfrm>
              <a:off x="1162720" y="3677245"/>
              <a:ext cx="688434" cy="183948"/>
            </a:xfrm>
            <a:custGeom>
              <a:avLst/>
              <a:gdLst/>
              <a:ahLst/>
              <a:cxnLst/>
              <a:rect l="l" t="t" r="r" b="b"/>
              <a:pathLst>
                <a:path w="12676" h="3387" extrusionOk="0">
                  <a:moveTo>
                    <a:pt x="12165" y="0"/>
                  </a:moveTo>
                  <a:lnTo>
                    <a:pt x="11499" y="10"/>
                  </a:lnTo>
                  <a:lnTo>
                    <a:pt x="5441" y="10"/>
                  </a:lnTo>
                  <a:lnTo>
                    <a:pt x="4775" y="20"/>
                  </a:lnTo>
                  <a:lnTo>
                    <a:pt x="0" y="20"/>
                  </a:lnTo>
                  <a:lnTo>
                    <a:pt x="0" y="1380"/>
                  </a:lnTo>
                  <a:cubicBezTo>
                    <a:pt x="0" y="1389"/>
                    <a:pt x="0" y="1409"/>
                    <a:pt x="0" y="1428"/>
                  </a:cubicBezTo>
                  <a:cubicBezTo>
                    <a:pt x="0" y="1669"/>
                    <a:pt x="135" y="1891"/>
                    <a:pt x="386" y="2103"/>
                  </a:cubicBezTo>
                  <a:cubicBezTo>
                    <a:pt x="415" y="2132"/>
                    <a:pt x="444" y="2151"/>
                    <a:pt x="473" y="2171"/>
                  </a:cubicBezTo>
                  <a:cubicBezTo>
                    <a:pt x="502" y="2200"/>
                    <a:pt x="531" y="2219"/>
                    <a:pt x="569" y="2238"/>
                  </a:cubicBezTo>
                  <a:cubicBezTo>
                    <a:pt x="589" y="2258"/>
                    <a:pt x="618" y="2267"/>
                    <a:pt x="637" y="2286"/>
                  </a:cubicBezTo>
                  <a:cubicBezTo>
                    <a:pt x="811" y="2393"/>
                    <a:pt x="1003" y="2489"/>
                    <a:pt x="1235" y="2585"/>
                  </a:cubicBezTo>
                  <a:cubicBezTo>
                    <a:pt x="1283" y="2614"/>
                    <a:pt x="1341" y="2634"/>
                    <a:pt x="1409" y="2653"/>
                  </a:cubicBezTo>
                  <a:cubicBezTo>
                    <a:pt x="1524" y="2701"/>
                    <a:pt x="1659" y="2749"/>
                    <a:pt x="1794" y="2788"/>
                  </a:cubicBezTo>
                  <a:cubicBezTo>
                    <a:pt x="1881" y="2817"/>
                    <a:pt x="1978" y="2846"/>
                    <a:pt x="2074" y="2875"/>
                  </a:cubicBezTo>
                  <a:cubicBezTo>
                    <a:pt x="2094" y="2885"/>
                    <a:pt x="2103" y="2885"/>
                    <a:pt x="2122" y="2894"/>
                  </a:cubicBezTo>
                  <a:cubicBezTo>
                    <a:pt x="2161" y="2904"/>
                    <a:pt x="2209" y="2913"/>
                    <a:pt x="2248" y="2923"/>
                  </a:cubicBezTo>
                  <a:cubicBezTo>
                    <a:pt x="2460" y="2981"/>
                    <a:pt x="2682" y="3029"/>
                    <a:pt x="2913" y="3077"/>
                  </a:cubicBezTo>
                  <a:cubicBezTo>
                    <a:pt x="2971" y="3087"/>
                    <a:pt x="3029" y="3097"/>
                    <a:pt x="3087" y="3106"/>
                  </a:cubicBezTo>
                  <a:cubicBezTo>
                    <a:pt x="3174" y="3126"/>
                    <a:pt x="3261" y="3135"/>
                    <a:pt x="3348" y="3155"/>
                  </a:cubicBezTo>
                  <a:cubicBezTo>
                    <a:pt x="3483" y="3174"/>
                    <a:pt x="3618" y="3193"/>
                    <a:pt x="3753" y="3213"/>
                  </a:cubicBezTo>
                  <a:cubicBezTo>
                    <a:pt x="3811" y="3222"/>
                    <a:pt x="3868" y="3232"/>
                    <a:pt x="3926" y="3241"/>
                  </a:cubicBezTo>
                  <a:cubicBezTo>
                    <a:pt x="4148" y="3270"/>
                    <a:pt x="4370" y="3290"/>
                    <a:pt x="4592" y="3309"/>
                  </a:cubicBezTo>
                  <a:cubicBezTo>
                    <a:pt x="4650" y="3319"/>
                    <a:pt x="4708" y="3319"/>
                    <a:pt x="4775" y="3328"/>
                  </a:cubicBezTo>
                  <a:cubicBezTo>
                    <a:pt x="4833" y="3328"/>
                    <a:pt x="4881" y="3328"/>
                    <a:pt x="4939" y="3338"/>
                  </a:cubicBezTo>
                  <a:cubicBezTo>
                    <a:pt x="5103" y="3348"/>
                    <a:pt x="5267" y="3357"/>
                    <a:pt x="5441" y="3367"/>
                  </a:cubicBezTo>
                  <a:cubicBezTo>
                    <a:pt x="5499" y="3367"/>
                    <a:pt x="5557" y="3367"/>
                    <a:pt x="5615" y="3377"/>
                  </a:cubicBezTo>
                  <a:cubicBezTo>
                    <a:pt x="5827" y="3377"/>
                    <a:pt x="6049" y="3386"/>
                    <a:pt x="6280" y="3386"/>
                  </a:cubicBezTo>
                  <a:lnTo>
                    <a:pt x="6454" y="3386"/>
                  </a:lnTo>
                  <a:cubicBezTo>
                    <a:pt x="6676" y="3386"/>
                    <a:pt x="6897" y="3377"/>
                    <a:pt x="7119" y="3367"/>
                  </a:cubicBezTo>
                  <a:lnTo>
                    <a:pt x="7293" y="3367"/>
                  </a:lnTo>
                  <a:cubicBezTo>
                    <a:pt x="7525" y="3348"/>
                    <a:pt x="7746" y="3338"/>
                    <a:pt x="7959" y="3319"/>
                  </a:cubicBezTo>
                  <a:cubicBezTo>
                    <a:pt x="8016" y="3319"/>
                    <a:pt x="8074" y="3309"/>
                    <a:pt x="8132" y="3309"/>
                  </a:cubicBezTo>
                  <a:cubicBezTo>
                    <a:pt x="8364" y="3280"/>
                    <a:pt x="8586" y="3261"/>
                    <a:pt x="8798" y="3232"/>
                  </a:cubicBezTo>
                  <a:cubicBezTo>
                    <a:pt x="8865" y="3222"/>
                    <a:pt x="8923" y="3213"/>
                    <a:pt x="8981" y="3203"/>
                  </a:cubicBezTo>
                  <a:cubicBezTo>
                    <a:pt x="9203" y="3174"/>
                    <a:pt x="9425" y="3135"/>
                    <a:pt x="9647" y="3097"/>
                  </a:cubicBezTo>
                  <a:cubicBezTo>
                    <a:pt x="9705" y="3087"/>
                    <a:pt x="9763" y="3077"/>
                    <a:pt x="9820" y="3058"/>
                  </a:cubicBezTo>
                  <a:cubicBezTo>
                    <a:pt x="10052" y="3020"/>
                    <a:pt x="10274" y="2962"/>
                    <a:pt x="10486" y="2904"/>
                  </a:cubicBezTo>
                  <a:cubicBezTo>
                    <a:pt x="10544" y="2894"/>
                    <a:pt x="10602" y="2875"/>
                    <a:pt x="10660" y="2856"/>
                  </a:cubicBezTo>
                  <a:cubicBezTo>
                    <a:pt x="10901" y="2788"/>
                    <a:pt x="11123" y="2711"/>
                    <a:pt x="11325" y="2634"/>
                  </a:cubicBezTo>
                  <a:cubicBezTo>
                    <a:pt x="11383" y="2614"/>
                    <a:pt x="11441" y="2585"/>
                    <a:pt x="11499" y="2566"/>
                  </a:cubicBezTo>
                  <a:cubicBezTo>
                    <a:pt x="11759" y="2450"/>
                    <a:pt x="11991" y="2325"/>
                    <a:pt x="12165" y="2200"/>
                  </a:cubicBezTo>
                  <a:cubicBezTo>
                    <a:pt x="12232" y="2151"/>
                    <a:pt x="12290" y="2103"/>
                    <a:pt x="12338" y="2055"/>
                  </a:cubicBezTo>
                  <a:cubicBezTo>
                    <a:pt x="12560" y="1852"/>
                    <a:pt x="12676" y="1650"/>
                    <a:pt x="12676" y="1428"/>
                  </a:cubicBezTo>
                  <a:lnTo>
                    <a:pt x="12676" y="1409"/>
                  </a:lnTo>
                  <a:lnTo>
                    <a:pt x="126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51"/>
            <p:cNvSpPr/>
            <p:nvPr/>
          </p:nvSpPr>
          <p:spPr>
            <a:xfrm>
              <a:off x="1183683" y="3678277"/>
              <a:ext cx="9993" cy="120568"/>
            </a:xfrm>
            <a:custGeom>
              <a:avLst/>
              <a:gdLst/>
              <a:ahLst/>
              <a:cxnLst/>
              <a:rect l="l" t="t" r="r" b="b"/>
              <a:pathLst>
                <a:path w="184" h="2220" extrusionOk="0">
                  <a:moveTo>
                    <a:pt x="0" y="1"/>
                  </a:moveTo>
                  <a:lnTo>
                    <a:pt x="0" y="2084"/>
                  </a:lnTo>
                  <a:cubicBezTo>
                    <a:pt x="29" y="2113"/>
                    <a:pt x="58" y="2132"/>
                    <a:pt x="87" y="2152"/>
                  </a:cubicBezTo>
                  <a:cubicBezTo>
                    <a:pt x="116" y="2181"/>
                    <a:pt x="145" y="2200"/>
                    <a:pt x="183" y="2219"/>
                  </a:cubicBezTo>
                  <a:lnTo>
                    <a:pt x="18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51"/>
            <p:cNvSpPr/>
            <p:nvPr/>
          </p:nvSpPr>
          <p:spPr>
            <a:xfrm>
              <a:off x="1229736" y="3678277"/>
              <a:ext cx="9504" cy="143107"/>
            </a:xfrm>
            <a:custGeom>
              <a:avLst/>
              <a:gdLst/>
              <a:ahLst/>
              <a:cxnLst/>
              <a:rect l="l" t="t" r="r" b="b"/>
              <a:pathLst>
                <a:path w="175" h="2635" extrusionOk="0">
                  <a:moveTo>
                    <a:pt x="1" y="1"/>
                  </a:moveTo>
                  <a:lnTo>
                    <a:pt x="1" y="2566"/>
                  </a:lnTo>
                  <a:cubicBezTo>
                    <a:pt x="49" y="2595"/>
                    <a:pt x="107" y="2615"/>
                    <a:pt x="175" y="2634"/>
                  </a:cubicBezTo>
                  <a:lnTo>
                    <a:pt x="1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51"/>
            <p:cNvSpPr/>
            <p:nvPr/>
          </p:nvSpPr>
          <p:spPr>
            <a:xfrm>
              <a:off x="1275355" y="3678277"/>
              <a:ext cx="9450" cy="157771"/>
            </a:xfrm>
            <a:custGeom>
              <a:avLst/>
              <a:gdLst/>
              <a:ahLst/>
              <a:cxnLst/>
              <a:rect l="l" t="t" r="r" b="b"/>
              <a:pathLst>
                <a:path w="174" h="2905" extrusionOk="0">
                  <a:moveTo>
                    <a:pt x="0" y="1"/>
                  </a:moveTo>
                  <a:lnTo>
                    <a:pt x="0" y="2856"/>
                  </a:lnTo>
                  <a:cubicBezTo>
                    <a:pt x="20" y="2866"/>
                    <a:pt x="29" y="2866"/>
                    <a:pt x="48" y="2875"/>
                  </a:cubicBezTo>
                  <a:cubicBezTo>
                    <a:pt x="87" y="2885"/>
                    <a:pt x="135" y="2894"/>
                    <a:pt x="174" y="2904"/>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51"/>
            <p:cNvSpPr/>
            <p:nvPr/>
          </p:nvSpPr>
          <p:spPr>
            <a:xfrm>
              <a:off x="1320920" y="3678277"/>
              <a:ext cx="9504" cy="167709"/>
            </a:xfrm>
            <a:custGeom>
              <a:avLst/>
              <a:gdLst/>
              <a:ahLst/>
              <a:cxnLst/>
              <a:rect l="l" t="t" r="r" b="b"/>
              <a:pathLst>
                <a:path w="175" h="3088" extrusionOk="0">
                  <a:moveTo>
                    <a:pt x="0" y="1"/>
                  </a:moveTo>
                  <a:lnTo>
                    <a:pt x="0" y="3058"/>
                  </a:lnTo>
                  <a:cubicBezTo>
                    <a:pt x="58" y="3068"/>
                    <a:pt x="116" y="3078"/>
                    <a:pt x="174" y="3087"/>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51"/>
            <p:cNvSpPr/>
            <p:nvPr/>
          </p:nvSpPr>
          <p:spPr>
            <a:xfrm>
              <a:off x="1366484" y="3678277"/>
              <a:ext cx="9504" cy="175041"/>
            </a:xfrm>
            <a:custGeom>
              <a:avLst/>
              <a:gdLst/>
              <a:ahLst/>
              <a:cxnLst/>
              <a:rect l="l" t="t" r="r" b="b"/>
              <a:pathLst>
                <a:path w="175" h="3223" extrusionOk="0">
                  <a:moveTo>
                    <a:pt x="1" y="1"/>
                  </a:moveTo>
                  <a:lnTo>
                    <a:pt x="1" y="3194"/>
                  </a:lnTo>
                  <a:cubicBezTo>
                    <a:pt x="59" y="3203"/>
                    <a:pt x="116" y="3213"/>
                    <a:pt x="174" y="3222"/>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51"/>
            <p:cNvSpPr/>
            <p:nvPr/>
          </p:nvSpPr>
          <p:spPr>
            <a:xfrm>
              <a:off x="1412049" y="3678277"/>
              <a:ext cx="10047" cy="179766"/>
            </a:xfrm>
            <a:custGeom>
              <a:avLst/>
              <a:gdLst/>
              <a:ahLst/>
              <a:cxnLst/>
              <a:rect l="l" t="t" r="r" b="b"/>
              <a:pathLst>
                <a:path w="185" h="3310" extrusionOk="0">
                  <a:moveTo>
                    <a:pt x="1" y="1"/>
                  </a:moveTo>
                  <a:lnTo>
                    <a:pt x="1" y="3290"/>
                  </a:lnTo>
                  <a:cubicBezTo>
                    <a:pt x="59" y="3300"/>
                    <a:pt x="117" y="3300"/>
                    <a:pt x="184" y="3309"/>
                  </a:cubicBezTo>
                  <a:lnTo>
                    <a:pt x="1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51"/>
            <p:cNvSpPr/>
            <p:nvPr/>
          </p:nvSpPr>
          <p:spPr>
            <a:xfrm>
              <a:off x="1458157" y="3677734"/>
              <a:ext cx="9504" cy="182916"/>
            </a:xfrm>
            <a:custGeom>
              <a:avLst/>
              <a:gdLst/>
              <a:ahLst/>
              <a:cxnLst/>
              <a:rect l="l" t="t" r="r" b="b"/>
              <a:pathLst>
                <a:path w="175" h="3368" extrusionOk="0">
                  <a:moveTo>
                    <a:pt x="1" y="1"/>
                  </a:moveTo>
                  <a:lnTo>
                    <a:pt x="1" y="3358"/>
                  </a:lnTo>
                  <a:cubicBezTo>
                    <a:pt x="59" y="3358"/>
                    <a:pt x="117" y="3358"/>
                    <a:pt x="175" y="3368"/>
                  </a:cubicBezTo>
                  <a:lnTo>
                    <a:pt x="1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51"/>
            <p:cNvSpPr/>
            <p:nvPr/>
          </p:nvSpPr>
          <p:spPr>
            <a:xfrm>
              <a:off x="1503776" y="3677734"/>
              <a:ext cx="9450" cy="183459"/>
            </a:xfrm>
            <a:custGeom>
              <a:avLst/>
              <a:gdLst/>
              <a:ahLst/>
              <a:cxnLst/>
              <a:rect l="l" t="t" r="r" b="b"/>
              <a:pathLst>
                <a:path w="174" h="3378" extrusionOk="0">
                  <a:moveTo>
                    <a:pt x="0" y="1"/>
                  </a:moveTo>
                  <a:lnTo>
                    <a:pt x="0" y="3377"/>
                  </a:lnTo>
                  <a:lnTo>
                    <a:pt x="174" y="3377"/>
                  </a:ln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51"/>
            <p:cNvSpPr/>
            <p:nvPr/>
          </p:nvSpPr>
          <p:spPr>
            <a:xfrm>
              <a:off x="1549340" y="3677734"/>
              <a:ext cx="9450" cy="182373"/>
            </a:xfrm>
            <a:custGeom>
              <a:avLst/>
              <a:gdLst/>
              <a:ahLst/>
              <a:cxnLst/>
              <a:rect l="l" t="t" r="r" b="b"/>
              <a:pathLst>
                <a:path w="174" h="3358" extrusionOk="0">
                  <a:moveTo>
                    <a:pt x="0" y="1"/>
                  </a:moveTo>
                  <a:lnTo>
                    <a:pt x="0" y="3358"/>
                  </a:lnTo>
                  <a:lnTo>
                    <a:pt x="174" y="3358"/>
                  </a:ln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51"/>
            <p:cNvSpPr/>
            <p:nvPr/>
          </p:nvSpPr>
          <p:spPr>
            <a:xfrm>
              <a:off x="1594905" y="3677734"/>
              <a:ext cx="9504" cy="179766"/>
            </a:xfrm>
            <a:custGeom>
              <a:avLst/>
              <a:gdLst/>
              <a:ahLst/>
              <a:cxnLst/>
              <a:rect l="l" t="t" r="r" b="b"/>
              <a:pathLst>
                <a:path w="175" h="3310" extrusionOk="0">
                  <a:moveTo>
                    <a:pt x="1" y="1"/>
                  </a:moveTo>
                  <a:lnTo>
                    <a:pt x="1" y="3310"/>
                  </a:lnTo>
                  <a:cubicBezTo>
                    <a:pt x="58" y="3310"/>
                    <a:pt x="116" y="3300"/>
                    <a:pt x="174" y="3300"/>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51"/>
            <p:cNvSpPr/>
            <p:nvPr/>
          </p:nvSpPr>
          <p:spPr>
            <a:xfrm>
              <a:off x="1640469" y="3677734"/>
              <a:ext cx="10047" cy="175041"/>
            </a:xfrm>
            <a:custGeom>
              <a:avLst/>
              <a:gdLst/>
              <a:ahLst/>
              <a:cxnLst/>
              <a:rect l="l" t="t" r="r" b="b"/>
              <a:pathLst>
                <a:path w="185" h="3223" extrusionOk="0">
                  <a:moveTo>
                    <a:pt x="1" y="1"/>
                  </a:moveTo>
                  <a:lnTo>
                    <a:pt x="1" y="3223"/>
                  </a:lnTo>
                  <a:cubicBezTo>
                    <a:pt x="68" y="3213"/>
                    <a:pt x="126" y="3204"/>
                    <a:pt x="184" y="3194"/>
                  </a:cubicBezTo>
                  <a:lnTo>
                    <a:pt x="1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51"/>
            <p:cNvSpPr/>
            <p:nvPr/>
          </p:nvSpPr>
          <p:spPr>
            <a:xfrm>
              <a:off x="1686577" y="3677734"/>
              <a:ext cx="9504" cy="167709"/>
            </a:xfrm>
            <a:custGeom>
              <a:avLst/>
              <a:gdLst/>
              <a:ahLst/>
              <a:cxnLst/>
              <a:rect l="l" t="t" r="r" b="b"/>
              <a:pathLst>
                <a:path w="175" h="3088" extrusionOk="0">
                  <a:moveTo>
                    <a:pt x="1" y="1"/>
                  </a:moveTo>
                  <a:lnTo>
                    <a:pt x="1" y="3088"/>
                  </a:lnTo>
                  <a:cubicBezTo>
                    <a:pt x="59" y="3078"/>
                    <a:pt x="117" y="3068"/>
                    <a:pt x="174" y="3049"/>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51"/>
            <p:cNvSpPr/>
            <p:nvPr/>
          </p:nvSpPr>
          <p:spPr>
            <a:xfrm>
              <a:off x="1732196" y="3677734"/>
              <a:ext cx="9450" cy="157227"/>
            </a:xfrm>
            <a:custGeom>
              <a:avLst/>
              <a:gdLst/>
              <a:ahLst/>
              <a:cxnLst/>
              <a:rect l="l" t="t" r="r" b="b"/>
              <a:pathLst>
                <a:path w="174" h="2895" extrusionOk="0">
                  <a:moveTo>
                    <a:pt x="0" y="1"/>
                  </a:moveTo>
                  <a:lnTo>
                    <a:pt x="0" y="2895"/>
                  </a:lnTo>
                  <a:cubicBezTo>
                    <a:pt x="58" y="2885"/>
                    <a:pt x="116" y="2866"/>
                    <a:pt x="174" y="2847"/>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51"/>
            <p:cNvSpPr/>
            <p:nvPr/>
          </p:nvSpPr>
          <p:spPr>
            <a:xfrm>
              <a:off x="1777761" y="3677734"/>
              <a:ext cx="9450" cy="142564"/>
            </a:xfrm>
            <a:custGeom>
              <a:avLst/>
              <a:gdLst/>
              <a:ahLst/>
              <a:cxnLst/>
              <a:rect l="l" t="t" r="r" b="b"/>
              <a:pathLst>
                <a:path w="174" h="2625" extrusionOk="0">
                  <a:moveTo>
                    <a:pt x="0" y="1"/>
                  </a:moveTo>
                  <a:lnTo>
                    <a:pt x="0" y="2625"/>
                  </a:lnTo>
                  <a:cubicBezTo>
                    <a:pt x="58" y="2605"/>
                    <a:pt x="116" y="2576"/>
                    <a:pt x="174" y="2557"/>
                  </a:cubicBezTo>
                  <a:lnTo>
                    <a:pt x="174" y="1"/>
                  </a:lnTo>
                  <a:close/>
                </a:path>
              </a:pathLst>
            </a:custGeom>
            <a:solidFill>
              <a:srgbClr val="407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51"/>
            <p:cNvSpPr/>
            <p:nvPr/>
          </p:nvSpPr>
          <p:spPr>
            <a:xfrm>
              <a:off x="1823325" y="3677245"/>
              <a:ext cx="9504" cy="119482"/>
            </a:xfrm>
            <a:custGeom>
              <a:avLst/>
              <a:gdLst/>
              <a:ahLst/>
              <a:cxnLst/>
              <a:rect l="l" t="t" r="r" b="b"/>
              <a:pathLst>
                <a:path w="175" h="2200" extrusionOk="0">
                  <a:moveTo>
                    <a:pt x="1" y="0"/>
                  </a:moveTo>
                  <a:lnTo>
                    <a:pt x="1" y="2200"/>
                  </a:lnTo>
                  <a:cubicBezTo>
                    <a:pt x="68" y="2151"/>
                    <a:pt x="126" y="2103"/>
                    <a:pt x="174" y="2055"/>
                  </a:cubicBezTo>
                  <a:lnTo>
                    <a:pt x="174" y="0"/>
                  </a:lnTo>
                  <a:close/>
                </a:path>
              </a:pathLst>
            </a:custGeom>
            <a:solidFill>
              <a:srgbClr val="407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51"/>
            <p:cNvSpPr/>
            <p:nvPr/>
          </p:nvSpPr>
          <p:spPr>
            <a:xfrm>
              <a:off x="1162720" y="3580847"/>
              <a:ext cx="688434" cy="195462"/>
            </a:xfrm>
            <a:custGeom>
              <a:avLst/>
              <a:gdLst/>
              <a:ahLst/>
              <a:cxnLst/>
              <a:rect l="l" t="t" r="r" b="b"/>
              <a:pathLst>
                <a:path w="12676" h="3599" extrusionOk="0">
                  <a:moveTo>
                    <a:pt x="6338" y="0"/>
                  </a:moveTo>
                  <a:cubicBezTo>
                    <a:pt x="2913" y="0"/>
                    <a:pt x="126" y="762"/>
                    <a:pt x="0" y="1727"/>
                  </a:cubicBezTo>
                  <a:cubicBezTo>
                    <a:pt x="0" y="1756"/>
                    <a:pt x="0" y="1775"/>
                    <a:pt x="0" y="1795"/>
                  </a:cubicBezTo>
                  <a:cubicBezTo>
                    <a:pt x="0" y="2036"/>
                    <a:pt x="174" y="2277"/>
                    <a:pt x="483" y="2479"/>
                  </a:cubicBezTo>
                  <a:cubicBezTo>
                    <a:pt x="531" y="2518"/>
                    <a:pt x="589" y="2557"/>
                    <a:pt x="647" y="2586"/>
                  </a:cubicBezTo>
                  <a:cubicBezTo>
                    <a:pt x="936" y="2759"/>
                    <a:pt x="1331" y="2914"/>
                    <a:pt x="1794" y="3049"/>
                  </a:cubicBezTo>
                  <a:cubicBezTo>
                    <a:pt x="1901" y="3087"/>
                    <a:pt x="2016" y="3116"/>
                    <a:pt x="2122" y="3145"/>
                  </a:cubicBezTo>
                  <a:cubicBezTo>
                    <a:pt x="2499" y="3232"/>
                    <a:pt x="2904" y="3319"/>
                    <a:pt x="3348" y="3386"/>
                  </a:cubicBezTo>
                  <a:cubicBezTo>
                    <a:pt x="3849" y="3463"/>
                    <a:pt x="4380" y="3512"/>
                    <a:pt x="4949" y="3550"/>
                  </a:cubicBezTo>
                  <a:cubicBezTo>
                    <a:pt x="5393" y="3579"/>
                    <a:pt x="5856" y="3598"/>
                    <a:pt x="6338" y="3598"/>
                  </a:cubicBezTo>
                  <a:cubicBezTo>
                    <a:pt x="9840" y="3598"/>
                    <a:pt x="12676" y="2788"/>
                    <a:pt x="12676" y="1795"/>
                  </a:cubicBezTo>
                  <a:cubicBezTo>
                    <a:pt x="12676" y="1775"/>
                    <a:pt x="12676" y="1756"/>
                    <a:pt x="12666" y="1727"/>
                  </a:cubicBezTo>
                  <a:cubicBezTo>
                    <a:pt x="12656" y="1611"/>
                    <a:pt x="12599" y="1495"/>
                    <a:pt x="12512" y="1389"/>
                  </a:cubicBezTo>
                  <a:cubicBezTo>
                    <a:pt x="12386" y="1235"/>
                    <a:pt x="12193" y="1090"/>
                    <a:pt x="11943" y="955"/>
                  </a:cubicBezTo>
                  <a:cubicBezTo>
                    <a:pt x="11692" y="820"/>
                    <a:pt x="11393" y="704"/>
                    <a:pt x="11055" y="589"/>
                  </a:cubicBezTo>
                  <a:cubicBezTo>
                    <a:pt x="10949" y="560"/>
                    <a:pt x="10853" y="531"/>
                    <a:pt x="10746" y="502"/>
                  </a:cubicBezTo>
                  <a:cubicBezTo>
                    <a:pt x="10274" y="376"/>
                    <a:pt x="9734" y="261"/>
                    <a:pt x="9135" y="184"/>
                  </a:cubicBezTo>
                  <a:cubicBezTo>
                    <a:pt x="9000" y="164"/>
                    <a:pt x="8856" y="145"/>
                    <a:pt x="8721" y="126"/>
                  </a:cubicBezTo>
                  <a:cubicBezTo>
                    <a:pt x="7978" y="39"/>
                    <a:pt x="7177" y="0"/>
                    <a:pt x="63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51"/>
            <p:cNvSpPr/>
            <p:nvPr/>
          </p:nvSpPr>
          <p:spPr>
            <a:xfrm>
              <a:off x="1188896" y="3701847"/>
              <a:ext cx="61370" cy="19443"/>
            </a:xfrm>
            <a:custGeom>
              <a:avLst/>
              <a:gdLst/>
              <a:ahLst/>
              <a:cxnLst/>
              <a:rect l="l" t="t" r="r" b="b"/>
              <a:pathLst>
                <a:path w="1130" h="358" extrusionOk="0">
                  <a:moveTo>
                    <a:pt x="898" y="1"/>
                  </a:moveTo>
                  <a:lnTo>
                    <a:pt x="1" y="251"/>
                  </a:lnTo>
                  <a:cubicBezTo>
                    <a:pt x="20" y="271"/>
                    <a:pt x="49" y="290"/>
                    <a:pt x="87" y="309"/>
                  </a:cubicBezTo>
                  <a:cubicBezTo>
                    <a:pt x="107" y="329"/>
                    <a:pt x="136" y="348"/>
                    <a:pt x="165" y="358"/>
                  </a:cubicBezTo>
                  <a:lnTo>
                    <a:pt x="1129" y="87"/>
                  </a:lnTo>
                  <a:cubicBezTo>
                    <a:pt x="1120" y="78"/>
                    <a:pt x="1110" y="78"/>
                    <a:pt x="1110" y="68"/>
                  </a:cubicBezTo>
                  <a:cubicBezTo>
                    <a:pt x="1042" y="49"/>
                    <a:pt x="965" y="20"/>
                    <a:pt x="8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51"/>
            <p:cNvSpPr/>
            <p:nvPr/>
          </p:nvSpPr>
          <p:spPr>
            <a:xfrm>
              <a:off x="1260149" y="3732749"/>
              <a:ext cx="67127" cy="18954"/>
            </a:xfrm>
            <a:custGeom>
              <a:avLst/>
              <a:gdLst/>
              <a:ahLst/>
              <a:cxnLst/>
              <a:rect l="l" t="t" r="r" b="b"/>
              <a:pathLst>
                <a:path w="1236" h="349" extrusionOk="0">
                  <a:moveTo>
                    <a:pt x="898" y="1"/>
                  </a:moveTo>
                  <a:lnTo>
                    <a:pt x="0" y="252"/>
                  </a:lnTo>
                  <a:cubicBezTo>
                    <a:pt x="107" y="290"/>
                    <a:pt x="222" y="319"/>
                    <a:pt x="328" y="348"/>
                  </a:cubicBezTo>
                  <a:lnTo>
                    <a:pt x="1235" y="88"/>
                  </a:lnTo>
                  <a:cubicBezTo>
                    <a:pt x="1139" y="68"/>
                    <a:pt x="1052" y="39"/>
                    <a:pt x="975" y="20"/>
                  </a:cubicBezTo>
                  <a:cubicBezTo>
                    <a:pt x="946" y="10"/>
                    <a:pt x="927" y="1"/>
                    <a:pt x="8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51"/>
            <p:cNvSpPr/>
            <p:nvPr/>
          </p:nvSpPr>
          <p:spPr>
            <a:xfrm>
              <a:off x="1231854" y="3600236"/>
              <a:ext cx="550160" cy="156141"/>
            </a:xfrm>
            <a:custGeom>
              <a:avLst/>
              <a:gdLst/>
              <a:ahLst/>
              <a:cxnLst/>
              <a:rect l="l" t="t" r="r" b="b"/>
              <a:pathLst>
                <a:path w="10130" h="2875" extrusionOk="0">
                  <a:moveTo>
                    <a:pt x="5065" y="0"/>
                  </a:moveTo>
                  <a:cubicBezTo>
                    <a:pt x="2267" y="0"/>
                    <a:pt x="1" y="647"/>
                    <a:pt x="1" y="1438"/>
                  </a:cubicBezTo>
                  <a:cubicBezTo>
                    <a:pt x="1" y="1457"/>
                    <a:pt x="1" y="1486"/>
                    <a:pt x="1" y="1505"/>
                  </a:cubicBezTo>
                  <a:cubicBezTo>
                    <a:pt x="126" y="2267"/>
                    <a:pt x="2345" y="2875"/>
                    <a:pt x="5065" y="2875"/>
                  </a:cubicBezTo>
                  <a:cubicBezTo>
                    <a:pt x="7776" y="2875"/>
                    <a:pt x="10004" y="2267"/>
                    <a:pt x="10120" y="1505"/>
                  </a:cubicBezTo>
                  <a:cubicBezTo>
                    <a:pt x="10129" y="1486"/>
                    <a:pt x="10129" y="1457"/>
                    <a:pt x="10129" y="1438"/>
                  </a:cubicBezTo>
                  <a:cubicBezTo>
                    <a:pt x="10129" y="647"/>
                    <a:pt x="7853" y="0"/>
                    <a:pt x="5065" y="0"/>
                  </a:cubicBezTo>
                  <a:close/>
                </a:path>
              </a:pathLst>
            </a:custGeom>
            <a:solidFill>
              <a:srgbClr val="407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51"/>
            <p:cNvSpPr/>
            <p:nvPr/>
          </p:nvSpPr>
          <p:spPr>
            <a:xfrm>
              <a:off x="1231854" y="3607567"/>
              <a:ext cx="549617" cy="148809"/>
            </a:xfrm>
            <a:custGeom>
              <a:avLst/>
              <a:gdLst/>
              <a:ahLst/>
              <a:cxnLst/>
              <a:rect l="l" t="t" r="r" b="b"/>
              <a:pathLst>
                <a:path w="10120" h="2740" extrusionOk="0">
                  <a:moveTo>
                    <a:pt x="5065" y="0"/>
                  </a:moveTo>
                  <a:cubicBezTo>
                    <a:pt x="2345" y="0"/>
                    <a:pt x="126" y="608"/>
                    <a:pt x="1" y="1370"/>
                  </a:cubicBezTo>
                  <a:cubicBezTo>
                    <a:pt x="20" y="1486"/>
                    <a:pt x="87" y="1592"/>
                    <a:pt x="193" y="1698"/>
                  </a:cubicBezTo>
                  <a:cubicBezTo>
                    <a:pt x="232" y="1737"/>
                    <a:pt x="280" y="1785"/>
                    <a:pt x="348" y="1823"/>
                  </a:cubicBezTo>
                  <a:cubicBezTo>
                    <a:pt x="589" y="2007"/>
                    <a:pt x="946" y="2161"/>
                    <a:pt x="1399" y="2296"/>
                  </a:cubicBezTo>
                  <a:cubicBezTo>
                    <a:pt x="1505" y="2325"/>
                    <a:pt x="1612" y="2354"/>
                    <a:pt x="1718" y="2383"/>
                  </a:cubicBezTo>
                  <a:cubicBezTo>
                    <a:pt x="2142" y="2489"/>
                    <a:pt x="2634" y="2576"/>
                    <a:pt x="3165" y="2634"/>
                  </a:cubicBezTo>
                  <a:cubicBezTo>
                    <a:pt x="3695" y="2701"/>
                    <a:pt x="4274" y="2740"/>
                    <a:pt x="4882" y="2740"/>
                  </a:cubicBezTo>
                  <a:lnTo>
                    <a:pt x="5065" y="2740"/>
                  </a:lnTo>
                  <a:cubicBezTo>
                    <a:pt x="7776" y="2740"/>
                    <a:pt x="10004" y="2132"/>
                    <a:pt x="10120" y="1370"/>
                  </a:cubicBezTo>
                  <a:cubicBezTo>
                    <a:pt x="10120" y="1331"/>
                    <a:pt x="10110" y="1293"/>
                    <a:pt x="10091" y="1264"/>
                  </a:cubicBezTo>
                  <a:cubicBezTo>
                    <a:pt x="10023" y="1100"/>
                    <a:pt x="9859" y="946"/>
                    <a:pt x="9618" y="801"/>
                  </a:cubicBezTo>
                  <a:cubicBezTo>
                    <a:pt x="9367" y="656"/>
                    <a:pt x="9030" y="531"/>
                    <a:pt x="8634" y="415"/>
                  </a:cubicBezTo>
                  <a:cubicBezTo>
                    <a:pt x="8538" y="386"/>
                    <a:pt x="8432" y="357"/>
                    <a:pt x="8316" y="338"/>
                  </a:cubicBezTo>
                  <a:cubicBezTo>
                    <a:pt x="7805" y="212"/>
                    <a:pt x="7207" y="116"/>
                    <a:pt x="6560" y="58"/>
                  </a:cubicBezTo>
                  <a:cubicBezTo>
                    <a:pt x="6396" y="48"/>
                    <a:pt x="6232" y="39"/>
                    <a:pt x="6068" y="29"/>
                  </a:cubicBezTo>
                  <a:cubicBezTo>
                    <a:pt x="5740" y="10"/>
                    <a:pt x="5403" y="0"/>
                    <a:pt x="5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51"/>
            <p:cNvSpPr/>
            <p:nvPr/>
          </p:nvSpPr>
          <p:spPr>
            <a:xfrm>
              <a:off x="1403685" y="3739049"/>
              <a:ext cx="154077" cy="17325"/>
            </a:xfrm>
            <a:custGeom>
              <a:avLst/>
              <a:gdLst/>
              <a:ahLst/>
              <a:cxnLst/>
              <a:rect l="l" t="t" r="r" b="b"/>
              <a:pathLst>
                <a:path w="2837" h="319" extrusionOk="0">
                  <a:moveTo>
                    <a:pt x="772" y="1"/>
                  </a:moveTo>
                  <a:lnTo>
                    <a:pt x="1" y="213"/>
                  </a:lnTo>
                  <a:cubicBezTo>
                    <a:pt x="531" y="280"/>
                    <a:pt x="1110" y="319"/>
                    <a:pt x="1718" y="319"/>
                  </a:cubicBezTo>
                  <a:lnTo>
                    <a:pt x="2837" y="1"/>
                  </a:lnTo>
                  <a:lnTo>
                    <a:pt x="2798" y="1"/>
                  </a:lnTo>
                  <a:cubicBezTo>
                    <a:pt x="2740" y="10"/>
                    <a:pt x="2682" y="10"/>
                    <a:pt x="2624" y="10"/>
                  </a:cubicBezTo>
                  <a:cubicBezTo>
                    <a:pt x="2403" y="20"/>
                    <a:pt x="2181" y="20"/>
                    <a:pt x="1959" y="29"/>
                  </a:cubicBezTo>
                  <a:lnTo>
                    <a:pt x="1785" y="29"/>
                  </a:lnTo>
                  <a:cubicBezTo>
                    <a:pt x="1554" y="29"/>
                    <a:pt x="1332" y="20"/>
                    <a:pt x="1120" y="10"/>
                  </a:cubicBezTo>
                  <a:lnTo>
                    <a:pt x="946" y="10"/>
                  </a:lnTo>
                  <a:cubicBezTo>
                    <a:pt x="888" y="1"/>
                    <a:pt x="830" y="1"/>
                    <a:pt x="7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51"/>
            <p:cNvSpPr/>
            <p:nvPr/>
          </p:nvSpPr>
          <p:spPr>
            <a:xfrm>
              <a:off x="1249124" y="3705540"/>
              <a:ext cx="2172" cy="1086"/>
            </a:xfrm>
            <a:custGeom>
              <a:avLst/>
              <a:gdLst/>
              <a:ahLst/>
              <a:cxnLst/>
              <a:rect l="l" t="t" r="r" b="b"/>
              <a:pathLst>
                <a:path w="40" h="20" extrusionOk="0">
                  <a:moveTo>
                    <a:pt x="1" y="0"/>
                  </a:moveTo>
                  <a:cubicBezTo>
                    <a:pt x="11" y="10"/>
                    <a:pt x="20" y="19"/>
                    <a:pt x="30" y="19"/>
                  </a:cubicBezTo>
                  <a:lnTo>
                    <a:pt x="39" y="19"/>
                  </a:lnTo>
                  <a:cubicBezTo>
                    <a:pt x="30" y="10"/>
                    <a:pt x="11" y="10"/>
                    <a:pt x="1" y="0"/>
                  </a:cubicBezTo>
                  <a:close/>
                </a:path>
              </a:pathLst>
            </a:custGeom>
            <a:solidFill>
              <a:srgbClr val="58AF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51"/>
            <p:cNvSpPr/>
            <p:nvPr/>
          </p:nvSpPr>
          <p:spPr>
            <a:xfrm>
              <a:off x="1307831" y="3725960"/>
              <a:ext cx="43502" cy="11025"/>
            </a:xfrm>
            <a:custGeom>
              <a:avLst/>
              <a:gdLst/>
              <a:ahLst/>
              <a:cxnLst/>
              <a:rect l="l" t="t" r="r" b="b"/>
              <a:pathLst>
                <a:path w="801" h="203" extrusionOk="0">
                  <a:moveTo>
                    <a:pt x="415" y="0"/>
                  </a:moveTo>
                  <a:lnTo>
                    <a:pt x="0" y="116"/>
                  </a:lnTo>
                  <a:cubicBezTo>
                    <a:pt x="106" y="145"/>
                    <a:pt x="213" y="174"/>
                    <a:pt x="319" y="203"/>
                  </a:cubicBezTo>
                  <a:lnTo>
                    <a:pt x="801" y="68"/>
                  </a:lnTo>
                  <a:cubicBezTo>
                    <a:pt x="743" y="58"/>
                    <a:pt x="676" y="49"/>
                    <a:pt x="618" y="39"/>
                  </a:cubicBezTo>
                  <a:cubicBezTo>
                    <a:pt x="550" y="29"/>
                    <a:pt x="483" y="10"/>
                    <a:pt x="4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51"/>
            <p:cNvSpPr/>
            <p:nvPr/>
          </p:nvSpPr>
          <p:spPr>
            <a:xfrm>
              <a:off x="1381148" y="3625869"/>
              <a:ext cx="259928" cy="110086"/>
            </a:xfrm>
            <a:custGeom>
              <a:avLst/>
              <a:gdLst/>
              <a:ahLst/>
              <a:cxnLst/>
              <a:rect l="l" t="t" r="r" b="b"/>
              <a:pathLst>
                <a:path w="4786" h="2027" extrusionOk="0">
                  <a:moveTo>
                    <a:pt x="1949" y="1"/>
                  </a:moveTo>
                  <a:lnTo>
                    <a:pt x="1949" y="232"/>
                  </a:lnTo>
                  <a:cubicBezTo>
                    <a:pt x="705" y="281"/>
                    <a:pt x="88" y="483"/>
                    <a:pt x="88" y="734"/>
                  </a:cubicBezTo>
                  <a:cubicBezTo>
                    <a:pt x="88" y="1294"/>
                    <a:pt x="3020" y="1139"/>
                    <a:pt x="3020" y="1332"/>
                  </a:cubicBezTo>
                  <a:cubicBezTo>
                    <a:pt x="3020" y="1380"/>
                    <a:pt x="2837" y="1409"/>
                    <a:pt x="2326" y="1409"/>
                  </a:cubicBezTo>
                  <a:cubicBezTo>
                    <a:pt x="1747" y="1409"/>
                    <a:pt x="1081" y="1361"/>
                    <a:pt x="580" y="1274"/>
                  </a:cubicBezTo>
                  <a:lnTo>
                    <a:pt x="1" y="1641"/>
                  </a:lnTo>
                  <a:cubicBezTo>
                    <a:pt x="454" y="1728"/>
                    <a:pt x="1187" y="1785"/>
                    <a:pt x="1949" y="1795"/>
                  </a:cubicBezTo>
                  <a:lnTo>
                    <a:pt x="1949" y="2027"/>
                  </a:lnTo>
                  <a:lnTo>
                    <a:pt x="3020" y="2027"/>
                  </a:lnTo>
                  <a:lnTo>
                    <a:pt x="3020" y="1785"/>
                  </a:lnTo>
                  <a:cubicBezTo>
                    <a:pt x="4197" y="1728"/>
                    <a:pt x="4786" y="1525"/>
                    <a:pt x="4786" y="1294"/>
                  </a:cubicBezTo>
                  <a:cubicBezTo>
                    <a:pt x="4786" y="734"/>
                    <a:pt x="1853" y="888"/>
                    <a:pt x="1853" y="705"/>
                  </a:cubicBezTo>
                  <a:cubicBezTo>
                    <a:pt x="1853" y="657"/>
                    <a:pt x="2017" y="609"/>
                    <a:pt x="2538" y="609"/>
                  </a:cubicBezTo>
                  <a:cubicBezTo>
                    <a:pt x="3001" y="609"/>
                    <a:pt x="3493" y="647"/>
                    <a:pt x="4023" y="724"/>
                  </a:cubicBezTo>
                  <a:lnTo>
                    <a:pt x="4554" y="358"/>
                  </a:lnTo>
                  <a:cubicBezTo>
                    <a:pt x="4130" y="281"/>
                    <a:pt x="3580" y="242"/>
                    <a:pt x="3020" y="232"/>
                  </a:cubicBezTo>
                  <a:lnTo>
                    <a:pt x="3020" y="1"/>
                  </a:lnTo>
                  <a:close/>
                </a:path>
              </a:pathLst>
            </a:custGeom>
            <a:solidFill>
              <a:srgbClr val="407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51"/>
            <p:cNvSpPr/>
            <p:nvPr/>
          </p:nvSpPr>
          <p:spPr>
            <a:xfrm>
              <a:off x="1379573" y="3621199"/>
              <a:ext cx="259928" cy="110032"/>
            </a:xfrm>
            <a:custGeom>
              <a:avLst/>
              <a:gdLst/>
              <a:ahLst/>
              <a:cxnLst/>
              <a:rect l="l" t="t" r="r" b="b"/>
              <a:pathLst>
                <a:path w="4786" h="2026" extrusionOk="0">
                  <a:moveTo>
                    <a:pt x="1949" y="0"/>
                  </a:moveTo>
                  <a:lnTo>
                    <a:pt x="1949" y="241"/>
                  </a:lnTo>
                  <a:cubicBezTo>
                    <a:pt x="705" y="289"/>
                    <a:pt x="78" y="492"/>
                    <a:pt x="78" y="733"/>
                  </a:cubicBezTo>
                  <a:cubicBezTo>
                    <a:pt x="78" y="1302"/>
                    <a:pt x="3020" y="1148"/>
                    <a:pt x="3020" y="1331"/>
                  </a:cubicBezTo>
                  <a:cubicBezTo>
                    <a:pt x="3020" y="1389"/>
                    <a:pt x="2837" y="1418"/>
                    <a:pt x="2326" y="1418"/>
                  </a:cubicBezTo>
                  <a:cubicBezTo>
                    <a:pt x="1747" y="1418"/>
                    <a:pt x="1072" y="1360"/>
                    <a:pt x="580" y="1283"/>
                  </a:cubicBezTo>
                  <a:lnTo>
                    <a:pt x="1" y="1650"/>
                  </a:lnTo>
                  <a:cubicBezTo>
                    <a:pt x="454" y="1727"/>
                    <a:pt x="1187" y="1785"/>
                    <a:pt x="1949" y="1804"/>
                  </a:cubicBezTo>
                  <a:lnTo>
                    <a:pt x="1949" y="2026"/>
                  </a:lnTo>
                  <a:lnTo>
                    <a:pt x="3020" y="2026"/>
                  </a:lnTo>
                  <a:lnTo>
                    <a:pt x="3020" y="1794"/>
                  </a:lnTo>
                  <a:cubicBezTo>
                    <a:pt x="4197" y="1727"/>
                    <a:pt x="4786" y="1524"/>
                    <a:pt x="4786" y="1293"/>
                  </a:cubicBezTo>
                  <a:cubicBezTo>
                    <a:pt x="4786" y="743"/>
                    <a:pt x="1853" y="888"/>
                    <a:pt x="1853" y="714"/>
                  </a:cubicBezTo>
                  <a:cubicBezTo>
                    <a:pt x="1853" y="656"/>
                    <a:pt x="2017" y="617"/>
                    <a:pt x="2538" y="617"/>
                  </a:cubicBezTo>
                  <a:cubicBezTo>
                    <a:pt x="3001" y="617"/>
                    <a:pt x="3493" y="656"/>
                    <a:pt x="4014" y="724"/>
                  </a:cubicBezTo>
                  <a:lnTo>
                    <a:pt x="4554" y="357"/>
                  </a:lnTo>
                  <a:cubicBezTo>
                    <a:pt x="4120" y="289"/>
                    <a:pt x="3580" y="251"/>
                    <a:pt x="3020" y="232"/>
                  </a:cubicBezTo>
                  <a:lnTo>
                    <a:pt x="3020" y="0"/>
                  </a:lnTo>
                  <a:close/>
                </a:path>
              </a:pathLst>
            </a:custGeom>
            <a:solidFill>
              <a:srgbClr val="70C0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51"/>
            <p:cNvSpPr/>
            <p:nvPr/>
          </p:nvSpPr>
          <p:spPr>
            <a:xfrm>
              <a:off x="1159570" y="3556734"/>
              <a:ext cx="688434" cy="183948"/>
            </a:xfrm>
            <a:custGeom>
              <a:avLst/>
              <a:gdLst/>
              <a:ahLst/>
              <a:cxnLst/>
              <a:rect l="l" t="t" r="r" b="b"/>
              <a:pathLst>
                <a:path w="12676" h="3387" extrusionOk="0">
                  <a:moveTo>
                    <a:pt x="10660" y="1"/>
                  </a:moveTo>
                  <a:lnTo>
                    <a:pt x="10486" y="10"/>
                  </a:lnTo>
                  <a:lnTo>
                    <a:pt x="4592" y="10"/>
                  </a:lnTo>
                  <a:lnTo>
                    <a:pt x="3926" y="20"/>
                  </a:lnTo>
                  <a:lnTo>
                    <a:pt x="0" y="20"/>
                  </a:lnTo>
                  <a:lnTo>
                    <a:pt x="0" y="1370"/>
                  </a:lnTo>
                  <a:cubicBezTo>
                    <a:pt x="0" y="1390"/>
                    <a:pt x="0" y="1409"/>
                    <a:pt x="0" y="1428"/>
                  </a:cubicBezTo>
                  <a:cubicBezTo>
                    <a:pt x="0" y="1660"/>
                    <a:pt x="135" y="1891"/>
                    <a:pt x="386" y="2103"/>
                  </a:cubicBezTo>
                  <a:cubicBezTo>
                    <a:pt x="415" y="2132"/>
                    <a:pt x="444" y="2152"/>
                    <a:pt x="473" y="2171"/>
                  </a:cubicBezTo>
                  <a:cubicBezTo>
                    <a:pt x="502" y="2190"/>
                    <a:pt x="531" y="2219"/>
                    <a:pt x="569" y="2239"/>
                  </a:cubicBezTo>
                  <a:cubicBezTo>
                    <a:pt x="589" y="2248"/>
                    <a:pt x="618" y="2267"/>
                    <a:pt x="637" y="2287"/>
                  </a:cubicBezTo>
                  <a:cubicBezTo>
                    <a:pt x="811" y="2393"/>
                    <a:pt x="1004" y="2489"/>
                    <a:pt x="1235" y="2586"/>
                  </a:cubicBezTo>
                  <a:cubicBezTo>
                    <a:pt x="1283" y="2605"/>
                    <a:pt x="1341" y="2634"/>
                    <a:pt x="1409" y="2653"/>
                  </a:cubicBezTo>
                  <a:cubicBezTo>
                    <a:pt x="1524" y="2702"/>
                    <a:pt x="1660" y="2750"/>
                    <a:pt x="1795" y="2788"/>
                  </a:cubicBezTo>
                  <a:cubicBezTo>
                    <a:pt x="1881" y="2817"/>
                    <a:pt x="1978" y="2846"/>
                    <a:pt x="2074" y="2875"/>
                  </a:cubicBezTo>
                  <a:cubicBezTo>
                    <a:pt x="2094" y="2875"/>
                    <a:pt x="2103" y="2885"/>
                    <a:pt x="2123" y="2885"/>
                  </a:cubicBezTo>
                  <a:cubicBezTo>
                    <a:pt x="2161" y="2904"/>
                    <a:pt x="2209" y="2914"/>
                    <a:pt x="2248" y="2923"/>
                  </a:cubicBezTo>
                  <a:cubicBezTo>
                    <a:pt x="2460" y="2972"/>
                    <a:pt x="2682" y="3030"/>
                    <a:pt x="2914" y="3078"/>
                  </a:cubicBezTo>
                  <a:cubicBezTo>
                    <a:pt x="2971" y="3087"/>
                    <a:pt x="3029" y="3097"/>
                    <a:pt x="3087" y="3107"/>
                  </a:cubicBezTo>
                  <a:cubicBezTo>
                    <a:pt x="3174" y="3126"/>
                    <a:pt x="3261" y="3136"/>
                    <a:pt x="3348" y="3155"/>
                  </a:cubicBezTo>
                  <a:cubicBezTo>
                    <a:pt x="3483" y="3174"/>
                    <a:pt x="3618" y="3194"/>
                    <a:pt x="3753" y="3213"/>
                  </a:cubicBezTo>
                  <a:cubicBezTo>
                    <a:pt x="3811" y="3222"/>
                    <a:pt x="3869" y="3232"/>
                    <a:pt x="3926" y="3232"/>
                  </a:cubicBezTo>
                  <a:cubicBezTo>
                    <a:pt x="4148" y="3261"/>
                    <a:pt x="4370" y="3290"/>
                    <a:pt x="4592" y="3309"/>
                  </a:cubicBezTo>
                  <a:cubicBezTo>
                    <a:pt x="4650" y="3309"/>
                    <a:pt x="4708" y="3319"/>
                    <a:pt x="4775" y="3319"/>
                  </a:cubicBezTo>
                  <a:cubicBezTo>
                    <a:pt x="4824" y="3329"/>
                    <a:pt x="4881" y="3329"/>
                    <a:pt x="4939" y="3338"/>
                  </a:cubicBezTo>
                  <a:cubicBezTo>
                    <a:pt x="5103" y="3348"/>
                    <a:pt x="5267" y="3358"/>
                    <a:pt x="5441" y="3367"/>
                  </a:cubicBezTo>
                  <a:lnTo>
                    <a:pt x="5615" y="3367"/>
                  </a:lnTo>
                  <a:cubicBezTo>
                    <a:pt x="5827" y="3377"/>
                    <a:pt x="6049" y="3386"/>
                    <a:pt x="6280" y="3386"/>
                  </a:cubicBezTo>
                  <a:lnTo>
                    <a:pt x="6454" y="3386"/>
                  </a:lnTo>
                  <a:cubicBezTo>
                    <a:pt x="6676" y="3377"/>
                    <a:pt x="6898" y="3377"/>
                    <a:pt x="7119" y="3367"/>
                  </a:cubicBezTo>
                  <a:cubicBezTo>
                    <a:pt x="7177" y="3367"/>
                    <a:pt x="7235" y="3367"/>
                    <a:pt x="7293" y="3358"/>
                  </a:cubicBezTo>
                  <a:cubicBezTo>
                    <a:pt x="7525" y="3348"/>
                    <a:pt x="7747" y="3338"/>
                    <a:pt x="7959" y="3319"/>
                  </a:cubicBezTo>
                  <a:cubicBezTo>
                    <a:pt x="8017" y="3309"/>
                    <a:pt x="8074" y="3309"/>
                    <a:pt x="8132" y="3300"/>
                  </a:cubicBezTo>
                  <a:cubicBezTo>
                    <a:pt x="8364" y="3280"/>
                    <a:pt x="8586" y="3261"/>
                    <a:pt x="8798" y="3232"/>
                  </a:cubicBezTo>
                  <a:cubicBezTo>
                    <a:pt x="8866" y="3222"/>
                    <a:pt x="8923" y="3213"/>
                    <a:pt x="8981" y="3203"/>
                  </a:cubicBezTo>
                  <a:cubicBezTo>
                    <a:pt x="9203" y="3174"/>
                    <a:pt x="9425" y="3136"/>
                    <a:pt x="9647" y="3097"/>
                  </a:cubicBezTo>
                  <a:cubicBezTo>
                    <a:pt x="9705" y="3087"/>
                    <a:pt x="9763" y="3078"/>
                    <a:pt x="9821" y="3058"/>
                  </a:cubicBezTo>
                  <a:cubicBezTo>
                    <a:pt x="10052" y="3010"/>
                    <a:pt x="10274" y="2962"/>
                    <a:pt x="10486" y="2904"/>
                  </a:cubicBezTo>
                  <a:cubicBezTo>
                    <a:pt x="10544" y="2894"/>
                    <a:pt x="10602" y="2875"/>
                    <a:pt x="10660" y="2856"/>
                  </a:cubicBezTo>
                  <a:cubicBezTo>
                    <a:pt x="10901" y="2788"/>
                    <a:pt x="11123" y="2711"/>
                    <a:pt x="11325" y="2634"/>
                  </a:cubicBezTo>
                  <a:cubicBezTo>
                    <a:pt x="11383" y="2605"/>
                    <a:pt x="11441" y="2586"/>
                    <a:pt x="11499" y="2557"/>
                  </a:cubicBezTo>
                  <a:cubicBezTo>
                    <a:pt x="11759" y="2451"/>
                    <a:pt x="11991" y="2325"/>
                    <a:pt x="12165" y="2190"/>
                  </a:cubicBezTo>
                  <a:cubicBezTo>
                    <a:pt x="12232" y="2152"/>
                    <a:pt x="12290" y="2103"/>
                    <a:pt x="12338" y="2055"/>
                  </a:cubicBezTo>
                  <a:cubicBezTo>
                    <a:pt x="12560" y="1853"/>
                    <a:pt x="12676" y="1640"/>
                    <a:pt x="12676" y="1428"/>
                  </a:cubicBezTo>
                  <a:lnTo>
                    <a:pt x="12676" y="1409"/>
                  </a:lnTo>
                  <a:lnTo>
                    <a:pt x="126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51"/>
            <p:cNvSpPr/>
            <p:nvPr/>
          </p:nvSpPr>
          <p:spPr>
            <a:xfrm>
              <a:off x="1180533" y="3557766"/>
              <a:ext cx="9993" cy="120568"/>
            </a:xfrm>
            <a:custGeom>
              <a:avLst/>
              <a:gdLst/>
              <a:ahLst/>
              <a:cxnLst/>
              <a:rect l="l" t="t" r="r" b="b"/>
              <a:pathLst>
                <a:path w="184" h="2220" extrusionOk="0">
                  <a:moveTo>
                    <a:pt x="0" y="1"/>
                  </a:moveTo>
                  <a:lnTo>
                    <a:pt x="0" y="2084"/>
                  </a:lnTo>
                  <a:cubicBezTo>
                    <a:pt x="29" y="2113"/>
                    <a:pt x="58" y="2133"/>
                    <a:pt x="87" y="2152"/>
                  </a:cubicBezTo>
                  <a:cubicBezTo>
                    <a:pt x="116" y="2171"/>
                    <a:pt x="145" y="2200"/>
                    <a:pt x="183" y="2220"/>
                  </a:cubicBezTo>
                  <a:lnTo>
                    <a:pt x="18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51"/>
            <p:cNvSpPr/>
            <p:nvPr/>
          </p:nvSpPr>
          <p:spPr>
            <a:xfrm>
              <a:off x="1226641" y="3557766"/>
              <a:ext cx="9450" cy="143107"/>
            </a:xfrm>
            <a:custGeom>
              <a:avLst/>
              <a:gdLst/>
              <a:ahLst/>
              <a:cxnLst/>
              <a:rect l="l" t="t" r="r" b="b"/>
              <a:pathLst>
                <a:path w="174" h="2635" extrusionOk="0">
                  <a:moveTo>
                    <a:pt x="0" y="1"/>
                  </a:moveTo>
                  <a:lnTo>
                    <a:pt x="0" y="2567"/>
                  </a:lnTo>
                  <a:cubicBezTo>
                    <a:pt x="48" y="2586"/>
                    <a:pt x="106" y="2615"/>
                    <a:pt x="174" y="2634"/>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51"/>
            <p:cNvSpPr/>
            <p:nvPr/>
          </p:nvSpPr>
          <p:spPr>
            <a:xfrm>
              <a:off x="1272205" y="3557766"/>
              <a:ext cx="9450" cy="157771"/>
            </a:xfrm>
            <a:custGeom>
              <a:avLst/>
              <a:gdLst/>
              <a:ahLst/>
              <a:cxnLst/>
              <a:rect l="l" t="t" r="r" b="b"/>
              <a:pathLst>
                <a:path w="174" h="2905" extrusionOk="0">
                  <a:moveTo>
                    <a:pt x="0" y="1"/>
                  </a:moveTo>
                  <a:lnTo>
                    <a:pt x="0" y="2856"/>
                  </a:lnTo>
                  <a:cubicBezTo>
                    <a:pt x="20" y="2856"/>
                    <a:pt x="29" y="2866"/>
                    <a:pt x="49" y="2866"/>
                  </a:cubicBezTo>
                  <a:cubicBezTo>
                    <a:pt x="87" y="2885"/>
                    <a:pt x="135" y="2895"/>
                    <a:pt x="174" y="2904"/>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51"/>
            <p:cNvSpPr/>
            <p:nvPr/>
          </p:nvSpPr>
          <p:spPr>
            <a:xfrm>
              <a:off x="1317770" y="3557766"/>
              <a:ext cx="9504" cy="167709"/>
            </a:xfrm>
            <a:custGeom>
              <a:avLst/>
              <a:gdLst/>
              <a:ahLst/>
              <a:cxnLst/>
              <a:rect l="l" t="t" r="r" b="b"/>
              <a:pathLst>
                <a:path w="175" h="3088" extrusionOk="0">
                  <a:moveTo>
                    <a:pt x="1" y="1"/>
                  </a:moveTo>
                  <a:lnTo>
                    <a:pt x="1" y="3059"/>
                  </a:lnTo>
                  <a:cubicBezTo>
                    <a:pt x="58" y="3068"/>
                    <a:pt x="116" y="3078"/>
                    <a:pt x="174" y="3088"/>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51"/>
            <p:cNvSpPr/>
            <p:nvPr/>
          </p:nvSpPr>
          <p:spPr>
            <a:xfrm>
              <a:off x="1363334" y="3557766"/>
              <a:ext cx="9504" cy="174552"/>
            </a:xfrm>
            <a:custGeom>
              <a:avLst/>
              <a:gdLst/>
              <a:ahLst/>
              <a:cxnLst/>
              <a:rect l="l" t="t" r="r" b="b"/>
              <a:pathLst>
                <a:path w="175" h="3214" extrusionOk="0">
                  <a:moveTo>
                    <a:pt x="1" y="1"/>
                  </a:moveTo>
                  <a:lnTo>
                    <a:pt x="1" y="3194"/>
                  </a:lnTo>
                  <a:cubicBezTo>
                    <a:pt x="59" y="3203"/>
                    <a:pt x="117" y="3213"/>
                    <a:pt x="174" y="3213"/>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51"/>
            <p:cNvSpPr/>
            <p:nvPr/>
          </p:nvSpPr>
          <p:spPr>
            <a:xfrm>
              <a:off x="1408953" y="3557277"/>
              <a:ext cx="9993" cy="179712"/>
            </a:xfrm>
            <a:custGeom>
              <a:avLst/>
              <a:gdLst/>
              <a:ahLst/>
              <a:cxnLst/>
              <a:rect l="l" t="t" r="r" b="b"/>
              <a:pathLst>
                <a:path w="184" h="3309" extrusionOk="0">
                  <a:moveTo>
                    <a:pt x="0" y="0"/>
                  </a:moveTo>
                  <a:lnTo>
                    <a:pt x="0" y="3299"/>
                  </a:lnTo>
                  <a:cubicBezTo>
                    <a:pt x="58" y="3299"/>
                    <a:pt x="116" y="3309"/>
                    <a:pt x="183" y="3309"/>
                  </a:cubicBezTo>
                  <a:lnTo>
                    <a:pt x="1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51"/>
            <p:cNvSpPr/>
            <p:nvPr/>
          </p:nvSpPr>
          <p:spPr>
            <a:xfrm>
              <a:off x="1455007" y="3557277"/>
              <a:ext cx="9504" cy="182373"/>
            </a:xfrm>
            <a:custGeom>
              <a:avLst/>
              <a:gdLst/>
              <a:ahLst/>
              <a:cxnLst/>
              <a:rect l="l" t="t" r="r" b="b"/>
              <a:pathLst>
                <a:path w="175" h="3358" extrusionOk="0">
                  <a:moveTo>
                    <a:pt x="1" y="0"/>
                  </a:moveTo>
                  <a:lnTo>
                    <a:pt x="1" y="3357"/>
                  </a:lnTo>
                  <a:lnTo>
                    <a:pt x="175" y="3357"/>
                  </a:lnTo>
                  <a:lnTo>
                    <a:pt x="1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51"/>
            <p:cNvSpPr/>
            <p:nvPr/>
          </p:nvSpPr>
          <p:spPr>
            <a:xfrm>
              <a:off x="1500626" y="3557277"/>
              <a:ext cx="9450" cy="183405"/>
            </a:xfrm>
            <a:custGeom>
              <a:avLst/>
              <a:gdLst/>
              <a:ahLst/>
              <a:cxnLst/>
              <a:rect l="l" t="t" r="r" b="b"/>
              <a:pathLst>
                <a:path w="174" h="3377" extrusionOk="0">
                  <a:moveTo>
                    <a:pt x="0" y="0"/>
                  </a:moveTo>
                  <a:lnTo>
                    <a:pt x="0" y="3376"/>
                  </a:lnTo>
                  <a:lnTo>
                    <a:pt x="174" y="3376"/>
                  </a:lnTo>
                  <a:lnTo>
                    <a:pt x="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51"/>
            <p:cNvSpPr/>
            <p:nvPr/>
          </p:nvSpPr>
          <p:spPr>
            <a:xfrm>
              <a:off x="1546190" y="3557277"/>
              <a:ext cx="9504" cy="182373"/>
            </a:xfrm>
            <a:custGeom>
              <a:avLst/>
              <a:gdLst/>
              <a:ahLst/>
              <a:cxnLst/>
              <a:rect l="l" t="t" r="r" b="b"/>
              <a:pathLst>
                <a:path w="175" h="3358" extrusionOk="0">
                  <a:moveTo>
                    <a:pt x="0" y="0"/>
                  </a:moveTo>
                  <a:lnTo>
                    <a:pt x="0" y="3357"/>
                  </a:lnTo>
                  <a:cubicBezTo>
                    <a:pt x="58" y="3357"/>
                    <a:pt x="116" y="3357"/>
                    <a:pt x="174" y="3348"/>
                  </a:cubicBezTo>
                  <a:lnTo>
                    <a:pt x="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51"/>
            <p:cNvSpPr/>
            <p:nvPr/>
          </p:nvSpPr>
          <p:spPr>
            <a:xfrm>
              <a:off x="1591755" y="3557277"/>
              <a:ext cx="9504" cy="179712"/>
            </a:xfrm>
            <a:custGeom>
              <a:avLst/>
              <a:gdLst/>
              <a:ahLst/>
              <a:cxnLst/>
              <a:rect l="l" t="t" r="r" b="b"/>
              <a:pathLst>
                <a:path w="175" h="3309" extrusionOk="0">
                  <a:moveTo>
                    <a:pt x="1" y="0"/>
                  </a:moveTo>
                  <a:lnTo>
                    <a:pt x="1" y="3309"/>
                  </a:lnTo>
                  <a:cubicBezTo>
                    <a:pt x="59" y="3299"/>
                    <a:pt x="116" y="3299"/>
                    <a:pt x="174" y="3290"/>
                  </a:cubicBezTo>
                  <a:lnTo>
                    <a:pt x="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51"/>
            <p:cNvSpPr/>
            <p:nvPr/>
          </p:nvSpPr>
          <p:spPr>
            <a:xfrm>
              <a:off x="1637319" y="3557277"/>
              <a:ext cx="10047" cy="175041"/>
            </a:xfrm>
            <a:custGeom>
              <a:avLst/>
              <a:gdLst/>
              <a:ahLst/>
              <a:cxnLst/>
              <a:rect l="l" t="t" r="r" b="b"/>
              <a:pathLst>
                <a:path w="185" h="3223" extrusionOk="0">
                  <a:moveTo>
                    <a:pt x="1" y="0"/>
                  </a:moveTo>
                  <a:lnTo>
                    <a:pt x="1" y="3222"/>
                  </a:lnTo>
                  <a:cubicBezTo>
                    <a:pt x="69" y="3212"/>
                    <a:pt x="126" y="3203"/>
                    <a:pt x="184" y="3193"/>
                  </a:cubicBezTo>
                  <a:lnTo>
                    <a:pt x="1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51"/>
            <p:cNvSpPr/>
            <p:nvPr/>
          </p:nvSpPr>
          <p:spPr>
            <a:xfrm>
              <a:off x="1683427" y="3557277"/>
              <a:ext cx="9504" cy="167709"/>
            </a:xfrm>
            <a:custGeom>
              <a:avLst/>
              <a:gdLst/>
              <a:ahLst/>
              <a:cxnLst/>
              <a:rect l="l" t="t" r="r" b="b"/>
              <a:pathLst>
                <a:path w="175" h="3088" extrusionOk="0">
                  <a:moveTo>
                    <a:pt x="1" y="0"/>
                  </a:moveTo>
                  <a:lnTo>
                    <a:pt x="1" y="3087"/>
                  </a:lnTo>
                  <a:cubicBezTo>
                    <a:pt x="59" y="3077"/>
                    <a:pt x="117" y="3068"/>
                    <a:pt x="175" y="3048"/>
                  </a:cubicBezTo>
                  <a:lnTo>
                    <a:pt x="1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51"/>
            <p:cNvSpPr/>
            <p:nvPr/>
          </p:nvSpPr>
          <p:spPr>
            <a:xfrm>
              <a:off x="1729046" y="3556734"/>
              <a:ext cx="9450" cy="157771"/>
            </a:xfrm>
            <a:custGeom>
              <a:avLst/>
              <a:gdLst/>
              <a:ahLst/>
              <a:cxnLst/>
              <a:rect l="l" t="t" r="r" b="b"/>
              <a:pathLst>
                <a:path w="174" h="2905" extrusionOk="0">
                  <a:moveTo>
                    <a:pt x="174" y="1"/>
                  </a:moveTo>
                  <a:lnTo>
                    <a:pt x="0" y="10"/>
                  </a:lnTo>
                  <a:lnTo>
                    <a:pt x="0" y="2904"/>
                  </a:lnTo>
                  <a:cubicBezTo>
                    <a:pt x="58" y="2894"/>
                    <a:pt x="116" y="2875"/>
                    <a:pt x="174" y="2856"/>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51"/>
            <p:cNvSpPr/>
            <p:nvPr/>
          </p:nvSpPr>
          <p:spPr>
            <a:xfrm>
              <a:off x="1774611" y="3556734"/>
              <a:ext cx="9504" cy="143107"/>
            </a:xfrm>
            <a:custGeom>
              <a:avLst/>
              <a:gdLst/>
              <a:ahLst/>
              <a:cxnLst/>
              <a:rect l="l" t="t" r="r" b="b"/>
              <a:pathLst>
                <a:path w="175" h="2635" extrusionOk="0">
                  <a:moveTo>
                    <a:pt x="0" y="1"/>
                  </a:moveTo>
                  <a:lnTo>
                    <a:pt x="0" y="2634"/>
                  </a:lnTo>
                  <a:cubicBezTo>
                    <a:pt x="58" y="2605"/>
                    <a:pt x="116" y="2586"/>
                    <a:pt x="174" y="2557"/>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51"/>
            <p:cNvSpPr/>
            <p:nvPr/>
          </p:nvSpPr>
          <p:spPr>
            <a:xfrm>
              <a:off x="1820175" y="3556734"/>
              <a:ext cx="9504" cy="118993"/>
            </a:xfrm>
            <a:custGeom>
              <a:avLst/>
              <a:gdLst/>
              <a:ahLst/>
              <a:cxnLst/>
              <a:rect l="l" t="t" r="r" b="b"/>
              <a:pathLst>
                <a:path w="175" h="2191" extrusionOk="0">
                  <a:moveTo>
                    <a:pt x="1" y="1"/>
                  </a:moveTo>
                  <a:lnTo>
                    <a:pt x="1" y="2190"/>
                  </a:lnTo>
                  <a:cubicBezTo>
                    <a:pt x="68" y="2152"/>
                    <a:pt x="126" y="2103"/>
                    <a:pt x="174" y="2055"/>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51"/>
            <p:cNvSpPr/>
            <p:nvPr/>
          </p:nvSpPr>
          <p:spPr>
            <a:xfrm>
              <a:off x="1159570" y="3459793"/>
              <a:ext cx="688434" cy="196005"/>
            </a:xfrm>
            <a:custGeom>
              <a:avLst/>
              <a:gdLst/>
              <a:ahLst/>
              <a:cxnLst/>
              <a:rect l="l" t="t" r="r" b="b"/>
              <a:pathLst>
                <a:path w="12676" h="3609" extrusionOk="0">
                  <a:moveTo>
                    <a:pt x="6338" y="1"/>
                  </a:moveTo>
                  <a:cubicBezTo>
                    <a:pt x="2914" y="1"/>
                    <a:pt x="126" y="773"/>
                    <a:pt x="0" y="1737"/>
                  </a:cubicBezTo>
                  <a:cubicBezTo>
                    <a:pt x="0" y="1757"/>
                    <a:pt x="0" y="1786"/>
                    <a:pt x="0" y="1805"/>
                  </a:cubicBezTo>
                  <a:cubicBezTo>
                    <a:pt x="0" y="2046"/>
                    <a:pt x="174" y="2278"/>
                    <a:pt x="483" y="2490"/>
                  </a:cubicBezTo>
                  <a:cubicBezTo>
                    <a:pt x="531" y="2528"/>
                    <a:pt x="589" y="2557"/>
                    <a:pt x="647" y="2596"/>
                  </a:cubicBezTo>
                  <a:cubicBezTo>
                    <a:pt x="936" y="2769"/>
                    <a:pt x="1332" y="2924"/>
                    <a:pt x="1795" y="3059"/>
                  </a:cubicBezTo>
                  <a:cubicBezTo>
                    <a:pt x="1901" y="3088"/>
                    <a:pt x="2016" y="3117"/>
                    <a:pt x="2123" y="3146"/>
                  </a:cubicBezTo>
                  <a:cubicBezTo>
                    <a:pt x="2499" y="3242"/>
                    <a:pt x="2904" y="3329"/>
                    <a:pt x="3348" y="3397"/>
                  </a:cubicBezTo>
                  <a:cubicBezTo>
                    <a:pt x="3849" y="3464"/>
                    <a:pt x="4380" y="3522"/>
                    <a:pt x="4949" y="3560"/>
                  </a:cubicBezTo>
                  <a:cubicBezTo>
                    <a:pt x="5393" y="3589"/>
                    <a:pt x="5856" y="3609"/>
                    <a:pt x="6338" y="3609"/>
                  </a:cubicBezTo>
                  <a:cubicBezTo>
                    <a:pt x="9840" y="3609"/>
                    <a:pt x="12676" y="2798"/>
                    <a:pt x="12676" y="1805"/>
                  </a:cubicBezTo>
                  <a:cubicBezTo>
                    <a:pt x="12676" y="1786"/>
                    <a:pt x="12676" y="1757"/>
                    <a:pt x="12666" y="1737"/>
                  </a:cubicBezTo>
                  <a:cubicBezTo>
                    <a:pt x="12657" y="1622"/>
                    <a:pt x="12599" y="1506"/>
                    <a:pt x="12512" y="1390"/>
                  </a:cubicBezTo>
                  <a:cubicBezTo>
                    <a:pt x="12387" y="1245"/>
                    <a:pt x="12194" y="1101"/>
                    <a:pt x="11943" y="966"/>
                  </a:cubicBezTo>
                  <a:cubicBezTo>
                    <a:pt x="11692" y="831"/>
                    <a:pt x="11393" y="715"/>
                    <a:pt x="11046" y="599"/>
                  </a:cubicBezTo>
                  <a:cubicBezTo>
                    <a:pt x="10949" y="570"/>
                    <a:pt x="10853" y="541"/>
                    <a:pt x="10747" y="512"/>
                  </a:cubicBezTo>
                  <a:cubicBezTo>
                    <a:pt x="10274" y="387"/>
                    <a:pt x="9734" y="271"/>
                    <a:pt x="9136" y="194"/>
                  </a:cubicBezTo>
                  <a:cubicBezTo>
                    <a:pt x="9001" y="175"/>
                    <a:pt x="8856" y="155"/>
                    <a:pt x="8721" y="136"/>
                  </a:cubicBezTo>
                  <a:cubicBezTo>
                    <a:pt x="7978" y="49"/>
                    <a:pt x="7177" y="1"/>
                    <a:pt x="63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51"/>
            <p:cNvSpPr/>
            <p:nvPr/>
          </p:nvSpPr>
          <p:spPr>
            <a:xfrm>
              <a:off x="1185747" y="3588668"/>
              <a:ext cx="34107" cy="12111"/>
            </a:xfrm>
            <a:custGeom>
              <a:avLst/>
              <a:gdLst/>
              <a:ahLst/>
              <a:cxnLst/>
              <a:rect l="l" t="t" r="r" b="b"/>
              <a:pathLst>
                <a:path w="628" h="223" extrusionOk="0">
                  <a:moveTo>
                    <a:pt x="406" y="1"/>
                  </a:moveTo>
                  <a:lnTo>
                    <a:pt x="1" y="117"/>
                  </a:lnTo>
                  <a:cubicBezTo>
                    <a:pt x="20" y="136"/>
                    <a:pt x="49" y="155"/>
                    <a:pt x="87" y="175"/>
                  </a:cubicBezTo>
                  <a:cubicBezTo>
                    <a:pt x="107" y="194"/>
                    <a:pt x="136" y="204"/>
                    <a:pt x="165" y="223"/>
                  </a:cubicBezTo>
                  <a:lnTo>
                    <a:pt x="628" y="88"/>
                  </a:lnTo>
                  <a:cubicBezTo>
                    <a:pt x="618" y="88"/>
                    <a:pt x="618" y="88"/>
                    <a:pt x="608" y="78"/>
                  </a:cubicBezTo>
                  <a:cubicBezTo>
                    <a:pt x="551" y="59"/>
                    <a:pt x="493" y="40"/>
                    <a:pt x="435" y="11"/>
                  </a:cubicBezTo>
                  <a:cubicBezTo>
                    <a:pt x="425" y="11"/>
                    <a:pt x="415" y="1"/>
                    <a:pt x="4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51"/>
            <p:cNvSpPr/>
            <p:nvPr/>
          </p:nvSpPr>
          <p:spPr>
            <a:xfrm>
              <a:off x="1256999" y="3614899"/>
              <a:ext cx="60284" cy="15750"/>
            </a:xfrm>
            <a:custGeom>
              <a:avLst/>
              <a:gdLst/>
              <a:ahLst/>
              <a:cxnLst/>
              <a:rect l="l" t="t" r="r" b="b"/>
              <a:pathLst>
                <a:path w="1110" h="290" extrusionOk="0">
                  <a:moveTo>
                    <a:pt x="724" y="0"/>
                  </a:moveTo>
                  <a:lnTo>
                    <a:pt x="1" y="203"/>
                  </a:lnTo>
                  <a:cubicBezTo>
                    <a:pt x="107" y="232"/>
                    <a:pt x="222" y="261"/>
                    <a:pt x="329" y="290"/>
                  </a:cubicBezTo>
                  <a:lnTo>
                    <a:pt x="1110" y="68"/>
                  </a:lnTo>
                  <a:cubicBezTo>
                    <a:pt x="1062" y="68"/>
                    <a:pt x="1023" y="58"/>
                    <a:pt x="975" y="49"/>
                  </a:cubicBezTo>
                  <a:cubicBezTo>
                    <a:pt x="917" y="39"/>
                    <a:pt x="859" y="29"/>
                    <a:pt x="801" y="20"/>
                  </a:cubicBezTo>
                  <a:cubicBezTo>
                    <a:pt x="772" y="10"/>
                    <a:pt x="743" y="10"/>
                    <a:pt x="7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51"/>
            <p:cNvSpPr/>
            <p:nvPr/>
          </p:nvSpPr>
          <p:spPr>
            <a:xfrm>
              <a:off x="1228704" y="3479725"/>
              <a:ext cx="550160" cy="156196"/>
            </a:xfrm>
            <a:custGeom>
              <a:avLst/>
              <a:gdLst/>
              <a:ahLst/>
              <a:cxnLst/>
              <a:rect l="l" t="t" r="r" b="b"/>
              <a:pathLst>
                <a:path w="10130" h="2876" extrusionOk="0">
                  <a:moveTo>
                    <a:pt x="5065" y="1"/>
                  </a:moveTo>
                  <a:cubicBezTo>
                    <a:pt x="2268" y="1"/>
                    <a:pt x="1" y="647"/>
                    <a:pt x="1" y="1438"/>
                  </a:cubicBezTo>
                  <a:cubicBezTo>
                    <a:pt x="1" y="1457"/>
                    <a:pt x="1" y="1486"/>
                    <a:pt x="1" y="1505"/>
                  </a:cubicBezTo>
                  <a:cubicBezTo>
                    <a:pt x="126" y="2267"/>
                    <a:pt x="2345" y="2875"/>
                    <a:pt x="5065" y="2875"/>
                  </a:cubicBezTo>
                  <a:cubicBezTo>
                    <a:pt x="7776" y="2875"/>
                    <a:pt x="10004" y="2267"/>
                    <a:pt x="10120" y="1505"/>
                  </a:cubicBezTo>
                  <a:cubicBezTo>
                    <a:pt x="10130" y="1486"/>
                    <a:pt x="10130" y="1457"/>
                    <a:pt x="10130" y="1438"/>
                  </a:cubicBezTo>
                  <a:cubicBezTo>
                    <a:pt x="10130" y="647"/>
                    <a:pt x="7853" y="1"/>
                    <a:pt x="5065" y="1"/>
                  </a:cubicBezTo>
                  <a:close/>
                </a:path>
              </a:pathLst>
            </a:custGeom>
            <a:solidFill>
              <a:srgbClr val="407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51"/>
            <p:cNvSpPr/>
            <p:nvPr/>
          </p:nvSpPr>
          <p:spPr>
            <a:xfrm>
              <a:off x="1228704" y="3487056"/>
              <a:ext cx="549617" cy="148864"/>
            </a:xfrm>
            <a:custGeom>
              <a:avLst/>
              <a:gdLst/>
              <a:ahLst/>
              <a:cxnLst/>
              <a:rect l="l" t="t" r="r" b="b"/>
              <a:pathLst>
                <a:path w="10120" h="2741" extrusionOk="0">
                  <a:moveTo>
                    <a:pt x="5065" y="1"/>
                  </a:moveTo>
                  <a:cubicBezTo>
                    <a:pt x="2345" y="1"/>
                    <a:pt x="126" y="608"/>
                    <a:pt x="1" y="1370"/>
                  </a:cubicBezTo>
                  <a:cubicBezTo>
                    <a:pt x="20" y="1476"/>
                    <a:pt x="87" y="1592"/>
                    <a:pt x="194" y="1698"/>
                  </a:cubicBezTo>
                  <a:cubicBezTo>
                    <a:pt x="232" y="1737"/>
                    <a:pt x="280" y="1785"/>
                    <a:pt x="338" y="1824"/>
                  </a:cubicBezTo>
                  <a:cubicBezTo>
                    <a:pt x="589" y="1997"/>
                    <a:pt x="946" y="2161"/>
                    <a:pt x="1399" y="2296"/>
                  </a:cubicBezTo>
                  <a:cubicBezTo>
                    <a:pt x="1506" y="2325"/>
                    <a:pt x="1602" y="2354"/>
                    <a:pt x="1718" y="2383"/>
                  </a:cubicBezTo>
                  <a:cubicBezTo>
                    <a:pt x="2142" y="2489"/>
                    <a:pt x="2634" y="2576"/>
                    <a:pt x="3165" y="2634"/>
                  </a:cubicBezTo>
                  <a:cubicBezTo>
                    <a:pt x="3695" y="2702"/>
                    <a:pt x="4274" y="2731"/>
                    <a:pt x="4882" y="2740"/>
                  </a:cubicBezTo>
                  <a:lnTo>
                    <a:pt x="5065" y="2740"/>
                  </a:lnTo>
                  <a:cubicBezTo>
                    <a:pt x="7776" y="2740"/>
                    <a:pt x="10004" y="2132"/>
                    <a:pt x="10120" y="1370"/>
                  </a:cubicBezTo>
                  <a:cubicBezTo>
                    <a:pt x="10120" y="1332"/>
                    <a:pt x="10110" y="1293"/>
                    <a:pt x="10091" y="1264"/>
                  </a:cubicBezTo>
                  <a:cubicBezTo>
                    <a:pt x="10023" y="1100"/>
                    <a:pt x="9859" y="946"/>
                    <a:pt x="9618" y="801"/>
                  </a:cubicBezTo>
                  <a:cubicBezTo>
                    <a:pt x="9367" y="657"/>
                    <a:pt x="9030" y="531"/>
                    <a:pt x="8634" y="415"/>
                  </a:cubicBezTo>
                  <a:cubicBezTo>
                    <a:pt x="8538" y="386"/>
                    <a:pt x="8422" y="357"/>
                    <a:pt x="8316" y="329"/>
                  </a:cubicBezTo>
                  <a:cubicBezTo>
                    <a:pt x="7805" y="213"/>
                    <a:pt x="7207" y="116"/>
                    <a:pt x="6560" y="58"/>
                  </a:cubicBezTo>
                  <a:cubicBezTo>
                    <a:pt x="6396" y="49"/>
                    <a:pt x="6232" y="29"/>
                    <a:pt x="6068" y="20"/>
                  </a:cubicBezTo>
                  <a:cubicBezTo>
                    <a:pt x="5740" y="10"/>
                    <a:pt x="5403" y="1"/>
                    <a:pt x="5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51"/>
            <p:cNvSpPr/>
            <p:nvPr/>
          </p:nvSpPr>
          <p:spPr>
            <a:xfrm>
              <a:off x="1400536" y="3629562"/>
              <a:ext cx="105361" cy="6354"/>
            </a:xfrm>
            <a:custGeom>
              <a:avLst/>
              <a:gdLst/>
              <a:ahLst/>
              <a:cxnLst/>
              <a:rect l="l" t="t" r="r" b="b"/>
              <a:pathLst>
                <a:path w="1940" h="117" extrusionOk="0">
                  <a:moveTo>
                    <a:pt x="49" y="0"/>
                  </a:moveTo>
                  <a:lnTo>
                    <a:pt x="1" y="10"/>
                  </a:lnTo>
                  <a:cubicBezTo>
                    <a:pt x="531" y="78"/>
                    <a:pt x="1110" y="107"/>
                    <a:pt x="1718" y="116"/>
                  </a:cubicBezTo>
                  <a:lnTo>
                    <a:pt x="1940" y="49"/>
                  </a:lnTo>
                  <a:lnTo>
                    <a:pt x="1940" y="49"/>
                  </a:lnTo>
                  <a:cubicBezTo>
                    <a:pt x="1863" y="58"/>
                    <a:pt x="1785" y="58"/>
                    <a:pt x="1699" y="58"/>
                  </a:cubicBezTo>
                  <a:lnTo>
                    <a:pt x="1525" y="58"/>
                  </a:lnTo>
                  <a:cubicBezTo>
                    <a:pt x="1303" y="58"/>
                    <a:pt x="1081" y="49"/>
                    <a:pt x="859" y="39"/>
                  </a:cubicBezTo>
                  <a:lnTo>
                    <a:pt x="686" y="39"/>
                  </a:lnTo>
                  <a:cubicBezTo>
                    <a:pt x="522" y="29"/>
                    <a:pt x="358" y="20"/>
                    <a:pt x="194" y="10"/>
                  </a:cubicBezTo>
                  <a:cubicBezTo>
                    <a:pt x="145" y="10"/>
                    <a:pt x="97" y="0"/>
                    <a:pt x="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51"/>
            <p:cNvSpPr/>
            <p:nvPr/>
          </p:nvSpPr>
          <p:spPr>
            <a:xfrm>
              <a:off x="1377998" y="3505413"/>
              <a:ext cx="259928" cy="109543"/>
            </a:xfrm>
            <a:custGeom>
              <a:avLst/>
              <a:gdLst/>
              <a:ahLst/>
              <a:cxnLst/>
              <a:rect l="l" t="t" r="r" b="b"/>
              <a:pathLst>
                <a:path w="4786" h="2017" extrusionOk="0">
                  <a:moveTo>
                    <a:pt x="1950" y="0"/>
                  </a:moveTo>
                  <a:lnTo>
                    <a:pt x="1950" y="232"/>
                  </a:lnTo>
                  <a:cubicBezTo>
                    <a:pt x="705" y="280"/>
                    <a:pt x="88" y="483"/>
                    <a:pt x="88" y="724"/>
                  </a:cubicBezTo>
                  <a:cubicBezTo>
                    <a:pt x="88" y="1293"/>
                    <a:pt x="3020" y="1138"/>
                    <a:pt x="3020" y="1322"/>
                  </a:cubicBezTo>
                  <a:cubicBezTo>
                    <a:pt x="3020" y="1380"/>
                    <a:pt x="2837" y="1409"/>
                    <a:pt x="2326" y="1409"/>
                  </a:cubicBezTo>
                  <a:cubicBezTo>
                    <a:pt x="1747" y="1409"/>
                    <a:pt x="1081" y="1351"/>
                    <a:pt x="580" y="1274"/>
                  </a:cubicBezTo>
                  <a:lnTo>
                    <a:pt x="1" y="1640"/>
                  </a:lnTo>
                  <a:cubicBezTo>
                    <a:pt x="454" y="1717"/>
                    <a:pt x="1187" y="1775"/>
                    <a:pt x="1950" y="1794"/>
                  </a:cubicBezTo>
                  <a:lnTo>
                    <a:pt x="1950" y="2016"/>
                  </a:lnTo>
                  <a:lnTo>
                    <a:pt x="3020" y="2016"/>
                  </a:lnTo>
                  <a:lnTo>
                    <a:pt x="3020" y="1785"/>
                  </a:lnTo>
                  <a:cubicBezTo>
                    <a:pt x="4197" y="1727"/>
                    <a:pt x="4786" y="1524"/>
                    <a:pt x="4786" y="1283"/>
                  </a:cubicBezTo>
                  <a:cubicBezTo>
                    <a:pt x="4786" y="733"/>
                    <a:pt x="1853" y="888"/>
                    <a:pt x="1853" y="704"/>
                  </a:cubicBezTo>
                  <a:cubicBezTo>
                    <a:pt x="1853" y="646"/>
                    <a:pt x="2017" y="608"/>
                    <a:pt x="2538" y="608"/>
                  </a:cubicBezTo>
                  <a:cubicBezTo>
                    <a:pt x="3001" y="608"/>
                    <a:pt x="3493" y="646"/>
                    <a:pt x="4024" y="724"/>
                  </a:cubicBezTo>
                  <a:lnTo>
                    <a:pt x="4554" y="347"/>
                  </a:lnTo>
                  <a:cubicBezTo>
                    <a:pt x="4130" y="280"/>
                    <a:pt x="3580" y="241"/>
                    <a:pt x="3020" y="222"/>
                  </a:cubicBezTo>
                  <a:lnTo>
                    <a:pt x="3020" y="0"/>
                  </a:lnTo>
                  <a:close/>
                </a:path>
              </a:pathLst>
            </a:custGeom>
            <a:solidFill>
              <a:srgbClr val="407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51"/>
            <p:cNvSpPr/>
            <p:nvPr/>
          </p:nvSpPr>
          <p:spPr>
            <a:xfrm>
              <a:off x="1376477" y="3500688"/>
              <a:ext cx="259873" cy="110086"/>
            </a:xfrm>
            <a:custGeom>
              <a:avLst/>
              <a:gdLst/>
              <a:ahLst/>
              <a:cxnLst/>
              <a:rect l="l" t="t" r="r" b="b"/>
              <a:pathLst>
                <a:path w="4785" h="2027" extrusionOk="0">
                  <a:moveTo>
                    <a:pt x="1949" y="0"/>
                  </a:moveTo>
                  <a:lnTo>
                    <a:pt x="1949" y="242"/>
                  </a:lnTo>
                  <a:cubicBezTo>
                    <a:pt x="704" y="290"/>
                    <a:pt x="77" y="492"/>
                    <a:pt x="77" y="733"/>
                  </a:cubicBezTo>
                  <a:cubicBezTo>
                    <a:pt x="77" y="1293"/>
                    <a:pt x="3019" y="1148"/>
                    <a:pt x="3019" y="1332"/>
                  </a:cubicBezTo>
                  <a:cubicBezTo>
                    <a:pt x="3019" y="1389"/>
                    <a:pt x="2836" y="1418"/>
                    <a:pt x="2325" y="1418"/>
                  </a:cubicBezTo>
                  <a:cubicBezTo>
                    <a:pt x="1746" y="1418"/>
                    <a:pt x="1071" y="1361"/>
                    <a:pt x="579" y="1274"/>
                  </a:cubicBezTo>
                  <a:lnTo>
                    <a:pt x="0" y="1650"/>
                  </a:lnTo>
                  <a:cubicBezTo>
                    <a:pt x="453" y="1727"/>
                    <a:pt x="1187" y="1785"/>
                    <a:pt x="1949" y="1795"/>
                  </a:cubicBezTo>
                  <a:lnTo>
                    <a:pt x="1949" y="2026"/>
                  </a:lnTo>
                  <a:lnTo>
                    <a:pt x="3019" y="2026"/>
                  </a:lnTo>
                  <a:lnTo>
                    <a:pt x="3019" y="1785"/>
                  </a:lnTo>
                  <a:cubicBezTo>
                    <a:pt x="4187" y="1727"/>
                    <a:pt x="4785" y="1525"/>
                    <a:pt x="4785" y="1293"/>
                  </a:cubicBezTo>
                  <a:cubicBezTo>
                    <a:pt x="4785" y="743"/>
                    <a:pt x="1852" y="888"/>
                    <a:pt x="1852" y="714"/>
                  </a:cubicBezTo>
                  <a:cubicBezTo>
                    <a:pt x="1852" y="656"/>
                    <a:pt x="2016" y="618"/>
                    <a:pt x="2537" y="618"/>
                  </a:cubicBezTo>
                  <a:cubicBezTo>
                    <a:pt x="3000" y="618"/>
                    <a:pt x="3492" y="647"/>
                    <a:pt x="4013" y="724"/>
                  </a:cubicBezTo>
                  <a:lnTo>
                    <a:pt x="4553" y="357"/>
                  </a:lnTo>
                  <a:cubicBezTo>
                    <a:pt x="4119" y="290"/>
                    <a:pt x="3579" y="251"/>
                    <a:pt x="3019" y="232"/>
                  </a:cubicBezTo>
                  <a:lnTo>
                    <a:pt x="3019" y="0"/>
                  </a:lnTo>
                  <a:close/>
                </a:path>
              </a:pathLst>
            </a:custGeom>
            <a:solidFill>
              <a:srgbClr val="70C0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51"/>
            <p:cNvSpPr/>
            <p:nvPr/>
          </p:nvSpPr>
          <p:spPr>
            <a:xfrm>
              <a:off x="1142246" y="3448823"/>
              <a:ext cx="688488" cy="183948"/>
            </a:xfrm>
            <a:custGeom>
              <a:avLst/>
              <a:gdLst/>
              <a:ahLst/>
              <a:cxnLst/>
              <a:rect l="l" t="t" r="r" b="b"/>
              <a:pathLst>
                <a:path w="12677" h="3387" extrusionOk="0">
                  <a:moveTo>
                    <a:pt x="12175" y="0"/>
                  </a:moveTo>
                  <a:lnTo>
                    <a:pt x="11509" y="10"/>
                  </a:lnTo>
                  <a:lnTo>
                    <a:pt x="5442" y="10"/>
                  </a:lnTo>
                  <a:lnTo>
                    <a:pt x="4776" y="20"/>
                  </a:lnTo>
                  <a:lnTo>
                    <a:pt x="1" y="20"/>
                  </a:lnTo>
                  <a:lnTo>
                    <a:pt x="1" y="1380"/>
                  </a:lnTo>
                  <a:cubicBezTo>
                    <a:pt x="1" y="1389"/>
                    <a:pt x="1" y="1409"/>
                    <a:pt x="1" y="1428"/>
                  </a:cubicBezTo>
                  <a:cubicBezTo>
                    <a:pt x="1" y="1669"/>
                    <a:pt x="136" y="1891"/>
                    <a:pt x="397" y="2103"/>
                  </a:cubicBezTo>
                  <a:cubicBezTo>
                    <a:pt x="416" y="2132"/>
                    <a:pt x="454" y="2152"/>
                    <a:pt x="483" y="2171"/>
                  </a:cubicBezTo>
                  <a:cubicBezTo>
                    <a:pt x="512" y="2200"/>
                    <a:pt x="541" y="2219"/>
                    <a:pt x="570" y="2238"/>
                  </a:cubicBezTo>
                  <a:cubicBezTo>
                    <a:pt x="589" y="2258"/>
                    <a:pt x="618" y="2267"/>
                    <a:pt x="647" y="2287"/>
                  </a:cubicBezTo>
                  <a:cubicBezTo>
                    <a:pt x="811" y="2393"/>
                    <a:pt x="1014" y="2489"/>
                    <a:pt x="1236" y="2586"/>
                  </a:cubicBezTo>
                  <a:cubicBezTo>
                    <a:pt x="1294" y="2615"/>
                    <a:pt x="1352" y="2634"/>
                    <a:pt x="1409" y="2653"/>
                  </a:cubicBezTo>
                  <a:cubicBezTo>
                    <a:pt x="1535" y="2701"/>
                    <a:pt x="1660" y="2750"/>
                    <a:pt x="1795" y="2788"/>
                  </a:cubicBezTo>
                  <a:cubicBezTo>
                    <a:pt x="1892" y="2817"/>
                    <a:pt x="1979" y="2846"/>
                    <a:pt x="2075" y="2875"/>
                  </a:cubicBezTo>
                  <a:cubicBezTo>
                    <a:pt x="2094" y="2875"/>
                    <a:pt x="2114" y="2885"/>
                    <a:pt x="2123" y="2885"/>
                  </a:cubicBezTo>
                  <a:cubicBezTo>
                    <a:pt x="2171" y="2904"/>
                    <a:pt x="2210" y="2914"/>
                    <a:pt x="2249" y="2923"/>
                  </a:cubicBezTo>
                  <a:cubicBezTo>
                    <a:pt x="2461" y="2981"/>
                    <a:pt x="2683" y="3029"/>
                    <a:pt x="2914" y="3078"/>
                  </a:cubicBezTo>
                  <a:cubicBezTo>
                    <a:pt x="2972" y="3087"/>
                    <a:pt x="3030" y="3097"/>
                    <a:pt x="3088" y="3107"/>
                  </a:cubicBezTo>
                  <a:cubicBezTo>
                    <a:pt x="3175" y="3126"/>
                    <a:pt x="3262" y="3135"/>
                    <a:pt x="3348" y="3155"/>
                  </a:cubicBezTo>
                  <a:cubicBezTo>
                    <a:pt x="3483" y="3174"/>
                    <a:pt x="3618" y="3193"/>
                    <a:pt x="3754" y="3213"/>
                  </a:cubicBezTo>
                  <a:cubicBezTo>
                    <a:pt x="3811" y="3222"/>
                    <a:pt x="3879" y="3232"/>
                    <a:pt x="3937" y="3242"/>
                  </a:cubicBezTo>
                  <a:cubicBezTo>
                    <a:pt x="4149" y="3261"/>
                    <a:pt x="4371" y="3290"/>
                    <a:pt x="4602" y="3309"/>
                  </a:cubicBezTo>
                  <a:cubicBezTo>
                    <a:pt x="4660" y="3319"/>
                    <a:pt x="4718" y="3319"/>
                    <a:pt x="4776" y="3328"/>
                  </a:cubicBezTo>
                  <a:cubicBezTo>
                    <a:pt x="4834" y="3328"/>
                    <a:pt x="4892" y="3328"/>
                    <a:pt x="4950" y="3338"/>
                  </a:cubicBezTo>
                  <a:cubicBezTo>
                    <a:pt x="5114" y="3348"/>
                    <a:pt x="5278" y="3357"/>
                    <a:pt x="5442" y="3367"/>
                  </a:cubicBezTo>
                  <a:lnTo>
                    <a:pt x="5615" y="3367"/>
                  </a:lnTo>
                  <a:cubicBezTo>
                    <a:pt x="5837" y="3377"/>
                    <a:pt x="6059" y="3386"/>
                    <a:pt x="6281" y="3386"/>
                  </a:cubicBezTo>
                  <a:lnTo>
                    <a:pt x="6455" y="3386"/>
                  </a:lnTo>
                  <a:cubicBezTo>
                    <a:pt x="6686" y="3386"/>
                    <a:pt x="6908" y="3377"/>
                    <a:pt x="7120" y="3367"/>
                  </a:cubicBezTo>
                  <a:cubicBezTo>
                    <a:pt x="7178" y="3367"/>
                    <a:pt x="7236" y="3367"/>
                    <a:pt x="7294" y="3357"/>
                  </a:cubicBezTo>
                  <a:cubicBezTo>
                    <a:pt x="7525" y="3348"/>
                    <a:pt x="7747" y="3338"/>
                    <a:pt x="7959" y="3319"/>
                  </a:cubicBezTo>
                  <a:cubicBezTo>
                    <a:pt x="8027" y="3319"/>
                    <a:pt x="8085" y="3309"/>
                    <a:pt x="8143" y="3299"/>
                  </a:cubicBezTo>
                  <a:cubicBezTo>
                    <a:pt x="8365" y="3280"/>
                    <a:pt x="8586" y="3261"/>
                    <a:pt x="8808" y="3232"/>
                  </a:cubicBezTo>
                  <a:cubicBezTo>
                    <a:pt x="8866" y="3222"/>
                    <a:pt x="8924" y="3213"/>
                    <a:pt x="8982" y="3203"/>
                  </a:cubicBezTo>
                  <a:cubicBezTo>
                    <a:pt x="9213" y="3174"/>
                    <a:pt x="9435" y="3135"/>
                    <a:pt x="9648" y="3097"/>
                  </a:cubicBezTo>
                  <a:cubicBezTo>
                    <a:pt x="9705" y="3087"/>
                    <a:pt x="9763" y="3078"/>
                    <a:pt x="9821" y="3058"/>
                  </a:cubicBezTo>
                  <a:cubicBezTo>
                    <a:pt x="10053" y="3020"/>
                    <a:pt x="10275" y="2962"/>
                    <a:pt x="10487" y="2904"/>
                  </a:cubicBezTo>
                  <a:cubicBezTo>
                    <a:pt x="10545" y="2894"/>
                    <a:pt x="10603" y="2875"/>
                    <a:pt x="10660" y="2856"/>
                  </a:cubicBezTo>
                  <a:cubicBezTo>
                    <a:pt x="10902" y="2788"/>
                    <a:pt x="11123" y="2711"/>
                    <a:pt x="11326" y="2634"/>
                  </a:cubicBezTo>
                  <a:cubicBezTo>
                    <a:pt x="11394" y="2615"/>
                    <a:pt x="11451" y="2586"/>
                    <a:pt x="11509" y="2566"/>
                  </a:cubicBezTo>
                  <a:cubicBezTo>
                    <a:pt x="11770" y="2451"/>
                    <a:pt x="11992" y="2325"/>
                    <a:pt x="12175" y="2200"/>
                  </a:cubicBezTo>
                  <a:cubicBezTo>
                    <a:pt x="12233" y="2152"/>
                    <a:pt x="12291" y="2103"/>
                    <a:pt x="12349" y="2055"/>
                  </a:cubicBezTo>
                  <a:cubicBezTo>
                    <a:pt x="12561" y="1852"/>
                    <a:pt x="12677" y="1650"/>
                    <a:pt x="12677" y="1428"/>
                  </a:cubicBezTo>
                  <a:lnTo>
                    <a:pt x="12677" y="1409"/>
                  </a:lnTo>
                  <a:lnTo>
                    <a:pt x="12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51"/>
            <p:cNvSpPr/>
            <p:nvPr/>
          </p:nvSpPr>
          <p:spPr>
            <a:xfrm>
              <a:off x="1163752" y="3449855"/>
              <a:ext cx="9504" cy="120568"/>
            </a:xfrm>
            <a:custGeom>
              <a:avLst/>
              <a:gdLst/>
              <a:ahLst/>
              <a:cxnLst/>
              <a:rect l="l" t="t" r="r" b="b"/>
              <a:pathLst>
                <a:path w="175" h="2220" extrusionOk="0">
                  <a:moveTo>
                    <a:pt x="1" y="1"/>
                  </a:moveTo>
                  <a:lnTo>
                    <a:pt x="1" y="2084"/>
                  </a:lnTo>
                  <a:cubicBezTo>
                    <a:pt x="20" y="2113"/>
                    <a:pt x="58" y="2133"/>
                    <a:pt x="87" y="2152"/>
                  </a:cubicBezTo>
                  <a:cubicBezTo>
                    <a:pt x="116" y="2181"/>
                    <a:pt x="145" y="2200"/>
                    <a:pt x="174" y="2219"/>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51"/>
            <p:cNvSpPr/>
            <p:nvPr/>
          </p:nvSpPr>
          <p:spPr>
            <a:xfrm>
              <a:off x="1209316" y="3449855"/>
              <a:ext cx="9504" cy="143107"/>
            </a:xfrm>
            <a:custGeom>
              <a:avLst/>
              <a:gdLst/>
              <a:ahLst/>
              <a:cxnLst/>
              <a:rect l="l" t="t" r="r" b="b"/>
              <a:pathLst>
                <a:path w="175" h="2635" extrusionOk="0">
                  <a:moveTo>
                    <a:pt x="1" y="1"/>
                  </a:moveTo>
                  <a:lnTo>
                    <a:pt x="1" y="2567"/>
                  </a:lnTo>
                  <a:cubicBezTo>
                    <a:pt x="59" y="2596"/>
                    <a:pt x="117" y="2615"/>
                    <a:pt x="174" y="2634"/>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51"/>
            <p:cNvSpPr/>
            <p:nvPr/>
          </p:nvSpPr>
          <p:spPr>
            <a:xfrm>
              <a:off x="1254935" y="3449855"/>
              <a:ext cx="9450" cy="157771"/>
            </a:xfrm>
            <a:custGeom>
              <a:avLst/>
              <a:gdLst/>
              <a:ahLst/>
              <a:cxnLst/>
              <a:rect l="l" t="t" r="r" b="b"/>
              <a:pathLst>
                <a:path w="174" h="2905" extrusionOk="0">
                  <a:moveTo>
                    <a:pt x="0" y="1"/>
                  </a:moveTo>
                  <a:lnTo>
                    <a:pt x="0" y="2856"/>
                  </a:lnTo>
                  <a:cubicBezTo>
                    <a:pt x="19" y="2856"/>
                    <a:pt x="39" y="2866"/>
                    <a:pt x="48" y="2866"/>
                  </a:cubicBezTo>
                  <a:cubicBezTo>
                    <a:pt x="96" y="2885"/>
                    <a:pt x="135" y="2895"/>
                    <a:pt x="174" y="2904"/>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51"/>
            <p:cNvSpPr/>
            <p:nvPr/>
          </p:nvSpPr>
          <p:spPr>
            <a:xfrm>
              <a:off x="1300500" y="3449855"/>
              <a:ext cx="9450" cy="167709"/>
            </a:xfrm>
            <a:custGeom>
              <a:avLst/>
              <a:gdLst/>
              <a:ahLst/>
              <a:cxnLst/>
              <a:rect l="l" t="t" r="r" b="b"/>
              <a:pathLst>
                <a:path w="174" h="3088" extrusionOk="0">
                  <a:moveTo>
                    <a:pt x="0" y="1"/>
                  </a:moveTo>
                  <a:lnTo>
                    <a:pt x="0" y="3059"/>
                  </a:lnTo>
                  <a:cubicBezTo>
                    <a:pt x="58" y="3068"/>
                    <a:pt x="116" y="3078"/>
                    <a:pt x="174" y="3088"/>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51"/>
            <p:cNvSpPr/>
            <p:nvPr/>
          </p:nvSpPr>
          <p:spPr>
            <a:xfrm>
              <a:off x="1346064" y="3449855"/>
              <a:ext cx="9993" cy="175041"/>
            </a:xfrm>
            <a:custGeom>
              <a:avLst/>
              <a:gdLst/>
              <a:ahLst/>
              <a:cxnLst/>
              <a:rect l="l" t="t" r="r" b="b"/>
              <a:pathLst>
                <a:path w="184" h="3223" extrusionOk="0">
                  <a:moveTo>
                    <a:pt x="1" y="1"/>
                  </a:moveTo>
                  <a:lnTo>
                    <a:pt x="1" y="3194"/>
                  </a:lnTo>
                  <a:cubicBezTo>
                    <a:pt x="58" y="3203"/>
                    <a:pt x="126" y="3213"/>
                    <a:pt x="184" y="3223"/>
                  </a:cubicBezTo>
                  <a:lnTo>
                    <a:pt x="1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51"/>
            <p:cNvSpPr/>
            <p:nvPr/>
          </p:nvSpPr>
          <p:spPr>
            <a:xfrm>
              <a:off x="1392172" y="3449855"/>
              <a:ext cx="9504" cy="179766"/>
            </a:xfrm>
            <a:custGeom>
              <a:avLst/>
              <a:gdLst/>
              <a:ahLst/>
              <a:cxnLst/>
              <a:rect l="l" t="t" r="r" b="b"/>
              <a:pathLst>
                <a:path w="175" h="3310" extrusionOk="0">
                  <a:moveTo>
                    <a:pt x="0" y="1"/>
                  </a:moveTo>
                  <a:lnTo>
                    <a:pt x="0" y="3290"/>
                  </a:lnTo>
                  <a:cubicBezTo>
                    <a:pt x="58" y="3300"/>
                    <a:pt x="116" y="3300"/>
                    <a:pt x="174" y="3309"/>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51"/>
            <p:cNvSpPr/>
            <p:nvPr/>
          </p:nvSpPr>
          <p:spPr>
            <a:xfrm>
              <a:off x="1437737" y="3449366"/>
              <a:ext cx="9504" cy="182319"/>
            </a:xfrm>
            <a:custGeom>
              <a:avLst/>
              <a:gdLst/>
              <a:ahLst/>
              <a:cxnLst/>
              <a:rect l="l" t="t" r="r" b="b"/>
              <a:pathLst>
                <a:path w="175" h="3357" extrusionOk="0">
                  <a:moveTo>
                    <a:pt x="1" y="0"/>
                  </a:moveTo>
                  <a:lnTo>
                    <a:pt x="1" y="3357"/>
                  </a:lnTo>
                  <a:lnTo>
                    <a:pt x="174" y="3357"/>
                  </a:lnTo>
                  <a:lnTo>
                    <a:pt x="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51"/>
            <p:cNvSpPr/>
            <p:nvPr/>
          </p:nvSpPr>
          <p:spPr>
            <a:xfrm>
              <a:off x="1483301" y="3449366"/>
              <a:ext cx="9504" cy="183405"/>
            </a:xfrm>
            <a:custGeom>
              <a:avLst/>
              <a:gdLst/>
              <a:ahLst/>
              <a:cxnLst/>
              <a:rect l="l" t="t" r="r" b="b"/>
              <a:pathLst>
                <a:path w="175" h="3377" extrusionOk="0">
                  <a:moveTo>
                    <a:pt x="1" y="0"/>
                  </a:moveTo>
                  <a:lnTo>
                    <a:pt x="1" y="3376"/>
                  </a:lnTo>
                  <a:lnTo>
                    <a:pt x="175" y="3376"/>
                  </a:lnTo>
                  <a:lnTo>
                    <a:pt x="1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51"/>
            <p:cNvSpPr/>
            <p:nvPr/>
          </p:nvSpPr>
          <p:spPr>
            <a:xfrm>
              <a:off x="1528920" y="3449366"/>
              <a:ext cx="9450" cy="182319"/>
            </a:xfrm>
            <a:custGeom>
              <a:avLst/>
              <a:gdLst/>
              <a:ahLst/>
              <a:cxnLst/>
              <a:rect l="l" t="t" r="r" b="b"/>
              <a:pathLst>
                <a:path w="174" h="3357" extrusionOk="0">
                  <a:moveTo>
                    <a:pt x="0" y="0"/>
                  </a:moveTo>
                  <a:lnTo>
                    <a:pt x="0" y="3357"/>
                  </a:lnTo>
                  <a:cubicBezTo>
                    <a:pt x="58" y="3357"/>
                    <a:pt x="116" y="3357"/>
                    <a:pt x="174" y="3347"/>
                  </a:cubicBezTo>
                  <a:lnTo>
                    <a:pt x="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51"/>
            <p:cNvSpPr/>
            <p:nvPr/>
          </p:nvSpPr>
          <p:spPr>
            <a:xfrm>
              <a:off x="1574485" y="3449366"/>
              <a:ext cx="9993" cy="179712"/>
            </a:xfrm>
            <a:custGeom>
              <a:avLst/>
              <a:gdLst/>
              <a:ahLst/>
              <a:cxnLst/>
              <a:rect l="l" t="t" r="r" b="b"/>
              <a:pathLst>
                <a:path w="184" h="3309" extrusionOk="0">
                  <a:moveTo>
                    <a:pt x="0" y="0"/>
                  </a:moveTo>
                  <a:lnTo>
                    <a:pt x="0" y="3309"/>
                  </a:lnTo>
                  <a:cubicBezTo>
                    <a:pt x="68" y="3309"/>
                    <a:pt x="126" y="3299"/>
                    <a:pt x="184" y="3289"/>
                  </a:cubicBezTo>
                  <a:lnTo>
                    <a:pt x="1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51"/>
            <p:cNvSpPr/>
            <p:nvPr/>
          </p:nvSpPr>
          <p:spPr>
            <a:xfrm>
              <a:off x="1620592" y="3449366"/>
              <a:ext cx="9450" cy="174987"/>
            </a:xfrm>
            <a:custGeom>
              <a:avLst/>
              <a:gdLst/>
              <a:ahLst/>
              <a:cxnLst/>
              <a:rect l="l" t="t" r="r" b="b"/>
              <a:pathLst>
                <a:path w="174" h="3222" extrusionOk="0">
                  <a:moveTo>
                    <a:pt x="0" y="0"/>
                  </a:moveTo>
                  <a:lnTo>
                    <a:pt x="0" y="3222"/>
                  </a:lnTo>
                  <a:cubicBezTo>
                    <a:pt x="58" y="3212"/>
                    <a:pt x="116" y="3203"/>
                    <a:pt x="174" y="3193"/>
                  </a:cubicBezTo>
                  <a:lnTo>
                    <a:pt x="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51"/>
            <p:cNvSpPr/>
            <p:nvPr/>
          </p:nvSpPr>
          <p:spPr>
            <a:xfrm>
              <a:off x="1666157" y="3449366"/>
              <a:ext cx="9504" cy="167655"/>
            </a:xfrm>
            <a:custGeom>
              <a:avLst/>
              <a:gdLst/>
              <a:ahLst/>
              <a:cxnLst/>
              <a:rect l="l" t="t" r="r" b="b"/>
              <a:pathLst>
                <a:path w="175" h="3087" extrusionOk="0">
                  <a:moveTo>
                    <a:pt x="1" y="0"/>
                  </a:moveTo>
                  <a:lnTo>
                    <a:pt x="1" y="3087"/>
                  </a:lnTo>
                  <a:cubicBezTo>
                    <a:pt x="58" y="3077"/>
                    <a:pt x="116" y="3068"/>
                    <a:pt x="174" y="3048"/>
                  </a:cubicBezTo>
                  <a:lnTo>
                    <a:pt x="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51"/>
            <p:cNvSpPr/>
            <p:nvPr/>
          </p:nvSpPr>
          <p:spPr>
            <a:xfrm>
              <a:off x="1711722" y="3449366"/>
              <a:ext cx="9504" cy="157173"/>
            </a:xfrm>
            <a:custGeom>
              <a:avLst/>
              <a:gdLst/>
              <a:ahLst/>
              <a:cxnLst/>
              <a:rect l="l" t="t" r="r" b="b"/>
              <a:pathLst>
                <a:path w="175" h="2894" extrusionOk="0">
                  <a:moveTo>
                    <a:pt x="1" y="0"/>
                  </a:moveTo>
                  <a:lnTo>
                    <a:pt x="1" y="2894"/>
                  </a:lnTo>
                  <a:cubicBezTo>
                    <a:pt x="59" y="2884"/>
                    <a:pt x="117" y="2865"/>
                    <a:pt x="174" y="2846"/>
                  </a:cubicBezTo>
                  <a:lnTo>
                    <a:pt x="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51"/>
            <p:cNvSpPr/>
            <p:nvPr/>
          </p:nvSpPr>
          <p:spPr>
            <a:xfrm>
              <a:off x="1757341" y="3449366"/>
              <a:ext cx="9993" cy="142509"/>
            </a:xfrm>
            <a:custGeom>
              <a:avLst/>
              <a:gdLst/>
              <a:ahLst/>
              <a:cxnLst/>
              <a:rect l="l" t="t" r="r" b="b"/>
              <a:pathLst>
                <a:path w="184" h="2624" extrusionOk="0">
                  <a:moveTo>
                    <a:pt x="0" y="0"/>
                  </a:moveTo>
                  <a:lnTo>
                    <a:pt x="0" y="2624"/>
                  </a:lnTo>
                  <a:cubicBezTo>
                    <a:pt x="68" y="2605"/>
                    <a:pt x="125" y="2576"/>
                    <a:pt x="183" y="2556"/>
                  </a:cubicBezTo>
                  <a:lnTo>
                    <a:pt x="1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51"/>
            <p:cNvSpPr/>
            <p:nvPr/>
          </p:nvSpPr>
          <p:spPr>
            <a:xfrm>
              <a:off x="1803394" y="3448823"/>
              <a:ext cx="9504" cy="119482"/>
            </a:xfrm>
            <a:custGeom>
              <a:avLst/>
              <a:gdLst/>
              <a:ahLst/>
              <a:cxnLst/>
              <a:rect l="l" t="t" r="r" b="b"/>
              <a:pathLst>
                <a:path w="175" h="2200" extrusionOk="0">
                  <a:moveTo>
                    <a:pt x="1" y="0"/>
                  </a:moveTo>
                  <a:lnTo>
                    <a:pt x="1" y="2200"/>
                  </a:lnTo>
                  <a:cubicBezTo>
                    <a:pt x="59" y="2152"/>
                    <a:pt x="117" y="2103"/>
                    <a:pt x="175" y="2055"/>
                  </a:cubicBezTo>
                  <a:lnTo>
                    <a:pt x="1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51"/>
            <p:cNvSpPr/>
            <p:nvPr/>
          </p:nvSpPr>
          <p:spPr>
            <a:xfrm>
              <a:off x="1142246" y="3352425"/>
              <a:ext cx="688488" cy="195462"/>
            </a:xfrm>
            <a:custGeom>
              <a:avLst/>
              <a:gdLst/>
              <a:ahLst/>
              <a:cxnLst/>
              <a:rect l="l" t="t" r="r" b="b"/>
              <a:pathLst>
                <a:path w="12677" h="3599" extrusionOk="0">
                  <a:moveTo>
                    <a:pt x="6339" y="0"/>
                  </a:moveTo>
                  <a:cubicBezTo>
                    <a:pt x="2914" y="0"/>
                    <a:pt x="126" y="762"/>
                    <a:pt x="11" y="1727"/>
                  </a:cubicBezTo>
                  <a:cubicBezTo>
                    <a:pt x="1" y="1746"/>
                    <a:pt x="1" y="1775"/>
                    <a:pt x="1" y="1795"/>
                  </a:cubicBezTo>
                  <a:cubicBezTo>
                    <a:pt x="1" y="2036"/>
                    <a:pt x="175" y="2267"/>
                    <a:pt x="483" y="2480"/>
                  </a:cubicBezTo>
                  <a:cubicBezTo>
                    <a:pt x="532" y="2518"/>
                    <a:pt x="589" y="2557"/>
                    <a:pt x="647" y="2586"/>
                  </a:cubicBezTo>
                  <a:cubicBezTo>
                    <a:pt x="946" y="2759"/>
                    <a:pt x="1332" y="2914"/>
                    <a:pt x="1795" y="3049"/>
                  </a:cubicBezTo>
                  <a:cubicBezTo>
                    <a:pt x="1901" y="3078"/>
                    <a:pt x="2017" y="3116"/>
                    <a:pt x="2133" y="3145"/>
                  </a:cubicBezTo>
                  <a:cubicBezTo>
                    <a:pt x="2499" y="3232"/>
                    <a:pt x="2914" y="3319"/>
                    <a:pt x="3358" y="3386"/>
                  </a:cubicBezTo>
                  <a:cubicBezTo>
                    <a:pt x="3850" y="3463"/>
                    <a:pt x="4381" y="3512"/>
                    <a:pt x="4950" y="3550"/>
                  </a:cubicBezTo>
                  <a:cubicBezTo>
                    <a:pt x="5393" y="3579"/>
                    <a:pt x="5866" y="3599"/>
                    <a:pt x="6339" y="3599"/>
                  </a:cubicBezTo>
                  <a:cubicBezTo>
                    <a:pt x="9840" y="3599"/>
                    <a:pt x="12677" y="2788"/>
                    <a:pt x="12677" y="1795"/>
                  </a:cubicBezTo>
                  <a:cubicBezTo>
                    <a:pt x="12677" y="1775"/>
                    <a:pt x="12677" y="1746"/>
                    <a:pt x="12677" y="1727"/>
                  </a:cubicBezTo>
                  <a:cubicBezTo>
                    <a:pt x="12657" y="1611"/>
                    <a:pt x="12599" y="1496"/>
                    <a:pt x="12513" y="1380"/>
                  </a:cubicBezTo>
                  <a:cubicBezTo>
                    <a:pt x="12387" y="1235"/>
                    <a:pt x="12194" y="1090"/>
                    <a:pt x="11943" y="955"/>
                  </a:cubicBezTo>
                  <a:cubicBezTo>
                    <a:pt x="11702" y="820"/>
                    <a:pt x="11403" y="705"/>
                    <a:pt x="11056" y="589"/>
                  </a:cubicBezTo>
                  <a:cubicBezTo>
                    <a:pt x="10959" y="560"/>
                    <a:pt x="10853" y="531"/>
                    <a:pt x="10747" y="502"/>
                  </a:cubicBezTo>
                  <a:cubicBezTo>
                    <a:pt x="10275" y="377"/>
                    <a:pt x="9734" y="261"/>
                    <a:pt x="9136" y="184"/>
                  </a:cubicBezTo>
                  <a:cubicBezTo>
                    <a:pt x="9001" y="164"/>
                    <a:pt x="8866" y="145"/>
                    <a:pt x="8721" y="126"/>
                  </a:cubicBezTo>
                  <a:cubicBezTo>
                    <a:pt x="7988" y="39"/>
                    <a:pt x="7178" y="0"/>
                    <a:pt x="63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51"/>
            <p:cNvSpPr/>
            <p:nvPr/>
          </p:nvSpPr>
          <p:spPr>
            <a:xfrm>
              <a:off x="1168477" y="3359214"/>
              <a:ext cx="469999" cy="133657"/>
            </a:xfrm>
            <a:custGeom>
              <a:avLst/>
              <a:gdLst/>
              <a:ahLst/>
              <a:cxnLst/>
              <a:rect l="l" t="t" r="r" b="b"/>
              <a:pathLst>
                <a:path w="8654" h="2461" extrusionOk="0">
                  <a:moveTo>
                    <a:pt x="8238" y="1"/>
                  </a:moveTo>
                  <a:lnTo>
                    <a:pt x="7245" y="290"/>
                  </a:lnTo>
                  <a:cubicBezTo>
                    <a:pt x="7390" y="300"/>
                    <a:pt x="7544" y="309"/>
                    <a:pt x="7689" y="329"/>
                  </a:cubicBezTo>
                  <a:lnTo>
                    <a:pt x="8653" y="59"/>
                  </a:lnTo>
                  <a:cubicBezTo>
                    <a:pt x="8518" y="39"/>
                    <a:pt x="8383" y="20"/>
                    <a:pt x="8238" y="1"/>
                  </a:cubicBezTo>
                  <a:close/>
                  <a:moveTo>
                    <a:pt x="994" y="2075"/>
                  </a:moveTo>
                  <a:lnTo>
                    <a:pt x="0" y="2355"/>
                  </a:lnTo>
                  <a:cubicBezTo>
                    <a:pt x="29" y="2374"/>
                    <a:pt x="58" y="2393"/>
                    <a:pt x="87" y="2412"/>
                  </a:cubicBezTo>
                  <a:cubicBezTo>
                    <a:pt x="106" y="2432"/>
                    <a:pt x="135" y="2441"/>
                    <a:pt x="164" y="2461"/>
                  </a:cubicBezTo>
                  <a:lnTo>
                    <a:pt x="1129" y="2191"/>
                  </a:lnTo>
                  <a:cubicBezTo>
                    <a:pt x="1081" y="2152"/>
                    <a:pt x="1033" y="2113"/>
                    <a:pt x="994" y="207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51"/>
            <p:cNvSpPr/>
            <p:nvPr/>
          </p:nvSpPr>
          <p:spPr>
            <a:xfrm>
              <a:off x="1239729" y="3379688"/>
              <a:ext cx="502965" cy="143596"/>
            </a:xfrm>
            <a:custGeom>
              <a:avLst/>
              <a:gdLst/>
              <a:ahLst/>
              <a:cxnLst/>
              <a:rect l="l" t="t" r="r" b="b"/>
              <a:pathLst>
                <a:path w="9261" h="2644" extrusionOk="0">
                  <a:moveTo>
                    <a:pt x="8952" y="0"/>
                  </a:moveTo>
                  <a:lnTo>
                    <a:pt x="8055" y="260"/>
                  </a:lnTo>
                  <a:cubicBezTo>
                    <a:pt x="8161" y="289"/>
                    <a:pt x="8258" y="318"/>
                    <a:pt x="8354" y="347"/>
                  </a:cubicBezTo>
                  <a:lnTo>
                    <a:pt x="9261" y="87"/>
                  </a:lnTo>
                  <a:cubicBezTo>
                    <a:pt x="9164" y="58"/>
                    <a:pt x="9058" y="29"/>
                    <a:pt x="8952" y="0"/>
                  </a:cubicBezTo>
                  <a:close/>
                  <a:moveTo>
                    <a:pt x="907" y="2296"/>
                  </a:moveTo>
                  <a:lnTo>
                    <a:pt x="0" y="2547"/>
                  </a:lnTo>
                  <a:cubicBezTo>
                    <a:pt x="106" y="2576"/>
                    <a:pt x="222" y="2614"/>
                    <a:pt x="338" y="2643"/>
                  </a:cubicBezTo>
                  <a:lnTo>
                    <a:pt x="1235" y="2383"/>
                  </a:lnTo>
                  <a:cubicBezTo>
                    <a:pt x="1129" y="2354"/>
                    <a:pt x="1032" y="2325"/>
                    <a:pt x="936" y="2306"/>
                  </a:cubicBezTo>
                  <a:cubicBezTo>
                    <a:pt x="926" y="2296"/>
                    <a:pt x="917" y="2296"/>
                    <a:pt x="907" y="229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51"/>
            <p:cNvSpPr/>
            <p:nvPr/>
          </p:nvSpPr>
          <p:spPr>
            <a:xfrm>
              <a:off x="1211434" y="3371813"/>
              <a:ext cx="550160" cy="156141"/>
            </a:xfrm>
            <a:custGeom>
              <a:avLst/>
              <a:gdLst/>
              <a:ahLst/>
              <a:cxnLst/>
              <a:rect l="l" t="t" r="r" b="b"/>
              <a:pathLst>
                <a:path w="10130" h="2875" extrusionOk="0">
                  <a:moveTo>
                    <a:pt x="5065" y="0"/>
                  </a:moveTo>
                  <a:cubicBezTo>
                    <a:pt x="2277" y="0"/>
                    <a:pt x="0" y="647"/>
                    <a:pt x="0" y="1438"/>
                  </a:cubicBezTo>
                  <a:cubicBezTo>
                    <a:pt x="0" y="1457"/>
                    <a:pt x="0" y="1486"/>
                    <a:pt x="10" y="1505"/>
                  </a:cubicBezTo>
                  <a:cubicBezTo>
                    <a:pt x="126" y="2267"/>
                    <a:pt x="2354" y="2875"/>
                    <a:pt x="5065" y="2875"/>
                  </a:cubicBezTo>
                  <a:cubicBezTo>
                    <a:pt x="7785" y="2875"/>
                    <a:pt x="10004" y="2267"/>
                    <a:pt x="10129" y="1505"/>
                  </a:cubicBezTo>
                  <a:cubicBezTo>
                    <a:pt x="10129" y="1486"/>
                    <a:pt x="10129" y="1457"/>
                    <a:pt x="10129" y="1438"/>
                  </a:cubicBezTo>
                  <a:cubicBezTo>
                    <a:pt x="10129" y="647"/>
                    <a:pt x="7862" y="0"/>
                    <a:pt x="5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51"/>
            <p:cNvSpPr/>
            <p:nvPr/>
          </p:nvSpPr>
          <p:spPr>
            <a:xfrm>
              <a:off x="1211923" y="3379145"/>
              <a:ext cx="549672" cy="148809"/>
            </a:xfrm>
            <a:custGeom>
              <a:avLst/>
              <a:gdLst/>
              <a:ahLst/>
              <a:cxnLst/>
              <a:rect l="l" t="t" r="r" b="b"/>
              <a:pathLst>
                <a:path w="10121" h="2740" extrusionOk="0">
                  <a:moveTo>
                    <a:pt x="5056" y="0"/>
                  </a:moveTo>
                  <a:cubicBezTo>
                    <a:pt x="2345" y="0"/>
                    <a:pt x="117" y="608"/>
                    <a:pt x="1" y="1370"/>
                  </a:cubicBezTo>
                  <a:cubicBezTo>
                    <a:pt x="11" y="1486"/>
                    <a:pt x="78" y="1592"/>
                    <a:pt x="184" y="1698"/>
                  </a:cubicBezTo>
                  <a:cubicBezTo>
                    <a:pt x="223" y="1737"/>
                    <a:pt x="281" y="1785"/>
                    <a:pt x="339" y="1824"/>
                  </a:cubicBezTo>
                  <a:cubicBezTo>
                    <a:pt x="580" y="2007"/>
                    <a:pt x="946" y="2161"/>
                    <a:pt x="1400" y="2296"/>
                  </a:cubicBezTo>
                  <a:cubicBezTo>
                    <a:pt x="1496" y="2325"/>
                    <a:pt x="1602" y="2354"/>
                    <a:pt x="1708" y="2383"/>
                  </a:cubicBezTo>
                  <a:cubicBezTo>
                    <a:pt x="2133" y="2489"/>
                    <a:pt x="2625" y="2576"/>
                    <a:pt x="3155" y="2634"/>
                  </a:cubicBezTo>
                  <a:cubicBezTo>
                    <a:pt x="3696" y="2701"/>
                    <a:pt x="4274" y="2740"/>
                    <a:pt x="4872" y="2740"/>
                  </a:cubicBezTo>
                  <a:lnTo>
                    <a:pt x="5056" y="2740"/>
                  </a:lnTo>
                  <a:cubicBezTo>
                    <a:pt x="7776" y="2740"/>
                    <a:pt x="9995" y="2132"/>
                    <a:pt x="10120" y="1370"/>
                  </a:cubicBezTo>
                  <a:cubicBezTo>
                    <a:pt x="10111" y="1332"/>
                    <a:pt x="10101" y="1293"/>
                    <a:pt x="10082" y="1264"/>
                  </a:cubicBezTo>
                  <a:cubicBezTo>
                    <a:pt x="10014" y="1100"/>
                    <a:pt x="9850" y="946"/>
                    <a:pt x="9609" y="801"/>
                  </a:cubicBezTo>
                  <a:cubicBezTo>
                    <a:pt x="9358" y="656"/>
                    <a:pt x="9030" y="531"/>
                    <a:pt x="8625" y="415"/>
                  </a:cubicBezTo>
                  <a:cubicBezTo>
                    <a:pt x="8529" y="386"/>
                    <a:pt x="8422" y="357"/>
                    <a:pt x="8307" y="338"/>
                  </a:cubicBezTo>
                  <a:cubicBezTo>
                    <a:pt x="7795" y="213"/>
                    <a:pt x="7207" y="116"/>
                    <a:pt x="6551" y="58"/>
                  </a:cubicBezTo>
                  <a:cubicBezTo>
                    <a:pt x="6387" y="49"/>
                    <a:pt x="6223" y="39"/>
                    <a:pt x="6059" y="29"/>
                  </a:cubicBezTo>
                  <a:cubicBezTo>
                    <a:pt x="5741" y="10"/>
                    <a:pt x="5403" y="0"/>
                    <a:pt x="50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51"/>
            <p:cNvSpPr/>
            <p:nvPr/>
          </p:nvSpPr>
          <p:spPr>
            <a:xfrm>
              <a:off x="1383266" y="3422646"/>
              <a:ext cx="376205" cy="105307"/>
            </a:xfrm>
            <a:custGeom>
              <a:avLst/>
              <a:gdLst/>
              <a:ahLst/>
              <a:cxnLst/>
              <a:rect l="l" t="t" r="r" b="b"/>
              <a:pathLst>
                <a:path w="6927" h="1939" extrusionOk="0">
                  <a:moveTo>
                    <a:pt x="6454" y="0"/>
                  </a:moveTo>
                  <a:lnTo>
                    <a:pt x="0" y="1833"/>
                  </a:lnTo>
                  <a:cubicBezTo>
                    <a:pt x="541" y="1900"/>
                    <a:pt x="1119" y="1939"/>
                    <a:pt x="1717" y="1939"/>
                  </a:cubicBezTo>
                  <a:lnTo>
                    <a:pt x="6927" y="463"/>
                  </a:lnTo>
                  <a:cubicBezTo>
                    <a:pt x="6859" y="299"/>
                    <a:pt x="6695" y="145"/>
                    <a:pt x="64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51"/>
            <p:cNvSpPr/>
            <p:nvPr/>
          </p:nvSpPr>
          <p:spPr>
            <a:xfrm>
              <a:off x="1221916" y="3380720"/>
              <a:ext cx="345792" cy="97486"/>
            </a:xfrm>
            <a:custGeom>
              <a:avLst/>
              <a:gdLst/>
              <a:ahLst/>
              <a:cxnLst/>
              <a:rect l="l" t="t" r="r" b="b"/>
              <a:pathLst>
                <a:path w="6367" h="1795" extrusionOk="0">
                  <a:moveTo>
                    <a:pt x="5875" y="0"/>
                  </a:moveTo>
                  <a:lnTo>
                    <a:pt x="0" y="1669"/>
                  </a:lnTo>
                  <a:cubicBezTo>
                    <a:pt x="39" y="1708"/>
                    <a:pt x="97" y="1756"/>
                    <a:pt x="155" y="1795"/>
                  </a:cubicBezTo>
                  <a:lnTo>
                    <a:pt x="6367" y="29"/>
                  </a:lnTo>
                  <a:cubicBezTo>
                    <a:pt x="6203" y="20"/>
                    <a:pt x="6039" y="10"/>
                    <a:pt x="58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51"/>
            <p:cNvSpPr/>
            <p:nvPr/>
          </p:nvSpPr>
          <p:spPr>
            <a:xfrm>
              <a:off x="1287900" y="3397501"/>
              <a:ext cx="392444" cy="111118"/>
            </a:xfrm>
            <a:custGeom>
              <a:avLst/>
              <a:gdLst/>
              <a:ahLst/>
              <a:cxnLst/>
              <a:rect l="l" t="t" r="r" b="b"/>
              <a:pathLst>
                <a:path w="7226" h="2046" extrusionOk="0">
                  <a:moveTo>
                    <a:pt x="6908" y="0"/>
                  </a:moveTo>
                  <a:lnTo>
                    <a:pt x="1" y="1958"/>
                  </a:lnTo>
                  <a:cubicBezTo>
                    <a:pt x="97" y="1987"/>
                    <a:pt x="203" y="2016"/>
                    <a:pt x="309" y="2045"/>
                  </a:cubicBezTo>
                  <a:lnTo>
                    <a:pt x="7226" y="77"/>
                  </a:lnTo>
                  <a:cubicBezTo>
                    <a:pt x="7130" y="48"/>
                    <a:pt x="7023" y="19"/>
                    <a:pt x="69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51"/>
            <p:cNvSpPr/>
            <p:nvPr/>
          </p:nvSpPr>
          <p:spPr>
            <a:xfrm>
              <a:off x="1360728" y="3397501"/>
              <a:ext cx="259928" cy="109543"/>
            </a:xfrm>
            <a:custGeom>
              <a:avLst/>
              <a:gdLst/>
              <a:ahLst/>
              <a:cxnLst/>
              <a:rect l="l" t="t" r="r" b="b"/>
              <a:pathLst>
                <a:path w="4786" h="2017" extrusionOk="0">
                  <a:moveTo>
                    <a:pt x="1949" y="0"/>
                  </a:moveTo>
                  <a:lnTo>
                    <a:pt x="1949" y="232"/>
                  </a:lnTo>
                  <a:cubicBezTo>
                    <a:pt x="705" y="280"/>
                    <a:pt x="87" y="482"/>
                    <a:pt x="87" y="733"/>
                  </a:cubicBezTo>
                  <a:cubicBezTo>
                    <a:pt x="87" y="1293"/>
                    <a:pt x="3020" y="1138"/>
                    <a:pt x="3020" y="1331"/>
                  </a:cubicBezTo>
                  <a:cubicBezTo>
                    <a:pt x="3020" y="1379"/>
                    <a:pt x="2837" y="1408"/>
                    <a:pt x="2335" y="1408"/>
                  </a:cubicBezTo>
                  <a:cubicBezTo>
                    <a:pt x="1747" y="1408"/>
                    <a:pt x="1081" y="1360"/>
                    <a:pt x="579" y="1273"/>
                  </a:cubicBezTo>
                  <a:lnTo>
                    <a:pt x="1" y="1640"/>
                  </a:lnTo>
                  <a:cubicBezTo>
                    <a:pt x="464" y="1717"/>
                    <a:pt x="1197" y="1775"/>
                    <a:pt x="1949" y="1794"/>
                  </a:cubicBezTo>
                  <a:lnTo>
                    <a:pt x="1949" y="2016"/>
                  </a:lnTo>
                  <a:lnTo>
                    <a:pt x="3020" y="2016"/>
                  </a:lnTo>
                  <a:lnTo>
                    <a:pt x="3020" y="1785"/>
                  </a:lnTo>
                  <a:cubicBezTo>
                    <a:pt x="4197" y="1727"/>
                    <a:pt x="4785" y="1524"/>
                    <a:pt x="4785" y="1293"/>
                  </a:cubicBezTo>
                  <a:cubicBezTo>
                    <a:pt x="4785" y="733"/>
                    <a:pt x="1853" y="887"/>
                    <a:pt x="1853" y="704"/>
                  </a:cubicBezTo>
                  <a:cubicBezTo>
                    <a:pt x="1853" y="656"/>
                    <a:pt x="2017" y="608"/>
                    <a:pt x="2547" y="608"/>
                  </a:cubicBezTo>
                  <a:cubicBezTo>
                    <a:pt x="3010" y="608"/>
                    <a:pt x="3502" y="646"/>
                    <a:pt x="4023" y="723"/>
                  </a:cubicBezTo>
                  <a:lnTo>
                    <a:pt x="4563" y="357"/>
                  </a:lnTo>
                  <a:cubicBezTo>
                    <a:pt x="4129" y="280"/>
                    <a:pt x="3579" y="241"/>
                    <a:pt x="3020" y="232"/>
                  </a:cubicBezTo>
                  <a:lnTo>
                    <a:pt x="3020" y="0"/>
                  </a:ln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51"/>
            <p:cNvSpPr/>
            <p:nvPr/>
          </p:nvSpPr>
          <p:spPr>
            <a:xfrm>
              <a:off x="1359153" y="3392776"/>
              <a:ext cx="259928" cy="110032"/>
            </a:xfrm>
            <a:custGeom>
              <a:avLst/>
              <a:gdLst/>
              <a:ahLst/>
              <a:cxnLst/>
              <a:rect l="l" t="t" r="r" b="b"/>
              <a:pathLst>
                <a:path w="4786" h="2026" extrusionOk="0">
                  <a:moveTo>
                    <a:pt x="1949" y="0"/>
                  </a:moveTo>
                  <a:lnTo>
                    <a:pt x="1949" y="241"/>
                  </a:lnTo>
                  <a:cubicBezTo>
                    <a:pt x="705" y="290"/>
                    <a:pt x="87" y="492"/>
                    <a:pt x="87" y="733"/>
                  </a:cubicBezTo>
                  <a:cubicBezTo>
                    <a:pt x="87" y="1302"/>
                    <a:pt x="3020" y="1148"/>
                    <a:pt x="3020" y="1331"/>
                  </a:cubicBezTo>
                  <a:cubicBezTo>
                    <a:pt x="3020" y="1389"/>
                    <a:pt x="2837" y="1418"/>
                    <a:pt x="2325" y="1418"/>
                  </a:cubicBezTo>
                  <a:cubicBezTo>
                    <a:pt x="1747" y="1418"/>
                    <a:pt x="1081" y="1360"/>
                    <a:pt x="579" y="1283"/>
                  </a:cubicBezTo>
                  <a:lnTo>
                    <a:pt x="1" y="1650"/>
                  </a:lnTo>
                  <a:cubicBezTo>
                    <a:pt x="454" y="1727"/>
                    <a:pt x="1197" y="1785"/>
                    <a:pt x="1949" y="1804"/>
                  </a:cubicBezTo>
                  <a:lnTo>
                    <a:pt x="1949" y="2026"/>
                  </a:lnTo>
                  <a:lnTo>
                    <a:pt x="3020" y="2026"/>
                  </a:lnTo>
                  <a:lnTo>
                    <a:pt x="3020" y="1785"/>
                  </a:lnTo>
                  <a:cubicBezTo>
                    <a:pt x="4197" y="1727"/>
                    <a:pt x="4785" y="1524"/>
                    <a:pt x="4785" y="1293"/>
                  </a:cubicBezTo>
                  <a:cubicBezTo>
                    <a:pt x="4785" y="743"/>
                    <a:pt x="1853" y="888"/>
                    <a:pt x="1853" y="714"/>
                  </a:cubicBezTo>
                  <a:cubicBezTo>
                    <a:pt x="1853" y="656"/>
                    <a:pt x="2017" y="618"/>
                    <a:pt x="2538" y="618"/>
                  </a:cubicBezTo>
                  <a:cubicBezTo>
                    <a:pt x="3001" y="618"/>
                    <a:pt x="3493" y="656"/>
                    <a:pt x="4023" y="724"/>
                  </a:cubicBezTo>
                  <a:lnTo>
                    <a:pt x="4563" y="357"/>
                  </a:lnTo>
                  <a:cubicBezTo>
                    <a:pt x="4129" y="290"/>
                    <a:pt x="3580" y="251"/>
                    <a:pt x="3020" y="232"/>
                  </a:cubicBezTo>
                  <a:lnTo>
                    <a:pt x="30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51"/>
            <p:cNvSpPr/>
            <p:nvPr/>
          </p:nvSpPr>
          <p:spPr>
            <a:xfrm>
              <a:off x="1749466" y="3798245"/>
              <a:ext cx="688434" cy="183405"/>
            </a:xfrm>
            <a:custGeom>
              <a:avLst/>
              <a:gdLst/>
              <a:ahLst/>
              <a:cxnLst/>
              <a:rect l="l" t="t" r="r" b="b"/>
              <a:pathLst>
                <a:path w="12676" h="3377" extrusionOk="0">
                  <a:moveTo>
                    <a:pt x="6454" y="1"/>
                  </a:moveTo>
                  <a:lnTo>
                    <a:pt x="6280" y="10"/>
                  </a:lnTo>
                  <a:lnTo>
                    <a:pt x="0" y="10"/>
                  </a:lnTo>
                  <a:lnTo>
                    <a:pt x="0" y="1370"/>
                  </a:lnTo>
                  <a:cubicBezTo>
                    <a:pt x="0" y="1390"/>
                    <a:pt x="0" y="1399"/>
                    <a:pt x="0" y="1419"/>
                  </a:cubicBezTo>
                  <a:cubicBezTo>
                    <a:pt x="0" y="1660"/>
                    <a:pt x="135" y="1891"/>
                    <a:pt x="386" y="2094"/>
                  </a:cubicBezTo>
                  <a:cubicBezTo>
                    <a:pt x="415" y="2123"/>
                    <a:pt x="444" y="2142"/>
                    <a:pt x="483" y="2171"/>
                  </a:cubicBezTo>
                  <a:cubicBezTo>
                    <a:pt x="502" y="2190"/>
                    <a:pt x="541" y="2210"/>
                    <a:pt x="569" y="2229"/>
                  </a:cubicBezTo>
                  <a:cubicBezTo>
                    <a:pt x="589" y="2248"/>
                    <a:pt x="618" y="2258"/>
                    <a:pt x="637" y="2277"/>
                  </a:cubicBezTo>
                  <a:cubicBezTo>
                    <a:pt x="811" y="2383"/>
                    <a:pt x="1004" y="2489"/>
                    <a:pt x="1235" y="2576"/>
                  </a:cubicBezTo>
                  <a:cubicBezTo>
                    <a:pt x="1293" y="2605"/>
                    <a:pt x="1351" y="2624"/>
                    <a:pt x="1409" y="2653"/>
                  </a:cubicBezTo>
                  <a:cubicBezTo>
                    <a:pt x="1534" y="2692"/>
                    <a:pt x="1660" y="2740"/>
                    <a:pt x="1795" y="2788"/>
                  </a:cubicBezTo>
                  <a:cubicBezTo>
                    <a:pt x="1881" y="2817"/>
                    <a:pt x="1978" y="2837"/>
                    <a:pt x="2074" y="2866"/>
                  </a:cubicBezTo>
                  <a:cubicBezTo>
                    <a:pt x="2094" y="2875"/>
                    <a:pt x="2103" y="2875"/>
                    <a:pt x="2123" y="2885"/>
                  </a:cubicBezTo>
                  <a:cubicBezTo>
                    <a:pt x="2171" y="2895"/>
                    <a:pt x="2209" y="2904"/>
                    <a:pt x="2248" y="2914"/>
                  </a:cubicBezTo>
                  <a:cubicBezTo>
                    <a:pt x="2460" y="2972"/>
                    <a:pt x="2682" y="3020"/>
                    <a:pt x="2914" y="3068"/>
                  </a:cubicBezTo>
                  <a:cubicBezTo>
                    <a:pt x="2971" y="3078"/>
                    <a:pt x="3029" y="3087"/>
                    <a:pt x="3087" y="3097"/>
                  </a:cubicBezTo>
                  <a:cubicBezTo>
                    <a:pt x="3174" y="3116"/>
                    <a:pt x="3261" y="3136"/>
                    <a:pt x="3348" y="3145"/>
                  </a:cubicBezTo>
                  <a:cubicBezTo>
                    <a:pt x="3483" y="3165"/>
                    <a:pt x="3618" y="3184"/>
                    <a:pt x="3753" y="3203"/>
                  </a:cubicBezTo>
                  <a:cubicBezTo>
                    <a:pt x="3811" y="3213"/>
                    <a:pt x="3869" y="3223"/>
                    <a:pt x="3936" y="3232"/>
                  </a:cubicBezTo>
                  <a:cubicBezTo>
                    <a:pt x="4148" y="3261"/>
                    <a:pt x="4370" y="3280"/>
                    <a:pt x="4602" y="3300"/>
                  </a:cubicBezTo>
                  <a:cubicBezTo>
                    <a:pt x="4660" y="3309"/>
                    <a:pt x="4718" y="3309"/>
                    <a:pt x="4775" y="3319"/>
                  </a:cubicBezTo>
                  <a:cubicBezTo>
                    <a:pt x="4833" y="3319"/>
                    <a:pt x="4891" y="3329"/>
                    <a:pt x="4949" y="3329"/>
                  </a:cubicBezTo>
                  <a:cubicBezTo>
                    <a:pt x="5103" y="3338"/>
                    <a:pt x="5267" y="3348"/>
                    <a:pt x="5441" y="3358"/>
                  </a:cubicBezTo>
                  <a:cubicBezTo>
                    <a:pt x="5499" y="3358"/>
                    <a:pt x="5557" y="3358"/>
                    <a:pt x="5615" y="3367"/>
                  </a:cubicBezTo>
                  <a:cubicBezTo>
                    <a:pt x="5837" y="3367"/>
                    <a:pt x="6058" y="3377"/>
                    <a:pt x="6280" y="3377"/>
                  </a:cubicBezTo>
                  <a:lnTo>
                    <a:pt x="6454" y="3377"/>
                  </a:lnTo>
                  <a:cubicBezTo>
                    <a:pt x="6676" y="3377"/>
                    <a:pt x="6898" y="3367"/>
                    <a:pt x="7119" y="3358"/>
                  </a:cubicBezTo>
                  <a:lnTo>
                    <a:pt x="7293" y="3358"/>
                  </a:lnTo>
                  <a:cubicBezTo>
                    <a:pt x="7525" y="3348"/>
                    <a:pt x="7747" y="3329"/>
                    <a:pt x="7959" y="3309"/>
                  </a:cubicBezTo>
                  <a:cubicBezTo>
                    <a:pt x="8017" y="3309"/>
                    <a:pt x="8084" y="3300"/>
                    <a:pt x="8142" y="3300"/>
                  </a:cubicBezTo>
                  <a:cubicBezTo>
                    <a:pt x="8364" y="3280"/>
                    <a:pt x="8586" y="3251"/>
                    <a:pt x="8808" y="3223"/>
                  </a:cubicBezTo>
                  <a:cubicBezTo>
                    <a:pt x="8866" y="3213"/>
                    <a:pt x="8923" y="3203"/>
                    <a:pt x="8981" y="3203"/>
                  </a:cubicBezTo>
                  <a:cubicBezTo>
                    <a:pt x="9213" y="3165"/>
                    <a:pt x="9435" y="3126"/>
                    <a:pt x="9647" y="3087"/>
                  </a:cubicBezTo>
                  <a:cubicBezTo>
                    <a:pt x="9705" y="3078"/>
                    <a:pt x="9763" y="3068"/>
                    <a:pt x="9821" y="3059"/>
                  </a:cubicBezTo>
                  <a:cubicBezTo>
                    <a:pt x="10052" y="3010"/>
                    <a:pt x="10274" y="2952"/>
                    <a:pt x="10486" y="2895"/>
                  </a:cubicBezTo>
                  <a:cubicBezTo>
                    <a:pt x="10544" y="2885"/>
                    <a:pt x="10602" y="2866"/>
                    <a:pt x="10660" y="2846"/>
                  </a:cubicBezTo>
                  <a:cubicBezTo>
                    <a:pt x="10901" y="2779"/>
                    <a:pt x="11123" y="2711"/>
                    <a:pt x="11325" y="2624"/>
                  </a:cubicBezTo>
                  <a:cubicBezTo>
                    <a:pt x="11383" y="2605"/>
                    <a:pt x="11451" y="2576"/>
                    <a:pt x="11499" y="2557"/>
                  </a:cubicBezTo>
                  <a:cubicBezTo>
                    <a:pt x="11769" y="2441"/>
                    <a:pt x="11991" y="2316"/>
                    <a:pt x="12165" y="2190"/>
                  </a:cubicBezTo>
                  <a:cubicBezTo>
                    <a:pt x="12232" y="2142"/>
                    <a:pt x="12290" y="2094"/>
                    <a:pt x="12348" y="2046"/>
                  </a:cubicBezTo>
                  <a:cubicBezTo>
                    <a:pt x="12560" y="1853"/>
                    <a:pt x="12676" y="1640"/>
                    <a:pt x="12676" y="1419"/>
                  </a:cubicBezTo>
                  <a:lnTo>
                    <a:pt x="12676" y="1399"/>
                  </a:lnTo>
                  <a:lnTo>
                    <a:pt x="126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51"/>
            <p:cNvSpPr/>
            <p:nvPr/>
          </p:nvSpPr>
          <p:spPr>
            <a:xfrm>
              <a:off x="1770429" y="3798788"/>
              <a:ext cx="9993" cy="120514"/>
            </a:xfrm>
            <a:custGeom>
              <a:avLst/>
              <a:gdLst/>
              <a:ahLst/>
              <a:cxnLst/>
              <a:rect l="l" t="t" r="r" b="b"/>
              <a:pathLst>
                <a:path w="184" h="2219" extrusionOk="0">
                  <a:moveTo>
                    <a:pt x="0" y="0"/>
                  </a:moveTo>
                  <a:lnTo>
                    <a:pt x="0" y="2084"/>
                  </a:lnTo>
                  <a:cubicBezTo>
                    <a:pt x="29" y="2113"/>
                    <a:pt x="58" y="2132"/>
                    <a:pt x="97" y="2161"/>
                  </a:cubicBezTo>
                  <a:cubicBezTo>
                    <a:pt x="116" y="2180"/>
                    <a:pt x="155" y="2200"/>
                    <a:pt x="183" y="2219"/>
                  </a:cubicBezTo>
                  <a:lnTo>
                    <a:pt x="1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51"/>
            <p:cNvSpPr/>
            <p:nvPr/>
          </p:nvSpPr>
          <p:spPr>
            <a:xfrm>
              <a:off x="1816537" y="3798788"/>
              <a:ext cx="9450" cy="143596"/>
            </a:xfrm>
            <a:custGeom>
              <a:avLst/>
              <a:gdLst/>
              <a:ahLst/>
              <a:cxnLst/>
              <a:rect l="l" t="t" r="r" b="b"/>
              <a:pathLst>
                <a:path w="174" h="2644" extrusionOk="0">
                  <a:moveTo>
                    <a:pt x="0" y="0"/>
                  </a:moveTo>
                  <a:lnTo>
                    <a:pt x="0" y="2566"/>
                  </a:lnTo>
                  <a:cubicBezTo>
                    <a:pt x="58" y="2595"/>
                    <a:pt x="116" y="2614"/>
                    <a:pt x="174" y="2643"/>
                  </a:cubicBezTo>
                  <a:lnTo>
                    <a:pt x="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51"/>
            <p:cNvSpPr/>
            <p:nvPr/>
          </p:nvSpPr>
          <p:spPr>
            <a:xfrm>
              <a:off x="1862101" y="3798788"/>
              <a:ext cx="9450" cy="157716"/>
            </a:xfrm>
            <a:custGeom>
              <a:avLst/>
              <a:gdLst/>
              <a:ahLst/>
              <a:cxnLst/>
              <a:rect l="l" t="t" r="r" b="b"/>
              <a:pathLst>
                <a:path w="174" h="2904" extrusionOk="0">
                  <a:moveTo>
                    <a:pt x="0" y="0"/>
                  </a:moveTo>
                  <a:lnTo>
                    <a:pt x="0" y="2856"/>
                  </a:lnTo>
                  <a:cubicBezTo>
                    <a:pt x="20" y="2865"/>
                    <a:pt x="29" y="2865"/>
                    <a:pt x="49" y="2875"/>
                  </a:cubicBezTo>
                  <a:cubicBezTo>
                    <a:pt x="97" y="2885"/>
                    <a:pt x="135" y="2894"/>
                    <a:pt x="174" y="2904"/>
                  </a:cubicBezTo>
                  <a:lnTo>
                    <a:pt x="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51"/>
            <p:cNvSpPr/>
            <p:nvPr/>
          </p:nvSpPr>
          <p:spPr>
            <a:xfrm>
              <a:off x="1907666" y="3798788"/>
              <a:ext cx="9504" cy="167709"/>
            </a:xfrm>
            <a:custGeom>
              <a:avLst/>
              <a:gdLst/>
              <a:ahLst/>
              <a:cxnLst/>
              <a:rect l="l" t="t" r="r" b="b"/>
              <a:pathLst>
                <a:path w="175" h="3088" extrusionOk="0">
                  <a:moveTo>
                    <a:pt x="1" y="0"/>
                  </a:moveTo>
                  <a:lnTo>
                    <a:pt x="1" y="3058"/>
                  </a:lnTo>
                  <a:cubicBezTo>
                    <a:pt x="58" y="3068"/>
                    <a:pt x="116" y="3077"/>
                    <a:pt x="174" y="3087"/>
                  </a:cubicBezTo>
                  <a:lnTo>
                    <a:pt x="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51"/>
            <p:cNvSpPr/>
            <p:nvPr/>
          </p:nvSpPr>
          <p:spPr>
            <a:xfrm>
              <a:off x="1953230" y="3798788"/>
              <a:ext cx="10047" cy="175041"/>
            </a:xfrm>
            <a:custGeom>
              <a:avLst/>
              <a:gdLst/>
              <a:ahLst/>
              <a:cxnLst/>
              <a:rect l="l" t="t" r="r" b="b"/>
              <a:pathLst>
                <a:path w="185" h="3223" extrusionOk="0">
                  <a:moveTo>
                    <a:pt x="1" y="0"/>
                  </a:moveTo>
                  <a:lnTo>
                    <a:pt x="1" y="3193"/>
                  </a:lnTo>
                  <a:cubicBezTo>
                    <a:pt x="59" y="3203"/>
                    <a:pt x="117" y="3213"/>
                    <a:pt x="184" y="3222"/>
                  </a:cubicBezTo>
                  <a:lnTo>
                    <a:pt x="1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51"/>
            <p:cNvSpPr/>
            <p:nvPr/>
          </p:nvSpPr>
          <p:spPr>
            <a:xfrm>
              <a:off x="1999338" y="3798788"/>
              <a:ext cx="9504" cy="179712"/>
            </a:xfrm>
            <a:custGeom>
              <a:avLst/>
              <a:gdLst/>
              <a:ahLst/>
              <a:cxnLst/>
              <a:rect l="l" t="t" r="r" b="b"/>
              <a:pathLst>
                <a:path w="175" h="3309" extrusionOk="0">
                  <a:moveTo>
                    <a:pt x="1" y="0"/>
                  </a:moveTo>
                  <a:lnTo>
                    <a:pt x="1" y="3290"/>
                  </a:lnTo>
                  <a:cubicBezTo>
                    <a:pt x="59" y="3299"/>
                    <a:pt x="117" y="3299"/>
                    <a:pt x="174" y="3309"/>
                  </a:cubicBezTo>
                  <a:lnTo>
                    <a:pt x="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51"/>
            <p:cNvSpPr/>
            <p:nvPr/>
          </p:nvSpPr>
          <p:spPr>
            <a:xfrm>
              <a:off x="2044903" y="3798788"/>
              <a:ext cx="9504" cy="182373"/>
            </a:xfrm>
            <a:custGeom>
              <a:avLst/>
              <a:gdLst/>
              <a:ahLst/>
              <a:cxnLst/>
              <a:rect l="l" t="t" r="r" b="b"/>
              <a:pathLst>
                <a:path w="175" h="3358" extrusionOk="0">
                  <a:moveTo>
                    <a:pt x="1" y="0"/>
                  </a:moveTo>
                  <a:lnTo>
                    <a:pt x="1" y="3348"/>
                  </a:lnTo>
                  <a:cubicBezTo>
                    <a:pt x="59" y="3348"/>
                    <a:pt x="117" y="3348"/>
                    <a:pt x="175" y="3357"/>
                  </a:cubicBezTo>
                  <a:lnTo>
                    <a:pt x="1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51"/>
            <p:cNvSpPr/>
            <p:nvPr/>
          </p:nvSpPr>
          <p:spPr>
            <a:xfrm>
              <a:off x="2090522" y="3798245"/>
              <a:ext cx="9450" cy="183405"/>
            </a:xfrm>
            <a:custGeom>
              <a:avLst/>
              <a:gdLst/>
              <a:ahLst/>
              <a:cxnLst/>
              <a:rect l="l" t="t" r="r" b="b"/>
              <a:pathLst>
                <a:path w="174" h="3377" extrusionOk="0">
                  <a:moveTo>
                    <a:pt x="174" y="1"/>
                  </a:moveTo>
                  <a:lnTo>
                    <a:pt x="0" y="10"/>
                  </a:lnTo>
                  <a:lnTo>
                    <a:pt x="0" y="3377"/>
                  </a:lnTo>
                  <a:lnTo>
                    <a:pt x="174" y="3377"/>
                  </a:ln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51"/>
            <p:cNvSpPr/>
            <p:nvPr/>
          </p:nvSpPr>
          <p:spPr>
            <a:xfrm>
              <a:off x="2136086" y="3798245"/>
              <a:ext cx="9504" cy="182373"/>
            </a:xfrm>
            <a:custGeom>
              <a:avLst/>
              <a:gdLst/>
              <a:ahLst/>
              <a:cxnLst/>
              <a:rect l="l" t="t" r="r" b="b"/>
              <a:pathLst>
                <a:path w="175" h="3358" extrusionOk="0">
                  <a:moveTo>
                    <a:pt x="0" y="1"/>
                  </a:moveTo>
                  <a:lnTo>
                    <a:pt x="0" y="3358"/>
                  </a:lnTo>
                  <a:lnTo>
                    <a:pt x="174" y="3358"/>
                  </a:ln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51"/>
            <p:cNvSpPr/>
            <p:nvPr/>
          </p:nvSpPr>
          <p:spPr>
            <a:xfrm>
              <a:off x="2181651" y="3798245"/>
              <a:ext cx="10047" cy="179766"/>
            </a:xfrm>
            <a:custGeom>
              <a:avLst/>
              <a:gdLst/>
              <a:ahLst/>
              <a:cxnLst/>
              <a:rect l="l" t="t" r="r" b="b"/>
              <a:pathLst>
                <a:path w="185" h="3310" extrusionOk="0">
                  <a:moveTo>
                    <a:pt x="1" y="1"/>
                  </a:moveTo>
                  <a:lnTo>
                    <a:pt x="1" y="3309"/>
                  </a:lnTo>
                  <a:cubicBezTo>
                    <a:pt x="59" y="3309"/>
                    <a:pt x="126" y="3300"/>
                    <a:pt x="184" y="3300"/>
                  </a:cubicBezTo>
                  <a:lnTo>
                    <a:pt x="1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51"/>
            <p:cNvSpPr/>
            <p:nvPr/>
          </p:nvSpPr>
          <p:spPr>
            <a:xfrm>
              <a:off x="2227758" y="3798245"/>
              <a:ext cx="9504" cy="175041"/>
            </a:xfrm>
            <a:custGeom>
              <a:avLst/>
              <a:gdLst/>
              <a:ahLst/>
              <a:cxnLst/>
              <a:rect l="l" t="t" r="r" b="b"/>
              <a:pathLst>
                <a:path w="175" h="3223" extrusionOk="0">
                  <a:moveTo>
                    <a:pt x="1" y="1"/>
                  </a:moveTo>
                  <a:lnTo>
                    <a:pt x="1" y="3223"/>
                  </a:lnTo>
                  <a:cubicBezTo>
                    <a:pt x="59" y="3213"/>
                    <a:pt x="116" y="3203"/>
                    <a:pt x="174" y="3203"/>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51"/>
            <p:cNvSpPr/>
            <p:nvPr/>
          </p:nvSpPr>
          <p:spPr>
            <a:xfrm>
              <a:off x="2273323" y="3798245"/>
              <a:ext cx="9504" cy="167709"/>
            </a:xfrm>
            <a:custGeom>
              <a:avLst/>
              <a:gdLst/>
              <a:ahLst/>
              <a:cxnLst/>
              <a:rect l="l" t="t" r="r" b="b"/>
              <a:pathLst>
                <a:path w="175" h="3088" extrusionOk="0">
                  <a:moveTo>
                    <a:pt x="1" y="1"/>
                  </a:moveTo>
                  <a:lnTo>
                    <a:pt x="1" y="3087"/>
                  </a:lnTo>
                  <a:cubicBezTo>
                    <a:pt x="59" y="3078"/>
                    <a:pt x="117" y="3068"/>
                    <a:pt x="175" y="3059"/>
                  </a:cubicBezTo>
                  <a:lnTo>
                    <a:pt x="1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51"/>
            <p:cNvSpPr/>
            <p:nvPr/>
          </p:nvSpPr>
          <p:spPr>
            <a:xfrm>
              <a:off x="2318942" y="3798245"/>
              <a:ext cx="9450" cy="157227"/>
            </a:xfrm>
            <a:custGeom>
              <a:avLst/>
              <a:gdLst/>
              <a:ahLst/>
              <a:cxnLst/>
              <a:rect l="l" t="t" r="r" b="b"/>
              <a:pathLst>
                <a:path w="174" h="2895" extrusionOk="0">
                  <a:moveTo>
                    <a:pt x="0" y="1"/>
                  </a:moveTo>
                  <a:lnTo>
                    <a:pt x="0" y="2895"/>
                  </a:lnTo>
                  <a:cubicBezTo>
                    <a:pt x="58" y="2885"/>
                    <a:pt x="116" y="2866"/>
                    <a:pt x="174" y="2846"/>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51"/>
            <p:cNvSpPr/>
            <p:nvPr/>
          </p:nvSpPr>
          <p:spPr>
            <a:xfrm>
              <a:off x="2364507" y="3798245"/>
              <a:ext cx="9504" cy="142564"/>
            </a:xfrm>
            <a:custGeom>
              <a:avLst/>
              <a:gdLst/>
              <a:ahLst/>
              <a:cxnLst/>
              <a:rect l="l" t="t" r="r" b="b"/>
              <a:pathLst>
                <a:path w="175" h="2625" extrusionOk="0">
                  <a:moveTo>
                    <a:pt x="0" y="1"/>
                  </a:moveTo>
                  <a:lnTo>
                    <a:pt x="0" y="2624"/>
                  </a:lnTo>
                  <a:cubicBezTo>
                    <a:pt x="58" y="2605"/>
                    <a:pt x="126" y="2576"/>
                    <a:pt x="174" y="2557"/>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51"/>
            <p:cNvSpPr/>
            <p:nvPr/>
          </p:nvSpPr>
          <p:spPr>
            <a:xfrm>
              <a:off x="2410071" y="3798245"/>
              <a:ext cx="9993" cy="118993"/>
            </a:xfrm>
            <a:custGeom>
              <a:avLst/>
              <a:gdLst/>
              <a:ahLst/>
              <a:cxnLst/>
              <a:rect l="l" t="t" r="r" b="b"/>
              <a:pathLst>
                <a:path w="184" h="2191" extrusionOk="0">
                  <a:moveTo>
                    <a:pt x="1" y="1"/>
                  </a:moveTo>
                  <a:lnTo>
                    <a:pt x="1" y="2190"/>
                  </a:lnTo>
                  <a:cubicBezTo>
                    <a:pt x="68" y="2142"/>
                    <a:pt x="126" y="2094"/>
                    <a:pt x="184" y="2046"/>
                  </a:cubicBezTo>
                  <a:lnTo>
                    <a:pt x="1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51"/>
            <p:cNvSpPr/>
            <p:nvPr/>
          </p:nvSpPr>
          <p:spPr>
            <a:xfrm>
              <a:off x="1749466" y="3701304"/>
              <a:ext cx="688434" cy="195516"/>
            </a:xfrm>
            <a:custGeom>
              <a:avLst/>
              <a:gdLst/>
              <a:ahLst/>
              <a:cxnLst/>
              <a:rect l="l" t="t" r="r" b="b"/>
              <a:pathLst>
                <a:path w="12676" h="3600" extrusionOk="0">
                  <a:moveTo>
                    <a:pt x="6338" y="1"/>
                  </a:moveTo>
                  <a:cubicBezTo>
                    <a:pt x="2914" y="1"/>
                    <a:pt x="126" y="773"/>
                    <a:pt x="10" y="1728"/>
                  </a:cubicBezTo>
                  <a:cubicBezTo>
                    <a:pt x="0" y="1757"/>
                    <a:pt x="0" y="1776"/>
                    <a:pt x="0" y="1795"/>
                  </a:cubicBezTo>
                  <a:cubicBezTo>
                    <a:pt x="0" y="2046"/>
                    <a:pt x="174" y="2278"/>
                    <a:pt x="483" y="2490"/>
                  </a:cubicBezTo>
                  <a:cubicBezTo>
                    <a:pt x="531" y="2519"/>
                    <a:pt x="589" y="2557"/>
                    <a:pt x="647" y="2586"/>
                  </a:cubicBezTo>
                  <a:cubicBezTo>
                    <a:pt x="936" y="2760"/>
                    <a:pt x="1332" y="2914"/>
                    <a:pt x="1795" y="3049"/>
                  </a:cubicBezTo>
                  <a:cubicBezTo>
                    <a:pt x="1901" y="3088"/>
                    <a:pt x="2016" y="3117"/>
                    <a:pt x="2123" y="3146"/>
                  </a:cubicBezTo>
                  <a:cubicBezTo>
                    <a:pt x="2499" y="3233"/>
                    <a:pt x="2914" y="3319"/>
                    <a:pt x="3348" y="3387"/>
                  </a:cubicBezTo>
                  <a:cubicBezTo>
                    <a:pt x="3849" y="3464"/>
                    <a:pt x="4380" y="3522"/>
                    <a:pt x="4949" y="3551"/>
                  </a:cubicBezTo>
                  <a:cubicBezTo>
                    <a:pt x="5393" y="3580"/>
                    <a:pt x="5856" y="3599"/>
                    <a:pt x="6338" y="3599"/>
                  </a:cubicBezTo>
                  <a:cubicBezTo>
                    <a:pt x="9840" y="3599"/>
                    <a:pt x="12676" y="2789"/>
                    <a:pt x="12676" y="1795"/>
                  </a:cubicBezTo>
                  <a:cubicBezTo>
                    <a:pt x="12676" y="1776"/>
                    <a:pt x="12676" y="1757"/>
                    <a:pt x="12676" y="1728"/>
                  </a:cubicBezTo>
                  <a:cubicBezTo>
                    <a:pt x="12657" y="1612"/>
                    <a:pt x="12599" y="1496"/>
                    <a:pt x="12512" y="1390"/>
                  </a:cubicBezTo>
                  <a:cubicBezTo>
                    <a:pt x="12387" y="1236"/>
                    <a:pt x="12194" y="1091"/>
                    <a:pt x="11943" y="956"/>
                  </a:cubicBezTo>
                  <a:cubicBezTo>
                    <a:pt x="11692" y="821"/>
                    <a:pt x="11393" y="705"/>
                    <a:pt x="11055" y="599"/>
                  </a:cubicBezTo>
                  <a:cubicBezTo>
                    <a:pt x="10959" y="560"/>
                    <a:pt x="10853" y="532"/>
                    <a:pt x="10747" y="503"/>
                  </a:cubicBezTo>
                  <a:cubicBezTo>
                    <a:pt x="10274" y="377"/>
                    <a:pt x="9734" y="271"/>
                    <a:pt x="9136" y="184"/>
                  </a:cubicBezTo>
                  <a:cubicBezTo>
                    <a:pt x="9001" y="165"/>
                    <a:pt x="8856" y="146"/>
                    <a:pt x="8721" y="126"/>
                  </a:cubicBezTo>
                  <a:cubicBezTo>
                    <a:pt x="7988" y="49"/>
                    <a:pt x="7177" y="1"/>
                    <a:pt x="63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51"/>
            <p:cNvSpPr/>
            <p:nvPr/>
          </p:nvSpPr>
          <p:spPr>
            <a:xfrm>
              <a:off x="1775642" y="3820783"/>
              <a:ext cx="61370" cy="21018"/>
            </a:xfrm>
            <a:custGeom>
              <a:avLst/>
              <a:gdLst/>
              <a:ahLst/>
              <a:cxnLst/>
              <a:rect l="l" t="t" r="r" b="b"/>
              <a:pathLst>
                <a:path w="1130" h="387" extrusionOk="0">
                  <a:moveTo>
                    <a:pt x="994" y="0"/>
                  </a:moveTo>
                  <a:lnTo>
                    <a:pt x="1" y="290"/>
                  </a:lnTo>
                  <a:cubicBezTo>
                    <a:pt x="30" y="309"/>
                    <a:pt x="59" y="328"/>
                    <a:pt x="87" y="338"/>
                  </a:cubicBezTo>
                  <a:cubicBezTo>
                    <a:pt x="107" y="357"/>
                    <a:pt x="136" y="377"/>
                    <a:pt x="165" y="386"/>
                  </a:cubicBezTo>
                  <a:lnTo>
                    <a:pt x="1129" y="116"/>
                  </a:lnTo>
                  <a:cubicBezTo>
                    <a:pt x="1081" y="78"/>
                    <a:pt x="1033" y="39"/>
                    <a:pt x="9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51"/>
            <p:cNvSpPr/>
            <p:nvPr/>
          </p:nvSpPr>
          <p:spPr>
            <a:xfrm>
              <a:off x="1846895" y="3853260"/>
              <a:ext cx="67127" cy="18900"/>
            </a:xfrm>
            <a:custGeom>
              <a:avLst/>
              <a:gdLst/>
              <a:ahLst/>
              <a:cxnLst/>
              <a:rect l="l" t="t" r="r" b="b"/>
              <a:pathLst>
                <a:path w="1236" h="348" extrusionOk="0">
                  <a:moveTo>
                    <a:pt x="907" y="0"/>
                  </a:moveTo>
                  <a:lnTo>
                    <a:pt x="1" y="251"/>
                  </a:lnTo>
                  <a:cubicBezTo>
                    <a:pt x="107" y="290"/>
                    <a:pt x="222" y="319"/>
                    <a:pt x="329" y="348"/>
                  </a:cubicBezTo>
                  <a:lnTo>
                    <a:pt x="1235" y="87"/>
                  </a:lnTo>
                  <a:cubicBezTo>
                    <a:pt x="1139" y="68"/>
                    <a:pt x="1052" y="39"/>
                    <a:pt x="965" y="20"/>
                  </a:cubicBezTo>
                  <a:cubicBezTo>
                    <a:pt x="946" y="10"/>
                    <a:pt x="927" y="10"/>
                    <a:pt x="9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51"/>
            <p:cNvSpPr/>
            <p:nvPr/>
          </p:nvSpPr>
          <p:spPr>
            <a:xfrm>
              <a:off x="1818600" y="3720692"/>
              <a:ext cx="550160" cy="156196"/>
            </a:xfrm>
            <a:custGeom>
              <a:avLst/>
              <a:gdLst/>
              <a:ahLst/>
              <a:cxnLst/>
              <a:rect l="l" t="t" r="r" b="b"/>
              <a:pathLst>
                <a:path w="10130" h="2876" extrusionOk="0">
                  <a:moveTo>
                    <a:pt x="5065" y="1"/>
                  </a:moveTo>
                  <a:cubicBezTo>
                    <a:pt x="2268" y="1"/>
                    <a:pt x="1" y="647"/>
                    <a:pt x="1" y="1438"/>
                  </a:cubicBezTo>
                  <a:cubicBezTo>
                    <a:pt x="1" y="1467"/>
                    <a:pt x="1" y="1486"/>
                    <a:pt x="1" y="1506"/>
                  </a:cubicBezTo>
                  <a:cubicBezTo>
                    <a:pt x="126" y="2268"/>
                    <a:pt x="2354" y="2876"/>
                    <a:pt x="5065" y="2876"/>
                  </a:cubicBezTo>
                  <a:cubicBezTo>
                    <a:pt x="7785" y="2876"/>
                    <a:pt x="10004" y="2268"/>
                    <a:pt x="10130" y="1506"/>
                  </a:cubicBezTo>
                  <a:cubicBezTo>
                    <a:pt x="10130" y="1486"/>
                    <a:pt x="10130" y="1467"/>
                    <a:pt x="10130" y="1438"/>
                  </a:cubicBezTo>
                  <a:cubicBezTo>
                    <a:pt x="10130" y="647"/>
                    <a:pt x="7863" y="1"/>
                    <a:pt x="5065" y="1"/>
                  </a:cubicBezTo>
                  <a:close/>
                </a:path>
              </a:pathLst>
            </a:custGeom>
            <a:solidFill>
              <a:srgbClr val="407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51"/>
            <p:cNvSpPr/>
            <p:nvPr/>
          </p:nvSpPr>
          <p:spPr>
            <a:xfrm>
              <a:off x="1818600" y="3728024"/>
              <a:ext cx="550160" cy="148864"/>
            </a:xfrm>
            <a:custGeom>
              <a:avLst/>
              <a:gdLst/>
              <a:ahLst/>
              <a:cxnLst/>
              <a:rect l="l" t="t" r="r" b="b"/>
              <a:pathLst>
                <a:path w="10130" h="2741" extrusionOk="0">
                  <a:moveTo>
                    <a:pt x="5065" y="1"/>
                  </a:moveTo>
                  <a:cubicBezTo>
                    <a:pt x="2354" y="1"/>
                    <a:pt x="126" y="609"/>
                    <a:pt x="1" y="1371"/>
                  </a:cubicBezTo>
                  <a:cubicBezTo>
                    <a:pt x="20" y="1487"/>
                    <a:pt x="88" y="1593"/>
                    <a:pt x="194" y="1699"/>
                  </a:cubicBezTo>
                  <a:cubicBezTo>
                    <a:pt x="232" y="1737"/>
                    <a:pt x="290" y="1786"/>
                    <a:pt x="348" y="1824"/>
                  </a:cubicBezTo>
                  <a:cubicBezTo>
                    <a:pt x="589" y="2007"/>
                    <a:pt x="946" y="2162"/>
                    <a:pt x="1399" y="2297"/>
                  </a:cubicBezTo>
                  <a:cubicBezTo>
                    <a:pt x="1506" y="2326"/>
                    <a:pt x="1612" y="2355"/>
                    <a:pt x="1718" y="2384"/>
                  </a:cubicBezTo>
                  <a:cubicBezTo>
                    <a:pt x="2142" y="2490"/>
                    <a:pt x="2634" y="2577"/>
                    <a:pt x="3165" y="2644"/>
                  </a:cubicBezTo>
                  <a:cubicBezTo>
                    <a:pt x="3695" y="2702"/>
                    <a:pt x="4274" y="2741"/>
                    <a:pt x="4882" y="2741"/>
                  </a:cubicBezTo>
                  <a:lnTo>
                    <a:pt x="5065" y="2741"/>
                  </a:lnTo>
                  <a:cubicBezTo>
                    <a:pt x="7785" y="2741"/>
                    <a:pt x="10004" y="2133"/>
                    <a:pt x="10130" y="1371"/>
                  </a:cubicBezTo>
                  <a:cubicBezTo>
                    <a:pt x="10120" y="1332"/>
                    <a:pt x="10110" y="1303"/>
                    <a:pt x="10091" y="1265"/>
                  </a:cubicBezTo>
                  <a:cubicBezTo>
                    <a:pt x="10023" y="1101"/>
                    <a:pt x="9859" y="946"/>
                    <a:pt x="9618" y="811"/>
                  </a:cubicBezTo>
                  <a:cubicBezTo>
                    <a:pt x="9367" y="667"/>
                    <a:pt x="9040" y="532"/>
                    <a:pt x="8634" y="416"/>
                  </a:cubicBezTo>
                  <a:cubicBezTo>
                    <a:pt x="8538" y="387"/>
                    <a:pt x="8432" y="358"/>
                    <a:pt x="8316" y="339"/>
                  </a:cubicBezTo>
                  <a:cubicBezTo>
                    <a:pt x="7805" y="213"/>
                    <a:pt x="7207" y="117"/>
                    <a:pt x="6560" y="59"/>
                  </a:cubicBezTo>
                  <a:cubicBezTo>
                    <a:pt x="6396" y="49"/>
                    <a:pt x="6232" y="40"/>
                    <a:pt x="6068" y="30"/>
                  </a:cubicBezTo>
                  <a:cubicBezTo>
                    <a:pt x="5740" y="11"/>
                    <a:pt x="5412" y="1"/>
                    <a:pt x="5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51"/>
            <p:cNvSpPr/>
            <p:nvPr/>
          </p:nvSpPr>
          <p:spPr>
            <a:xfrm>
              <a:off x="1990432" y="3858473"/>
              <a:ext cx="150927" cy="18411"/>
            </a:xfrm>
            <a:custGeom>
              <a:avLst/>
              <a:gdLst/>
              <a:ahLst/>
              <a:cxnLst/>
              <a:rect l="l" t="t" r="r" b="b"/>
              <a:pathLst>
                <a:path w="2779" h="339" extrusionOk="0">
                  <a:moveTo>
                    <a:pt x="850" y="1"/>
                  </a:moveTo>
                  <a:lnTo>
                    <a:pt x="1" y="242"/>
                  </a:lnTo>
                  <a:cubicBezTo>
                    <a:pt x="531" y="300"/>
                    <a:pt x="1110" y="339"/>
                    <a:pt x="1718" y="339"/>
                  </a:cubicBezTo>
                  <a:lnTo>
                    <a:pt x="2779" y="40"/>
                  </a:lnTo>
                  <a:lnTo>
                    <a:pt x="2779" y="40"/>
                  </a:lnTo>
                  <a:cubicBezTo>
                    <a:pt x="2654" y="49"/>
                    <a:pt x="2538" y="49"/>
                    <a:pt x="2412" y="49"/>
                  </a:cubicBezTo>
                  <a:lnTo>
                    <a:pt x="2239" y="49"/>
                  </a:lnTo>
                  <a:cubicBezTo>
                    <a:pt x="2017" y="49"/>
                    <a:pt x="1795" y="40"/>
                    <a:pt x="1573" y="40"/>
                  </a:cubicBezTo>
                  <a:cubicBezTo>
                    <a:pt x="1515" y="30"/>
                    <a:pt x="1457" y="30"/>
                    <a:pt x="1400" y="30"/>
                  </a:cubicBezTo>
                  <a:cubicBezTo>
                    <a:pt x="1236" y="20"/>
                    <a:pt x="1072" y="11"/>
                    <a:pt x="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51"/>
            <p:cNvSpPr/>
            <p:nvPr/>
          </p:nvSpPr>
          <p:spPr>
            <a:xfrm>
              <a:off x="1829082" y="3817633"/>
              <a:ext cx="22593" cy="9504"/>
            </a:xfrm>
            <a:custGeom>
              <a:avLst/>
              <a:gdLst/>
              <a:ahLst/>
              <a:cxnLst/>
              <a:rect l="l" t="t" r="r" b="b"/>
              <a:pathLst>
                <a:path w="416" h="175" extrusionOk="0">
                  <a:moveTo>
                    <a:pt x="165" y="0"/>
                  </a:moveTo>
                  <a:lnTo>
                    <a:pt x="1" y="49"/>
                  </a:lnTo>
                  <a:cubicBezTo>
                    <a:pt x="39" y="87"/>
                    <a:pt x="97" y="136"/>
                    <a:pt x="155" y="174"/>
                  </a:cubicBezTo>
                  <a:lnTo>
                    <a:pt x="415" y="97"/>
                  </a:lnTo>
                  <a:cubicBezTo>
                    <a:pt x="396" y="87"/>
                    <a:pt x="367" y="78"/>
                    <a:pt x="338" y="68"/>
                  </a:cubicBezTo>
                  <a:cubicBezTo>
                    <a:pt x="280" y="49"/>
                    <a:pt x="222" y="29"/>
                    <a:pt x="1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51"/>
            <p:cNvSpPr/>
            <p:nvPr/>
          </p:nvSpPr>
          <p:spPr>
            <a:xfrm>
              <a:off x="1894578" y="3843810"/>
              <a:ext cx="52463" cy="13686"/>
            </a:xfrm>
            <a:custGeom>
              <a:avLst/>
              <a:gdLst/>
              <a:ahLst/>
              <a:cxnLst/>
              <a:rect l="l" t="t" r="r" b="b"/>
              <a:pathLst>
                <a:path w="966" h="252" extrusionOk="0">
                  <a:moveTo>
                    <a:pt x="599" y="1"/>
                  </a:moveTo>
                  <a:lnTo>
                    <a:pt x="0" y="165"/>
                  </a:lnTo>
                  <a:cubicBezTo>
                    <a:pt x="107" y="194"/>
                    <a:pt x="213" y="223"/>
                    <a:pt x="319" y="252"/>
                  </a:cubicBezTo>
                  <a:lnTo>
                    <a:pt x="965" y="68"/>
                  </a:lnTo>
                  <a:cubicBezTo>
                    <a:pt x="917" y="59"/>
                    <a:pt x="869" y="49"/>
                    <a:pt x="820" y="39"/>
                  </a:cubicBezTo>
                  <a:cubicBezTo>
                    <a:pt x="753" y="30"/>
                    <a:pt x="695" y="20"/>
                    <a:pt x="637" y="10"/>
                  </a:cubicBezTo>
                  <a:cubicBezTo>
                    <a:pt x="627" y="1"/>
                    <a:pt x="608" y="1"/>
                    <a:pt x="5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51"/>
            <p:cNvSpPr/>
            <p:nvPr/>
          </p:nvSpPr>
          <p:spPr>
            <a:xfrm>
              <a:off x="1967894" y="3746380"/>
              <a:ext cx="259928" cy="110086"/>
            </a:xfrm>
            <a:custGeom>
              <a:avLst/>
              <a:gdLst/>
              <a:ahLst/>
              <a:cxnLst/>
              <a:rect l="l" t="t" r="r" b="b"/>
              <a:pathLst>
                <a:path w="4786" h="2027" extrusionOk="0">
                  <a:moveTo>
                    <a:pt x="1950" y="1"/>
                  </a:moveTo>
                  <a:lnTo>
                    <a:pt x="1950" y="232"/>
                  </a:lnTo>
                  <a:cubicBezTo>
                    <a:pt x="705" y="280"/>
                    <a:pt x="88" y="493"/>
                    <a:pt x="88" y="734"/>
                  </a:cubicBezTo>
                  <a:cubicBezTo>
                    <a:pt x="88" y="1293"/>
                    <a:pt x="3020" y="1139"/>
                    <a:pt x="3020" y="1332"/>
                  </a:cubicBezTo>
                  <a:cubicBezTo>
                    <a:pt x="3020" y="1380"/>
                    <a:pt x="2837" y="1409"/>
                    <a:pt x="2335" y="1409"/>
                  </a:cubicBezTo>
                  <a:cubicBezTo>
                    <a:pt x="1747" y="1409"/>
                    <a:pt x="1081" y="1361"/>
                    <a:pt x="580" y="1274"/>
                  </a:cubicBezTo>
                  <a:lnTo>
                    <a:pt x="1" y="1640"/>
                  </a:lnTo>
                  <a:cubicBezTo>
                    <a:pt x="454" y="1727"/>
                    <a:pt x="1197" y="1785"/>
                    <a:pt x="1950" y="1795"/>
                  </a:cubicBezTo>
                  <a:lnTo>
                    <a:pt x="1950" y="2026"/>
                  </a:lnTo>
                  <a:lnTo>
                    <a:pt x="3020" y="2026"/>
                  </a:lnTo>
                  <a:lnTo>
                    <a:pt x="3020" y="1785"/>
                  </a:lnTo>
                  <a:cubicBezTo>
                    <a:pt x="4197" y="1727"/>
                    <a:pt x="4786" y="1525"/>
                    <a:pt x="4786" y="1293"/>
                  </a:cubicBezTo>
                  <a:cubicBezTo>
                    <a:pt x="4786" y="734"/>
                    <a:pt x="1853" y="888"/>
                    <a:pt x="1853" y="705"/>
                  </a:cubicBezTo>
                  <a:cubicBezTo>
                    <a:pt x="1853" y="657"/>
                    <a:pt x="2017" y="608"/>
                    <a:pt x="2548" y="608"/>
                  </a:cubicBezTo>
                  <a:cubicBezTo>
                    <a:pt x="3001" y="608"/>
                    <a:pt x="3503" y="647"/>
                    <a:pt x="4024" y="724"/>
                  </a:cubicBezTo>
                  <a:lnTo>
                    <a:pt x="4564" y="357"/>
                  </a:lnTo>
                  <a:cubicBezTo>
                    <a:pt x="4130" y="290"/>
                    <a:pt x="3580" y="242"/>
                    <a:pt x="3020" y="232"/>
                  </a:cubicBezTo>
                  <a:lnTo>
                    <a:pt x="3020" y="1"/>
                  </a:lnTo>
                  <a:close/>
                </a:path>
              </a:pathLst>
            </a:custGeom>
            <a:solidFill>
              <a:srgbClr val="407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51"/>
            <p:cNvSpPr/>
            <p:nvPr/>
          </p:nvSpPr>
          <p:spPr>
            <a:xfrm>
              <a:off x="1966373" y="3742198"/>
              <a:ext cx="259873" cy="109543"/>
            </a:xfrm>
            <a:custGeom>
              <a:avLst/>
              <a:gdLst/>
              <a:ahLst/>
              <a:cxnLst/>
              <a:rect l="l" t="t" r="r" b="b"/>
              <a:pathLst>
                <a:path w="4785" h="2017" extrusionOk="0">
                  <a:moveTo>
                    <a:pt x="1949" y="0"/>
                  </a:moveTo>
                  <a:lnTo>
                    <a:pt x="1949" y="232"/>
                  </a:lnTo>
                  <a:cubicBezTo>
                    <a:pt x="704" y="280"/>
                    <a:pt x="87" y="483"/>
                    <a:pt x="87" y="734"/>
                  </a:cubicBezTo>
                  <a:cubicBezTo>
                    <a:pt x="87" y="1293"/>
                    <a:pt x="3019" y="1139"/>
                    <a:pt x="3019" y="1332"/>
                  </a:cubicBezTo>
                  <a:cubicBezTo>
                    <a:pt x="3019" y="1380"/>
                    <a:pt x="2836" y="1409"/>
                    <a:pt x="2325" y="1409"/>
                  </a:cubicBezTo>
                  <a:cubicBezTo>
                    <a:pt x="1746" y="1409"/>
                    <a:pt x="1080" y="1351"/>
                    <a:pt x="579" y="1274"/>
                  </a:cubicBezTo>
                  <a:lnTo>
                    <a:pt x="0" y="1640"/>
                  </a:lnTo>
                  <a:cubicBezTo>
                    <a:pt x="453" y="1717"/>
                    <a:pt x="1187" y="1775"/>
                    <a:pt x="1949" y="1795"/>
                  </a:cubicBezTo>
                  <a:lnTo>
                    <a:pt x="1949" y="2017"/>
                  </a:lnTo>
                  <a:lnTo>
                    <a:pt x="3019" y="2017"/>
                  </a:lnTo>
                  <a:lnTo>
                    <a:pt x="3019" y="1785"/>
                  </a:lnTo>
                  <a:cubicBezTo>
                    <a:pt x="4196" y="1727"/>
                    <a:pt x="4785" y="1525"/>
                    <a:pt x="4785" y="1293"/>
                  </a:cubicBezTo>
                  <a:cubicBezTo>
                    <a:pt x="4785" y="734"/>
                    <a:pt x="1852" y="888"/>
                    <a:pt x="1852" y="705"/>
                  </a:cubicBezTo>
                  <a:cubicBezTo>
                    <a:pt x="1852" y="647"/>
                    <a:pt x="2016" y="608"/>
                    <a:pt x="2537" y="608"/>
                  </a:cubicBezTo>
                  <a:cubicBezTo>
                    <a:pt x="3000" y="608"/>
                    <a:pt x="3492" y="647"/>
                    <a:pt x="4023" y="724"/>
                  </a:cubicBezTo>
                  <a:lnTo>
                    <a:pt x="4553" y="348"/>
                  </a:lnTo>
                  <a:cubicBezTo>
                    <a:pt x="4129" y="280"/>
                    <a:pt x="3579" y="242"/>
                    <a:pt x="3019" y="232"/>
                  </a:cubicBezTo>
                  <a:lnTo>
                    <a:pt x="3019" y="0"/>
                  </a:lnTo>
                  <a:close/>
                </a:path>
              </a:pathLst>
            </a:custGeom>
            <a:solidFill>
              <a:srgbClr val="70C0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51"/>
            <p:cNvSpPr/>
            <p:nvPr/>
          </p:nvSpPr>
          <p:spPr>
            <a:xfrm>
              <a:off x="1770918" y="3677245"/>
              <a:ext cx="688488" cy="183948"/>
            </a:xfrm>
            <a:custGeom>
              <a:avLst/>
              <a:gdLst/>
              <a:ahLst/>
              <a:cxnLst/>
              <a:rect l="l" t="t" r="r" b="b"/>
              <a:pathLst>
                <a:path w="12677" h="3387" extrusionOk="0">
                  <a:moveTo>
                    <a:pt x="12175" y="0"/>
                  </a:moveTo>
                  <a:lnTo>
                    <a:pt x="11509" y="10"/>
                  </a:lnTo>
                  <a:lnTo>
                    <a:pt x="5442" y="10"/>
                  </a:lnTo>
                  <a:lnTo>
                    <a:pt x="4776" y="20"/>
                  </a:lnTo>
                  <a:lnTo>
                    <a:pt x="1" y="20"/>
                  </a:lnTo>
                  <a:lnTo>
                    <a:pt x="1" y="1380"/>
                  </a:lnTo>
                  <a:cubicBezTo>
                    <a:pt x="1" y="1389"/>
                    <a:pt x="1" y="1409"/>
                    <a:pt x="1" y="1428"/>
                  </a:cubicBezTo>
                  <a:cubicBezTo>
                    <a:pt x="1" y="1669"/>
                    <a:pt x="136" y="1891"/>
                    <a:pt x="396" y="2103"/>
                  </a:cubicBezTo>
                  <a:cubicBezTo>
                    <a:pt x="425" y="2132"/>
                    <a:pt x="454" y="2151"/>
                    <a:pt x="483" y="2171"/>
                  </a:cubicBezTo>
                  <a:cubicBezTo>
                    <a:pt x="512" y="2200"/>
                    <a:pt x="541" y="2219"/>
                    <a:pt x="570" y="2238"/>
                  </a:cubicBezTo>
                  <a:cubicBezTo>
                    <a:pt x="589" y="2258"/>
                    <a:pt x="618" y="2267"/>
                    <a:pt x="647" y="2286"/>
                  </a:cubicBezTo>
                  <a:cubicBezTo>
                    <a:pt x="811" y="2393"/>
                    <a:pt x="1014" y="2489"/>
                    <a:pt x="1236" y="2585"/>
                  </a:cubicBezTo>
                  <a:cubicBezTo>
                    <a:pt x="1293" y="2614"/>
                    <a:pt x="1351" y="2634"/>
                    <a:pt x="1409" y="2653"/>
                  </a:cubicBezTo>
                  <a:cubicBezTo>
                    <a:pt x="1535" y="2701"/>
                    <a:pt x="1660" y="2749"/>
                    <a:pt x="1795" y="2788"/>
                  </a:cubicBezTo>
                  <a:cubicBezTo>
                    <a:pt x="1892" y="2817"/>
                    <a:pt x="1978" y="2846"/>
                    <a:pt x="2075" y="2875"/>
                  </a:cubicBezTo>
                  <a:cubicBezTo>
                    <a:pt x="2094" y="2885"/>
                    <a:pt x="2113" y="2885"/>
                    <a:pt x="2133" y="2894"/>
                  </a:cubicBezTo>
                  <a:cubicBezTo>
                    <a:pt x="2171" y="2904"/>
                    <a:pt x="2210" y="2913"/>
                    <a:pt x="2249" y="2923"/>
                  </a:cubicBezTo>
                  <a:cubicBezTo>
                    <a:pt x="2461" y="2981"/>
                    <a:pt x="2683" y="3029"/>
                    <a:pt x="2914" y="3077"/>
                  </a:cubicBezTo>
                  <a:cubicBezTo>
                    <a:pt x="2972" y="3087"/>
                    <a:pt x="3030" y="3097"/>
                    <a:pt x="3097" y="3106"/>
                  </a:cubicBezTo>
                  <a:cubicBezTo>
                    <a:pt x="3175" y="3126"/>
                    <a:pt x="3261" y="3135"/>
                    <a:pt x="3358" y="3155"/>
                  </a:cubicBezTo>
                  <a:cubicBezTo>
                    <a:pt x="3483" y="3174"/>
                    <a:pt x="3618" y="3193"/>
                    <a:pt x="3763" y="3213"/>
                  </a:cubicBezTo>
                  <a:cubicBezTo>
                    <a:pt x="3821" y="3222"/>
                    <a:pt x="3879" y="3232"/>
                    <a:pt x="3937" y="3241"/>
                  </a:cubicBezTo>
                  <a:cubicBezTo>
                    <a:pt x="4149" y="3270"/>
                    <a:pt x="4371" y="3290"/>
                    <a:pt x="4602" y="3309"/>
                  </a:cubicBezTo>
                  <a:cubicBezTo>
                    <a:pt x="4660" y="3319"/>
                    <a:pt x="4718" y="3319"/>
                    <a:pt x="4776" y="3328"/>
                  </a:cubicBezTo>
                  <a:cubicBezTo>
                    <a:pt x="4834" y="3328"/>
                    <a:pt x="4892" y="3328"/>
                    <a:pt x="4950" y="3338"/>
                  </a:cubicBezTo>
                  <a:cubicBezTo>
                    <a:pt x="5114" y="3348"/>
                    <a:pt x="5278" y="3357"/>
                    <a:pt x="5442" y="3367"/>
                  </a:cubicBezTo>
                  <a:cubicBezTo>
                    <a:pt x="5499" y="3367"/>
                    <a:pt x="5557" y="3367"/>
                    <a:pt x="5615" y="3377"/>
                  </a:cubicBezTo>
                  <a:cubicBezTo>
                    <a:pt x="5837" y="3377"/>
                    <a:pt x="6059" y="3386"/>
                    <a:pt x="6281" y="3386"/>
                  </a:cubicBezTo>
                  <a:lnTo>
                    <a:pt x="6454" y="3386"/>
                  </a:lnTo>
                  <a:cubicBezTo>
                    <a:pt x="6686" y="3386"/>
                    <a:pt x="6908" y="3377"/>
                    <a:pt x="7120" y="3367"/>
                  </a:cubicBezTo>
                  <a:lnTo>
                    <a:pt x="7303" y="3367"/>
                  </a:lnTo>
                  <a:cubicBezTo>
                    <a:pt x="7525" y="3348"/>
                    <a:pt x="7747" y="3338"/>
                    <a:pt x="7969" y="3319"/>
                  </a:cubicBezTo>
                  <a:cubicBezTo>
                    <a:pt x="8027" y="3319"/>
                    <a:pt x="8085" y="3309"/>
                    <a:pt x="8143" y="3309"/>
                  </a:cubicBezTo>
                  <a:cubicBezTo>
                    <a:pt x="8364" y="3280"/>
                    <a:pt x="8586" y="3261"/>
                    <a:pt x="8808" y="3232"/>
                  </a:cubicBezTo>
                  <a:cubicBezTo>
                    <a:pt x="8866" y="3222"/>
                    <a:pt x="8924" y="3213"/>
                    <a:pt x="8982" y="3203"/>
                  </a:cubicBezTo>
                  <a:cubicBezTo>
                    <a:pt x="9213" y="3174"/>
                    <a:pt x="9435" y="3135"/>
                    <a:pt x="9647" y="3097"/>
                  </a:cubicBezTo>
                  <a:cubicBezTo>
                    <a:pt x="9705" y="3087"/>
                    <a:pt x="9763" y="3077"/>
                    <a:pt x="9821" y="3058"/>
                  </a:cubicBezTo>
                  <a:cubicBezTo>
                    <a:pt x="10053" y="3020"/>
                    <a:pt x="10284" y="2962"/>
                    <a:pt x="10487" y="2904"/>
                  </a:cubicBezTo>
                  <a:cubicBezTo>
                    <a:pt x="10545" y="2894"/>
                    <a:pt x="10612" y="2875"/>
                    <a:pt x="10670" y="2856"/>
                  </a:cubicBezTo>
                  <a:cubicBezTo>
                    <a:pt x="10901" y="2788"/>
                    <a:pt x="11123" y="2711"/>
                    <a:pt x="11336" y="2634"/>
                  </a:cubicBezTo>
                  <a:cubicBezTo>
                    <a:pt x="11393" y="2614"/>
                    <a:pt x="11451" y="2585"/>
                    <a:pt x="11509" y="2566"/>
                  </a:cubicBezTo>
                  <a:cubicBezTo>
                    <a:pt x="11770" y="2450"/>
                    <a:pt x="11992" y="2325"/>
                    <a:pt x="12175" y="2200"/>
                  </a:cubicBezTo>
                  <a:cubicBezTo>
                    <a:pt x="12233" y="2151"/>
                    <a:pt x="12291" y="2103"/>
                    <a:pt x="12348" y="2055"/>
                  </a:cubicBezTo>
                  <a:cubicBezTo>
                    <a:pt x="12561" y="1852"/>
                    <a:pt x="12676" y="1650"/>
                    <a:pt x="12676" y="1428"/>
                  </a:cubicBezTo>
                  <a:lnTo>
                    <a:pt x="12676" y="1409"/>
                  </a:lnTo>
                  <a:lnTo>
                    <a:pt x="126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51"/>
            <p:cNvSpPr/>
            <p:nvPr/>
          </p:nvSpPr>
          <p:spPr>
            <a:xfrm>
              <a:off x="1792424" y="3678277"/>
              <a:ext cx="9450" cy="120568"/>
            </a:xfrm>
            <a:custGeom>
              <a:avLst/>
              <a:gdLst/>
              <a:ahLst/>
              <a:cxnLst/>
              <a:rect l="l" t="t" r="r" b="b"/>
              <a:pathLst>
                <a:path w="174" h="2220" extrusionOk="0">
                  <a:moveTo>
                    <a:pt x="0" y="1"/>
                  </a:moveTo>
                  <a:lnTo>
                    <a:pt x="0" y="2084"/>
                  </a:lnTo>
                  <a:cubicBezTo>
                    <a:pt x="29" y="2113"/>
                    <a:pt x="58" y="2132"/>
                    <a:pt x="87" y="2152"/>
                  </a:cubicBezTo>
                  <a:cubicBezTo>
                    <a:pt x="116" y="2181"/>
                    <a:pt x="145" y="2200"/>
                    <a:pt x="174" y="2219"/>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51"/>
            <p:cNvSpPr/>
            <p:nvPr/>
          </p:nvSpPr>
          <p:spPr>
            <a:xfrm>
              <a:off x="1837988" y="3678277"/>
              <a:ext cx="9504" cy="143107"/>
            </a:xfrm>
            <a:custGeom>
              <a:avLst/>
              <a:gdLst/>
              <a:ahLst/>
              <a:cxnLst/>
              <a:rect l="l" t="t" r="r" b="b"/>
              <a:pathLst>
                <a:path w="175" h="2635" extrusionOk="0">
                  <a:moveTo>
                    <a:pt x="1" y="1"/>
                  </a:moveTo>
                  <a:lnTo>
                    <a:pt x="1" y="2566"/>
                  </a:lnTo>
                  <a:cubicBezTo>
                    <a:pt x="58" y="2595"/>
                    <a:pt x="116" y="2615"/>
                    <a:pt x="174" y="2634"/>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51"/>
            <p:cNvSpPr/>
            <p:nvPr/>
          </p:nvSpPr>
          <p:spPr>
            <a:xfrm>
              <a:off x="1883553" y="3678277"/>
              <a:ext cx="9504" cy="157771"/>
            </a:xfrm>
            <a:custGeom>
              <a:avLst/>
              <a:gdLst/>
              <a:ahLst/>
              <a:cxnLst/>
              <a:rect l="l" t="t" r="r" b="b"/>
              <a:pathLst>
                <a:path w="175" h="2905" extrusionOk="0">
                  <a:moveTo>
                    <a:pt x="1" y="1"/>
                  </a:moveTo>
                  <a:lnTo>
                    <a:pt x="1" y="2856"/>
                  </a:lnTo>
                  <a:cubicBezTo>
                    <a:pt x="20" y="2866"/>
                    <a:pt x="39" y="2866"/>
                    <a:pt x="59" y="2875"/>
                  </a:cubicBezTo>
                  <a:cubicBezTo>
                    <a:pt x="97" y="2885"/>
                    <a:pt x="136" y="2894"/>
                    <a:pt x="175" y="2904"/>
                  </a:cubicBezTo>
                  <a:lnTo>
                    <a:pt x="1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51"/>
            <p:cNvSpPr/>
            <p:nvPr/>
          </p:nvSpPr>
          <p:spPr>
            <a:xfrm>
              <a:off x="1929172" y="3678277"/>
              <a:ext cx="9993" cy="167709"/>
            </a:xfrm>
            <a:custGeom>
              <a:avLst/>
              <a:gdLst/>
              <a:ahLst/>
              <a:cxnLst/>
              <a:rect l="l" t="t" r="r" b="b"/>
              <a:pathLst>
                <a:path w="184" h="3088" extrusionOk="0">
                  <a:moveTo>
                    <a:pt x="0" y="1"/>
                  </a:moveTo>
                  <a:lnTo>
                    <a:pt x="0" y="3058"/>
                  </a:lnTo>
                  <a:cubicBezTo>
                    <a:pt x="58" y="3068"/>
                    <a:pt x="116" y="3078"/>
                    <a:pt x="183" y="3087"/>
                  </a:cubicBezTo>
                  <a:lnTo>
                    <a:pt x="18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51"/>
            <p:cNvSpPr/>
            <p:nvPr/>
          </p:nvSpPr>
          <p:spPr>
            <a:xfrm>
              <a:off x="1975280" y="3678277"/>
              <a:ext cx="9450" cy="175041"/>
            </a:xfrm>
            <a:custGeom>
              <a:avLst/>
              <a:gdLst/>
              <a:ahLst/>
              <a:cxnLst/>
              <a:rect l="l" t="t" r="r" b="b"/>
              <a:pathLst>
                <a:path w="174" h="3223" extrusionOk="0">
                  <a:moveTo>
                    <a:pt x="0" y="1"/>
                  </a:moveTo>
                  <a:lnTo>
                    <a:pt x="0" y="3194"/>
                  </a:lnTo>
                  <a:cubicBezTo>
                    <a:pt x="58" y="3203"/>
                    <a:pt x="116" y="3213"/>
                    <a:pt x="174" y="3222"/>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51"/>
            <p:cNvSpPr/>
            <p:nvPr/>
          </p:nvSpPr>
          <p:spPr>
            <a:xfrm>
              <a:off x="2020844" y="3678277"/>
              <a:ext cx="9450" cy="179766"/>
            </a:xfrm>
            <a:custGeom>
              <a:avLst/>
              <a:gdLst/>
              <a:ahLst/>
              <a:cxnLst/>
              <a:rect l="l" t="t" r="r" b="b"/>
              <a:pathLst>
                <a:path w="174" h="3310" extrusionOk="0">
                  <a:moveTo>
                    <a:pt x="0" y="1"/>
                  </a:moveTo>
                  <a:lnTo>
                    <a:pt x="0" y="3290"/>
                  </a:lnTo>
                  <a:cubicBezTo>
                    <a:pt x="58" y="3300"/>
                    <a:pt x="116" y="3300"/>
                    <a:pt x="174" y="3309"/>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51"/>
            <p:cNvSpPr/>
            <p:nvPr/>
          </p:nvSpPr>
          <p:spPr>
            <a:xfrm>
              <a:off x="2066409" y="3677734"/>
              <a:ext cx="9504" cy="182916"/>
            </a:xfrm>
            <a:custGeom>
              <a:avLst/>
              <a:gdLst/>
              <a:ahLst/>
              <a:cxnLst/>
              <a:rect l="l" t="t" r="r" b="b"/>
              <a:pathLst>
                <a:path w="175" h="3368" extrusionOk="0">
                  <a:moveTo>
                    <a:pt x="1" y="1"/>
                  </a:moveTo>
                  <a:lnTo>
                    <a:pt x="1" y="3358"/>
                  </a:lnTo>
                  <a:cubicBezTo>
                    <a:pt x="58" y="3358"/>
                    <a:pt x="116" y="3358"/>
                    <a:pt x="174" y="3368"/>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51"/>
            <p:cNvSpPr/>
            <p:nvPr/>
          </p:nvSpPr>
          <p:spPr>
            <a:xfrm>
              <a:off x="2111973" y="3677734"/>
              <a:ext cx="9504" cy="183459"/>
            </a:xfrm>
            <a:custGeom>
              <a:avLst/>
              <a:gdLst/>
              <a:ahLst/>
              <a:cxnLst/>
              <a:rect l="l" t="t" r="r" b="b"/>
              <a:pathLst>
                <a:path w="175" h="3378" extrusionOk="0">
                  <a:moveTo>
                    <a:pt x="1" y="1"/>
                  </a:moveTo>
                  <a:lnTo>
                    <a:pt x="1" y="3377"/>
                  </a:lnTo>
                  <a:lnTo>
                    <a:pt x="174" y="3377"/>
                  </a:ln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51"/>
            <p:cNvSpPr/>
            <p:nvPr/>
          </p:nvSpPr>
          <p:spPr>
            <a:xfrm>
              <a:off x="2157592" y="3677734"/>
              <a:ext cx="9993" cy="182373"/>
            </a:xfrm>
            <a:custGeom>
              <a:avLst/>
              <a:gdLst/>
              <a:ahLst/>
              <a:cxnLst/>
              <a:rect l="l" t="t" r="r" b="b"/>
              <a:pathLst>
                <a:path w="184" h="3358" extrusionOk="0">
                  <a:moveTo>
                    <a:pt x="0" y="1"/>
                  </a:moveTo>
                  <a:lnTo>
                    <a:pt x="0" y="3358"/>
                  </a:lnTo>
                  <a:lnTo>
                    <a:pt x="183" y="3358"/>
                  </a:lnTo>
                  <a:lnTo>
                    <a:pt x="18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51"/>
            <p:cNvSpPr/>
            <p:nvPr/>
          </p:nvSpPr>
          <p:spPr>
            <a:xfrm>
              <a:off x="2203646" y="3677734"/>
              <a:ext cx="9504" cy="179766"/>
            </a:xfrm>
            <a:custGeom>
              <a:avLst/>
              <a:gdLst/>
              <a:ahLst/>
              <a:cxnLst/>
              <a:rect l="l" t="t" r="r" b="b"/>
              <a:pathLst>
                <a:path w="175" h="3310" extrusionOk="0">
                  <a:moveTo>
                    <a:pt x="1" y="1"/>
                  </a:moveTo>
                  <a:lnTo>
                    <a:pt x="1" y="3310"/>
                  </a:lnTo>
                  <a:cubicBezTo>
                    <a:pt x="59" y="3310"/>
                    <a:pt x="117" y="3300"/>
                    <a:pt x="175" y="3300"/>
                  </a:cubicBezTo>
                  <a:lnTo>
                    <a:pt x="1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51"/>
            <p:cNvSpPr/>
            <p:nvPr/>
          </p:nvSpPr>
          <p:spPr>
            <a:xfrm>
              <a:off x="2249265" y="3677734"/>
              <a:ext cx="9450" cy="175041"/>
            </a:xfrm>
            <a:custGeom>
              <a:avLst/>
              <a:gdLst/>
              <a:ahLst/>
              <a:cxnLst/>
              <a:rect l="l" t="t" r="r" b="b"/>
              <a:pathLst>
                <a:path w="174" h="3223" extrusionOk="0">
                  <a:moveTo>
                    <a:pt x="0" y="1"/>
                  </a:moveTo>
                  <a:lnTo>
                    <a:pt x="0" y="3223"/>
                  </a:lnTo>
                  <a:cubicBezTo>
                    <a:pt x="58" y="3213"/>
                    <a:pt x="116" y="3204"/>
                    <a:pt x="174" y="3194"/>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51"/>
            <p:cNvSpPr/>
            <p:nvPr/>
          </p:nvSpPr>
          <p:spPr>
            <a:xfrm>
              <a:off x="2294829" y="3677734"/>
              <a:ext cx="9504" cy="167709"/>
            </a:xfrm>
            <a:custGeom>
              <a:avLst/>
              <a:gdLst/>
              <a:ahLst/>
              <a:cxnLst/>
              <a:rect l="l" t="t" r="r" b="b"/>
              <a:pathLst>
                <a:path w="175" h="3088" extrusionOk="0">
                  <a:moveTo>
                    <a:pt x="0" y="1"/>
                  </a:moveTo>
                  <a:lnTo>
                    <a:pt x="0" y="3088"/>
                  </a:lnTo>
                  <a:cubicBezTo>
                    <a:pt x="58" y="3078"/>
                    <a:pt x="116" y="3068"/>
                    <a:pt x="174" y="3049"/>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51"/>
            <p:cNvSpPr/>
            <p:nvPr/>
          </p:nvSpPr>
          <p:spPr>
            <a:xfrm>
              <a:off x="2340394" y="3677734"/>
              <a:ext cx="9993" cy="157227"/>
            </a:xfrm>
            <a:custGeom>
              <a:avLst/>
              <a:gdLst/>
              <a:ahLst/>
              <a:cxnLst/>
              <a:rect l="l" t="t" r="r" b="b"/>
              <a:pathLst>
                <a:path w="184" h="2895" extrusionOk="0">
                  <a:moveTo>
                    <a:pt x="1" y="1"/>
                  </a:moveTo>
                  <a:lnTo>
                    <a:pt x="1" y="2895"/>
                  </a:lnTo>
                  <a:cubicBezTo>
                    <a:pt x="59" y="2885"/>
                    <a:pt x="126" y="2866"/>
                    <a:pt x="184" y="2847"/>
                  </a:cubicBezTo>
                  <a:lnTo>
                    <a:pt x="1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51"/>
            <p:cNvSpPr/>
            <p:nvPr/>
          </p:nvSpPr>
          <p:spPr>
            <a:xfrm>
              <a:off x="2386501" y="3677734"/>
              <a:ext cx="9504" cy="142564"/>
            </a:xfrm>
            <a:custGeom>
              <a:avLst/>
              <a:gdLst/>
              <a:ahLst/>
              <a:cxnLst/>
              <a:rect l="l" t="t" r="r" b="b"/>
              <a:pathLst>
                <a:path w="175" h="2625" extrusionOk="0">
                  <a:moveTo>
                    <a:pt x="1" y="1"/>
                  </a:moveTo>
                  <a:lnTo>
                    <a:pt x="1" y="2625"/>
                  </a:lnTo>
                  <a:cubicBezTo>
                    <a:pt x="58" y="2605"/>
                    <a:pt x="116" y="2576"/>
                    <a:pt x="174" y="2557"/>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51"/>
            <p:cNvSpPr/>
            <p:nvPr/>
          </p:nvSpPr>
          <p:spPr>
            <a:xfrm>
              <a:off x="2432066" y="3677245"/>
              <a:ext cx="9504" cy="119482"/>
            </a:xfrm>
            <a:custGeom>
              <a:avLst/>
              <a:gdLst/>
              <a:ahLst/>
              <a:cxnLst/>
              <a:rect l="l" t="t" r="r" b="b"/>
              <a:pathLst>
                <a:path w="175" h="2200" extrusionOk="0">
                  <a:moveTo>
                    <a:pt x="1" y="0"/>
                  </a:moveTo>
                  <a:lnTo>
                    <a:pt x="1" y="2200"/>
                  </a:lnTo>
                  <a:cubicBezTo>
                    <a:pt x="59" y="2151"/>
                    <a:pt x="117" y="2103"/>
                    <a:pt x="174" y="2055"/>
                  </a:cubicBezTo>
                  <a:lnTo>
                    <a:pt x="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51"/>
            <p:cNvSpPr/>
            <p:nvPr/>
          </p:nvSpPr>
          <p:spPr>
            <a:xfrm>
              <a:off x="1770918" y="3580847"/>
              <a:ext cx="688488" cy="195462"/>
            </a:xfrm>
            <a:custGeom>
              <a:avLst/>
              <a:gdLst/>
              <a:ahLst/>
              <a:cxnLst/>
              <a:rect l="l" t="t" r="r" b="b"/>
              <a:pathLst>
                <a:path w="12677" h="3599" extrusionOk="0">
                  <a:moveTo>
                    <a:pt x="6339" y="0"/>
                  </a:moveTo>
                  <a:cubicBezTo>
                    <a:pt x="2924" y="0"/>
                    <a:pt x="136" y="762"/>
                    <a:pt x="11" y="1727"/>
                  </a:cubicBezTo>
                  <a:cubicBezTo>
                    <a:pt x="1" y="1756"/>
                    <a:pt x="1" y="1775"/>
                    <a:pt x="1" y="1795"/>
                  </a:cubicBezTo>
                  <a:cubicBezTo>
                    <a:pt x="1" y="2036"/>
                    <a:pt x="174" y="2277"/>
                    <a:pt x="483" y="2479"/>
                  </a:cubicBezTo>
                  <a:cubicBezTo>
                    <a:pt x="531" y="2518"/>
                    <a:pt x="589" y="2557"/>
                    <a:pt x="647" y="2586"/>
                  </a:cubicBezTo>
                  <a:cubicBezTo>
                    <a:pt x="946" y="2759"/>
                    <a:pt x="1332" y="2914"/>
                    <a:pt x="1805" y="3049"/>
                  </a:cubicBezTo>
                  <a:cubicBezTo>
                    <a:pt x="1911" y="3087"/>
                    <a:pt x="2017" y="3116"/>
                    <a:pt x="2133" y="3145"/>
                  </a:cubicBezTo>
                  <a:cubicBezTo>
                    <a:pt x="2499" y="3232"/>
                    <a:pt x="2914" y="3319"/>
                    <a:pt x="3358" y="3386"/>
                  </a:cubicBezTo>
                  <a:cubicBezTo>
                    <a:pt x="3850" y="3463"/>
                    <a:pt x="4390" y="3512"/>
                    <a:pt x="4950" y="3550"/>
                  </a:cubicBezTo>
                  <a:cubicBezTo>
                    <a:pt x="5393" y="3579"/>
                    <a:pt x="5866" y="3598"/>
                    <a:pt x="6339" y="3598"/>
                  </a:cubicBezTo>
                  <a:cubicBezTo>
                    <a:pt x="9840" y="3598"/>
                    <a:pt x="12676" y="2788"/>
                    <a:pt x="12676" y="1795"/>
                  </a:cubicBezTo>
                  <a:cubicBezTo>
                    <a:pt x="12676" y="1775"/>
                    <a:pt x="12676" y="1756"/>
                    <a:pt x="12676" y="1727"/>
                  </a:cubicBezTo>
                  <a:cubicBezTo>
                    <a:pt x="12657" y="1611"/>
                    <a:pt x="12609" y="1495"/>
                    <a:pt x="12512" y="1389"/>
                  </a:cubicBezTo>
                  <a:cubicBezTo>
                    <a:pt x="12387" y="1235"/>
                    <a:pt x="12194" y="1090"/>
                    <a:pt x="11943" y="955"/>
                  </a:cubicBezTo>
                  <a:cubicBezTo>
                    <a:pt x="11702" y="820"/>
                    <a:pt x="11403" y="704"/>
                    <a:pt x="11056" y="589"/>
                  </a:cubicBezTo>
                  <a:cubicBezTo>
                    <a:pt x="10959" y="560"/>
                    <a:pt x="10853" y="531"/>
                    <a:pt x="10757" y="502"/>
                  </a:cubicBezTo>
                  <a:cubicBezTo>
                    <a:pt x="10284" y="376"/>
                    <a:pt x="9734" y="261"/>
                    <a:pt x="9136" y="184"/>
                  </a:cubicBezTo>
                  <a:cubicBezTo>
                    <a:pt x="9001" y="164"/>
                    <a:pt x="8866" y="145"/>
                    <a:pt x="8721" y="126"/>
                  </a:cubicBezTo>
                  <a:cubicBezTo>
                    <a:pt x="7988" y="39"/>
                    <a:pt x="7188" y="0"/>
                    <a:pt x="63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51"/>
            <p:cNvSpPr/>
            <p:nvPr/>
          </p:nvSpPr>
          <p:spPr>
            <a:xfrm>
              <a:off x="1797149" y="3587636"/>
              <a:ext cx="469999" cy="133657"/>
            </a:xfrm>
            <a:custGeom>
              <a:avLst/>
              <a:gdLst/>
              <a:ahLst/>
              <a:cxnLst/>
              <a:rect l="l" t="t" r="r" b="b"/>
              <a:pathLst>
                <a:path w="8654" h="2461" extrusionOk="0">
                  <a:moveTo>
                    <a:pt x="8238" y="1"/>
                  </a:moveTo>
                  <a:lnTo>
                    <a:pt x="7245" y="290"/>
                  </a:lnTo>
                  <a:cubicBezTo>
                    <a:pt x="7399" y="300"/>
                    <a:pt x="7544" y="309"/>
                    <a:pt x="7688" y="329"/>
                  </a:cubicBezTo>
                  <a:lnTo>
                    <a:pt x="8653" y="59"/>
                  </a:lnTo>
                  <a:cubicBezTo>
                    <a:pt x="8518" y="39"/>
                    <a:pt x="8383" y="20"/>
                    <a:pt x="8238" y="1"/>
                  </a:cubicBezTo>
                  <a:close/>
                  <a:moveTo>
                    <a:pt x="994" y="2075"/>
                  </a:moveTo>
                  <a:lnTo>
                    <a:pt x="0" y="2354"/>
                  </a:lnTo>
                  <a:cubicBezTo>
                    <a:pt x="29" y="2374"/>
                    <a:pt x="58" y="2393"/>
                    <a:pt x="87" y="2412"/>
                  </a:cubicBezTo>
                  <a:cubicBezTo>
                    <a:pt x="116" y="2432"/>
                    <a:pt x="135" y="2451"/>
                    <a:pt x="164" y="2461"/>
                  </a:cubicBezTo>
                  <a:lnTo>
                    <a:pt x="1129" y="2190"/>
                  </a:lnTo>
                  <a:cubicBezTo>
                    <a:pt x="1081" y="2152"/>
                    <a:pt x="1032" y="2113"/>
                    <a:pt x="994" y="207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51"/>
            <p:cNvSpPr/>
            <p:nvPr/>
          </p:nvSpPr>
          <p:spPr>
            <a:xfrm>
              <a:off x="1868890" y="3608056"/>
              <a:ext cx="502476" cy="143650"/>
            </a:xfrm>
            <a:custGeom>
              <a:avLst/>
              <a:gdLst/>
              <a:ahLst/>
              <a:cxnLst/>
              <a:rect l="l" t="t" r="r" b="b"/>
              <a:pathLst>
                <a:path w="9252" h="2645" extrusionOk="0">
                  <a:moveTo>
                    <a:pt x="8953" y="1"/>
                  </a:moveTo>
                  <a:lnTo>
                    <a:pt x="8046" y="261"/>
                  </a:lnTo>
                  <a:cubicBezTo>
                    <a:pt x="8152" y="290"/>
                    <a:pt x="8258" y="319"/>
                    <a:pt x="8355" y="348"/>
                  </a:cubicBezTo>
                  <a:lnTo>
                    <a:pt x="9252" y="88"/>
                  </a:lnTo>
                  <a:cubicBezTo>
                    <a:pt x="9155" y="59"/>
                    <a:pt x="9049" y="30"/>
                    <a:pt x="8953" y="1"/>
                  </a:cubicBezTo>
                  <a:close/>
                  <a:moveTo>
                    <a:pt x="898" y="2297"/>
                  </a:moveTo>
                  <a:lnTo>
                    <a:pt x="1" y="2548"/>
                  </a:lnTo>
                  <a:cubicBezTo>
                    <a:pt x="107" y="2586"/>
                    <a:pt x="213" y="2615"/>
                    <a:pt x="329" y="2644"/>
                  </a:cubicBezTo>
                  <a:lnTo>
                    <a:pt x="1226" y="2384"/>
                  </a:lnTo>
                  <a:cubicBezTo>
                    <a:pt x="1129" y="2355"/>
                    <a:pt x="1033" y="2335"/>
                    <a:pt x="936" y="2306"/>
                  </a:cubicBezTo>
                  <a:cubicBezTo>
                    <a:pt x="927" y="2306"/>
                    <a:pt x="908" y="2297"/>
                    <a:pt x="898" y="229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51"/>
            <p:cNvSpPr/>
            <p:nvPr/>
          </p:nvSpPr>
          <p:spPr>
            <a:xfrm>
              <a:off x="1840106" y="3600236"/>
              <a:ext cx="550160" cy="156141"/>
            </a:xfrm>
            <a:custGeom>
              <a:avLst/>
              <a:gdLst/>
              <a:ahLst/>
              <a:cxnLst/>
              <a:rect l="l" t="t" r="r" b="b"/>
              <a:pathLst>
                <a:path w="10130" h="2875" extrusionOk="0">
                  <a:moveTo>
                    <a:pt x="5065" y="0"/>
                  </a:moveTo>
                  <a:cubicBezTo>
                    <a:pt x="2277" y="0"/>
                    <a:pt x="0" y="647"/>
                    <a:pt x="0" y="1438"/>
                  </a:cubicBezTo>
                  <a:cubicBezTo>
                    <a:pt x="0" y="1457"/>
                    <a:pt x="0" y="1486"/>
                    <a:pt x="10" y="1505"/>
                  </a:cubicBezTo>
                  <a:cubicBezTo>
                    <a:pt x="126" y="2267"/>
                    <a:pt x="2354" y="2875"/>
                    <a:pt x="5065" y="2875"/>
                  </a:cubicBezTo>
                  <a:cubicBezTo>
                    <a:pt x="7785" y="2875"/>
                    <a:pt x="10004" y="2267"/>
                    <a:pt x="10129" y="1505"/>
                  </a:cubicBezTo>
                  <a:cubicBezTo>
                    <a:pt x="10129" y="1486"/>
                    <a:pt x="10129" y="1457"/>
                    <a:pt x="10129" y="1438"/>
                  </a:cubicBezTo>
                  <a:cubicBezTo>
                    <a:pt x="10129" y="647"/>
                    <a:pt x="7862" y="0"/>
                    <a:pt x="5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51"/>
            <p:cNvSpPr/>
            <p:nvPr/>
          </p:nvSpPr>
          <p:spPr>
            <a:xfrm>
              <a:off x="1840595" y="3607567"/>
              <a:ext cx="549672" cy="148809"/>
            </a:xfrm>
            <a:custGeom>
              <a:avLst/>
              <a:gdLst/>
              <a:ahLst/>
              <a:cxnLst/>
              <a:rect l="l" t="t" r="r" b="b"/>
              <a:pathLst>
                <a:path w="10121" h="2740" extrusionOk="0">
                  <a:moveTo>
                    <a:pt x="5056" y="0"/>
                  </a:moveTo>
                  <a:cubicBezTo>
                    <a:pt x="2345" y="0"/>
                    <a:pt x="117" y="608"/>
                    <a:pt x="1" y="1370"/>
                  </a:cubicBezTo>
                  <a:cubicBezTo>
                    <a:pt x="20" y="1486"/>
                    <a:pt x="78" y="1592"/>
                    <a:pt x="184" y="1698"/>
                  </a:cubicBezTo>
                  <a:cubicBezTo>
                    <a:pt x="232" y="1737"/>
                    <a:pt x="281" y="1785"/>
                    <a:pt x="338" y="1823"/>
                  </a:cubicBezTo>
                  <a:cubicBezTo>
                    <a:pt x="580" y="2007"/>
                    <a:pt x="946" y="2161"/>
                    <a:pt x="1400" y="2296"/>
                  </a:cubicBezTo>
                  <a:cubicBezTo>
                    <a:pt x="1496" y="2325"/>
                    <a:pt x="1602" y="2354"/>
                    <a:pt x="1708" y="2383"/>
                  </a:cubicBezTo>
                  <a:cubicBezTo>
                    <a:pt x="2133" y="2489"/>
                    <a:pt x="2625" y="2576"/>
                    <a:pt x="3155" y="2634"/>
                  </a:cubicBezTo>
                  <a:cubicBezTo>
                    <a:pt x="3695" y="2701"/>
                    <a:pt x="4274" y="2740"/>
                    <a:pt x="4882" y="2740"/>
                  </a:cubicBezTo>
                  <a:lnTo>
                    <a:pt x="5056" y="2740"/>
                  </a:lnTo>
                  <a:cubicBezTo>
                    <a:pt x="7776" y="2740"/>
                    <a:pt x="9995" y="2132"/>
                    <a:pt x="10120" y="1370"/>
                  </a:cubicBezTo>
                  <a:cubicBezTo>
                    <a:pt x="10110" y="1331"/>
                    <a:pt x="10101" y="1293"/>
                    <a:pt x="10091" y="1264"/>
                  </a:cubicBezTo>
                  <a:cubicBezTo>
                    <a:pt x="10014" y="1100"/>
                    <a:pt x="9850" y="946"/>
                    <a:pt x="9609" y="801"/>
                  </a:cubicBezTo>
                  <a:cubicBezTo>
                    <a:pt x="9358" y="656"/>
                    <a:pt x="9030" y="531"/>
                    <a:pt x="8635" y="415"/>
                  </a:cubicBezTo>
                  <a:cubicBezTo>
                    <a:pt x="8528" y="386"/>
                    <a:pt x="8422" y="357"/>
                    <a:pt x="8316" y="338"/>
                  </a:cubicBezTo>
                  <a:cubicBezTo>
                    <a:pt x="7805" y="212"/>
                    <a:pt x="7207" y="116"/>
                    <a:pt x="6551" y="58"/>
                  </a:cubicBezTo>
                  <a:cubicBezTo>
                    <a:pt x="6397" y="48"/>
                    <a:pt x="6233" y="39"/>
                    <a:pt x="6059" y="29"/>
                  </a:cubicBezTo>
                  <a:cubicBezTo>
                    <a:pt x="5741" y="10"/>
                    <a:pt x="5403" y="0"/>
                    <a:pt x="50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51"/>
            <p:cNvSpPr/>
            <p:nvPr/>
          </p:nvSpPr>
          <p:spPr>
            <a:xfrm>
              <a:off x="2011938" y="3651014"/>
              <a:ext cx="376748" cy="105361"/>
            </a:xfrm>
            <a:custGeom>
              <a:avLst/>
              <a:gdLst/>
              <a:ahLst/>
              <a:cxnLst/>
              <a:rect l="l" t="t" r="r" b="b"/>
              <a:pathLst>
                <a:path w="6937" h="1940" extrusionOk="0">
                  <a:moveTo>
                    <a:pt x="6454" y="1"/>
                  </a:moveTo>
                  <a:lnTo>
                    <a:pt x="0" y="1834"/>
                  </a:lnTo>
                  <a:cubicBezTo>
                    <a:pt x="540" y="1901"/>
                    <a:pt x="1119" y="1940"/>
                    <a:pt x="1727" y="1940"/>
                  </a:cubicBezTo>
                  <a:lnTo>
                    <a:pt x="6936" y="464"/>
                  </a:lnTo>
                  <a:cubicBezTo>
                    <a:pt x="6859" y="300"/>
                    <a:pt x="6695" y="146"/>
                    <a:pt x="64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51"/>
            <p:cNvSpPr/>
            <p:nvPr/>
          </p:nvSpPr>
          <p:spPr>
            <a:xfrm>
              <a:off x="1850588" y="3609142"/>
              <a:ext cx="345792" cy="97486"/>
            </a:xfrm>
            <a:custGeom>
              <a:avLst/>
              <a:gdLst/>
              <a:ahLst/>
              <a:cxnLst/>
              <a:rect l="l" t="t" r="r" b="b"/>
              <a:pathLst>
                <a:path w="6367" h="1795" extrusionOk="0">
                  <a:moveTo>
                    <a:pt x="5875" y="0"/>
                  </a:moveTo>
                  <a:lnTo>
                    <a:pt x="0" y="1669"/>
                  </a:lnTo>
                  <a:cubicBezTo>
                    <a:pt x="48" y="1708"/>
                    <a:pt x="97" y="1756"/>
                    <a:pt x="154" y="1794"/>
                  </a:cubicBezTo>
                  <a:lnTo>
                    <a:pt x="6367" y="29"/>
                  </a:lnTo>
                  <a:cubicBezTo>
                    <a:pt x="6213" y="19"/>
                    <a:pt x="6049" y="10"/>
                    <a:pt x="58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51"/>
            <p:cNvSpPr/>
            <p:nvPr/>
          </p:nvSpPr>
          <p:spPr>
            <a:xfrm>
              <a:off x="1916572" y="3625869"/>
              <a:ext cx="392987" cy="111118"/>
            </a:xfrm>
            <a:custGeom>
              <a:avLst/>
              <a:gdLst/>
              <a:ahLst/>
              <a:cxnLst/>
              <a:rect l="l" t="t" r="r" b="b"/>
              <a:pathLst>
                <a:path w="7236" h="2046" extrusionOk="0">
                  <a:moveTo>
                    <a:pt x="6917" y="1"/>
                  </a:moveTo>
                  <a:lnTo>
                    <a:pt x="1" y="1959"/>
                  </a:lnTo>
                  <a:cubicBezTo>
                    <a:pt x="97" y="1988"/>
                    <a:pt x="203" y="2017"/>
                    <a:pt x="309" y="2046"/>
                  </a:cubicBezTo>
                  <a:lnTo>
                    <a:pt x="7236" y="78"/>
                  </a:lnTo>
                  <a:cubicBezTo>
                    <a:pt x="7129" y="49"/>
                    <a:pt x="7023" y="20"/>
                    <a:pt x="69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51"/>
            <p:cNvSpPr/>
            <p:nvPr/>
          </p:nvSpPr>
          <p:spPr>
            <a:xfrm>
              <a:off x="1989943" y="3625869"/>
              <a:ext cx="259385" cy="110086"/>
            </a:xfrm>
            <a:custGeom>
              <a:avLst/>
              <a:gdLst/>
              <a:ahLst/>
              <a:cxnLst/>
              <a:rect l="l" t="t" r="r" b="b"/>
              <a:pathLst>
                <a:path w="4776" h="2027" extrusionOk="0">
                  <a:moveTo>
                    <a:pt x="1949" y="1"/>
                  </a:moveTo>
                  <a:lnTo>
                    <a:pt x="1949" y="232"/>
                  </a:lnTo>
                  <a:cubicBezTo>
                    <a:pt x="704" y="281"/>
                    <a:pt x="77" y="483"/>
                    <a:pt x="77" y="734"/>
                  </a:cubicBezTo>
                  <a:cubicBezTo>
                    <a:pt x="77" y="1294"/>
                    <a:pt x="3010" y="1139"/>
                    <a:pt x="3010" y="1332"/>
                  </a:cubicBezTo>
                  <a:cubicBezTo>
                    <a:pt x="3010" y="1380"/>
                    <a:pt x="2827" y="1409"/>
                    <a:pt x="2325" y="1409"/>
                  </a:cubicBezTo>
                  <a:cubicBezTo>
                    <a:pt x="1736" y="1409"/>
                    <a:pt x="1071" y="1361"/>
                    <a:pt x="569" y="1274"/>
                  </a:cubicBezTo>
                  <a:lnTo>
                    <a:pt x="0" y="1641"/>
                  </a:lnTo>
                  <a:cubicBezTo>
                    <a:pt x="453" y="1728"/>
                    <a:pt x="1187" y="1785"/>
                    <a:pt x="1949" y="1795"/>
                  </a:cubicBezTo>
                  <a:lnTo>
                    <a:pt x="1949" y="2027"/>
                  </a:lnTo>
                  <a:lnTo>
                    <a:pt x="3010" y="2027"/>
                  </a:lnTo>
                  <a:lnTo>
                    <a:pt x="3010" y="1785"/>
                  </a:lnTo>
                  <a:cubicBezTo>
                    <a:pt x="4187" y="1728"/>
                    <a:pt x="4775" y="1525"/>
                    <a:pt x="4775" y="1294"/>
                  </a:cubicBezTo>
                  <a:cubicBezTo>
                    <a:pt x="4775" y="734"/>
                    <a:pt x="1843" y="888"/>
                    <a:pt x="1843" y="705"/>
                  </a:cubicBezTo>
                  <a:cubicBezTo>
                    <a:pt x="1843" y="657"/>
                    <a:pt x="2016" y="609"/>
                    <a:pt x="2537" y="609"/>
                  </a:cubicBezTo>
                  <a:cubicBezTo>
                    <a:pt x="3000" y="609"/>
                    <a:pt x="3492" y="647"/>
                    <a:pt x="4013" y="724"/>
                  </a:cubicBezTo>
                  <a:lnTo>
                    <a:pt x="4553" y="358"/>
                  </a:lnTo>
                  <a:cubicBezTo>
                    <a:pt x="4119" y="281"/>
                    <a:pt x="3579" y="242"/>
                    <a:pt x="3010" y="232"/>
                  </a:cubicBezTo>
                  <a:lnTo>
                    <a:pt x="3010" y="1"/>
                  </a:ln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51"/>
            <p:cNvSpPr/>
            <p:nvPr/>
          </p:nvSpPr>
          <p:spPr>
            <a:xfrm>
              <a:off x="1987825" y="3621199"/>
              <a:ext cx="259928" cy="110032"/>
            </a:xfrm>
            <a:custGeom>
              <a:avLst/>
              <a:gdLst/>
              <a:ahLst/>
              <a:cxnLst/>
              <a:rect l="l" t="t" r="r" b="b"/>
              <a:pathLst>
                <a:path w="4786" h="2026" extrusionOk="0">
                  <a:moveTo>
                    <a:pt x="1949" y="0"/>
                  </a:moveTo>
                  <a:lnTo>
                    <a:pt x="1949" y="241"/>
                  </a:lnTo>
                  <a:cubicBezTo>
                    <a:pt x="705" y="289"/>
                    <a:pt x="87" y="492"/>
                    <a:pt x="87" y="733"/>
                  </a:cubicBezTo>
                  <a:cubicBezTo>
                    <a:pt x="87" y="1302"/>
                    <a:pt x="3020" y="1148"/>
                    <a:pt x="3020" y="1331"/>
                  </a:cubicBezTo>
                  <a:cubicBezTo>
                    <a:pt x="3020" y="1389"/>
                    <a:pt x="2837" y="1418"/>
                    <a:pt x="2335" y="1418"/>
                  </a:cubicBezTo>
                  <a:cubicBezTo>
                    <a:pt x="1747" y="1418"/>
                    <a:pt x="1081" y="1360"/>
                    <a:pt x="579" y="1283"/>
                  </a:cubicBezTo>
                  <a:lnTo>
                    <a:pt x="1" y="1650"/>
                  </a:lnTo>
                  <a:cubicBezTo>
                    <a:pt x="454" y="1727"/>
                    <a:pt x="1197" y="1785"/>
                    <a:pt x="1949" y="1804"/>
                  </a:cubicBezTo>
                  <a:lnTo>
                    <a:pt x="1949" y="2026"/>
                  </a:lnTo>
                  <a:lnTo>
                    <a:pt x="3020" y="2026"/>
                  </a:lnTo>
                  <a:lnTo>
                    <a:pt x="3020" y="1794"/>
                  </a:lnTo>
                  <a:cubicBezTo>
                    <a:pt x="4197" y="1727"/>
                    <a:pt x="4785" y="1534"/>
                    <a:pt x="4785" y="1293"/>
                  </a:cubicBezTo>
                  <a:cubicBezTo>
                    <a:pt x="4785" y="743"/>
                    <a:pt x="1853" y="888"/>
                    <a:pt x="1853" y="714"/>
                  </a:cubicBezTo>
                  <a:cubicBezTo>
                    <a:pt x="1853" y="656"/>
                    <a:pt x="2017" y="617"/>
                    <a:pt x="2547" y="617"/>
                  </a:cubicBezTo>
                  <a:cubicBezTo>
                    <a:pt x="3010" y="617"/>
                    <a:pt x="3502" y="656"/>
                    <a:pt x="4023" y="724"/>
                  </a:cubicBezTo>
                  <a:lnTo>
                    <a:pt x="4563" y="357"/>
                  </a:lnTo>
                  <a:cubicBezTo>
                    <a:pt x="4129" y="289"/>
                    <a:pt x="3579" y="251"/>
                    <a:pt x="3020" y="232"/>
                  </a:cubicBezTo>
                  <a:lnTo>
                    <a:pt x="30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49" name="Google Shape;2549;p51"/>
          <p:cNvSpPr/>
          <p:nvPr/>
        </p:nvSpPr>
        <p:spPr>
          <a:xfrm>
            <a:off x="8571422" y="1020932"/>
            <a:ext cx="69337" cy="69337"/>
          </a:xfrm>
          <a:custGeom>
            <a:avLst/>
            <a:gdLst/>
            <a:ahLst/>
            <a:cxnLst/>
            <a:rect l="l" t="t" r="r" b="b"/>
            <a:pathLst>
              <a:path w="2108" h="2108" extrusionOk="0">
                <a:moveTo>
                  <a:pt x="422" y="0"/>
                </a:moveTo>
                <a:lnTo>
                  <a:pt x="0" y="422"/>
                </a:lnTo>
                <a:lnTo>
                  <a:pt x="422" y="843"/>
                </a:lnTo>
                <a:lnTo>
                  <a:pt x="645" y="1066"/>
                </a:lnTo>
                <a:lnTo>
                  <a:pt x="422" y="1264"/>
                </a:lnTo>
                <a:lnTo>
                  <a:pt x="0" y="1686"/>
                </a:lnTo>
                <a:lnTo>
                  <a:pt x="422" y="2107"/>
                </a:lnTo>
                <a:lnTo>
                  <a:pt x="843" y="1686"/>
                </a:lnTo>
                <a:lnTo>
                  <a:pt x="1042" y="1487"/>
                </a:lnTo>
                <a:lnTo>
                  <a:pt x="1265" y="1686"/>
                </a:lnTo>
                <a:lnTo>
                  <a:pt x="1686" y="2107"/>
                </a:lnTo>
                <a:lnTo>
                  <a:pt x="2107" y="1686"/>
                </a:lnTo>
                <a:lnTo>
                  <a:pt x="1686" y="1264"/>
                </a:lnTo>
                <a:lnTo>
                  <a:pt x="1463" y="1066"/>
                </a:lnTo>
                <a:lnTo>
                  <a:pt x="1686" y="843"/>
                </a:lnTo>
                <a:lnTo>
                  <a:pt x="2107" y="422"/>
                </a:lnTo>
                <a:lnTo>
                  <a:pt x="1686" y="0"/>
                </a:lnTo>
                <a:lnTo>
                  <a:pt x="1265" y="422"/>
                </a:lnTo>
                <a:lnTo>
                  <a:pt x="1042" y="645"/>
                </a:lnTo>
                <a:lnTo>
                  <a:pt x="843" y="422"/>
                </a:lnTo>
                <a:lnTo>
                  <a:pt x="4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51"/>
          <p:cNvSpPr/>
          <p:nvPr/>
        </p:nvSpPr>
        <p:spPr>
          <a:xfrm>
            <a:off x="8579579" y="1020109"/>
            <a:ext cx="71771" cy="71771"/>
          </a:xfrm>
          <a:custGeom>
            <a:avLst/>
            <a:gdLst/>
            <a:ahLst/>
            <a:cxnLst/>
            <a:rect l="l" t="t" r="r" b="b"/>
            <a:pathLst>
              <a:path w="2182" h="2182" extrusionOk="0">
                <a:moveTo>
                  <a:pt x="1711" y="75"/>
                </a:moveTo>
                <a:lnTo>
                  <a:pt x="2083" y="447"/>
                </a:lnTo>
                <a:lnTo>
                  <a:pt x="1463" y="1091"/>
                </a:lnTo>
                <a:lnTo>
                  <a:pt x="2083" y="1711"/>
                </a:lnTo>
                <a:lnTo>
                  <a:pt x="1711" y="2083"/>
                </a:lnTo>
                <a:lnTo>
                  <a:pt x="1091" y="1463"/>
                </a:lnTo>
                <a:lnTo>
                  <a:pt x="446" y="2083"/>
                </a:lnTo>
                <a:lnTo>
                  <a:pt x="75" y="1711"/>
                </a:lnTo>
                <a:lnTo>
                  <a:pt x="719" y="1091"/>
                </a:lnTo>
                <a:lnTo>
                  <a:pt x="75" y="447"/>
                </a:lnTo>
                <a:lnTo>
                  <a:pt x="446" y="75"/>
                </a:lnTo>
                <a:lnTo>
                  <a:pt x="1091" y="694"/>
                </a:lnTo>
                <a:lnTo>
                  <a:pt x="1711" y="75"/>
                </a:lnTo>
                <a:close/>
                <a:moveTo>
                  <a:pt x="446" y="0"/>
                </a:moveTo>
                <a:lnTo>
                  <a:pt x="0" y="447"/>
                </a:lnTo>
                <a:lnTo>
                  <a:pt x="620" y="1091"/>
                </a:lnTo>
                <a:lnTo>
                  <a:pt x="0" y="1711"/>
                </a:lnTo>
                <a:lnTo>
                  <a:pt x="446" y="2182"/>
                </a:lnTo>
                <a:lnTo>
                  <a:pt x="1091" y="1537"/>
                </a:lnTo>
                <a:lnTo>
                  <a:pt x="1711" y="2182"/>
                </a:lnTo>
                <a:lnTo>
                  <a:pt x="2182" y="1711"/>
                </a:lnTo>
                <a:lnTo>
                  <a:pt x="1537" y="1091"/>
                </a:lnTo>
                <a:lnTo>
                  <a:pt x="2182" y="447"/>
                </a:lnTo>
                <a:lnTo>
                  <a:pt x="1711" y="0"/>
                </a:lnTo>
                <a:lnTo>
                  <a:pt x="1091" y="620"/>
                </a:lnTo>
                <a:lnTo>
                  <a:pt x="4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51"/>
          <p:cNvSpPr/>
          <p:nvPr/>
        </p:nvSpPr>
        <p:spPr>
          <a:xfrm>
            <a:off x="4943905" y="3442998"/>
            <a:ext cx="44043" cy="44043"/>
          </a:xfrm>
          <a:custGeom>
            <a:avLst/>
            <a:gdLst/>
            <a:ahLst/>
            <a:cxnLst/>
            <a:rect l="l" t="t" r="r" b="b"/>
            <a:pathLst>
              <a:path w="1339" h="1339" extrusionOk="0">
                <a:moveTo>
                  <a:pt x="669" y="74"/>
                </a:moveTo>
                <a:cubicBezTo>
                  <a:pt x="992" y="74"/>
                  <a:pt x="1264" y="347"/>
                  <a:pt x="1264" y="669"/>
                </a:cubicBezTo>
                <a:cubicBezTo>
                  <a:pt x="1264" y="992"/>
                  <a:pt x="992" y="1264"/>
                  <a:pt x="669" y="1264"/>
                </a:cubicBezTo>
                <a:cubicBezTo>
                  <a:pt x="347" y="1264"/>
                  <a:pt x="75" y="992"/>
                  <a:pt x="75" y="669"/>
                </a:cubicBezTo>
                <a:cubicBezTo>
                  <a:pt x="75" y="347"/>
                  <a:pt x="347" y="74"/>
                  <a:pt x="669" y="74"/>
                </a:cubicBezTo>
                <a:close/>
                <a:moveTo>
                  <a:pt x="669" y="0"/>
                </a:moveTo>
                <a:cubicBezTo>
                  <a:pt x="298" y="0"/>
                  <a:pt x="0" y="298"/>
                  <a:pt x="0" y="669"/>
                </a:cubicBezTo>
                <a:cubicBezTo>
                  <a:pt x="0" y="1041"/>
                  <a:pt x="298" y="1339"/>
                  <a:pt x="669" y="1339"/>
                </a:cubicBezTo>
                <a:cubicBezTo>
                  <a:pt x="1041" y="1339"/>
                  <a:pt x="1339" y="1041"/>
                  <a:pt x="1339" y="669"/>
                </a:cubicBezTo>
                <a:cubicBezTo>
                  <a:pt x="1339" y="298"/>
                  <a:pt x="1041"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51"/>
          <p:cNvSpPr/>
          <p:nvPr/>
        </p:nvSpPr>
        <p:spPr>
          <a:xfrm>
            <a:off x="4542207" y="1609997"/>
            <a:ext cx="59568" cy="59535"/>
          </a:xfrm>
          <a:custGeom>
            <a:avLst/>
            <a:gdLst/>
            <a:ahLst/>
            <a:cxnLst/>
            <a:rect l="l" t="t" r="r" b="b"/>
            <a:pathLst>
              <a:path w="1811" h="1810" extrusionOk="0">
                <a:moveTo>
                  <a:pt x="918" y="124"/>
                </a:moveTo>
                <a:cubicBezTo>
                  <a:pt x="1339" y="124"/>
                  <a:pt x="1711" y="471"/>
                  <a:pt x="1711" y="918"/>
                </a:cubicBezTo>
                <a:cubicBezTo>
                  <a:pt x="1711" y="1339"/>
                  <a:pt x="1339" y="1711"/>
                  <a:pt x="918" y="1711"/>
                </a:cubicBezTo>
                <a:cubicBezTo>
                  <a:pt x="472" y="1711"/>
                  <a:pt x="125" y="1339"/>
                  <a:pt x="125" y="918"/>
                </a:cubicBezTo>
                <a:cubicBezTo>
                  <a:pt x="125" y="471"/>
                  <a:pt x="472" y="124"/>
                  <a:pt x="918" y="124"/>
                </a:cubicBezTo>
                <a:close/>
                <a:moveTo>
                  <a:pt x="918" y="0"/>
                </a:moveTo>
                <a:cubicBezTo>
                  <a:pt x="397" y="0"/>
                  <a:pt x="1" y="422"/>
                  <a:pt x="1" y="918"/>
                </a:cubicBezTo>
                <a:cubicBezTo>
                  <a:pt x="1" y="1413"/>
                  <a:pt x="397" y="1810"/>
                  <a:pt x="918" y="1810"/>
                </a:cubicBezTo>
                <a:cubicBezTo>
                  <a:pt x="1414" y="1810"/>
                  <a:pt x="1810" y="1413"/>
                  <a:pt x="1810" y="918"/>
                </a:cubicBezTo>
                <a:cubicBezTo>
                  <a:pt x="1810" y="422"/>
                  <a:pt x="1414" y="0"/>
                  <a:pt x="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51"/>
          <p:cNvSpPr/>
          <p:nvPr/>
        </p:nvSpPr>
        <p:spPr>
          <a:xfrm>
            <a:off x="2183953" y="4435242"/>
            <a:ext cx="44076" cy="44076"/>
          </a:xfrm>
          <a:custGeom>
            <a:avLst/>
            <a:gdLst/>
            <a:ahLst/>
            <a:cxnLst/>
            <a:rect l="l" t="t" r="r" b="b"/>
            <a:pathLst>
              <a:path w="1340" h="1340" extrusionOk="0">
                <a:moveTo>
                  <a:pt x="670" y="75"/>
                </a:moveTo>
                <a:cubicBezTo>
                  <a:pt x="992" y="75"/>
                  <a:pt x="1265" y="348"/>
                  <a:pt x="1265" y="670"/>
                </a:cubicBezTo>
                <a:cubicBezTo>
                  <a:pt x="1265" y="993"/>
                  <a:pt x="992" y="1265"/>
                  <a:pt x="670" y="1265"/>
                </a:cubicBezTo>
                <a:cubicBezTo>
                  <a:pt x="348" y="1265"/>
                  <a:pt x="75" y="993"/>
                  <a:pt x="75" y="670"/>
                </a:cubicBezTo>
                <a:cubicBezTo>
                  <a:pt x="75" y="348"/>
                  <a:pt x="348" y="75"/>
                  <a:pt x="670" y="75"/>
                </a:cubicBezTo>
                <a:close/>
                <a:moveTo>
                  <a:pt x="670" y="1"/>
                </a:moveTo>
                <a:cubicBezTo>
                  <a:pt x="298" y="1"/>
                  <a:pt x="1" y="298"/>
                  <a:pt x="1" y="670"/>
                </a:cubicBezTo>
                <a:cubicBezTo>
                  <a:pt x="1" y="1042"/>
                  <a:pt x="298" y="1340"/>
                  <a:pt x="670" y="1340"/>
                </a:cubicBezTo>
                <a:cubicBezTo>
                  <a:pt x="1042" y="1340"/>
                  <a:pt x="1339" y="1042"/>
                  <a:pt x="1339" y="670"/>
                </a:cubicBezTo>
                <a:cubicBezTo>
                  <a:pt x="1339" y="298"/>
                  <a:pt x="1042" y="1"/>
                  <a:pt x="6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51"/>
          <p:cNvSpPr/>
          <p:nvPr/>
        </p:nvSpPr>
        <p:spPr>
          <a:xfrm>
            <a:off x="2005899" y="1186688"/>
            <a:ext cx="44076" cy="44898"/>
          </a:xfrm>
          <a:custGeom>
            <a:avLst/>
            <a:gdLst/>
            <a:ahLst/>
            <a:cxnLst/>
            <a:rect l="l" t="t" r="r" b="b"/>
            <a:pathLst>
              <a:path w="1340" h="1365" extrusionOk="0">
                <a:moveTo>
                  <a:pt x="670" y="100"/>
                </a:moveTo>
                <a:cubicBezTo>
                  <a:pt x="992" y="100"/>
                  <a:pt x="1265" y="372"/>
                  <a:pt x="1265" y="695"/>
                </a:cubicBezTo>
                <a:cubicBezTo>
                  <a:pt x="1265" y="1017"/>
                  <a:pt x="992" y="1265"/>
                  <a:pt x="670" y="1265"/>
                </a:cubicBezTo>
                <a:cubicBezTo>
                  <a:pt x="348" y="1265"/>
                  <a:pt x="75" y="1017"/>
                  <a:pt x="75" y="695"/>
                </a:cubicBezTo>
                <a:cubicBezTo>
                  <a:pt x="75" y="372"/>
                  <a:pt x="348" y="100"/>
                  <a:pt x="670" y="100"/>
                </a:cubicBezTo>
                <a:close/>
                <a:moveTo>
                  <a:pt x="670" y="1"/>
                </a:moveTo>
                <a:cubicBezTo>
                  <a:pt x="298" y="1"/>
                  <a:pt x="1" y="323"/>
                  <a:pt x="1" y="695"/>
                </a:cubicBezTo>
                <a:cubicBezTo>
                  <a:pt x="1" y="1067"/>
                  <a:pt x="298" y="1364"/>
                  <a:pt x="670" y="1364"/>
                </a:cubicBezTo>
                <a:cubicBezTo>
                  <a:pt x="1042" y="1364"/>
                  <a:pt x="1339" y="1067"/>
                  <a:pt x="1339" y="695"/>
                </a:cubicBezTo>
                <a:cubicBezTo>
                  <a:pt x="1339" y="323"/>
                  <a:pt x="1042" y="1"/>
                  <a:pt x="6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51"/>
          <p:cNvSpPr/>
          <p:nvPr/>
        </p:nvSpPr>
        <p:spPr>
          <a:xfrm>
            <a:off x="7521847" y="902109"/>
            <a:ext cx="44076" cy="44043"/>
          </a:xfrm>
          <a:custGeom>
            <a:avLst/>
            <a:gdLst/>
            <a:ahLst/>
            <a:cxnLst/>
            <a:rect l="l" t="t" r="r" b="b"/>
            <a:pathLst>
              <a:path w="1340" h="1339" extrusionOk="0">
                <a:moveTo>
                  <a:pt x="670" y="74"/>
                </a:moveTo>
                <a:cubicBezTo>
                  <a:pt x="992" y="74"/>
                  <a:pt x="1265" y="347"/>
                  <a:pt x="1265" y="669"/>
                </a:cubicBezTo>
                <a:cubicBezTo>
                  <a:pt x="1265" y="992"/>
                  <a:pt x="992" y="1264"/>
                  <a:pt x="670" y="1264"/>
                </a:cubicBezTo>
                <a:cubicBezTo>
                  <a:pt x="348" y="1264"/>
                  <a:pt x="75" y="992"/>
                  <a:pt x="75" y="669"/>
                </a:cubicBezTo>
                <a:cubicBezTo>
                  <a:pt x="75" y="347"/>
                  <a:pt x="348" y="74"/>
                  <a:pt x="670" y="74"/>
                </a:cubicBezTo>
                <a:close/>
                <a:moveTo>
                  <a:pt x="670" y="0"/>
                </a:moveTo>
                <a:cubicBezTo>
                  <a:pt x="298" y="0"/>
                  <a:pt x="1" y="298"/>
                  <a:pt x="1" y="669"/>
                </a:cubicBezTo>
                <a:cubicBezTo>
                  <a:pt x="1" y="1041"/>
                  <a:pt x="298" y="1339"/>
                  <a:pt x="670" y="1339"/>
                </a:cubicBezTo>
                <a:cubicBezTo>
                  <a:pt x="1042" y="1339"/>
                  <a:pt x="1340" y="1041"/>
                  <a:pt x="1340" y="669"/>
                </a:cubicBezTo>
                <a:cubicBezTo>
                  <a:pt x="1340" y="298"/>
                  <a:pt x="1042" y="0"/>
                  <a:pt x="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333;p51">
            <a:extLst>
              <a:ext uri="{FF2B5EF4-FFF2-40B4-BE49-F238E27FC236}">
                <a16:creationId xmlns:a16="http://schemas.microsoft.com/office/drawing/2014/main" id="{E52D6C90-481D-4CFD-AFAB-8D3C95D71C41}"/>
              </a:ext>
            </a:extLst>
          </p:cNvPr>
          <p:cNvSpPr txBox="1">
            <a:spLocks/>
          </p:cNvSpPr>
          <p:nvPr/>
        </p:nvSpPr>
        <p:spPr>
          <a:xfrm>
            <a:off x="1208803" y="3863656"/>
            <a:ext cx="3563016" cy="642415"/>
          </a:xfrm>
          <a:prstGeom prst="rect">
            <a:avLst/>
          </a:prstGeom>
          <a:solidFill>
            <a:schemeClr val="accent4">
              <a:lumMod val="60000"/>
              <a:lumOff val="40000"/>
            </a:schemeClr>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2800"/>
              <a:buFont typeface="Open Sans"/>
              <a:buNone/>
              <a:defRPr sz="15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1"/>
              </a:buClr>
              <a:buSzPts val="2800"/>
              <a:buFont typeface="Open Sans"/>
              <a:buNone/>
              <a:defRPr sz="28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1"/>
              </a:buClr>
              <a:buSzPts val="2800"/>
              <a:buFont typeface="Open Sans"/>
              <a:buNone/>
              <a:defRPr sz="28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1"/>
              </a:buClr>
              <a:buSzPts val="2800"/>
              <a:buFont typeface="Open Sans"/>
              <a:buNone/>
              <a:defRPr sz="28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1"/>
              </a:buClr>
              <a:buSzPts val="2800"/>
              <a:buFont typeface="Open Sans"/>
              <a:buNone/>
              <a:defRPr sz="28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1"/>
              </a:buClr>
              <a:buSzPts val="2800"/>
              <a:buFont typeface="Open Sans"/>
              <a:buNone/>
              <a:defRPr sz="28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1"/>
              </a:buClr>
              <a:buSzPts val="2800"/>
              <a:buFont typeface="Open Sans"/>
              <a:buNone/>
              <a:defRPr sz="28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1"/>
              </a:buClr>
              <a:buSzPts val="2800"/>
              <a:buFont typeface="Open Sans"/>
              <a:buNone/>
              <a:defRPr sz="28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1"/>
              </a:buClr>
              <a:buSzPts val="2800"/>
              <a:buFont typeface="Open Sans"/>
              <a:buNone/>
              <a:defRPr sz="2800" b="0" i="0" u="none" strike="noStrike" cap="none">
                <a:solidFill>
                  <a:schemeClr val="dk1"/>
                </a:solidFill>
                <a:latin typeface="Open Sans"/>
                <a:ea typeface="Open Sans"/>
                <a:cs typeface="Open Sans"/>
                <a:sym typeface="Open Sans"/>
              </a:defRPr>
            </a:lvl9pPr>
          </a:lstStyle>
          <a:p>
            <a:r>
              <a:rPr lang="en-US"/>
              <a:t>Project Link :-  https://shorturl.at/UIOZn</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28"/>
        <p:cNvGrpSpPr/>
        <p:nvPr/>
      </p:nvGrpSpPr>
      <p:grpSpPr>
        <a:xfrm>
          <a:off x="0" y="0"/>
          <a:ext cx="0" cy="0"/>
          <a:chOff x="0" y="0"/>
          <a:chExt cx="0" cy="0"/>
        </a:xfrm>
      </p:grpSpPr>
      <p:grpSp>
        <p:nvGrpSpPr>
          <p:cNvPr id="2731" name="Google Shape;2731;p56"/>
          <p:cNvGrpSpPr/>
          <p:nvPr/>
        </p:nvGrpSpPr>
        <p:grpSpPr>
          <a:xfrm>
            <a:off x="765713" y="1331650"/>
            <a:ext cx="2938065" cy="2492301"/>
            <a:chOff x="765713" y="1331650"/>
            <a:chExt cx="2938065" cy="2492301"/>
          </a:xfrm>
        </p:grpSpPr>
        <p:sp>
          <p:nvSpPr>
            <p:cNvPr id="2732" name="Google Shape;2732;p56"/>
            <p:cNvSpPr/>
            <p:nvPr/>
          </p:nvSpPr>
          <p:spPr>
            <a:xfrm>
              <a:off x="765713" y="3754575"/>
              <a:ext cx="2938065" cy="69376"/>
            </a:xfrm>
            <a:custGeom>
              <a:avLst/>
              <a:gdLst/>
              <a:ahLst/>
              <a:cxnLst/>
              <a:rect l="l" t="t" r="r" b="b"/>
              <a:pathLst>
                <a:path w="70546" h="5229" extrusionOk="0">
                  <a:moveTo>
                    <a:pt x="35268" y="1"/>
                  </a:moveTo>
                  <a:cubicBezTo>
                    <a:pt x="15791" y="1"/>
                    <a:pt x="0" y="1168"/>
                    <a:pt x="0" y="2615"/>
                  </a:cubicBezTo>
                  <a:cubicBezTo>
                    <a:pt x="0" y="4062"/>
                    <a:pt x="15791" y="5229"/>
                    <a:pt x="35268" y="5229"/>
                  </a:cubicBezTo>
                  <a:cubicBezTo>
                    <a:pt x="54754" y="5229"/>
                    <a:pt x="70545" y="4062"/>
                    <a:pt x="70545" y="2615"/>
                  </a:cubicBezTo>
                  <a:cubicBezTo>
                    <a:pt x="70545" y="1168"/>
                    <a:pt x="54754" y="1"/>
                    <a:pt x="35268" y="1"/>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56"/>
            <p:cNvSpPr/>
            <p:nvPr/>
          </p:nvSpPr>
          <p:spPr>
            <a:xfrm>
              <a:off x="1238575" y="2184750"/>
              <a:ext cx="11775" cy="187500"/>
            </a:xfrm>
            <a:custGeom>
              <a:avLst/>
              <a:gdLst/>
              <a:ahLst/>
              <a:cxnLst/>
              <a:rect l="l" t="t" r="r" b="b"/>
              <a:pathLst>
                <a:path w="471" h="7500" extrusionOk="0">
                  <a:moveTo>
                    <a:pt x="226" y="1"/>
                  </a:moveTo>
                  <a:lnTo>
                    <a:pt x="1" y="225"/>
                  </a:lnTo>
                  <a:cubicBezTo>
                    <a:pt x="1" y="348"/>
                    <a:pt x="103" y="450"/>
                    <a:pt x="226" y="450"/>
                  </a:cubicBezTo>
                  <a:cubicBezTo>
                    <a:pt x="369" y="450"/>
                    <a:pt x="471" y="348"/>
                    <a:pt x="471" y="225"/>
                  </a:cubicBezTo>
                  <a:cubicBezTo>
                    <a:pt x="471" y="103"/>
                    <a:pt x="369" y="1"/>
                    <a:pt x="226" y="1"/>
                  </a:cubicBezTo>
                  <a:close/>
                  <a:moveTo>
                    <a:pt x="226" y="1390"/>
                  </a:moveTo>
                  <a:cubicBezTo>
                    <a:pt x="103" y="1390"/>
                    <a:pt x="1" y="1492"/>
                    <a:pt x="1" y="1635"/>
                  </a:cubicBezTo>
                  <a:cubicBezTo>
                    <a:pt x="1" y="1758"/>
                    <a:pt x="103" y="1860"/>
                    <a:pt x="226" y="1860"/>
                  </a:cubicBezTo>
                  <a:cubicBezTo>
                    <a:pt x="369" y="1860"/>
                    <a:pt x="471" y="1758"/>
                    <a:pt x="471" y="1635"/>
                  </a:cubicBezTo>
                  <a:cubicBezTo>
                    <a:pt x="471" y="1492"/>
                    <a:pt x="369" y="1390"/>
                    <a:pt x="226" y="1390"/>
                  </a:cubicBezTo>
                  <a:close/>
                  <a:moveTo>
                    <a:pt x="226" y="2821"/>
                  </a:moveTo>
                  <a:cubicBezTo>
                    <a:pt x="103" y="2821"/>
                    <a:pt x="1" y="2923"/>
                    <a:pt x="1" y="3045"/>
                  </a:cubicBezTo>
                  <a:cubicBezTo>
                    <a:pt x="1" y="3168"/>
                    <a:pt x="103" y="3270"/>
                    <a:pt x="226" y="3270"/>
                  </a:cubicBezTo>
                  <a:cubicBezTo>
                    <a:pt x="369" y="3270"/>
                    <a:pt x="471" y="3168"/>
                    <a:pt x="471" y="3045"/>
                  </a:cubicBezTo>
                  <a:cubicBezTo>
                    <a:pt x="471" y="2923"/>
                    <a:pt x="369" y="2821"/>
                    <a:pt x="226" y="2821"/>
                  </a:cubicBezTo>
                  <a:close/>
                  <a:moveTo>
                    <a:pt x="226" y="4230"/>
                  </a:moveTo>
                  <a:cubicBezTo>
                    <a:pt x="103" y="4230"/>
                    <a:pt x="1" y="4333"/>
                    <a:pt x="1" y="4455"/>
                  </a:cubicBezTo>
                  <a:cubicBezTo>
                    <a:pt x="1" y="4578"/>
                    <a:pt x="103" y="4680"/>
                    <a:pt x="226" y="4680"/>
                  </a:cubicBezTo>
                  <a:cubicBezTo>
                    <a:pt x="369" y="4680"/>
                    <a:pt x="471" y="4578"/>
                    <a:pt x="471" y="4455"/>
                  </a:cubicBezTo>
                  <a:cubicBezTo>
                    <a:pt x="471" y="4333"/>
                    <a:pt x="369" y="4230"/>
                    <a:pt x="226" y="4230"/>
                  </a:cubicBezTo>
                  <a:close/>
                  <a:moveTo>
                    <a:pt x="226" y="5620"/>
                  </a:moveTo>
                  <a:cubicBezTo>
                    <a:pt x="103" y="5620"/>
                    <a:pt x="1" y="5743"/>
                    <a:pt x="1" y="5865"/>
                  </a:cubicBezTo>
                  <a:cubicBezTo>
                    <a:pt x="1" y="5988"/>
                    <a:pt x="103" y="6090"/>
                    <a:pt x="226" y="6090"/>
                  </a:cubicBezTo>
                  <a:cubicBezTo>
                    <a:pt x="369" y="6090"/>
                    <a:pt x="471" y="5988"/>
                    <a:pt x="471" y="5865"/>
                  </a:cubicBezTo>
                  <a:cubicBezTo>
                    <a:pt x="471" y="5743"/>
                    <a:pt x="369" y="5620"/>
                    <a:pt x="226" y="5620"/>
                  </a:cubicBezTo>
                  <a:close/>
                  <a:moveTo>
                    <a:pt x="226" y="7050"/>
                  </a:moveTo>
                  <a:cubicBezTo>
                    <a:pt x="103" y="7050"/>
                    <a:pt x="1" y="7153"/>
                    <a:pt x="1" y="7275"/>
                  </a:cubicBezTo>
                  <a:cubicBezTo>
                    <a:pt x="1" y="7398"/>
                    <a:pt x="103" y="7500"/>
                    <a:pt x="226" y="7500"/>
                  </a:cubicBezTo>
                  <a:cubicBezTo>
                    <a:pt x="369" y="7500"/>
                    <a:pt x="471" y="7398"/>
                    <a:pt x="471" y="7275"/>
                  </a:cubicBezTo>
                  <a:cubicBezTo>
                    <a:pt x="471" y="7153"/>
                    <a:pt x="369" y="7050"/>
                    <a:pt x="226" y="705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56"/>
            <p:cNvSpPr/>
            <p:nvPr/>
          </p:nvSpPr>
          <p:spPr>
            <a:xfrm>
              <a:off x="1594150" y="1831750"/>
              <a:ext cx="616600" cy="11775"/>
            </a:xfrm>
            <a:custGeom>
              <a:avLst/>
              <a:gdLst/>
              <a:ahLst/>
              <a:cxnLst/>
              <a:rect l="l" t="t" r="r" b="b"/>
              <a:pathLst>
                <a:path w="24664" h="471" extrusionOk="0">
                  <a:moveTo>
                    <a:pt x="245" y="1"/>
                  </a:moveTo>
                  <a:cubicBezTo>
                    <a:pt x="123" y="1"/>
                    <a:pt x="0" y="103"/>
                    <a:pt x="0" y="246"/>
                  </a:cubicBezTo>
                  <a:cubicBezTo>
                    <a:pt x="0" y="369"/>
                    <a:pt x="123" y="471"/>
                    <a:pt x="245" y="471"/>
                  </a:cubicBezTo>
                  <a:cubicBezTo>
                    <a:pt x="368" y="471"/>
                    <a:pt x="470" y="369"/>
                    <a:pt x="470" y="246"/>
                  </a:cubicBezTo>
                  <a:cubicBezTo>
                    <a:pt x="470" y="103"/>
                    <a:pt x="368" y="1"/>
                    <a:pt x="245" y="1"/>
                  </a:cubicBezTo>
                  <a:close/>
                  <a:moveTo>
                    <a:pt x="1655" y="1"/>
                  </a:moveTo>
                  <a:cubicBezTo>
                    <a:pt x="1533" y="1"/>
                    <a:pt x="1430" y="103"/>
                    <a:pt x="1430" y="246"/>
                  </a:cubicBezTo>
                  <a:cubicBezTo>
                    <a:pt x="1430" y="369"/>
                    <a:pt x="1533" y="471"/>
                    <a:pt x="1655" y="471"/>
                  </a:cubicBezTo>
                  <a:cubicBezTo>
                    <a:pt x="1798" y="471"/>
                    <a:pt x="1900" y="369"/>
                    <a:pt x="1900" y="246"/>
                  </a:cubicBezTo>
                  <a:cubicBezTo>
                    <a:pt x="1900" y="103"/>
                    <a:pt x="1798" y="1"/>
                    <a:pt x="1655" y="1"/>
                  </a:cubicBezTo>
                  <a:close/>
                  <a:moveTo>
                    <a:pt x="3086" y="1"/>
                  </a:moveTo>
                  <a:cubicBezTo>
                    <a:pt x="2963" y="1"/>
                    <a:pt x="2861" y="103"/>
                    <a:pt x="2861" y="246"/>
                  </a:cubicBezTo>
                  <a:cubicBezTo>
                    <a:pt x="2861" y="369"/>
                    <a:pt x="2963" y="471"/>
                    <a:pt x="3086" y="471"/>
                  </a:cubicBezTo>
                  <a:cubicBezTo>
                    <a:pt x="3208" y="471"/>
                    <a:pt x="3310" y="369"/>
                    <a:pt x="3310" y="246"/>
                  </a:cubicBezTo>
                  <a:cubicBezTo>
                    <a:pt x="3310" y="103"/>
                    <a:pt x="3208" y="1"/>
                    <a:pt x="3086" y="1"/>
                  </a:cubicBezTo>
                  <a:close/>
                  <a:moveTo>
                    <a:pt x="4516" y="1"/>
                  </a:moveTo>
                  <a:cubicBezTo>
                    <a:pt x="4373" y="1"/>
                    <a:pt x="4271" y="103"/>
                    <a:pt x="4271" y="246"/>
                  </a:cubicBezTo>
                  <a:cubicBezTo>
                    <a:pt x="4271" y="369"/>
                    <a:pt x="4373" y="471"/>
                    <a:pt x="4516" y="471"/>
                  </a:cubicBezTo>
                  <a:cubicBezTo>
                    <a:pt x="4639" y="471"/>
                    <a:pt x="4741" y="369"/>
                    <a:pt x="4741" y="246"/>
                  </a:cubicBezTo>
                  <a:cubicBezTo>
                    <a:pt x="4741" y="103"/>
                    <a:pt x="4639" y="1"/>
                    <a:pt x="4516" y="1"/>
                  </a:cubicBezTo>
                  <a:close/>
                  <a:moveTo>
                    <a:pt x="5926" y="1"/>
                  </a:moveTo>
                  <a:cubicBezTo>
                    <a:pt x="5803" y="1"/>
                    <a:pt x="5701" y="103"/>
                    <a:pt x="5701" y="246"/>
                  </a:cubicBezTo>
                  <a:cubicBezTo>
                    <a:pt x="5701" y="369"/>
                    <a:pt x="5803" y="471"/>
                    <a:pt x="5926" y="471"/>
                  </a:cubicBezTo>
                  <a:cubicBezTo>
                    <a:pt x="6048" y="471"/>
                    <a:pt x="6151" y="369"/>
                    <a:pt x="6151" y="246"/>
                  </a:cubicBezTo>
                  <a:cubicBezTo>
                    <a:pt x="6151" y="103"/>
                    <a:pt x="6048" y="1"/>
                    <a:pt x="5926" y="1"/>
                  </a:cubicBezTo>
                  <a:close/>
                  <a:moveTo>
                    <a:pt x="7356" y="1"/>
                  </a:moveTo>
                  <a:cubicBezTo>
                    <a:pt x="7234" y="1"/>
                    <a:pt x="7132" y="103"/>
                    <a:pt x="7132" y="246"/>
                  </a:cubicBezTo>
                  <a:cubicBezTo>
                    <a:pt x="7132" y="369"/>
                    <a:pt x="7234" y="471"/>
                    <a:pt x="7356" y="471"/>
                  </a:cubicBezTo>
                  <a:cubicBezTo>
                    <a:pt x="7479" y="471"/>
                    <a:pt x="7581" y="369"/>
                    <a:pt x="7581" y="246"/>
                  </a:cubicBezTo>
                  <a:cubicBezTo>
                    <a:pt x="7581" y="103"/>
                    <a:pt x="7479" y="1"/>
                    <a:pt x="7356" y="1"/>
                  </a:cubicBezTo>
                  <a:close/>
                  <a:moveTo>
                    <a:pt x="8787" y="1"/>
                  </a:moveTo>
                  <a:cubicBezTo>
                    <a:pt x="8644" y="1"/>
                    <a:pt x="8541" y="103"/>
                    <a:pt x="8541" y="246"/>
                  </a:cubicBezTo>
                  <a:cubicBezTo>
                    <a:pt x="8541" y="369"/>
                    <a:pt x="8644" y="471"/>
                    <a:pt x="8787" y="471"/>
                  </a:cubicBezTo>
                  <a:cubicBezTo>
                    <a:pt x="8909" y="471"/>
                    <a:pt x="9011" y="369"/>
                    <a:pt x="9011" y="246"/>
                  </a:cubicBezTo>
                  <a:cubicBezTo>
                    <a:pt x="9011" y="103"/>
                    <a:pt x="8909" y="1"/>
                    <a:pt x="8787" y="1"/>
                  </a:cubicBezTo>
                  <a:close/>
                  <a:moveTo>
                    <a:pt x="10197" y="1"/>
                  </a:moveTo>
                  <a:cubicBezTo>
                    <a:pt x="10074" y="1"/>
                    <a:pt x="9972" y="103"/>
                    <a:pt x="9972" y="246"/>
                  </a:cubicBezTo>
                  <a:cubicBezTo>
                    <a:pt x="9972" y="369"/>
                    <a:pt x="10074" y="471"/>
                    <a:pt x="10197" y="471"/>
                  </a:cubicBezTo>
                  <a:cubicBezTo>
                    <a:pt x="10319" y="471"/>
                    <a:pt x="10421" y="369"/>
                    <a:pt x="10421" y="246"/>
                  </a:cubicBezTo>
                  <a:cubicBezTo>
                    <a:pt x="10421" y="103"/>
                    <a:pt x="10319" y="1"/>
                    <a:pt x="10197" y="1"/>
                  </a:cubicBezTo>
                  <a:close/>
                  <a:moveTo>
                    <a:pt x="11627" y="1"/>
                  </a:moveTo>
                  <a:cubicBezTo>
                    <a:pt x="11504" y="1"/>
                    <a:pt x="11402" y="103"/>
                    <a:pt x="11402" y="246"/>
                  </a:cubicBezTo>
                  <a:cubicBezTo>
                    <a:pt x="11402" y="369"/>
                    <a:pt x="11504" y="471"/>
                    <a:pt x="11627" y="471"/>
                  </a:cubicBezTo>
                  <a:cubicBezTo>
                    <a:pt x="11750" y="471"/>
                    <a:pt x="11852" y="369"/>
                    <a:pt x="11852" y="246"/>
                  </a:cubicBezTo>
                  <a:cubicBezTo>
                    <a:pt x="11852" y="103"/>
                    <a:pt x="11750" y="1"/>
                    <a:pt x="11627" y="1"/>
                  </a:cubicBezTo>
                  <a:close/>
                  <a:moveTo>
                    <a:pt x="13037" y="1"/>
                  </a:moveTo>
                  <a:cubicBezTo>
                    <a:pt x="12914" y="1"/>
                    <a:pt x="12812" y="103"/>
                    <a:pt x="12812" y="246"/>
                  </a:cubicBezTo>
                  <a:cubicBezTo>
                    <a:pt x="12812" y="369"/>
                    <a:pt x="12914" y="471"/>
                    <a:pt x="13037" y="471"/>
                  </a:cubicBezTo>
                  <a:cubicBezTo>
                    <a:pt x="13180" y="471"/>
                    <a:pt x="13282" y="369"/>
                    <a:pt x="13282" y="246"/>
                  </a:cubicBezTo>
                  <a:cubicBezTo>
                    <a:pt x="13282" y="103"/>
                    <a:pt x="13180" y="1"/>
                    <a:pt x="13037" y="1"/>
                  </a:cubicBezTo>
                  <a:close/>
                  <a:moveTo>
                    <a:pt x="14467" y="1"/>
                  </a:moveTo>
                  <a:cubicBezTo>
                    <a:pt x="14345" y="1"/>
                    <a:pt x="14243" y="103"/>
                    <a:pt x="14243" y="246"/>
                  </a:cubicBezTo>
                  <a:cubicBezTo>
                    <a:pt x="14243" y="369"/>
                    <a:pt x="14345" y="471"/>
                    <a:pt x="14467" y="471"/>
                  </a:cubicBezTo>
                  <a:cubicBezTo>
                    <a:pt x="14590" y="471"/>
                    <a:pt x="14692" y="369"/>
                    <a:pt x="14692" y="246"/>
                  </a:cubicBezTo>
                  <a:cubicBezTo>
                    <a:pt x="14692" y="103"/>
                    <a:pt x="14590" y="1"/>
                    <a:pt x="14467" y="1"/>
                  </a:cubicBezTo>
                  <a:close/>
                  <a:moveTo>
                    <a:pt x="15898" y="1"/>
                  </a:moveTo>
                  <a:cubicBezTo>
                    <a:pt x="15755" y="1"/>
                    <a:pt x="15653" y="103"/>
                    <a:pt x="15653" y="246"/>
                  </a:cubicBezTo>
                  <a:cubicBezTo>
                    <a:pt x="15653" y="369"/>
                    <a:pt x="15755" y="471"/>
                    <a:pt x="15898" y="471"/>
                  </a:cubicBezTo>
                  <a:cubicBezTo>
                    <a:pt x="16020" y="471"/>
                    <a:pt x="16122" y="369"/>
                    <a:pt x="16122" y="246"/>
                  </a:cubicBezTo>
                  <a:cubicBezTo>
                    <a:pt x="16122" y="103"/>
                    <a:pt x="16020" y="1"/>
                    <a:pt x="15898" y="1"/>
                  </a:cubicBezTo>
                  <a:close/>
                  <a:moveTo>
                    <a:pt x="17308" y="1"/>
                  </a:moveTo>
                  <a:cubicBezTo>
                    <a:pt x="17185" y="1"/>
                    <a:pt x="17083" y="103"/>
                    <a:pt x="17083" y="246"/>
                  </a:cubicBezTo>
                  <a:cubicBezTo>
                    <a:pt x="17083" y="369"/>
                    <a:pt x="17185" y="471"/>
                    <a:pt x="17308" y="471"/>
                  </a:cubicBezTo>
                  <a:cubicBezTo>
                    <a:pt x="17430" y="471"/>
                    <a:pt x="17553" y="369"/>
                    <a:pt x="17553" y="246"/>
                  </a:cubicBezTo>
                  <a:cubicBezTo>
                    <a:pt x="17553" y="103"/>
                    <a:pt x="17430" y="1"/>
                    <a:pt x="17308" y="1"/>
                  </a:cubicBezTo>
                  <a:close/>
                  <a:moveTo>
                    <a:pt x="18738" y="1"/>
                  </a:moveTo>
                  <a:cubicBezTo>
                    <a:pt x="18615" y="1"/>
                    <a:pt x="18513" y="103"/>
                    <a:pt x="18513" y="246"/>
                  </a:cubicBezTo>
                  <a:cubicBezTo>
                    <a:pt x="18513" y="369"/>
                    <a:pt x="18615" y="471"/>
                    <a:pt x="18738" y="471"/>
                  </a:cubicBezTo>
                  <a:cubicBezTo>
                    <a:pt x="18861" y="471"/>
                    <a:pt x="18963" y="369"/>
                    <a:pt x="18963" y="246"/>
                  </a:cubicBezTo>
                  <a:cubicBezTo>
                    <a:pt x="18963" y="103"/>
                    <a:pt x="18861" y="1"/>
                    <a:pt x="18738" y="1"/>
                  </a:cubicBezTo>
                  <a:close/>
                  <a:moveTo>
                    <a:pt x="20168" y="1"/>
                  </a:moveTo>
                  <a:cubicBezTo>
                    <a:pt x="20025" y="1"/>
                    <a:pt x="19923" y="103"/>
                    <a:pt x="19923" y="246"/>
                  </a:cubicBezTo>
                  <a:cubicBezTo>
                    <a:pt x="19923" y="369"/>
                    <a:pt x="20025" y="471"/>
                    <a:pt x="20168" y="471"/>
                  </a:cubicBezTo>
                  <a:cubicBezTo>
                    <a:pt x="20291" y="471"/>
                    <a:pt x="20393" y="369"/>
                    <a:pt x="20393" y="246"/>
                  </a:cubicBezTo>
                  <a:cubicBezTo>
                    <a:pt x="20393" y="103"/>
                    <a:pt x="20291" y="1"/>
                    <a:pt x="20168" y="1"/>
                  </a:cubicBezTo>
                  <a:close/>
                  <a:moveTo>
                    <a:pt x="21578" y="1"/>
                  </a:moveTo>
                  <a:cubicBezTo>
                    <a:pt x="21456" y="1"/>
                    <a:pt x="21354" y="103"/>
                    <a:pt x="21354" y="246"/>
                  </a:cubicBezTo>
                  <a:cubicBezTo>
                    <a:pt x="21354" y="369"/>
                    <a:pt x="21456" y="471"/>
                    <a:pt x="21578" y="471"/>
                  </a:cubicBezTo>
                  <a:cubicBezTo>
                    <a:pt x="21701" y="471"/>
                    <a:pt x="21803" y="369"/>
                    <a:pt x="21803" y="246"/>
                  </a:cubicBezTo>
                  <a:cubicBezTo>
                    <a:pt x="21803" y="103"/>
                    <a:pt x="21701" y="1"/>
                    <a:pt x="21578" y="1"/>
                  </a:cubicBezTo>
                  <a:close/>
                  <a:moveTo>
                    <a:pt x="23009" y="1"/>
                  </a:moveTo>
                  <a:cubicBezTo>
                    <a:pt x="22886" y="1"/>
                    <a:pt x="22784" y="103"/>
                    <a:pt x="22784" y="246"/>
                  </a:cubicBezTo>
                  <a:cubicBezTo>
                    <a:pt x="22784" y="369"/>
                    <a:pt x="22886" y="471"/>
                    <a:pt x="23009" y="471"/>
                  </a:cubicBezTo>
                  <a:cubicBezTo>
                    <a:pt x="23131" y="471"/>
                    <a:pt x="23234" y="369"/>
                    <a:pt x="23234" y="246"/>
                  </a:cubicBezTo>
                  <a:cubicBezTo>
                    <a:pt x="23234" y="103"/>
                    <a:pt x="23131" y="1"/>
                    <a:pt x="23009" y="1"/>
                  </a:cubicBezTo>
                  <a:close/>
                  <a:moveTo>
                    <a:pt x="24419" y="1"/>
                  </a:moveTo>
                  <a:cubicBezTo>
                    <a:pt x="24296" y="1"/>
                    <a:pt x="24194" y="103"/>
                    <a:pt x="24194" y="246"/>
                  </a:cubicBezTo>
                  <a:cubicBezTo>
                    <a:pt x="24194" y="369"/>
                    <a:pt x="24296" y="471"/>
                    <a:pt x="24419" y="471"/>
                  </a:cubicBezTo>
                  <a:cubicBezTo>
                    <a:pt x="24562" y="471"/>
                    <a:pt x="24664" y="369"/>
                    <a:pt x="24664" y="246"/>
                  </a:cubicBezTo>
                  <a:cubicBezTo>
                    <a:pt x="24664" y="103"/>
                    <a:pt x="24562" y="1"/>
                    <a:pt x="244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56"/>
            <p:cNvSpPr/>
            <p:nvPr/>
          </p:nvSpPr>
          <p:spPr>
            <a:xfrm>
              <a:off x="826325" y="1419750"/>
              <a:ext cx="846500" cy="835900"/>
            </a:xfrm>
            <a:custGeom>
              <a:avLst/>
              <a:gdLst/>
              <a:ahLst/>
              <a:cxnLst/>
              <a:rect l="l" t="t" r="r" b="b"/>
              <a:pathLst>
                <a:path w="33860" h="33436" extrusionOk="0">
                  <a:moveTo>
                    <a:pt x="20874" y="1"/>
                  </a:moveTo>
                  <a:cubicBezTo>
                    <a:pt x="20317" y="1"/>
                    <a:pt x="19760" y="215"/>
                    <a:pt x="19331" y="645"/>
                  </a:cubicBezTo>
                  <a:lnTo>
                    <a:pt x="838" y="19137"/>
                  </a:lnTo>
                  <a:cubicBezTo>
                    <a:pt x="1" y="19975"/>
                    <a:pt x="1" y="21365"/>
                    <a:pt x="838" y="22223"/>
                  </a:cubicBezTo>
                  <a:lnTo>
                    <a:pt x="11423" y="32808"/>
                  </a:lnTo>
                  <a:cubicBezTo>
                    <a:pt x="11852" y="33226"/>
                    <a:pt x="12414" y="33436"/>
                    <a:pt x="12974" y="33436"/>
                  </a:cubicBezTo>
                  <a:cubicBezTo>
                    <a:pt x="13533" y="33436"/>
                    <a:pt x="14090" y="33226"/>
                    <a:pt x="14509" y="32808"/>
                  </a:cubicBezTo>
                  <a:lnTo>
                    <a:pt x="33002" y="14315"/>
                  </a:lnTo>
                  <a:cubicBezTo>
                    <a:pt x="33860" y="13457"/>
                    <a:pt x="33860" y="12088"/>
                    <a:pt x="33002" y="11229"/>
                  </a:cubicBezTo>
                  <a:lnTo>
                    <a:pt x="22417" y="645"/>
                  </a:lnTo>
                  <a:cubicBezTo>
                    <a:pt x="21988" y="215"/>
                    <a:pt x="21431" y="1"/>
                    <a:pt x="208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56"/>
            <p:cNvSpPr/>
            <p:nvPr/>
          </p:nvSpPr>
          <p:spPr>
            <a:xfrm>
              <a:off x="1429125" y="1478250"/>
              <a:ext cx="14850" cy="14850"/>
            </a:xfrm>
            <a:custGeom>
              <a:avLst/>
              <a:gdLst/>
              <a:ahLst/>
              <a:cxnLst/>
              <a:rect l="l" t="t" r="r" b="b"/>
              <a:pathLst>
                <a:path w="594" h="594" extrusionOk="0">
                  <a:moveTo>
                    <a:pt x="593" y="593"/>
                  </a:moveTo>
                  <a:lnTo>
                    <a:pt x="1" y="1"/>
                  </a:lnTo>
                  <a:lnTo>
                    <a:pt x="1" y="1"/>
                  </a:lnTo>
                  <a:lnTo>
                    <a:pt x="593" y="593"/>
                  </a:lnTo>
                  <a:close/>
                </a:path>
              </a:pathLst>
            </a:custGeom>
            <a:solidFill>
              <a:srgbClr val="4DA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56"/>
            <p:cNvSpPr/>
            <p:nvPr/>
          </p:nvSpPr>
          <p:spPr>
            <a:xfrm>
              <a:off x="889675" y="1478250"/>
              <a:ext cx="607925" cy="607925"/>
            </a:xfrm>
            <a:custGeom>
              <a:avLst/>
              <a:gdLst/>
              <a:ahLst/>
              <a:cxnLst/>
              <a:rect l="l" t="t" r="r" b="b"/>
              <a:pathLst>
                <a:path w="24317" h="24317" extrusionOk="0">
                  <a:moveTo>
                    <a:pt x="21579" y="1"/>
                  </a:moveTo>
                  <a:lnTo>
                    <a:pt x="0" y="21558"/>
                  </a:lnTo>
                  <a:lnTo>
                    <a:pt x="2759" y="24317"/>
                  </a:lnTo>
                  <a:lnTo>
                    <a:pt x="24317" y="2739"/>
                  </a:lnTo>
                  <a:lnTo>
                    <a:pt x="22171" y="593"/>
                  </a:lnTo>
                  <a:lnTo>
                    <a:pt x="21579" y="1"/>
                  </a:ln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56"/>
            <p:cNvSpPr/>
            <p:nvPr/>
          </p:nvSpPr>
          <p:spPr>
            <a:xfrm>
              <a:off x="1038850" y="1769425"/>
              <a:ext cx="337175" cy="332600"/>
            </a:xfrm>
            <a:custGeom>
              <a:avLst/>
              <a:gdLst/>
              <a:ahLst/>
              <a:cxnLst/>
              <a:rect l="l" t="t" r="r" b="b"/>
              <a:pathLst>
                <a:path w="13487" h="13304" extrusionOk="0">
                  <a:moveTo>
                    <a:pt x="12445" y="1"/>
                  </a:moveTo>
                  <a:cubicBezTo>
                    <a:pt x="12199" y="1"/>
                    <a:pt x="11975" y="83"/>
                    <a:pt x="11791" y="267"/>
                  </a:cubicBezTo>
                  <a:lnTo>
                    <a:pt x="368" y="11689"/>
                  </a:lnTo>
                  <a:cubicBezTo>
                    <a:pt x="0" y="12057"/>
                    <a:pt x="0" y="12649"/>
                    <a:pt x="368" y="13017"/>
                  </a:cubicBezTo>
                  <a:cubicBezTo>
                    <a:pt x="552" y="13201"/>
                    <a:pt x="777" y="13303"/>
                    <a:pt x="1022" y="13303"/>
                  </a:cubicBezTo>
                  <a:cubicBezTo>
                    <a:pt x="1267" y="13303"/>
                    <a:pt x="1512" y="13201"/>
                    <a:pt x="1696" y="13017"/>
                  </a:cubicBezTo>
                  <a:lnTo>
                    <a:pt x="13119" y="1595"/>
                  </a:lnTo>
                  <a:cubicBezTo>
                    <a:pt x="13487" y="1227"/>
                    <a:pt x="13487" y="634"/>
                    <a:pt x="13119" y="267"/>
                  </a:cubicBezTo>
                  <a:cubicBezTo>
                    <a:pt x="12935" y="83"/>
                    <a:pt x="12690" y="1"/>
                    <a:pt x="124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56"/>
            <p:cNvSpPr/>
            <p:nvPr/>
          </p:nvSpPr>
          <p:spPr>
            <a:xfrm>
              <a:off x="1381625" y="1621300"/>
              <a:ext cx="142050" cy="137950"/>
            </a:xfrm>
            <a:custGeom>
              <a:avLst/>
              <a:gdLst/>
              <a:ahLst/>
              <a:cxnLst/>
              <a:rect l="l" t="t" r="r" b="b"/>
              <a:pathLst>
                <a:path w="5682" h="5518" extrusionOk="0">
                  <a:moveTo>
                    <a:pt x="4639" y="0"/>
                  </a:moveTo>
                  <a:cubicBezTo>
                    <a:pt x="4414" y="0"/>
                    <a:pt x="4169" y="102"/>
                    <a:pt x="3985" y="286"/>
                  </a:cubicBezTo>
                  <a:lnTo>
                    <a:pt x="368" y="3903"/>
                  </a:lnTo>
                  <a:cubicBezTo>
                    <a:pt x="0" y="4271"/>
                    <a:pt x="0" y="4863"/>
                    <a:pt x="368" y="5231"/>
                  </a:cubicBezTo>
                  <a:cubicBezTo>
                    <a:pt x="552" y="5415"/>
                    <a:pt x="777" y="5517"/>
                    <a:pt x="1022" y="5517"/>
                  </a:cubicBezTo>
                  <a:cubicBezTo>
                    <a:pt x="1267" y="5517"/>
                    <a:pt x="1513" y="5415"/>
                    <a:pt x="1696" y="5231"/>
                  </a:cubicBezTo>
                  <a:lnTo>
                    <a:pt x="5313" y="1614"/>
                  </a:lnTo>
                  <a:cubicBezTo>
                    <a:pt x="5681" y="1247"/>
                    <a:pt x="5681" y="654"/>
                    <a:pt x="5313" y="286"/>
                  </a:cubicBezTo>
                  <a:cubicBezTo>
                    <a:pt x="5129" y="102"/>
                    <a:pt x="4884" y="0"/>
                    <a:pt x="46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56"/>
            <p:cNvSpPr/>
            <p:nvPr/>
          </p:nvSpPr>
          <p:spPr>
            <a:xfrm>
              <a:off x="1063375" y="2381425"/>
              <a:ext cx="1776750" cy="1074850"/>
            </a:xfrm>
            <a:custGeom>
              <a:avLst/>
              <a:gdLst/>
              <a:ahLst/>
              <a:cxnLst/>
              <a:rect l="l" t="t" r="r" b="b"/>
              <a:pathLst>
                <a:path w="71070" h="42994" extrusionOk="0">
                  <a:moveTo>
                    <a:pt x="879" y="1"/>
                  </a:moveTo>
                  <a:cubicBezTo>
                    <a:pt x="409" y="1"/>
                    <a:pt x="0" y="389"/>
                    <a:pt x="0" y="879"/>
                  </a:cubicBezTo>
                  <a:lnTo>
                    <a:pt x="0" y="42135"/>
                  </a:lnTo>
                  <a:cubicBezTo>
                    <a:pt x="0" y="42605"/>
                    <a:pt x="409" y="42994"/>
                    <a:pt x="879" y="42994"/>
                  </a:cubicBezTo>
                  <a:lnTo>
                    <a:pt x="70191" y="42994"/>
                  </a:lnTo>
                  <a:cubicBezTo>
                    <a:pt x="70681" y="42994"/>
                    <a:pt x="71070" y="42605"/>
                    <a:pt x="71070" y="42135"/>
                  </a:cubicBezTo>
                  <a:lnTo>
                    <a:pt x="71070" y="879"/>
                  </a:lnTo>
                  <a:cubicBezTo>
                    <a:pt x="71070" y="389"/>
                    <a:pt x="70681" y="1"/>
                    <a:pt x="70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56"/>
            <p:cNvSpPr/>
            <p:nvPr/>
          </p:nvSpPr>
          <p:spPr>
            <a:xfrm>
              <a:off x="1675375" y="3415900"/>
              <a:ext cx="350450" cy="348925"/>
            </a:xfrm>
            <a:custGeom>
              <a:avLst/>
              <a:gdLst/>
              <a:ahLst/>
              <a:cxnLst/>
              <a:rect l="l" t="t" r="r" b="b"/>
              <a:pathLst>
                <a:path w="14018" h="13957" extrusionOk="0">
                  <a:moveTo>
                    <a:pt x="3167" y="0"/>
                  </a:moveTo>
                  <a:lnTo>
                    <a:pt x="1982" y="5252"/>
                  </a:lnTo>
                  <a:lnTo>
                    <a:pt x="0" y="13957"/>
                  </a:lnTo>
                  <a:lnTo>
                    <a:pt x="13936" y="13957"/>
                  </a:lnTo>
                  <a:lnTo>
                    <a:pt x="13997" y="2943"/>
                  </a:lnTo>
                  <a:lnTo>
                    <a:pt x="140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56"/>
            <p:cNvSpPr/>
            <p:nvPr/>
          </p:nvSpPr>
          <p:spPr>
            <a:xfrm>
              <a:off x="1623250" y="3750000"/>
              <a:ext cx="504250" cy="34750"/>
            </a:xfrm>
            <a:custGeom>
              <a:avLst/>
              <a:gdLst/>
              <a:ahLst/>
              <a:cxnLst/>
              <a:rect l="l" t="t" r="r" b="b"/>
              <a:pathLst>
                <a:path w="20170" h="1390" extrusionOk="0">
                  <a:moveTo>
                    <a:pt x="634" y="0"/>
                  </a:moveTo>
                  <a:cubicBezTo>
                    <a:pt x="287" y="0"/>
                    <a:pt x="1" y="286"/>
                    <a:pt x="1" y="634"/>
                  </a:cubicBezTo>
                  <a:lnTo>
                    <a:pt x="1" y="756"/>
                  </a:lnTo>
                  <a:cubicBezTo>
                    <a:pt x="1" y="1104"/>
                    <a:pt x="287" y="1390"/>
                    <a:pt x="634" y="1390"/>
                  </a:cubicBezTo>
                  <a:lnTo>
                    <a:pt x="19536" y="1390"/>
                  </a:lnTo>
                  <a:cubicBezTo>
                    <a:pt x="19883" y="1390"/>
                    <a:pt x="20169" y="1104"/>
                    <a:pt x="20169" y="756"/>
                  </a:cubicBezTo>
                  <a:lnTo>
                    <a:pt x="20169" y="634"/>
                  </a:lnTo>
                  <a:cubicBezTo>
                    <a:pt x="20169" y="286"/>
                    <a:pt x="19883" y="0"/>
                    <a:pt x="195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56"/>
            <p:cNvSpPr/>
            <p:nvPr/>
          </p:nvSpPr>
          <p:spPr>
            <a:xfrm>
              <a:off x="1756600" y="3750000"/>
              <a:ext cx="428100" cy="34750"/>
            </a:xfrm>
            <a:custGeom>
              <a:avLst/>
              <a:gdLst/>
              <a:ahLst/>
              <a:cxnLst/>
              <a:rect l="l" t="t" r="r" b="b"/>
              <a:pathLst>
                <a:path w="17124" h="1390" extrusionOk="0">
                  <a:moveTo>
                    <a:pt x="695" y="0"/>
                  </a:moveTo>
                  <a:cubicBezTo>
                    <a:pt x="307" y="0"/>
                    <a:pt x="0" y="327"/>
                    <a:pt x="0" y="695"/>
                  </a:cubicBezTo>
                  <a:cubicBezTo>
                    <a:pt x="0" y="1083"/>
                    <a:pt x="307" y="1390"/>
                    <a:pt x="695" y="1390"/>
                  </a:cubicBezTo>
                  <a:lnTo>
                    <a:pt x="16429" y="1390"/>
                  </a:lnTo>
                  <a:cubicBezTo>
                    <a:pt x="16817" y="1390"/>
                    <a:pt x="17124" y="1083"/>
                    <a:pt x="17124" y="695"/>
                  </a:cubicBezTo>
                  <a:cubicBezTo>
                    <a:pt x="17124" y="327"/>
                    <a:pt x="16817" y="0"/>
                    <a:pt x="164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56"/>
            <p:cNvSpPr/>
            <p:nvPr/>
          </p:nvSpPr>
          <p:spPr>
            <a:xfrm>
              <a:off x="1724925" y="3456250"/>
              <a:ext cx="300400" cy="90950"/>
            </a:xfrm>
            <a:custGeom>
              <a:avLst/>
              <a:gdLst/>
              <a:ahLst/>
              <a:cxnLst/>
              <a:rect l="l" t="t" r="r" b="b"/>
              <a:pathLst>
                <a:path w="12016" h="3638" extrusionOk="0">
                  <a:moveTo>
                    <a:pt x="817" y="1"/>
                  </a:moveTo>
                  <a:lnTo>
                    <a:pt x="0" y="3638"/>
                  </a:lnTo>
                  <a:cubicBezTo>
                    <a:pt x="2800" y="2800"/>
                    <a:pt x="7377" y="1656"/>
                    <a:pt x="12015" y="1329"/>
                  </a:cubicBezTo>
                  <a:lnTo>
                    <a:pt x="120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56"/>
            <p:cNvSpPr/>
            <p:nvPr/>
          </p:nvSpPr>
          <p:spPr>
            <a:xfrm>
              <a:off x="1095550" y="2381425"/>
              <a:ext cx="1776775" cy="1074850"/>
            </a:xfrm>
            <a:custGeom>
              <a:avLst/>
              <a:gdLst/>
              <a:ahLst/>
              <a:cxnLst/>
              <a:rect l="l" t="t" r="r" b="b"/>
              <a:pathLst>
                <a:path w="71071" h="42994" extrusionOk="0">
                  <a:moveTo>
                    <a:pt x="879" y="1"/>
                  </a:moveTo>
                  <a:cubicBezTo>
                    <a:pt x="409" y="1"/>
                    <a:pt x="0" y="389"/>
                    <a:pt x="0" y="859"/>
                  </a:cubicBezTo>
                  <a:lnTo>
                    <a:pt x="0" y="42135"/>
                  </a:lnTo>
                  <a:cubicBezTo>
                    <a:pt x="0" y="42605"/>
                    <a:pt x="409" y="42994"/>
                    <a:pt x="879" y="42994"/>
                  </a:cubicBezTo>
                  <a:lnTo>
                    <a:pt x="70191" y="42994"/>
                  </a:lnTo>
                  <a:cubicBezTo>
                    <a:pt x="70661" y="42994"/>
                    <a:pt x="71070" y="42605"/>
                    <a:pt x="71070" y="42135"/>
                  </a:cubicBezTo>
                  <a:lnTo>
                    <a:pt x="71070" y="859"/>
                  </a:lnTo>
                  <a:cubicBezTo>
                    <a:pt x="71070" y="389"/>
                    <a:pt x="70661" y="1"/>
                    <a:pt x="701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56"/>
            <p:cNvSpPr/>
            <p:nvPr/>
          </p:nvSpPr>
          <p:spPr>
            <a:xfrm>
              <a:off x="1136925" y="2436600"/>
              <a:ext cx="1694000" cy="863875"/>
            </a:xfrm>
            <a:custGeom>
              <a:avLst/>
              <a:gdLst/>
              <a:ahLst/>
              <a:cxnLst/>
              <a:rect l="l" t="t" r="r" b="b"/>
              <a:pathLst>
                <a:path w="67760" h="34555" extrusionOk="0">
                  <a:moveTo>
                    <a:pt x="491" y="1"/>
                  </a:moveTo>
                  <a:cubicBezTo>
                    <a:pt x="225" y="1"/>
                    <a:pt x="1" y="225"/>
                    <a:pt x="1" y="491"/>
                  </a:cubicBezTo>
                  <a:lnTo>
                    <a:pt x="1" y="34064"/>
                  </a:lnTo>
                  <a:cubicBezTo>
                    <a:pt x="1" y="34330"/>
                    <a:pt x="225" y="34554"/>
                    <a:pt x="491" y="34554"/>
                  </a:cubicBezTo>
                  <a:lnTo>
                    <a:pt x="67269" y="34554"/>
                  </a:lnTo>
                  <a:cubicBezTo>
                    <a:pt x="67556" y="34554"/>
                    <a:pt x="67760" y="34330"/>
                    <a:pt x="67760" y="34064"/>
                  </a:cubicBezTo>
                  <a:lnTo>
                    <a:pt x="67760" y="491"/>
                  </a:lnTo>
                  <a:cubicBezTo>
                    <a:pt x="67760" y="225"/>
                    <a:pt x="67556" y="1"/>
                    <a:pt x="672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56"/>
            <p:cNvSpPr/>
            <p:nvPr/>
          </p:nvSpPr>
          <p:spPr>
            <a:xfrm>
              <a:off x="2214825" y="1651425"/>
              <a:ext cx="1099375" cy="1318525"/>
            </a:xfrm>
            <a:custGeom>
              <a:avLst/>
              <a:gdLst/>
              <a:ahLst/>
              <a:cxnLst/>
              <a:rect l="l" t="t" r="r" b="b"/>
              <a:pathLst>
                <a:path w="43975" h="52741" extrusionOk="0">
                  <a:moveTo>
                    <a:pt x="1022" y="7214"/>
                  </a:moveTo>
                  <a:cubicBezTo>
                    <a:pt x="1145" y="7214"/>
                    <a:pt x="1247" y="7316"/>
                    <a:pt x="1247" y="7459"/>
                  </a:cubicBezTo>
                  <a:cubicBezTo>
                    <a:pt x="1247" y="7582"/>
                    <a:pt x="1145" y="7684"/>
                    <a:pt x="1022" y="7684"/>
                  </a:cubicBezTo>
                  <a:cubicBezTo>
                    <a:pt x="900" y="7684"/>
                    <a:pt x="797" y="7582"/>
                    <a:pt x="797" y="7459"/>
                  </a:cubicBezTo>
                  <a:cubicBezTo>
                    <a:pt x="797" y="7316"/>
                    <a:pt x="900" y="7214"/>
                    <a:pt x="1022" y="7214"/>
                  </a:cubicBezTo>
                  <a:close/>
                  <a:moveTo>
                    <a:pt x="2452" y="7214"/>
                  </a:moveTo>
                  <a:cubicBezTo>
                    <a:pt x="2575" y="7214"/>
                    <a:pt x="2677" y="7316"/>
                    <a:pt x="2677" y="7459"/>
                  </a:cubicBezTo>
                  <a:cubicBezTo>
                    <a:pt x="2677" y="7582"/>
                    <a:pt x="2575" y="7684"/>
                    <a:pt x="2452" y="7684"/>
                  </a:cubicBezTo>
                  <a:cubicBezTo>
                    <a:pt x="2330" y="7684"/>
                    <a:pt x="2228" y="7582"/>
                    <a:pt x="2228" y="7459"/>
                  </a:cubicBezTo>
                  <a:cubicBezTo>
                    <a:pt x="2228" y="7316"/>
                    <a:pt x="2330" y="7214"/>
                    <a:pt x="2452" y="7214"/>
                  </a:cubicBezTo>
                  <a:close/>
                  <a:moveTo>
                    <a:pt x="3862" y="7214"/>
                  </a:moveTo>
                  <a:cubicBezTo>
                    <a:pt x="4005" y="7214"/>
                    <a:pt x="4108" y="7316"/>
                    <a:pt x="4108" y="7459"/>
                  </a:cubicBezTo>
                  <a:cubicBezTo>
                    <a:pt x="4108" y="7582"/>
                    <a:pt x="4005" y="7684"/>
                    <a:pt x="3862" y="7684"/>
                  </a:cubicBezTo>
                  <a:cubicBezTo>
                    <a:pt x="3740" y="7684"/>
                    <a:pt x="3638" y="7582"/>
                    <a:pt x="3638" y="7459"/>
                  </a:cubicBezTo>
                  <a:cubicBezTo>
                    <a:pt x="3638" y="7316"/>
                    <a:pt x="3740" y="7214"/>
                    <a:pt x="3862" y="7214"/>
                  </a:cubicBezTo>
                  <a:close/>
                  <a:moveTo>
                    <a:pt x="5293" y="7214"/>
                  </a:moveTo>
                  <a:cubicBezTo>
                    <a:pt x="5415" y="7214"/>
                    <a:pt x="5518" y="7316"/>
                    <a:pt x="5518" y="7459"/>
                  </a:cubicBezTo>
                  <a:cubicBezTo>
                    <a:pt x="5518" y="7582"/>
                    <a:pt x="5415" y="7684"/>
                    <a:pt x="5293" y="7684"/>
                  </a:cubicBezTo>
                  <a:cubicBezTo>
                    <a:pt x="5170" y="7684"/>
                    <a:pt x="5068" y="7582"/>
                    <a:pt x="5068" y="7459"/>
                  </a:cubicBezTo>
                  <a:cubicBezTo>
                    <a:pt x="5068" y="7316"/>
                    <a:pt x="5170" y="7214"/>
                    <a:pt x="5293" y="7214"/>
                  </a:cubicBezTo>
                  <a:close/>
                  <a:moveTo>
                    <a:pt x="6723" y="7214"/>
                  </a:moveTo>
                  <a:cubicBezTo>
                    <a:pt x="6846" y="7214"/>
                    <a:pt x="6948" y="7316"/>
                    <a:pt x="6948" y="7459"/>
                  </a:cubicBezTo>
                  <a:cubicBezTo>
                    <a:pt x="6948" y="7582"/>
                    <a:pt x="6846" y="7684"/>
                    <a:pt x="6723" y="7684"/>
                  </a:cubicBezTo>
                  <a:cubicBezTo>
                    <a:pt x="6580" y="7684"/>
                    <a:pt x="6478" y="7582"/>
                    <a:pt x="6478" y="7459"/>
                  </a:cubicBezTo>
                  <a:cubicBezTo>
                    <a:pt x="6478" y="7316"/>
                    <a:pt x="6580" y="7214"/>
                    <a:pt x="6723" y="7214"/>
                  </a:cubicBezTo>
                  <a:close/>
                  <a:moveTo>
                    <a:pt x="8133" y="7214"/>
                  </a:moveTo>
                  <a:cubicBezTo>
                    <a:pt x="8256" y="7214"/>
                    <a:pt x="8358" y="7316"/>
                    <a:pt x="8358" y="7459"/>
                  </a:cubicBezTo>
                  <a:cubicBezTo>
                    <a:pt x="8358" y="7582"/>
                    <a:pt x="8256" y="7684"/>
                    <a:pt x="8133" y="7684"/>
                  </a:cubicBezTo>
                  <a:cubicBezTo>
                    <a:pt x="8011" y="7684"/>
                    <a:pt x="7908" y="7582"/>
                    <a:pt x="7908" y="7459"/>
                  </a:cubicBezTo>
                  <a:cubicBezTo>
                    <a:pt x="7908" y="7316"/>
                    <a:pt x="8011" y="7214"/>
                    <a:pt x="8133" y="7214"/>
                  </a:cubicBezTo>
                  <a:close/>
                  <a:moveTo>
                    <a:pt x="9564" y="7214"/>
                  </a:moveTo>
                  <a:cubicBezTo>
                    <a:pt x="9686" y="7214"/>
                    <a:pt x="9788" y="7316"/>
                    <a:pt x="9788" y="7459"/>
                  </a:cubicBezTo>
                  <a:cubicBezTo>
                    <a:pt x="9788" y="7582"/>
                    <a:pt x="9686" y="7684"/>
                    <a:pt x="9564" y="7684"/>
                  </a:cubicBezTo>
                  <a:cubicBezTo>
                    <a:pt x="9441" y="7684"/>
                    <a:pt x="9339" y="7582"/>
                    <a:pt x="9339" y="7459"/>
                  </a:cubicBezTo>
                  <a:cubicBezTo>
                    <a:pt x="9339" y="7316"/>
                    <a:pt x="9441" y="7214"/>
                    <a:pt x="9564" y="7214"/>
                  </a:cubicBezTo>
                  <a:close/>
                  <a:moveTo>
                    <a:pt x="10994" y="7214"/>
                  </a:moveTo>
                  <a:cubicBezTo>
                    <a:pt x="11117" y="7214"/>
                    <a:pt x="11219" y="7316"/>
                    <a:pt x="11219" y="7459"/>
                  </a:cubicBezTo>
                  <a:cubicBezTo>
                    <a:pt x="11219" y="7582"/>
                    <a:pt x="11117" y="7684"/>
                    <a:pt x="10994" y="7684"/>
                  </a:cubicBezTo>
                  <a:cubicBezTo>
                    <a:pt x="10851" y="7684"/>
                    <a:pt x="10749" y="7582"/>
                    <a:pt x="10749" y="7459"/>
                  </a:cubicBezTo>
                  <a:cubicBezTo>
                    <a:pt x="10749" y="7316"/>
                    <a:pt x="10851" y="7214"/>
                    <a:pt x="10994" y="7214"/>
                  </a:cubicBezTo>
                  <a:close/>
                  <a:moveTo>
                    <a:pt x="12404" y="7214"/>
                  </a:moveTo>
                  <a:cubicBezTo>
                    <a:pt x="12526" y="7214"/>
                    <a:pt x="12629" y="7316"/>
                    <a:pt x="12629" y="7459"/>
                  </a:cubicBezTo>
                  <a:cubicBezTo>
                    <a:pt x="12629" y="7582"/>
                    <a:pt x="12526" y="7684"/>
                    <a:pt x="12404" y="7684"/>
                  </a:cubicBezTo>
                  <a:cubicBezTo>
                    <a:pt x="12281" y="7684"/>
                    <a:pt x="12179" y="7582"/>
                    <a:pt x="12179" y="7459"/>
                  </a:cubicBezTo>
                  <a:cubicBezTo>
                    <a:pt x="12179" y="7316"/>
                    <a:pt x="12281" y="7214"/>
                    <a:pt x="12404" y="7214"/>
                  </a:cubicBezTo>
                  <a:close/>
                  <a:moveTo>
                    <a:pt x="13834" y="7214"/>
                  </a:moveTo>
                  <a:cubicBezTo>
                    <a:pt x="13957" y="7214"/>
                    <a:pt x="14059" y="7316"/>
                    <a:pt x="14059" y="7459"/>
                  </a:cubicBezTo>
                  <a:cubicBezTo>
                    <a:pt x="14059" y="7582"/>
                    <a:pt x="13957" y="7684"/>
                    <a:pt x="13834" y="7684"/>
                  </a:cubicBezTo>
                  <a:cubicBezTo>
                    <a:pt x="13712" y="7684"/>
                    <a:pt x="13609" y="7582"/>
                    <a:pt x="13609" y="7459"/>
                  </a:cubicBezTo>
                  <a:cubicBezTo>
                    <a:pt x="13609" y="7316"/>
                    <a:pt x="13712" y="7214"/>
                    <a:pt x="13834" y="7214"/>
                  </a:cubicBezTo>
                  <a:close/>
                  <a:moveTo>
                    <a:pt x="15346" y="7234"/>
                  </a:moveTo>
                  <a:lnTo>
                    <a:pt x="15408" y="7296"/>
                  </a:lnTo>
                  <a:cubicBezTo>
                    <a:pt x="15449" y="7336"/>
                    <a:pt x="15489" y="7398"/>
                    <a:pt x="15489" y="7459"/>
                  </a:cubicBezTo>
                  <a:lnTo>
                    <a:pt x="15469" y="7541"/>
                  </a:lnTo>
                  <a:lnTo>
                    <a:pt x="15408" y="7622"/>
                  </a:lnTo>
                  <a:cubicBezTo>
                    <a:pt x="15367" y="7663"/>
                    <a:pt x="15306" y="7684"/>
                    <a:pt x="15244" y="7684"/>
                  </a:cubicBezTo>
                  <a:cubicBezTo>
                    <a:pt x="15183" y="7684"/>
                    <a:pt x="15142" y="7663"/>
                    <a:pt x="15101" y="7622"/>
                  </a:cubicBezTo>
                  <a:lnTo>
                    <a:pt x="15040" y="7541"/>
                  </a:lnTo>
                  <a:lnTo>
                    <a:pt x="15019" y="7459"/>
                  </a:lnTo>
                  <a:cubicBezTo>
                    <a:pt x="15019" y="7418"/>
                    <a:pt x="15040" y="7398"/>
                    <a:pt x="15040" y="7357"/>
                  </a:cubicBezTo>
                  <a:lnTo>
                    <a:pt x="15101" y="7296"/>
                  </a:lnTo>
                  <a:cubicBezTo>
                    <a:pt x="15142" y="7255"/>
                    <a:pt x="15203" y="7234"/>
                    <a:pt x="15265" y="7234"/>
                  </a:cubicBezTo>
                  <a:close/>
                  <a:moveTo>
                    <a:pt x="15244" y="8644"/>
                  </a:moveTo>
                  <a:cubicBezTo>
                    <a:pt x="15387" y="8644"/>
                    <a:pt x="15489" y="8746"/>
                    <a:pt x="15489" y="8869"/>
                  </a:cubicBezTo>
                  <a:cubicBezTo>
                    <a:pt x="15489" y="8992"/>
                    <a:pt x="15387" y="9094"/>
                    <a:pt x="15244" y="9094"/>
                  </a:cubicBezTo>
                  <a:cubicBezTo>
                    <a:pt x="15122" y="9094"/>
                    <a:pt x="15019" y="8992"/>
                    <a:pt x="15019" y="8869"/>
                  </a:cubicBezTo>
                  <a:cubicBezTo>
                    <a:pt x="15019" y="8746"/>
                    <a:pt x="15122" y="8644"/>
                    <a:pt x="15244" y="8644"/>
                  </a:cubicBezTo>
                  <a:close/>
                  <a:moveTo>
                    <a:pt x="15244" y="10054"/>
                  </a:moveTo>
                  <a:cubicBezTo>
                    <a:pt x="15387" y="10054"/>
                    <a:pt x="15489" y="10136"/>
                    <a:pt x="15489" y="10279"/>
                  </a:cubicBezTo>
                  <a:cubicBezTo>
                    <a:pt x="15489" y="10401"/>
                    <a:pt x="15387" y="10504"/>
                    <a:pt x="15244" y="10504"/>
                  </a:cubicBezTo>
                  <a:cubicBezTo>
                    <a:pt x="15122" y="10504"/>
                    <a:pt x="15019" y="10401"/>
                    <a:pt x="15019" y="10279"/>
                  </a:cubicBezTo>
                  <a:cubicBezTo>
                    <a:pt x="15019" y="10136"/>
                    <a:pt x="15122" y="10054"/>
                    <a:pt x="15244" y="10054"/>
                  </a:cubicBezTo>
                  <a:close/>
                  <a:moveTo>
                    <a:pt x="15244" y="11444"/>
                  </a:moveTo>
                  <a:cubicBezTo>
                    <a:pt x="15387" y="11444"/>
                    <a:pt x="15489" y="11566"/>
                    <a:pt x="15489" y="11689"/>
                  </a:cubicBezTo>
                  <a:cubicBezTo>
                    <a:pt x="15489" y="11811"/>
                    <a:pt x="15387" y="11914"/>
                    <a:pt x="15244" y="11914"/>
                  </a:cubicBezTo>
                  <a:cubicBezTo>
                    <a:pt x="15122" y="11914"/>
                    <a:pt x="15019" y="11811"/>
                    <a:pt x="15019" y="11689"/>
                  </a:cubicBezTo>
                  <a:cubicBezTo>
                    <a:pt x="15019" y="11566"/>
                    <a:pt x="15122" y="11444"/>
                    <a:pt x="15244" y="11444"/>
                  </a:cubicBezTo>
                  <a:close/>
                  <a:moveTo>
                    <a:pt x="15244" y="12874"/>
                  </a:moveTo>
                  <a:cubicBezTo>
                    <a:pt x="15387" y="12874"/>
                    <a:pt x="15489" y="12976"/>
                    <a:pt x="15489" y="13099"/>
                  </a:cubicBezTo>
                  <a:cubicBezTo>
                    <a:pt x="15489" y="13221"/>
                    <a:pt x="15387" y="13324"/>
                    <a:pt x="15244" y="13324"/>
                  </a:cubicBezTo>
                  <a:cubicBezTo>
                    <a:pt x="15122" y="13324"/>
                    <a:pt x="15019" y="13221"/>
                    <a:pt x="15019" y="13099"/>
                  </a:cubicBezTo>
                  <a:cubicBezTo>
                    <a:pt x="15019" y="12976"/>
                    <a:pt x="15122" y="12874"/>
                    <a:pt x="15244" y="12874"/>
                  </a:cubicBezTo>
                  <a:close/>
                  <a:moveTo>
                    <a:pt x="15244" y="14284"/>
                  </a:moveTo>
                  <a:cubicBezTo>
                    <a:pt x="15387" y="14284"/>
                    <a:pt x="15489" y="14366"/>
                    <a:pt x="15489" y="14509"/>
                  </a:cubicBezTo>
                  <a:cubicBezTo>
                    <a:pt x="15489" y="14631"/>
                    <a:pt x="15387" y="14733"/>
                    <a:pt x="15244" y="14733"/>
                  </a:cubicBezTo>
                  <a:cubicBezTo>
                    <a:pt x="15122" y="14733"/>
                    <a:pt x="15019" y="14631"/>
                    <a:pt x="15019" y="14509"/>
                  </a:cubicBezTo>
                  <a:cubicBezTo>
                    <a:pt x="15019" y="14366"/>
                    <a:pt x="15122" y="14284"/>
                    <a:pt x="15244" y="14284"/>
                  </a:cubicBezTo>
                  <a:close/>
                  <a:moveTo>
                    <a:pt x="15244" y="15673"/>
                  </a:moveTo>
                  <a:cubicBezTo>
                    <a:pt x="15387" y="15673"/>
                    <a:pt x="15489" y="15796"/>
                    <a:pt x="15489" y="15919"/>
                  </a:cubicBezTo>
                  <a:cubicBezTo>
                    <a:pt x="15489" y="16041"/>
                    <a:pt x="15387" y="16143"/>
                    <a:pt x="15244" y="16143"/>
                  </a:cubicBezTo>
                  <a:cubicBezTo>
                    <a:pt x="15122" y="16143"/>
                    <a:pt x="15019" y="16041"/>
                    <a:pt x="15019" y="15919"/>
                  </a:cubicBezTo>
                  <a:cubicBezTo>
                    <a:pt x="15019" y="15796"/>
                    <a:pt x="15122" y="15673"/>
                    <a:pt x="15244" y="15673"/>
                  </a:cubicBezTo>
                  <a:close/>
                  <a:moveTo>
                    <a:pt x="15244" y="17104"/>
                  </a:moveTo>
                  <a:cubicBezTo>
                    <a:pt x="15387" y="17104"/>
                    <a:pt x="15489" y="17206"/>
                    <a:pt x="15489" y="17329"/>
                  </a:cubicBezTo>
                  <a:cubicBezTo>
                    <a:pt x="15489" y="17451"/>
                    <a:pt x="15387" y="17553"/>
                    <a:pt x="15244" y="17553"/>
                  </a:cubicBezTo>
                  <a:cubicBezTo>
                    <a:pt x="15122" y="17553"/>
                    <a:pt x="15019" y="17451"/>
                    <a:pt x="15019" y="17329"/>
                  </a:cubicBezTo>
                  <a:cubicBezTo>
                    <a:pt x="15019" y="17206"/>
                    <a:pt x="15122" y="17104"/>
                    <a:pt x="15244" y="17104"/>
                  </a:cubicBezTo>
                  <a:close/>
                  <a:moveTo>
                    <a:pt x="15244" y="18493"/>
                  </a:moveTo>
                  <a:cubicBezTo>
                    <a:pt x="15387" y="18493"/>
                    <a:pt x="15489" y="18595"/>
                    <a:pt x="15489" y="18739"/>
                  </a:cubicBezTo>
                  <a:cubicBezTo>
                    <a:pt x="15489" y="18861"/>
                    <a:pt x="15387" y="18963"/>
                    <a:pt x="15244" y="18963"/>
                  </a:cubicBezTo>
                  <a:cubicBezTo>
                    <a:pt x="15122" y="18963"/>
                    <a:pt x="15019" y="18861"/>
                    <a:pt x="15019" y="18739"/>
                  </a:cubicBezTo>
                  <a:cubicBezTo>
                    <a:pt x="15019" y="18595"/>
                    <a:pt x="15122" y="18493"/>
                    <a:pt x="15244" y="18493"/>
                  </a:cubicBezTo>
                  <a:close/>
                  <a:moveTo>
                    <a:pt x="15244" y="19924"/>
                  </a:moveTo>
                  <a:cubicBezTo>
                    <a:pt x="15387" y="19924"/>
                    <a:pt x="15489" y="20026"/>
                    <a:pt x="15489" y="20148"/>
                  </a:cubicBezTo>
                  <a:cubicBezTo>
                    <a:pt x="15489" y="20271"/>
                    <a:pt x="15387" y="20373"/>
                    <a:pt x="15244" y="20373"/>
                  </a:cubicBezTo>
                  <a:cubicBezTo>
                    <a:pt x="15122" y="20373"/>
                    <a:pt x="15019" y="20271"/>
                    <a:pt x="15019" y="20148"/>
                  </a:cubicBezTo>
                  <a:cubicBezTo>
                    <a:pt x="15019" y="20026"/>
                    <a:pt x="15122" y="19924"/>
                    <a:pt x="15244" y="19924"/>
                  </a:cubicBezTo>
                  <a:close/>
                  <a:moveTo>
                    <a:pt x="15244" y="21334"/>
                  </a:moveTo>
                  <a:cubicBezTo>
                    <a:pt x="15387" y="21334"/>
                    <a:pt x="15489" y="21436"/>
                    <a:pt x="15489" y="21558"/>
                  </a:cubicBezTo>
                  <a:cubicBezTo>
                    <a:pt x="15489" y="21681"/>
                    <a:pt x="15387" y="21783"/>
                    <a:pt x="15244" y="21783"/>
                  </a:cubicBezTo>
                  <a:cubicBezTo>
                    <a:pt x="15122" y="21783"/>
                    <a:pt x="15019" y="21681"/>
                    <a:pt x="15019" y="21558"/>
                  </a:cubicBezTo>
                  <a:cubicBezTo>
                    <a:pt x="15019" y="21436"/>
                    <a:pt x="15122" y="21334"/>
                    <a:pt x="15244" y="21334"/>
                  </a:cubicBezTo>
                  <a:close/>
                  <a:moveTo>
                    <a:pt x="15244" y="22723"/>
                  </a:moveTo>
                  <a:cubicBezTo>
                    <a:pt x="15387" y="22723"/>
                    <a:pt x="15489" y="22825"/>
                    <a:pt x="15489" y="22968"/>
                  </a:cubicBezTo>
                  <a:cubicBezTo>
                    <a:pt x="15489" y="23091"/>
                    <a:pt x="15387" y="23193"/>
                    <a:pt x="15244" y="23193"/>
                  </a:cubicBezTo>
                  <a:cubicBezTo>
                    <a:pt x="15122" y="23193"/>
                    <a:pt x="15019" y="23091"/>
                    <a:pt x="15019" y="22968"/>
                  </a:cubicBezTo>
                  <a:cubicBezTo>
                    <a:pt x="15019" y="22825"/>
                    <a:pt x="15122" y="22723"/>
                    <a:pt x="15244" y="22723"/>
                  </a:cubicBezTo>
                  <a:close/>
                  <a:moveTo>
                    <a:pt x="15244" y="24154"/>
                  </a:moveTo>
                  <a:cubicBezTo>
                    <a:pt x="15387" y="24154"/>
                    <a:pt x="15489" y="24256"/>
                    <a:pt x="15489" y="24378"/>
                  </a:cubicBezTo>
                  <a:cubicBezTo>
                    <a:pt x="15489" y="24501"/>
                    <a:pt x="15387" y="24603"/>
                    <a:pt x="15244" y="24603"/>
                  </a:cubicBezTo>
                  <a:cubicBezTo>
                    <a:pt x="15122" y="24603"/>
                    <a:pt x="15019" y="24501"/>
                    <a:pt x="15019" y="24378"/>
                  </a:cubicBezTo>
                  <a:cubicBezTo>
                    <a:pt x="15019" y="24256"/>
                    <a:pt x="15122" y="24154"/>
                    <a:pt x="15244" y="24154"/>
                  </a:cubicBezTo>
                  <a:close/>
                  <a:moveTo>
                    <a:pt x="15244" y="25563"/>
                  </a:moveTo>
                  <a:cubicBezTo>
                    <a:pt x="15387" y="25563"/>
                    <a:pt x="15489" y="25666"/>
                    <a:pt x="15489" y="25788"/>
                  </a:cubicBezTo>
                  <a:cubicBezTo>
                    <a:pt x="15489" y="25911"/>
                    <a:pt x="15387" y="26013"/>
                    <a:pt x="15244" y="26013"/>
                  </a:cubicBezTo>
                  <a:cubicBezTo>
                    <a:pt x="15122" y="26013"/>
                    <a:pt x="15019" y="25911"/>
                    <a:pt x="15019" y="25788"/>
                  </a:cubicBezTo>
                  <a:cubicBezTo>
                    <a:pt x="15019" y="25666"/>
                    <a:pt x="15122" y="25563"/>
                    <a:pt x="15244" y="25563"/>
                  </a:cubicBezTo>
                  <a:close/>
                  <a:moveTo>
                    <a:pt x="15244" y="26953"/>
                  </a:moveTo>
                  <a:cubicBezTo>
                    <a:pt x="15387" y="26953"/>
                    <a:pt x="15489" y="27076"/>
                    <a:pt x="15489" y="27198"/>
                  </a:cubicBezTo>
                  <a:cubicBezTo>
                    <a:pt x="15489" y="27321"/>
                    <a:pt x="15387" y="27423"/>
                    <a:pt x="15244" y="27423"/>
                  </a:cubicBezTo>
                  <a:cubicBezTo>
                    <a:pt x="15122" y="27423"/>
                    <a:pt x="15019" y="27321"/>
                    <a:pt x="15019" y="27198"/>
                  </a:cubicBezTo>
                  <a:cubicBezTo>
                    <a:pt x="15019" y="27076"/>
                    <a:pt x="15122" y="26953"/>
                    <a:pt x="15244" y="26953"/>
                  </a:cubicBezTo>
                  <a:close/>
                  <a:moveTo>
                    <a:pt x="15244" y="28383"/>
                  </a:moveTo>
                  <a:cubicBezTo>
                    <a:pt x="15387" y="28383"/>
                    <a:pt x="15489" y="28486"/>
                    <a:pt x="15489" y="28608"/>
                  </a:cubicBezTo>
                  <a:cubicBezTo>
                    <a:pt x="15489" y="28731"/>
                    <a:pt x="15387" y="28833"/>
                    <a:pt x="15244" y="28833"/>
                  </a:cubicBezTo>
                  <a:cubicBezTo>
                    <a:pt x="15122" y="28833"/>
                    <a:pt x="15019" y="28731"/>
                    <a:pt x="15019" y="28608"/>
                  </a:cubicBezTo>
                  <a:cubicBezTo>
                    <a:pt x="15019" y="28486"/>
                    <a:pt x="15122" y="28383"/>
                    <a:pt x="15244" y="28383"/>
                  </a:cubicBezTo>
                  <a:close/>
                  <a:moveTo>
                    <a:pt x="1431" y="1"/>
                  </a:moveTo>
                  <a:cubicBezTo>
                    <a:pt x="634" y="1"/>
                    <a:pt x="0" y="634"/>
                    <a:pt x="0" y="1411"/>
                  </a:cubicBezTo>
                  <a:lnTo>
                    <a:pt x="0" y="29201"/>
                  </a:lnTo>
                  <a:lnTo>
                    <a:pt x="25420" y="29201"/>
                  </a:lnTo>
                  <a:cubicBezTo>
                    <a:pt x="25890" y="29201"/>
                    <a:pt x="26299" y="29589"/>
                    <a:pt x="26299" y="30059"/>
                  </a:cubicBezTo>
                  <a:lnTo>
                    <a:pt x="26299" y="52741"/>
                  </a:lnTo>
                  <a:lnTo>
                    <a:pt x="42544" y="52741"/>
                  </a:lnTo>
                  <a:cubicBezTo>
                    <a:pt x="43341" y="52741"/>
                    <a:pt x="43975" y="52107"/>
                    <a:pt x="43975" y="51331"/>
                  </a:cubicBezTo>
                  <a:lnTo>
                    <a:pt x="43975" y="1411"/>
                  </a:lnTo>
                  <a:cubicBezTo>
                    <a:pt x="43975" y="634"/>
                    <a:pt x="43341" y="1"/>
                    <a:pt x="425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56"/>
            <p:cNvSpPr/>
            <p:nvPr/>
          </p:nvSpPr>
          <p:spPr>
            <a:xfrm>
              <a:off x="2234750" y="1831750"/>
              <a:ext cx="331575" cy="11775"/>
            </a:xfrm>
            <a:custGeom>
              <a:avLst/>
              <a:gdLst/>
              <a:ahLst/>
              <a:cxnLst/>
              <a:rect l="l" t="t" r="r" b="b"/>
              <a:pathLst>
                <a:path w="13263" h="471" extrusionOk="0">
                  <a:moveTo>
                    <a:pt x="225" y="1"/>
                  </a:moveTo>
                  <a:cubicBezTo>
                    <a:pt x="103" y="1"/>
                    <a:pt x="0" y="103"/>
                    <a:pt x="0" y="246"/>
                  </a:cubicBezTo>
                  <a:cubicBezTo>
                    <a:pt x="0" y="369"/>
                    <a:pt x="103" y="471"/>
                    <a:pt x="225" y="471"/>
                  </a:cubicBezTo>
                  <a:cubicBezTo>
                    <a:pt x="348" y="471"/>
                    <a:pt x="450" y="369"/>
                    <a:pt x="450" y="246"/>
                  </a:cubicBezTo>
                  <a:cubicBezTo>
                    <a:pt x="450" y="103"/>
                    <a:pt x="348" y="1"/>
                    <a:pt x="225" y="1"/>
                  </a:cubicBezTo>
                  <a:close/>
                  <a:moveTo>
                    <a:pt x="1655" y="1"/>
                  </a:moveTo>
                  <a:cubicBezTo>
                    <a:pt x="1533" y="1"/>
                    <a:pt x="1431" y="103"/>
                    <a:pt x="1431" y="246"/>
                  </a:cubicBezTo>
                  <a:cubicBezTo>
                    <a:pt x="1431" y="369"/>
                    <a:pt x="1533" y="471"/>
                    <a:pt x="1655" y="471"/>
                  </a:cubicBezTo>
                  <a:cubicBezTo>
                    <a:pt x="1778" y="471"/>
                    <a:pt x="1880" y="369"/>
                    <a:pt x="1880" y="246"/>
                  </a:cubicBezTo>
                  <a:cubicBezTo>
                    <a:pt x="1880" y="103"/>
                    <a:pt x="1778" y="1"/>
                    <a:pt x="1655" y="1"/>
                  </a:cubicBezTo>
                  <a:close/>
                  <a:moveTo>
                    <a:pt x="3065" y="1"/>
                  </a:moveTo>
                  <a:cubicBezTo>
                    <a:pt x="2943" y="1"/>
                    <a:pt x="2841" y="103"/>
                    <a:pt x="2841" y="246"/>
                  </a:cubicBezTo>
                  <a:cubicBezTo>
                    <a:pt x="2841" y="369"/>
                    <a:pt x="2943" y="471"/>
                    <a:pt x="3065" y="471"/>
                  </a:cubicBezTo>
                  <a:cubicBezTo>
                    <a:pt x="3208" y="471"/>
                    <a:pt x="3311" y="369"/>
                    <a:pt x="3311" y="246"/>
                  </a:cubicBezTo>
                  <a:cubicBezTo>
                    <a:pt x="3311" y="103"/>
                    <a:pt x="3208" y="1"/>
                    <a:pt x="3065" y="1"/>
                  </a:cubicBezTo>
                  <a:close/>
                  <a:moveTo>
                    <a:pt x="4496" y="1"/>
                  </a:moveTo>
                  <a:cubicBezTo>
                    <a:pt x="4373" y="1"/>
                    <a:pt x="4271" y="103"/>
                    <a:pt x="4271" y="246"/>
                  </a:cubicBezTo>
                  <a:cubicBezTo>
                    <a:pt x="4271" y="369"/>
                    <a:pt x="4373" y="471"/>
                    <a:pt x="4496" y="471"/>
                  </a:cubicBezTo>
                  <a:cubicBezTo>
                    <a:pt x="4618" y="471"/>
                    <a:pt x="4721" y="369"/>
                    <a:pt x="4721" y="246"/>
                  </a:cubicBezTo>
                  <a:cubicBezTo>
                    <a:pt x="4721" y="103"/>
                    <a:pt x="4618" y="1"/>
                    <a:pt x="4496" y="1"/>
                  </a:cubicBezTo>
                  <a:close/>
                  <a:moveTo>
                    <a:pt x="5926" y="1"/>
                  </a:moveTo>
                  <a:cubicBezTo>
                    <a:pt x="5783" y="1"/>
                    <a:pt x="5681" y="103"/>
                    <a:pt x="5681" y="246"/>
                  </a:cubicBezTo>
                  <a:cubicBezTo>
                    <a:pt x="5681" y="369"/>
                    <a:pt x="5783" y="471"/>
                    <a:pt x="5926" y="471"/>
                  </a:cubicBezTo>
                  <a:cubicBezTo>
                    <a:pt x="6049" y="471"/>
                    <a:pt x="6151" y="369"/>
                    <a:pt x="6151" y="246"/>
                  </a:cubicBezTo>
                  <a:cubicBezTo>
                    <a:pt x="6151" y="103"/>
                    <a:pt x="6049" y="1"/>
                    <a:pt x="5926" y="1"/>
                  </a:cubicBezTo>
                  <a:close/>
                  <a:moveTo>
                    <a:pt x="7336" y="1"/>
                  </a:moveTo>
                  <a:cubicBezTo>
                    <a:pt x="7214" y="1"/>
                    <a:pt x="7111" y="103"/>
                    <a:pt x="7111" y="246"/>
                  </a:cubicBezTo>
                  <a:cubicBezTo>
                    <a:pt x="7111" y="369"/>
                    <a:pt x="7214" y="471"/>
                    <a:pt x="7336" y="471"/>
                  </a:cubicBezTo>
                  <a:cubicBezTo>
                    <a:pt x="7459" y="471"/>
                    <a:pt x="7561" y="369"/>
                    <a:pt x="7561" y="246"/>
                  </a:cubicBezTo>
                  <a:cubicBezTo>
                    <a:pt x="7561" y="103"/>
                    <a:pt x="7459" y="1"/>
                    <a:pt x="7336" y="1"/>
                  </a:cubicBezTo>
                  <a:close/>
                  <a:moveTo>
                    <a:pt x="8767" y="1"/>
                  </a:moveTo>
                  <a:cubicBezTo>
                    <a:pt x="8644" y="1"/>
                    <a:pt x="8542" y="103"/>
                    <a:pt x="8542" y="246"/>
                  </a:cubicBezTo>
                  <a:cubicBezTo>
                    <a:pt x="8542" y="369"/>
                    <a:pt x="8644" y="471"/>
                    <a:pt x="8767" y="471"/>
                  </a:cubicBezTo>
                  <a:cubicBezTo>
                    <a:pt x="8889" y="471"/>
                    <a:pt x="8991" y="369"/>
                    <a:pt x="8991" y="246"/>
                  </a:cubicBezTo>
                  <a:cubicBezTo>
                    <a:pt x="8991" y="103"/>
                    <a:pt x="8889" y="1"/>
                    <a:pt x="8767" y="1"/>
                  </a:cubicBezTo>
                  <a:close/>
                  <a:moveTo>
                    <a:pt x="10197" y="1"/>
                  </a:moveTo>
                  <a:cubicBezTo>
                    <a:pt x="10054" y="1"/>
                    <a:pt x="9952" y="103"/>
                    <a:pt x="9952" y="246"/>
                  </a:cubicBezTo>
                  <a:cubicBezTo>
                    <a:pt x="9952" y="369"/>
                    <a:pt x="10054" y="471"/>
                    <a:pt x="10197" y="471"/>
                  </a:cubicBezTo>
                  <a:cubicBezTo>
                    <a:pt x="10320" y="471"/>
                    <a:pt x="10422" y="369"/>
                    <a:pt x="10422" y="246"/>
                  </a:cubicBezTo>
                  <a:cubicBezTo>
                    <a:pt x="10422" y="103"/>
                    <a:pt x="10320" y="1"/>
                    <a:pt x="10197" y="1"/>
                  </a:cubicBezTo>
                  <a:close/>
                  <a:moveTo>
                    <a:pt x="11607" y="1"/>
                  </a:moveTo>
                  <a:cubicBezTo>
                    <a:pt x="11484" y="1"/>
                    <a:pt x="11382" y="103"/>
                    <a:pt x="11382" y="246"/>
                  </a:cubicBezTo>
                  <a:cubicBezTo>
                    <a:pt x="11382" y="369"/>
                    <a:pt x="11484" y="471"/>
                    <a:pt x="11607" y="471"/>
                  </a:cubicBezTo>
                  <a:cubicBezTo>
                    <a:pt x="11729" y="471"/>
                    <a:pt x="11832" y="369"/>
                    <a:pt x="11832" y="246"/>
                  </a:cubicBezTo>
                  <a:cubicBezTo>
                    <a:pt x="11832" y="103"/>
                    <a:pt x="11729" y="1"/>
                    <a:pt x="11607" y="1"/>
                  </a:cubicBezTo>
                  <a:close/>
                  <a:moveTo>
                    <a:pt x="13037" y="1"/>
                  </a:moveTo>
                  <a:cubicBezTo>
                    <a:pt x="12915" y="1"/>
                    <a:pt x="12812" y="103"/>
                    <a:pt x="12812" y="246"/>
                  </a:cubicBezTo>
                  <a:cubicBezTo>
                    <a:pt x="12812" y="369"/>
                    <a:pt x="12915" y="471"/>
                    <a:pt x="13037" y="471"/>
                  </a:cubicBezTo>
                  <a:cubicBezTo>
                    <a:pt x="13160" y="471"/>
                    <a:pt x="13262" y="369"/>
                    <a:pt x="13262" y="246"/>
                  </a:cubicBezTo>
                  <a:cubicBezTo>
                    <a:pt x="13262" y="103"/>
                    <a:pt x="13160" y="1"/>
                    <a:pt x="13037" y="1"/>
                  </a:cubicBezTo>
                  <a:close/>
                </a:path>
              </a:pathLst>
            </a:custGeom>
            <a:solidFill>
              <a:srgbClr val="76CC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56"/>
            <p:cNvSpPr/>
            <p:nvPr/>
          </p:nvSpPr>
          <p:spPr>
            <a:xfrm>
              <a:off x="2590300" y="1832275"/>
              <a:ext cx="11775" cy="11250"/>
            </a:xfrm>
            <a:custGeom>
              <a:avLst/>
              <a:gdLst/>
              <a:ahLst/>
              <a:cxnLst/>
              <a:rect l="l" t="t" r="r" b="b"/>
              <a:pathLst>
                <a:path w="471" h="450" extrusionOk="0">
                  <a:moveTo>
                    <a:pt x="246" y="0"/>
                  </a:moveTo>
                  <a:cubicBezTo>
                    <a:pt x="184" y="0"/>
                    <a:pt x="123" y="21"/>
                    <a:pt x="82" y="62"/>
                  </a:cubicBezTo>
                  <a:lnTo>
                    <a:pt x="21" y="123"/>
                  </a:lnTo>
                  <a:cubicBezTo>
                    <a:pt x="21" y="164"/>
                    <a:pt x="0" y="184"/>
                    <a:pt x="0" y="225"/>
                  </a:cubicBezTo>
                  <a:lnTo>
                    <a:pt x="21" y="307"/>
                  </a:lnTo>
                  <a:lnTo>
                    <a:pt x="82" y="388"/>
                  </a:lnTo>
                  <a:cubicBezTo>
                    <a:pt x="123" y="429"/>
                    <a:pt x="164" y="450"/>
                    <a:pt x="225" y="450"/>
                  </a:cubicBezTo>
                  <a:cubicBezTo>
                    <a:pt x="287" y="450"/>
                    <a:pt x="348" y="429"/>
                    <a:pt x="389" y="388"/>
                  </a:cubicBezTo>
                  <a:lnTo>
                    <a:pt x="450" y="307"/>
                  </a:lnTo>
                  <a:lnTo>
                    <a:pt x="470" y="225"/>
                  </a:lnTo>
                  <a:cubicBezTo>
                    <a:pt x="470" y="164"/>
                    <a:pt x="430" y="102"/>
                    <a:pt x="389" y="62"/>
                  </a:cubicBezTo>
                  <a:lnTo>
                    <a:pt x="327" y="0"/>
                  </a:lnTo>
                  <a:close/>
                </a:path>
              </a:pathLst>
            </a:custGeom>
            <a:solidFill>
              <a:srgbClr val="76CC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56"/>
            <p:cNvSpPr/>
            <p:nvPr/>
          </p:nvSpPr>
          <p:spPr>
            <a:xfrm>
              <a:off x="2590300" y="1867525"/>
              <a:ext cx="11775" cy="504725"/>
            </a:xfrm>
            <a:custGeom>
              <a:avLst/>
              <a:gdLst/>
              <a:ahLst/>
              <a:cxnLst/>
              <a:rect l="l" t="t" r="r" b="b"/>
              <a:pathLst>
                <a:path w="471" h="20189" extrusionOk="0">
                  <a:moveTo>
                    <a:pt x="225" y="0"/>
                  </a:moveTo>
                  <a:cubicBezTo>
                    <a:pt x="103" y="0"/>
                    <a:pt x="0" y="102"/>
                    <a:pt x="0" y="225"/>
                  </a:cubicBezTo>
                  <a:cubicBezTo>
                    <a:pt x="0" y="348"/>
                    <a:pt x="103" y="450"/>
                    <a:pt x="225" y="450"/>
                  </a:cubicBezTo>
                  <a:cubicBezTo>
                    <a:pt x="368" y="450"/>
                    <a:pt x="470" y="348"/>
                    <a:pt x="470" y="225"/>
                  </a:cubicBezTo>
                  <a:cubicBezTo>
                    <a:pt x="470" y="102"/>
                    <a:pt x="368" y="0"/>
                    <a:pt x="225" y="0"/>
                  </a:cubicBezTo>
                  <a:close/>
                  <a:moveTo>
                    <a:pt x="225" y="1410"/>
                  </a:moveTo>
                  <a:cubicBezTo>
                    <a:pt x="103" y="1410"/>
                    <a:pt x="0" y="1492"/>
                    <a:pt x="0" y="1635"/>
                  </a:cubicBezTo>
                  <a:cubicBezTo>
                    <a:pt x="0" y="1757"/>
                    <a:pt x="103" y="1860"/>
                    <a:pt x="225" y="1860"/>
                  </a:cubicBezTo>
                  <a:cubicBezTo>
                    <a:pt x="368" y="1860"/>
                    <a:pt x="470" y="1757"/>
                    <a:pt x="470" y="1635"/>
                  </a:cubicBezTo>
                  <a:cubicBezTo>
                    <a:pt x="470" y="1492"/>
                    <a:pt x="368" y="1410"/>
                    <a:pt x="225" y="1410"/>
                  </a:cubicBezTo>
                  <a:close/>
                  <a:moveTo>
                    <a:pt x="225" y="2800"/>
                  </a:moveTo>
                  <a:cubicBezTo>
                    <a:pt x="103" y="2800"/>
                    <a:pt x="0" y="2922"/>
                    <a:pt x="0" y="3045"/>
                  </a:cubicBezTo>
                  <a:cubicBezTo>
                    <a:pt x="0" y="3167"/>
                    <a:pt x="103" y="3270"/>
                    <a:pt x="225" y="3270"/>
                  </a:cubicBezTo>
                  <a:cubicBezTo>
                    <a:pt x="368" y="3270"/>
                    <a:pt x="470" y="3167"/>
                    <a:pt x="470" y="3045"/>
                  </a:cubicBezTo>
                  <a:cubicBezTo>
                    <a:pt x="470" y="2922"/>
                    <a:pt x="368" y="2800"/>
                    <a:pt x="225" y="2800"/>
                  </a:cubicBezTo>
                  <a:close/>
                  <a:moveTo>
                    <a:pt x="225" y="4230"/>
                  </a:moveTo>
                  <a:cubicBezTo>
                    <a:pt x="103" y="4230"/>
                    <a:pt x="0" y="4332"/>
                    <a:pt x="0" y="4455"/>
                  </a:cubicBezTo>
                  <a:cubicBezTo>
                    <a:pt x="0" y="4577"/>
                    <a:pt x="103" y="4680"/>
                    <a:pt x="225" y="4680"/>
                  </a:cubicBezTo>
                  <a:cubicBezTo>
                    <a:pt x="368" y="4680"/>
                    <a:pt x="470" y="4577"/>
                    <a:pt x="470" y="4455"/>
                  </a:cubicBezTo>
                  <a:cubicBezTo>
                    <a:pt x="470" y="4332"/>
                    <a:pt x="368" y="4230"/>
                    <a:pt x="225" y="4230"/>
                  </a:cubicBezTo>
                  <a:close/>
                  <a:moveTo>
                    <a:pt x="225" y="5640"/>
                  </a:moveTo>
                  <a:cubicBezTo>
                    <a:pt x="103" y="5640"/>
                    <a:pt x="0" y="5722"/>
                    <a:pt x="0" y="5865"/>
                  </a:cubicBezTo>
                  <a:cubicBezTo>
                    <a:pt x="0" y="5987"/>
                    <a:pt x="103" y="6089"/>
                    <a:pt x="225" y="6089"/>
                  </a:cubicBezTo>
                  <a:cubicBezTo>
                    <a:pt x="368" y="6089"/>
                    <a:pt x="470" y="5987"/>
                    <a:pt x="470" y="5865"/>
                  </a:cubicBezTo>
                  <a:cubicBezTo>
                    <a:pt x="470" y="5722"/>
                    <a:pt x="368" y="5640"/>
                    <a:pt x="225" y="5640"/>
                  </a:cubicBezTo>
                  <a:close/>
                  <a:moveTo>
                    <a:pt x="225" y="7029"/>
                  </a:moveTo>
                  <a:cubicBezTo>
                    <a:pt x="103" y="7029"/>
                    <a:pt x="0" y="7152"/>
                    <a:pt x="0" y="7275"/>
                  </a:cubicBezTo>
                  <a:cubicBezTo>
                    <a:pt x="0" y="7397"/>
                    <a:pt x="103" y="7499"/>
                    <a:pt x="225" y="7499"/>
                  </a:cubicBezTo>
                  <a:cubicBezTo>
                    <a:pt x="368" y="7499"/>
                    <a:pt x="470" y="7397"/>
                    <a:pt x="470" y="7275"/>
                  </a:cubicBezTo>
                  <a:cubicBezTo>
                    <a:pt x="470" y="7152"/>
                    <a:pt x="368" y="7029"/>
                    <a:pt x="225" y="7029"/>
                  </a:cubicBezTo>
                  <a:close/>
                  <a:moveTo>
                    <a:pt x="225" y="8460"/>
                  </a:moveTo>
                  <a:cubicBezTo>
                    <a:pt x="103" y="8460"/>
                    <a:pt x="0" y="8562"/>
                    <a:pt x="0" y="8685"/>
                  </a:cubicBezTo>
                  <a:cubicBezTo>
                    <a:pt x="0" y="8807"/>
                    <a:pt x="103" y="8909"/>
                    <a:pt x="225" y="8909"/>
                  </a:cubicBezTo>
                  <a:cubicBezTo>
                    <a:pt x="368" y="8909"/>
                    <a:pt x="470" y="8807"/>
                    <a:pt x="470" y="8685"/>
                  </a:cubicBezTo>
                  <a:cubicBezTo>
                    <a:pt x="470" y="8562"/>
                    <a:pt x="368" y="8460"/>
                    <a:pt x="225" y="8460"/>
                  </a:cubicBezTo>
                  <a:close/>
                  <a:moveTo>
                    <a:pt x="225" y="9849"/>
                  </a:moveTo>
                  <a:cubicBezTo>
                    <a:pt x="103" y="9849"/>
                    <a:pt x="0" y="9951"/>
                    <a:pt x="0" y="10095"/>
                  </a:cubicBezTo>
                  <a:cubicBezTo>
                    <a:pt x="0" y="10217"/>
                    <a:pt x="103" y="10319"/>
                    <a:pt x="225" y="10319"/>
                  </a:cubicBezTo>
                  <a:cubicBezTo>
                    <a:pt x="368" y="10319"/>
                    <a:pt x="470" y="10217"/>
                    <a:pt x="470" y="10095"/>
                  </a:cubicBezTo>
                  <a:cubicBezTo>
                    <a:pt x="470" y="9951"/>
                    <a:pt x="368" y="9849"/>
                    <a:pt x="225" y="9849"/>
                  </a:cubicBezTo>
                  <a:close/>
                  <a:moveTo>
                    <a:pt x="225" y="11280"/>
                  </a:moveTo>
                  <a:cubicBezTo>
                    <a:pt x="103" y="11280"/>
                    <a:pt x="0" y="11382"/>
                    <a:pt x="0" y="11504"/>
                  </a:cubicBezTo>
                  <a:cubicBezTo>
                    <a:pt x="0" y="11627"/>
                    <a:pt x="103" y="11729"/>
                    <a:pt x="225" y="11729"/>
                  </a:cubicBezTo>
                  <a:cubicBezTo>
                    <a:pt x="368" y="11729"/>
                    <a:pt x="470" y="11627"/>
                    <a:pt x="470" y="11504"/>
                  </a:cubicBezTo>
                  <a:cubicBezTo>
                    <a:pt x="470" y="11382"/>
                    <a:pt x="368" y="11280"/>
                    <a:pt x="225" y="11280"/>
                  </a:cubicBezTo>
                  <a:close/>
                  <a:moveTo>
                    <a:pt x="225" y="12690"/>
                  </a:moveTo>
                  <a:cubicBezTo>
                    <a:pt x="103" y="12690"/>
                    <a:pt x="0" y="12792"/>
                    <a:pt x="0" y="12914"/>
                  </a:cubicBezTo>
                  <a:cubicBezTo>
                    <a:pt x="0" y="13037"/>
                    <a:pt x="103" y="13139"/>
                    <a:pt x="225" y="13139"/>
                  </a:cubicBezTo>
                  <a:cubicBezTo>
                    <a:pt x="368" y="13139"/>
                    <a:pt x="470" y="13037"/>
                    <a:pt x="470" y="12914"/>
                  </a:cubicBezTo>
                  <a:cubicBezTo>
                    <a:pt x="470" y="12792"/>
                    <a:pt x="368" y="12690"/>
                    <a:pt x="225" y="12690"/>
                  </a:cubicBezTo>
                  <a:close/>
                  <a:moveTo>
                    <a:pt x="225" y="14079"/>
                  </a:moveTo>
                  <a:cubicBezTo>
                    <a:pt x="103" y="14079"/>
                    <a:pt x="0" y="14181"/>
                    <a:pt x="0" y="14324"/>
                  </a:cubicBezTo>
                  <a:cubicBezTo>
                    <a:pt x="0" y="14447"/>
                    <a:pt x="103" y="14549"/>
                    <a:pt x="225" y="14549"/>
                  </a:cubicBezTo>
                  <a:cubicBezTo>
                    <a:pt x="368" y="14549"/>
                    <a:pt x="470" y="14447"/>
                    <a:pt x="470" y="14324"/>
                  </a:cubicBezTo>
                  <a:cubicBezTo>
                    <a:pt x="470" y="14181"/>
                    <a:pt x="368" y="14079"/>
                    <a:pt x="225" y="14079"/>
                  </a:cubicBezTo>
                  <a:close/>
                  <a:moveTo>
                    <a:pt x="225" y="15510"/>
                  </a:moveTo>
                  <a:cubicBezTo>
                    <a:pt x="103" y="15510"/>
                    <a:pt x="0" y="15612"/>
                    <a:pt x="0" y="15734"/>
                  </a:cubicBezTo>
                  <a:cubicBezTo>
                    <a:pt x="0" y="15857"/>
                    <a:pt x="103" y="15959"/>
                    <a:pt x="225" y="15959"/>
                  </a:cubicBezTo>
                  <a:cubicBezTo>
                    <a:pt x="368" y="15959"/>
                    <a:pt x="470" y="15857"/>
                    <a:pt x="470" y="15734"/>
                  </a:cubicBezTo>
                  <a:cubicBezTo>
                    <a:pt x="470" y="15612"/>
                    <a:pt x="368" y="15510"/>
                    <a:pt x="225" y="15510"/>
                  </a:cubicBezTo>
                  <a:close/>
                  <a:moveTo>
                    <a:pt x="225" y="16919"/>
                  </a:moveTo>
                  <a:cubicBezTo>
                    <a:pt x="103" y="16919"/>
                    <a:pt x="0" y="17022"/>
                    <a:pt x="0" y="17144"/>
                  </a:cubicBezTo>
                  <a:cubicBezTo>
                    <a:pt x="0" y="17267"/>
                    <a:pt x="103" y="17369"/>
                    <a:pt x="225" y="17369"/>
                  </a:cubicBezTo>
                  <a:cubicBezTo>
                    <a:pt x="368" y="17369"/>
                    <a:pt x="470" y="17267"/>
                    <a:pt x="470" y="17144"/>
                  </a:cubicBezTo>
                  <a:cubicBezTo>
                    <a:pt x="470" y="17022"/>
                    <a:pt x="368" y="16919"/>
                    <a:pt x="225" y="16919"/>
                  </a:cubicBezTo>
                  <a:close/>
                  <a:moveTo>
                    <a:pt x="225" y="18309"/>
                  </a:moveTo>
                  <a:cubicBezTo>
                    <a:pt x="103" y="18309"/>
                    <a:pt x="0" y="18432"/>
                    <a:pt x="0" y="18554"/>
                  </a:cubicBezTo>
                  <a:cubicBezTo>
                    <a:pt x="0" y="18677"/>
                    <a:pt x="103" y="18779"/>
                    <a:pt x="225" y="18779"/>
                  </a:cubicBezTo>
                  <a:cubicBezTo>
                    <a:pt x="368" y="18779"/>
                    <a:pt x="470" y="18677"/>
                    <a:pt x="470" y="18554"/>
                  </a:cubicBezTo>
                  <a:cubicBezTo>
                    <a:pt x="470" y="18432"/>
                    <a:pt x="368" y="18309"/>
                    <a:pt x="225" y="18309"/>
                  </a:cubicBezTo>
                  <a:close/>
                  <a:moveTo>
                    <a:pt x="225" y="19739"/>
                  </a:moveTo>
                  <a:cubicBezTo>
                    <a:pt x="103" y="19739"/>
                    <a:pt x="0" y="19842"/>
                    <a:pt x="0" y="19964"/>
                  </a:cubicBezTo>
                  <a:cubicBezTo>
                    <a:pt x="0" y="20087"/>
                    <a:pt x="103" y="20189"/>
                    <a:pt x="225" y="20189"/>
                  </a:cubicBezTo>
                  <a:cubicBezTo>
                    <a:pt x="368" y="20189"/>
                    <a:pt x="470" y="20087"/>
                    <a:pt x="470" y="19964"/>
                  </a:cubicBezTo>
                  <a:cubicBezTo>
                    <a:pt x="470" y="19842"/>
                    <a:pt x="368" y="19739"/>
                    <a:pt x="225" y="19739"/>
                  </a:cubicBezTo>
                  <a:close/>
                </a:path>
              </a:pathLst>
            </a:custGeom>
            <a:solidFill>
              <a:srgbClr val="76CC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56"/>
            <p:cNvSpPr/>
            <p:nvPr/>
          </p:nvSpPr>
          <p:spPr>
            <a:xfrm>
              <a:off x="2214825" y="2381425"/>
              <a:ext cx="657500" cy="588525"/>
            </a:xfrm>
            <a:custGeom>
              <a:avLst/>
              <a:gdLst/>
              <a:ahLst/>
              <a:cxnLst/>
              <a:rect l="l" t="t" r="r" b="b"/>
              <a:pathLst>
                <a:path w="26300" h="23541" extrusionOk="0">
                  <a:moveTo>
                    <a:pt x="0" y="1"/>
                  </a:moveTo>
                  <a:lnTo>
                    <a:pt x="0" y="2208"/>
                  </a:lnTo>
                  <a:lnTo>
                    <a:pt x="24153" y="2208"/>
                  </a:lnTo>
                  <a:cubicBezTo>
                    <a:pt x="24440" y="2208"/>
                    <a:pt x="24644" y="2432"/>
                    <a:pt x="24644" y="2698"/>
                  </a:cubicBezTo>
                  <a:lnTo>
                    <a:pt x="24644" y="23541"/>
                  </a:lnTo>
                  <a:lnTo>
                    <a:pt x="26299" y="23541"/>
                  </a:lnTo>
                  <a:lnTo>
                    <a:pt x="26299" y="859"/>
                  </a:lnTo>
                  <a:cubicBezTo>
                    <a:pt x="26299" y="389"/>
                    <a:pt x="25890" y="1"/>
                    <a:pt x="25420" y="1"/>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56"/>
            <p:cNvSpPr/>
            <p:nvPr/>
          </p:nvSpPr>
          <p:spPr>
            <a:xfrm>
              <a:off x="2214825" y="2436600"/>
              <a:ext cx="616100" cy="533350"/>
            </a:xfrm>
            <a:custGeom>
              <a:avLst/>
              <a:gdLst/>
              <a:ahLst/>
              <a:cxnLst/>
              <a:rect l="l" t="t" r="r" b="b"/>
              <a:pathLst>
                <a:path w="24644" h="21334" extrusionOk="0">
                  <a:moveTo>
                    <a:pt x="0" y="1"/>
                  </a:moveTo>
                  <a:lnTo>
                    <a:pt x="0" y="19924"/>
                  </a:lnTo>
                  <a:cubicBezTo>
                    <a:pt x="0" y="20700"/>
                    <a:pt x="634" y="21334"/>
                    <a:pt x="1431" y="21334"/>
                  </a:cubicBezTo>
                  <a:lnTo>
                    <a:pt x="24644" y="21334"/>
                  </a:lnTo>
                  <a:lnTo>
                    <a:pt x="24644" y="491"/>
                  </a:lnTo>
                  <a:cubicBezTo>
                    <a:pt x="24644" y="225"/>
                    <a:pt x="24440" y="1"/>
                    <a:pt x="241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56"/>
            <p:cNvSpPr/>
            <p:nvPr/>
          </p:nvSpPr>
          <p:spPr>
            <a:xfrm>
              <a:off x="2214825" y="3007725"/>
              <a:ext cx="1099375" cy="135925"/>
            </a:xfrm>
            <a:custGeom>
              <a:avLst/>
              <a:gdLst/>
              <a:ahLst/>
              <a:cxnLst/>
              <a:rect l="l" t="t" r="r" b="b"/>
              <a:pathLst>
                <a:path w="43975" h="5437" extrusionOk="0">
                  <a:moveTo>
                    <a:pt x="900" y="1"/>
                  </a:moveTo>
                  <a:cubicBezTo>
                    <a:pt x="409" y="1"/>
                    <a:pt x="0" y="409"/>
                    <a:pt x="0" y="900"/>
                  </a:cubicBezTo>
                  <a:lnTo>
                    <a:pt x="0" y="4537"/>
                  </a:lnTo>
                  <a:cubicBezTo>
                    <a:pt x="0" y="5027"/>
                    <a:pt x="409" y="5436"/>
                    <a:pt x="900" y="5436"/>
                  </a:cubicBezTo>
                  <a:lnTo>
                    <a:pt x="43075" y="5436"/>
                  </a:lnTo>
                  <a:cubicBezTo>
                    <a:pt x="43566" y="5436"/>
                    <a:pt x="43975" y="5027"/>
                    <a:pt x="43975" y="4537"/>
                  </a:cubicBezTo>
                  <a:lnTo>
                    <a:pt x="43975" y="900"/>
                  </a:lnTo>
                  <a:cubicBezTo>
                    <a:pt x="43975" y="409"/>
                    <a:pt x="43566" y="1"/>
                    <a:pt x="430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56"/>
            <p:cNvSpPr/>
            <p:nvPr/>
          </p:nvSpPr>
          <p:spPr>
            <a:xfrm>
              <a:off x="2781350" y="1521150"/>
              <a:ext cx="492500" cy="692225"/>
            </a:xfrm>
            <a:custGeom>
              <a:avLst/>
              <a:gdLst/>
              <a:ahLst/>
              <a:cxnLst/>
              <a:rect l="l" t="t" r="r" b="b"/>
              <a:pathLst>
                <a:path w="19700" h="27689" extrusionOk="0">
                  <a:moveTo>
                    <a:pt x="1145" y="1"/>
                  </a:moveTo>
                  <a:cubicBezTo>
                    <a:pt x="512" y="1"/>
                    <a:pt x="1" y="532"/>
                    <a:pt x="1" y="1166"/>
                  </a:cubicBezTo>
                  <a:lnTo>
                    <a:pt x="1" y="26524"/>
                  </a:lnTo>
                  <a:cubicBezTo>
                    <a:pt x="1" y="27158"/>
                    <a:pt x="512" y="27689"/>
                    <a:pt x="1145" y="27689"/>
                  </a:cubicBezTo>
                  <a:lnTo>
                    <a:pt x="18555" y="27689"/>
                  </a:lnTo>
                  <a:cubicBezTo>
                    <a:pt x="19188" y="27689"/>
                    <a:pt x="19699" y="27158"/>
                    <a:pt x="19699" y="26524"/>
                  </a:cubicBezTo>
                  <a:lnTo>
                    <a:pt x="19699" y="1166"/>
                  </a:lnTo>
                  <a:cubicBezTo>
                    <a:pt x="19699" y="532"/>
                    <a:pt x="19188" y="1"/>
                    <a:pt x="18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56"/>
            <p:cNvSpPr/>
            <p:nvPr/>
          </p:nvSpPr>
          <p:spPr>
            <a:xfrm>
              <a:off x="2259775" y="1948750"/>
              <a:ext cx="493000" cy="539475"/>
            </a:xfrm>
            <a:custGeom>
              <a:avLst/>
              <a:gdLst/>
              <a:ahLst/>
              <a:cxnLst/>
              <a:rect l="l" t="t" r="r" b="b"/>
              <a:pathLst>
                <a:path w="19720" h="21579" extrusionOk="0">
                  <a:moveTo>
                    <a:pt x="1022" y="0"/>
                  </a:moveTo>
                  <a:cubicBezTo>
                    <a:pt x="471" y="0"/>
                    <a:pt x="1" y="450"/>
                    <a:pt x="1" y="1022"/>
                  </a:cubicBezTo>
                  <a:lnTo>
                    <a:pt x="1" y="20557"/>
                  </a:lnTo>
                  <a:cubicBezTo>
                    <a:pt x="1" y="21129"/>
                    <a:pt x="471" y="21578"/>
                    <a:pt x="1022" y="21578"/>
                  </a:cubicBezTo>
                  <a:lnTo>
                    <a:pt x="18698" y="21578"/>
                  </a:lnTo>
                  <a:cubicBezTo>
                    <a:pt x="19270" y="21578"/>
                    <a:pt x="19719" y="21129"/>
                    <a:pt x="19719" y="20557"/>
                  </a:cubicBezTo>
                  <a:lnTo>
                    <a:pt x="19719" y="1022"/>
                  </a:lnTo>
                  <a:cubicBezTo>
                    <a:pt x="19719" y="450"/>
                    <a:pt x="19270" y="0"/>
                    <a:pt x="186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56"/>
            <p:cNvSpPr/>
            <p:nvPr/>
          </p:nvSpPr>
          <p:spPr>
            <a:xfrm>
              <a:off x="2259775" y="2511700"/>
              <a:ext cx="493000" cy="582900"/>
            </a:xfrm>
            <a:custGeom>
              <a:avLst/>
              <a:gdLst/>
              <a:ahLst/>
              <a:cxnLst/>
              <a:rect l="l" t="t" r="r" b="b"/>
              <a:pathLst>
                <a:path w="19720" h="23316" extrusionOk="0">
                  <a:moveTo>
                    <a:pt x="1063" y="0"/>
                  </a:moveTo>
                  <a:cubicBezTo>
                    <a:pt x="491" y="0"/>
                    <a:pt x="1" y="470"/>
                    <a:pt x="1" y="1063"/>
                  </a:cubicBezTo>
                  <a:lnTo>
                    <a:pt x="1" y="22253"/>
                  </a:lnTo>
                  <a:cubicBezTo>
                    <a:pt x="1" y="22845"/>
                    <a:pt x="491" y="23315"/>
                    <a:pt x="1063" y="23315"/>
                  </a:cubicBezTo>
                  <a:lnTo>
                    <a:pt x="18657" y="23315"/>
                  </a:lnTo>
                  <a:cubicBezTo>
                    <a:pt x="19249" y="23315"/>
                    <a:pt x="19719" y="22845"/>
                    <a:pt x="19719" y="22253"/>
                  </a:cubicBezTo>
                  <a:lnTo>
                    <a:pt x="19719" y="1063"/>
                  </a:lnTo>
                  <a:cubicBezTo>
                    <a:pt x="19719" y="470"/>
                    <a:pt x="19249" y="0"/>
                    <a:pt x="186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56"/>
            <p:cNvSpPr/>
            <p:nvPr/>
          </p:nvSpPr>
          <p:spPr>
            <a:xfrm>
              <a:off x="2259775" y="1331650"/>
              <a:ext cx="493000" cy="582900"/>
            </a:xfrm>
            <a:custGeom>
              <a:avLst/>
              <a:gdLst/>
              <a:ahLst/>
              <a:cxnLst/>
              <a:rect l="l" t="t" r="r" b="b"/>
              <a:pathLst>
                <a:path w="19720" h="23316" extrusionOk="0">
                  <a:moveTo>
                    <a:pt x="1063" y="0"/>
                  </a:moveTo>
                  <a:cubicBezTo>
                    <a:pt x="491" y="0"/>
                    <a:pt x="1" y="470"/>
                    <a:pt x="1" y="1063"/>
                  </a:cubicBezTo>
                  <a:lnTo>
                    <a:pt x="1" y="22253"/>
                  </a:lnTo>
                  <a:cubicBezTo>
                    <a:pt x="1" y="22845"/>
                    <a:pt x="491" y="23315"/>
                    <a:pt x="1063" y="23315"/>
                  </a:cubicBezTo>
                  <a:lnTo>
                    <a:pt x="18657" y="23315"/>
                  </a:lnTo>
                  <a:cubicBezTo>
                    <a:pt x="19249" y="23315"/>
                    <a:pt x="19719" y="22845"/>
                    <a:pt x="19719" y="22253"/>
                  </a:cubicBezTo>
                  <a:lnTo>
                    <a:pt x="19719" y="1063"/>
                  </a:lnTo>
                  <a:cubicBezTo>
                    <a:pt x="19719" y="470"/>
                    <a:pt x="19249" y="0"/>
                    <a:pt x="186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56"/>
            <p:cNvSpPr/>
            <p:nvPr/>
          </p:nvSpPr>
          <p:spPr>
            <a:xfrm>
              <a:off x="2781350" y="2239425"/>
              <a:ext cx="492500" cy="539475"/>
            </a:xfrm>
            <a:custGeom>
              <a:avLst/>
              <a:gdLst/>
              <a:ahLst/>
              <a:cxnLst/>
              <a:rect l="l" t="t" r="r" b="b"/>
              <a:pathLst>
                <a:path w="19700" h="21579" extrusionOk="0">
                  <a:moveTo>
                    <a:pt x="1022" y="0"/>
                  </a:moveTo>
                  <a:cubicBezTo>
                    <a:pt x="450" y="0"/>
                    <a:pt x="1" y="450"/>
                    <a:pt x="1" y="1022"/>
                  </a:cubicBezTo>
                  <a:lnTo>
                    <a:pt x="1" y="20557"/>
                  </a:lnTo>
                  <a:cubicBezTo>
                    <a:pt x="1" y="21129"/>
                    <a:pt x="450" y="21578"/>
                    <a:pt x="1022" y="21578"/>
                  </a:cubicBezTo>
                  <a:lnTo>
                    <a:pt x="18678" y="21578"/>
                  </a:lnTo>
                  <a:cubicBezTo>
                    <a:pt x="19250" y="21578"/>
                    <a:pt x="19699" y="21129"/>
                    <a:pt x="19699" y="20557"/>
                  </a:cubicBezTo>
                  <a:lnTo>
                    <a:pt x="19699" y="1022"/>
                  </a:lnTo>
                  <a:cubicBezTo>
                    <a:pt x="19699" y="450"/>
                    <a:pt x="19250" y="0"/>
                    <a:pt x="186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56"/>
            <p:cNvSpPr/>
            <p:nvPr/>
          </p:nvSpPr>
          <p:spPr>
            <a:xfrm>
              <a:off x="2820025" y="1716825"/>
              <a:ext cx="415150" cy="300775"/>
            </a:xfrm>
            <a:custGeom>
              <a:avLst/>
              <a:gdLst/>
              <a:ahLst/>
              <a:cxnLst/>
              <a:rect l="l" t="t" r="r" b="b"/>
              <a:pathLst>
                <a:path w="16606" h="12031" extrusionOk="0">
                  <a:moveTo>
                    <a:pt x="5483" y="0"/>
                  </a:moveTo>
                  <a:cubicBezTo>
                    <a:pt x="4482" y="0"/>
                    <a:pt x="3521" y="409"/>
                    <a:pt x="2806" y="1104"/>
                  </a:cubicBezTo>
                  <a:lnTo>
                    <a:pt x="252" y="3658"/>
                  </a:lnTo>
                  <a:cubicBezTo>
                    <a:pt x="1" y="3928"/>
                    <a:pt x="2179" y="6153"/>
                    <a:pt x="2659" y="6153"/>
                  </a:cubicBezTo>
                  <a:cubicBezTo>
                    <a:pt x="2687" y="6153"/>
                    <a:pt x="2709" y="6146"/>
                    <a:pt x="2725" y="6130"/>
                  </a:cubicBezTo>
                  <a:lnTo>
                    <a:pt x="4073" y="4782"/>
                  </a:lnTo>
                  <a:lnTo>
                    <a:pt x="4073" y="11341"/>
                  </a:lnTo>
                  <a:cubicBezTo>
                    <a:pt x="4073" y="11801"/>
                    <a:pt x="6188" y="12031"/>
                    <a:pt x="8303" y="12031"/>
                  </a:cubicBezTo>
                  <a:cubicBezTo>
                    <a:pt x="10418" y="12031"/>
                    <a:pt x="12533" y="11801"/>
                    <a:pt x="12533" y="11341"/>
                  </a:cubicBezTo>
                  <a:lnTo>
                    <a:pt x="12533" y="4782"/>
                  </a:lnTo>
                  <a:lnTo>
                    <a:pt x="13882" y="6130"/>
                  </a:lnTo>
                  <a:cubicBezTo>
                    <a:pt x="13897" y="6146"/>
                    <a:pt x="13919" y="6153"/>
                    <a:pt x="13947" y="6153"/>
                  </a:cubicBezTo>
                  <a:cubicBezTo>
                    <a:pt x="14427" y="6153"/>
                    <a:pt x="16605" y="3928"/>
                    <a:pt x="16354" y="3658"/>
                  </a:cubicBezTo>
                  <a:lnTo>
                    <a:pt x="13800" y="1104"/>
                  </a:lnTo>
                  <a:cubicBezTo>
                    <a:pt x="13085" y="409"/>
                    <a:pt x="12124" y="0"/>
                    <a:pt x="11123" y="0"/>
                  </a:cubicBezTo>
                  <a:lnTo>
                    <a:pt x="10265" y="0"/>
                  </a:lnTo>
                  <a:cubicBezTo>
                    <a:pt x="10101" y="0"/>
                    <a:pt x="9958" y="123"/>
                    <a:pt x="9958" y="286"/>
                  </a:cubicBezTo>
                  <a:cubicBezTo>
                    <a:pt x="9917" y="756"/>
                    <a:pt x="9652" y="1655"/>
                    <a:pt x="8303" y="1655"/>
                  </a:cubicBezTo>
                  <a:cubicBezTo>
                    <a:pt x="6934" y="1655"/>
                    <a:pt x="6689" y="756"/>
                    <a:pt x="6648" y="286"/>
                  </a:cubicBezTo>
                  <a:cubicBezTo>
                    <a:pt x="6648" y="123"/>
                    <a:pt x="6505" y="0"/>
                    <a:pt x="63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56"/>
            <p:cNvSpPr/>
            <p:nvPr/>
          </p:nvSpPr>
          <p:spPr>
            <a:xfrm>
              <a:off x="2360425" y="2147975"/>
              <a:ext cx="291700" cy="155825"/>
            </a:xfrm>
            <a:custGeom>
              <a:avLst/>
              <a:gdLst/>
              <a:ahLst/>
              <a:cxnLst/>
              <a:rect l="l" t="t" r="r" b="b"/>
              <a:pathLst>
                <a:path w="11668" h="6233" extrusionOk="0">
                  <a:moveTo>
                    <a:pt x="388" y="0"/>
                  </a:moveTo>
                  <a:lnTo>
                    <a:pt x="0" y="1594"/>
                  </a:lnTo>
                  <a:cubicBezTo>
                    <a:pt x="0" y="1594"/>
                    <a:pt x="3617" y="2166"/>
                    <a:pt x="4680" y="5395"/>
                  </a:cubicBezTo>
                  <a:cubicBezTo>
                    <a:pt x="4843" y="5906"/>
                    <a:pt x="5293" y="6233"/>
                    <a:pt x="5824" y="6233"/>
                  </a:cubicBezTo>
                  <a:cubicBezTo>
                    <a:pt x="6376" y="6233"/>
                    <a:pt x="6825" y="5865"/>
                    <a:pt x="6989" y="5354"/>
                  </a:cubicBezTo>
                  <a:cubicBezTo>
                    <a:pt x="8010" y="1860"/>
                    <a:pt x="11668" y="1594"/>
                    <a:pt x="11668" y="1594"/>
                  </a:cubicBezTo>
                  <a:lnTo>
                    <a:pt x="11280" y="0"/>
                  </a:lnTo>
                  <a:lnTo>
                    <a:pt x="11218" y="21"/>
                  </a:lnTo>
                  <a:cubicBezTo>
                    <a:pt x="9492" y="726"/>
                    <a:pt x="7663" y="1078"/>
                    <a:pt x="5834" y="1078"/>
                  </a:cubicBezTo>
                  <a:cubicBezTo>
                    <a:pt x="4005" y="1078"/>
                    <a:pt x="2176" y="726"/>
                    <a:pt x="450" y="21"/>
                  </a:cubicBezTo>
                  <a:lnTo>
                    <a:pt x="38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56"/>
            <p:cNvSpPr/>
            <p:nvPr/>
          </p:nvSpPr>
          <p:spPr>
            <a:xfrm>
              <a:off x="2916725" y="2326250"/>
              <a:ext cx="221750" cy="360175"/>
            </a:xfrm>
            <a:custGeom>
              <a:avLst/>
              <a:gdLst/>
              <a:ahLst/>
              <a:cxnLst/>
              <a:rect l="l" t="t" r="r" b="b"/>
              <a:pathLst>
                <a:path w="8870" h="14407" extrusionOk="0">
                  <a:moveTo>
                    <a:pt x="2412" y="1"/>
                  </a:moveTo>
                  <a:lnTo>
                    <a:pt x="2412" y="1023"/>
                  </a:lnTo>
                  <a:cubicBezTo>
                    <a:pt x="2412" y="1268"/>
                    <a:pt x="2371" y="1513"/>
                    <a:pt x="2289" y="1738"/>
                  </a:cubicBezTo>
                  <a:cubicBezTo>
                    <a:pt x="2106" y="2351"/>
                    <a:pt x="1738" y="3679"/>
                    <a:pt x="1901" y="4537"/>
                  </a:cubicBezTo>
                  <a:cubicBezTo>
                    <a:pt x="1962" y="4905"/>
                    <a:pt x="2085" y="5171"/>
                    <a:pt x="2208" y="5375"/>
                  </a:cubicBezTo>
                  <a:cubicBezTo>
                    <a:pt x="2412" y="5702"/>
                    <a:pt x="2535" y="6111"/>
                    <a:pt x="2535" y="6519"/>
                  </a:cubicBezTo>
                  <a:lnTo>
                    <a:pt x="2535" y="6621"/>
                  </a:lnTo>
                  <a:cubicBezTo>
                    <a:pt x="2535" y="7071"/>
                    <a:pt x="2392" y="7521"/>
                    <a:pt x="2126" y="7868"/>
                  </a:cubicBezTo>
                  <a:cubicBezTo>
                    <a:pt x="1" y="10770"/>
                    <a:pt x="634" y="14407"/>
                    <a:pt x="634" y="14407"/>
                  </a:cubicBezTo>
                  <a:lnTo>
                    <a:pt x="8236" y="14407"/>
                  </a:lnTo>
                  <a:cubicBezTo>
                    <a:pt x="8236" y="14407"/>
                    <a:pt x="8869" y="10770"/>
                    <a:pt x="6744" y="7868"/>
                  </a:cubicBezTo>
                  <a:cubicBezTo>
                    <a:pt x="6478" y="7521"/>
                    <a:pt x="6335" y="7071"/>
                    <a:pt x="6335" y="6621"/>
                  </a:cubicBezTo>
                  <a:lnTo>
                    <a:pt x="6335" y="6519"/>
                  </a:lnTo>
                  <a:cubicBezTo>
                    <a:pt x="6335" y="6111"/>
                    <a:pt x="6458" y="5702"/>
                    <a:pt x="6662" y="5375"/>
                  </a:cubicBezTo>
                  <a:cubicBezTo>
                    <a:pt x="6785" y="5171"/>
                    <a:pt x="6908" y="4905"/>
                    <a:pt x="6969" y="4537"/>
                  </a:cubicBezTo>
                  <a:cubicBezTo>
                    <a:pt x="7132" y="3679"/>
                    <a:pt x="6764" y="2351"/>
                    <a:pt x="6581" y="1738"/>
                  </a:cubicBezTo>
                  <a:cubicBezTo>
                    <a:pt x="6499" y="1513"/>
                    <a:pt x="6458" y="1268"/>
                    <a:pt x="6458" y="1023"/>
                  </a:cubicBezTo>
                  <a:lnTo>
                    <a:pt x="6458" y="1"/>
                  </a:lnTo>
                  <a:lnTo>
                    <a:pt x="6172" y="1"/>
                  </a:lnTo>
                  <a:cubicBezTo>
                    <a:pt x="6172" y="1"/>
                    <a:pt x="6213" y="2902"/>
                    <a:pt x="4435" y="2902"/>
                  </a:cubicBezTo>
                  <a:cubicBezTo>
                    <a:pt x="2657" y="2902"/>
                    <a:pt x="2698" y="1"/>
                    <a:pt x="26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56"/>
            <p:cNvSpPr/>
            <p:nvPr/>
          </p:nvSpPr>
          <p:spPr>
            <a:xfrm>
              <a:off x="2399250" y="2697650"/>
              <a:ext cx="252875" cy="195175"/>
            </a:xfrm>
            <a:custGeom>
              <a:avLst/>
              <a:gdLst/>
              <a:ahLst/>
              <a:cxnLst/>
              <a:rect l="l" t="t" r="r" b="b"/>
              <a:pathLst>
                <a:path w="10115" h="7807" extrusionOk="0">
                  <a:moveTo>
                    <a:pt x="4475" y="1328"/>
                  </a:moveTo>
                  <a:cubicBezTo>
                    <a:pt x="4659" y="1328"/>
                    <a:pt x="4659" y="1635"/>
                    <a:pt x="4475" y="1635"/>
                  </a:cubicBezTo>
                  <a:cubicBezTo>
                    <a:pt x="4271" y="1635"/>
                    <a:pt x="4271" y="1328"/>
                    <a:pt x="4475" y="1328"/>
                  </a:cubicBezTo>
                  <a:close/>
                  <a:moveTo>
                    <a:pt x="4475" y="1942"/>
                  </a:moveTo>
                  <a:cubicBezTo>
                    <a:pt x="4680" y="1942"/>
                    <a:pt x="4680" y="2248"/>
                    <a:pt x="4475" y="2248"/>
                  </a:cubicBezTo>
                  <a:cubicBezTo>
                    <a:pt x="4291" y="2248"/>
                    <a:pt x="4291" y="1942"/>
                    <a:pt x="4475" y="1942"/>
                  </a:cubicBezTo>
                  <a:close/>
                  <a:moveTo>
                    <a:pt x="4475" y="2473"/>
                  </a:moveTo>
                  <a:cubicBezTo>
                    <a:pt x="4680" y="2473"/>
                    <a:pt x="4680" y="2779"/>
                    <a:pt x="4475" y="2779"/>
                  </a:cubicBezTo>
                  <a:cubicBezTo>
                    <a:pt x="4291" y="2779"/>
                    <a:pt x="4291" y="2473"/>
                    <a:pt x="4475" y="2473"/>
                  </a:cubicBezTo>
                  <a:close/>
                  <a:moveTo>
                    <a:pt x="4475" y="2963"/>
                  </a:moveTo>
                  <a:cubicBezTo>
                    <a:pt x="4680" y="2963"/>
                    <a:pt x="4680" y="3249"/>
                    <a:pt x="4475" y="3249"/>
                  </a:cubicBezTo>
                  <a:cubicBezTo>
                    <a:pt x="4291" y="3249"/>
                    <a:pt x="4291" y="2963"/>
                    <a:pt x="4475" y="2963"/>
                  </a:cubicBezTo>
                  <a:close/>
                  <a:moveTo>
                    <a:pt x="0" y="0"/>
                  </a:moveTo>
                  <a:lnTo>
                    <a:pt x="0" y="1022"/>
                  </a:lnTo>
                  <a:lnTo>
                    <a:pt x="266" y="1022"/>
                  </a:lnTo>
                  <a:lnTo>
                    <a:pt x="266" y="6560"/>
                  </a:lnTo>
                  <a:cubicBezTo>
                    <a:pt x="266" y="6743"/>
                    <a:pt x="429" y="6887"/>
                    <a:pt x="593" y="6887"/>
                  </a:cubicBezTo>
                  <a:lnTo>
                    <a:pt x="266" y="6887"/>
                  </a:lnTo>
                  <a:lnTo>
                    <a:pt x="266" y="7806"/>
                  </a:lnTo>
                  <a:lnTo>
                    <a:pt x="3801" y="7806"/>
                  </a:lnTo>
                  <a:lnTo>
                    <a:pt x="3801" y="7438"/>
                  </a:lnTo>
                  <a:lnTo>
                    <a:pt x="4557" y="7438"/>
                  </a:lnTo>
                  <a:lnTo>
                    <a:pt x="4557" y="7806"/>
                  </a:lnTo>
                  <a:lnTo>
                    <a:pt x="5619" y="7806"/>
                  </a:lnTo>
                  <a:lnTo>
                    <a:pt x="5619" y="7438"/>
                  </a:lnTo>
                  <a:lnTo>
                    <a:pt x="5946" y="7438"/>
                  </a:lnTo>
                  <a:lnTo>
                    <a:pt x="5946" y="7806"/>
                  </a:lnTo>
                  <a:lnTo>
                    <a:pt x="6989" y="7806"/>
                  </a:lnTo>
                  <a:lnTo>
                    <a:pt x="6989" y="7438"/>
                  </a:lnTo>
                  <a:lnTo>
                    <a:pt x="7336" y="7438"/>
                  </a:lnTo>
                  <a:lnTo>
                    <a:pt x="7336" y="7806"/>
                  </a:lnTo>
                  <a:lnTo>
                    <a:pt x="8378" y="7806"/>
                  </a:lnTo>
                  <a:lnTo>
                    <a:pt x="8378" y="7438"/>
                  </a:lnTo>
                  <a:lnTo>
                    <a:pt x="8725" y="7438"/>
                  </a:lnTo>
                  <a:lnTo>
                    <a:pt x="8725" y="7806"/>
                  </a:lnTo>
                  <a:lnTo>
                    <a:pt x="9768" y="7806"/>
                  </a:lnTo>
                  <a:lnTo>
                    <a:pt x="9768" y="7438"/>
                  </a:lnTo>
                  <a:lnTo>
                    <a:pt x="10115" y="7438"/>
                  </a:lnTo>
                  <a:lnTo>
                    <a:pt x="10115" y="6887"/>
                  </a:lnTo>
                  <a:lnTo>
                    <a:pt x="9992" y="6887"/>
                  </a:lnTo>
                  <a:cubicBezTo>
                    <a:pt x="9992" y="3249"/>
                    <a:pt x="7009" y="3351"/>
                    <a:pt x="5068" y="3331"/>
                  </a:cubicBezTo>
                  <a:lnTo>
                    <a:pt x="5068" y="1022"/>
                  </a:lnTo>
                  <a:lnTo>
                    <a:pt x="5313" y="1022"/>
                  </a:lnTo>
                  <a:lnTo>
                    <a:pt x="531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56"/>
            <p:cNvSpPr/>
            <p:nvPr/>
          </p:nvSpPr>
          <p:spPr>
            <a:xfrm>
              <a:off x="1455700" y="2381425"/>
              <a:ext cx="535900" cy="55200"/>
            </a:xfrm>
            <a:custGeom>
              <a:avLst/>
              <a:gdLst/>
              <a:ahLst/>
              <a:cxnLst/>
              <a:rect l="l" t="t" r="r" b="b"/>
              <a:pathLst>
                <a:path w="21436" h="2208" extrusionOk="0">
                  <a:moveTo>
                    <a:pt x="0" y="1"/>
                  </a:moveTo>
                  <a:lnTo>
                    <a:pt x="0" y="2208"/>
                  </a:lnTo>
                  <a:lnTo>
                    <a:pt x="21436" y="2208"/>
                  </a:lnTo>
                  <a:lnTo>
                    <a:pt x="214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56"/>
            <p:cNvSpPr/>
            <p:nvPr/>
          </p:nvSpPr>
          <p:spPr>
            <a:xfrm>
              <a:off x="1455700" y="2436600"/>
              <a:ext cx="535900" cy="254425"/>
            </a:xfrm>
            <a:custGeom>
              <a:avLst/>
              <a:gdLst/>
              <a:ahLst/>
              <a:cxnLst/>
              <a:rect l="l" t="t" r="r" b="b"/>
              <a:pathLst>
                <a:path w="21436" h="10177" extrusionOk="0">
                  <a:moveTo>
                    <a:pt x="0" y="1"/>
                  </a:moveTo>
                  <a:lnTo>
                    <a:pt x="0" y="8072"/>
                  </a:lnTo>
                  <a:cubicBezTo>
                    <a:pt x="0" y="9237"/>
                    <a:pt x="940" y="10177"/>
                    <a:pt x="2105" y="10177"/>
                  </a:cubicBezTo>
                  <a:lnTo>
                    <a:pt x="19331" y="10177"/>
                  </a:lnTo>
                  <a:cubicBezTo>
                    <a:pt x="20496" y="10177"/>
                    <a:pt x="21436" y="9237"/>
                    <a:pt x="21436" y="8072"/>
                  </a:cubicBezTo>
                  <a:lnTo>
                    <a:pt x="214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56"/>
            <p:cNvSpPr/>
            <p:nvPr/>
          </p:nvSpPr>
          <p:spPr>
            <a:xfrm>
              <a:off x="1495550" y="2101475"/>
              <a:ext cx="549175" cy="549700"/>
            </a:xfrm>
            <a:custGeom>
              <a:avLst/>
              <a:gdLst/>
              <a:ahLst/>
              <a:cxnLst/>
              <a:rect l="l" t="t" r="r" b="b"/>
              <a:pathLst>
                <a:path w="21967" h="21988" extrusionOk="0">
                  <a:moveTo>
                    <a:pt x="1758" y="1"/>
                  </a:moveTo>
                  <a:lnTo>
                    <a:pt x="613" y="1145"/>
                  </a:lnTo>
                  <a:lnTo>
                    <a:pt x="634" y="1145"/>
                  </a:lnTo>
                  <a:cubicBezTo>
                    <a:pt x="225" y="1533"/>
                    <a:pt x="0" y="2065"/>
                    <a:pt x="0" y="2657"/>
                  </a:cubicBezTo>
                  <a:lnTo>
                    <a:pt x="0" y="19883"/>
                  </a:lnTo>
                  <a:cubicBezTo>
                    <a:pt x="0" y="21048"/>
                    <a:pt x="940" y="21988"/>
                    <a:pt x="2085" y="21988"/>
                  </a:cubicBezTo>
                  <a:lnTo>
                    <a:pt x="19331" y="21988"/>
                  </a:lnTo>
                  <a:cubicBezTo>
                    <a:pt x="19923" y="21988"/>
                    <a:pt x="20455" y="21743"/>
                    <a:pt x="20823" y="21375"/>
                  </a:cubicBezTo>
                  <a:lnTo>
                    <a:pt x="21967" y="20230"/>
                  </a:lnTo>
                  <a:lnTo>
                    <a:pt x="21436" y="19699"/>
                  </a:lnTo>
                  <a:lnTo>
                    <a:pt x="21436" y="2657"/>
                  </a:lnTo>
                  <a:cubicBezTo>
                    <a:pt x="21436" y="1493"/>
                    <a:pt x="20496" y="553"/>
                    <a:pt x="19331" y="553"/>
                  </a:cubicBezTo>
                  <a:lnTo>
                    <a:pt x="2289" y="553"/>
                  </a:lnTo>
                  <a:lnTo>
                    <a:pt x="175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56"/>
            <p:cNvSpPr/>
            <p:nvPr/>
          </p:nvSpPr>
          <p:spPr>
            <a:xfrm>
              <a:off x="1524150" y="2086675"/>
              <a:ext cx="535900" cy="535900"/>
            </a:xfrm>
            <a:custGeom>
              <a:avLst/>
              <a:gdLst/>
              <a:ahLst/>
              <a:cxnLst/>
              <a:rect l="l" t="t" r="r" b="b"/>
              <a:pathLst>
                <a:path w="21436" h="21436" extrusionOk="0">
                  <a:moveTo>
                    <a:pt x="2105" y="0"/>
                  </a:moveTo>
                  <a:cubicBezTo>
                    <a:pt x="941" y="0"/>
                    <a:pt x="1" y="940"/>
                    <a:pt x="1" y="2085"/>
                  </a:cubicBezTo>
                  <a:lnTo>
                    <a:pt x="1" y="19331"/>
                  </a:lnTo>
                  <a:cubicBezTo>
                    <a:pt x="1" y="20496"/>
                    <a:pt x="941" y="21436"/>
                    <a:pt x="2105" y="21436"/>
                  </a:cubicBezTo>
                  <a:lnTo>
                    <a:pt x="19331" y="21436"/>
                  </a:lnTo>
                  <a:cubicBezTo>
                    <a:pt x="20496" y="21436"/>
                    <a:pt x="21436" y="20496"/>
                    <a:pt x="21436" y="19331"/>
                  </a:cubicBezTo>
                  <a:lnTo>
                    <a:pt x="21436" y="2085"/>
                  </a:lnTo>
                  <a:cubicBezTo>
                    <a:pt x="21436" y="940"/>
                    <a:pt x="20496" y="0"/>
                    <a:pt x="193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56"/>
            <p:cNvSpPr/>
            <p:nvPr/>
          </p:nvSpPr>
          <p:spPr>
            <a:xfrm>
              <a:off x="1629400" y="2192925"/>
              <a:ext cx="324400" cy="322925"/>
            </a:xfrm>
            <a:custGeom>
              <a:avLst/>
              <a:gdLst/>
              <a:ahLst/>
              <a:cxnLst/>
              <a:rect l="l" t="t" r="r" b="b"/>
              <a:pathLst>
                <a:path w="12976" h="12917" extrusionOk="0">
                  <a:moveTo>
                    <a:pt x="6805" y="736"/>
                  </a:moveTo>
                  <a:cubicBezTo>
                    <a:pt x="7622" y="1451"/>
                    <a:pt x="8194" y="2310"/>
                    <a:pt x="8644" y="3290"/>
                  </a:cubicBezTo>
                  <a:lnTo>
                    <a:pt x="6805" y="3290"/>
                  </a:lnTo>
                  <a:lnTo>
                    <a:pt x="6805" y="736"/>
                  </a:lnTo>
                  <a:close/>
                  <a:moveTo>
                    <a:pt x="5088" y="757"/>
                  </a:moveTo>
                  <a:lnTo>
                    <a:pt x="5088" y="757"/>
                  </a:lnTo>
                  <a:cubicBezTo>
                    <a:pt x="4802" y="1165"/>
                    <a:pt x="4536" y="1513"/>
                    <a:pt x="4291" y="1881"/>
                  </a:cubicBezTo>
                  <a:cubicBezTo>
                    <a:pt x="4046" y="2269"/>
                    <a:pt x="3842" y="2677"/>
                    <a:pt x="3637" y="3086"/>
                  </a:cubicBezTo>
                  <a:cubicBezTo>
                    <a:pt x="3555" y="3250"/>
                    <a:pt x="3494" y="3311"/>
                    <a:pt x="3310" y="3311"/>
                  </a:cubicBezTo>
                  <a:cubicBezTo>
                    <a:pt x="3126" y="3304"/>
                    <a:pt x="2942" y="3302"/>
                    <a:pt x="2756" y="3302"/>
                  </a:cubicBezTo>
                  <a:cubicBezTo>
                    <a:pt x="2384" y="3302"/>
                    <a:pt x="2003" y="3311"/>
                    <a:pt x="1594" y="3311"/>
                  </a:cubicBezTo>
                  <a:cubicBezTo>
                    <a:pt x="2452" y="1983"/>
                    <a:pt x="3596" y="1186"/>
                    <a:pt x="5088" y="757"/>
                  </a:cubicBezTo>
                  <a:close/>
                  <a:moveTo>
                    <a:pt x="6130" y="736"/>
                  </a:moveTo>
                  <a:lnTo>
                    <a:pt x="6130" y="3331"/>
                  </a:lnTo>
                  <a:lnTo>
                    <a:pt x="4291" y="3331"/>
                  </a:lnTo>
                  <a:cubicBezTo>
                    <a:pt x="4720" y="2350"/>
                    <a:pt x="5292" y="1492"/>
                    <a:pt x="6130" y="736"/>
                  </a:cubicBezTo>
                  <a:close/>
                  <a:moveTo>
                    <a:pt x="7806" y="818"/>
                  </a:moveTo>
                  <a:cubicBezTo>
                    <a:pt x="9338" y="1206"/>
                    <a:pt x="10503" y="2003"/>
                    <a:pt x="11382" y="3331"/>
                  </a:cubicBezTo>
                  <a:cubicBezTo>
                    <a:pt x="10707" y="3331"/>
                    <a:pt x="10115" y="3331"/>
                    <a:pt x="9522" y="3311"/>
                  </a:cubicBezTo>
                  <a:cubicBezTo>
                    <a:pt x="9461" y="3311"/>
                    <a:pt x="9379" y="3270"/>
                    <a:pt x="9338" y="3209"/>
                  </a:cubicBezTo>
                  <a:cubicBezTo>
                    <a:pt x="8971" y="2350"/>
                    <a:pt x="8460" y="1574"/>
                    <a:pt x="7806" y="818"/>
                  </a:cubicBezTo>
                  <a:close/>
                  <a:moveTo>
                    <a:pt x="3290" y="3985"/>
                  </a:moveTo>
                  <a:cubicBezTo>
                    <a:pt x="3147" y="4700"/>
                    <a:pt x="3024" y="5375"/>
                    <a:pt x="2902" y="6090"/>
                  </a:cubicBezTo>
                  <a:lnTo>
                    <a:pt x="674" y="6090"/>
                  </a:lnTo>
                  <a:cubicBezTo>
                    <a:pt x="715" y="5395"/>
                    <a:pt x="858" y="4741"/>
                    <a:pt x="1144" y="4108"/>
                  </a:cubicBezTo>
                  <a:cubicBezTo>
                    <a:pt x="1165" y="4046"/>
                    <a:pt x="1267" y="4006"/>
                    <a:pt x="1328" y="4006"/>
                  </a:cubicBezTo>
                  <a:cubicBezTo>
                    <a:pt x="1982" y="3985"/>
                    <a:pt x="2636" y="3985"/>
                    <a:pt x="3290" y="3985"/>
                  </a:cubicBezTo>
                  <a:close/>
                  <a:moveTo>
                    <a:pt x="10980" y="3997"/>
                  </a:moveTo>
                  <a:cubicBezTo>
                    <a:pt x="11200" y="3997"/>
                    <a:pt x="11423" y="3999"/>
                    <a:pt x="11647" y="4006"/>
                  </a:cubicBezTo>
                  <a:cubicBezTo>
                    <a:pt x="11688" y="4006"/>
                    <a:pt x="11770" y="4087"/>
                    <a:pt x="11790" y="4149"/>
                  </a:cubicBezTo>
                  <a:cubicBezTo>
                    <a:pt x="12056" y="4762"/>
                    <a:pt x="12240" y="5395"/>
                    <a:pt x="12260" y="6090"/>
                  </a:cubicBezTo>
                  <a:lnTo>
                    <a:pt x="10013" y="6090"/>
                  </a:lnTo>
                  <a:cubicBezTo>
                    <a:pt x="9910" y="5395"/>
                    <a:pt x="9788" y="4700"/>
                    <a:pt x="9686" y="4006"/>
                  </a:cubicBezTo>
                  <a:cubicBezTo>
                    <a:pt x="10108" y="4006"/>
                    <a:pt x="10539" y="3997"/>
                    <a:pt x="10980" y="3997"/>
                  </a:cubicBezTo>
                  <a:close/>
                  <a:moveTo>
                    <a:pt x="6110" y="3985"/>
                  </a:moveTo>
                  <a:lnTo>
                    <a:pt x="6110" y="6110"/>
                  </a:lnTo>
                  <a:lnTo>
                    <a:pt x="3596" y="6110"/>
                  </a:lnTo>
                  <a:cubicBezTo>
                    <a:pt x="3719" y="5416"/>
                    <a:pt x="3842" y="4762"/>
                    <a:pt x="3985" y="4108"/>
                  </a:cubicBezTo>
                  <a:cubicBezTo>
                    <a:pt x="3985" y="4046"/>
                    <a:pt x="4087" y="3985"/>
                    <a:pt x="4148" y="3985"/>
                  </a:cubicBezTo>
                  <a:close/>
                  <a:moveTo>
                    <a:pt x="8357" y="4006"/>
                  </a:moveTo>
                  <a:cubicBezTo>
                    <a:pt x="8930" y="4006"/>
                    <a:pt x="8930" y="4006"/>
                    <a:pt x="9073" y="4557"/>
                  </a:cubicBezTo>
                  <a:cubicBezTo>
                    <a:pt x="9175" y="5068"/>
                    <a:pt x="9257" y="5579"/>
                    <a:pt x="9359" y="6110"/>
                  </a:cubicBezTo>
                  <a:lnTo>
                    <a:pt x="6825" y="6110"/>
                  </a:lnTo>
                  <a:lnTo>
                    <a:pt x="6825" y="4006"/>
                  </a:lnTo>
                  <a:close/>
                  <a:moveTo>
                    <a:pt x="6110" y="6744"/>
                  </a:moveTo>
                  <a:lnTo>
                    <a:pt x="6110" y="8910"/>
                  </a:lnTo>
                  <a:lnTo>
                    <a:pt x="4169" y="8910"/>
                  </a:lnTo>
                  <a:cubicBezTo>
                    <a:pt x="4107" y="8910"/>
                    <a:pt x="4025" y="8848"/>
                    <a:pt x="4005" y="8808"/>
                  </a:cubicBezTo>
                  <a:cubicBezTo>
                    <a:pt x="3862" y="8133"/>
                    <a:pt x="3719" y="7459"/>
                    <a:pt x="3555" y="6744"/>
                  </a:cubicBezTo>
                  <a:close/>
                  <a:moveTo>
                    <a:pt x="2942" y="6785"/>
                  </a:moveTo>
                  <a:cubicBezTo>
                    <a:pt x="3065" y="7500"/>
                    <a:pt x="3188" y="8195"/>
                    <a:pt x="3310" y="8930"/>
                  </a:cubicBezTo>
                  <a:lnTo>
                    <a:pt x="1328" y="8930"/>
                  </a:lnTo>
                  <a:cubicBezTo>
                    <a:pt x="1267" y="8930"/>
                    <a:pt x="1185" y="8848"/>
                    <a:pt x="1165" y="8787"/>
                  </a:cubicBezTo>
                  <a:cubicBezTo>
                    <a:pt x="879" y="8154"/>
                    <a:pt x="695" y="7500"/>
                    <a:pt x="695" y="6785"/>
                  </a:cubicBezTo>
                  <a:close/>
                  <a:moveTo>
                    <a:pt x="9359" y="6805"/>
                  </a:moveTo>
                  <a:cubicBezTo>
                    <a:pt x="9216" y="7520"/>
                    <a:pt x="9073" y="8235"/>
                    <a:pt x="8950" y="8930"/>
                  </a:cubicBezTo>
                  <a:lnTo>
                    <a:pt x="6825" y="8930"/>
                  </a:lnTo>
                  <a:lnTo>
                    <a:pt x="6825" y="6805"/>
                  </a:lnTo>
                  <a:close/>
                  <a:moveTo>
                    <a:pt x="12260" y="6805"/>
                  </a:moveTo>
                  <a:cubicBezTo>
                    <a:pt x="12220" y="7500"/>
                    <a:pt x="12056" y="8174"/>
                    <a:pt x="11770" y="8808"/>
                  </a:cubicBezTo>
                  <a:cubicBezTo>
                    <a:pt x="11750" y="8869"/>
                    <a:pt x="11647" y="8930"/>
                    <a:pt x="11607" y="8930"/>
                  </a:cubicBezTo>
                  <a:lnTo>
                    <a:pt x="9645" y="8930"/>
                  </a:lnTo>
                  <a:cubicBezTo>
                    <a:pt x="9788" y="8215"/>
                    <a:pt x="9910" y="7520"/>
                    <a:pt x="10033" y="6805"/>
                  </a:cubicBezTo>
                  <a:close/>
                  <a:moveTo>
                    <a:pt x="3392" y="9564"/>
                  </a:moveTo>
                  <a:cubicBezTo>
                    <a:pt x="3453" y="9584"/>
                    <a:pt x="3555" y="9625"/>
                    <a:pt x="3576" y="9686"/>
                  </a:cubicBezTo>
                  <a:cubicBezTo>
                    <a:pt x="3944" y="10524"/>
                    <a:pt x="4434" y="11301"/>
                    <a:pt x="5068" y="12077"/>
                  </a:cubicBezTo>
                  <a:cubicBezTo>
                    <a:pt x="3555" y="11668"/>
                    <a:pt x="2432" y="10851"/>
                    <a:pt x="1553" y="9564"/>
                  </a:cubicBezTo>
                  <a:close/>
                  <a:moveTo>
                    <a:pt x="11361" y="9543"/>
                  </a:moveTo>
                  <a:cubicBezTo>
                    <a:pt x="10524" y="10871"/>
                    <a:pt x="9400" y="11689"/>
                    <a:pt x="7888" y="12097"/>
                  </a:cubicBezTo>
                  <a:cubicBezTo>
                    <a:pt x="7949" y="11995"/>
                    <a:pt x="7969" y="11954"/>
                    <a:pt x="8010" y="11893"/>
                  </a:cubicBezTo>
                  <a:cubicBezTo>
                    <a:pt x="8562" y="11239"/>
                    <a:pt x="9011" y="10524"/>
                    <a:pt x="9359" y="9748"/>
                  </a:cubicBezTo>
                  <a:cubicBezTo>
                    <a:pt x="9400" y="9666"/>
                    <a:pt x="9522" y="9564"/>
                    <a:pt x="9604" y="9564"/>
                  </a:cubicBezTo>
                  <a:cubicBezTo>
                    <a:pt x="10176" y="9543"/>
                    <a:pt x="10748" y="9543"/>
                    <a:pt x="11361" y="9543"/>
                  </a:cubicBezTo>
                  <a:close/>
                  <a:moveTo>
                    <a:pt x="6130" y="9564"/>
                  </a:moveTo>
                  <a:lnTo>
                    <a:pt x="6130" y="12159"/>
                  </a:lnTo>
                  <a:cubicBezTo>
                    <a:pt x="5313" y="11423"/>
                    <a:pt x="4741" y="10565"/>
                    <a:pt x="4312" y="9564"/>
                  </a:cubicBezTo>
                  <a:close/>
                  <a:moveTo>
                    <a:pt x="8623" y="9605"/>
                  </a:moveTo>
                  <a:cubicBezTo>
                    <a:pt x="8174" y="10565"/>
                    <a:pt x="7622" y="11423"/>
                    <a:pt x="6825" y="12159"/>
                  </a:cubicBezTo>
                  <a:lnTo>
                    <a:pt x="6825" y="9605"/>
                  </a:lnTo>
                  <a:close/>
                  <a:moveTo>
                    <a:pt x="6482" y="0"/>
                  </a:moveTo>
                  <a:cubicBezTo>
                    <a:pt x="3326" y="0"/>
                    <a:pt x="122" y="2631"/>
                    <a:pt x="61" y="6376"/>
                  </a:cubicBezTo>
                  <a:cubicBezTo>
                    <a:pt x="0" y="10061"/>
                    <a:pt x="3064" y="12915"/>
                    <a:pt x="6441" y="12915"/>
                  </a:cubicBezTo>
                  <a:cubicBezTo>
                    <a:pt x="6453" y="12915"/>
                    <a:pt x="6466" y="12915"/>
                    <a:pt x="6478" y="12915"/>
                  </a:cubicBezTo>
                  <a:cubicBezTo>
                    <a:pt x="6525" y="12916"/>
                    <a:pt x="6573" y="12917"/>
                    <a:pt x="6621" y="12917"/>
                  </a:cubicBezTo>
                  <a:cubicBezTo>
                    <a:pt x="10014" y="12917"/>
                    <a:pt x="12935" y="10067"/>
                    <a:pt x="12955" y="6601"/>
                  </a:cubicBezTo>
                  <a:cubicBezTo>
                    <a:pt x="12976" y="3004"/>
                    <a:pt x="10237" y="41"/>
                    <a:pt x="6518" y="1"/>
                  </a:cubicBezTo>
                  <a:cubicBezTo>
                    <a:pt x="6506" y="1"/>
                    <a:pt x="6494" y="0"/>
                    <a:pt x="64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56"/>
            <p:cNvSpPr/>
            <p:nvPr/>
          </p:nvSpPr>
          <p:spPr>
            <a:xfrm>
              <a:off x="2950450" y="2770175"/>
              <a:ext cx="335650" cy="299400"/>
            </a:xfrm>
            <a:custGeom>
              <a:avLst/>
              <a:gdLst/>
              <a:ahLst/>
              <a:cxnLst/>
              <a:rect l="l" t="t" r="r" b="b"/>
              <a:pathLst>
                <a:path w="13426" h="11976" extrusionOk="0">
                  <a:moveTo>
                    <a:pt x="6723" y="1"/>
                  </a:moveTo>
                  <a:cubicBezTo>
                    <a:pt x="3025" y="1"/>
                    <a:pt x="0" y="3025"/>
                    <a:pt x="0" y="6724"/>
                  </a:cubicBezTo>
                  <a:lnTo>
                    <a:pt x="0" y="11975"/>
                  </a:lnTo>
                  <a:lnTo>
                    <a:pt x="409" y="11975"/>
                  </a:lnTo>
                  <a:lnTo>
                    <a:pt x="409" y="6724"/>
                  </a:lnTo>
                  <a:cubicBezTo>
                    <a:pt x="409" y="3250"/>
                    <a:pt x="3249" y="410"/>
                    <a:pt x="6723" y="410"/>
                  </a:cubicBezTo>
                  <a:cubicBezTo>
                    <a:pt x="10197" y="410"/>
                    <a:pt x="13017" y="3250"/>
                    <a:pt x="13017" y="6724"/>
                  </a:cubicBezTo>
                  <a:lnTo>
                    <a:pt x="13017" y="11975"/>
                  </a:lnTo>
                  <a:lnTo>
                    <a:pt x="13426" y="11975"/>
                  </a:lnTo>
                  <a:lnTo>
                    <a:pt x="13426" y="6724"/>
                  </a:lnTo>
                  <a:cubicBezTo>
                    <a:pt x="13426" y="3025"/>
                    <a:pt x="10422" y="1"/>
                    <a:pt x="67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56"/>
            <p:cNvSpPr/>
            <p:nvPr/>
          </p:nvSpPr>
          <p:spPr>
            <a:xfrm>
              <a:off x="2944325" y="3058300"/>
              <a:ext cx="23000" cy="23025"/>
            </a:xfrm>
            <a:custGeom>
              <a:avLst/>
              <a:gdLst/>
              <a:ahLst/>
              <a:cxnLst/>
              <a:rect l="l" t="t" r="r" b="b"/>
              <a:pathLst>
                <a:path w="920" h="921" extrusionOk="0">
                  <a:moveTo>
                    <a:pt x="450" y="1"/>
                  </a:moveTo>
                  <a:cubicBezTo>
                    <a:pt x="205" y="1"/>
                    <a:pt x="0" y="205"/>
                    <a:pt x="0" y="450"/>
                  </a:cubicBezTo>
                  <a:cubicBezTo>
                    <a:pt x="0" y="716"/>
                    <a:pt x="205" y="920"/>
                    <a:pt x="450" y="920"/>
                  </a:cubicBezTo>
                  <a:cubicBezTo>
                    <a:pt x="715" y="920"/>
                    <a:pt x="920" y="716"/>
                    <a:pt x="920" y="450"/>
                  </a:cubicBezTo>
                  <a:cubicBezTo>
                    <a:pt x="920" y="205"/>
                    <a:pt x="715" y="1"/>
                    <a:pt x="450" y="1"/>
                  </a:cubicBezTo>
                  <a:close/>
                </a:path>
              </a:pathLst>
            </a:custGeom>
            <a:solidFill>
              <a:srgbClr val="FCD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56"/>
            <p:cNvSpPr/>
            <p:nvPr/>
          </p:nvSpPr>
          <p:spPr>
            <a:xfrm>
              <a:off x="3269725" y="3058300"/>
              <a:ext cx="23025" cy="23025"/>
            </a:xfrm>
            <a:custGeom>
              <a:avLst/>
              <a:gdLst/>
              <a:ahLst/>
              <a:cxnLst/>
              <a:rect l="l" t="t" r="r" b="b"/>
              <a:pathLst>
                <a:path w="921" h="921" extrusionOk="0">
                  <a:moveTo>
                    <a:pt x="450" y="1"/>
                  </a:moveTo>
                  <a:cubicBezTo>
                    <a:pt x="205" y="1"/>
                    <a:pt x="1" y="205"/>
                    <a:pt x="1" y="450"/>
                  </a:cubicBezTo>
                  <a:cubicBezTo>
                    <a:pt x="1" y="716"/>
                    <a:pt x="205" y="920"/>
                    <a:pt x="450" y="920"/>
                  </a:cubicBezTo>
                  <a:cubicBezTo>
                    <a:pt x="716" y="920"/>
                    <a:pt x="920" y="716"/>
                    <a:pt x="920" y="450"/>
                  </a:cubicBezTo>
                  <a:cubicBezTo>
                    <a:pt x="920" y="205"/>
                    <a:pt x="716" y="1"/>
                    <a:pt x="450" y="1"/>
                  </a:cubicBezTo>
                  <a:close/>
                </a:path>
              </a:pathLst>
            </a:custGeom>
            <a:solidFill>
              <a:srgbClr val="FCD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56"/>
            <p:cNvSpPr/>
            <p:nvPr/>
          </p:nvSpPr>
          <p:spPr>
            <a:xfrm>
              <a:off x="2772675" y="2994450"/>
              <a:ext cx="711650" cy="775500"/>
            </a:xfrm>
            <a:custGeom>
              <a:avLst/>
              <a:gdLst/>
              <a:ahLst/>
              <a:cxnLst/>
              <a:rect l="l" t="t" r="r" b="b"/>
              <a:pathLst>
                <a:path w="28466" h="31020" extrusionOk="0">
                  <a:moveTo>
                    <a:pt x="1043" y="0"/>
                  </a:moveTo>
                  <a:lnTo>
                    <a:pt x="0" y="31019"/>
                  </a:lnTo>
                  <a:lnTo>
                    <a:pt x="28465" y="31019"/>
                  </a:lnTo>
                  <a:lnTo>
                    <a:pt x="2740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56"/>
            <p:cNvSpPr/>
            <p:nvPr/>
          </p:nvSpPr>
          <p:spPr>
            <a:xfrm>
              <a:off x="2852875" y="2987300"/>
              <a:ext cx="711650" cy="799500"/>
            </a:xfrm>
            <a:custGeom>
              <a:avLst/>
              <a:gdLst/>
              <a:ahLst/>
              <a:cxnLst/>
              <a:rect l="l" t="t" r="r" b="b"/>
              <a:pathLst>
                <a:path w="28466" h="31980" extrusionOk="0">
                  <a:moveTo>
                    <a:pt x="1043" y="0"/>
                  </a:moveTo>
                  <a:lnTo>
                    <a:pt x="1" y="31979"/>
                  </a:lnTo>
                  <a:lnTo>
                    <a:pt x="28465" y="31979"/>
                  </a:lnTo>
                  <a:lnTo>
                    <a:pt x="274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56"/>
            <p:cNvSpPr/>
            <p:nvPr/>
          </p:nvSpPr>
          <p:spPr>
            <a:xfrm>
              <a:off x="3040875" y="2770175"/>
              <a:ext cx="335650" cy="299400"/>
            </a:xfrm>
            <a:custGeom>
              <a:avLst/>
              <a:gdLst/>
              <a:ahLst/>
              <a:cxnLst/>
              <a:rect l="l" t="t" r="r" b="b"/>
              <a:pathLst>
                <a:path w="13426" h="11976" extrusionOk="0">
                  <a:moveTo>
                    <a:pt x="6703" y="1"/>
                  </a:moveTo>
                  <a:cubicBezTo>
                    <a:pt x="3004" y="1"/>
                    <a:pt x="0" y="3025"/>
                    <a:pt x="0" y="6724"/>
                  </a:cubicBezTo>
                  <a:lnTo>
                    <a:pt x="0" y="11975"/>
                  </a:lnTo>
                  <a:lnTo>
                    <a:pt x="409" y="11975"/>
                  </a:lnTo>
                  <a:lnTo>
                    <a:pt x="409" y="6724"/>
                  </a:lnTo>
                  <a:cubicBezTo>
                    <a:pt x="409" y="3250"/>
                    <a:pt x="3229" y="410"/>
                    <a:pt x="6703" y="410"/>
                  </a:cubicBezTo>
                  <a:cubicBezTo>
                    <a:pt x="10176" y="410"/>
                    <a:pt x="13017" y="3250"/>
                    <a:pt x="13017" y="6724"/>
                  </a:cubicBezTo>
                  <a:lnTo>
                    <a:pt x="13017" y="11975"/>
                  </a:lnTo>
                  <a:lnTo>
                    <a:pt x="13425" y="11975"/>
                  </a:lnTo>
                  <a:lnTo>
                    <a:pt x="13425" y="6724"/>
                  </a:lnTo>
                  <a:cubicBezTo>
                    <a:pt x="13425" y="3025"/>
                    <a:pt x="10401" y="1"/>
                    <a:pt x="67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56"/>
            <p:cNvSpPr/>
            <p:nvPr/>
          </p:nvSpPr>
          <p:spPr>
            <a:xfrm>
              <a:off x="3034225" y="3058300"/>
              <a:ext cx="23025" cy="23025"/>
            </a:xfrm>
            <a:custGeom>
              <a:avLst/>
              <a:gdLst/>
              <a:ahLst/>
              <a:cxnLst/>
              <a:rect l="l" t="t" r="r" b="b"/>
              <a:pathLst>
                <a:path w="921" h="921" extrusionOk="0">
                  <a:moveTo>
                    <a:pt x="471" y="1"/>
                  </a:moveTo>
                  <a:cubicBezTo>
                    <a:pt x="205" y="1"/>
                    <a:pt x="1" y="205"/>
                    <a:pt x="1" y="450"/>
                  </a:cubicBezTo>
                  <a:cubicBezTo>
                    <a:pt x="1" y="716"/>
                    <a:pt x="205" y="920"/>
                    <a:pt x="471" y="920"/>
                  </a:cubicBezTo>
                  <a:cubicBezTo>
                    <a:pt x="716" y="920"/>
                    <a:pt x="920" y="716"/>
                    <a:pt x="920" y="450"/>
                  </a:cubicBezTo>
                  <a:cubicBezTo>
                    <a:pt x="920" y="205"/>
                    <a:pt x="716" y="1"/>
                    <a:pt x="4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56"/>
            <p:cNvSpPr/>
            <p:nvPr/>
          </p:nvSpPr>
          <p:spPr>
            <a:xfrm>
              <a:off x="3359650" y="3058300"/>
              <a:ext cx="23000" cy="23025"/>
            </a:xfrm>
            <a:custGeom>
              <a:avLst/>
              <a:gdLst/>
              <a:ahLst/>
              <a:cxnLst/>
              <a:rect l="l" t="t" r="r" b="b"/>
              <a:pathLst>
                <a:path w="920" h="921" extrusionOk="0">
                  <a:moveTo>
                    <a:pt x="470" y="1"/>
                  </a:moveTo>
                  <a:cubicBezTo>
                    <a:pt x="204" y="1"/>
                    <a:pt x="0" y="205"/>
                    <a:pt x="0" y="450"/>
                  </a:cubicBezTo>
                  <a:cubicBezTo>
                    <a:pt x="0" y="716"/>
                    <a:pt x="204" y="920"/>
                    <a:pt x="470" y="920"/>
                  </a:cubicBezTo>
                  <a:cubicBezTo>
                    <a:pt x="715" y="920"/>
                    <a:pt x="920" y="716"/>
                    <a:pt x="920" y="450"/>
                  </a:cubicBezTo>
                  <a:cubicBezTo>
                    <a:pt x="920" y="205"/>
                    <a:pt x="715" y="1"/>
                    <a:pt x="4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56"/>
            <p:cNvSpPr/>
            <p:nvPr/>
          </p:nvSpPr>
          <p:spPr>
            <a:xfrm>
              <a:off x="799775" y="2734425"/>
              <a:ext cx="629900" cy="883275"/>
            </a:xfrm>
            <a:custGeom>
              <a:avLst/>
              <a:gdLst/>
              <a:ahLst/>
              <a:cxnLst/>
              <a:rect l="l" t="t" r="r" b="b"/>
              <a:pathLst>
                <a:path w="25196" h="35331" extrusionOk="0">
                  <a:moveTo>
                    <a:pt x="0" y="1"/>
                  </a:moveTo>
                  <a:lnTo>
                    <a:pt x="0" y="34207"/>
                  </a:lnTo>
                  <a:lnTo>
                    <a:pt x="1328" y="35331"/>
                  </a:lnTo>
                  <a:lnTo>
                    <a:pt x="2656" y="34207"/>
                  </a:lnTo>
                  <a:lnTo>
                    <a:pt x="3985" y="35331"/>
                  </a:lnTo>
                  <a:lnTo>
                    <a:pt x="5313" y="34207"/>
                  </a:lnTo>
                  <a:lnTo>
                    <a:pt x="6641" y="35331"/>
                  </a:lnTo>
                  <a:lnTo>
                    <a:pt x="7949" y="34207"/>
                  </a:lnTo>
                  <a:lnTo>
                    <a:pt x="9277" y="35331"/>
                  </a:lnTo>
                  <a:lnTo>
                    <a:pt x="10605" y="34207"/>
                  </a:lnTo>
                  <a:lnTo>
                    <a:pt x="11934" y="35331"/>
                  </a:lnTo>
                  <a:lnTo>
                    <a:pt x="13262" y="34207"/>
                  </a:lnTo>
                  <a:lnTo>
                    <a:pt x="14590" y="35331"/>
                  </a:lnTo>
                  <a:lnTo>
                    <a:pt x="15918" y="34207"/>
                  </a:lnTo>
                  <a:lnTo>
                    <a:pt x="17226" y="35331"/>
                  </a:lnTo>
                  <a:lnTo>
                    <a:pt x="18554" y="34207"/>
                  </a:lnTo>
                  <a:lnTo>
                    <a:pt x="19882" y="35331"/>
                  </a:lnTo>
                  <a:lnTo>
                    <a:pt x="21211" y="34207"/>
                  </a:lnTo>
                  <a:lnTo>
                    <a:pt x="22539" y="35331"/>
                  </a:lnTo>
                  <a:lnTo>
                    <a:pt x="23867" y="34207"/>
                  </a:lnTo>
                  <a:lnTo>
                    <a:pt x="25195" y="35331"/>
                  </a:lnTo>
                  <a:lnTo>
                    <a:pt x="25195" y="1124"/>
                  </a:lnTo>
                  <a:lnTo>
                    <a:pt x="23867" y="1"/>
                  </a:lnTo>
                  <a:lnTo>
                    <a:pt x="22539" y="1124"/>
                  </a:lnTo>
                  <a:lnTo>
                    <a:pt x="21211" y="1"/>
                  </a:lnTo>
                  <a:lnTo>
                    <a:pt x="19882" y="1124"/>
                  </a:lnTo>
                  <a:lnTo>
                    <a:pt x="18554" y="1"/>
                  </a:lnTo>
                  <a:lnTo>
                    <a:pt x="17226" y="1124"/>
                  </a:lnTo>
                  <a:lnTo>
                    <a:pt x="15918" y="1"/>
                  </a:lnTo>
                  <a:lnTo>
                    <a:pt x="14590" y="1124"/>
                  </a:lnTo>
                  <a:lnTo>
                    <a:pt x="13262" y="1"/>
                  </a:lnTo>
                  <a:lnTo>
                    <a:pt x="11934" y="1124"/>
                  </a:lnTo>
                  <a:lnTo>
                    <a:pt x="10605" y="1"/>
                  </a:lnTo>
                  <a:lnTo>
                    <a:pt x="9277" y="1124"/>
                  </a:lnTo>
                  <a:lnTo>
                    <a:pt x="7949" y="1"/>
                  </a:lnTo>
                  <a:lnTo>
                    <a:pt x="6641" y="1124"/>
                  </a:lnTo>
                  <a:lnTo>
                    <a:pt x="5313" y="1"/>
                  </a:lnTo>
                  <a:lnTo>
                    <a:pt x="3985" y="1124"/>
                  </a:lnTo>
                  <a:lnTo>
                    <a:pt x="2656" y="1"/>
                  </a:lnTo>
                  <a:lnTo>
                    <a:pt x="1328" y="1124"/>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56"/>
            <p:cNvSpPr/>
            <p:nvPr/>
          </p:nvSpPr>
          <p:spPr>
            <a:xfrm>
              <a:off x="855950" y="2996500"/>
              <a:ext cx="354575" cy="17900"/>
            </a:xfrm>
            <a:custGeom>
              <a:avLst/>
              <a:gdLst/>
              <a:ahLst/>
              <a:cxnLst/>
              <a:rect l="l" t="t" r="r" b="b"/>
              <a:pathLst>
                <a:path w="14183" h="716" extrusionOk="0">
                  <a:moveTo>
                    <a:pt x="1" y="0"/>
                  </a:moveTo>
                  <a:lnTo>
                    <a:pt x="1" y="715"/>
                  </a:lnTo>
                  <a:lnTo>
                    <a:pt x="14182" y="715"/>
                  </a:lnTo>
                  <a:lnTo>
                    <a:pt x="141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56"/>
            <p:cNvSpPr/>
            <p:nvPr/>
          </p:nvSpPr>
          <p:spPr>
            <a:xfrm>
              <a:off x="855950" y="3083850"/>
              <a:ext cx="354575" cy="17900"/>
            </a:xfrm>
            <a:custGeom>
              <a:avLst/>
              <a:gdLst/>
              <a:ahLst/>
              <a:cxnLst/>
              <a:rect l="l" t="t" r="r" b="b"/>
              <a:pathLst>
                <a:path w="14183" h="716" extrusionOk="0">
                  <a:moveTo>
                    <a:pt x="1" y="0"/>
                  </a:moveTo>
                  <a:lnTo>
                    <a:pt x="1" y="716"/>
                  </a:lnTo>
                  <a:lnTo>
                    <a:pt x="14182" y="716"/>
                  </a:lnTo>
                  <a:lnTo>
                    <a:pt x="141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56"/>
            <p:cNvSpPr/>
            <p:nvPr/>
          </p:nvSpPr>
          <p:spPr>
            <a:xfrm>
              <a:off x="855950" y="3171700"/>
              <a:ext cx="354575" cy="17400"/>
            </a:xfrm>
            <a:custGeom>
              <a:avLst/>
              <a:gdLst/>
              <a:ahLst/>
              <a:cxnLst/>
              <a:rect l="l" t="t" r="r" b="b"/>
              <a:pathLst>
                <a:path w="14183" h="696" extrusionOk="0">
                  <a:moveTo>
                    <a:pt x="1" y="1"/>
                  </a:moveTo>
                  <a:lnTo>
                    <a:pt x="1" y="696"/>
                  </a:lnTo>
                  <a:lnTo>
                    <a:pt x="14182" y="696"/>
                  </a:lnTo>
                  <a:lnTo>
                    <a:pt x="141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56"/>
            <p:cNvSpPr/>
            <p:nvPr/>
          </p:nvSpPr>
          <p:spPr>
            <a:xfrm>
              <a:off x="855950" y="3259075"/>
              <a:ext cx="354575" cy="17375"/>
            </a:xfrm>
            <a:custGeom>
              <a:avLst/>
              <a:gdLst/>
              <a:ahLst/>
              <a:cxnLst/>
              <a:rect l="l" t="t" r="r" b="b"/>
              <a:pathLst>
                <a:path w="14183" h="695" extrusionOk="0">
                  <a:moveTo>
                    <a:pt x="1" y="0"/>
                  </a:moveTo>
                  <a:lnTo>
                    <a:pt x="1" y="695"/>
                  </a:lnTo>
                  <a:lnTo>
                    <a:pt x="14182" y="695"/>
                  </a:lnTo>
                  <a:lnTo>
                    <a:pt x="141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56"/>
            <p:cNvSpPr/>
            <p:nvPr/>
          </p:nvSpPr>
          <p:spPr>
            <a:xfrm>
              <a:off x="855950" y="3346425"/>
              <a:ext cx="354575" cy="17900"/>
            </a:xfrm>
            <a:custGeom>
              <a:avLst/>
              <a:gdLst/>
              <a:ahLst/>
              <a:cxnLst/>
              <a:rect l="l" t="t" r="r" b="b"/>
              <a:pathLst>
                <a:path w="14183" h="716" extrusionOk="0">
                  <a:moveTo>
                    <a:pt x="1" y="0"/>
                  </a:moveTo>
                  <a:lnTo>
                    <a:pt x="1" y="716"/>
                  </a:lnTo>
                  <a:lnTo>
                    <a:pt x="14182" y="716"/>
                  </a:lnTo>
                  <a:lnTo>
                    <a:pt x="141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56"/>
            <p:cNvSpPr/>
            <p:nvPr/>
          </p:nvSpPr>
          <p:spPr>
            <a:xfrm>
              <a:off x="1501675" y="2820750"/>
              <a:ext cx="565025" cy="153800"/>
            </a:xfrm>
            <a:custGeom>
              <a:avLst/>
              <a:gdLst/>
              <a:ahLst/>
              <a:cxnLst/>
              <a:rect l="l" t="t" r="r" b="b"/>
              <a:pathLst>
                <a:path w="22601" h="6152" extrusionOk="0">
                  <a:moveTo>
                    <a:pt x="3086" y="1"/>
                  </a:moveTo>
                  <a:cubicBezTo>
                    <a:pt x="1390" y="1"/>
                    <a:pt x="0" y="1370"/>
                    <a:pt x="0" y="3066"/>
                  </a:cubicBezTo>
                  <a:cubicBezTo>
                    <a:pt x="0" y="4762"/>
                    <a:pt x="1390" y="6151"/>
                    <a:pt x="3086" y="6151"/>
                  </a:cubicBezTo>
                  <a:lnTo>
                    <a:pt x="19535" y="6151"/>
                  </a:lnTo>
                  <a:cubicBezTo>
                    <a:pt x="21231" y="6151"/>
                    <a:pt x="22601" y="4762"/>
                    <a:pt x="22601" y="3066"/>
                  </a:cubicBezTo>
                  <a:cubicBezTo>
                    <a:pt x="22601" y="1370"/>
                    <a:pt x="21231" y="1"/>
                    <a:pt x="195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56"/>
            <p:cNvSpPr/>
            <p:nvPr/>
          </p:nvSpPr>
          <p:spPr>
            <a:xfrm>
              <a:off x="1918525" y="3001100"/>
              <a:ext cx="260575" cy="247775"/>
            </a:xfrm>
            <a:custGeom>
              <a:avLst/>
              <a:gdLst/>
              <a:ahLst/>
              <a:cxnLst/>
              <a:rect l="l" t="t" r="r" b="b"/>
              <a:pathLst>
                <a:path w="10423" h="9911" extrusionOk="0">
                  <a:moveTo>
                    <a:pt x="1165" y="0"/>
                  </a:moveTo>
                  <a:cubicBezTo>
                    <a:pt x="491" y="0"/>
                    <a:pt x="1" y="613"/>
                    <a:pt x="205" y="1328"/>
                  </a:cubicBezTo>
                  <a:lnTo>
                    <a:pt x="2412" y="8971"/>
                  </a:lnTo>
                  <a:cubicBezTo>
                    <a:pt x="2596" y="9584"/>
                    <a:pt x="3127" y="9910"/>
                    <a:pt x="3638" y="9910"/>
                  </a:cubicBezTo>
                  <a:cubicBezTo>
                    <a:pt x="4006" y="9910"/>
                    <a:pt x="4353" y="9747"/>
                    <a:pt x="4537" y="9359"/>
                  </a:cubicBezTo>
                  <a:lnTo>
                    <a:pt x="5967" y="6273"/>
                  </a:lnTo>
                  <a:cubicBezTo>
                    <a:pt x="6049" y="6069"/>
                    <a:pt x="6213" y="5905"/>
                    <a:pt x="6417" y="5803"/>
                  </a:cubicBezTo>
                  <a:lnTo>
                    <a:pt x="9502" y="4373"/>
                  </a:lnTo>
                  <a:cubicBezTo>
                    <a:pt x="10422" y="3964"/>
                    <a:pt x="10177" y="2554"/>
                    <a:pt x="9135" y="2248"/>
                  </a:cubicBezTo>
                  <a:lnTo>
                    <a:pt x="1492" y="61"/>
                  </a:lnTo>
                  <a:cubicBezTo>
                    <a:pt x="1370" y="20"/>
                    <a:pt x="1268" y="0"/>
                    <a:pt x="1165" y="0"/>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56"/>
            <p:cNvSpPr/>
            <p:nvPr/>
          </p:nvSpPr>
          <p:spPr>
            <a:xfrm>
              <a:off x="1917500" y="2942350"/>
              <a:ext cx="257500" cy="254925"/>
            </a:xfrm>
            <a:custGeom>
              <a:avLst/>
              <a:gdLst/>
              <a:ahLst/>
              <a:cxnLst/>
              <a:rect l="l" t="t" r="r" b="b"/>
              <a:pathLst>
                <a:path w="10300" h="10197" extrusionOk="0">
                  <a:moveTo>
                    <a:pt x="1206" y="0"/>
                  </a:moveTo>
                  <a:cubicBezTo>
                    <a:pt x="839" y="0"/>
                    <a:pt x="491" y="164"/>
                    <a:pt x="287" y="429"/>
                  </a:cubicBezTo>
                  <a:cubicBezTo>
                    <a:pt x="62" y="736"/>
                    <a:pt x="1" y="1124"/>
                    <a:pt x="103" y="1512"/>
                  </a:cubicBezTo>
                  <a:lnTo>
                    <a:pt x="2310" y="9155"/>
                  </a:lnTo>
                  <a:cubicBezTo>
                    <a:pt x="2494" y="9768"/>
                    <a:pt x="3045" y="10197"/>
                    <a:pt x="3679" y="10197"/>
                  </a:cubicBezTo>
                  <a:cubicBezTo>
                    <a:pt x="4149" y="10197"/>
                    <a:pt x="4537" y="9951"/>
                    <a:pt x="4721" y="9543"/>
                  </a:cubicBezTo>
                  <a:lnTo>
                    <a:pt x="6131" y="6457"/>
                  </a:lnTo>
                  <a:cubicBezTo>
                    <a:pt x="6213" y="6294"/>
                    <a:pt x="6356" y="6151"/>
                    <a:pt x="6519" y="6069"/>
                  </a:cubicBezTo>
                  <a:lnTo>
                    <a:pt x="9605" y="4659"/>
                  </a:lnTo>
                  <a:cubicBezTo>
                    <a:pt x="10054" y="4455"/>
                    <a:pt x="10300" y="4026"/>
                    <a:pt x="10259" y="3515"/>
                  </a:cubicBezTo>
                  <a:cubicBezTo>
                    <a:pt x="10218" y="3024"/>
                    <a:pt x="9891" y="2432"/>
                    <a:pt x="9217" y="2248"/>
                  </a:cubicBezTo>
                  <a:lnTo>
                    <a:pt x="1574" y="41"/>
                  </a:lnTo>
                  <a:cubicBezTo>
                    <a:pt x="1452" y="0"/>
                    <a:pt x="1329" y="0"/>
                    <a:pt x="12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56"/>
            <p:cNvSpPr/>
            <p:nvPr/>
          </p:nvSpPr>
          <p:spPr>
            <a:xfrm>
              <a:off x="1913425" y="2938250"/>
              <a:ext cx="265675" cy="262600"/>
            </a:xfrm>
            <a:custGeom>
              <a:avLst/>
              <a:gdLst/>
              <a:ahLst/>
              <a:cxnLst/>
              <a:rect l="l" t="t" r="r" b="b"/>
              <a:pathLst>
                <a:path w="10627" h="10504" extrusionOk="0">
                  <a:moveTo>
                    <a:pt x="1369" y="307"/>
                  </a:moveTo>
                  <a:cubicBezTo>
                    <a:pt x="1472" y="307"/>
                    <a:pt x="1574" y="328"/>
                    <a:pt x="1696" y="348"/>
                  </a:cubicBezTo>
                  <a:lnTo>
                    <a:pt x="9339" y="2555"/>
                  </a:lnTo>
                  <a:cubicBezTo>
                    <a:pt x="10381" y="2861"/>
                    <a:pt x="10626" y="4251"/>
                    <a:pt x="9706" y="4680"/>
                  </a:cubicBezTo>
                  <a:lnTo>
                    <a:pt x="6621" y="6090"/>
                  </a:lnTo>
                  <a:cubicBezTo>
                    <a:pt x="6417" y="6192"/>
                    <a:pt x="6253" y="6356"/>
                    <a:pt x="6151" y="6560"/>
                  </a:cubicBezTo>
                  <a:lnTo>
                    <a:pt x="4741" y="9645"/>
                  </a:lnTo>
                  <a:cubicBezTo>
                    <a:pt x="4557" y="10034"/>
                    <a:pt x="4210" y="10218"/>
                    <a:pt x="3842" y="10218"/>
                  </a:cubicBezTo>
                  <a:cubicBezTo>
                    <a:pt x="3331" y="10218"/>
                    <a:pt x="2800" y="9870"/>
                    <a:pt x="2616" y="9257"/>
                  </a:cubicBezTo>
                  <a:lnTo>
                    <a:pt x="409" y="1635"/>
                  </a:lnTo>
                  <a:cubicBezTo>
                    <a:pt x="205" y="920"/>
                    <a:pt x="695" y="307"/>
                    <a:pt x="1369" y="307"/>
                  </a:cubicBezTo>
                  <a:close/>
                  <a:moveTo>
                    <a:pt x="1369" y="1"/>
                  </a:moveTo>
                  <a:cubicBezTo>
                    <a:pt x="940" y="1"/>
                    <a:pt x="572" y="185"/>
                    <a:pt x="327" y="512"/>
                  </a:cubicBezTo>
                  <a:cubicBezTo>
                    <a:pt x="82" y="838"/>
                    <a:pt x="0" y="1288"/>
                    <a:pt x="123" y="1717"/>
                  </a:cubicBezTo>
                  <a:lnTo>
                    <a:pt x="2330" y="9359"/>
                  </a:lnTo>
                  <a:cubicBezTo>
                    <a:pt x="2534" y="10034"/>
                    <a:pt x="3147" y="10504"/>
                    <a:pt x="3842" y="10504"/>
                  </a:cubicBezTo>
                  <a:cubicBezTo>
                    <a:pt x="4373" y="10504"/>
                    <a:pt x="4802" y="10238"/>
                    <a:pt x="5007" y="9768"/>
                  </a:cubicBezTo>
                  <a:lnTo>
                    <a:pt x="6437" y="6683"/>
                  </a:lnTo>
                  <a:cubicBezTo>
                    <a:pt x="6498" y="6540"/>
                    <a:pt x="6601" y="6437"/>
                    <a:pt x="6764" y="6376"/>
                  </a:cubicBezTo>
                  <a:lnTo>
                    <a:pt x="9829" y="4946"/>
                  </a:lnTo>
                  <a:cubicBezTo>
                    <a:pt x="10340" y="4721"/>
                    <a:pt x="10606" y="4230"/>
                    <a:pt x="10565" y="3679"/>
                  </a:cubicBezTo>
                  <a:cubicBezTo>
                    <a:pt x="10524" y="3025"/>
                    <a:pt x="10054" y="2453"/>
                    <a:pt x="9420" y="2269"/>
                  </a:cubicBezTo>
                  <a:lnTo>
                    <a:pt x="1778" y="62"/>
                  </a:lnTo>
                  <a:cubicBezTo>
                    <a:pt x="1635" y="21"/>
                    <a:pt x="1492" y="1"/>
                    <a:pt x="13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56"/>
            <p:cNvSpPr/>
            <p:nvPr/>
          </p:nvSpPr>
          <p:spPr>
            <a:xfrm>
              <a:off x="2108050" y="3365825"/>
              <a:ext cx="253400" cy="446000"/>
            </a:xfrm>
            <a:custGeom>
              <a:avLst/>
              <a:gdLst/>
              <a:ahLst/>
              <a:cxnLst/>
              <a:rect l="l" t="t" r="r" b="b"/>
              <a:pathLst>
                <a:path w="10136" h="17840" extrusionOk="0">
                  <a:moveTo>
                    <a:pt x="1" y="1"/>
                  </a:moveTo>
                  <a:lnTo>
                    <a:pt x="1" y="17840"/>
                  </a:lnTo>
                  <a:lnTo>
                    <a:pt x="10136" y="17840"/>
                  </a:lnTo>
                  <a:lnTo>
                    <a:pt x="101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56"/>
            <p:cNvSpPr/>
            <p:nvPr/>
          </p:nvSpPr>
          <p:spPr>
            <a:xfrm>
              <a:off x="2361425" y="3365825"/>
              <a:ext cx="572700" cy="446000"/>
            </a:xfrm>
            <a:custGeom>
              <a:avLst/>
              <a:gdLst/>
              <a:ahLst/>
              <a:cxnLst/>
              <a:rect l="l" t="t" r="r" b="b"/>
              <a:pathLst>
                <a:path w="22908" h="17840" extrusionOk="0">
                  <a:moveTo>
                    <a:pt x="1" y="1"/>
                  </a:moveTo>
                  <a:lnTo>
                    <a:pt x="1" y="17840"/>
                  </a:lnTo>
                  <a:lnTo>
                    <a:pt x="22908" y="17840"/>
                  </a:lnTo>
                  <a:lnTo>
                    <a:pt x="229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56"/>
            <p:cNvSpPr/>
            <p:nvPr/>
          </p:nvSpPr>
          <p:spPr>
            <a:xfrm>
              <a:off x="2614825" y="3365825"/>
              <a:ext cx="65400" cy="151750"/>
            </a:xfrm>
            <a:custGeom>
              <a:avLst/>
              <a:gdLst/>
              <a:ahLst/>
              <a:cxnLst/>
              <a:rect l="l" t="t" r="r" b="b"/>
              <a:pathLst>
                <a:path w="2616" h="6070" extrusionOk="0">
                  <a:moveTo>
                    <a:pt x="0" y="1"/>
                  </a:moveTo>
                  <a:lnTo>
                    <a:pt x="0" y="6070"/>
                  </a:lnTo>
                  <a:lnTo>
                    <a:pt x="2616" y="6070"/>
                  </a:lnTo>
                  <a:lnTo>
                    <a:pt x="26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56"/>
            <p:cNvSpPr/>
            <p:nvPr/>
          </p:nvSpPr>
          <p:spPr>
            <a:xfrm>
              <a:off x="2110100" y="3365825"/>
              <a:ext cx="246775" cy="123150"/>
            </a:xfrm>
            <a:custGeom>
              <a:avLst/>
              <a:gdLst/>
              <a:ahLst/>
              <a:cxnLst/>
              <a:rect l="l" t="t" r="r" b="b"/>
              <a:pathLst>
                <a:path w="9871" h="4926" extrusionOk="0">
                  <a:moveTo>
                    <a:pt x="0" y="1"/>
                  </a:moveTo>
                  <a:lnTo>
                    <a:pt x="4945" y="4925"/>
                  </a:lnTo>
                  <a:lnTo>
                    <a:pt x="9870" y="1"/>
                  </a:lnTo>
                  <a:lnTo>
                    <a:pt x="9318" y="1"/>
                  </a:lnTo>
                  <a:lnTo>
                    <a:pt x="4945" y="4374"/>
                  </a:lnTo>
                  <a:lnTo>
                    <a:pt x="5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56"/>
            <p:cNvSpPr/>
            <p:nvPr/>
          </p:nvSpPr>
          <p:spPr>
            <a:xfrm>
              <a:off x="2110100" y="3688700"/>
              <a:ext cx="246775" cy="123125"/>
            </a:xfrm>
            <a:custGeom>
              <a:avLst/>
              <a:gdLst/>
              <a:ahLst/>
              <a:cxnLst/>
              <a:rect l="l" t="t" r="r" b="b"/>
              <a:pathLst>
                <a:path w="9871" h="4925" extrusionOk="0">
                  <a:moveTo>
                    <a:pt x="4945" y="0"/>
                  </a:moveTo>
                  <a:lnTo>
                    <a:pt x="0" y="4925"/>
                  </a:lnTo>
                  <a:lnTo>
                    <a:pt x="552" y="4925"/>
                  </a:lnTo>
                  <a:lnTo>
                    <a:pt x="4945" y="531"/>
                  </a:lnTo>
                  <a:lnTo>
                    <a:pt x="9318" y="4925"/>
                  </a:lnTo>
                  <a:lnTo>
                    <a:pt x="9870" y="4925"/>
                  </a:lnTo>
                  <a:lnTo>
                    <a:pt x="494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6"/>
            <p:cNvSpPr/>
            <p:nvPr/>
          </p:nvSpPr>
          <p:spPr>
            <a:xfrm>
              <a:off x="2201025" y="3365825"/>
              <a:ext cx="64900" cy="151750"/>
            </a:xfrm>
            <a:custGeom>
              <a:avLst/>
              <a:gdLst/>
              <a:ahLst/>
              <a:cxnLst/>
              <a:rect l="l" t="t" r="r" b="b"/>
              <a:pathLst>
                <a:path w="2596" h="6070" extrusionOk="0">
                  <a:moveTo>
                    <a:pt x="1" y="1"/>
                  </a:moveTo>
                  <a:lnTo>
                    <a:pt x="1" y="6070"/>
                  </a:lnTo>
                  <a:lnTo>
                    <a:pt x="2596" y="6070"/>
                  </a:lnTo>
                  <a:lnTo>
                    <a:pt x="2596" y="1"/>
                  </a:ln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6"/>
            <p:cNvSpPr/>
            <p:nvPr/>
          </p:nvSpPr>
          <p:spPr>
            <a:xfrm>
              <a:off x="2419675" y="1476200"/>
              <a:ext cx="178300" cy="267200"/>
            </a:xfrm>
            <a:custGeom>
              <a:avLst/>
              <a:gdLst/>
              <a:ahLst/>
              <a:cxnLst/>
              <a:rect l="l" t="t" r="r" b="b"/>
              <a:pathLst>
                <a:path w="7132" h="10688" extrusionOk="0">
                  <a:moveTo>
                    <a:pt x="0" y="1"/>
                  </a:moveTo>
                  <a:lnTo>
                    <a:pt x="0" y="5130"/>
                  </a:lnTo>
                  <a:cubicBezTo>
                    <a:pt x="0" y="6192"/>
                    <a:pt x="409" y="7173"/>
                    <a:pt x="1165" y="7929"/>
                  </a:cubicBezTo>
                  <a:lnTo>
                    <a:pt x="3290" y="10054"/>
                  </a:lnTo>
                  <a:cubicBezTo>
                    <a:pt x="3699" y="10463"/>
                    <a:pt x="4251" y="10688"/>
                    <a:pt x="4802" y="10688"/>
                  </a:cubicBezTo>
                  <a:cubicBezTo>
                    <a:pt x="5334" y="10688"/>
                    <a:pt x="5885" y="10463"/>
                    <a:pt x="6315" y="10054"/>
                  </a:cubicBezTo>
                  <a:cubicBezTo>
                    <a:pt x="7132" y="9216"/>
                    <a:pt x="7132" y="7868"/>
                    <a:pt x="6315" y="7051"/>
                  </a:cubicBezTo>
                  <a:lnTo>
                    <a:pt x="4271" y="5007"/>
                  </a:lnTo>
                  <a:lnTo>
                    <a:pt x="427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3" name="Google Shape;2793;p56"/>
          <p:cNvGrpSpPr/>
          <p:nvPr/>
        </p:nvGrpSpPr>
        <p:grpSpPr>
          <a:xfrm>
            <a:off x="4153097" y="636784"/>
            <a:ext cx="79928" cy="71771"/>
            <a:chOff x="4102547" y="8915209"/>
            <a:chExt cx="79928" cy="71771"/>
          </a:xfrm>
        </p:grpSpPr>
        <p:sp>
          <p:nvSpPr>
            <p:cNvPr id="2794" name="Google Shape;2794;p56"/>
            <p:cNvSpPr/>
            <p:nvPr/>
          </p:nvSpPr>
          <p:spPr>
            <a:xfrm>
              <a:off x="4102547" y="8916032"/>
              <a:ext cx="69337" cy="69337"/>
            </a:xfrm>
            <a:custGeom>
              <a:avLst/>
              <a:gdLst/>
              <a:ahLst/>
              <a:cxnLst/>
              <a:rect l="l" t="t" r="r" b="b"/>
              <a:pathLst>
                <a:path w="2108" h="2108" extrusionOk="0">
                  <a:moveTo>
                    <a:pt x="422" y="0"/>
                  </a:moveTo>
                  <a:lnTo>
                    <a:pt x="0" y="422"/>
                  </a:lnTo>
                  <a:lnTo>
                    <a:pt x="422" y="843"/>
                  </a:lnTo>
                  <a:lnTo>
                    <a:pt x="645" y="1066"/>
                  </a:lnTo>
                  <a:lnTo>
                    <a:pt x="422" y="1264"/>
                  </a:lnTo>
                  <a:lnTo>
                    <a:pt x="0" y="1686"/>
                  </a:lnTo>
                  <a:lnTo>
                    <a:pt x="422" y="2107"/>
                  </a:lnTo>
                  <a:lnTo>
                    <a:pt x="843" y="1686"/>
                  </a:lnTo>
                  <a:lnTo>
                    <a:pt x="1042" y="1487"/>
                  </a:lnTo>
                  <a:lnTo>
                    <a:pt x="1265" y="1686"/>
                  </a:lnTo>
                  <a:lnTo>
                    <a:pt x="1686" y="2107"/>
                  </a:lnTo>
                  <a:lnTo>
                    <a:pt x="2107" y="1686"/>
                  </a:lnTo>
                  <a:lnTo>
                    <a:pt x="1686" y="1264"/>
                  </a:lnTo>
                  <a:lnTo>
                    <a:pt x="1463" y="1066"/>
                  </a:lnTo>
                  <a:lnTo>
                    <a:pt x="1686" y="843"/>
                  </a:lnTo>
                  <a:lnTo>
                    <a:pt x="2107" y="422"/>
                  </a:lnTo>
                  <a:lnTo>
                    <a:pt x="1686" y="0"/>
                  </a:lnTo>
                  <a:lnTo>
                    <a:pt x="1265" y="422"/>
                  </a:lnTo>
                  <a:lnTo>
                    <a:pt x="1042" y="645"/>
                  </a:lnTo>
                  <a:lnTo>
                    <a:pt x="843" y="422"/>
                  </a:lnTo>
                  <a:lnTo>
                    <a:pt x="4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56"/>
            <p:cNvSpPr/>
            <p:nvPr/>
          </p:nvSpPr>
          <p:spPr>
            <a:xfrm>
              <a:off x="4110704" y="8915209"/>
              <a:ext cx="71771" cy="71771"/>
            </a:xfrm>
            <a:custGeom>
              <a:avLst/>
              <a:gdLst/>
              <a:ahLst/>
              <a:cxnLst/>
              <a:rect l="l" t="t" r="r" b="b"/>
              <a:pathLst>
                <a:path w="2182" h="2182" extrusionOk="0">
                  <a:moveTo>
                    <a:pt x="1711" y="75"/>
                  </a:moveTo>
                  <a:lnTo>
                    <a:pt x="2083" y="447"/>
                  </a:lnTo>
                  <a:lnTo>
                    <a:pt x="1463" y="1091"/>
                  </a:lnTo>
                  <a:lnTo>
                    <a:pt x="2083" y="1711"/>
                  </a:lnTo>
                  <a:lnTo>
                    <a:pt x="1711" y="2083"/>
                  </a:lnTo>
                  <a:lnTo>
                    <a:pt x="1091" y="1463"/>
                  </a:lnTo>
                  <a:lnTo>
                    <a:pt x="446" y="2083"/>
                  </a:lnTo>
                  <a:lnTo>
                    <a:pt x="75" y="1711"/>
                  </a:lnTo>
                  <a:lnTo>
                    <a:pt x="719" y="1091"/>
                  </a:lnTo>
                  <a:lnTo>
                    <a:pt x="75" y="447"/>
                  </a:lnTo>
                  <a:lnTo>
                    <a:pt x="446" y="75"/>
                  </a:lnTo>
                  <a:lnTo>
                    <a:pt x="1091" y="694"/>
                  </a:lnTo>
                  <a:lnTo>
                    <a:pt x="1711" y="75"/>
                  </a:lnTo>
                  <a:close/>
                  <a:moveTo>
                    <a:pt x="446" y="0"/>
                  </a:moveTo>
                  <a:lnTo>
                    <a:pt x="0" y="447"/>
                  </a:lnTo>
                  <a:lnTo>
                    <a:pt x="620" y="1091"/>
                  </a:lnTo>
                  <a:lnTo>
                    <a:pt x="0" y="1711"/>
                  </a:lnTo>
                  <a:lnTo>
                    <a:pt x="446" y="2182"/>
                  </a:lnTo>
                  <a:lnTo>
                    <a:pt x="1091" y="1537"/>
                  </a:lnTo>
                  <a:lnTo>
                    <a:pt x="1711" y="2182"/>
                  </a:lnTo>
                  <a:lnTo>
                    <a:pt x="2182" y="1711"/>
                  </a:lnTo>
                  <a:lnTo>
                    <a:pt x="1537" y="1091"/>
                  </a:lnTo>
                  <a:lnTo>
                    <a:pt x="2182" y="447"/>
                  </a:lnTo>
                  <a:lnTo>
                    <a:pt x="1711" y="0"/>
                  </a:lnTo>
                  <a:lnTo>
                    <a:pt x="1091" y="620"/>
                  </a:lnTo>
                  <a:lnTo>
                    <a:pt x="4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6" name="Google Shape;2796;p56"/>
          <p:cNvGrpSpPr/>
          <p:nvPr/>
        </p:nvGrpSpPr>
        <p:grpSpPr>
          <a:xfrm>
            <a:off x="7934756" y="1331654"/>
            <a:ext cx="79139" cy="71771"/>
            <a:chOff x="3895431" y="6594704"/>
            <a:chExt cx="79139" cy="71771"/>
          </a:xfrm>
        </p:grpSpPr>
        <p:sp>
          <p:nvSpPr>
            <p:cNvPr id="2797" name="Google Shape;2797;p56"/>
            <p:cNvSpPr/>
            <p:nvPr/>
          </p:nvSpPr>
          <p:spPr>
            <a:xfrm>
              <a:off x="3906055" y="6595526"/>
              <a:ext cx="68515" cy="69337"/>
            </a:xfrm>
            <a:custGeom>
              <a:avLst/>
              <a:gdLst/>
              <a:ahLst/>
              <a:cxnLst/>
              <a:rect l="l" t="t" r="r" b="b"/>
              <a:pathLst>
                <a:path w="2083" h="2108" extrusionOk="0">
                  <a:moveTo>
                    <a:pt x="421" y="0"/>
                  </a:moveTo>
                  <a:lnTo>
                    <a:pt x="0" y="422"/>
                  </a:lnTo>
                  <a:lnTo>
                    <a:pt x="421" y="843"/>
                  </a:lnTo>
                  <a:lnTo>
                    <a:pt x="620" y="1066"/>
                  </a:lnTo>
                  <a:lnTo>
                    <a:pt x="421" y="1264"/>
                  </a:lnTo>
                  <a:lnTo>
                    <a:pt x="0" y="1686"/>
                  </a:lnTo>
                  <a:lnTo>
                    <a:pt x="421" y="2107"/>
                  </a:lnTo>
                  <a:lnTo>
                    <a:pt x="818" y="1686"/>
                  </a:lnTo>
                  <a:lnTo>
                    <a:pt x="1041" y="1488"/>
                  </a:lnTo>
                  <a:lnTo>
                    <a:pt x="1240" y="1686"/>
                  </a:lnTo>
                  <a:lnTo>
                    <a:pt x="1661" y="2107"/>
                  </a:lnTo>
                  <a:lnTo>
                    <a:pt x="2082" y="1686"/>
                  </a:lnTo>
                  <a:lnTo>
                    <a:pt x="1661" y="1264"/>
                  </a:lnTo>
                  <a:lnTo>
                    <a:pt x="1463" y="1066"/>
                  </a:lnTo>
                  <a:lnTo>
                    <a:pt x="1661" y="843"/>
                  </a:lnTo>
                  <a:lnTo>
                    <a:pt x="2082" y="422"/>
                  </a:lnTo>
                  <a:lnTo>
                    <a:pt x="1661" y="0"/>
                  </a:lnTo>
                  <a:lnTo>
                    <a:pt x="1240" y="422"/>
                  </a:lnTo>
                  <a:lnTo>
                    <a:pt x="1041" y="645"/>
                  </a:lnTo>
                  <a:lnTo>
                    <a:pt x="818" y="422"/>
                  </a:lnTo>
                  <a:lnTo>
                    <a:pt x="4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6"/>
            <p:cNvSpPr/>
            <p:nvPr/>
          </p:nvSpPr>
          <p:spPr>
            <a:xfrm>
              <a:off x="3895431" y="6594704"/>
              <a:ext cx="70982" cy="71771"/>
            </a:xfrm>
            <a:custGeom>
              <a:avLst/>
              <a:gdLst/>
              <a:ahLst/>
              <a:cxnLst/>
              <a:rect l="l" t="t" r="r" b="b"/>
              <a:pathLst>
                <a:path w="2158" h="2182" extrusionOk="0">
                  <a:moveTo>
                    <a:pt x="1711" y="75"/>
                  </a:moveTo>
                  <a:lnTo>
                    <a:pt x="2083" y="447"/>
                  </a:lnTo>
                  <a:lnTo>
                    <a:pt x="1463" y="1091"/>
                  </a:lnTo>
                  <a:lnTo>
                    <a:pt x="2083" y="1711"/>
                  </a:lnTo>
                  <a:lnTo>
                    <a:pt x="1711" y="2083"/>
                  </a:lnTo>
                  <a:lnTo>
                    <a:pt x="1067" y="1463"/>
                  </a:lnTo>
                  <a:lnTo>
                    <a:pt x="447" y="2083"/>
                  </a:lnTo>
                  <a:lnTo>
                    <a:pt x="75" y="1711"/>
                  </a:lnTo>
                  <a:lnTo>
                    <a:pt x="695" y="1091"/>
                  </a:lnTo>
                  <a:lnTo>
                    <a:pt x="75" y="447"/>
                  </a:lnTo>
                  <a:lnTo>
                    <a:pt x="447" y="75"/>
                  </a:lnTo>
                  <a:lnTo>
                    <a:pt x="1067" y="695"/>
                  </a:lnTo>
                  <a:lnTo>
                    <a:pt x="1711" y="75"/>
                  </a:lnTo>
                  <a:close/>
                  <a:moveTo>
                    <a:pt x="447" y="0"/>
                  </a:moveTo>
                  <a:lnTo>
                    <a:pt x="1" y="447"/>
                  </a:lnTo>
                  <a:lnTo>
                    <a:pt x="621" y="1091"/>
                  </a:lnTo>
                  <a:lnTo>
                    <a:pt x="1" y="1711"/>
                  </a:lnTo>
                  <a:lnTo>
                    <a:pt x="447" y="2182"/>
                  </a:lnTo>
                  <a:lnTo>
                    <a:pt x="1067" y="1537"/>
                  </a:lnTo>
                  <a:lnTo>
                    <a:pt x="1711" y="2182"/>
                  </a:lnTo>
                  <a:lnTo>
                    <a:pt x="2157" y="1711"/>
                  </a:lnTo>
                  <a:lnTo>
                    <a:pt x="1538" y="1091"/>
                  </a:lnTo>
                  <a:lnTo>
                    <a:pt x="2157" y="447"/>
                  </a:lnTo>
                  <a:lnTo>
                    <a:pt x="1711" y="0"/>
                  </a:lnTo>
                  <a:lnTo>
                    <a:pt x="1067" y="620"/>
                  </a:lnTo>
                  <a:lnTo>
                    <a:pt x="4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99" name="Google Shape;2799;p56"/>
          <p:cNvSpPr/>
          <p:nvPr/>
        </p:nvSpPr>
        <p:spPr>
          <a:xfrm>
            <a:off x="4731595" y="4024697"/>
            <a:ext cx="59568" cy="59535"/>
          </a:xfrm>
          <a:custGeom>
            <a:avLst/>
            <a:gdLst/>
            <a:ahLst/>
            <a:cxnLst/>
            <a:rect l="l" t="t" r="r" b="b"/>
            <a:pathLst>
              <a:path w="1811" h="1810" extrusionOk="0">
                <a:moveTo>
                  <a:pt x="918" y="124"/>
                </a:moveTo>
                <a:cubicBezTo>
                  <a:pt x="1339" y="124"/>
                  <a:pt x="1711" y="471"/>
                  <a:pt x="1711" y="918"/>
                </a:cubicBezTo>
                <a:cubicBezTo>
                  <a:pt x="1711" y="1339"/>
                  <a:pt x="1339" y="1711"/>
                  <a:pt x="918" y="1711"/>
                </a:cubicBezTo>
                <a:cubicBezTo>
                  <a:pt x="472" y="1711"/>
                  <a:pt x="125" y="1339"/>
                  <a:pt x="125" y="918"/>
                </a:cubicBezTo>
                <a:cubicBezTo>
                  <a:pt x="125" y="471"/>
                  <a:pt x="472" y="124"/>
                  <a:pt x="918" y="124"/>
                </a:cubicBezTo>
                <a:close/>
                <a:moveTo>
                  <a:pt x="918" y="0"/>
                </a:moveTo>
                <a:cubicBezTo>
                  <a:pt x="397" y="0"/>
                  <a:pt x="1" y="422"/>
                  <a:pt x="1" y="918"/>
                </a:cubicBezTo>
                <a:cubicBezTo>
                  <a:pt x="1" y="1413"/>
                  <a:pt x="397" y="1810"/>
                  <a:pt x="918" y="1810"/>
                </a:cubicBezTo>
                <a:cubicBezTo>
                  <a:pt x="1414" y="1810"/>
                  <a:pt x="1810" y="1413"/>
                  <a:pt x="1810" y="918"/>
                </a:cubicBezTo>
                <a:cubicBezTo>
                  <a:pt x="1810" y="422"/>
                  <a:pt x="1414" y="0"/>
                  <a:pt x="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56"/>
          <p:cNvSpPr/>
          <p:nvPr/>
        </p:nvSpPr>
        <p:spPr>
          <a:xfrm>
            <a:off x="1970849" y="1345088"/>
            <a:ext cx="44076" cy="44898"/>
          </a:xfrm>
          <a:custGeom>
            <a:avLst/>
            <a:gdLst/>
            <a:ahLst/>
            <a:cxnLst/>
            <a:rect l="l" t="t" r="r" b="b"/>
            <a:pathLst>
              <a:path w="1340" h="1365" extrusionOk="0">
                <a:moveTo>
                  <a:pt x="670" y="100"/>
                </a:moveTo>
                <a:cubicBezTo>
                  <a:pt x="992" y="100"/>
                  <a:pt x="1265" y="372"/>
                  <a:pt x="1265" y="695"/>
                </a:cubicBezTo>
                <a:cubicBezTo>
                  <a:pt x="1265" y="1017"/>
                  <a:pt x="992" y="1265"/>
                  <a:pt x="670" y="1265"/>
                </a:cubicBezTo>
                <a:cubicBezTo>
                  <a:pt x="348" y="1265"/>
                  <a:pt x="75" y="1017"/>
                  <a:pt x="75" y="695"/>
                </a:cubicBezTo>
                <a:cubicBezTo>
                  <a:pt x="75" y="372"/>
                  <a:pt x="348" y="100"/>
                  <a:pt x="670" y="100"/>
                </a:cubicBezTo>
                <a:close/>
                <a:moveTo>
                  <a:pt x="670" y="1"/>
                </a:moveTo>
                <a:cubicBezTo>
                  <a:pt x="298" y="1"/>
                  <a:pt x="1" y="323"/>
                  <a:pt x="1" y="695"/>
                </a:cubicBezTo>
                <a:cubicBezTo>
                  <a:pt x="1" y="1067"/>
                  <a:pt x="298" y="1364"/>
                  <a:pt x="670" y="1364"/>
                </a:cubicBezTo>
                <a:cubicBezTo>
                  <a:pt x="1042" y="1364"/>
                  <a:pt x="1339" y="1067"/>
                  <a:pt x="1339" y="695"/>
                </a:cubicBezTo>
                <a:cubicBezTo>
                  <a:pt x="1339" y="323"/>
                  <a:pt x="1042" y="1"/>
                  <a:pt x="6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56"/>
          <p:cNvSpPr/>
          <p:nvPr/>
        </p:nvSpPr>
        <p:spPr>
          <a:xfrm>
            <a:off x="5304722" y="1521459"/>
            <a:ext cx="44076" cy="44043"/>
          </a:xfrm>
          <a:custGeom>
            <a:avLst/>
            <a:gdLst/>
            <a:ahLst/>
            <a:cxnLst/>
            <a:rect l="l" t="t" r="r" b="b"/>
            <a:pathLst>
              <a:path w="1340" h="1339" extrusionOk="0">
                <a:moveTo>
                  <a:pt x="670" y="74"/>
                </a:moveTo>
                <a:cubicBezTo>
                  <a:pt x="992" y="74"/>
                  <a:pt x="1265" y="347"/>
                  <a:pt x="1265" y="669"/>
                </a:cubicBezTo>
                <a:cubicBezTo>
                  <a:pt x="1265" y="992"/>
                  <a:pt x="992" y="1264"/>
                  <a:pt x="670" y="1264"/>
                </a:cubicBezTo>
                <a:cubicBezTo>
                  <a:pt x="348" y="1264"/>
                  <a:pt x="75" y="992"/>
                  <a:pt x="75" y="669"/>
                </a:cubicBezTo>
                <a:cubicBezTo>
                  <a:pt x="75" y="347"/>
                  <a:pt x="348" y="74"/>
                  <a:pt x="670" y="74"/>
                </a:cubicBezTo>
                <a:close/>
                <a:moveTo>
                  <a:pt x="670" y="0"/>
                </a:moveTo>
                <a:cubicBezTo>
                  <a:pt x="298" y="0"/>
                  <a:pt x="1" y="298"/>
                  <a:pt x="1" y="669"/>
                </a:cubicBezTo>
                <a:cubicBezTo>
                  <a:pt x="1" y="1041"/>
                  <a:pt x="298" y="1339"/>
                  <a:pt x="670" y="1339"/>
                </a:cubicBezTo>
                <a:cubicBezTo>
                  <a:pt x="1042" y="1339"/>
                  <a:pt x="1340" y="1041"/>
                  <a:pt x="1340" y="669"/>
                </a:cubicBezTo>
                <a:cubicBezTo>
                  <a:pt x="1340" y="298"/>
                  <a:pt x="1042" y="0"/>
                  <a:pt x="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Subtitle 4">
            <a:extLst>
              <a:ext uri="{FF2B5EF4-FFF2-40B4-BE49-F238E27FC236}">
                <a16:creationId xmlns:a16="http://schemas.microsoft.com/office/drawing/2014/main" id="{58F76B12-0F9C-40B3-B2EC-CE600D71F50A}"/>
              </a:ext>
            </a:extLst>
          </p:cNvPr>
          <p:cNvSpPr>
            <a:spLocks noGrp="1"/>
          </p:cNvSpPr>
          <p:nvPr>
            <p:ph type="subTitle" idx="1"/>
          </p:nvPr>
        </p:nvSpPr>
        <p:spPr>
          <a:xfrm>
            <a:off x="1429125" y="351580"/>
            <a:ext cx="6350831" cy="394920"/>
          </a:xfrm>
        </p:spPr>
        <p:txBody>
          <a:bodyPr/>
          <a:lstStyle/>
          <a:p>
            <a:pPr algn="ctr"/>
            <a:r>
              <a:rPr lang="en-US" dirty="0"/>
              <a:t>Which Category-product has the Highest Sales ?</a:t>
            </a:r>
            <a:endParaRPr lang="en-IN" dirty="0"/>
          </a:p>
        </p:txBody>
      </p:sp>
      <p:graphicFrame>
        <p:nvGraphicFramePr>
          <p:cNvPr id="4" name="Chart 3">
            <a:extLst>
              <a:ext uri="{FF2B5EF4-FFF2-40B4-BE49-F238E27FC236}">
                <a16:creationId xmlns:a16="http://schemas.microsoft.com/office/drawing/2014/main" id="{1482A7D3-1683-47B6-840F-353E5432DC7C}"/>
              </a:ext>
            </a:extLst>
          </p:cNvPr>
          <p:cNvGraphicFramePr/>
          <p:nvPr>
            <p:extLst>
              <p:ext uri="{D42A27DB-BD31-4B8C-83A1-F6EECF244321}">
                <p14:modId xmlns:p14="http://schemas.microsoft.com/office/powerpoint/2010/main" val="3709252094"/>
              </p:ext>
            </p:extLst>
          </p:nvPr>
        </p:nvGraphicFramePr>
        <p:xfrm>
          <a:off x="3975750" y="861236"/>
          <a:ext cx="4391156" cy="374251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18"/>
        <p:cNvGrpSpPr/>
        <p:nvPr/>
      </p:nvGrpSpPr>
      <p:grpSpPr>
        <a:xfrm>
          <a:off x="0" y="0"/>
          <a:ext cx="0" cy="0"/>
          <a:chOff x="0" y="0"/>
          <a:chExt cx="0" cy="0"/>
        </a:xfrm>
      </p:grpSpPr>
      <p:grpSp>
        <p:nvGrpSpPr>
          <p:cNvPr id="3822" name="Google Shape;3822;p73"/>
          <p:cNvGrpSpPr/>
          <p:nvPr/>
        </p:nvGrpSpPr>
        <p:grpSpPr>
          <a:xfrm>
            <a:off x="7631711" y="4244216"/>
            <a:ext cx="116536" cy="133598"/>
            <a:chOff x="3913011" y="6256016"/>
            <a:chExt cx="116536" cy="133598"/>
          </a:xfrm>
        </p:grpSpPr>
        <p:sp>
          <p:nvSpPr>
            <p:cNvPr id="3823" name="Google Shape;3823;p73"/>
            <p:cNvSpPr/>
            <p:nvPr/>
          </p:nvSpPr>
          <p:spPr>
            <a:xfrm>
              <a:off x="3927580" y="6279490"/>
              <a:ext cx="101967" cy="110124"/>
            </a:xfrm>
            <a:custGeom>
              <a:avLst/>
              <a:gdLst/>
              <a:ahLst/>
              <a:cxnLst/>
              <a:rect l="l" t="t" r="r" b="b"/>
              <a:pathLst>
                <a:path w="3100" h="3348" extrusionOk="0">
                  <a:moveTo>
                    <a:pt x="1538" y="1"/>
                  </a:moveTo>
                  <a:lnTo>
                    <a:pt x="1" y="893"/>
                  </a:lnTo>
                  <a:lnTo>
                    <a:pt x="1" y="2455"/>
                  </a:lnTo>
                  <a:lnTo>
                    <a:pt x="1538" y="3347"/>
                  </a:lnTo>
                  <a:lnTo>
                    <a:pt x="3099" y="2455"/>
                  </a:lnTo>
                  <a:lnTo>
                    <a:pt x="3099" y="893"/>
                  </a:lnTo>
                  <a:lnTo>
                    <a:pt x="15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4" name="Google Shape;3824;p73"/>
            <p:cNvGrpSpPr/>
            <p:nvPr/>
          </p:nvGrpSpPr>
          <p:grpSpPr>
            <a:xfrm>
              <a:off x="3913011" y="6256016"/>
              <a:ext cx="103578" cy="112558"/>
              <a:chOff x="2027925" y="3315775"/>
              <a:chExt cx="78725" cy="85550"/>
            </a:xfrm>
          </p:grpSpPr>
          <p:sp>
            <p:nvSpPr>
              <p:cNvPr id="3825" name="Google Shape;3825;p73"/>
              <p:cNvSpPr/>
              <p:nvPr/>
            </p:nvSpPr>
            <p:spPr>
              <a:xfrm>
                <a:off x="2027925" y="3337475"/>
                <a:ext cx="40300" cy="63850"/>
              </a:xfrm>
              <a:custGeom>
                <a:avLst/>
                <a:gdLst/>
                <a:ahLst/>
                <a:cxnLst/>
                <a:rect l="l" t="t" r="r" b="b"/>
                <a:pathLst>
                  <a:path w="1612" h="2554" extrusionOk="0">
                    <a:moveTo>
                      <a:pt x="50" y="124"/>
                    </a:moveTo>
                    <a:lnTo>
                      <a:pt x="1537" y="967"/>
                    </a:lnTo>
                    <a:lnTo>
                      <a:pt x="1537" y="2455"/>
                    </a:lnTo>
                    <a:lnTo>
                      <a:pt x="50" y="1587"/>
                    </a:lnTo>
                    <a:lnTo>
                      <a:pt x="50" y="124"/>
                    </a:lnTo>
                    <a:close/>
                    <a:moveTo>
                      <a:pt x="0" y="0"/>
                    </a:moveTo>
                    <a:lnTo>
                      <a:pt x="0" y="1637"/>
                    </a:lnTo>
                    <a:lnTo>
                      <a:pt x="1612" y="2554"/>
                    </a:lnTo>
                    <a:lnTo>
                      <a:pt x="1612" y="942"/>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6" name="Google Shape;3826;p73"/>
              <p:cNvSpPr/>
              <p:nvPr/>
            </p:nvSpPr>
            <p:spPr>
              <a:xfrm>
                <a:off x="2066350" y="3337475"/>
                <a:ext cx="40300" cy="63850"/>
              </a:xfrm>
              <a:custGeom>
                <a:avLst/>
                <a:gdLst/>
                <a:ahLst/>
                <a:cxnLst/>
                <a:rect l="l" t="t" r="r" b="b"/>
                <a:pathLst>
                  <a:path w="1612" h="2554" extrusionOk="0">
                    <a:moveTo>
                      <a:pt x="1562" y="124"/>
                    </a:moveTo>
                    <a:lnTo>
                      <a:pt x="1562" y="1587"/>
                    </a:lnTo>
                    <a:lnTo>
                      <a:pt x="75" y="2455"/>
                    </a:lnTo>
                    <a:lnTo>
                      <a:pt x="75" y="967"/>
                    </a:lnTo>
                    <a:lnTo>
                      <a:pt x="1562" y="124"/>
                    </a:lnTo>
                    <a:close/>
                    <a:moveTo>
                      <a:pt x="1612" y="0"/>
                    </a:moveTo>
                    <a:lnTo>
                      <a:pt x="0" y="942"/>
                    </a:lnTo>
                    <a:lnTo>
                      <a:pt x="0" y="2554"/>
                    </a:lnTo>
                    <a:lnTo>
                      <a:pt x="1612" y="1637"/>
                    </a:lnTo>
                    <a:lnTo>
                      <a:pt x="16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7" name="Google Shape;3827;p73"/>
              <p:cNvSpPr/>
              <p:nvPr/>
            </p:nvSpPr>
            <p:spPr>
              <a:xfrm>
                <a:off x="2027925" y="3315775"/>
                <a:ext cx="78725" cy="46525"/>
              </a:xfrm>
              <a:custGeom>
                <a:avLst/>
                <a:gdLst/>
                <a:ahLst/>
                <a:cxnLst/>
                <a:rect l="l" t="t" r="r" b="b"/>
                <a:pathLst>
                  <a:path w="3149" h="1861" extrusionOk="0">
                    <a:moveTo>
                      <a:pt x="1562" y="75"/>
                    </a:moveTo>
                    <a:lnTo>
                      <a:pt x="3074" y="918"/>
                    </a:lnTo>
                    <a:lnTo>
                      <a:pt x="1562" y="1786"/>
                    </a:lnTo>
                    <a:lnTo>
                      <a:pt x="75" y="918"/>
                    </a:lnTo>
                    <a:lnTo>
                      <a:pt x="1562" y="75"/>
                    </a:lnTo>
                    <a:close/>
                    <a:moveTo>
                      <a:pt x="1562" y="1"/>
                    </a:moveTo>
                    <a:lnTo>
                      <a:pt x="0" y="893"/>
                    </a:lnTo>
                    <a:lnTo>
                      <a:pt x="0" y="943"/>
                    </a:lnTo>
                    <a:lnTo>
                      <a:pt x="1562" y="1860"/>
                    </a:lnTo>
                    <a:lnTo>
                      <a:pt x="3149" y="943"/>
                    </a:lnTo>
                    <a:lnTo>
                      <a:pt x="3149" y="893"/>
                    </a:lnTo>
                    <a:lnTo>
                      <a:pt x="15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828" name="Google Shape;3828;p73"/>
          <p:cNvSpPr/>
          <p:nvPr/>
        </p:nvSpPr>
        <p:spPr>
          <a:xfrm>
            <a:off x="3433841" y="2234639"/>
            <a:ext cx="44076" cy="44076"/>
          </a:xfrm>
          <a:custGeom>
            <a:avLst/>
            <a:gdLst/>
            <a:ahLst/>
            <a:cxnLst/>
            <a:rect l="l" t="t" r="r" b="b"/>
            <a:pathLst>
              <a:path w="1340" h="1340" extrusionOk="0">
                <a:moveTo>
                  <a:pt x="670" y="75"/>
                </a:moveTo>
                <a:cubicBezTo>
                  <a:pt x="992" y="75"/>
                  <a:pt x="1265" y="348"/>
                  <a:pt x="1265" y="670"/>
                </a:cubicBezTo>
                <a:cubicBezTo>
                  <a:pt x="1265" y="992"/>
                  <a:pt x="992" y="1265"/>
                  <a:pt x="670" y="1265"/>
                </a:cubicBezTo>
                <a:cubicBezTo>
                  <a:pt x="348" y="1265"/>
                  <a:pt x="75" y="992"/>
                  <a:pt x="75" y="670"/>
                </a:cubicBezTo>
                <a:cubicBezTo>
                  <a:pt x="75" y="348"/>
                  <a:pt x="348" y="75"/>
                  <a:pt x="670" y="75"/>
                </a:cubicBezTo>
                <a:close/>
                <a:moveTo>
                  <a:pt x="670" y="1"/>
                </a:moveTo>
                <a:cubicBezTo>
                  <a:pt x="298" y="1"/>
                  <a:pt x="1" y="298"/>
                  <a:pt x="1" y="670"/>
                </a:cubicBezTo>
                <a:cubicBezTo>
                  <a:pt x="1" y="1042"/>
                  <a:pt x="298" y="1339"/>
                  <a:pt x="670" y="1339"/>
                </a:cubicBezTo>
                <a:cubicBezTo>
                  <a:pt x="1042" y="1339"/>
                  <a:pt x="1339" y="1042"/>
                  <a:pt x="1339" y="670"/>
                </a:cubicBezTo>
                <a:cubicBezTo>
                  <a:pt x="1339" y="298"/>
                  <a:pt x="1042" y="1"/>
                  <a:pt x="6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9" name="Google Shape;3829;p73"/>
          <p:cNvSpPr/>
          <p:nvPr/>
        </p:nvSpPr>
        <p:spPr>
          <a:xfrm>
            <a:off x="4368670" y="4302447"/>
            <a:ext cx="59568" cy="59535"/>
          </a:xfrm>
          <a:custGeom>
            <a:avLst/>
            <a:gdLst/>
            <a:ahLst/>
            <a:cxnLst/>
            <a:rect l="l" t="t" r="r" b="b"/>
            <a:pathLst>
              <a:path w="1811" h="1810" extrusionOk="0">
                <a:moveTo>
                  <a:pt x="918" y="124"/>
                </a:moveTo>
                <a:cubicBezTo>
                  <a:pt x="1339" y="124"/>
                  <a:pt x="1711" y="471"/>
                  <a:pt x="1711" y="918"/>
                </a:cubicBezTo>
                <a:cubicBezTo>
                  <a:pt x="1711" y="1339"/>
                  <a:pt x="1339" y="1711"/>
                  <a:pt x="918" y="1711"/>
                </a:cubicBezTo>
                <a:cubicBezTo>
                  <a:pt x="472" y="1711"/>
                  <a:pt x="125" y="1339"/>
                  <a:pt x="125" y="918"/>
                </a:cubicBezTo>
                <a:cubicBezTo>
                  <a:pt x="125" y="471"/>
                  <a:pt x="472" y="124"/>
                  <a:pt x="918" y="124"/>
                </a:cubicBezTo>
                <a:close/>
                <a:moveTo>
                  <a:pt x="918" y="0"/>
                </a:moveTo>
                <a:cubicBezTo>
                  <a:pt x="397" y="0"/>
                  <a:pt x="1" y="422"/>
                  <a:pt x="1" y="918"/>
                </a:cubicBezTo>
                <a:cubicBezTo>
                  <a:pt x="1" y="1413"/>
                  <a:pt x="397" y="1810"/>
                  <a:pt x="918" y="1810"/>
                </a:cubicBezTo>
                <a:cubicBezTo>
                  <a:pt x="1414" y="1810"/>
                  <a:pt x="1810" y="1413"/>
                  <a:pt x="1810" y="918"/>
                </a:cubicBezTo>
                <a:cubicBezTo>
                  <a:pt x="1810" y="422"/>
                  <a:pt x="1414" y="0"/>
                  <a:pt x="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73"/>
          <p:cNvSpPr/>
          <p:nvPr/>
        </p:nvSpPr>
        <p:spPr>
          <a:xfrm>
            <a:off x="4510819" y="1599810"/>
            <a:ext cx="106868" cy="115814"/>
          </a:xfrm>
          <a:custGeom>
            <a:avLst/>
            <a:gdLst/>
            <a:ahLst/>
            <a:cxnLst/>
            <a:rect l="l" t="t" r="r" b="b"/>
            <a:pathLst>
              <a:path w="3249" h="3521" extrusionOk="0">
                <a:moveTo>
                  <a:pt x="1612" y="0"/>
                </a:moveTo>
                <a:lnTo>
                  <a:pt x="1" y="942"/>
                </a:lnTo>
                <a:lnTo>
                  <a:pt x="1" y="967"/>
                </a:lnTo>
                <a:lnTo>
                  <a:pt x="1" y="2578"/>
                </a:lnTo>
                <a:lnTo>
                  <a:pt x="1612" y="3520"/>
                </a:lnTo>
                <a:lnTo>
                  <a:pt x="3248" y="2578"/>
                </a:lnTo>
                <a:lnTo>
                  <a:pt x="3248" y="942"/>
                </a:lnTo>
                <a:lnTo>
                  <a:pt x="16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1" name="Google Shape;3831;p73"/>
          <p:cNvSpPr/>
          <p:nvPr/>
        </p:nvSpPr>
        <p:spPr>
          <a:xfrm>
            <a:off x="4576864" y="1605500"/>
            <a:ext cx="56312" cy="88908"/>
          </a:xfrm>
          <a:custGeom>
            <a:avLst/>
            <a:gdLst/>
            <a:ahLst/>
            <a:cxnLst/>
            <a:rect l="l" t="t" r="r" b="b"/>
            <a:pathLst>
              <a:path w="1712" h="2703" extrusionOk="0">
                <a:moveTo>
                  <a:pt x="1637" y="150"/>
                </a:moveTo>
                <a:lnTo>
                  <a:pt x="1637" y="1662"/>
                </a:lnTo>
                <a:lnTo>
                  <a:pt x="100" y="2554"/>
                </a:lnTo>
                <a:lnTo>
                  <a:pt x="100" y="1017"/>
                </a:lnTo>
                <a:lnTo>
                  <a:pt x="1637" y="150"/>
                </a:lnTo>
                <a:close/>
                <a:moveTo>
                  <a:pt x="1711" y="1"/>
                </a:moveTo>
                <a:lnTo>
                  <a:pt x="1" y="968"/>
                </a:lnTo>
                <a:lnTo>
                  <a:pt x="1" y="2703"/>
                </a:lnTo>
                <a:lnTo>
                  <a:pt x="1711" y="1711"/>
                </a:lnTo>
                <a:lnTo>
                  <a:pt x="17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2" name="Google Shape;3832;p73"/>
          <p:cNvSpPr/>
          <p:nvPr/>
        </p:nvSpPr>
        <p:spPr>
          <a:xfrm>
            <a:off x="4523877" y="1605500"/>
            <a:ext cx="56312" cy="88908"/>
          </a:xfrm>
          <a:custGeom>
            <a:avLst/>
            <a:gdLst/>
            <a:ahLst/>
            <a:cxnLst/>
            <a:rect l="l" t="t" r="r" b="b"/>
            <a:pathLst>
              <a:path w="1712" h="2703" extrusionOk="0">
                <a:moveTo>
                  <a:pt x="75" y="150"/>
                </a:moveTo>
                <a:lnTo>
                  <a:pt x="1612" y="1017"/>
                </a:lnTo>
                <a:lnTo>
                  <a:pt x="1612" y="2554"/>
                </a:lnTo>
                <a:lnTo>
                  <a:pt x="75" y="1662"/>
                </a:lnTo>
                <a:lnTo>
                  <a:pt x="75" y="150"/>
                </a:lnTo>
                <a:close/>
                <a:moveTo>
                  <a:pt x="1" y="1"/>
                </a:moveTo>
                <a:lnTo>
                  <a:pt x="1" y="1711"/>
                </a:lnTo>
                <a:lnTo>
                  <a:pt x="1711" y="2703"/>
                </a:lnTo>
                <a:lnTo>
                  <a:pt x="1711" y="968"/>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3" name="Google Shape;3833;p73"/>
          <p:cNvSpPr/>
          <p:nvPr/>
        </p:nvSpPr>
        <p:spPr>
          <a:xfrm>
            <a:off x="4523877" y="1575339"/>
            <a:ext cx="109302" cy="64436"/>
          </a:xfrm>
          <a:custGeom>
            <a:avLst/>
            <a:gdLst/>
            <a:ahLst/>
            <a:cxnLst/>
            <a:rect l="l" t="t" r="r" b="b"/>
            <a:pathLst>
              <a:path w="3323" h="1959" extrusionOk="0">
                <a:moveTo>
                  <a:pt x="1661" y="75"/>
                </a:moveTo>
                <a:lnTo>
                  <a:pt x="3223" y="967"/>
                </a:lnTo>
                <a:lnTo>
                  <a:pt x="1661" y="1860"/>
                </a:lnTo>
                <a:lnTo>
                  <a:pt x="100" y="967"/>
                </a:lnTo>
                <a:lnTo>
                  <a:pt x="1661" y="75"/>
                </a:lnTo>
                <a:close/>
                <a:moveTo>
                  <a:pt x="1661" y="1"/>
                </a:moveTo>
                <a:lnTo>
                  <a:pt x="1" y="943"/>
                </a:lnTo>
                <a:lnTo>
                  <a:pt x="1" y="1017"/>
                </a:lnTo>
                <a:lnTo>
                  <a:pt x="1661" y="1959"/>
                </a:lnTo>
                <a:lnTo>
                  <a:pt x="3322" y="1017"/>
                </a:lnTo>
                <a:lnTo>
                  <a:pt x="3322" y="943"/>
                </a:lnTo>
                <a:lnTo>
                  <a:pt x="16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4" name="Google Shape;3834;p73"/>
          <p:cNvSpPr/>
          <p:nvPr/>
        </p:nvSpPr>
        <p:spPr>
          <a:xfrm>
            <a:off x="2435511" y="1615702"/>
            <a:ext cx="59568" cy="59568"/>
          </a:xfrm>
          <a:custGeom>
            <a:avLst/>
            <a:gdLst/>
            <a:ahLst/>
            <a:cxnLst/>
            <a:rect l="l" t="t" r="r" b="b"/>
            <a:pathLst>
              <a:path w="1811" h="1811" extrusionOk="0">
                <a:moveTo>
                  <a:pt x="918" y="100"/>
                </a:moveTo>
                <a:cubicBezTo>
                  <a:pt x="1340" y="100"/>
                  <a:pt x="1711" y="472"/>
                  <a:pt x="1711" y="893"/>
                </a:cubicBezTo>
                <a:cubicBezTo>
                  <a:pt x="1711" y="1339"/>
                  <a:pt x="1340" y="1686"/>
                  <a:pt x="918" y="1686"/>
                </a:cubicBezTo>
                <a:cubicBezTo>
                  <a:pt x="472" y="1686"/>
                  <a:pt x="125" y="1339"/>
                  <a:pt x="125" y="893"/>
                </a:cubicBezTo>
                <a:cubicBezTo>
                  <a:pt x="125" y="472"/>
                  <a:pt x="472" y="100"/>
                  <a:pt x="918" y="100"/>
                </a:cubicBezTo>
                <a:close/>
                <a:moveTo>
                  <a:pt x="918" y="1"/>
                </a:moveTo>
                <a:cubicBezTo>
                  <a:pt x="422" y="1"/>
                  <a:pt x="1" y="397"/>
                  <a:pt x="1" y="893"/>
                </a:cubicBezTo>
                <a:cubicBezTo>
                  <a:pt x="1" y="1389"/>
                  <a:pt x="422" y="1810"/>
                  <a:pt x="918" y="1810"/>
                </a:cubicBezTo>
                <a:cubicBezTo>
                  <a:pt x="1414" y="1810"/>
                  <a:pt x="1811" y="1389"/>
                  <a:pt x="1811" y="893"/>
                </a:cubicBezTo>
                <a:cubicBezTo>
                  <a:pt x="1811" y="397"/>
                  <a:pt x="1414" y="1"/>
                  <a:pt x="9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5" name="Google Shape;3835;p73"/>
          <p:cNvSpPr/>
          <p:nvPr/>
        </p:nvSpPr>
        <p:spPr>
          <a:xfrm>
            <a:off x="5233677" y="2110894"/>
            <a:ext cx="44076" cy="44865"/>
          </a:xfrm>
          <a:custGeom>
            <a:avLst/>
            <a:gdLst/>
            <a:ahLst/>
            <a:cxnLst/>
            <a:rect l="l" t="t" r="r" b="b"/>
            <a:pathLst>
              <a:path w="1340" h="1364" extrusionOk="0">
                <a:moveTo>
                  <a:pt x="670" y="100"/>
                </a:moveTo>
                <a:cubicBezTo>
                  <a:pt x="993" y="100"/>
                  <a:pt x="1240" y="347"/>
                  <a:pt x="1240" y="670"/>
                </a:cubicBezTo>
                <a:cubicBezTo>
                  <a:pt x="1240" y="992"/>
                  <a:pt x="993" y="1265"/>
                  <a:pt x="670" y="1265"/>
                </a:cubicBezTo>
                <a:cubicBezTo>
                  <a:pt x="348" y="1265"/>
                  <a:pt x="75" y="992"/>
                  <a:pt x="75" y="670"/>
                </a:cubicBezTo>
                <a:cubicBezTo>
                  <a:pt x="75" y="347"/>
                  <a:pt x="348" y="100"/>
                  <a:pt x="670" y="100"/>
                </a:cubicBezTo>
                <a:close/>
                <a:moveTo>
                  <a:pt x="670" y="0"/>
                </a:moveTo>
                <a:cubicBezTo>
                  <a:pt x="298" y="0"/>
                  <a:pt x="1" y="298"/>
                  <a:pt x="1" y="670"/>
                </a:cubicBezTo>
                <a:cubicBezTo>
                  <a:pt x="1" y="1042"/>
                  <a:pt x="298" y="1364"/>
                  <a:pt x="670" y="1364"/>
                </a:cubicBezTo>
                <a:cubicBezTo>
                  <a:pt x="1042" y="1364"/>
                  <a:pt x="1340" y="1042"/>
                  <a:pt x="1340" y="670"/>
                </a:cubicBezTo>
                <a:cubicBezTo>
                  <a:pt x="1340" y="298"/>
                  <a:pt x="1042" y="0"/>
                  <a:pt x="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6" name="Google Shape;3836;p73"/>
          <p:cNvSpPr/>
          <p:nvPr/>
        </p:nvSpPr>
        <p:spPr>
          <a:xfrm>
            <a:off x="1820356" y="3936184"/>
            <a:ext cx="44043" cy="44043"/>
          </a:xfrm>
          <a:custGeom>
            <a:avLst/>
            <a:gdLst/>
            <a:ahLst/>
            <a:cxnLst/>
            <a:rect l="l" t="t" r="r" b="b"/>
            <a:pathLst>
              <a:path w="1339" h="1339" extrusionOk="0">
                <a:moveTo>
                  <a:pt x="669" y="74"/>
                </a:moveTo>
                <a:cubicBezTo>
                  <a:pt x="992" y="74"/>
                  <a:pt x="1264" y="347"/>
                  <a:pt x="1264" y="669"/>
                </a:cubicBezTo>
                <a:cubicBezTo>
                  <a:pt x="1264" y="992"/>
                  <a:pt x="992" y="1264"/>
                  <a:pt x="669" y="1264"/>
                </a:cubicBezTo>
                <a:cubicBezTo>
                  <a:pt x="347" y="1264"/>
                  <a:pt x="74" y="992"/>
                  <a:pt x="74" y="669"/>
                </a:cubicBezTo>
                <a:cubicBezTo>
                  <a:pt x="74" y="347"/>
                  <a:pt x="347" y="74"/>
                  <a:pt x="669" y="74"/>
                </a:cubicBezTo>
                <a:close/>
                <a:moveTo>
                  <a:pt x="669" y="0"/>
                </a:moveTo>
                <a:cubicBezTo>
                  <a:pt x="298" y="0"/>
                  <a:pt x="0" y="298"/>
                  <a:pt x="0" y="669"/>
                </a:cubicBezTo>
                <a:cubicBezTo>
                  <a:pt x="0" y="1041"/>
                  <a:pt x="298" y="1339"/>
                  <a:pt x="669" y="1339"/>
                </a:cubicBezTo>
                <a:cubicBezTo>
                  <a:pt x="1041" y="1339"/>
                  <a:pt x="1339" y="1041"/>
                  <a:pt x="1339" y="669"/>
                </a:cubicBezTo>
                <a:cubicBezTo>
                  <a:pt x="1339" y="298"/>
                  <a:pt x="1041"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37" name="Google Shape;3837;p73"/>
          <p:cNvGrpSpPr/>
          <p:nvPr/>
        </p:nvGrpSpPr>
        <p:grpSpPr>
          <a:xfrm>
            <a:off x="7080300" y="1199271"/>
            <a:ext cx="2063700" cy="2780956"/>
            <a:chOff x="4802987" y="1077938"/>
            <a:chExt cx="3612186" cy="2998012"/>
          </a:xfrm>
        </p:grpSpPr>
        <p:sp>
          <p:nvSpPr>
            <p:cNvPr id="3838" name="Google Shape;3838;p73"/>
            <p:cNvSpPr/>
            <p:nvPr/>
          </p:nvSpPr>
          <p:spPr>
            <a:xfrm>
              <a:off x="5238425" y="3872600"/>
              <a:ext cx="2902439" cy="69376"/>
            </a:xfrm>
            <a:custGeom>
              <a:avLst/>
              <a:gdLst/>
              <a:ahLst/>
              <a:cxnLst/>
              <a:rect l="l" t="t" r="r" b="b"/>
              <a:pathLst>
                <a:path w="70546" h="5229" extrusionOk="0">
                  <a:moveTo>
                    <a:pt x="35268" y="1"/>
                  </a:moveTo>
                  <a:cubicBezTo>
                    <a:pt x="15791" y="1"/>
                    <a:pt x="0" y="1168"/>
                    <a:pt x="0" y="2615"/>
                  </a:cubicBezTo>
                  <a:cubicBezTo>
                    <a:pt x="0" y="4062"/>
                    <a:pt x="15791" y="5229"/>
                    <a:pt x="35268" y="5229"/>
                  </a:cubicBezTo>
                  <a:cubicBezTo>
                    <a:pt x="54754" y="5229"/>
                    <a:pt x="70545" y="4062"/>
                    <a:pt x="70545" y="2615"/>
                  </a:cubicBezTo>
                  <a:cubicBezTo>
                    <a:pt x="70545" y="1168"/>
                    <a:pt x="54754" y="1"/>
                    <a:pt x="35268" y="1"/>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9" name="Google Shape;3839;p73"/>
            <p:cNvSpPr/>
            <p:nvPr/>
          </p:nvSpPr>
          <p:spPr>
            <a:xfrm>
              <a:off x="6897200" y="4034850"/>
              <a:ext cx="1517974" cy="41100"/>
            </a:xfrm>
            <a:custGeom>
              <a:avLst/>
              <a:gdLst/>
              <a:ahLst/>
              <a:cxnLst/>
              <a:rect l="l" t="t" r="r" b="b"/>
              <a:pathLst>
                <a:path w="70546" h="5229" extrusionOk="0">
                  <a:moveTo>
                    <a:pt x="35268" y="1"/>
                  </a:moveTo>
                  <a:cubicBezTo>
                    <a:pt x="15791" y="1"/>
                    <a:pt x="0" y="1168"/>
                    <a:pt x="0" y="2615"/>
                  </a:cubicBezTo>
                  <a:cubicBezTo>
                    <a:pt x="0" y="4062"/>
                    <a:pt x="15791" y="5229"/>
                    <a:pt x="35268" y="5229"/>
                  </a:cubicBezTo>
                  <a:cubicBezTo>
                    <a:pt x="54754" y="5229"/>
                    <a:pt x="70545" y="4062"/>
                    <a:pt x="70545" y="2615"/>
                  </a:cubicBezTo>
                  <a:cubicBezTo>
                    <a:pt x="70545" y="1168"/>
                    <a:pt x="54754" y="1"/>
                    <a:pt x="35268" y="1"/>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0" name="Google Shape;3840;p73"/>
            <p:cNvSpPr/>
            <p:nvPr/>
          </p:nvSpPr>
          <p:spPr>
            <a:xfrm>
              <a:off x="4824575" y="3653550"/>
              <a:ext cx="3231712" cy="69376"/>
            </a:xfrm>
            <a:custGeom>
              <a:avLst/>
              <a:gdLst/>
              <a:ahLst/>
              <a:cxnLst/>
              <a:rect l="l" t="t" r="r" b="b"/>
              <a:pathLst>
                <a:path w="70546" h="5229" extrusionOk="0">
                  <a:moveTo>
                    <a:pt x="35268" y="1"/>
                  </a:moveTo>
                  <a:cubicBezTo>
                    <a:pt x="15791" y="1"/>
                    <a:pt x="0" y="1168"/>
                    <a:pt x="0" y="2615"/>
                  </a:cubicBezTo>
                  <a:cubicBezTo>
                    <a:pt x="0" y="4062"/>
                    <a:pt x="15791" y="5229"/>
                    <a:pt x="35268" y="5229"/>
                  </a:cubicBezTo>
                  <a:cubicBezTo>
                    <a:pt x="54754" y="5229"/>
                    <a:pt x="70545" y="4062"/>
                    <a:pt x="70545" y="2615"/>
                  </a:cubicBezTo>
                  <a:cubicBezTo>
                    <a:pt x="70545" y="1168"/>
                    <a:pt x="54754" y="1"/>
                    <a:pt x="35268" y="1"/>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1" name="Google Shape;3841;p73"/>
            <p:cNvSpPr/>
            <p:nvPr/>
          </p:nvSpPr>
          <p:spPr>
            <a:xfrm>
              <a:off x="4802987" y="1077938"/>
              <a:ext cx="1920698" cy="2599305"/>
            </a:xfrm>
            <a:custGeom>
              <a:avLst/>
              <a:gdLst/>
              <a:ahLst/>
              <a:cxnLst/>
              <a:rect l="l" t="t" r="r" b="b"/>
              <a:pathLst>
                <a:path w="64082" h="86723" extrusionOk="0">
                  <a:moveTo>
                    <a:pt x="4047" y="0"/>
                  </a:moveTo>
                  <a:cubicBezTo>
                    <a:pt x="1819" y="0"/>
                    <a:pt x="1" y="1799"/>
                    <a:pt x="1" y="4046"/>
                  </a:cubicBezTo>
                  <a:lnTo>
                    <a:pt x="1" y="82676"/>
                  </a:lnTo>
                  <a:cubicBezTo>
                    <a:pt x="1" y="84903"/>
                    <a:pt x="1819" y="86722"/>
                    <a:pt x="4047" y="86722"/>
                  </a:cubicBezTo>
                  <a:lnTo>
                    <a:pt x="60036" y="86722"/>
                  </a:lnTo>
                  <a:cubicBezTo>
                    <a:pt x="62284" y="86722"/>
                    <a:pt x="64082" y="84903"/>
                    <a:pt x="64082" y="82676"/>
                  </a:cubicBezTo>
                  <a:lnTo>
                    <a:pt x="64082" y="4046"/>
                  </a:lnTo>
                  <a:cubicBezTo>
                    <a:pt x="64082" y="1799"/>
                    <a:pt x="62284" y="0"/>
                    <a:pt x="600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2" name="Google Shape;3842;p73"/>
            <p:cNvSpPr/>
            <p:nvPr/>
          </p:nvSpPr>
          <p:spPr>
            <a:xfrm>
              <a:off x="4921200" y="1201036"/>
              <a:ext cx="1684904" cy="2316335"/>
            </a:xfrm>
            <a:custGeom>
              <a:avLst/>
              <a:gdLst/>
              <a:ahLst/>
              <a:cxnLst/>
              <a:rect l="l" t="t" r="r" b="b"/>
              <a:pathLst>
                <a:path w="56215" h="77282" extrusionOk="0">
                  <a:moveTo>
                    <a:pt x="777" y="1"/>
                  </a:moveTo>
                  <a:cubicBezTo>
                    <a:pt x="348" y="1"/>
                    <a:pt x="0" y="348"/>
                    <a:pt x="0" y="798"/>
                  </a:cubicBezTo>
                  <a:lnTo>
                    <a:pt x="0" y="76505"/>
                  </a:lnTo>
                  <a:cubicBezTo>
                    <a:pt x="0" y="76934"/>
                    <a:pt x="348" y="77282"/>
                    <a:pt x="777" y="77282"/>
                  </a:cubicBezTo>
                  <a:lnTo>
                    <a:pt x="55418" y="77282"/>
                  </a:lnTo>
                  <a:cubicBezTo>
                    <a:pt x="55847" y="77282"/>
                    <a:pt x="56215" y="76934"/>
                    <a:pt x="56215" y="76505"/>
                  </a:cubicBezTo>
                  <a:lnTo>
                    <a:pt x="56215" y="798"/>
                  </a:lnTo>
                  <a:cubicBezTo>
                    <a:pt x="56215" y="348"/>
                    <a:pt x="55847" y="1"/>
                    <a:pt x="554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3" name="Google Shape;3843;p73"/>
            <p:cNvSpPr/>
            <p:nvPr/>
          </p:nvSpPr>
          <p:spPr>
            <a:xfrm>
              <a:off x="5052272" y="1405000"/>
              <a:ext cx="1453396" cy="84552"/>
            </a:xfrm>
            <a:custGeom>
              <a:avLst/>
              <a:gdLst/>
              <a:ahLst/>
              <a:cxnLst/>
              <a:rect l="l" t="t" r="r" b="b"/>
              <a:pathLst>
                <a:path w="48491" h="2821" extrusionOk="0">
                  <a:moveTo>
                    <a:pt x="1410" y="0"/>
                  </a:moveTo>
                  <a:cubicBezTo>
                    <a:pt x="613" y="0"/>
                    <a:pt x="0" y="634"/>
                    <a:pt x="0" y="1410"/>
                  </a:cubicBezTo>
                  <a:cubicBezTo>
                    <a:pt x="0" y="2207"/>
                    <a:pt x="613" y="2820"/>
                    <a:pt x="1410" y="2820"/>
                  </a:cubicBezTo>
                  <a:lnTo>
                    <a:pt x="47080" y="2820"/>
                  </a:lnTo>
                  <a:cubicBezTo>
                    <a:pt x="47857" y="2820"/>
                    <a:pt x="48490" y="2207"/>
                    <a:pt x="48490" y="1410"/>
                  </a:cubicBezTo>
                  <a:cubicBezTo>
                    <a:pt x="48490" y="634"/>
                    <a:pt x="47857" y="0"/>
                    <a:pt x="47080" y="0"/>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4" name="Google Shape;3844;p73"/>
            <p:cNvSpPr/>
            <p:nvPr/>
          </p:nvSpPr>
          <p:spPr>
            <a:xfrm>
              <a:off x="5052272" y="1559330"/>
              <a:ext cx="1453396" cy="766816"/>
            </a:xfrm>
            <a:custGeom>
              <a:avLst/>
              <a:gdLst/>
              <a:ahLst/>
              <a:cxnLst/>
              <a:rect l="l" t="t" r="r" b="b"/>
              <a:pathLst>
                <a:path w="48491" h="25584" extrusionOk="0">
                  <a:moveTo>
                    <a:pt x="1860" y="1"/>
                  </a:moveTo>
                  <a:cubicBezTo>
                    <a:pt x="818" y="1"/>
                    <a:pt x="0" y="838"/>
                    <a:pt x="0" y="1860"/>
                  </a:cubicBezTo>
                  <a:lnTo>
                    <a:pt x="0" y="23704"/>
                  </a:lnTo>
                  <a:cubicBezTo>
                    <a:pt x="0" y="24746"/>
                    <a:pt x="818" y="25584"/>
                    <a:pt x="1860" y="25584"/>
                  </a:cubicBezTo>
                  <a:lnTo>
                    <a:pt x="18616" y="25584"/>
                  </a:lnTo>
                  <a:lnTo>
                    <a:pt x="19208" y="19025"/>
                  </a:lnTo>
                  <a:lnTo>
                    <a:pt x="45466" y="19025"/>
                  </a:lnTo>
                  <a:lnTo>
                    <a:pt x="46059" y="25584"/>
                  </a:lnTo>
                  <a:lnTo>
                    <a:pt x="46631" y="25584"/>
                  </a:lnTo>
                  <a:cubicBezTo>
                    <a:pt x="47653" y="25584"/>
                    <a:pt x="48490" y="24746"/>
                    <a:pt x="48490" y="23704"/>
                  </a:cubicBezTo>
                  <a:lnTo>
                    <a:pt x="48490" y="1860"/>
                  </a:lnTo>
                  <a:cubicBezTo>
                    <a:pt x="48490" y="838"/>
                    <a:pt x="47653" y="1"/>
                    <a:pt x="46631" y="1"/>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5" name="Google Shape;3845;p73"/>
            <p:cNvSpPr/>
            <p:nvPr/>
          </p:nvSpPr>
          <p:spPr>
            <a:xfrm>
              <a:off x="5151482" y="1635880"/>
              <a:ext cx="403040" cy="403040"/>
            </a:xfrm>
            <a:custGeom>
              <a:avLst/>
              <a:gdLst/>
              <a:ahLst/>
              <a:cxnLst/>
              <a:rect l="l" t="t" r="r" b="b"/>
              <a:pathLst>
                <a:path w="13447" h="13447" extrusionOk="0">
                  <a:moveTo>
                    <a:pt x="818" y="1"/>
                  </a:moveTo>
                  <a:cubicBezTo>
                    <a:pt x="368" y="1"/>
                    <a:pt x="1" y="369"/>
                    <a:pt x="1" y="839"/>
                  </a:cubicBezTo>
                  <a:lnTo>
                    <a:pt x="1" y="12629"/>
                  </a:lnTo>
                  <a:cubicBezTo>
                    <a:pt x="1" y="13078"/>
                    <a:pt x="368" y="13446"/>
                    <a:pt x="818" y="13446"/>
                  </a:cubicBezTo>
                  <a:lnTo>
                    <a:pt x="12629" y="13446"/>
                  </a:lnTo>
                  <a:cubicBezTo>
                    <a:pt x="13078" y="13446"/>
                    <a:pt x="13446" y="13078"/>
                    <a:pt x="13446" y="12629"/>
                  </a:cubicBezTo>
                  <a:lnTo>
                    <a:pt x="13446" y="839"/>
                  </a:lnTo>
                  <a:cubicBezTo>
                    <a:pt x="13446" y="369"/>
                    <a:pt x="13078" y="1"/>
                    <a:pt x="12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6" name="Google Shape;3846;p73"/>
            <p:cNvSpPr/>
            <p:nvPr/>
          </p:nvSpPr>
          <p:spPr>
            <a:xfrm>
              <a:off x="5594900" y="1635880"/>
              <a:ext cx="402441" cy="403040"/>
            </a:xfrm>
            <a:custGeom>
              <a:avLst/>
              <a:gdLst/>
              <a:ahLst/>
              <a:cxnLst/>
              <a:rect l="l" t="t" r="r" b="b"/>
              <a:pathLst>
                <a:path w="13427" h="13447" extrusionOk="0">
                  <a:moveTo>
                    <a:pt x="818" y="1"/>
                  </a:moveTo>
                  <a:cubicBezTo>
                    <a:pt x="369" y="1"/>
                    <a:pt x="1" y="369"/>
                    <a:pt x="1" y="839"/>
                  </a:cubicBezTo>
                  <a:lnTo>
                    <a:pt x="1" y="12629"/>
                  </a:lnTo>
                  <a:cubicBezTo>
                    <a:pt x="1" y="13078"/>
                    <a:pt x="369" y="13446"/>
                    <a:pt x="818" y="13446"/>
                  </a:cubicBezTo>
                  <a:lnTo>
                    <a:pt x="12609" y="13446"/>
                  </a:lnTo>
                  <a:cubicBezTo>
                    <a:pt x="13058" y="13446"/>
                    <a:pt x="13426" y="13078"/>
                    <a:pt x="13426" y="12629"/>
                  </a:cubicBezTo>
                  <a:lnTo>
                    <a:pt x="13426" y="839"/>
                  </a:lnTo>
                  <a:cubicBezTo>
                    <a:pt x="13426" y="369"/>
                    <a:pt x="13058" y="1"/>
                    <a:pt x="126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7" name="Google Shape;3847;p73"/>
            <p:cNvSpPr/>
            <p:nvPr/>
          </p:nvSpPr>
          <p:spPr>
            <a:xfrm>
              <a:off x="6037718" y="1635880"/>
              <a:ext cx="403040" cy="403040"/>
            </a:xfrm>
            <a:custGeom>
              <a:avLst/>
              <a:gdLst/>
              <a:ahLst/>
              <a:cxnLst/>
              <a:rect l="l" t="t" r="r" b="b"/>
              <a:pathLst>
                <a:path w="13447" h="13447" extrusionOk="0">
                  <a:moveTo>
                    <a:pt x="818" y="1"/>
                  </a:moveTo>
                  <a:cubicBezTo>
                    <a:pt x="369" y="1"/>
                    <a:pt x="1" y="369"/>
                    <a:pt x="1" y="839"/>
                  </a:cubicBezTo>
                  <a:lnTo>
                    <a:pt x="1" y="12629"/>
                  </a:lnTo>
                  <a:cubicBezTo>
                    <a:pt x="1" y="13078"/>
                    <a:pt x="369" y="13446"/>
                    <a:pt x="818" y="13446"/>
                  </a:cubicBezTo>
                  <a:lnTo>
                    <a:pt x="12629" y="13446"/>
                  </a:lnTo>
                  <a:cubicBezTo>
                    <a:pt x="13079" y="13446"/>
                    <a:pt x="13446" y="13078"/>
                    <a:pt x="13446" y="12629"/>
                  </a:cubicBezTo>
                  <a:lnTo>
                    <a:pt x="13446" y="839"/>
                  </a:lnTo>
                  <a:cubicBezTo>
                    <a:pt x="13446" y="369"/>
                    <a:pt x="13079" y="1"/>
                    <a:pt x="12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8" name="Google Shape;3848;p73"/>
            <p:cNvSpPr/>
            <p:nvPr/>
          </p:nvSpPr>
          <p:spPr>
            <a:xfrm>
              <a:off x="5052272" y="2365956"/>
              <a:ext cx="1453396" cy="85152"/>
            </a:xfrm>
            <a:custGeom>
              <a:avLst/>
              <a:gdLst/>
              <a:ahLst/>
              <a:cxnLst/>
              <a:rect l="l" t="t" r="r" b="b"/>
              <a:pathLst>
                <a:path w="48491" h="2841" extrusionOk="0">
                  <a:moveTo>
                    <a:pt x="1410" y="0"/>
                  </a:moveTo>
                  <a:cubicBezTo>
                    <a:pt x="613" y="0"/>
                    <a:pt x="0" y="633"/>
                    <a:pt x="0" y="1430"/>
                  </a:cubicBezTo>
                  <a:cubicBezTo>
                    <a:pt x="0" y="2207"/>
                    <a:pt x="613" y="2840"/>
                    <a:pt x="1410" y="2840"/>
                  </a:cubicBezTo>
                  <a:lnTo>
                    <a:pt x="18248" y="2840"/>
                  </a:lnTo>
                  <a:lnTo>
                    <a:pt x="18493" y="0"/>
                  </a:lnTo>
                  <a:close/>
                  <a:moveTo>
                    <a:pt x="46181" y="0"/>
                  </a:moveTo>
                  <a:lnTo>
                    <a:pt x="46427" y="2840"/>
                  </a:lnTo>
                  <a:lnTo>
                    <a:pt x="47080" y="2840"/>
                  </a:lnTo>
                  <a:cubicBezTo>
                    <a:pt x="47857" y="2840"/>
                    <a:pt x="48490" y="2207"/>
                    <a:pt x="48490" y="1430"/>
                  </a:cubicBezTo>
                  <a:cubicBezTo>
                    <a:pt x="48490" y="633"/>
                    <a:pt x="47857" y="0"/>
                    <a:pt x="47080" y="0"/>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9" name="Google Shape;3849;p73"/>
            <p:cNvSpPr/>
            <p:nvPr/>
          </p:nvSpPr>
          <p:spPr>
            <a:xfrm>
              <a:off x="5052272" y="2520285"/>
              <a:ext cx="540224" cy="766816"/>
            </a:xfrm>
            <a:custGeom>
              <a:avLst/>
              <a:gdLst/>
              <a:ahLst/>
              <a:cxnLst/>
              <a:rect l="l" t="t" r="r" b="b"/>
              <a:pathLst>
                <a:path w="18024" h="25584" extrusionOk="0">
                  <a:moveTo>
                    <a:pt x="1860" y="0"/>
                  </a:moveTo>
                  <a:cubicBezTo>
                    <a:pt x="818" y="0"/>
                    <a:pt x="0" y="838"/>
                    <a:pt x="0" y="1880"/>
                  </a:cubicBezTo>
                  <a:lnTo>
                    <a:pt x="0" y="23724"/>
                  </a:lnTo>
                  <a:cubicBezTo>
                    <a:pt x="0" y="24746"/>
                    <a:pt x="818" y="25584"/>
                    <a:pt x="1860" y="25584"/>
                  </a:cubicBezTo>
                  <a:lnTo>
                    <a:pt x="7622" y="25584"/>
                  </a:lnTo>
                  <a:lnTo>
                    <a:pt x="5885" y="18902"/>
                  </a:lnTo>
                  <a:lnTo>
                    <a:pt x="5129" y="16021"/>
                  </a:lnTo>
                  <a:lnTo>
                    <a:pt x="4128" y="16021"/>
                  </a:lnTo>
                  <a:cubicBezTo>
                    <a:pt x="3678" y="16021"/>
                    <a:pt x="3311" y="15653"/>
                    <a:pt x="3311" y="15183"/>
                  </a:cubicBezTo>
                  <a:lnTo>
                    <a:pt x="3311" y="3392"/>
                  </a:lnTo>
                  <a:cubicBezTo>
                    <a:pt x="3311" y="2943"/>
                    <a:pt x="3678" y="2575"/>
                    <a:pt x="4128" y="2575"/>
                  </a:cubicBezTo>
                  <a:lnTo>
                    <a:pt x="15939" y="2575"/>
                  </a:lnTo>
                  <a:cubicBezTo>
                    <a:pt x="16388" y="2575"/>
                    <a:pt x="16756" y="2943"/>
                    <a:pt x="16756" y="3392"/>
                  </a:cubicBezTo>
                  <a:lnTo>
                    <a:pt x="16756" y="12118"/>
                  </a:lnTo>
                  <a:lnTo>
                    <a:pt x="16920" y="12118"/>
                  </a:lnTo>
                  <a:lnTo>
                    <a:pt x="18023" y="0"/>
                  </a:ln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0" name="Google Shape;3850;p73"/>
            <p:cNvSpPr/>
            <p:nvPr/>
          </p:nvSpPr>
          <p:spPr>
            <a:xfrm>
              <a:off x="5151482" y="2597465"/>
              <a:ext cx="403040" cy="403010"/>
            </a:xfrm>
            <a:custGeom>
              <a:avLst/>
              <a:gdLst/>
              <a:ahLst/>
              <a:cxnLst/>
              <a:rect l="l" t="t" r="r" b="b"/>
              <a:pathLst>
                <a:path w="13447" h="13446" extrusionOk="0">
                  <a:moveTo>
                    <a:pt x="818" y="0"/>
                  </a:moveTo>
                  <a:cubicBezTo>
                    <a:pt x="368" y="0"/>
                    <a:pt x="1" y="368"/>
                    <a:pt x="1" y="817"/>
                  </a:cubicBezTo>
                  <a:lnTo>
                    <a:pt x="1" y="12608"/>
                  </a:lnTo>
                  <a:cubicBezTo>
                    <a:pt x="1" y="13078"/>
                    <a:pt x="368" y="13446"/>
                    <a:pt x="818" y="13446"/>
                  </a:cubicBezTo>
                  <a:lnTo>
                    <a:pt x="12629" y="13446"/>
                  </a:lnTo>
                  <a:cubicBezTo>
                    <a:pt x="13078" y="13446"/>
                    <a:pt x="13446" y="13078"/>
                    <a:pt x="13446" y="12608"/>
                  </a:cubicBezTo>
                  <a:lnTo>
                    <a:pt x="13446" y="817"/>
                  </a:lnTo>
                  <a:cubicBezTo>
                    <a:pt x="13446" y="368"/>
                    <a:pt x="13078" y="0"/>
                    <a:pt x="126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1" name="Google Shape;3851;p73"/>
            <p:cNvSpPr/>
            <p:nvPr/>
          </p:nvSpPr>
          <p:spPr>
            <a:xfrm>
              <a:off x="5594900" y="2597465"/>
              <a:ext cx="402441" cy="403010"/>
            </a:xfrm>
            <a:custGeom>
              <a:avLst/>
              <a:gdLst/>
              <a:ahLst/>
              <a:cxnLst/>
              <a:rect l="l" t="t" r="r" b="b"/>
              <a:pathLst>
                <a:path w="13427" h="13446" extrusionOk="0">
                  <a:moveTo>
                    <a:pt x="818" y="0"/>
                  </a:moveTo>
                  <a:cubicBezTo>
                    <a:pt x="369" y="0"/>
                    <a:pt x="1" y="368"/>
                    <a:pt x="1" y="817"/>
                  </a:cubicBezTo>
                  <a:lnTo>
                    <a:pt x="1" y="12608"/>
                  </a:lnTo>
                  <a:cubicBezTo>
                    <a:pt x="1" y="13078"/>
                    <a:pt x="369" y="13446"/>
                    <a:pt x="818" y="13446"/>
                  </a:cubicBezTo>
                  <a:lnTo>
                    <a:pt x="12609" y="13446"/>
                  </a:lnTo>
                  <a:cubicBezTo>
                    <a:pt x="13058" y="13446"/>
                    <a:pt x="13426" y="13078"/>
                    <a:pt x="13426" y="12608"/>
                  </a:cubicBezTo>
                  <a:lnTo>
                    <a:pt x="13426" y="817"/>
                  </a:lnTo>
                  <a:cubicBezTo>
                    <a:pt x="13426" y="368"/>
                    <a:pt x="13058" y="0"/>
                    <a:pt x="126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2" name="Google Shape;3852;p73"/>
            <p:cNvSpPr/>
            <p:nvPr/>
          </p:nvSpPr>
          <p:spPr>
            <a:xfrm>
              <a:off x="6037718" y="2597465"/>
              <a:ext cx="403040" cy="403010"/>
            </a:xfrm>
            <a:custGeom>
              <a:avLst/>
              <a:gdLst/>
              <a:ahLst/>
              <a:cxnLst/>
              <a:rect l="l" t="t" r="r" b="b"/>
              <a:pathLst>
                <a:path w="13447" h="13446" extrusionOk="0">
                  <a:moveTo>
                    <a:pt x="818" y="0"/>
                  </a:moveTo>
                  <a:cubicBezTo>
                    <a:pt x="369" y="0"/>
                    <a:pt x="1" y="368"/>
                    <a:pt x="1" y="817"/>
                  </a:cubicBezTo>
                  <a:lnTo>
                    <a:pt x="1" y="12608"/>
                  </a:lnTo>
                  <a:cubicBezTo>
                    <a:pt x="1" y="13078"/>
                    <a:pt x="369" y="13446"/>
                    <a:pt x="818" y="13446"/>
                  </a:cubicBezTo>
                  <a:lnTo>
                    <a:pt x="12629" y="13446"/>
                  </a:lnTo>
                  <a:cubicBezTo>
                    <a:pt x="13079" y="13446"/>
                    <a:pt x="13446" y="13078"/>
                    <a:pt x="13446" y="12608"/>
                  </a:cubicBezTo>
                  <a:lnTo>
                    <a:pt x="13446" y="817"/>
                  </a:lnTo>
                  <a:cubicBezTo>
                    <a:pt x="13446" y="368"/>
                    <a:pt x="13079" y="0"/>
                    <a:pt x="126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3" name="Google Shape;3853;p73"/>
            <p:cNvSpPr/>
            <p:nvPr/>
          </p:nvSpPr>
          <p:spPr>
            <a:xfrm>
              <a:off x="6856606" y="2074411"/>
              <a:ext cx="511421" cy="510821"/>
            </a:xfrm>
            <a:custGeom>
              <a:avLst/>
              <a:gdLst/>
              <a:ahLst/>
              <a:cxnLst/>
              <a:rect l="l" t="t" r="r" b="b"/>
              <a:pathLst>
                <a:path w="17063" h="17043" extrusionOk="0">
                  <a:moveTo>
                    <a:pt x="8542" y="0"/>
                  </a:moveTo>
                  <a:cubicBezTo>
                    <a:pt x="3821" y="0"/>
                    <a:pt x="0" y="3801"/>
                    <a:pt x="0" y="8521"/>
                  </a:cubicBezTo>
                  <a:cubicBezTo>
                    <a:pt x="0" y="13221"/>
                    <a:pt x="3821" y="17042"/>
                    <a:pt x="8542" y="17042"/>
                  </a:cubicBezTo>
                  <a:cubicBezTo>
                    <a:pt x="13241" y="17042"/>
                    <a:pt x="17063" y="13221"/>
                    <a:pt x="17063" y="8521"/>
                  </a:cubicBezTo>
                  <a:cubicBezTo>
                    <a:pt x="17063" y="3801"/>
                    <a:pt x="13241" y="0"/>
                    <a:pt x="8542" y="0"/>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4" name="Google Shape;3854;p73"/>
            <p:cNvSpPr/>
            <p:nvPr/>
          </p:nvSpPr>
          <p:spPr>
            <a:xfrm>
              <a:off x="6862721" y="2044408"/>
              <a:ext cx="510821" cy="511421"/>
            </a:xfrm>
            <a:custGeom>
              <a:avLst/>
              <a:gdLst/>
              <a:ahLst/>
              <a:cxnLst/>
              <a:rect l="l" t="t" r="r" b="b"/>
              <a:pathLst>
                <a:path w="17043" h="17063" extrusionOk="0">
                  <a:moveTo>
                    <a:pt x="8521" y="0"/>
                  </a:moveTo>
                  <a:cubicBezTo>
                    <a:pt x="3822" y="0"/>
                    <a:pt x="0" y="3821"/>
                    <a:pt x="0" y="8542"/>
                  </a:cubicBezTo>
                  <a:cubicBezTo>
                    <a:pt x="0" y="13241"/>
                    <a:pt x="3822" y="17063"/>
                    <a:pt x="8521" y="17063"/>
                  </a:cubicBezTo>
                  <a:cubicBezTo>
                    <a:pt x="13221" y="17063"/>
                    <a:pt x="17042" y="13241"/>
                    <a:pt x="17042" y="8542"/>
                  </a:cubicBezTo>
                  <a:cubicBezTo>
                    <a:pt x="17042" y="3821"/>
                    <a:pt x="13221" y="0"/>
                    <a:pt x="8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5" name="Google Shape;3855;p73"/>
            <p:cNvSpPr/>
            <p:nvPr/>
          </p:nvSpPr>
          <p:spPr>
            <a:xfrm>
              <a:off x="6944786" y="2193852"/>
              <a:ext cx="275028" cy="225393"/>
            </a:xfrm>
            <a:custGeom>
              <a:avLst/>
              <a:gdLst/>
              <a:ahLst/>
              <a:cxnLst/>
              <a:rect l="l" t="t" r="r" b="b"/>
              <a:pathLst>
                <a:path w="9176" h="7520" extrusionOk="0">
                  <a:moveTo>
                    <a:pt x="8174" y="2554"/>
                  </a:moveTo>
                  <a:cubicBezTo>
                    <a:pt x="8440" y="2554"/>
                    <a:pt x="8624" y="2759"/>
                    <a:pt x="8583" y="3024"/>
                  </a:cubicBezTo>
                  <a:cubicBezTo>
                    <a:pt x="8501" y="3556"/>
                    <a:pt x="8419" y="4066"/>
                    <a:pt x="8358" y="4577"/>
                  </a:cubicBezTo>
                  <a:cubicBezTo>
                    <a:pt x="8317" y="4822"/>
                    <a:pt x="8276" y="5068"/>
                    <a:pt x="8236" y="5333"/>
                  </a:cubicBezTo>
                  <a:cubicBezTo>
                    <a:pt x="8236" y="5374"/>
                    <a:pt x="8215" y="5395"/>
                    <a:pt x="8174" y="5395"/>
                  </a:cubicBezTo>
                  <a:cubicBezTo>
                    <a:pt x="7520" y="5374"/>
                    <a:pt x="6887" y="5374"/>
                    <a:pt x="6253" y="5374"/>
                  </a:cubicBezTo>
                  <a:lnTo>
                    <a:pt x="3413" y="5374"/>
                  </a:lnTo>
                  <a:cubicBezTo>
                    <a:pt x="3270" y="4455"/>
                    <a:pt x="3127" y="3515"/>
                    <a:pt x="2984" y="2554"/>
                  </a:cubicBezTo>
                  <a:close/>
                  <a:moveTo>
                    <a:pt x="8133" y="5946"/>
                  </a:moveTo>
                  <a:cubicBezTo>
                    <a:pt x="8113" y="6069"/>
                    <a:pt x="8113" y="6192"/>
                    <a:pt x="8092" y="6314"/>
                  </a:cubicBezTo>
                  <a:cubicBezTo>
                    <a:pt x="8072" y="6416"/>
                    <a:pt x="8052" y="6518"/>
                    <a:pt x="7990" y="6600"/>
                  </a:cubicBezTo>
                  <a:cubicBezTo>
                    <a:pt x="7868" y="6845"/>
                    <a:pt x="7663" y="6968"/>
                    <a:pt x="7398" y="6968"/>
                  </a:cubicBezTo>
                  <a:lnTo>
                    <a:pt x="4271" y="6968"/>
                  </a:lnTo>
                  <a:cubicBezTo>
                    <a:pt x="3883" y="6968"/>
                    <a:pt x="3617" y="6743"/>
                    <a:pt x="3556" y="6375"/>
                  </a:cubicBezTo>
                  <a:cubicBezTo>
                    <a:pt x="3536" y="6232"/>
                    <a:pt x="3515" y="6089"/>
                    <a:pt x="3495" y="5946"/>
                  </a:cubicBezTo>
                  <a:close/>
                  <a:moveTo>
                    <a:pt x="287" y="0"/>
                  </a:moveTo>
                  <a:cubicBezTo>
                    <a:pt x="123" y="0"/>
                    <a:pt x="1" y="123"/>
                    <a:pt x="1" y="286"/>
                  </a:cubicBezTo>
                  <a:cubicBezTo>
                    <a:pt x="1" y="450"/>
                    <a:pt x="123" y="572"/>
                    <a:pt x="307" y="572"/>
                  </a:cubicBezTo>
                  <a:lnTo>
                    <a:pt x="1574" y="572"/>
                  </a:lnTo>
                  <a:cubicBezTo>
                    <a:pt x="1901" y="572"/>
                    <a:pt x="2126" y="777"/>
                    <a:pt x="2167" y="1083"/>
                  </a:cubicBezTo>
                  <a:cubicBezTo>
                    <a:pt x="2228" y="1492"/>
                    <a:pt x="2310" y="1900"/>
                    <a:pt x="2371" y="2309"/>
                  </a:cubicBezTo>
                  <a:cubicBezTo>
                    <a:pt x="2432" y="2697"/>
                    <a:pt x="2494" y="3065"/>
                    <a:pt x="2534" y="3453"/>
                  </a:cubicBezTo>
                  <a:cubicBezTo>
                    <a:pt x="2616" y="3944"/>
                    <a:pt x="2698" y="4434"/>
                    <a:pt x="2759" y="4925"/>
                  </a:cubicBezTo>
                  <a:cubicBezTo>
                    <a:pt x="2841" y="5435"/>
                    <a:pt x="2923" y="5946"/>
                    <a:pt x="3004" y="6457"/>
                  </a:cubicBezTo>
                  <a:cubicBezTo>
                    <a:pt x="3086" y="7070"/>
                    <a:pt x="3617" y="7520"/>
                    <a:pt x="4210" y="7520"/>
                  </a:cubicBezTo>
                  <a:lnTo>
                    <a:pt x="7418" y="7520"/>
                  </a:lnTo>
                  <a:cubicBezTo>
                    <a:pt x="7929" y="7520"/>
                    <a:pt x="8419" y="7193"/>
                    <a:pt x="8583" y="6702"/>
                  </a:cubicBezTo>
                  <a:cubicBezTo>
                    <a:pt x="8624" y="6539"/>
                    <a:pt x="8644" y="6375"/>
                    <a:pt x="8665" y="6212"/>
                  </a:cubicBezTo>
                  <a:cubicBezTo>
                    <a:pt x="8746" y="5722"/>
                    <a:pt x="8828" y="5231"/>
                    <a:pt x="8889" y="4741"/>
                  </a:cubicBezTo>
                  <a:cubicBezTo>
                    <a:pt x="8971" y="4250"/>
                    <a:pt x="9053" y="3739"/>
                    <a:pt x="9135" y="3249"/>
                  </a:cubicBezTo>
                  <a:cubicBezTo>
                    <a:pt x="9155" y="3106"/>
                    <a:pt x="9176" y="2943"/>
                    <a:pt x="9155" y="2800"/>
                  </a:cubicBezTo>
                  <a:cubicBezTo>
                    <a:pt x="9053" y="2330"/>
                    <a:pt x="8665" y="2003"/>
                    <a:pt x="8174" y="2003"/>
                  </a:cubicBezTo>
                  <a:lnTo>
                    <a:pt x="2902" y="2003"/>
                  </a:lnTo>
                  <a:lnTo>
                    <a:pt x="2882" y="1962"/>
                  </a:lnTo>
                  <a:cubicBezTo>
                    <a:pt x="2841" y="1635"/>
                    <a:pt x="2780" y="1287"/>
                    <a:pt x="2739" y="960"/>
                  </a:cubicBezTo>
                  <a:cubicBezTo>
                    <a:pt x="2657" y="429"/>
                    <a:pt x="2187" y="21"/>
                    <a:pt x="16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6" name="Google Shape;3856;p73"/>
            <p:cNvSpPr/>
            <p:nvPr/>
          </p:nvSpPr>
          <p:spPr>
            <a:xfrm>
              <a:off x="7074629" y="2125844"/>
              <a:ext cx="85152" cy="112667"/>
            </a:xfrm>
            <a:custGeom>
              <a:avLst/>
              <a:gdLst/>
              <a:ahLst/>
              <a:cxnLst/>
              <a:rect l="l" t="t" r="r" b="b"/>
              <a:pathLst>
                <a:path w="2841" h="3759" extrusionOk="0">
                  <a:moveTo>
                    <a:pt x="1406" y="1"/>
                  </a:moveTo>
                  <a:cubicBezTo>
                    <a:pt x="1311" y="1"/>
                    <a:pt x="1222" y="75"/>
                    <a:pt x="1206" y="185"/>
                  </a:cubicBezTo>
                  <a:lnTo>
                    <a:pt x="1206" y="267"/>
                  </a:lnTo>
                  <a:lnTo>
                    <a:pt x="1206" y="2943"/>
                  </a:lnTo>
                  <a:lnTo>
                    <a:pt x="1206" y="3025"/>
                  </a:lnTo>
                  <a:lnTo>
                    <a:pt x="1145" y="2964"/>
                  </a:lnTo>
                  <a:cubicBezTo>
                    <a:pt x="900" y="2719"/>
                    <a:pt x="634" y="2453"/>
                    <a:pt x="389" y="2208"/>
                  </a:cubicBezTo>
                  <a:cubicBezTo>
                    <a:pt x="341" y="2159"/>
                    <a:pt x="283" y="2136"/>
                    <a:pt x="226" y="2136"/>
                  </a:cubicBezTo>
                  <a:cubicBezTo>
                    <a:pt x="140" y="2136"/>
                    <a:pt x="58" y="2191"/>
                    <a:pt x="21" y="2290"/>
                  </a:cubicBezTo>
                  <a:cubicBezTo>
                    <a:pt x="1" y="2371"/>
                    <a:pt x="21" y="2453"/>
                    <a:pt x="82" y="2514"/>
                  </a:cubicBezTo>
                  <a:cubicBezTo>
                    <a:pt x="225" y="2657"/>
                    <a:pt x="368" y="2800"/>
                    <a:pt x="511" y="2943"/>
                  </a:cubicBezTo>
                  <a:cubicBezTo>
                    <a:pt x="757" y="3189"/>
                    <a:pt x="1002" y="3434"/>
                    <a:pt x="1247" y="3679"/>
                  </a:cubicBezTo>
                  <a:cubicBezTo>
                    <a:pt x="1301" y="3733"/>
                    <a:pt x="1361" y="3758"/>
                    <a:pt x="1420" y="3758"/>
                  </a:cubicBezTo>
                  <a:cubicBezTo>
                    <a:pt x="1473" y="3758"/>
                    <a:pt x="1526" y="3738"/>
                    <a:pt x="1574" y="3699"/>
                  </a:cubicBezTo>
                  <a:cubicBezTo>
                    <a:pt x="1962" y="3291"/>
                    <a:pt x="2371" y="2903"/>
                    <a:pt x="2759" y="2514"/>
                  </a:cubicBezTo>
                  <a:cubicBezTo>
                    <a:pt x="2841" y="2412"/>
                    <a:pt x="2841" y="2290"/>
                    <a:pt x="2759" y="2208"/>
                  </a:cubicBezTo>
                  <a:cubicBezTo>
                    <a:pt x="2718" y="2167"/>
                    <a:pt x="2662" y="2146"/>
                    <a:pt x="2606" y="2146"/>
                  </a:cubicBezTo>
                  <a:cubicBezTo>
                    <a:pt x="2550" y="2146"/>
                    <a:pt x="2494" y="2167"/>
                    <a:pt x="2453" y="2208"/>
                  </a:cubicBezTo>
                  <a:cubicBezTo>
                    <a:pt x="2208" y="2453"/>
                    <a:pt x="1942" y="2719"/>
                    <a:pt x="1676" y="2984"/>
                  </a:cubicBezTo>
                  <a:lnTo>
                    <a:pt x="1656" y="3025"/>
                  </a:lnTo>
                  <a:lnTo>
                    <a:pt x="1635" y="3025"/>
                  </a:lnTo>
                  <a:lnTo>
                    <a:pt x="1635" y="2964"/>
                  </a:lnTo>
                  <a:cubicBezTo>
                    <a:pt x="1635" y="2044"/>
                    <a:pt x="1635" y="1145"/>
                    <a:pt x="1635" y="246"/>
                  </a:cubicBezTo>
                  <a:cubicBezTo>
                    <a:pt x="1635" y="144"/>
                    <a:pt x="1594" y="62"/>
                    <a:pt x="1492" y="21"/>
                  </a:cubicBezTo>
                  <a:cubicBezTo>
                    <a:pt x="1464" y="7"/>
                    <a:pt x="1435" y="1"/>
                    <a:pt x="14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7" name="Google Shape;3857;p73"/>
            <p:cNvSpPr/>
            <p:nvPr/>
          </p:nvSpPr>
          <p:spPr>
            <a:xfrm>
              <a:off x="7050740" y="2433304"/>
              <a:ext cx="41692" cy="41092"/>
            </a:xfrm>
            <a:custGeom>
              <a:avLst/>
              <a:gdLst/>
              <a:ahLst/>
              <a:cxnLst/>
              <a:rect l="l" t="t" r="r" b="b"/>
              <a:pathLst>
                <a:path w="1391" h="1371" extrusionOk="0">
                  <a:moveTo>
                    <a:pt x="716" y="1"/>
                  </a:moveTo>
                  <a:cubicBezTo>
                    <a:pt x="328" y="1"/>
                    <a:pt x="21" y="287"/>
                    <a:pt x="1" y="675"/>
                  </a:cubicBezTo>
                  <a:cubicBezTo>
                    <a:pt x="1" y="1063"/>
                    <a:pt x="307" y="1370"/>
                    <a:pt x="695" y="1370"/>
                  </a:cubicBezTo>
                  <a:cubicBezTo>
                    <a:pt x="707" y="1370"/>
                    <a:pt x="719" y="1371"/>
                    <a:pt x="730" y="1371"/>
                  </a:cubicBezTo>
                  <a:cubicBezTo>
                    <a:pt x="1084" y="1371"/>
                    <a:pt x="1390" y="1071"/>
                    <a:pt x="1390" y="695"/>
                  </a:cubicBezTo>
                  <a:cubicBezTo>
                    <a:pt x="1390" y="328"/>
                    <a:pt x="1084" y="1"/>
                    <a:pt x="7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8" name="Google Shape;3858;p73"/>
            <p:cNvSpPr/>
            <p:nvPr/>
          </p:nvSpPr>
          <p:spPr>
            <a:xfrm>
              <a:off x="7141378" y="2433304"/>
              <a:ext cx="41092" cy="41062"/>
            </a:xfrm>
            <a:custGeom>
              <a:avLst/>
              <a:gdLst/>
              <a:ahLst/>
              <a:cxnLst/>
              <a:rect l="l" t="t" r="r" b="b"/>
              <a:pathLst>
                <a:path w="1371" h="1370" extrusionOk="0">
                  <a:moveTo>
                    <a:pt x="696" y="1"/>
                  </a:moveTo>
                  <a:cubicBezTo>
                    <a:pt x="307" y="1"/>
                    <a:pt x="1" y="307"/>
                    <a:pt x="1" y="695"/>
                  </a:cubicBezTo>
                  <a:cubicBezTo>
                    <a:pt x="1" y="1063"/>
                    <a:pt x="307" y="1370"/>
                    <a:pt x="675" y="1370"/>
                  </a:cubicBezTo>
                  <a:cubicBezTo>
                    <a:pt x="1064" y="1370"/>
                    <a:pt x="1370" y="1063"/>
                    <a:pt x="1370" y="695"/>
                  </a:cubicBezTo>
                  <a:cubicBezTo>
                    <a:pt x="1370" y="307"/>
                    <a:pt x="1064" y="1"/>
                    <a:pt x="6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9" name="Google Shape;3859;p73"/>
            <p:cNvSpPr/>
            <p:nvPr/>
          </p:nvSpPr>
          <p:spPr>
            <a:xfrm>
              <a:off x="5808037" y="1965400"/>
              <a:ext cx="315461" cy="253567"/>
            </a:xfrm>
            <a:custGeom>
              <a:avLst/>
              <a:gdLst/>
              <a:ahLst/>
              <a:cxnLst/>
              <a:rect l="l" t="t" r="r" b="b"/>
              <a:pathLst>
                <a:path w="10525" h="8460" extrusionOk="0">
                  <a:moveTo>
                    <a:pt x="5253" y="0"/>
                  </a:moveTo>
                  <a:cubicBezTo>
                    <a:pt x="2351" y="0"/>
                    <a:pt x="1" y="2350"/>
                    <a:pt x="1" y="5252"/>
                  </a:cubicBezTo>
                  <a:lnTo>
                    <a:pt x="1" y="8460"/>
                  </a:lnTo>
                  <a:lnTo>
                    <a:pt x="491" y="8460"/>
                  </a:lnTo>
                  <a:lnTo>
                    <a:pt x="491" y="5252"/>
                  </a:lnTo>
                  <a:cubicBezTo>
                    <a:pt x="491" y="2616"/>
                    <a:pt x="2637" y="491"/>
                    <a:pt x="5253" y="491"/>
                  </a:cubicBezTo>
                  <a:cubicBezTo>
                    <a:pt x="7889" y="491"/>
                    <a:pt x="10034" y="2616"/>
                    <a:pt x="10034" y="5252"/>
                  </a:cubicBezTo>
                  <a:lnTo>
                    <a:pt x="10034" y="8358"/>
                  </a:lnTo>
                  <a:lnTo>
                    <a:pt x="10525" y="8358"/>
                  </a:lnTo>
                  <a:lnTo>
                    <a:pt x="10525" y="5252"/>
                  </a:lnTo>
                  <a:cubicBezTo>
                    <a:pt x="10525" y="2350"/>
                    <a:pt x="8154" y="0"/>
                    <a:pt x="5253" y="0"/>
                  </a:cubicBezTo>
                  <a:close/>
                </a:path>
              </a:pathLst>
            </a:custGeom>
            <a:solidFill>
              <a:srgbClr val="C9EB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0" name="Google Shape;3860;p73"/>
            <p:cNvSpPr/>
            <p:nvPr/>
          </p:nvSpPr>
          <p:spPr>
            <a:xfrm>
              <a:off x="5798865" y="2202424"/>
              <a:ext cx="33090" cy="33090"/>
            </a:xfrm>
            <a:custGeom>
              <a:avLst/>
              <a:gdLst/>
              <a:ahLst/>
              <a:cxnLst/>
              <a:rect l="l" t="t" r="r" b="b"/>
              <a:pathLst>
                <a:path w="1104" h="1104" extrusionOk="0">
                  <a:moveTo>
                    <a:pt x="552" y="0"/>
                  </a:moveTo>
                  <a:cubicBezTo>
                    <a:pt x="246" y="0"/>
                    <a:pt x="0" y="245"/>
                    <a:pt x="0" y="552"/>
                  </a:cubicBezTo>
                  <a:cubicBezTo>
                    <a:pt x="0" y="858"/>
                    <a:pt x="246" y="1104"/>
                    <a:pt x="552" y="1104"/>
                  </a:cubicBezTo>
                  <a:cubicBezTo>
                    <a:pt x="859" y="1104"/>
                    <a:pt x="1104" y="858"/>
                    <a:pt x="1104" y="552"/>
                  </a:cubicBezTo>
                  <a:cubicBezTo>
                    <a:pt x="1104" y="245"/>
                    <a:pt x="859" y="0"/>
                    <a:pt x="552" y="0"/>
                  </a:cubicBezTo>
                  <a:close/>
                </a:path>
              </a:pathLst>
            </a:custGeom>
            <a:solidFill>
              <a:srgbClr val="C9EB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1" name="Google Shape;3861;p73"/>
            <p:cNvSpPr/>
            <p:nvPr/>
          </p:nvSpPr>
          <p:spPr>
            <a:xfrm>
              <a:off x="6099582" y="2199337"/>
              <a:ext cx="33120" cy="33120"/>
            </a:xfrm>
            <a:custGeom>
              <a:avLst/>
              <a:gdLst/>
              <a:ahLst/>
              <a:cxnLst/>
              <a:rect l="l" t="t" r="r" b="b"/>
              <a:pathLst>
                <a:path w="1105" h="1105" extrusionOk="0">
                  <a:moveTo>
                    <a:pt x="552" y="1"/>
                  </a:moveTo>
                  <a:cubicBezTo>
                    <a:pt x="246" y="1"/>
                    <a:pt x="1" y="246"/>
                    <a:pt x="1" y="553"/>
                  </a:cubicBezTo>
                  <a:cubicBezTo>
                    <a:pt x="1" y="859"/>
                    <a:pt x="246" y="1104"/>
                    <a:pt x="552" y="1104"/>
                  </a:cubicBezTo>
                  <a:cubicBezTo>
                    <a:pt x="859" y="1104"/>
                    <a:pt x="1104" y="859"/>
                    <a:pt x="1104" y="553"/>
                  </a:cubicBezTo>
                  <a:cubicBezTo>
                    <a:pt x="1104" y="246"/>
                    <a:pt x="859" y="1"/>
                    <a:pt x="552" y="1"/>
                  </a:cubicBezTo>
                  <a:close/>
                </a:path>
              </a:pathLst>
            </a:custGeom>
            <a:solidFill>
              <a:srgbClr val="C9EB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2" name="Google Shape;3862;p73"/>
            <p:cNvSpPr/>
            <p:nvPr/>
          </p:nvSpPr>
          <p:spPr>
            <a:xfrm>
              <a:off x="5537352" y="2129531"/>
              <a:ext cx="886257" cy="1002610"/>
            </a:xfrm>
            <a:custGeom>
              <a:avLst/>
              <a:gdLst/>
              <a:ahLst/>
              <a:cxnLst/>
              <a:rect l="l" t="t" r="r" b="b"/>
              <a:pathLst>
                <a:path w="29569" h="33451" extrusionOk="0">
                  <a:moveTo>
                    <a:pt x="3024" y="1"/>
                  </a:moveTo>
                  <a:lnTo>
                    <a:pt x="0" y="33451"/>
                  </a:lnTo>
                  <a:lnTo>
                    <a:pt x="29568" y="33451"/>
                  </a:lnTo>
                  <a:lnTo>
                    <a:pt x="265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3" name="Google Shape;3863;p73"/>
            <p:cNvSpPr/>
            <p:nvPr/>
          </p:nvSpPr>
          <p:spPr>
            <a:xfrm>
              <a:off x="5619418" y="2129531"/>
              <a:ext cx="886257" cy="1002610"/>
            </a:xfrm>
            <a:custGeom>
              <a:avLst/>
              <a:gdLst/>
              <a:ahLst/>
              <a:cxnLst/>
              <a:rect l="l" t="t" r="r" b="b"/>
              <a:pathLst>
                <a:path w="29569" h="33451" extrusionOk="0">
                  <a:moveTo>
                    <a:pt x="3025" y="1"/>
                  </a:moveTo>
                  <a:lnTo>
                    <a:pt x="0" y="33451"/>
                  </a:lnTo>
                  <a:lnTo>
                    <a:pt x="29568" y="33451"/>
                  </a:lnTo>
                  <a:lnTo>
                    <a:pt x="2654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4" name="Google Shape;3864;p73"/>
            <p:cNvSpPr/>
            <p:nvPr/>
          </p:nvSpPr>
          <p:spPr>
            <a:xfrm>
              <a:off x="5923822" y="1965400"/>
              <a:ext cx="315431" cy="253567"/>
            </a:xfrm>
            <a:custGeom>
              <a:avLst/>
              <a:gdLst/>
              <a:ahLst/>
              <a:cxnLst/>
              <a:rect l="l" t="t" r="r" b="b"/>
              <a:pathLst>
                <a:path w="10524" h="8460" extrusionOk="0">
                  <a:moveTo>
                    <a:pt x="5252" y="0"/>
                  </a:moveTo>
                  <a:cubicBezTo>
                    <a:pt x="2350" y="0"/>
                    <a:pt x="0" y="2350"/>
                    <a:pt x="0" y="5252"/>
                  </a:cubicBezTo>
                  <a:lnTo>
                    <a:pt x="0" y="8460"/>
                  </a:lnTo>
                  <a:lnTo>
                    <a:pt x="490" y="8460"/>
                  </a:lnTo>
                  <a:lnTo>
                    <a:pt x="490" y="5252"/>
                  </a:lnTo>
                  <a:cubicBezTo>
                    <a:pt x="490" y="2616"/>
                    <a:pt x="2636" y="491"/>
                    <a:pt x="5252" y="491"/>
                  </a:cubicBezTo>
                  <a:cubicBezTo>
                    <a:pt x="7888" y="491"/>
                    <a:pt x="10033" y="2616"/>
                    <a:pt x="10033" y="5252"/>
                  </a:cubicBezTo>
                  <a:lnTo>
                    <a:pt x="10033" y="8358"/>
                  </a:lnTo>
                  <a:lnTo>
                    <a:pt x="10524" y="8358"/>
                  </a:lnTo>
                  <a:lnTo>
                    <a:pt x="10524" y="5252"/>
                  </a:lnTo>
                  <a:cubicBezTo>
                    <a:pt x="10524" y="2350"/>
                    <a:pt x="8153" y="0"/>
                    <a:pt x="5252" y="0"/>
                  </a:cubicBezTo>
                  <a:close/>
                </a:path>
              </a:pathLst>
            </a:custGeom>
            <a:solidFill>
              <a:srgbClr val="C9EB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5" name="Google Shape;3865;p73"/>
            <p:cNvSpPr/>
            <p:nvPr/>
          </p:nvSpPr>
          <p:spPr>
            <a:xfrm>
              <a:off x="5914620" y="2202424"/>
              <a:ext cx="33090" cy="33090"/>
            </a:xfrm>
            <a:custGeom>
              <a:avLst/>
              <a:gdLst/>
              <a:ahLst/>
              <a:cxnLst/>
              <a:rect l="l" t="t" r="r" b="b"/>
              <a:pathLst>
                <a:path w="1104" h="1104" extrusionOk="0">
                  <a:moveTo>
                    <a:pt x="552" y="0"/>
                  </a:moveTo>
                  <a:cubicBezTo>
                    <a:pt x="246" y="0"/>
                    <a:pt x="1" y="245"/>
                    <a:pt x="1" y="552"/>
                  </a:cubicBezTo>
                  <a:cubicBezTo>
                    <a:pt x="1" y="858"/>
                    <a:pt x="246" y="1104"/>
                    <a:pt x="552" y="1104"/>
                  </a:cubicBezTo>
                  <a:cubicBezTo>
                    <a:pt x="859" y="1104"/>
                    <a:pt x="1104" y="858"/>
                    <a:pt x="1104" y="552"/>
                  </a:cubicBezTo>
                  <a:cubicBezTo>
                    <a:pt x="1104" y="245"/>
                    <a:pt x="859" y="0"/>
                    <a:pt x="552" y="0"/>
                  </a:cubicBezTo>
                  <a:close/>
                </a:path>
              </a:pathLst>
            </a:custGeom>
            <a:solidFill>
              <a:srgbClr val="C9EB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6" name="Google Shape;3866;p73"/>
            <p:cNvSpPr/>
            <p:nvPr/>
          </p:nvSpPr>
          <p:spPr>
            <a:xfrm>
              <a:off x="6215337" y="2199337"/>
              <a:ext cx="33120" cy="33120"/>
            </a:xfrm>
            <a:custGeom>
              <a:avLst/>
              <a:gdLst/>
              <a:ahLst/>
              <a:cxnLst/>
              <a:rect l="l" t="t" r="r" b="b"/>
              <a:pathLst>
                <a:path w="1105" h="1105" extrusionOk="0">
                  <a:moveTo>
                    <a:pt x="552" y="1"/>
                  </a:moveTo>
                  <a:cubicBezTo>
                    <a:pt x="246" y="1"/>
                    <a:pt x="1" y="246"/>
                    <a:pt x="1" y="553"/>
                  </a:cubicBezTo>
                  <a:cubicBezTo>
                    <a:pt x="1" y="859"/>
                    <a:pt x="246" y="1104"/>
                    <a:pt x="552" y="1104"/>
                  </a:cubicBezTo>
                  <a:cubicBezTo>
                    <a:pt x="859" y="1104"/>
                    <a:pt x="1104" y="859"/>
                    <a:pt x="1104" y="553"/>
                  </a:cubicBezTo>
                  <a:cubicBezTo>
                    <a:pt x="1104" y="246"/>
                    <a:pt x="859" y="1"/>
                    <a:pt x="552" y="1"/>
                  </a:cubicBezTo>
                  <a:close/>
                </a:path>
              </a:pathLst>
            </a:custGeom>
            <a:solidFill>
              <a:srgbClr val="C9EB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7" name="Google Shape;3867;p73"/>
            <p:cNvSpPr/>
            <p:nvPr/>
          </p:nvSpPr>
          <p:spPr>
            <a:xfrm>
              <a:off x="7119948" y="2789860"/>
              <a:ext cx="245025" cy="434661"/>
            </a:xfrm>
            <a:custGeom>
              <a:avLst/>
              <a:gdLst/>
              <a:ahLst/>
              <a:cxnLst/>
              <a:rect l="l" t="t" r="r" b="b"/>
              <a:pathLst>
                <a:path w="8175" h="14502" extrusionOk="0">
                  <a:moveTo>
                    <a:pt x="1236" y="1"/>
                  </a:moveTo>
                  <a:cubicBezTo>
                    <a:pt x="1084" y="1"/>
                    <a:pt x="927" y="33"/>
                    <a:pt x="777" y="99"/>
                  </a:cubicBezTo>
                  <a:cubicBezTo>
                    <a:pt x="246" y="345"/>
                    <a:pt x="1" y="978"/>
                    <a:pt x="246" y="1530"/>
                  </a:cubicBezTo>
                  <a:lnTo>
                    <a:pt x="5968" y="13872"/>
                  </a:lnTo>
                  <a:cubicBezTo>
                    <a:pt x="6146" y="14273"/>
                    <a:pt x="6541" y="14502"/>
                    <a:pt x="6948" y="14502"/>
                  </a:cubicBezTo>
                  <a:cubicBezTo>
                    <a:pt x="7100" y="14502"/>
                    <a:pt x="7253" y="14470"/>
                    <a:pt x="7398" y="14403"/>
                  </a:cubicBezTo>
                  <a:cubicBezTo>
                    <a:pt x="7929" y="14158"/>
                    <a:pt x="8174" y="13525"/>
                    <a:pt x="7929" y="12973"/>
                  </a:cubicBezTo>
                  <a:lnTo>
                    <a:pt x="2208" y="631"/>
                  </a:lnTo>
                  <a:cubicBezTo>
                    <a:pt x="2029" y="229"/>
                    <a:pt x="1645" y="1"/>
                    <a:pt x="12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8" name="Google Shape;3868;p73"/>
            <p:cNvSpPr/>
            <p:nvPr/>
          </p:nvSpPr>
          <p:spPr>
            <a:xfrm>
              <a:off x="5112907" y="2418078"/>
              <a:ext cx="244396" cy="434691"/>
            </a:xfrm>
            <a:custGeom>
              <a:avLst/>
              <a:gdLst/>
              <a:ahLst/>
              <a:cxnLst/>
              <a:rect l="l" t="t" r="r" b="b"/>
              <a:pathLst>
                <a:path w="8154" h="14503" extrusionOk="0">
                  <a:moveTo>
                    <a:pt x="1226" y="1"/>
                  </a:moveTo>
                  <a:cubicBezTo>
                    <a:pt x="1076" y="1"/>
                    <a:pt x="922" y="33"/>
                    <a:pt x="777" y="100"/>
                  </a:cubicBezTo>
                  <a:cubicBezTo>
                    <a:pt x="225" y="345"/>
                    <a:pt x="0" y="979"/>
                    <a:pt x="246" y="1530"/>
                  </a:cubicBezTo>
                  <a:lnTo>
                    <a:pt x="5947" y="13873"/>
                  </a:lnTo>
                  <a:cubicBezTo>
                    <a:pt x="6140" y="14274"/>
                    <a:pt x="6528" y="14502"/>
                    <a:pt x="6930" y="14502"/>
                  </a:cubicBezTo>
                  <a:cubicBezTo>
                    <a:pt x="7080" y="14502"/>
                    <a:pt x="7232" y="14471"/>
                    <a:pt x="7377" y="14404"/>
                  </a:cubicBezTo>
                  <a:cubicBezTo>
                    <a:pt x="7929" y="14159"/>
                    <a:pt x="8154" y="13525"/>
                    <a:pt x="7908" y="12973"/>
                  </a:cubicBezTo>
                  <a:lnTo>
                    <a:pt x="2187" y="611"/>
                  </a:lnTo>
                  <a:cubicBezTo>
                    <a:pt x="2009" y="225"/>
                    <a:pt x="1626" y="1"/>
                    <a:pt x="12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9" name="Google Shape;3869;p73"/>
            <p:cNvSpPr/>
            <p:nvPr/>
          </p:nvSpPr>
          <p:spPr>
            <a:xfrm>
              <a:off x="5175370" y="2883465"/>
              <a:ext cx="2018078" cy="1000182"/>
            </a:xfrm>
            <a:custGeom>
              <a:avLst/>
              <a:gdLst/>
              <a:ahLst/>
              <a:cxnLst/>
              <a:rect l="l" t="t" r="r" b="b"/>
              <a:pathLst>
                <a:path w="67331" h="33370" extrusionOk="0">
                  <a:moveTo>
                    <a:pt x="15960" y="4803"/>
                  </a:moveTo>
                  <a:cubicBezTo>
                    <a:pt x="17206" y="4803"/>
                    <a:pt x="18228" y="5824"/>
                    <a:pt x="18228" y="7071"/>
                  </a:cubicBezTo>
                  <a:lnTo>
                    <a:pt x="18228" y="26299"/>
                  </a:lnTo>
                  <a:cubicBezTo>
                    <a:pt x="18228" y="27546"/>
                    <a:pt x="17206" y="28567"/>
                    <a:pt x="15960" y="28567"/>
                  </a:cubicBezTo>
                  <a:cubicBezTo>
                    <a:pt x="14713" y="28567"/>
                    <a:pt x="13691" y="27546"/>
                    <a:pt x="13691" y="26299"/>
                  </a:cubicBezTo>
                  <a:lnTo>
                    <a:pt x="13691" y="7071"/>
                  </a:lnTo>
                  <a:cubicBezTo>
                    <a:pt x="13691" y="5824"/>
                    <a:pt x="14713" y="4803"/>
                    <a:pt x="15960" y="4803"/>
                  </a:cubicBezTo>
                  <a:close/>
                  <a:moveTo>
                    <a:pt x="27770" y="4803"/>
                  </a:moveTo>
                  <a:cubicBezTo>
                    <a:pt x="29017" y="4803"/>
                    <a:pt x="30018" y="5824"/>
                    <a:pt x="30018" y="7071"/>
                  </a:cubicBezTo>
                  <a:lnTo>
                    <a:pt x="30018" y="26299"/>
                  </a:lnTo>
                  <a:cubicBezTo>
                    <a:pt x="30018" y="27546"/>
                    <a:pt x="29017" y="28567"/>
                    <a:pt x="27770" y="28567"/>
                  </a:cubicBezTo>
                  <a:cubicBezTo>
                    <a:pt x="26524" y="28567"/>
                    <a:pt x="25502" y="27546"/>
                    <a:pt x="25502" y="26299"/>
                  </a:cubicBezTo>
                  <a:lnTo>
                    <a:pt x="25502" y="7071"/>
                  </a:lnTo>
                  <a:cubicBezTo>
                    <a:pt x="25502" y="5824"/>
                    <a:pt x="26524" y="4803"/>
                    <a:pt x="27770" y="4803"/>
                  </a:cubicBezTo>
                  <a:close/>
                  <a:moveTo>
                    <a:pt x="39581" y="4803"/>
                  </a:moveTo>
                  <a:cubicBezTo>
                    <a:pt x="40828" y="4803"/>
                    <a:pt x="41829" y="5824"/>
                    <a:pt x="41829" y="7071"/>
                  </a:cubicBezTo>
                  <a:lnTo>
                    <a:pt x="41829" y="26299"/>
                  </a:lnTo>
                  <a:cubicBezTo>
                    <a:pt x="41829" y="27546"/>
                    <a:pt x="40828" y="28567"/>
                    <a:pt x="39581" y="28567"/>
                  </a:cubicBezTo>
                  <a:cubicBezTo>
                    <a:pt x="38314" y="28567"/>
                    <a:pt x="37313" y="27546"/>
                    <a:pt x="37313" y="26299"/>
                  </a:cubicBezTo>
                  <a:lnTo>
                    <a:pt x="37313" y="7071"/>
                  </a:lnTo>
                  <a:cubicBezTo>
                    <a:pt x="37313" y="5824"/>
                    <a:pt x="38314" y="4803"/>
                    <a:pt x="39581" y="4803"/>
                  </a:cubicBezTo>
                  <a:close/>
                  <a:moveTo>
                    <a:pt x="51372" y="4803"/>
                  </a:moveTo>
                  <a:cubicBezTo>
                    <a:pt x="52618" y="4803"/>
                    <a:pt x="53640" y="5824"/>
                    <a:pt x="53640" y="7071"/>
                  </a:cubicBezTo>
                  <a:lnTo>
                    <a:pt x="53640" y="26299"/>
                  </a:lnTo>
                  <a:cubicBezTo>
                    <a:pt x="53640" y="27546"/>
                    <a:pt x="52618" y="28567"/>
                    <a:pt x="51372" y="28567"/>
                  </a:cubicBezTo>
                  <a:cubicBezTo>
                    <a:pt x="50125" y="28567"/>
                    <a:pt x="49124" y="27546"/>
                    <a:pt x="49124" y="26299"/>
                  </a:cubicBezTo>
                  <a:lnTo>
                    <a:pt x="49124" y="7071"/>
                  </a:lnTo>
                  <a:cubicBezTo>
                    <a:pt x="49124" y="5824"/>
                    <a:pt x="50125" y="4803"/>
                    <a:pt x="51372" y="4803"/>
                  </a:cubicBezTo>
                  <a:close/>
                  <a:moveTo>
                    <a:pt x="1" y="1"/>
                  </a:moveTo>
                  <a:lnTo>
                    <a:pt x="1778" y="6785"/>
                  </a:lnTo>
                  <a:lnTo>
                    <a:pt x="7909" y="30304"/>
                  </a:lnTo>
                  <a:cubicBezTo>
                    <a:pt x="8379" y="32102"/>
                    <a:pt x="10013" y="33369"/>
                    <a:pt x="11873" y="33369"/>
                  </a:cubicBezTo>
                  <a:lnTo>
                    <a:pt x="55459" y="33369"/>
                  </a:lnTo>
                  <a:cubicBezTo>
                    <a:pt x="57318" y="33369"/>
                    <a:pt x="58953" y="32102"/>
                    <a:pt x="59423" y="30304"/>
                  </a:cubicBezTo>
                  <a:lnTo>
                    <a:pt x="65860" y="5640"/>
                  </a:lnTo>
                  <a:lnTo>
                    <a:pt x="673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0" name="Google Shape;3870;p73"/>
            <p:cNvSpPr/>
            <p:nvPr/>
          </p:nvSpPr>
          <p:spPr>
            <a:xfrm>
              <a:off x="5691682" y="3133348"/>
              <a:ext cx="1090819" cy="670665"/>
            </a:xfrm>
            <a:custGeom>
              <a:avLst/>
              <a:gdLst/>
              <a:ahLst/>
              <a:cxnLst/>
              <a:rect l="l" t="t" r="r" b="b"/>
              <a:pathLst>
                <a:path w="36394" h="22376" extrusionOk="0">
                  <a:moveTo>
                    <a:pt x="1" y="1"/>
                  </a:moveTo>
                  <a:lnTo>
                    <a:pt x="1" y="22376"/>
                  </a:lnTo>
                  <a:lnTo>
                    <a:pt x="36394" y="22376"/>
                  </a:lnTo>
                  <a:lnTo>
                    <a:pt x="363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1" name="Google Shape;3871;p73"/>
            <p:cNvSpPr/>
            <p:nvPr/>
          </p:nvSpPr>
          <p:spPr>
            <a:xfrm>
              <a:off x="5747432" y="3133348"/>
              <a:ext cx="135356" cy="606374"/>
            </a:xfrm>
            <a:custGeom>
              <a:avLst/>
              <a:gdLst/>
              <a:ahLst/>
              <a:cxnLst/>
              <a:rect l="l" t="t" r="r" b="b"/>
              <a:pathLst>
                <a:path w="4516" h="20231" extrusionOk="0">
                  <a:moveTo>
                    <a:pt x="0" y="1"/>
                  </a:moveTo>
                  <a:lnTo>
                    <a:pt x="0" y="17962"/>
                  </a:lnTo>
                  <a:cubicBezTo>
                    <a:pt x="0" y="19209"/>
                    <a:pt x="1022" y="20230"/>
                    <a:pt x="2268" y="20230"/>
                  </a:cubicBezTo>
                  <a:cubicBezTo>
                    <a:pt x="3515" y="20230"/>
                    <a:pt x="4516" y="19209"/>
                    <a:pt x="4516" y="17962"/>
                  </a:cubicBezTo>
                  <a:lnTo>
                    <a:pt x="4516" y="7909"/>
                  </a:lnTo>
                  <a:lnTo>
                    <a:pt x="3004" y="7909"/>
                  </a:lnTo>
                  <a:lnTo>
                    <a:pt x="30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2" name="Google Shape;3872;p73"/>
            <p:cNvSpPr/>
            <p:nvPr/>
          </p:nvSpPr>
          <p:spPr>
            <a:xfrm>
              <a:off x="5837440" y="3133348"/>
              <a:ext cx="105383" cy="237053"/>
            </a:xfrm>
            <a:custGeom>
              <a:avLst/>
              <a:gdLst/>
              <a:ahLst/>
              <a:cxnLst/>
              <a:rect l="l" t="t" r="r" b="b"/>
              <a:pathLst>
                <a:path w="3516" h="7909" extrusionOk="0">
                  <a:moveTo>
                    <a:pt x="1" y="1"/>
                  </a:moveTo>
                  <a:lnTo>
                    <a:pt x="1" y="7909"/>
                  </a:lnTo>
                  <a:lnTo>
                    <a:pt x="3515" y="7909"/>
                  </a:lnTo>
                  <a:lnTo>
                    <a:pt x="3515" y="1"/>
                  </a:ln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3" name="Google Shape;3873;p73"/>
            <p:cNvSpPr/>
            <p:nvPr/>
          </p:nvSpPr>
          <p:spPr>
            <a:xfrm>
              <a:off x="5895018" y="2461479"/>
              <a:ext cx="1090819" cy="670665"/>
            </a:xfrm>
            <a:custGeom>
              <a:avLst/>
              <a:gdLst/>
              <a:ahLst/>
              <a:cxnLst/>
              <a:rect l="l" t="t" r="r" b="b"/>
              <a:pathLst>
                <a:path w="36394" h="22376" extrusionOk="0">
                  <a:moveTo>
                    <a:pt x="1" y="1"/>
                  </a:moveTo>
                  <a:lnTo>
                    <a:pt x="1" y="22376"/>
                  </a:lnTo>
                  <a:lnTo>
                    <a:pt x="36394" y="22376"/>
                  </a:lnTo>
                  <a:lnTo>
                    <a:pt x="363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4" name="Google Shape;3874;p73"/>
            <p:cNvSpPr/>
            <p:nvPr/>
          </p:nvSpPr>
          <p:spPr>
            <a:xfrm>
              <a:off x="5895018" y="2461479"/>
              <a:ext cx="409754" cy="670665"/>
            </a:xfrm>
            <a:custGeom>
              <a:avLst/>
              <a:gdLst/>
              <a:ahLst/>
              <a:cxnLst/>
              <a:rect l="l" t="t" r="r" b="b"/>
              <a:pathLst>
                <a:path w="13671" h="22376" extrusionOk="0">
                  <a:moveTo>
                    <a:pt x="1" y="1"/>
                  </a:moveTo>
                  <a:lnTo>
                    <a:pt x="1" y="14080"/>
                  </a:lnTo>
                  <a:lnTo>
                    <a:pt x="13671" y="14080"/>
                  </a:lnTo>
                  <a:lnTo>
                    <a:pt x="13671" y="1"/>
                  </a:lnTo>
                  <a:close/>
                  <a:moveTo>
                    <a:pt x="9155" y="18882"/>
                  </a:moveTo>
                  <a:cubicBezTo>
                    <a:pt x="7909" y="18882"/>
                    <a:pt x="6887" y="19903"/>
                    <a:pt x="6887" y="21150"/>
                  </a:cubicBezTo>
                  <a:lnTo>
                    <a:pt x="6887" y="22376"/>
                  </a:lnTo>
                  <a:lnTo>
                    <a:pt x="11403" y="22376"/>
                  </a:lnTo>
                  <a:lnTo>
                    <a:pt x="11403" y="21150"/>
                  </a:lnTo>
                  <a:cubicBezTo>
                    <a:pt x="11403" y="19903"/>
                    <a:pt x="10402" y="18882"/>
                    <a:pt x="9155" y="18882"/>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5" name="Google Shape;3875;p73"/>
            <p:cNvSpPr/>
            <p:nvPr/>
          </p:nvSpPr>
          <p:spPr>
            <a:xfrm>
              <a:off x="6040776" y="2461479"/>
              <a:ext cx="105983" cy="237682"/>
            </a:xfrm>
            <a:custGeom>
              <a:avLst/>
              <a:gdLst/>
              <a:ahLst/>
              <a:cxnLst/>
              <a:rect l="l" t="t" r="r" b="b"/>
              <a:pathLst>
                <a:path w="3536" h="7930" extrusionOk="0">
                  <a:moveTo>
                    <a:pt x="1" y="1"/>
                  </a:moveTo>
                  <a:lnTo>
                    <a:pt x="1" y="7929"/>
                  </a:lnTo>
                  <a:lnTo>
                    <a:pt x="3536" y="7929"/>
                  </a:lnTo>
                  <a:lnTo>
                    <a:pt x="3536" y="1"/>
                  </a:lnTo>
                  <a:close/>
                </a:path>
              </a:pathLst>
            </a:custGeom>
            <a:solidFill>
              <a:srgbClr val="FBC8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6" name="Google Shape;3876;p73"/>
            <p:cNvSpPr/>
            <p:nvPr/>
          </p:nvSpPr>
          <p:spPr>
            <a:xfrm>
              <a:off x="5337073" y="2883465"/>
              <a:ext cx="2018078" cy="1000182"/>
            </a:xfrm>
            <a:custGeom>
              <a:avLst/>
              <a:gdLst/>
              <a:ahLst/>
              <a:cxnLst/>
              <a:rect l="l" t="t" r="r" b="b"/>
              <a:pathLst>
                <a:path w="67331" h="33370" extrusionOk="0">
                  <a:moveTo>
                    <a:pt x="15959" y="4803"/>
                  </a:moveTo>
                  <a:cubicBezTo>
                    <a:pt x="17206" y="4803"/>
                    <a:pt x="18207" y="5824"/>
                    <a:pt x="18207" y="7071"/>
                  </a:cubicBezTo>
                  <a:lnTo>
                    <a:pt x="18207" y="26299"/>
                  </a:lnTo>
                  <a:cubicBezTo>
                    <a:pt x="18207" y="27546"/>
                    <a:pt x="17206" y="28567"/>
                    <a:pt x="15959" y="28567"/>
                  </a:cubicBezTo>
                  <a:cubicBezTo>
                    <a:pt x="14713" y="28567"/>
                    <a:pt x="13691" y="27546"/>
                    <a:pt x="13691" y="26299"/>
                  </a:cubicBezTo>
                  <a:lnTo>
                    <a:pt x="13691" y="7071"/>
                  </a:lnTo>
                  <a:cubicBezTo>
                    <a:pt x="13691" y="5824"/>
                    <a:pt x="14713" y="4803"/>
                    <a:pt x="15959" y="4803"/>
                  </a:cubicBezTo>
                  <a:close/>
                  <a:moveTo>
                    <a:pt x="27770" y="4803"/>
                  </a:moveTo>
                  <a:cubicBezTo>
                    <a:pt x="29017" y="4803"/>
                    <a:pt x="30018" y="5824"/>
                    <a:pt x="30018" y="7071"/>
                  </a:cubicBezTo>
                  <a:lnTo>
                    <a:pt x="30018" y="26299"/>
                  </a:lnTo>
                  <a:cubicBezTo>
                    <a:pt x="30018" y="27546"/>
                    <a:pt x="29017" y="28567"/>
                    <a:pt x="27770" y="28567"/>
                  </a:cubicBezTo>
                  <a:cubicBezTo>
                    <a:pt x="26524" y="28567"/>
                    <a:pt x="25502" y="27546"/>
                    <a:pt x="25502" y="26299"/>
                  </a:cubicBezTo>
                  <a:lnTo>
                    <a:pt x="25502" y="7071"/>
                  </a:lnTo>
                  <a:cubicBezTo>
                    <a:pt x="25502" y="5824"/>
                    <a:pt x="26524" y="4803"/>
                    <a:pt x="27770" y="4803"/>
                  </a:cubicBezTo>
                  <a:close/>
                  <a:moveTo>
                    <a:pt x="39561" y="4803"/>
                  </a:moveTo>
                  <a:cubicBezTo>
                    <a:pt x="40807" y="4803"/>
                    <a:pt x="41829" y="5824"/>
                    <a:pt x="41829" y="7071"/>
                  </a:cubicBezTo>
                  <a:lnTo>
                    <a:pt x="41829" y="26299"/>
                  </a:lnTo>
                  <a:cubicBezTo>
                    <a:pt x="41829" y="27546"/>
                    <a:pt x="40807" y="28567"/>
                    <a:pt x="39561" y="28567"/>
                  </a:cubicBezTo>
                  <a:cubicBezTo>
                    <a:pt x="38314" y="28567"/>
                    <a:pt x="37313" y="27546"/>
                    <a:pt x="37313" y="26299"/>
                  </a:cubicBezTo>
                  <a:lnTo>
                    <a:pt x="37313" y="7071"/>
                  </a:lnTo>
                  <a:cubicBezTo>
                    <a:pt x="37313" y="5824"/>
                    <a:pt x="38314" y="4803"/>
                    <a:pt x="39561" y="4803"/>
                  </a:cubicBezTo>
                  <a:close/>
                  <a:moveTo>
                    <a:pt x="51371" y="4803"/>
                  </a:moveTo>
                  <a:cubicBezTo>
                    <a:pt x="52618" y="4803"/>
                    <a:pt x="53640" y="5824"/>
                    <a:pt x="53640" y="7071"/>
                  </a:cubicBezTo>
                  <a:lnTo>
                    <a:pt x="53640" y="26299"/>
                  </a:lnTo>
                  <a:cubicBezTo>
                    <a:pt x="53640" y="27546"/>
                    <a:pt x="52618" y="28567"/>
                    <a:pt x="51371" y="28567"/>
                  </a:cubicBezTo>
                  <a:cubicBezTo>
                    <a:pt x="50125" y="28567"/>
                    <a:pt x="49124" y="27546"/>
                    <a:pt x="49124" y="26299"/>
                  </a:cubicBezTo>
                  <a:lnTo>
                    <a:pt x="49124" y="7071"/>
                  </a:lnTo>
                  <a:cubicBezTo>
                    <a:pt x="49124" y="5824"/>
                    <a:pt x="50125" y="4803"/>
                    <a:pt x="51371" y="4803"/>
                  </a:cubicBezTo>
                  <a:close/>
                  <a:moveTo>
                    <a:pt x="0" y="1"/>
                  </a:moveTo>
                  <a:lnTo>
                    <a:pt x="1778" y="6785"/>
                  </a:lnTo>
                  <a:lnTo>
                    <a:pt x="7908" y="30304"/>
                  </a:lnTo>
                  <a:cubicBezTo>
                    <a:pt x="8378" y="32102"/>
                    <a:pt x="10013" y="33369"/>
                    <a:pt x="11872" y="33369"/>
                  </a:cubicBezTo>
                  <a:lnTo>
                    <a:pt x="55458" y="33369"/>
                  </a:lnTo>
                  <a:cubicBezTo>
                    <a:pt x="57318" y="33369"/>
                    <a:pt x="58952" y="32102"/>
                    <a:pt x="59422" y="30304"/>
                  </a:cubicBezTo>
                  <a:lnTo>
                    <a:pt x="65859" y="5640"/>
                  </a:lnTo>
                  <a:lnTo>
                    <a:pt x="6733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7" name="Google Shape;3877;p73"/>
            <p:cNvSpPr/>
            <p:nvPr/>
          </p:nvSpPr>
          <p:spPr>
            <a:xfrm>
              <a:off x="5337073" y="2883465"/>
              <a:ext cx="2018078" cy="203363"/>
            </a:xfrm>
            <a:custGeom>
              <a:avLst/>
              <a:gdLst/>
              <a:ahLst/>
              <a:cxnLst/>
              <a:rect l="l" t="t" r="r" b="b"/>
              <a:pathLst>
                <a:path w="67331" h="6785" extrusionOk="0">
                  <a:moveTo>
                    <a:pt x="0" y="1"/>
                  </a:moveTo>
                  <a:lnTo>
                    <a:pt x="1778" y="6785"/>
                  </a:lnTo>
                  <a:cubicBezTo>
                    <a:pt x="5803" y="5579"/>
                    <a:pt x="18534" y="2187"/>
                    <a:pt x="34840" y="2187"/>
                  </a:cubicBezTo>
                  <a:cubicBezTo>
                    <a:pt x="43423" y="2187"/>
                    <a:pt x="50595" y="2882"/>
                    <a:pt x="55949" y="3679"/>
                  </a:cubicBezTo>
                  <a:lnTo>
                    <a:pt x="57277" y="3679"/>
                  </a:lnTo>
                  <a:lnTo>
                    <a:pt x="57277" y="3883"/>
                  </a:lnTo>
                  <a:cubicBezTo>
                    <a:pt x="61527" y="4557"/>
                    <a:pt x="64449" y="5252"/>
                    <a:pt x="65859" y="5640"/>
                  </a:cubicBezTo>
                  <a:lnTo>
                    <a:pt x="67330" y="1"/>
                  </a:ln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8" name="Google Shape;3878;p73"/>
            <p:cNvSpPr/>
            <p:nvPr/>
          </p:nvSpPr>
          <p:spPr>
            <a:xfrm>
              <a:off x="5198029" y="2776912"/>
              <a:ext cx="2260616" cy="125585"/>
            </a:xfrm>
            <a:custGeom>
              <a:avLst/>
              <a:gdLst/>
              <a:ahLst/>
              <a:cxnLst/>
              <a:rect l="l" t="t" r="r" b="b"/>
              <a:pathLst>
                <a:path w="75423" h="4190" extrusionOk="0">
                  <a:moveTo>
                    <a:pt x="2105" y="0"/>
                  </a:moveTo>
                  <a:cubicBezTo>
                    <a:pt x="961" y="0"/>
                    <a:pt x="1" y="940"/>
                    <a:pt x="1" y="2084"/>
                  </a:cubicBezTo>
                  <a:cubicBezTo>
                    <a:pt x="1" y="3249"/>
                    <a:pt x="961" y="4189"/>
                    <a:pt x="2105" y="4189"/>
                  </a:cubicBezTo>
                  <a:lnTo>
                    <a:pt x="73318" y="4189"/>
                  </a:lnTo>
                  <a:cubicBezTo>
                    <a:pt x="74483" y="4189"/>
                    <a:pt x="75423" y="3249"/>
                    <a:pt x="75423" y="2084"/>
                  </a:cubicBezTo>
                  <a:cubicBezTo>
                    <a:pt x="75423" y="940"/>
                    <a:pt x="74483" y="0"/>
                    <a:pt x="733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9" name="Google Shape;3879;p73"/>
            <p:cNvSpPr/>
            <p:nvPr/>
          </p:nvSpPr>
          <p:spPr>
            <a:xfrm>
              <a:off x="5052272" y="2776912"/>
              <a:ext cx="2260016" cy="125585"/>
            </a:xfrm>
            <a:custGeom>
              <a:avLst/>
              <a:gdLst/>
              <a:ahLst/>
              <a:cxnLst/>
              <a:rect l="l" t="t" r="r" b="b"/>
              <a:pathLst>
                <a:path w="75403" h="4190" extrusionOk="0">
                  <a:moveTo>
                    <a:pt x="2085" y="0"/>
                  </a:moveTo>
                  <a:cubicBezTo>
                    <a:pt x="940" y="0"/>
                    <a:pt x="0" y="940"/>
                    <a:pt x="0" y="2084"/>
                  </a:cubicBezTo>
                  <a:cubicBezTo>
                    <a:pt x="0" y="3249"/>
                    <a:pt x="940" y="4189"/>
                    <a:pt x="2085" y="4189"/>
                  </a:cubicBezTo>
                  <a:lnTo>
                    <a:pt x="73297" y="4189"/>
                  </a:lnTo>
                  <a:cubicBezTo>
                    <a:pt x="74462" y="4189"/>
                    <a:pt x="75402" y="3249"/>
                    <a:pt x="75402" y="2084"/>
                  </a:cubicBezTo>
                  <a:cubicBezTo>
                    <a:pt x="75402" y="940"/>
                    <a:pt x="74462" y="0"/>
                    <a:pt x="732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0" name="Google Shape;3880;p73"/>
            <p:cNvSpPr/>
            <p:nvPr/>
          </p:nvSpPr>
          <p:spPr>
            <a:xfrm>
              <a:off x="5283152" y="2418078"/>
              <a:ext cx="245025" cy="434691"/>
            </a:xfrm>
            <a:custGeom>
              <a:avLst/>
              <a:gdLst/>
              <a:ahLst/>
              <a:cxnLst/>
              <a:rect l="l" t="t" r="r" b="b"/>
              <a:pathLst>
                <a:path w="8175" h="14503" extrusionOk="0">
                  <a:moveTo>
                    <a:pt x="1240" y="1"/>
                  </a:moveTo>
                  <a:cubicBezTo>
                    <a:pt x="1086" y="1"/>
                    <a:pt x="929" y="33"/>
                    <a:pt x="777" y="100"/>
                  </a:cubicBezTo>
                  <a:cubicBezTo>
                    <a:pt x="246" y="345"/>
                    <a:pt x="1" y="979"/>
                    <a:pt x="246" y="1530"/>
                  </a:cubicBezTo>
                  <a:lnTo>
                    <a:pt x="5968" y="13873"/>
                  </a:lnTo>
                  <a:cubicBezTo>
                    <a:pt x="6146" y="14274"/>
                    <a:pt x="6541" y="14502"/>
                    <a:pt x="6948" y="14502"/>
                  </a:cubicBezTo>
                  <a:cubicBezTo>
                    <a:pt x="7100" y="14502"/>
                    <a:pt x="7254" y="14471"/>
                    <a:pt x="7398" y="14404"/>
                  </a:cubicBezTo>
                  <a:cubicBezTo>
                    <a:pt x="7929" y="14159"/>
                    <a:pt x="8175" y="13525"/>
                    <a:pt x="7929" y="12973"/>
                  </a:cubicBezTo>
                  <a:lnTo>
                    <a:pt x="2208" y="611"/>
                  </a:lnTo>
                  <a:cubicBezTo>
                    <a:pt x="2030" y="225"/>
                    <a:pt x="1647" y="1"/>
                    <a:pt x="12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1" name="Google Shape;3881;p73"/>
            <p:cNvSpPr/>
            <p:nvPr/>
          </p:nvSpPr>
          <p:spPr>
            <a:xfrm>
              <a:off x="5118422" y="2415561"/>
              <a:ext cx="234595" cy="64321"/>
            </a:xfrm>
            <a:custGeom>
              <a:avLst/>
              <a:gdLst/>
              <a:ahLst/>
              <a:cxnLst/>
              <a:rect l="l" t="t" r="r" b="b"/>
              <a:pathLst>
                <a:path w="7827" h="2146" extrusionOk="0">
                  <a:moveTo>
                    <a:pt x="1083" y="0"/>
                  </a:moveTo>
                  <a:cubicBezTo>
                    <a:pt x="491" y="0"/>
                    <a:pt x="0" y="491"/>
                    <a:pt x="0" y="1083"/>
                  </a:cubicBezTo>
                  <a:cubicBezTo>
                    <a:pt x="0" y="1676"/>
                    <a:pt x="491" y="2146"/>
                    <a:pt x="1083" y="2146"/>
                  </a:cubicBezTo>
                  <a:lnTo>
                    <a:pt x="6764" y="2146"/>
                  </a:lnTo>
                  <a:cubicBezTo>
                    <a:pt x="7356" y="2146"/>
                    <a:pt x="7826" y="1676"/>
                    <a:pt x="7826" y="1083"/>
                  </a:cubicBezTo>
                  <a:cubicBezTo>
                    <a:pt x="7826" y="491"/>
                    <a:pt x="7356" y="0"/>
                    <a:pt x="67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73"/>
            <p:cNvSpPr/>
            <p:nvPr/>
          </p:nvSpPr>
          <p:spPr>
            <a:xfrm>
              <a:off x="7288395" y="2786203"/>
              <a:ext cx="244995" cy="434661"/>
            </a:xfrm>
            <a:custGeom>
              <a:avLst/>
              <a:gdLst/>
              <a:ahLst/>
              <a:cxnLst/>
              <a:rect l="l" t="t" r="r" b="b"/>
              <a:pathLst>
                <a:path w="8174" h="14502" extrusionOk="0">
                  <a:moveTo>
                    <a:pt x="1236" y="0"/>
                  </a:moveTo>
                  <a:cubicBezTo>
                    <a:pt x="1083" y="0"/>
                    <a:pt x="927" y="32"/>
                    <a:pt x="777" y="99"/>
                  </a:cubicBezTo>
                  <a:cubicBezTo>
                    <a:pt x="245" y="344"/>
                    <a:pt x="0" y="978"/>
                    <a:pt x="266" y="1529"/>
                  </a:cubicBezTo>
                  <a:lnTo>
                    <a:pt x="5967" y="13871"/>
                  </a:lnTo>
                  <a:cubicBezTo>
                    <a:pt x="6145" y="14273"/>
                    <a:pt x="6540" y="14501"/>
                    <a:pt x="6947" y="14501"/>
                  </a:cubicBezTo>
                  <a:cubicBezTo>
                    <a:pt x="7099" y="14501"/>
                    <a:pt x="7253" y="14469"/>
                    <a:pt x="7397" y="14403"/>
                  </a:cubicBezTo>
                  <a:cubicBezTo>
                    <a:pt x="7949" y="14157"/>
                    <a:pt x="8174" y="13524"/>
                    <a:pt x="7929" y="12972"/>
                  </a:cubicBezTo>
                  <a:lnTo>
                    <a:pt x="2207" y="630"/>
                  </a:lnTo>
                  <a:cubicBezTo>
                    <a:pt x="2029" y="229"/>
                    <a:pt x="1644" y="0"/>
                    <a:pt x="12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3" name="Google Shape;3883;p73"/>
            <p:cNvSpPr/>
            <p:nvPr/>
          </p:nvSpPr>
          <p:spPr>
            <a:xfrm>
              <a:off x="7295109" y="3158465"/>
              <a:ext cx="235224" cy="64950"/>
            </a:xfrm>
            <a:custGeom>
              <a:avLst/>
              <a:gdLst/>
              <a:ahLst/>
              <a:cxnLst/>
              <a:rect l="l" t="t" r="r" b="b"/>
              <a:pathLst>
                <a:path w="7848" h="2167" extrusionOk="0">
                  <a:moveTo>
                    <a:pt x="1084" y="0"/>
                  </a:moveTo>
                  <a:cubicBezTo>
                    <a:pt x="491" y="0"/>
                    <a:pt x="1" y="491"/>
                    <a:pt x="1" y="1083"/>
                  </a:cubicBezTo>
                  <a:cubicBezTo>
                    <a:pt x="1" y="1676"/>
                    <a:pt x="491" y="2166"/>
                    <a:pt x="1084" y="2166"/>
                  </a:cubicBezTo>
                  <a:lnTo>
                    <a:pt x="6765" y="2166"/>
                  </a:lnTo>
                  <a:cubicBezTo>
                    <a:pt x="7357" y="2166"/>
                    <a:pt x="7848" y="1676"/>
                    <a:pt x="7848" y="1083"/>
                  </a:cubicBezTo>
                  <a:cubicBezTo>
                    <a:pt x="7848" y="491"/>
                    <a:pt x="7357" y="0"/>
                    <a:pt x="67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4" name="Google Shape;3884;p73"/>
            <p:cNvSpPr/>
            <p:nvPr/>
          </p:nvSpPr>
          <p:spPr>
            <a:xfrm>
              <a:off x="6342123" y="3406519"/>
              <a:ext cx="881971" cy="541423"/>
            </a:xfrm>
            <a:custGeom>
              <a:avLst/>
              <a:gdLst/>
              <a:ahLst/>
              <a:cxnLst/>
              <a:rect l="l" t="t" r="r" b="b"/>
              <a:pathLst>
                <a:path w="29426" h="18064" extrusionOk="0">
                  <a:moveTo>
                    <a:pt x="0" y="0"/>
                  </a:moveTo>
                  <a:lnTo>
                    <a:pt x="0" y="18064"/>
                  </a:lnTo>
                  <a:lnTo>
                    <a:pt x="29426" y="18064"/>
                  </a:lnTo>
                  <a:lnTo>
                    <a:pt x="29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73"/>
            <p:cNvSpPr/>
            <p:nvPr/>
          </p:nvSpPr>
          <p:spPr>
            <a:xfrm>
              <a:off x="6342123" y="3406519"/>
              <a:ext cx="331376" cy="541423"/>
            </a:xfrm>
            <a:custGeom>
              <a:avLst/>
              <a:gdLst/>
              <a:ahLst/>
              <a:cxnLst/>
              <a:rect l="l" t="t" r="r" b="b"/>
              <a:pathLst>
                <a:path w="11056" h="18064" extrusionOk="0">
                  <a:moveTo>
                    <a:pt x="0" y="0"/>
                  </a:moveTo>
                  <a:lnTo>
                    <a:pt x="0" y="18064"/>
                  </a:lnTo>
                  <a:lnTo>
                    <a:pt x="11055" y="18064"/>
                  </a:lnTo>
                  <a:lnTo>
                    <a:pt x="11055" y="0"/>
                  </a:lnTo>
                  <a:lnTo>
                    <a:pt x="6785" y="0"/>
                  </a:lnTo>
                  <a:lnTo>
                    <a:pt x="6785" y="6396"/>
                  </a:lnTo>
                  <a:lnTo>
                    <a:pt x="3944" y="6396"/>
                  </a:lnTo>
                  <a:lnTo>
                    <a:pt x="3944" y="0"/>
                  </a:ln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73"/>
            <p:cNvSpPr/>
            <p:nvPr/>
          </p:nvSpPr>
          <p:spPr>
            <a:xfrm>
              <a:off x="6460335" y="3406519"/>
              <a:ext cx="85152" cy="191734"/>
            </a:xfrm>
            <a:custGeom>
              <a:avLst/>
              <a:gdLst/>
              <a:ahLst/>
              <a:cxnLst/>
              <a:rect l="l" t="t" r="r" b="b"/>
              <a:pathLst>
                <a:path w="2841" h="6397" extrusionOk="0">
                  <a:moveTo>
                    <a:pt x="0" y="0"/>
                  </a:moveTo>
                  <a:lnTo>
                    <a:pt x="0" y="6396"/>
                  </a:lnTo>
                  <a:lnTo>
                    <a:pt x="2841" y="6396"/>
                  </a:lnTo>
                  <a:lnTo>
                    <a:pt x="2841" y="0"/>
                  </a:lnTo>
                  <a:close/>
                </a:path>
              </a:pathLst>
            </a:custGeom>
            <a:solidFill>
              <a:srgbClr val="FBC8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73"/>
            <p:cNvSpPr/>
            <p:nvPr/>
          </p:nvSpPr>
          <p:spPr>
            <a:xfrm>
              <a:off x="6411929" y="2993705"/>
              <a:ext cx="641891" cy="412841"/>
            </a:xfrm>
            <a:custGeom>
              <a:avLst/>
              <a:gdLst/>
              <a:ahLst/>
              <a:cxnLst/>
              <a:rect l="l" t="t" r="r" b="b"/>
              <a:pathLst>
                <a:path w="21416" h="13774" extrusionOk="0">
                  <a:moveTo>
                    <a:pt x="1" y="1"/>
                  </a:moveTo>
                  <a:lnTo>
                    <a:pt x="1" y="13773"/>
                  </a:lnTo>
                  <a:lnTo>
                    <a:pt x="21416" y="13773"/>
                  </a:lnTo>
                  <a:lnTo>
                    <a:pt x="214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8" name="Google Shape;3888;p73"/>
            <p:cNvSpPr/>
            <p:nvPr/>
          </p:nvSpPr>
          <p:spPr>
            <a:xfrm>
              <a:off x="6411929" y="2993705"/>
              <a:ext cx="241339" cy="412841"/>
            </a:xfrm>
            <a:custGeom>
              <a:avLst/>
              <a:gdLst/>
              <a:ahLst/>
              <a:cxnLst/>
              <a:rect l="l" t="t" r="r" b="b"/>
              <a:pathLst>
                <a:path w="8052" h="13774" extrusionOk="0">
                  <a:moveTo>
                    <a:pt x="1" y="1"/>
                  </a:moveTo>
                  <a:lnTo>
                    <a:pt x="1" y="13773"/>
                  </a:lnTo>
                  <a:lnTo>
                    <a:pt x="8052" y="13773"/>
                  </a:lnTo>
                  <a:lnTo>
                    <a:pt x="8052" y="1"/>
                  </a:ln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73"/>
            <p:cNvSpPr/>
            <p:nvPr/>
          </p:nvSpPr>
          <p:spPr>
            <a:xfrm>
              <a:off x="6484823" y="2993705"/>
              <a:ext cx="85152" cy="145816"/>
            </a:xfrm>
            <a:custGeom>
              <a:avLst/>
              <a:gdLst/>
              <a:ahLst/>
              <a:cxnLst/>
              <a:rect l="l" t="t" r="r" b="b"/>
              <a:pathLst>
                <a:path w="2841" h="4865" extrusionOk="0">
                  <a:moveTo>
                    <a:pt x="1" y="1"/>
                  </a:moveTo>
                  <a:lnTo>
                    <a:pt x="1" y="4864"/>
                  </a:lnTo>
                  <a:lnTo>
                    <a:pt x="2841" y="4864"/>
                  </a:lnTo>
                  <a:lnTo>
                    <a:pt x="2841" y="1"/>
                  </a:lnTo>
                  <a:close/>
                </a:path>
              </a:pathLst>
            </a:custGeom>
            <a:solidFill>
              <a:srgbClr val="FBC8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73"/>
            <p:cNvSpPr/>
            <p:nvPr/>
          </p:nvSpPr>
          <p:spPr>
            <a:xfrm>
              <a:off x="6822287" y="1408057"/>
              <a:ext cx="304431" cy="304431"/>
            </a:xfrm>
            <a:custGeom>
              <a:avLst/>
              <a:gdLst/>
              <a:ahLst/>
              <a:cxnLst/>
              <a:rect l="l" t="t" r="r" b="b"/>
              <a:pathLst>
                <a:path w="10157" h="10157" extrusionOk="0">
                  <a:moveTo>
                    <a:pt x="5068" y="0"/>
                  </a:moveTo>
                  <a:cubicBezTo>
                    <a:pt x="5068" y="2412"/>
                    <a:pt x="2392" y="5088"/>
                    <a:pt x="1" y="5088"/>
                  </a:cubicBezTo>
                  <a:cubicBezTo>
                    <a:pt x="2392" y="5088"/>
                    <a:pt x="5068" y="7765"/>
                    <a:pt x="5068" y="10156"/>
                  </a:cubicBezTo>
                  <a:cubicBezTo>
                    <a:pt x="5068" y="7765"/>
                    <a:pt x="7745" y="5088"/>
                    <a:pt x="10157" y="5088"/>
                  </a:cubicBezTo>
                  <a:cubicBezTo>
                    <a:pt x="7745" y="5088"/>
                    <a:pt x="5068" y="2412"/>
                    <a:pt x="50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73"/>
            <p:cNvSpPr/>
            <p:nvPr/>
          </p:nvSpPr>
          <p:spPr>
            <a:xfrm>
              <a:off x="7045225" y="1299646"/>
              <a:ext cx="118242" cy="118242"/>
            </a:xfrm>
            <a:custGeom>
              <a:avLst/>
              <a:gdLst/>
              <a:ahLst/>
              <a:cxnLst/>
              <a:rect l="l" t="t" r="r" b="b"/>
              <a:pathLst>
                <a:path w="3945" h="3945" extrusionOk="0">
                  <a:moveTo>
                    <a:pt x="1962" y="1"/>
                  </a:moveTo>
                  <a:cubicBezTo>
                    <a:pt x="1962" y="941"/>
                    <a:pt x="920" y="1962"/>
                    <a:pt x="1" y="1962"/>
                  </a:cubicBezTo>
                  <a:cubicBezTo>
                    <a:pt x="920" y="1962"/>
                    <a:pt x="1962" y="3004"/>
                    <a:pt x="1962" y="3944"/>
                  </a:cubicBezTo>
                  <a:cubicBezTo>
                    <a:pt x="1962" y="3004"/>
                    <a:pt x="3005" y="1962"/>
                    <a:pt x="3945" y="1962"/>
                  </a:cubicBezTo>
                  <a:cubicBezTo>
                    <a:pt x="3005" y="1962"/>
                    <a:pt x="1962" y="941"/>
                    <a:pt x="19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73"/>
            <p:cNvSpPr/>
            <p:nvPr/>
          </p:nvSpPr>
          <p:spPr>
            <a:xfrm>
              <a:off x="7042797" y="1718575"/>
              <a:ext cx="118212" cy="118242"/>
            </a:xfrm>
            <a:custGeom>
              <a:avLst/>
              <a:gdLst/>
              <a:ahLst/>
              <a:cxnLst/>
              <a:rect l="l" t="t" r="r" b="b"/>
              <a:pathLst>
                <a:path w="3944" h="3945" extrusionOk="0">
                  <a:moveTo>
                    <a:pt x="1982" y="0"/>
                  </a:moveTo>
                  <a:cubicBezTo>
                    <a:pt x="1982" y="920"/>
                    <a:pt x="940" y="1962"/>
                    <a:pt x="0" y="1962"/>
                  </a:cubicBezTo>
                  <a:cubicBezTo>
                    <a:pt x="940" y="1962"/>
                    <a:pt x="1982" y="3004"/>
                    <a:pt x="1982" y="3944"/>
                  </a:cubicBezTo>
                  <a:cubicBezTo>
                    <a:pt x="1982" y="3004"/>
                    <a:pt x="3024" y="1962"/>
                    <a:pt x="3944" y="1962"/>
                  </a:cubicBezTo>
                  <a:cubicBezTo>
                    <a:pt x="3024" y="1962"/>
                    <a:pt x="1982" y="920"/>
                    <a:pt x="19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3" name="Google Shape;3893;p73"/>
            <p:cNvSpPr/>
            <p:nvPr/>
          </p:nvSpPr>
          <p:spPr>
            <a:xfrm>
              <a:off x="7119348" y="3370372"/>
              <a:ext cx="1073675" cy="695182"/>
            </a:xfrm>
            <a:custGeom>
              <a:avLst/>
              <a:gdLst/>
              <a:ahLst/>
              <a:cxnLst/>
              <a:rect l="l" t="t" r="r" b="b"/>
              <a:pathLst>
                <a:path w="35822" h="23194" extrusionOk="0">
                  <a:moveTo>
                    <a:pt x="1267" y="1"/>
                  </a:moveTo>
                  <a:cubicBezTo>
                    <a:pt x="572" y="1"/>
                    <a:pt x="0" y="573"/>
                    <a:pt x="0" y="1288"/>
                  </a:cubicBezTo>
                  <a:lnTo>
                    <a:pt x="0" y="21926"/>
                  </a:lnTo>
                  <a:cubicBezTo>
                    <a:pt x="0" y="22621"/>
                    <a:pt x="572" y="23193"/>
                    <a:pt x="1267" y="23193"/>
                  </a:cubicBezTo>
                  <a:lnTo>
                    <a:pt x="34554" y="23193"/>
                  </a:lnTo>
                  <a:cubicBezTo>
                    <a:pt x="35249" y="23193"/>
                    <a:pt x="35821" y="22621"/>
                    <a:pt x="35821" y="21926"/>
                  </a:cubicBezTo>
                  <a:lnTo>
                    <a:pt x="35821" y="1288"/>
                  </a:lnTo>
                  <a:cubicBezTo>
                    <a:pt x="35821" y="573"/>
                    <a:pt x="35249" y="1"/>
                    <a:pt x="345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4" name="Google Shape;3894;p73"/>
            <p:cNvSpPr/>
            <p:nvPr/>
          </p:nvSpPr>
          <p:spPr>
            <a:xfrm>
              <a:off x="7814478" y="3859107"/>
              <a:ext cx="102926" cy="116413"/>
            </a:xfrm>
            <a:custGeom>
              <a:avLst/>
              <a:gdLst/>
              <a:ahLst/>
              <a:cxnLst/>
              <a:rect l="l" t="t" r="r" b="b"/>
              <a:pathLst>
                <a:path w="3434" h="3884" extrusionOk="0">
                  <a:moveTo>
                    <a:pt x="1942" y="1"/>
                  </a:moveTo>
                  <a:cubicBezTo>
                    <a:pt x="880" y="1"/>
                    <a:pt x="1" y="880"/>
                    <a:pt x="1" y="1942"/>
                  </a:cubicBezTo>
                  <a:cubicBezTo>
                    <a:pt x="1" y="3025"/>
                    <a:pt x="880" y="3883"/>
                    <a:pt x="1942" y="3883"/>
                  </a:cubicBezTo>
                  <a:cubicBezTo>
                    <a:pt x="2535" y="3883"/>
                    <a:pt x="3087" y="3618"/>
                    <a:pt x="3434" y="3189"/>
                  </a:cubicBezTo>
                  <a:cubicBezTo>
                    <a:pt x="3148" y="2862"/>
                    <a:pt x="2984" y="2412"/>
                    <a:pt x="2984" y="1942"/>
                  </a:cubicBezTo>
                  <a:cubicBezTo>
                    <a:pt x="2984" y="1472"/>
                    <a:pt x="3148" y="1043"/>
                    <a:pt x="3434" y="696"/>
                  </a:cubicBezTo>
                  <a:cubicBezTo>
                    <a:pt x="3087" y="287"/>
                    <a:pt x="2535"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5" name="Google Shape;3895;p73"/>
            <p:cNvSpPr/>
            <p:nvPr/>
          </p:nvSpPr>
          <p:spPr>
            <a:xfrm>
              <a:off x="7917375" y="3859107"/>
              <a:ext cx="88838" cy="116413"/>
            </a:xfrm>
            <a:custGeom>
              <a:avLst/>
              <a:gdLst/>
              <a:ahLst/>
              <a:cxnLst/>
              <a:rect l="l" t="t" r="r" b="b"/>
              <a:pathLst>
                <a:path w="2964" h="3884" extrusionOk="0">
                  <a:moveTo>
                    <a:pt x="1493" y="1"/>
                  </a:moveTo>
                  <a:cubicBezTo>
                    <a:pt x="880" y="1"/>
                    <a:pt x="348" y="287"/>
                    <a:pt x="1" y="696"/>
                  </a:cubicBezTo>
                  <a:cubicBezTo>
                    <a:pt x="287" y="1043"/>
                    <a:pt x="450" y="1472"/>
                    <a:pt x="450" y="1942"/>
                  </a:cubicBezTo>
                  <a:cubicBezTo>
                    <a:pt x="450" y="2412"/>
                    <a:pt x="287" y="2862"/>
                    <a:pt x="1" y="3189"/>
                  </a:cubicBezTo>
                  <a:cubicBezTo>
                    <a:pt x="348" y="3618"/>
                    <a:pt x="880" y="3883"/>
                    <a:pt x="1493" y="3883"/>
                  </a:cubicBezTo>
                  <a:cubicBezTo>
                    <a:pt x="2085" y="3883"/>
                    <a:pt x="2616" y="3618"/>
                    <a:pt x="2964" y="3189"/>
                  </a:cubicBezTo>
                  <a:cubicBezTo>
                    <a:pt x="2698" y="2862"/>
                    <a:pt x="2514" y="2412"/>
                    <a:pt x="2514" y="1942"/>
                  </a:cubicBezTo>
                  <a:cubicBezTo>
                    <a:pt x="2514" y="1472"/>
                    <a:pt x="2698" y="1043"/>
                    <a:pt x="2964" y="696"/>
                  </a:cubicBezTo>
                  <a:cubicBezTo>
                    <a:pt x="2616" y="287"/>
                    <a:pt x="2085" y="1"/>
                    <a:pt x="14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6" name="Google Shape;3896;p73"/>
            <p:cNvSpPr/>
            <p:nvPr/>
          </p:nvSpPr>
          <p:spPr>
            <a:xfrm>
              <a:off x="7903917" y="3879938"/>
              <a:ext cx="26975" cy="74751"/>
            </a:xfrm>
            <a:custGeom>
              <a:avLst/>
              <a:gdLst/>
              <a:ahLst/>
              <a:cxnLst/>
              <a:rect l="l" t="t" r="r" b="b"/>
              <a:pathLst>
                <a:path w="900" h="2494" extrusionOk="0">
                  <a:moveTo>
                    <a:pt x="450" y="1"/>
                  </a:moveTo>
                  <a:cubicBezTo>
                    <a:pt x="164" y="348"/>
                    <a:pt x="0" y="777"/>
                    <a:pt x="0" y="1247"/>
                  </a:cubicBezTo>
                  <a:cubicBezTo>
                    <a:pt x="0" y="1717"/>
                    <a:pt x="164" y="2167"/>
                    <a:pt x="450" y="2494"/>
                  </a:cubicBezTo>
                  <a:cubicBezTo>
                    <a:pt x="736" y="2167"/>
                    <a:pt x="899" y="1717"/>
                    <a:pt x="899" y="1247"/>
                  </a:cubicBezTo>
                  <a:cubicBezTo>
                    <a:pt x="899" y="777"/>
                    <a:pt x="736" y="348"/>
                    <a:pt x="450" y="1"/>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7" name="Google Shape;3897;p73"/>
            <p:cNvSpPr/>
            <p:nvPr/>
          </p:nvSpPr>
          <p:spPr>
            <a:xfrm>
              <a:off x="8006184" y="3859107"/>
              <a:ext cx="102926" cy="116413"/>
            </a:xfrm>
            <a:custGeom>
              <a:avLst/>
              <a:gdLst/>
              <a:ahLst/>
              <a:cxnLst/>
              <a:rect l="l" t="t" r="r" b="b"/>
              <a:pathLst>
                <a:path w="3434" h="3884" extrusionOk="0">
                  <a:moveTo>
                    <a:pt x="1493" y="1"/>
                  </a:moveTo>
                  <a:cubicBezTo>
                    <a:pt x="900" y="1"/>
                    <a:pt x="369" y="287"/>
                    <a:pt x="1" y="696"/>
                  </a:cubicBezTo>
                  <a:cubicBezTo>
                    <a:pt x="287" y="1043"/>
                    <a:pt x="450" y="1472"/>
                    <a:pt x="450" y="1942"/>
                  </a:cubicBezTo>
                  <a:cubicBezTo>
                    <a:pt x="450" y="2412"/>
                    <a:pt x="287" y="2862"/>
                    <a:pt x="1" y="3189"/>
                  </a:cubicBezTo>
                  <a:cubicBezTo>
                    <a:pt x="369" y="3618"/>
                    <a:pt x="900" y="3883"/>
                    <a:pt x="1493" y="3883"/>
                  </a:cubicBezTo>
                  <a:cubicBezTo>
                    <a:pt x="2555" y="3883"/>
                    <a:pt x="3434" y="3025"/>
                    <a:pt x="3434" y="1942"/>
                  </a:cubicBezTo>
                  <a:cubicBezTo>
                    <a:pt x="3434" y="880"/>
                    <a:pt x="2555" y="1"/>
                    <a:pt x="14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8" name="Google Shape;3898;p73"/>
            <p:cNvSpPr/>
            <p:nvPr/>
          </p:nvSpPr>
          <p:spPr>
            <a:xfrm>
              <a:off x="7992727" y="3879938"/>
              <a:ext cx="26975" cy="74751"/>
            </a:xfrm>
            <a:custGeom>
              <a:avLst/>
              <a:gdLst/>
              <a:ahLst/>
              <a:cxnLst/>
              <a:rect l="l" t="t" r="r" b="b"/>
              <a:pathLst>
                <a:path w="900" h="2494" extrusionOk="0">
                  <a:moveTo>
                    <a:pt x="450" y="1"/>
                  </a:moveTo>
                  <a:cubicBezTo>
                    <a:pt x="184" y="348"/>
                    <a:pt x="0" y="777"/>
                    <a:pt x="0" y="1247"/>
                  </a:cubicBezTo>
                  <a:cubicBezTo>
                    <a:pt x="0" y="1717"/>
                    <a:pt x="184" y="2167"/>
                    <a:pt x="450" y="2494"/>
                  </a:cubicBezTo>
                  <a:cubicBezTo>
                    <a:pt x="736" y="2167"/>
                    <a:pt x="899" y="1717"/>
                    <a:pt x="899" y="1247"/>
                  </a:cubicBezTo>
                  <a:cubicBezTo>
                    <a:pt x="899" y="777"/>
                    <a:pt x="736" y="348"/>
                    <a:pt x="450" y="1"/>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9" name="Google Shape;3899;p73"/>
            <p:cNvSpPr/>
            <p:nvPr/>
          </p:nvSpPr>
          <p:spPr>
            <a:xfrm>
              <a:off x="7851854" y="3463467"/>
              <a:ext cx="219279" cy="111498"/>
            </a:xfrm>
            <a:custGeom>
              <a:avLst/>
              <a:gdLst/>
              <a:ahLst/>
              <a:cxnLst/>
              <a:rect l="l" t="t" r="r" b="b"/>
              <a:pathLst>
                <a:path w="7316" h="3720" extrusionOk="0">
                  <a:moveTo>
                    <a:pt x="348" y="1"/>
                  </a:moveTo>
                  <a:cubicBezTo>
                    <a:pt x="144" y="1"/>
                    <a:pt x="0" y="164"/>
                    <a:pt x="0" y="348"/>
                  </a:cubicBezTo>
                  <a:lnTo>
                    <a:pt x="0" y="3372"/>
                  </a:lnTo>
                  <a:cubicBezTo>
                    <a:pt x="0" y="3577"/>
                    <a:pt x="144" y="3720"/>
                    <a:pt x="348" y="3720"/>
                  </a:cubicBezTo>
                  <a:lnTo>
                    <a:pt x="6968" y="3720"/>
                  </a:lnTo>
                  <a:cubicBezTo>
                    <a:pt x="7152" y="3720"/>
                    <a:pt x="7316" y="3577"/>
                    <a:pt x="7316" y="3372"/>
                  </a:cubicBezTo>
                  <a:lnTo>
                    <a:pt x="7316" y="348"/>
                  </a:lnTo>
                  <a:cubicBezTo>
                    <a:pt x="7316" y="164"/>
                    <a:pt x="7152" y="1"/>
                    <a:pt x="69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0" name="Google Shape;3900;p73"/>
            <p:cNvSpPr/>
            <p:nvPr/>
          </p:nvSpPr>
          <p:spPr>
            <a:xfrm>
              <a:off x="7300624" y="1702030"/>
              <a:ext cx="358321" cy="358321"/>
            </a:xfrm>
            <a:custGeom>
              <a:avLst/>
              <a:gdLst/>
              <a:ahLst/>
              <a:cxnLst/>
              <a:rect l="l" t="t" r="r" b="b"/>
              <a:pathLst>
                <a:path w="11955" h="11955" extrusionOk="0">
                  <a:moveTo>
                    <a:pt x="5968" y="1"/>
                  </a:moveTo>
                  <a:cubicBezTo>
                    <a:pt x="2678" y="1"/>
                    <a:pt x="1" y="2677"/>
                    <a:pt x="1" y="5967"/>
                  </a:cubicBezTo>
                  <a:cubicBezTo>
                    <a:pt x="1" y="9278"/>
                    <a:pt x="2678" y="11954"/>
                    <a:pt x="5968" y="11954"/>
                  </a:cubicBezTo>
                  <a:cubicBezTo>
                    <a:pt x="9278" y="11954"/>
                    <a:pt x="11955" y="9278"/>
                    <a:pt x="11955" y="5967"/>
                  </a:cubicBezTo>
                  <a:cubicBezTo>
                    <a:pt x="11955" y="2677"/>
                    <a:pt x="9278" y="1"/>
                    <a:pt x="5968" y="1"/>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1" name="Google Shape;3901;p73"/>
            <p:cNvSpPr/>
            <p:nvPr/>
          </p:nvSpPr>
          <p:spPr>
            <a:xfrm>
              <a:off x="7297567" y="1672626"/>
              <a:ext cx="358321" cy="358321"/>
            </a:xfrm>
            <a:custGeom>
              <a:avLst/>
              <a:gdLst/>
              <a:ahLst/>
              <a:cxnLst/>
              <a:rect l="l" t="t" r="r" b="b"/>
              <a:pathLst>
                <a:path w="11955" h="11955" extrusionOk="0">
                  <a:moveTo>
                    <a:pt x="5988" y="1"/>
                  </a:moveTo>
                  <a:cubicBezTo>
                    <a:pt x="2677" y="1"/>
                    <a:pt x="1" y="2678"/>
                    <a:pt x="1" y="5968"/>
                  </a:cubicBezTo>
                  <a:cubicBezTo>
                    <a:pt x="1" y="9278"/>
                    <a:pt x="2677" y="11955"/>
                    <a:pt x="5988" y="11955"/>
                  </a:cubicBezTo>
                  <a:cubicBezTo>
                    <a:pt x="9278" y="11955"/>
                    <a:pt x="11955" y="9278"/>
                    <a:pt x="11955" y="5968"/>
                  </a:cubicBezTo>
                  <a:cubicBezTo>
                    <a:pt x="11955" y="2678"/>
                    <a:pt x="9278" y="1"/>
                    <a:pt x="59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2" name="Google Shape;3902;p73"/>
            <p:cNvSpPr/>
            <p:nvPr/>
          </p:nvSpPr>
          <p:spPr>
            <a:xfrm>
              <a:off x="7412722" y="1738776"/>
              <a:ext cx="132928" cy="226023"/>
            </a:xfrm>
            <a:custGeom>
              <a:avLst/>
              <a:gdLst/>
              <a:ahLst/>
              <a:cxnLst/>
              <a:rect l="l" t="t" r="r" b="b"/>
              <a:pathLst>
                <a:path w="4435" h="7541" extrusionOk="0">
                  <a:moveTo>
                    <a:pt x="1778" y="1"/>
                  </a:moveTo>
                  <a:cubicBezTo>
                    <a:pt x="1778" y="144"/>
                    <a:pt x="1778" y="266"/>
                    <a:pt x="1778" y="389"/>
                  </a:cubicBezTo>
                  <a:cubicBezTo>
                    <a:pt x="1798" y="552"/>
                    <a:pt x="1758" y="634"/>
                    <a:pt x="1553" y="695"/>
                  </a:cubicBezTo>
                  <a:cubicBezTo>
                    <a:pt x="572" y="900"/>
                    <a:pt x="0" y="1921"/>
                    <a:pt x="307" y="2923"/>
                  </a:cubicBezTo>
                  <a:cubicBezTo>
                    <a:pt x="491" y="3474"/>
                    <a:pt x="879" y="3781"/>
                    <a:pt x="1390" y="4006"/>
                  </a:cubicBezTo>
                  <a:cubicBezTo>
                    <a:pt x="1798" y="4169"/>
                    <a:pt x="2207" y="4312"/>
                    <a:pt x="2616" y="4496"/>
                  </a:cubicBezTo>
                  <a:cubicBezTo>
                    <a:pt x="2861" y="4598"/>
                    <a:pt x="2963" y="4823"/>
                    <a:pt x="2943" y="5109"/>
                  </a:cubicBezTo>
                  <a:cubicBezTo>
                    <a:pt x="2902" y="5395"/>
                    <a:pt x="2738" y="5620"/>
                    <a:pt x="2473" y="5661"/>
                  </a:cubicBezTo>
                  <a:cubicBezTo>
                    <a:pt x="2358" y="5682"/>
                    <a:pt x="2244" y="5694"/>
                    <a:pt x="2133" y="5694"/>
                  </a:cubicBezTo>
                  <a:cubicBezTo>
                    <a:pt x="1708" y="5694"/>
                    <a:pt x="1331" y="5513"/>
                    <a:pt x="1185" y="4946"/>
                  </a:cubicBezTo>
                  <a:cubicBezTo>
                    <a:pt x="1165" y="4884"/>
                    <a:pt x="1145" y="4844"/>
                    <a:pt x="1124" y="4782"/>
                  </a:cubicBezTo>
                  <a:cubicBezTo>
                    <a:pt x="756" y="4864"/>
                    <a:pt x="409" y="4966"/>
                    <a:pt x="41" y="5068"/>
                  </a:cubicBezTo>
                  <a:cubicBezTo>
                    <a:pt x="245" y="6029"/>
                    <a:pt x="797" y="6601"/>
                    <a:pt x="1798" y="6703"/>
                  </a:cubicBezTo>
                  <a:lnTo>
                    <a:pt x="1798" y="7541"/>
                  </a:lnTo>
                  <a:lnTo>
                    <a:pt x="2493" y="7541"/>
                  </a:lnTo>
                  <a:lnTo>
                    <a:pt x="2493" y="6723"/>
                  </a:lnTo>
                  <a:cubicBezTo>
                    <a:pt x="2616" y="6683"/>
                    <a:pt x="2698" y="6662"/>
                    <a:pt x="2800" y="6642"/>
                  </a:cubicBezTo>
                  <a:cubicBezTo>
                    <a:pt x="4107" y="6376"/>
                    <a:pt x="4434" y="5150"/>
                    <a:pt x="4128" y="4251"/>
                  </a:cubicBezTo>
                  <a:cubicBezTo>
                    <a:pt x="3944" y="3699"/>
                    <a:pt x="3494" y="3413"/>
                    <a:pt x="2984" y="3209"/>
                  </a:cubicBezTo>
                  <a:cubicBezTo>
                    <a:pt x="2595" y="3045"/>
                    <a:pt x="2207" y="2882"/>
                    <a:pt x="1819" y="2718"/>
                  </a:cubicBezTo>
                  <a:cubicBezTo>
                    <a:pt x="1594" y="2616"/>
                    <a:pt x="1471" y="2412"/>
                    <a:pt x="1512" y="2146"/>
                  </a:cubicBezTo>
                  <a:cubicBezTo>
                    <a:pt x="1533" y="1881"/>
                    <a:pt x="1676" y="1717"/>
                    <a:pt x="1921" y="1615"/>
                  </a:cubicBezTo>
                  <a:cubicBezTo>
                    <a:pt x="2001" y="1587"/>
                    <a:pt x="2083" y="1572"/>
                    <a:pt x="2166" y="1572"/>
                  </a:cubicBezTo>
                  <a:cubicBezTo>
                    <a:pt x="2381" y="1572"/>
                    <a:pt x="2597" y="1668"/>
                    <a:pt x="2759" y="1860"/>
                  </a:cubicBezTo>
                  <a:cubicBezTo>
                    <a:pt x="2881" y="2024"/>
                    <a:pt x="2984" y="2208"/>
                    <a:pt x="3086" y="2391"/>
                  </a:cubicBezTo>
                  <a:cubicBezTo>
                    <a:pt x="3413" y="2269"/>
                    <a:pt x="3719" y="2146"/>
                    <a:pt x="4046" y="2003"/>
                  </a:cubicBezTo>
                  <a:cubicBezTo>
                    <a:pt x="3821" y="1288"/>
                    <a:pt x="3413" y="818"/>
                    <a:pt x="2657" y="655"/>
                  </a:cubicBezTo>
                  <a:cubicBezTo>
                    <a:pt x="2595" y="655"/>
                    <a:pt x="2514" y="532"/>
                    <a:pt x="2493" y="450"/>
                  </a:cubicBezTo>
                  <a:cubicBezTo>
                    <a:pt x="2473" y="307"/>
                    <a:pt x="2493" y="144"/>
                    <a:pt x="24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TextBox 7">
            <a:extLst>
              <a:ext uri="{FF2B5EF4-FFF2-40B4-BE49-F238E27FC236}">
                <a16:creationId xmlns:a16="http://schemas.microsoft.com/office/drawing/2014/main" id="{10F423D0-A6C0-45ED-81B8-CB7C8F468E7D}"/>
              </a:ext>
            </a:extLst>
          </p:cNvPr>
          <p:cNvSpPr txBox="1"/>
          <p:nvPr/>
        </p:nvSpPr>
        <p:spPr>
          <a:xfrm>
            <a:off x="946298" y="871870"/>
            <a:ext cx="4331455" cy="307777"/>
          </a:xfrm>
          <a:prstGeom prst="rect">
            <a:avLst/>
          </a:prstGeom>
          <a:noFill/>
        </p:spPr>
        <p:txBody>
          <a:bodyPr wrap="square" rtlCol="0">
            <a:spAutoFit/>
          </a:bodyPr>
          <a:lstStyle/>
          <a:p>
            <a:r>
              <a:rPr lang="en-US" dirty="0"/>
              <a:t>Which size has the highest sales Figure ?</a:t>
            </a:r>
            <a:endParaRPr lang="en-IN" dirty="0"/>
          </a:p>
        </p:txBody>
      </p:sp>
      <p:graphicFrame>
        <p:nvGraphicFramePr>
          <p:cNvPr id="14" name="Chart 13">
            <a:extLst>
              <a:ext uri="{FF2B5EF4-FFF2-40B4-BE49-F238E27FC236}">
                <a16:creationId xmlns:a16="http://schemas.microsoft.com/office/drawing/2014/main" id="{6AE765D9-3218-4477-AC3F-EC029ECC2551}"/>
              </a:ext>
            </a:extLst>
          </p:cNvPr>
          <p:cNvGraphicFramePr/>
          <p:nvPr>
            <p:extLst>
              <p:ext uri="{D42A27DB-BD31-4B8C-83A1-F6EECF244321}">
                <p14:modId xmlns:p14="http://schemas.microsoft.com/office/powerpoint/2010/main" val="1217215716"/>
              </p:ext>
            </p:extLst>
          </p:nvPr>
        </p:nvGraphicFramePr>
        <p:xfrm>
          <a:off x="701478" y="1163272"/>
          <a:ext cx="6249354" cy="344047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72385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545"/>
        <p:cNvGrpSpPr/>
        <p:nvPr/>
      </p:nvGrpSpPr>
      <p:grpSpPr>
        <a:xfrm>
          <a:off x="0" y="0"/>
          <a:ext cx="0" cy="0"/>
          <a:chOff x="0" y="0"/>
          <a:chExt cx="0" cy="0"/>
        </a:xfrm>
      </p:grpSpPr>
      <p:sp>
        <p:nvSpPr>
          <p:cNvPr id="4546" name="Google Shape;4546;p79"/>
          <p:cNvSpPr txBox="1">
            <a:spLocks noGrp="1"/>
          </p:cNvSpPr>
          <p:nvPr>
            <p:ph type="title"/>
          </p:nvPr>
        </p:nvSpPr>
        <p:spPr>
          <a:xfrm>
            <a:off x="720000" y="3688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hlink"/>
              </a:buClr>
              <a:buSzPts val="1100"/>
              <a:buFont typeface="Arial"/>
              <a:buNone/>
            </a:pPr>
            <a:r>
              <a:rPr lang="en-US" b="0" dirty="0"/>
              <a:t>Check the courier Status ?</a:t>
            </a:r>
            <a:endParaRPr b="0" dirty="0"/>
          </a:p>
        </p:txBody>
      </p:sp>
      <p:grpSp>
        <p:nvGrpSpPr>
          <p:cNvPr id="4553" name="Google Shape;4553;p79"/>
          <p:cNvGrpSpPr/>
          <p:nvPr/>
        </p:nvGrpSpPr>
        <p:grpSpPr>
          <a:xfrm>
            <a:off x="4882150" y="1440313"/>
            <a:ext cx="3231712" cy="2799339"/>
            <a:chOff x="4882150" y="1440313"/>
            <a:chExt cx="3231712" cy="2799339"/>
          </a:xfrm>
        </p:grpSpPr>
        <p:sp>
          <p:nvSpPr>
            <p:cNvPr id="4554" name="Google Shape;4554;p79"/>
            <p:cNvSpPr/>
            <p:nvPr/>
          </p:nvSpPr>
          <p:spPr>
            <a:xfrm>
              <a:off x="5901058" y="2856072"/>
              <a:ext cx="111075" cy="96891"/>
            </a:xfrm>
            <a:custGeom>
              <a:avLst/>
              <a:gdLst/>
              <a:ahLst/>
              <a:cxnLst/>
              <a:rect l="l" t="t" r="r" b="b"/>
              <a:pathLst>
                <a:path w="1621" h="1414" extrusionOk="0">
                  <a:moveTo>
                    <a:pt x="771" y="1"/>
                  </a:moveTo>
                  <a:cubicBezTo>
                    <a:pt x="359" y="1"/>
                    <a:pt x="71" y="417"/>
                    <a:pt x="1" y="811"/>
                  </a:cubicBezTo>
                  <a:lnTo>
                    <a:pt x="690" y="1414"/>
                  </a:lnTo>
                  <a:cubicBezTo>
                    <a:pt x="690" y="1414"/>
                    <a:pt x="1621" y="328"/>
                    <a:pt x="1069" y="70"/>
                  </a:cubicBezTo>
                  <a:cubicBezTo>
                    <a:pt x="964" y="22"/>
                    <a:pt x="865" y="1"/>
                    <a:pt x="771" y="1"/>
                  </a:cubicBezTo>
                  <a:close/>
                </a:path>
              </a:pathLst>
            </a:custGeom>
            <a:solidFill>
              <a:srgbClr val="F78E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5" name="Google Shape;4555;p79"/>
            <p:cNvSpPr/>
            <p:nvPr/>
          </p:nvSpPr>
          <p:spPr>
            <a:xfrm>
              <a:off x="5036703" y="1684735"/>
              <a:ext cx="2776189" cy="805345"/>
            </a:xfrm>
            <a:custGeom>
              <a:avLst/>
              <a:gdLst/>
              <a:ahLst/>
              <a:cxnLst/>
              <a:rect l="l" t="t" r="r" b="b"/>
              <a:pathLst>
                <a:path w="40515" h="11753" extrusionOk="0">
                  <a:moveTo>
                    <a:pt x="39894" y="0"/>
                  </a:moveTo>
                  <a:lnTo>
                    <a:pt x="30278" y="9340"/>
                  </a:lnTo>
                  <a:lnTo>
                    <a:pt x="20748" y="3533"/>
                  </a:lnTo>
                  <a:lnTo>
                    <a:pt x="12201" y="9237"/>
                  </a:lnTo>
                  <a:lnTo>
                    <a:pt x="6049" y="6238"/>
                  </a:lnTo>
                  <a:lnTo>
                    <a:pt x="0" y="11046"/>
                  </a:lnTo>
                  <a:lnTo>
                    <a:pt x="552" y="11753"/>
                  </a:lnTo>
                  <a:lnTo>
                    <a:pt x="6170" y="7290"/>
                  </a:lnTo>
                  <a:lnTo>
                    <a:pt x="12270" y="10271"/>
                  </a:lnTo>
                  <a:lnTo>
                    <a:pt x="20783" y="4601"/>
                  </a:lnTo>
                  <a:lnTo>
                    <a:pt x="30399" y="10460"/>
                  </a:lnTo>
                  <a:lnTo>
                    <a:pt x="40514" y="655"/>
                  </a:lnTo>
                  <a:lnTo>
                    <a:pt x="3989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6" name="Google Shape;4556;p79"/>
            <p:cNvSpPr/>
            <p:nvPr/>
          </p:nvSpPr>
          <p:spPr>
            <a:xfrm>
              <a:off x="7133863" y="2817287"/>
              <a:ext cx="541876" cy="331717"/>
            </a:xfrm>
            <a:custGeom>
              <a:avLst/>
              <a:gdLst/>
              <a:ahLst/>
              <a:cxnLst/>
              <a:rect l="l" t="t" r="r" b="b"/>
              <a:pathLst>
                <a:path w="7908" h="4841" extrusionOk="0">
                  <a:moveTo>
                    <a:pt x="7367" y="1"/>
                  </a:moveTo>
                  <a:cubicBezTo>
                    <a:pt x="7303" y="1"/>
                    <a:pt x="7231" y="17"/>
                    <a:pt x="7152" y="50"/>
                  </a:cubicBezTo>
                  <a:cubicBezTo>
                    <a:pt x="6049" y="515"/>
                    <a:pt x="4016" y="2635"/>
                    <a:pt x="4016" y="2635"/>
                  </a:cubicBezTo>
                  <a:lnTo>
                    <a:pt x="0" y="1894"/>
                  </a:lnTo>
                  <a:lnTo>
                    <a:pt x="138" y="2945"/>
                  </a:lnTo>
                  <a:lnTo>
                    <a:pt x="4946" y="4841"/>
                  </a:lnTo>
                  <a:cubicBezTo>
                    <a:pt x="4946" y="4841"/>
                    <a:pt x="7324" y="2790"/>
                    <a:pt x="7635" y="1739"/>
                  </a:cubicBezTo>
                  <a:cubicBezTo>
                    <a:pt x="7907" y="830"/>
                    <a:pt x="7834" y="1"/>
                    <a:pt x="73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7" name="Google Shape;4557;p79"/>
            <p:cNvSpPr/>
            <p:nvPr/>
          </p:nvSpPr>
          <p:spPr>
            <a:xfrm>
              <a:off x="7453868" y="2821742"/>
              <a:ext cx="505490" cy="551606"/>
            </a:xfrm>
            <a:custGeom>
              <a:avLst/>
              <a:gdLst/>
              <a:ahLst/>
              <a:cxnLst/>
              <a:rect l="l" t="t" r="r" b="b"/>
              <a:pathLst>
                <a:path w="7377" h="8050" extrusionOk="0">
                  <a:moveTo>
                    <a:pt x="2882" y="1"/>
                  </a:moveTo>
                  <a:cubicBezTo>
                    <a:pt x="2357" y="1"/>
                    <a:pt x="1593" y="752"/>
                    <a:pt x="1483" y="1243"/>
                  </a:cubicBezTo>
                  <a:lnTo>
                    <a:pt x="1" y="8032"/>
                  </a:lnTo>
                  <a:lnTo>
                    <a:pt x="4895" y="8050"/>
                  </a:lnTo>
                  <a:lnTo>
                    <a:pt x="7169" y="2311"/>
                  </a:lnTo>
                  <a:cubicBezTo>
                    <a:pt x="7376" y="1794"/>
                    <a:pt x="7083" y="1226"/>
                    <a:pt x="6566" y="1053"/>
                  </a:cubicBezTo>
                  <a:lnTo>
                    <a:pt x="3016" y="19"/>
                  </a:lnTo>
                  <a:cubicBezTo>
                    <a:pt x="2974" y="7"/>
                    <a:pt x="2929" y="1"/>
                    <a:pt x="28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8" name="Google Shape;4558;p79"/>
            <p:cNvSpPr/>
            <p:nvPr/>
          </p:nvSpPr>
          <p:spPr>
            <a:xfrm>
              <a:off x="7742009" y="2772610"/>
              <a:ext cx="114570" cy="120188"/>
            </a:xfrm>
            <a:custGeom>
              <a:avLst/>
              <a:gdLst/>
              <a:ahLst/>
              <a:cxnLst/>
              <a:rect l="l" t="t" r="r" b="b"/>
              <a:pathLst>
                <a:path w="1672" h="1754" extrusionOk="0">
                  <a:moveTo>
                    <a:pt x="670" y="1"/>
                  </a:moveTo>
                  <a:cubicBezTo>
                    <a:pt x="508" y="1"/>
                    <a:pt x="351" y="116"/>
                    <a:pt x="293" y="306"/>
                  </a:cubicBezTo>
                  <a:lnTo>
                    <a:pt x="69" y="1064"/>
                  </a:lnTo>
                  <a:cubicBezTo>
                    <a:pt x="0" y="1271"/>
                    <a:pt x="104" y="1495"/>
                    <a:pt x="293" y="1564"/>
                  </a:cubicBezTo>
                  <a:lnTo>
                    <a:pt x="914" y="1736"/>
                  </a:lnTo>
                  <a:cubicBezTo>
                    <a:pt x="947" y="1748"/>
                    <a:pt x="981" y="1754"/>
                    <a:pt x="1015" y="1754"/>
                  </a:cubicBezTo>
                  <a:cubicBezTo>
                    <a:pt x="1172" y="1754"/>
                    <a:pt x="1322" y="1630"/>
                    <a:pt x="1379" y="1460"/>
                  </a:cubicBezTo>
                  <a:lnTo>
                    <a:pt x="1603" y="702"/>
                  </a:lnTo>
                  <a:cubicBezTo>
                    <a:pt x="1672" y="478"/>
                    <a:pt x="1568" y="254"/>
                    <a:pt x="1379" y="202"/>
                  </a:cubicBezTo>
                  <a:lnTo>
                    <a:pt x="758" y="13"/>
                  </a:lnTo>
                  <a:cubicBezTo>
                    <a:pt x="729" y="5"/>
                    <a:pt x="699" y="1"/>
                    <a:pt x="670" y="1"/>
                  </a:cubicBezTo>
                  <a:close/>
                </a:path>
              </a:pathLst>
            </a:custGeom>
            <a:solidFill>
              <a:srgbClr val="F681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9" name="Google Shape;4559;p79"/>
            <p:cNvSpPr/>
            <p:nvPr/>
          </p:nvSpPr>
          <p:spPr>
            <a:xfrm>
              <a:off x="7713640" y="2591572"/>
              <a:ext cx="227974" cy="226809"/>
            </a:xfrm>
            <a:custGeom>
              <a:avLst/>
              <a:gdLst/>
              <a:ahLst/>
              <a:cxnLst/>
              <a:rect l="l" t="t" r="r" b="b"/>
              <a:pathLst>
                <a:path w="3327" h="3310" extrusionOk="0">
                  <a:moveTo>
                    <a:pt x="1672" y="1"/>
                  </a:moveTo>
                  <a:cubicBezTo>
                    <a:pt x="759" y="1"/>
                    <a:pt x="18" y="1397"/>
                    <a:pt x="1" y="2310"/>
                  </a:cubicBezTo>
                  <a:cubicBezTo>
                    <a:pt x="1" y="3223"/>
                    <a:pt x="742" y="3309"/>
                    <a:pt x="1655" y="3309"/>
                  </a:cubicBezTo>
                  <a:cubicBezTo>
                    <a:pt x="2568" y="3309"/>
                    <a:pt x="3309" y="2568"/>
                    <a:pt x="3309" y="1655"/>
                  </a:cubicBezTo>
                  <a:cubicBezTo>
                    <a:pt x="3327" y="742"/>
                    <a:pt x="2586" y="1"/>
                    <a:pt x="1672" y="1"/>
                  </a:cubicBezTo>
                  <a:close/>
                </a:path>
              </a:pathLst>
            </a:custGeom>
            <a:solidFill>
              <a:srgbClr val="F78E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0" name="Google Shape;4560;p79"/>
            <p:cNvSpPr/>
            <p:nvPr/>
          </p:nvSpPr>
          <p:spPr>
            <a:xfrm>
              <a:off x="7603866" y="2571769"/>
              <a:ext cx="376463" cy="240857"/>
            </a:xfrm>
            <a:custGeom>
              <a:avLst/>
              <a:gdLst/>
              <a:ahLst/>
              <a:cxnLst/>
              <a:rect l="l" t="t" r="r" b="b"/>
              <a:pathLst>
                <a:path w="5494" h="3515" extrusionOk="0">
                  <a:moveTo>
                    <a:pt x="3701" y="0"/>
                  </a:moveTo>
                  <a:cubicBezTo>
                    <a:pt x="2709" y="0"/>
                    <a:pt x="0" y="152"/>
                    <a:pt x="0" y="152"/>
                  </a:cubicBezTo>
                  <a:lnTo>
                    <a:pt x="3895" y="1324"/>
                  </a:lnTo>
                  <a:cubicBezTo>
                    <a:pt x="3895" y="1324"/>
                    <a:pt x="3722" y="1892"/>
                    <a:pt x="3808" y="1910"/>
                  </a:cubicBezTo>
                  <a:cubicBezTo>
                    <a:pt x="3877" y="1927"/>
                    <a:pt x="4205" y="1910"/>
                    <a:pt x="4325" y="2237"/>
                  </a:cubicBezTo>
                  <a:cubicBezTo>
                    <a:pt x="4458" y="2552"/>
                    <a:pt x="4176" y="2755"/>
                    <a:pt x="3910" y="2755"/>
                  </a:cubicBezTo>
                  <a:cubicBezTo>
                    <a:pt x="3899" y="2755"/>
                    <a:pt x="3888" y="2755"/>
                    <a:pt x="3877" y="2754"/>
                  </a:cubicBezTo>
                  <a:cubicBezTo>
                    <a:pt x="3874" y="2754"/>
                    <a:pt x="3871" y="2754"/>
                    <a:pt x="3868" y="2754"/>
                  </a:cubicBezTo>
                  <a:cubicBezTo>
                    <a:pt x="3618" y="2754"/>
                    <a:pt x="3592" y="3444"/>
                    <a:pt x="4222" y="3512"/>
                  </a:cubicBezTo>
                  <a:cubicBezTo>
                    <a:pt x="4238" y="3514"/>
                    <a:pt x="4254" y="3515"/>
                    <a:pt x="4270" y="3515"/>
                  </a:cubicBezTo>
                  <a:cubicBezTo>
                    <a:pt x="4891" y="3515"/>
                    <a:pt x="5493" y="2221"/>
                    <a:pt x="5342" y="1599"/>
                  </a:cubicBezTo>
                  <a:cubicBezTo>
                    <a:pt x="5204" y="962"/>
                    <a:pt x="4394" y="66"/>
                    <a:pt x="4032" y="14"/>
                  </a:cubicBezTo>
                  <a:cubicBezTo>
                    <a:pt x="3983" y="4"/>
                    <a:pt x="3866" y="0"/>
                    <a:pt x="3701" y="0"/>
                  </a:cubicBezTo>
                  <a:close/>
                </a:path>
              </a:pathLst>
            </a:custGeom>
            <a:solidFill>
              <a:srgbClr val="713C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1" name="Google Shape;4561;p79"/>
            <p:cNvSpPr/>
            <p:nvPr/>
          </p:nvSpPr>
          <p:spPr>
            <a:xfrm>
              <a:off x="7701854" y="2728276"/>
              <a:ext cx="122861" cy="109979"/>
            </a:xfrm>
            <a:custGeom>
              <a:avLst/>
              <a:gdLst/>
              <a:ahLst/>
              <a:cxnLst/>
              <a:rect l="l" t="t" r="r" b="b"/>
              <a:pathLst>
                <a:path w="1793" h="1605" extrusionOk="0">
                  <a:moveTo>
                    <a:pt x="896" y="291"/>
                  </a:moveTo>
                  <a:cubicBezTo>
                    <a:pt x="948" y="291"/>
                    <a:pt x="1000" y="299"/>
                    <a:pt x="1052" y="315"/>
                  </a:cubicBezTo>
                  <a:cubicBezTo>
                    <a:pt x="1327" y="384"/>
                    <a:pt x="1482" y="677"/>
                    <a:pt x="1396" y="953"/>
                  </a:cubicBezTo>
                  <a:cubicBezTo>
                    <a:pt x="1326" y="1177"/>
                    <a:pt x="1120" y="1321"/>
                    <a:pt x="906" y="1321"/>
                  </a:cubicBezTo>
                  <a:cubicBezTo>
                    <a:pt x="857" y="1321"/>
                    <a:pt x="807" y="1313"/>
                    <a:pt x="759" y="1297"/>
                  </a:cubicBezTo>
                  <a:cubicBezTo>
                    <a:pt x="483" y="1211"/>
                    <a:pt x="328" y="918"/>
                    <a:pt x="414" y="660"/>
                  </a:cubicBezTo>
                  <a:cubicBezTo>
                    <a:pt x="470" y="436"/>
                    <a:pt x="674" y="291"/>
                    <a:pt x="896" y="291"/>
                  </a:cubicBezTo>
                  <a:close/>
                  <a:moveTo>
                    <a:pt x="891" y="0"/>
                  </a:moveTo>
                  <a:cubicBezTo>
                    <a:pt x="548" y="0"/>
                    <a:pt x="236" y="225"/>
                    <a:pt x="138" y="573"/>
                  </a:cubicBezTo>
                  <a:cubicBezTo>
                    <a:pt x="0" y="987"/>
                    <a:pt x="242" y="1435"/>
                    <a:pt x="672" y="1573"/>
                  </a:cubicBezTo>
                  <a:cubicBezTo>
                    <a:pt x="745" y="1594"/>
                    <a:pt x="818" y="1604"/>
                    <a:pt x="890" y="1604"/>
                  </a:cubicBezTo>
                  <a:cubicBezTo>
                    <a:pt x="1233" y="1604"/>
                    <a:pt x="1558" y="1380"/>
                    <a:pt x="1672" y="1039"/>
                  </a:cubicBezTo>
                  <a:cubicBezTo>
                    <a:pt x="1793" y="608"/>
                    <a:pt x="1551" y="160"/>
                    <a:pt x="1138" y="39"/>
                  </a:cubicBezTo>
                  <a:cubicBezTo>
                    <a:pt x="1055" y="13"/>
                    <a:pt x="973" y="0"/>
                    <a:pt x="891" y="0"/>
                  </a:cubicBezTo>
                  <a:close/>
                </a:path>
              </a:pathLst>
            </a:custGeom>
            <a:solidFill>
              <a:srgbClr val="713C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2" name="Google Shape;4562;p79"/>
            <p:cNvSpPr/>
            <p:nvPr/>
          </p:nvSpPr>
          <p:spPr>
            <a:xfrm>
              <a:off x="7639292" y="2760482"/>
              <a:ext cx="179529" cy="157328"/>
            </a:xfrm>
            <a:custGeom>
              <a:avLst/>
              <a:gdLst/>
              <a:ahLst/>
              <a:cxnLst/>
              <a:rect l="l" t="t" r="r" b="b"/>
              <a:pathLst>
                <a:path w="2620" h="2296" extrusionOk="0">
                  <a:moveTo>
                    <a:pt x="1086" y="0"/>
                  </a:moveTo>
                  <a:cubicBezTo>
                    <a:pt x="1086" y="0"/>
                    <a:pt x="0" y="1827"/>
                    <a:pt x="1137" y="2240"/>
                  </a:cubicBezTo>
                  <a:cubicBezTo>
                    <a:pt x="1245" y="2278"/>
                    <a:pt x="1346" y="2296"/>
                    <a:pt x="1440" y="2296"/>
                  </a:cubicBezTo>
                  <a:cubicBezTo>
                    <a:pt x="2405" y="2296"/>
                    <a:pt x="2619" y="448"/>
                    <a:pt x="2619" y="448"/>
                  </a:cubicBezTo>
                  <a:lnTo>
                    <a:pt x="1086" y="0"/>
                  </a:lnTo>
                  <a:close/>
                </a:path>
              </a:pathLst>
            </a:custGeom>
            <a:solidFill>
              <a:srgbClr val="713C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3" name="Google Shape;4563;p79"/>
            <p:cNvSpPr/>
            <p:nvPr/>
          </p:nvSpPr>
          <p:spPr>
            <a:xfrm>
              <a:off x="7453868" y="3372120"/>
              <a:ext cx="485413" cy="758133"/>
            </a:xfrm>
            <a:custGeom>
              <a:avLst/>
              <a:gdLst/>
              <a:ahLst/>
              <a:cxnLst/>
              <a:rect l="l" t="t" r="r" b="b"/>
              <a:pathLst>
                <a:path w="7084" h="11064" extrusionOk="0">
                  <a:moveTo>
                    <a:pt x="1" y="0"/>
                  </a:moveTo>
                  <a:lnTo>
                    <a:pt x="1" y="11064"/>
                  </a:lnTo>
                  <a:lnTo>
                    <a:pt x="983" y="11064"/>
                  </a:lnTo>
                  <a:cubicBezTo>
                    <a:pt x="983" y="11064"/>
                    <a:pt x="1707" y="5601"/>
                    <a:pt x="1982" y="2585"/>
                  </a:cubicBezTo>
                  <a:lnTo>
                    <a:pt x="2654" y="2585"/>
                  </a:lnTo>
                  <a:lnTo>
                    <a:pt x="2620" y="6876"/>
                  </a:lnTo>
                  <a:lnTo>
                    <a:pt x="6549" y="10340"/>
                  </a:lnTo>
                  <a:lnTo>
                    <a:pt x="7083" y="9444"/>
                  </a:lnTo>
                  <a:lnTo>
                    <a:pt x="4464" y="6049"/>
                  </a:lnTo>
                  <a:cubicBezTo>
                    <a:pt x="4464" y="6049"/>
                    <a:pt x="4963" y="1672"/>
                    <a:pt x="4946" y="914"/>
                  </a:cubicBezTo>
                  <a:cubicBezTo>
                    <a:pt x="4963" y="793"/>
                    <a:pt x="4895" y="18"/>
                    <a:pt x="4895" y="18"/>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4" name="Google Shape;4564;p79"/>
            <p:cNvSpPr/>
            <p:nvPr/>
          </p:nvSpPr>
          <p:spPr>
            <a:xfrm>
              <a:off x="7371229" y="4129028"/>
              <a:ext cx="149996" cy="52009"/>
            </a:xfrm>
            <a:custGeom>
              <a:avLst/>
              <a:gdLst/>
              <a:ahLst/>
              <a:cxnLst/>
              <a:rect l="l" t="t" r="r" b="b"/>
              <a:pathLst>
                <a:path w="2189" h="759" extrusionOk="0">
                  <a:moveTo>
                    <a:pt x="1207" y="0"/>
                  </a:moveTo>
                  <a:lnTo>
                    <a:pt x="121" y="397"/>
                  </a:lnTo>
                  <a:cubicBezTo>
                    <a:pt x="0" y="466"/>
                    <a:pt x="52" y="759"/>
                    <a:pt x="190" y="759"/>
                  </a:cubicBezTo>
                  <a:lnTo>
                    <a:pt x="2189" y="759"/>
                  </a:lnTo>
                  <a:lnTo>
                    <a:pt x="21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5" name="Google Shape;4565;p79"/>
            <p:cNvSpPr/>
            <p:nvPr/>
          </p:nvSpPr>
          <p:spPr>
            <a:xfrm>
              <a:off x="7882825" y="4019186"/>
              <a:ext cx="100111" cy="146158"/>
            </a:xfrm>
            <a:custGeom>
              <a:avLst/>
              <a:gdLst/>
              <a:ahLst/>
              <a:cxnLst/>
              <a:rect l="l" t="t" r="r" b="b"/>
              <a:pathLst>
                <a:path w="1461" h="2133" extrusionOk="0">
                  <a:moveTo>
                    <a:pt x="823" y="1"/>
                  </a:moveTo>
                  <a:lnTo>
                    <a:pt x="272" y="828"/>
                  </a:lnTo>
                  <a:lnTo>
                    <a:pt x="13" y="1948"/>
                  </a:lnTo>
                  <a:cubicBezTo>
                    <a:pt x="1" y="2036"/>
                    <a:pt x="143" y="2133"/>
                    <a:pt x="248" y="2133"/>
                  </a:cubicBezTo>
                  <a:cubicBezTo>
                    <a:pt x="287" y="2133"/>
                    <a:pt x="322" y="2119"/>
                    <a:pt x="341" y="2086"/>
                  </a:cubicBezTo>
                  <a:lnTo>
                    <a:pt x="1461" y="432"/>
                  </a:lnTo>
                  <a:lnTo>
                    <a:pt x="8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6" name="Google Shape;4566;p79"/>
            <p:cNvSpPr/>
            <p:nvPr/>
          </p:nvSpPr>
          <p:spPr>
            <a:xfrm>
              <a:off x="5276398" y="3379178"/>
              <a:ext cx="351932" cy="747512"/>
            </a:xfrm>
            <a:custGeom>
              <a:avLst/>
              <a:gdLst/>
              <a:ahLst/>
              <a:cxnLst/>
              <a:rect l="l" t="t" r="r" b="b"/>
              <a:pathLst>
                <a:path w="5136" h="10909" extrusionOk="0">
                  <a:moveTo>
                    <a:pt x="18" y="1"/>
                  </a:moveTo>
                  <a:cubicBezTo>
                    <a:pt x="18" y="1"/>
                    <a:pt x="1" y="587"/>
                    <a:pt x="35" y="707"/>
                  </a:cubicBezTo>
                  <a:cubicBezTo>
                    <a:pt x="1" y="2362"/>
                    <a:pt x="1155" y="10909"/>
                    <a:pt x="1155" y="10909"/>
                  </a:cubicBezTo>
                  <a:lnTo>
                    <a:pt x="2120" y="10909"/>
                  </a:lnTo>
                  <a:lnTo>
                    <a:pt x="2327" y="2396"/>
                  </a:lnTo>
                  <a:lnTo>
                    <a:pt x="2999" y="2396"/>
                  </a:lnTo>
                  <a:cubicBezTo>
                    <a:pt x="3275" y="5429"/>
                    <a:pt x="4016" y="10909"/>
                    <a:pt x="4016" y="10909"/>
                  </a:cubicBezTo>
                  <a:lnTo>
                    <a:pt x="4998" y="10909"/>
                  </a:lnTo>
                  <a:lnTo>
                    <a:pt x="51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7" name="Google Shape;4567;p79"/>
            <p:cNvSpPr/>
            <p:nvPr/>
          </p:nvSpPr>
          <p:spPr>
            <a:xfrm>
              <a:off x="5230350" y="2844286"/>
              <a:ext cx="445259" cy="534955"/>
            </a:xfrm>
            <a:custGeom>
              <a:avLst/>
              <a:gdLst/>
              <a:ahLst/>
              <a:cxnLst/>
              <a:rect l="l" t="t" r="r" b="b"/>
              <a:pathLst>
                <a:path w="6498" h="7807" extrusionOk="0">
                  <a:moveTo>
                    <a:pt x="1224" y="1"/>
                  </a:moveTo>
                  <a:cubicBezTo>
                    <a:pt x="535" y="1"/>
                    <a:pt x="1" y="483"/>
                    <a:pt x="52" y="1035"/>
                  </a:cubicBezTo>
                  <a:lnTo>
                    <a:pt x="690" y="7807"/>
                  </a:lnTo>
                  <a:lnTo>
                    <a:pt x="5808" y="7807"/>
                  </a:lnTo>
                  <a:lnTo>
                    <a:pt x="6446" y="1035"/>
                  </a:lnTo>
                  <a:cubicBezTo>
                    <a:pt x="6497" y="483"/>
                    <a:pt x="5963" y="1"/>
                    <a:pt x="52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8" name="Google Shape;4568;p79"/>
            <p:cNvSpPr/>
            <p:nvPr/>
          </p:nvSpPr>
          <p:spPr>
            <a:xfrm>
              <a:off x="5392134" y="2758083"/>
              <a:ext cx="119298" cy="135880"/>
            </a:xfrm>
            <a:custGeom>
              <a:avLst/>
              <a:gdLst/>
              <a:ahLst/>
              <a:cxnLst/>
              <a:rect l="l" t="t" r="r" b="b"/>
              <a:pathLst>
                <a:path w="1741" h="1983" extrusionOk="0">
                  <a:moveTo>
                    <a:pt x="470" y="0"/>
                  </a:moveTo>
                  <a:cubicBezTo>
                    <a:pt x="268" y="0"/>
                    <a:pt x="18" y="14"/>
                    <a:pt x="18" y="225"/>
                  </a:cubicBezTo>
                  <a:lnTo>
                    <a:pt x="18" y="1224"/>
                  </a:lnTo>
                  <a:cubicBezTo>
                    <a:pt x="18" y="1362"/>
                    <a:pt x="0" y="1982"/>
                    <a:pt x="914" y="1982"/>
                  </a:cubicBezTo>
                  <a:cubicBezTo>
                    <a:pt x="1638" y="1982"/>
                    <a:pt x="1741" y="1362"/>
                    <a:pt x="1741" y="1224"/>
                  </a:cubicBezTo>
                  <a:lnTo>
                    <a:pt x="1741" y="414"/>
                  </a:lnTo>
                  <a:cubicBezTo>
                    <a:pt x="1741" y="190"/>
                    <a:pt x="1396" y="1"/>
                    <a:pt x="1207" y="1"/>
                  </a:cubicBezTo>
                  <a:lnTo>
                    <a:pt x="552" y="1"/>
                  </a:lnTo>
                  <a:cubicBezTo>
                    <a:pt x="526" y="1"/>
                    <a:pt x="498" y="0"/>
                    <a:pt x="470" y="0"/>
                  </a:cubicBezTo>
                  <a:close/>
                </a:path>
              </a:pathLst>
            </a:custGeom>
            <a:solidFill>
              <a:srgbClr val="F681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9" name="Google Shape;4569;p79"/>
            <p:cNvSpPr/>
            <p:nvPr/>
          </p:nvSpPr>
          <p:spPr>
            <a:xfrm>
              <a:off x="5326009" y="2568754"/>
              <a:ext cx="242159" cy="236608"/>
            </a:xfrm>
            <a:custGeom>
              <a:avLst/>
              <a:gdLst/>
              <a:ahLst/>
              <a:cxnLst/>
              <a:rect l="l" t="t" r="r" b="b"/>
              <a:pathLst>
                <a:path w="3534" h="3453" extrusionOk="0">
                  <a:moveTo>
                    <a:pt x="1845" y="1"/>
                  </a:moveTo>
                  <a:cubicBezTo>
                    <a:pt x="1136" y="1"/>
                    <a:pt x="487" y="477"/>
                    <a:pt x="276" y="1195"/>
                  </a:cubicBezTo>
                  <a:cubicBezTo>
                    <a:pt x="0" y="2074"/>
                    <a:pt x="517" y="2988"/>
                    <a:pt x="1396" y="3263"/>
                  </a:cubicBezTo>
                  <a:cubicBezTo>
                    <a:pt x="1757" y="3369"/>
                    <a:pt x="2095" y="3452"/>
                    <a:pt x="2385" y="3452"/>
                  </a:cubicBezTo>
                  <a:cubicBezTo>
                    <a:pt x="2802" y="3452"/>
                    <a:pt x="3122" y="3282"/>
                    <a:pt x="3275" y="2764"/>
                  </a:cubicBezTo>
                  <a:cubicBezTo>
                    <a:pt x="3533" y="1885"/>
                    <a:pt x="3206" y="334"/>
                    <a:pt x="2327" y="75"/>
                  </a:cubicBezTo>
                  <a:cubicBezTo>
                    <a:pt x="2166" y="25"/>
                    <a:pt x="2004" y="1"/>
                    <a:pt x="1845" y="1"/>
                  </a:cubicBezTo>
                  <a:close/>
                </a:path>
              </a:pathLst>
            </a:custGeom>
            <a:solidFill>
              <a:srgbClr val="F78E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0" name="Google Shape;4570;p79"/>
            <p:cNvSpPr/>
            <p:nvPr/>
          </p:nvSpPr>
          <p:spPr>
            <a:xfrm>
              <a:off x="5301204" y="2539563"/>
              <a:ext cx="329525" cy="229002"/>
            </a:xfrm>
            <a:custGeom>
              <a:avLst/>
              <a:gdLst/>
              <a:ahLst/>
              <a:cxnLst/>
              <a:rect l="l" t="t" r="r" b="b"/>
              <a:pathLst>
                <a:path w="4809" h="3342" extrusionOk="0">
                  <a:moveTo>
                    <a:pt x="2004" y="0"/>
                  </a:moveTo>
                  <a:cubicBezTo>
                    <a:pt x="1617" y="0"/>
                    <a:pt x="630" y="603"/>
                    <a:pt x="328" y="1156"/>
                  </a:cubicBezTo>
                  <a:cubicBezTo>
                    <a:pt x="1" y="1725"/>
                    <a:pt x="225" y="3190"/>
                    <a:pt x="845" y="3327"/>
                  </a:cubicBezTo>
                  <a:cubicBezTo>
                    <a:pt x="896" y="3337"/>
                    <a:pt x="944" y="3342"/>
                    <a:pt x="989" y="3342"/>
                  </a:cubicBezTo>
                  <a:cubicBezTo>
                    <a:pt x="1507" y="3342"/>
                    <a:pt x="1634" y="2753"/>
                    <a:pt x="1396" y="2690"/>
                  </a:cubicBezTo>
                  <a:cubicBezTo>
                    <a:pt x="1138" y="2638"/>
                    <a:pt x="897" y="2345"/>
                    <a:pt x="1103" y="2069"/>
                  </a:cubicBezTo>
                  <a:cubicBezTo>
                    <a:pt x="1226" y="1909"/>
                    <a:pt x="1375" y="1873"/>
                    <a:pt x="1499" y="1873"/>
                  </a:cubicBezTo>
                  <a:cubicBezTo>
                    <a:pt x="1600" y="1873"/>
                    <a:pt x="1685" y="1897"/>
                    <a:pt x="1724" y="1897"/>
                  </a:cubicBezTo>
                  <a:cubicBezTo>
                    <a:pt x="1793" y="1897"/>
                    <a:pt x="1793" y="1311"/>
                    <a:pt x="1793" y="1311"/>
                  </a:cubicBezTo>
                  <a:lnTo>
                    <a:pt x="4808" y="1328"/>
                  </a:lnTo>
                  <a:cubicBezTo>
                    <a:pt x="4808" y="1328"/>
                    <a:pt x="2413" y="36"/>
                    <a:pt x="2034" y="2"/>
                  </a:cubicBezTo>
                  <a:cubicBezTo>
                    <a:pt x="2024" y="1"/>
                    <a:pt x="2014" y="0"/>
                    <a:pt x="2004" y="0"/>
                  </a:cubicBezTo>
                  <a:close/>
                </a:path>
              </a:pathLst>
            </a:custGeom>
            <a:solidFill>
              <a:srgbClr val="2A2F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1" name="Google Shape;4571;p79"/>
            <p:cNvSpPr/>
            <p:nvPr/>
          </p:nvSpPr>
          <p:spPr>
            <a:xfrm>
              <a:off x="5598801" y="2861965"/>
              <a:ext cx="365225" cy="367418"/>
            </a:xfrm>
            <a:custGeom>
              <a:avLst/>
              <a:gdLst/>
              <a:ahLst/>
              <a:cxnLst/>
              <a:rect l="l" t="t" r="r" b="b"/>
              <a:pathLst>
                <a:path w="5330" h="5362" extrusionOk="0">
                  <a:moveTo>
                    <a:pt x="648" y="1"/>
                  </a:moveTo>
                  <a:cubicBezTo>
                    <a:pt x="645" y="1"/>
                    <a:pt x="641" y="1"/>
                    <a:pt x="638" y="1"/>
                  </a:cubicBezTo>
                  <a:lnTo>
                    <a:pt x="345" y="535"/>
                  </a:lnTo>
                  <a:cubicBezTo>
                    <a:pt x="138" y="552"/>
                    <a:pt x="0" y="725"/>
                    <a:pt x="0" y="914"/>
                  </a:cubicBezTo>
                  <a:cubicBezTo>
                    <a:pt x="35" y="1759"/>
                    <a:pt x="224" y="3258"/>
                    <a:pt x="379" y="3499"/>
                  </a:cubicBezTo>
                  <a:cubicBezTo>
                    <a:pt x="455" y="3636"/>
                    <a:pt x="1759" y="5361"/>
                    <a:pt x="2459" y="5361"/>
                  </a:cubicBezTo>
                  <a:cubicBezTo>
                    <a:pt x="2554" y="5361"/>
                    <a:pt x="2638" y="5329"/>
                    <a:pt x="2706" y="5257"/>
                  </a:cubicBezTo>
                  <a:cubicBezTo>
                    <a:pt x="3740" y="4171"/>
                    <a:pt x="5032" y="1518"/>
                    <a:pt x="5222" y="1190"/>
                  </a:cubicBezTo>
                  <a:cubicBezTo>
                    <a:pt x="5329" y="1006"/>
                    <a:pt x="4600" y="711"/>
                    <a:pt x="4442" y="711"/>
                  </a:cubicBezTo>
                  <a:cubicBezTo>
                    <a:pt x="4422" y="711"/>
                    <a:pt x="4412" y="716"/>
                    <a:pt x="4412" y="725"/>
                  </a:cubicBezTo>
                  <a:lnTo>
                    <a:pt x="2396" y="3068"/>
                  </a:lnTo>
                  <a:lnTo>
                    <a:pt x="1086" y="552"/>
                  </a:lnTo>
                  <a:cubicBezTo>
                    <a:pt x="1035" y="401"/>
                    <a:pt x="819" y="1"/>
                    <a:pt x="6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2" name="Google Shape;4572;p79"/>
            <p:cNvSpPr/>
            <p:nvPr/>
          </p:nvSpPr>
          <p:spPr>
            <a:xfrm>
              <a:off x="5013063" y="2859635"/>
              <a:ext cx="308283" cy="475957"/>
            </a:xfrm>
            <a:custGeom>
              <a:avLst/>
              <a:gdLst/>
              <a:ahLst/>
              <a:cxnLst/>
              <a:rect l="l" t="t" r="r" b="b"/>
              <a:pathLst>
                <a:path w="4499" h="6946" extrusionOk="0">
                  <a:moveTo>
                    <a:pt x="3654" y="1"/>
                  </a:moveTo>
                  <a:cubicBezTo>
                    <a:pt x="3654" y="1"/>
                    <a:pt x="1293" y="2517"/>
                    <a:pt x="449" y="3309"/>
                  </a:cubicBezTo>
                  <a:cubicBezTo>
                    <a:pt x="1" y="3757"/>
                    <a:pt x="449" y="4085"/>
                    <a:pt x="725" y="4412"/>
                  </a:cubicBezTo>
                  <a:cubicBezTo>
                    <a:pt x="1448" y="5325"/>
                    <a:pt x="3809" y="6945"/>
                    <a:pt x="3809" y="6945"/>
                  </a:cubicBezTo>
                  <a:lnTo>
                    <a:pt x="3671" y="5567"/>
                  </a:lnTo>
                  <a:lnTo>
                    <a:pt x="2258" y="3912"/>
                  </a:lnTo>
                  <a:cubicBezTo>
                    <a:pt x="2258" y="3912"/>
                    <a:pt x="4257" y="2361"/>
                    <a:pt x="4326" y="2241"/>
                  </a:cubicBezTo>
                  <a:cubicBezTo>
                    <a:pt x="4499" y="1948"/>
                    <a:pt x="4343" y="604"/>
                    <a:pt x="4343" y="604"/>
                  </a:cubicBezTo>
                  <a:lnTo>
                    <a:pt x="365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3" name="Google Shape;4573;p79"/>
            <p:cNvSpPr/>
            <p:nvPr/>
          </p:nvSpPr>
          <p:spPr>
            <a:xfrm>
              <a:off x="5551520" y="4126630"/>
              <a:ext cx="150064" cy="52077"/>
            </a:xfrm>
            <a:custGeom>
              <a:avLst/>
              <a:gdLst/>
              <a:ahLst/>
              <a:cxnLst/>
              <a:rect l="l" t="t" r="r" b="b"/>
              <a:pathLst>
                <a:path w="2190" h="760" extrusionOk="0">
                  <a:moveTo>
                    <a:pt x="1" y="1"/>
                  </a:moveTo>
                  <a:lnTo>
                    <a:pt x="1" y="759"/>
                  </a:lnTo>
                  <a:lnTo>
                    <a:pt x="2017" y="759"/>
                  </a:lnTo>
                  <a:cubicBezTo>
                    <a:pt x="2138" y="759"/>
                    <a:pt x="2189" y="466"/>
                    <a:pt x="2069" y="397"/>
                  </a:cubicBezTo>
                  <a:lnTo>
                    <a:pt x="10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4" name="Google Shape;4574;p79"/>
            <p:cNvSpPr/>
            <p:nvPr/>
          </p:nvSpPr>
          <p:spPr>
            <a:xfrm>
              <a:off x="5351980" y="4126630"/>
              <a:ext cx="150064" cy="52077"/>
            </a:xfrm>
            <a:custGeom>
              <a:avLst/>
              <a:gdLst/>
              <a:ahLst/>
              <a:cxnLst/>
              <a:rect l="l" t="t" r="r" b="b"/>
              <a:pathLst>
                <a:path w="2190" h="760" extrusionOk="0">
                  <a:moveTo>
                    <a:pt x="1" y="1"/>
                  </a:moveTo>
                  <a:lnTo>
                    <a:pt x="1" y="759"/>
                  </a:lnTo>
                  <a:lnTo>
                    <a:pt x="2017" y="759"/>
                  </a:lnTo>
                  <a:cubicBezTo>
                    <a:pt x="2137" y="759"/>
                    <a:pt x="2189" y="466"/>
                    <a:pt x="2068" y="397"/>
                  </a:cubicBezTo>
                  <a:lnTo>
                    <a:pt x="10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5" name="Google Shape;4575;p79"/>
            <p:cNvSpPr/>
            <p:nvPr/>
          </p:nvSpPr>
          <p:spPr>
            <a:xfrm>
              <a:off x="5264612" y="3232470"/>
              <a:ext cx="63794" cy="103126"/>
            </a:xfrm>
            <a:custGeom>
              <a:avLst/>
              <a:gdLst/>
              <a:ahLst/>
              <a:cxnLst/>
              <a:rect l="l" t="t" r="r" b="b"/>
              <a:pathLst>
                <a:path w="931" h="1505" extrusionOk="0">
                  <a:moveTo>
                    <a:pt x="645" y="0"/>
                  </a:moveTo>
                  <a:cubicBezTo>
                    <a:pt x="569" y="0"/>
                    <a:pt x="483" y="15"/>
                    <a:pt x="414" y="22"/>
                  </a:cubicBezTo>
                  <a:lnTo>
                    <a:pt x="0" y="126"/>
                  </a:lnTo>
                  <a:lnTo>
                    <a:pt x="138" y="1504"/>
                  </a:lnTo>
                  <a:cubicBezTo>
                    <a:pt x="138" y="1504"/>
                    <a:pt x="431" y="1453"/>
                    <a:pt x="535" y="1435"/>
                  </a:cubicBezTo>
                  <a:cubicBezTo>
                    <a:pt x="776" y="1418"/>
                    <a:pt x="931" y="1160"/>
                    <a:pt x="914" y="918"/>
                  </a:cubicBezTo>
                  <a:lnTo>
                    <a:pt x="828" y="108"/>
                  </a:lnTo>
                  <a:cubicBezTo>
                    <a:pt x="818" y="22"/>
                    <a:pt x="740" y="0"/>
                    <a:pt x="645" y="0"/>
                  </a:cubicBezTo>
                  <a:close/>
                </a:path>
              </a:pathLst>
            </a:custGeom>
            <a:solidFill>
              <a:srgbClr val="F78E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6" name="Google Shape;4576;p79"/>
            <p:cNvSpPr/>
            <p:nvPr/>
          </p:nvSpPr>
          <p:spPr>
            <a:xfrm>
              <a:off x="5778264" y="1440313"/>
              <a:ext cx="1485568" cy="1486664"/>
            </a:xfrm>
            <a:custGeom>
              <a:avLst/>
              <a:gdLst/>
              <a:ahLst/>
              <a:cxnLst/>
              <a:rect l="l" t="t" r="r" b="b"/>
              <a:pathLst>
                <a:path w="21680" h="21696" extrusionOk="0">
                  <a:moveTo>
                    <a:pt x="10840" y="2740"/>
                  </a:moveTo>
                  <a:cubicBezTo>
                    <a:pt x="15320" y="2740"/>
                    <a:pt x="18939" y="6376"/>
                    <a:pt x="18939" y="10857"/>
                  </a:cubicBezTo>
                  <a:cubicBezTo>
                    <a:pt x="18939" y="15320"/>
                    <a:pt x="15320" y="18956"/>
                    <a:pt x="10840" y="18956"/>
                  </a:cubicBezTo>
                  <a:cubicBezTo>
                    <a:pt x="6359" y="18956"/>
                    <a:pt x="2741" y="15320"/>
                    <a:pt x="2741" y="10857"/>
                  </a:cubicBezTo>
                  <a:cubicBezTo>
                    <a:pt x="2741" y="6376"/>
                    <a:pt x="6359" y="2740"/>
                    <a:pt x="10840" y="2740"/>
                  </a:cubicBezTo>
                  <a:close/>
                  <a:moveTo>
                    <a:pt x="10840" y="0"/>
                  </a:moveTo>
                  <a:cubicBezTo>
                    <a:pt x="4860" y="0"/>
                    <a:pt x="1" y="4860"/>
                    <a:pt x="1" y="10857"/>
                  </a:cubicBezTo>
                  <a:cubicBezTo>
                    <a:pt x="1" y="16836"/>
                    <a:pt x="4860" y="21696"/>
                    <a:pt x="10840" y="21696"/>
                  </a:cubicBezTo>
                  <a:cubicBezTo>
                    <a:pt x="16837" y="21696"/>
                    <a:pt x="21679" y="16836"/>
                    <a:pt x="21679" y="10857"/>
                  </a:cubicBezTo>
                  <a:cubicBezTo>
                    <a:pt x="21679" y="4860"/>
                    <a:pt x="16837" y="0"/>
                    <a:pt x="1084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7" name="Google Shape;4577;p79"/>
            <p:cNvSpPr/>
            <p:nvPr/>
          </p:nvSpPr>
          <p:spPr>
            <a:xfrm>
              <a:off x="6874091" y="2543194"/>
              <a:ext cx="910458" cy="861191"/>
            </a:xfrm>
            <a:custGeom>
              <a:avLst/>
              <a:gdLst/>
              <a:ahLst/>
              <a:cxnLst/>
              <a:rect l="l" t="t" r="r" b="b"/>
              <a:pathLst>
                <a:path w="13287" h="12568" extrusionOk="0">
                  <a:moveTo>
                    <a:pt x="1726" y="0"/>
                  </a:moveTo>
                  <a:cubicBezTo>
                    <a:pt x="1323" y="0"/>
                    <a:pt x="922" y="155"/>
                    <a:pt x="621" y="466"/>
                  </a:cubicBezTo>
                  <a:cubicBezTo>
                    <a:pt x="0" y="1086"/>
                    <a:pt x="0" y="2068"/>
                    <a:pt x="621" y="2689"/>
                  </a:cubicBezTo>
                  <a:lnTo>
                    <a:pt x="10443" y="12115"/>
                  </a:lnTo>
                  <a:cubicBezTo>
                    <a:pt x="10753" y="12416"/>
                    <a:pt x="11154" y="12567"/>
                    <a:pt x="11555" y="12567"/>
                  </a:cubicBezTo>
                  <a:cubicBezTo>
                    <a:pt x="11955" y="12567"/>
                    <a:pt x="12356" y="12416"/>
                    <a:pt x="12666" y="12115"/>
                  </a:cubicBezTo>
                  <a:cubicBezTo>
                    <a:pt x="13287" y="11494"/>
                    <a:pt x="13287" y="10495"/>
                    <a:pt x="12666" y="9892"/>
                  </a:cubicBezTo>
                  <a:lnTo>
                    <a:pt x="2844" y="466"/>
                  </a:lnTo>
                  <a:cubicBezTo>
                    <a:pt x="2534" y="155"/>
                    <a:pt x="2129" y="0"/>
                    <a:pt x="17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8" name="Google Shape;4578;p79"/>
            <p:cNvSpPr/>
            <p:nvPr/>
          </p:nvSpPr>
          <p:spPr>
            <a:xfrm>
              <a:off x="7231852" y="3134756"/>
              <a:ext cx="132317" cy="92163"/>
            </a:xfrm>
            <a:custGeom>
              <a:avLst/>
              <a:gdLst/>
              <a:ahLst/>
              <a:cxnLst/>
              <a:rect l="l" t="t" r="r" b="b"/>
              <a:pathLst>
                <a:path w="1931" h="1345" extrusionOk="0">
                  <a:moveTo>
                    <a:pt x="1793" y="1"/>
                  </a:moveTo>
                  <a:lnTo>
                    <a:pt x="225" y="35"/>
                  </a:lnTo>
                  <a:cubicBezTo>
                    <a:pt x="225" y="35"/>
                    <a:pt x="1" y="190"/>
                    <a:pt x="139" y="552"/>
                  </a:cubicBezTo>
                  <a:cubicBezTo>
                    <a:pt x="277" y="931"/>
                    <a:pt x="1931" y="1345"/>
                    <a:pt x="1931" y="1345"/>
                  </a:cubicBezTo>
                  <a:lnTo>
                    <a:pt x="1793" y="1"/>
                  </a:lnTo>
                  <a:close/>
                </a:path>
              </a:pathLst>
            </a:custGeom>
            <a:solidFill>
              <a:srgbClr val="F78E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9" name="Google Shape;4579;p79"/>
            <p:cNvSpPr/>
            <p:nvPr/>
          </p:nvSpPr>
          <p:spPr>
            <a:xfrm>
              <a:off x="7059447" y="2892732"/>
              <a:ext cx="118201" cy="131084"/>
            </a:xfrm>
            <a:custGeom>
              <a:avLst/>
              <a:gdLst/>
              <a:ahLst/>
              <a:cxnLst/>
              <a:rect l="l" t="t" r="r" b="b"/>
              <a:pathLst>
                <a:path w="1725" h="1913" extrusionOk="0">
                  <a:moveTo>
                    <a:pt x="345" y="0"/>
                  </a:moveTo>
                  <a:cubicBezTo>
                    <a:pt x="345" y="0"/>
                    <a:pt x="87" y="52"/>
                    <a:pt x="53" y="448"/>
                  </a:cubicBezTo>
                  <a:cubicBezTo>
                    <a:pt x="1" y="827"/>
                    <a:pt x="1328" y="1913"/>
                    <a:pt x="1328" y="1913"/>
                  </a:cubicBezTo>
                  <a:lnTo>
                    <a:pt x="1655" y="965"/>
                  </a:lnTo>
                  <a:cubicBezTo>
                    <a:pt x="1724" y="776"/>
                    <a:pt x="1638" y="569"/>
                    <a:pt x="1466" y="500"/>
                  </a:cubicBezTo>
                  <a:lnTo>
                    <a:pt x="345" y="0"/>
                  </a:lnTo>
                  <a:close/>
                </a:path>
              </a:pathLst>
            </a:custGeom>
            <a:solidFill>
              <a:srgbClr val="F78E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0" name="Google Shape;4580;p79"/>
            <p:cNvSpPr/>
            <p:nvPr/>
          </p:nvSpPr>
          <p:spPr>
            <a:xfrm>
              <a:off x="7410150" y="1649308"/>
              <a:ext cx="431075" cy="396814"/>
            </a:xfrm>
            <a:custGeom>
              <a:avLst/>
              <a:gdLst/>
              <a:ahLst/>
              <a:cxnLst/>
              <a:rect l="l" t="t" r="r" b="b"/>
              <a:pathLst>
                <a:path w="6291" h="5791" extrusionOk="0">
                  <a:moveTo>
                    <a:pt x="6291" y="0"/>
                  </a:moveTo>
                  <a:lnTo>
                    <a:pt x="1" y="1017"/>
                  </a:lnTo>
                  <a:lnTo>
                    <a:pt x="139" y="1896"/>
                  </a:lnTo>
                  <a:lnTo>
                    <a:pt x="5326" y="1069"/>
                  </a:lnTo>
                  <a:lnTo>
                    <a:pt x="4998" y="5722"/>
                  </a:lnTo>
                  <a:lnTo>
                    <a:pt x="5894" y="5790"/>
                  </a:lnTo>
                  <a:lnTo>
                    <a:pt x="6291" y="0"/>
                  </a:lnTo>
                  <a:close/>
                </a:path>
              </a:pathLst>
            </a:custGeom>
            <a:solidFill>
              <a:srgbClr val="F682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1" name="Google Shape;4581;p79"/>
            <p:cNvSpPr/>
            <p:nvPr/>
          </p:nvSpPr>
          <p:spPr>
            <a:xfrm>
              <a:off x="6269509" y="1773267"/>
              <a:ext cx="380300" cy="380300"/>
            </a:xfrm>
            <a:custGeom>
              <a:avLst/>
              <a:gdLst/>
              <a:ahLst/>
              <a:cxnLst/>
              <a:rect l="l" t="t" r="r" b="b"/>
              <a:pathLst>
                <a:path w="5550" h="5550" extrusionOk="0">
                  <a:moveTo>
                    <a:pt x="2775" y="1"/>
                  </a:moveTo>
                  <a:cubicBezTo>
                    <a:pt x="1241" y="1"/>
                    <a:pt x="0" y="1242"/>
                    <a:pt x="0" y="2775"/>
                  </a:cubicBezTo>
                  <a:cubicBezTo>
                    <a:pt x="0" y="4309"/>
                    <a:pt x="1241" y="5550"/>
                    <a:pt x="2775" y="5550"/>
                  </a:cubicBezTo>
                  <a:cubicBezTo>
                    <a:pt x="4308" y="5550"/>
                    <a:pt x="5549" y="4309"/>
                    <a:pt x="5549" y="2775"/>
                  </a:cubicBezTo>
                  <a:cubicBezTo>
                    <a:pt x="5549" y="1242"/>
                    <a:pt x="4308" y="1"/>
                    <a:pt x="27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2" name="Google Shape;4582;p79"/>
            <p:cNvSpPr/>
            <p:nvPr/>
          </p:nvSpPr>
          <p:spPr>
            <a:xfrm>
              <a:off x="6326177" y="1748462"/>
              <a:ext cx="133482" cy="215024"/>
            </a:xfrm>
            <a:custGeom>
              <a:avLst/>
              <a:gdLst/>
              <a:ahLst/>
              <a:cxnLst/>
              <a:rect l="l" t="t" r="r" b="b"/>
              <a:pathLst>
                <a:path w="1948" h="3138" extrusionOk="0">
                  <a:moveTo>
                    <a:pt x="1948" y="1"/>
                  </a:moveTo>
                  <a:lnTo>
                    <a:pt x="0" y="501"/>
                  </a:lnTo>
                  <a:lnTo>
                    <a:pt x="1948" y="3137"/>
                  </a:lnTo>
                  <a:lnTo>
                    <a:pt x="19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3" name="Google Shape;4583;p79"/>
            <p:cNvSpPr/>
            <p:nvPr/>
          </p:nvSpPr>
          <p:spPr>
            <a:xfrm>
              <a:off x="6459593" y="1748462"/>
              <a:ext cx="245722" cy="215024"/>
            </a:xfrm>
            <a:custGeom>
              <a:avLst/>
              <a:gdLst/>
              <a:ahLst/>
              <a:cxnLst/>
              <a:rect l="l" t="t" r="r" b="b"/>
              <a:pathLst>
                <a:path w="3586" h="3138" extrusionOk="0">
                  <a:moveTo>
                    <a:pt x="1" y="1"/>
                  </a:moveTo>
                  <a:lnTo>
                    <a:pt x="1" y="3137"/>
                  </a:lnTo>
                  <a:lnTo>
                    <a:pt x="3585" y="2844"/>
                  </a:lnTo>
                  <a:lnTo>
                    <a:pt x="1896" y="242"/>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4" name="Google Shape;4584;p79"/>
            <p:cNvSpPr/>
            <p:nvPr/>
          </p:nvSpPr>
          <p:spPr>
            <a:xfrm>
              <a:off x="5388571" y="2070864"/>
              <a:ext cx="148899" cy="148831"/>
            </a:xfrm>
            <a:custGeom>
              <a:avLst/>
              <a:gdLst/>
              <a:ahLst/>
              <a:cxnLst/>
              <a:rect l="l" t="t" r="r" b="b"/>
              <a:pathLst>
                <a:path w="2173" h="2172" extrusionOk="0">
                  <a:moveTo>
                    <a:pt x="1086" y="0"/>
                  </a:moveTo>
                  <a:cubicBezTo>
                    <a:pt x="483" y="0"/>
                    <a:pt x="1" y="483"/>
                    <a:pt x="1" y="1086"/>
                  </a:cubicBezTo>
                  <a:cubicBezTo>
                    <a:pt x="1" y="1689"/>
                    <a:pt x="483" y="2172"/>
                    <a:pt x="1086" y="2172"/>
                  </a:cubicBezTo>
                  <a:cubicBezTo>
                    <a:pt x="1690" y="2172"/>
                    <a:pt x="2172" y="1689"/>
                    <a:pt x="2172" y="1086"/>
                  </a:cubicBezTo>
                  <a:cubicBezTo>
                    <a:pt x="2172" y="483"/>
                    <a:pt x="1690" y="0"/>
                    <a:pt x="10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5" name="Google Shape;4585;p79"/>
            <p:cNvSpPr/>
            <p:nvPr/>
          </p:nvSpPr>
          <p:spPr>
            <a:xfrm>
              <a:off x="5962455" y="3917634"/>
              <a:ext cx="179597" cy="250450"/>
            </a:xfrm>
            <a:custGeom>
              <a:avLst/>
              <a:gdLst/>
              <a:ahLst/>
              <a:cxnLst/>
              <a:rect l="l" t="t" r="r" b="b"/>
              <a:pathLst>
                <a:path w="2621" h="3655" extrusionOk="0">
                  <a:moveTo>
                    <a:pt x="1" y="1"/>
                  </a:moveTo>
                  <a:lnTo>
                    <a:pt x="1" y="3654"/>
                  </a:lnTo>
                  <a:lnTo>
                    <a:pt x="2620" y="3654"/>
                  </a:lnTo>
                  <a:lnTo>
                    <a:pt x="262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6" name="Google Shape;4586;p79"/>
            <p:cNvSpPr/>
            <p:nvPr/>
          </p:nvSpPr>
          <p:spPr>
            <a:xfrm>
              <a:off x="6184471" y="3657862"/>
              <a:ext cx="179529" cy="510219"/>
            </a:xfrm>
            <a:custGeom>
              <a:avLst/>
              <a:gdLst/>
              <a:ahLst/>
              <a:cxnLst/>
              <a:rect l="l" t="t" r="r" b="b"/>
              <a:pathLst>
                <a:path w="2620" h="7446" extrusionOk="0">
                  <a:moveTo>
                    <a:pt x="1" y="1"/>
                  </a:moveTo>
                  <a:lnTo>
                    <a:pt x="1" y="7445"/>
                  </a:lnTo>
                  <a:lnTo>
                    <a:pt x="2620" y="7445"/>
                  </a:lnTo>
                  <a:lnTo>
                    <a:pt x="26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7" name="Google Shape;4587;p79"/>
            <p:cNvSpPr/>
            <p:nvPr/>
          </p:nvSpPr>
          <p:spPr>
            <a:xfrm>
              <a:off x="6405322" y="3308325"/>
              <a:ext cx="180694" cy="859752"/>
            </a:xfrm>
            <a:custGeom>
              <a:avLst/>
              <a:gdLst/>
              <a:ahLst/>
              <a:cxnLst/>
              <a:rect l="l" t="t" r="r" b="b"/>
              <a:pathLst>
                <a:path w="2637" h="12547" extrusionOk="0">
                  <a:moveTo>
                    <a:pt x="0" y="1"/>
                  </a:moveTo>
                  <a:lnTo>
                    <a:pt x="0" y="12546"/>
                  </a:lnTo>
                  <a:lnTo>
                    <a:pt x="2637" y="12546"/>
                  </a:lnTo>
                  <a:lnTo>
                    <a:pt x="26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8" name="Google Shape;4588;p79"/>
            <p:cNvSpPr/>
            <p:nvPr/>
          </p:nvSpPr>
          <p:spPr>
            <a:xfrm>
              <a:off x="6627269" y="3496079"/>
              <a:ext cx="179597" cy="672000"/>
            </a:xfrm>
            <a:custGeom>
              <a:avLst/>
              <a:gdLst/>
              <a:ahLst/>
              <a:cxnLst/>
              <a:rect l="l" t="t" r="r" b="b"/>
              <a:pathLst>
                <a:path w="2621" h="9807" extrusionOk="0">
                  <a:moveTo>
                    <a:pt x="1" y="1"/>
                  </a:moveTo>
                  <a:lnTo>
                    <a:pt x="1" y="9806"/>
                  </a:lnTo>
                  <a:lnTo>
                    <a:pt x="2620" y="9806"/>
                  </a:lnTo>
                  <a:lnTo>
                    <a:pt x="26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9" name="Google Shape;4589;p79"/>
            <p:cNvSpPr/>
            <p:nvPr/>
          </p:nvSpPr>
          <p:spPr>
            <a:xfrm>
              <a:off x="6849285" y="3706308"/>
              <a:ext cx="179529" cy="461773"/>
            </a:xfrm>
            <a:custGeom>
              <a:avLst/>
              <a:gdLst/>
              <a:ahLst/>
              <a:cxnLst/>
              <a:rect l="l" t="t" r="r" b="b"/>
              <a:pathLst>
                <a:path w="2620" h="6739" extrusionOk="0">
                  <a:moveTo>
                    <a:pt x="0" y="0"/>
                  </a:moveTo>
                  <a:lnTo>
                    <a:pt x="0" y="6738"/>
                  </a:lnTo>
                  <a:lnTo>
                    <a:pt x="2620" y="6738"/>
                  </a:lnTo>
                  <a:lnTo>
                    <a:pt x="262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0" name="Google Shape;4590;p79"/>
            <p:cNvSpPr/>
            <p:nvPr/>
          </p:nvSpPr>
          <p:spPr>
            <a:xfrm>
              <a:off x="7344025" y="2904518"/>
              <a:ext cx="602313" cy="369679"/>
            </a:xfrm>
            <a:custGeom>
              <a:avLst/>
              <a:gdLst/>
              <a:ahLst/>
              <a:cxnLst/>
              <a:rect l="l" t="t" r="r" b="b"/>
              <a:pathLst>
                <a:path w="8790" h="5395" extrusionOk="0">
                  <a:moveTo>
                    <a:pt x="8014" y="0"/>
                  </a:moveTo>
                  <a:lnTo>
                    <a:pt x="4654" y="3430"/>
                  </a:lnTo>
                  <a:lnTo>
                    <a:pt x="1" y="3361"/>
                  </a:lnTo>
                  <a:lnTo>
                    <a:pt x="1" y="3361"/>
                  </a:lnTo>
                  <a:lnTo>
                    <a:pt x="104" y="4705"/>
                  </a:lnTo>
                  <a:lnTo>
                    <a:pt x="5825" y="5394"/>
                  </a:lnTo>
                  <a:cubicBezTo>
                    <a:pt x="5825" y="5394"/>
                    <a:pt x="8186" y="2740"/>
                    <a:pt x="8479" y="1689"/>
                  </a:cubicBezTo>
                  <a:cubicBezTo>
                    <a:pt x="8789" y="638"/>
                    <a:pt x="8703" y="0"/>
                    <a:pt x="80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1" name="Google Shape;4591;p79"/>
            <p:cNvSpPr/>
            <p:nvPr/>
          </p:nvSpPr>
          <p:spPr>
            <a:xfrm>
              <a:off x="4882150" y="4170275"/>
              <a:ext cx="3231712" cy="69376"/>
            </a:xfrm>
            <a:custGeom>
              <a:avLst/>
              <a:gdLst/>
              <a:ahLst/>
              <a:cxnLst/>
              <a:rect l="l" t="t" r="r" b="b"/>
              <a:pathLst>
                <a:path w="70546" h="5229" extrusionOk="0">
                  <a:moveTo>
                    <a:pt x="35268" y="1"/>
                  </a:moveTo>
                  <a:cubicBezTo>
                    <a:pt x="15791" y="1"/>
                    <a:pt x="0" y="1168"/>
                    <a:pt x="0" y="2615"/>
                  </a:cubicBezTo>
                  <a:cubicBezTo>
                    <a:pt x="0" y="4062"/>
                    <a:pt x="15791" y="5229"/>
                    <a:pt x="35268" y="5229"/>
                  </a:cubicBezTo>
                  <a:cubicBezTo>
                    <a:pt x="54754" y="5229"/>
                    <a:pt x="70545" y="4062"/>
                    <a:pt x="70545" y="2615"/>
                  </a:cubicBezTo>
                  <a:cubicBezTo>
                    <a:pt x="70545" y="1168"/>
                    <a:pt x="54754" y="1"/>
                    <a:pt x="35268" y="1"/>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92" name="Google Shape;4592;p79"/>
          <p:cNvSpPr/>
          <p:nvPr/>
        </p:nvSpPr>
        <p:spPr>
          <a:xfrm rot="3600074">
            <a:off x="-53883" y="-245456"/>
            <a:ext cx="1143990" cy="1447773"/>
          </a:xfrm>
          <a:custGeom>
            <a:avLst/>
            <a:gdLst/>
            <a:ahLst/>
            <a:cxnLst/>
            <a:rect l="l" t="t" r="r" b="b"/>
            <a:pathLst>
              <a:path w="34781" h="44017" extrusionOk="0">
                <a:moveTo>
                  <a:pt x="16167" y="0"/>
                </a:moveTo>
                <a:cubicBezTo>
                  <a:pt x="15171" y="0"/>
                  <a:pt x="14155" y="208"/>
                  <a:pt x="13164" y="586"/>
                </a:cubicBezTo>
                <a:cubicBezTo>
                  <a:pt x="10041" y="1776"/>
                  <a:pt x="7339" y="4652"/>
                  <a:pt x="6942" y="7800"/>
                </a:cubicBezTo>
                <a:cubicBezTo>
                  <a:pt x="6496" y="11246"/>
                  <a:pt x="7066" y="14047"/>
                  <a:pt x="5232" y="17319"/>
                </a:cubicBezTo>
                <a:cubicBezTo>
                  <a:pt x="3818" y="19848"/>
                  <a:pt x="1612" y="21980"/>
                  <a:pt x="918" y="24781"/>
                </a:cubicBezTo>
                <a:cubicBezTo>
                  <a:pt x="1" y="28549"/>
                  <a:pt x="2034" y="32342"/>
                  <a:pt x="3992" y="35688"/>
                </a:cubicBezTo>
                <a:cubicBezTo>
                  <a:pt x="5876" y="38911"/>
                  <a:pt x="8058" y="42406"/>
                  <a:pt x="11602" y="43621"/>
                </a:cubicBezTo>
                <a:cubicBezTo>
                  <a:pt x="12399" y="43886"/>
                  <a:pt x="13239" y="44016"/>
                  <a:pt x="14081" y="44016"/>
                </a:cubicBezTo>
                <a:cubicBezTo>
                  <a:pt x="15834" y="44016"/>
                  <a:pt x="17592" y="43453"/>
                  <a:pt x="18965" y="42382"/>
                </a:cubicBezTo>
                <a:cubicBezTo>
                  <a:pt x="21345" y="40547"/>
                  <a:pt x="22559" y="37473"/>
                  <a:pt x="25063" y="35862"/>
                </a:cubicBezTo>
                <a:cubicBezTo>
                  <a:pt x="26402" y="34994"/>
                  <a:pt x="27988" y="34622"/>
                  <a:pt x="29401" y="33903"/>
                </a:cubicBezTo>
                <a:cubicBezTo>
                  <a:pt x="32252" y="32441"/>
                  <a:pt x="34310" y="29218"/>
                  <a:pt x="34582" y="26020"/>
                </a:cubicBezTo>
                <a:cubicBezTo>
                  <a:pt x="34781" y="23368"/>
                  <a:pt x="33442" y="20492"/>
                  <a:pt x="30963" y="19526"/>
                </a:cubicBezTo>
                <a:cubicBezTo>
                  <a:pt x="29943" y="19126"/>
                  <a:pt x="28825" y="19064"/>
                  <a:pt x="27697" y="19064"/>
                </a:cubicBezTo>
                <a:cubicBezTo>
                  <a:pt x="27179" y="19064"/>
                  <a:pt x="26660" y="19077"/>
                  <a:pt x="26147" y="19077"/>
                </a:cubicBezTo>
                <a:cubicBezTo>
                  <a:pt x="24652" y="19077"/>
                  <a:pt x="23212" y="18965"/>
                  <a:pt x="22039" y="18088"/>
                </a:cubicBezTo>
                <a:cubicBezTo>
                  <a:pt x="20130" y="16675"/>
                  <a:pt x="19907" y="13874"/>
                  <a:pt x="20378" y="11543"/>
                </a:cubicBezTo>
                <a:cubicBezTo>
                  <a:pt x="20948" y="8817"/>
                  <a:pt x="22708" y="5569"/>
                  <a:pt x="21320" y="2817"/>
                </a:cubicBezTo>
                <a:cubicBezTo>
                  <a:pt x="20576" y="1305"/>
                  <a:pt x="18940" y="388"/>
                  <a:pt x="17279" y="91"/>
                </a:cubicBezTo>
                <a:cubicBezTo>
                  <a:pt x="16913" y="30"/>
                  <a:pt x="16541" y="0"/>
                  <a:pt x="16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3" name="Google Shape;4593;p79"/>
          <p:cNvSpPr/>
          <p:nvPr/>
        </p:nvSpPr>
        <p:spPr>
          <a:xfrm rot="3600074">
            <a:off x="154575" y="-212412"/>
            <a:ext cx="838233" cy="1032291"/>
          </a:xfrm>
          <a:custGeom>
            <a:avLst/>
            <a:gdLst/>
            <a:ahLst/>
            <a:cxnLst/>
            <a:rect l="l" t="t" r="r" b="b"/>
            <a:pathLst>
              <a:path w="25485" h="31385" fill="none" extrusionOk="0">
                <a:moveTo>
                  <a:pt x="10437" y="1"/>
                </a:moveTo>
                <a:cubicBezTo>
                  <a:pt x="10957" y="1885"/>
                  <a:pt x="12222" y="3546"/>
                  <a:pt x="13907" y="4562"/>
                </a:cubicBezTo>
                <a:cubicBezTo>
                  <a:pt x="15271" y="5405"/>
                  <a:pt x="16882" y="5777"/>
                  <a:pt x="18345" y="6471"/>
                </a:cubicBezTo>
                <a:cubicBezTo>
                  <a:pt x="19807" y="7165"/>
                  <a:pt x="21220" y="8330"/>
                  <a:pt x="21493" y="9917"/>
                </a:cubicBezTo>
                <a:cubicBezTo>
                  <a:pt x="21815" y="11577"/>
                  <a:pt x="20824" y="13189"/>
                  <a:pt x="19832" y="14602"/>
                </a:cubicBezTo>
                <a:cubicBezTo>
                  <a:pt x="18865" y="15990"/>
                  <a:pt x="17824" y="17552"/>
                  <a:pt x="18047" y="19237"/>
                </a:cubicBezTo>
                <a:cubicBezTo>
                  <a:pt x="18122" y="20006"/>
                  <a:pt x="18493" y="20750"/>
                  <a:pt x="19039" y="21270"/>
                </a:cubicBezTo>
                <a:cubicBezTo>
                  <a:pt x="19882" y="22113"/>
                  <a:pt x="21096" y="22435"/>
                  <a:pt x="22212" y="22857"/>
                </a:cubicBezTo>
                <a:cubicBezTo>
                  <a:pt x="23327" y="23278"/>
                  <a:pt x="24492" y="23873"/>
                  <a:pt x="24939" y="24964"/>
                </a:cubicBezTo>
                <a:cubicBezTo>
                  <a:pt x="25484" y="26253"/>
                  <a:pt x="24914" y="27691"/>
                  <a:pt x="24319" y="28955"/>
                </a:cubicBezTo>
                <a:cubicBezTo>
                  <a:pt x="24046" y="29550"/>
                  <a:pt x="23749" y="30170"/>
                  <a:pt x="23228" y="30566"/>
                </a:cubicBezTo>
                <a:cubicBezTo>
                  <a:pt x="22732" y="30938"/>
                  <a:pt x="22088" y="31087"/>
                  <a:pt x="21468" y="31136"/>
                </a:cubicBezTo>
                <a:cubicBezTo>
                  <a:pt x="18518" y="31384"/>
                  <a:pt x="15469" y="30021"/>
                  <a:pt x="13684" y="27641"/>
                </a:cubicBezTo>
                <a:cubicBezTo>
                  <a:pt x="12792" y="26426"/>
                  <a:pt x="11354" y="25707"/>
                  <a:pt x="9867" y="25410"/>
                </a:cubicBezTo>
                <a:cubicBezTo>
                  <a:pt x="9098" y="25286"/>
                  <a:pt x="8330" y="25261"/>
                  <a:pt x="7561" y="25187"/>
                </a:cubicBezTo>
                <a:cubicBezTo>
                  <a:pt x="4586" y="24914"/>
                  <a:pt x="1488" y="23253"/>
                  <a:pt x="570" y="20402"/>
                </a:cubicBezTo>
                <a:cubicBezTo>
                  <a:pt x="0" y="18618"/>
                  <a:pt x="347" y="16684"/>
                  <a:pt x="818" y="14850"/>
                </a:cubicBezTo>
                <a:cubicBezTo>
                  <a:pt x="967" y="14279"/>
                  <a:pt x="1116" y="13685"/>
                  <a:pt x="1463" y="13189"/>
                </a:cubicBezTo>
                <a:cubicBezTo>
                  <a:pt x="1983" y="12420"/>
                  <a:pt x="2851" y="11999"/>
                  <a:pt x="3644" y="11478"/>
                </a:cubicBezTo>
                <a:cubicBezTo>
                  <a:pt x="6247" y="9793"/>
                  <a:pt x="8107" y="6942"/>
                  <a:pt x="8578" y="3843"/>
                </a:cubicBezTo>
                <a:cubicBezTo>
                  <a:pt x="8776" y="2430"/>
                  <a:pt x="9346" y="943"/>
                  <a:pt x="10437" y="1"/>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4" name="Google Shape;4594;p79"/>
          <p:cNvSpPr/>
          <p:nvPr/>
        </p:nvSpPr>
        <p:spPr>
          <a:xfrm rot="2700000">
            <a:off x="8250246" y="4051265"/>
            <a:ext cx="924634" cy="1470034"/>
          </a:xfrm>
          <a:custGeom>
            <a:avLst/>
            <a:gdLst/>
            <a:ahLst/>
            <a:cxnLst/>
            <a:rect l="l" t="t" r="r" b="b"/>
            <a:pathLst>
              <a:path w="28112" h="44694" extrusionOk="0">
                <a:moveTo>
                  <a:pt x="10768" y="0"/>
                </a:moveTo>
                <a:cubicBezTo>
                  <a:pt x="7396" y="0"/>
                  <a:pt x="3925" y="2198"/>
                  <a:pt x="3818" y="5866"/>
                </a:cubicBezTo>
                <a:cubicBezTo>
                  <a:pt x="3768" y="7279"/>
                  <a:pt x="4264" y="8643"/>
                  <a:pt x="4611" y="10006"/>
                </a:cubicBezTo>
                <a:cubicBezTo>
                  <a:pt x="5752" y="14493"/>
                  <a:pt x="5305" y="19352"/>
                  <a:pt x="3347" y="23541"/>
                </a:cubicBezTo>
                <a:cubicBezTo>
                  <a:pt x="2033" y="26367"/>
                  <a:pt x="0" y="29094"/>
                  <a:pt x="75" y="32242"/>
                </a:cubicBezTo>
                <a:cubicBezTo>
                  <a:pt x="100" y="33878"/>
                  <a:pt x="744" y="35465"/>
                  <a:pt x="1513" y="36903"/>
                </a:cubicBezTo>
                <a:cubicBezTo>
                  <a:pt x="3248" y="40175"/>
                  <a:pt x="5925" y="43125"/>
                  <a:pt x="9445" y="44216"/>
                </a:cubicBezTo>
                <a:cubicBezTo>
                  <a:pt x="10567" y="44555"/>
                  <a:pt x="11729" y="44693"/>
                  <a:pt x="12900" y="44693"/>
                </a:cubicBezTo>
                <a:cubicBezTo>
                  <a:pt x="14292" y="44693"/>
                  <a:pt x="15696" y="44498"/>
                  <a:pt x="17056" y="44216"/>
                </a:cubicBezTo>
                <a:cubicBezTo>
                  <a:pt x="19435" y="43695"/>
                  <a:pt x="21791" y="42877"/>
                  <a:pt x="23675" y="41315"/>
                </a:cubicBezTo>
                <a:cubicBezTo>
                  <a:pt x="26773" y="38787"/>
                  <a:pt x="28112" y="34523"/>
                  <a:pt x="27889" y="30507"/>
                </a:cubicBezTo>
                <a:cubicBezTo>
                  <a:pt x="27740" y="28003"/>
                  <a:pt x="26996" y="25450"/>
                  <a:pt x="25311" y="23615"/>
                </a:cubicBezTo>
                <a:cubicBezTo>
                  <a:pt x="23451" y="21608"/>
                  <a:pt x="20700" y="20616"/>
                  <a:pt x="18865" y="18608"/>
                </a:cubicBezTo>
                <a:cubicBezTo>
                  <a:pt x="17527" y="17145"/>
                  <a:pt x="16783" y="15162"/>
                  <a:pt x="16758" y="13179"/>
                </a:cubicBezTo>
                <a:cubicBezTo>
                  <a:pt x="16758" y="10898"/>
                  <a:pt x="17725" y="8667"/>
                  <a:pt x="17576" y="6387"/>
                </a:cubicBezTo>
                <a:cubicBezTo>
                  <a:pt x="17428" y="4280"/>
                  <a:pt x="16262" y="2247"/>
                  <a:pt x="14478" y="1057"/>
                </a:cubicBezTo>
                <a:cubicBezTo>
                  <a:pt x="13396" y="338"/>
                  <a:pt x="12089" y="0"/>
                  <a:pt x="107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5" name="Google Shape;4595;p79"/>
          <p:cNvSpPr/>
          <p:nvPr/>
        </p:nvSpPr>
        <p:spPr>
          <a:xfrm rot="2700000">
            <a:off x="8133186" y="4138875"/>
            <a:ext cx="1140728" cy="1510062"/>
          </a:xfrm>
          <a:custGeom>
            <a:avLst/>
            <a:gdLst/>
            <a:ahLst/>
            <a:cxnLst/>
            <a:rect l="l" t="t" r="r" b="b"/>
            <a:pathLst>
              <a:path w="34682" h="45911" fill="none" extrusionOk="0">
                <a:moveTo>
                  <a:pt x="9619" y="4463"/>
                </a:moveTo>
                <a:cubicBezTo>
                  <a:pt x="12098" y="5033"/>
                  <a:pt x="14651" y="5083"/>
                  <a:pt x="17155" y="5455"/>
                </a:cubicBezTo>
                <a:cubicBezTo>
                  <a:pt x="19039" y="5752"/>
                  <a:pt x="21047" y="6297"/>
                  <a:pt x="22261" y="7785"/>
                </a:cubicBezTo>
                <a:cubicBezTo>
                  <a:pt x="23550" y="9347"/>
                  <a:pt x="23650" y="11602"/>
                  <a:pt x="23278" y="13610"/>
                </a:cubicBezTo>
                <a:cubicBezTo>
                  <a:pt x="22906" y="15593"/>
                  <a:pt x="22113" y="17527"/>
                  <a:pt x="21865" y="19535"/>
                </a:cubicBezTo>
                <a:cubicBezTo>
                  <a:pt x="21592" y="21543"/>
                  <a:pt x="21964" y="23824"/>
                  <a:pt x="23476" y="25162"/>
                </a:cubicBezTo>
                <a:cubicBezTo>
                  <a:pt x="25434" y="26873"/>
                  <a:pt x="28484" y="26451"/>
                  <a:pt x="30814" y="27616"/>
                </a:cubicBezTo>
                <a:cubicBezTo>
                  <a:pt x="32623" y="28509"/>
                  <a:pt x="33888" y="30368"/>
                  <a:pt x="34284" y="32376"/>
                </a:cubicBezTo>
                <a:cubicBezTo>
                  <a:pt x="34681" y="34359"/>
                  <a:pt x="34284" y="36466"/>
                  <a:pt x="33367" y="38276"/>
                </a:cubicBezTo>
                <a:cubicBezTo>
                  <a:pt x="31830" y="41375"/>
                  <a:pt x="28880" y="43680"/>
                  <a:pt x="25608" y="44795"/>
                </a:cubicBezTo>
                <a:cubicBezTo>
                  <a:pt x="22336" y="45911"/>
                  <a:pt x="18741" y="45911"/>
                  <a:pt x="15345" y="45192"/>
                </a:cubicBezTo>
                <a:cubicBezTo>
                  <a:pt x="12197" y="44498"/>
                  <a:pt x="9148" y="43209"/>
                  <a:pt x="6694" y="41127"/>
                </a:cubicBezTo>
                <a:cubicBezTo>
                  <a:pt x="4239" y="39044"/>
                  <a:pt x="2430" y="36144"/>
                  <a:pt x="1934" y="32971"/>
                </a:cubicBezTo>
                <a:cubicBezTo>
                  <a:pt x="1017" y="27046"/>
                  <a:pt x="4636" y="21122"/>
                  <a:pt x="3644" y="15246"/>
                </a:cubicBezTo>
                <a:cubicBezTo>
                  <a:pt x="3074" y="11751"/>
                  <a:pt x="0" y="7562"/>
                  <a:pt x="1190" y="3992"/>
                </a:cubicBezTo>
                <a:cubicBezTo>
                  <a:pt x="2504" y="1"/>
                  <a:pt x="7189" y="3918"/>
                  <a:pt x="9619" y="4463"/>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96" name="Google Shape;4596;p79"/>
          <p:cNvGrpSpPr/>
          <p:nvPr/>
        </p:nvGrpSpPr>
        <p:grpSpPr>
          <a:xfrm>
            <a:off x="479924" y="859633"/>
            <a:ext cx="293748" cy="298803"/>
            <a:chOff x="2300600" y="1393350"/>
            <a:chExt cx="143825" cy="146300"/>
          </a:xfrm>
        </p:grpSpPr>
        <p:sp>
          <p:nvSpPr>
            <p:cNvPr id="4597" name="Google Shape;4597;p79"/>
            <p:cNvSpPr/>
            <p:nvPr/>
          </p:nvSpPr>
          <p:spPr>
            <a:xfrm>
              <a:off x="2334075" y="1404525"/>
              <a:ext cx="76875" cy="1875"/>
            </a:xfrm>
            <a:custGeom>
              <a:avLst/>
              <a:gdLst/>
              <a:ahLst/>
              <a:cxnLst/>
              <a:rect l="l" t="t" r="r" b="b"/>
              <a:pathLst>
                <a:path w="3075" h="75" extrusionOk="0">
                  <a:moveTo>
                    <a:pt x="1" y="0"/>
                  </a:moveTo>
                  <a:lnTo>
                    <a:pt x="1" y="74"/>
                  </a:lnTo>
                  <a:lnTo>
                    <a:pt x="3074" y="74"/>
                  </a:lnTo>
                  <a:lnTo>
                    <a:pt x="30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8" name="Google Shape;4598;p79"/>
            <p:cNvSpPr/>
            <p:nvPr/>
          </p:nvSpPr>
          <p:spPr>
            <a:xfrm>
              <a:off x="2352675" y="1393350"/>
              <a:ext cx="39675" cy="1275"/>
            </a:xfrm>
            <a:custGeom>
              <a:avLst/>
              <a:gdLst/>
              <a:ahLst/>
              <a:cxnLst/>
              <a:rect l="l" t="t" r="r" b="b"/>
              <a:pathLst>
                <a:path w="1587" h="51" extrusionOk="0">
                  <a:moveTo>
                    <a:pt x="0" y="1"/>
                  </a:moveTo>
                  <a:lnTo>
                    <a:pt x="0" y="50"/>
                  </a:lnTo>
                  <a:lnTo>
                    <a:pt x="1587" y="50"/>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9" name="Google Shape;4599;p79"/>
            <p:cNvSpPr/>
            <p:nvPr/>
          </p:nvSpPr>
          <p:spPr>
            <a:xfrm>
              <a:off x="2352675" y="1537750"/>
              <a:ext cx="39675" cy="1900"/>
            </a:xfrm>
            <a:custGeom>
              <a:avLst/>
              <a:gdLst/>
              <a:ahLst/>
              <a:cxnLst/>
              <a:rect l="l" t="t" r="r" b="b"/>
              <a:pathLst>
                <a:path w="1587" h="76" extrusionOk="0">
                  <a:moveTo>
                    <a:pt x="0" y="1"/>
                  </a:moveTo>
                  <a:lnTo>
                    <a:pt x="0" y="75"/>
                  </a:lnTo>
                  <a:lnTo>
                    <a:pt x="1587" y="75"/>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0" name="Google Shape;4600;p79"/>
            <p:cNvSpPr/>
            <p:nvPr/>
          </p:nvSpPr>
          <p:spPr>
            <a:xfrm>
              <a:off x="2320450" y="1415675"/>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1" name="Google Shape;4601;p79"/>
            <p:cNvSpPr/>
            <p:nvPr/>
          </p:nvSpPr>
          <p:spPr>
            <a:xfrm>
              <a:off x="2311775" y="1426825"/>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2" name="Google Shape;4602;p79"/>
            <p:cNvSpPr/>
            <p:nvPr/>
          </p:nvSpPr>
          <p:spPr>
            <a:xfrm>
              <a:off x="2305575" y="143797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3" name="Google Shape;4603;p79"/>
            <p:cNvSpPr/>
            <p:nvPr/>
          </p:nvSpPr>
          <p:spPr>
            <a:xfrm>
              <a:off x="2301850" y="1449125"/>
              <a:ext cx="140700" cy="1900"/>
            </a:xfrm>
            <a:custGeom>
              <a:avLst/>
              <a:gdLst/>
              <a:ahLst/>
              <a:cxnLst/>
              <a:rect l="l" t="t" r="r" b="b"/>
              <a:pathLst>
                <a:path w="5628" h="76" extrusionOk="0">
                  <a:moveTo>
                    <a:pt x="0" y="1"/>
                  </a:moveTo>
                  <a:lnTo>
                    <a:pt x="0" y="75"/>
                  </a:lnTo>
                  <a:lnTo>
                    <a:pt x="5628" y="75"/>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4" name="Google Shape;4604;p79"/>
            <p:cNvSpPr/>
            <p:nvPr/>
          </p:nvSpPr>
          <p:spPr>
            <a:xfrm>
              <a:off x="2300600" y="146030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5" name="Google Shape;4605;p79"/>
            <p:cNvSpPr/>
            <p:nvPr/>
          </p:nvSpPr>
          <p:spPr>
            <a:xfrm>
              <a:off x="2300600" y="147145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6" name="Google Shape;4606;p79"/>
            <p:cNvSpPr/>
            <p:nvPr/>
          </p:nvSpPr>
          <p:spPr>
            <a:xfrm>
              <a:off x="2301850" y="1482600"/>
              <a:ext cx="140700" cy="1275"/>
            </a:xfrm>
            <a:custGeom>
              <a:avLst/>
              <a:gdLst/>
              <a:ahLst/>
              <a:cxnLst/>
              <a:rect l="l" t="t" r="r" b="b"/>
              <a:pathLst>
                <a:path w="5628" h="51" extrusionOk="0">
                  <a:moveTo>
                    <a:pt x="0" y="1"/>
                  </a:moveTo>
                  <a:lnTo>
                    <a:pt x="0" y="50"/>
                  </a:lnTo>
                  <a:lnTo>
                    <a:pt x="5628" y="50"/>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7" name="Google Shape;4607;p79"/>
            <p:cNvSpPr/>
            <p:nvPr/>
          </p:nvSpPr>
          <p:spPr>
            <a:xfrm>
              <a:off x="2305575" y="149312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8" name="Google Shape;4608;p79"/>
            <p:cNvSpPr/>
            <p:nvPr/>
          </p:nvSpPr>
          <p:spPr>
            <a:xfrm>
              <a:off x="2311775" y="1504300"/>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9" name="Google Shape;4609;p79"/>
            <p:cNvSpPr/>
            <p:nvPr/>
          </p:nvSpPr>
          <p:spPr>
            <a:xfrm>
              <a:off x="2320450" y="1515450"/>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0" name="Google Shape;4610;p79"/>
            <p:cNvSpPr/>
            <p:nvPr/>
          </p:nvSpPr>
          <p:spPr>
            <a:xfrm>
              <a:off x="2334075" y="1526600"/>
              <a:ext cx="76875" cy="1875"/>
            </a:xfrm>
            <a:custGeom>
              <a:avLst/>
              <a:gdLst/>
              <a:ahLst/>
              <a:cxnLst/>
              <a:rect l="l" t="t" r="r" b="b"/>
              <a:pathLst>
                <a:path w="3075" h="75" extrusionOk="0">
                  <a:moveTo>
                    <a:pt x="1" y="1"/>
                  </a:moveTo>
                  <a:lnTo>
                    <a:pt x="1" y="75"/>
                  </a:lnTo>
                  <a:lnTo>
                    <a:pt x="3074" y="75"/>
                  </a:lnTo>
                  <a:lnTo>
                    <a:pt x="30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11" name="Google Shape;4611;p79"/>
          <p:cNvGrpSpPr/>
          <p:nvPr/>
        </p:nvGrpSpPr>
        <p:grpSpPr>
          <a:xfrm>
            <a:off x="8353499" y="4795758"/>
            <a:ext cx="293748" cy="298803"/>
            <a:chOff x="2300600" y="1393350"/>
            <a:chExt cx="143825" cy="146300"/>
          </a:xfrm>
        </p:grpSpPr>
        <p:sp>
          <p:nvSpPr>
            <p:cNvPr id="4612" name="Google Shape;4612;p79"/>
            <p:cNvSpPr/>
            <p:nvPr/>
          </p:nvSpPr>
          <p:spPr>
            <a:xfrm>
              <a:off x="2334075" y="1404525"/>
              <a:ext cx="76875" cy="1875"/>
            </a:xfrm>
            <a:custGeom>
              <a:avLst/>
              <a:gdLst/>
              <a:ahLst/>
              <a:cxnLst/>
              <a:rect l="l" t="t" r="r" b="b"/>
              <a:pathLst>
                <a:path w="3075" h="75" extrusionOk="0">
                  <a:moveTo>
                    <a:pt x="1" y="0"/>
                  </a:moveTo>
                  <a:lnTo>
                    <a:pt x="1" y="74"/>
                  </a:lnTo>
                  <a:lnTo>
                    <a:pt x="3074" y="74"/>
                  </a:lnTo>
                  <a:lnTo>
                    <a:pt x="30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3" name="Google Shape;4613;p79"/>
            <p:cNvSpPr/>
            <p:nvPr/>
          </p:nvSpPr>
          <p:spPr>
            <a:xfrm>
              <a:off x="2352675" y="1393350"/>
              <a:ext cx="39675" cy="1275"/>
            </a:xfrm>
            <a:custGeom>
              <a:avLst/>
              <a:gdLst/>
              <a:ahLst/>
              <a:cxnLst/>
              <a:rect l="l" t="t" r="r" b="b"/>
              <a:pathLst>
                <a:path w="1587" h="51" extrusionOk="0">
                  <a:moveTo>
                    <a:pt x="0" y="1"/>
                  </a:moveTo>
                  <a:lnTo>
                    <a:pt x="0" y="50"/>
                  </a:lnTo>
                  <a:lnTo>
                    <a:pt x="1587" y="50"/>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4" name="Google Shape;4614;p79"/>
            <p:cNvSpPr/>
            <p:nvPr/>
          </p:nvSpPr>
          <p:spPr>
            <a:xfrm>
              <a:off x="2352675" y="1537750"/>
              <a:ext cx="39675" cy="1900"/>
            </a:xfrm>
            <a:custGeom>
              <a:avLst/>
              <a:gdLst/>
              <a:ahLst/>
              <a:cxnLst/>
              <a:rect l="l" t="t" r="r" b="b"/>
              <a:pathLst>
                <a:path w="1587" h="76" extrusionOk="0">
                  <a:moveTo>
                    <a:pt x="0" y="1"/>
                  </a:moveTo>
                  <a:lnTo>
                    <a:pt x="0" y="75"/>
                  </a:lnTo>
                  <a:lnTo>
                    <a:pt x="1587" y="75"/>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5" name="Google Shape;4615;p79"/>
            <p:cNvSpPr/>
            <p:nvPr/>
          </p:nvSpPr>
          <p:spPr>
            <a:xfrm>
              <a:off x="2320450" y="1415675"/>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6" name="Google Shape;4616;p79"/>
            <p:cNvSpPr/>
            <p:nvPr/>
          </p:nvSpPr>
          <p:spPr>
            <a:xfrm>
              <a:off x="2311775" y="1426825"/>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7" name="Google Shape;4617;p79"/>
            <p:cNvSpPr/>
            <p:nvPr/>
          </p:nvSpPr>
          <p:spPr>
            <a:xfrm>
              <a:off x="2305575" y="143797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8" name="Google Shape;4618;p79"/>
            <p:cNvSpPr/>
            <p:nvPr/>
          </p:nvSpPr>
          <p:spPr>
            <a:xfrm>
              <a:off x="2301850" y="1449125"/>
              <a:ext cx="140700" cy="1900"/>
            </a:xfrm>
            <a:custGeom>
              <a:avLst/>
              <a:gdLst/>
              <a:ahLst/>
              <a:cxnLst/>
              <a:rect l="l" t="t" r="r" b="b"/>
              <a:pathLst>
                <a:path w="5628" h="76" extrusionOk="0">
                  <a:moveTo>
                    <a:pt x="0" y="1"/>
                  </a:moveTo>
                  <a:lnTo>
                    <a:pt x="0" y="75"/>
                  </a:lnTo>
                  <a:lnTo>
                    <a:pt x="5628" y="75"/>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9" name="Google Shape;4619;p79"/>
            <p:cNvSpPr/>
            <p:nvPr/>
          </p:nvSpPr>
          <p:spPr>
            <a:xfrm>
              <a:off x="2300600" y="146030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0" name="Google Shape;4620;p79"/>
            <p:cNvSpPr/>
            <p:nvPr/>
          </p:nvSpPr>
          <p:spPr>
            <a:xfrm>
              <a:off x="2300600" y="147145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1" name="Google Shape;4621;p79"/>
            <p:cNvSpPr/>
            <p:nvPr/>
          </p:nvSpPr>
          <p:spPr>
            <a:xfrm>
              <a:off x="2301850" y="1482600"/>
              <a:ext cx="140700" cy="1275"/>
            </a:xfrm>
            <a:custGeom>
              <a:avLst/>
              <a:gdLst/>
              <a:ahLst/>
              <a:cxnLst/>
              <a:rect l="l" t="t" r="r" b="b"/>
              <a:pathLst>
                <a:path w="5628" h="51" extrusionOk="0">
                  <a:moveTo>
                    <a:pt x="0" y="1"/>
                  </a:moveTo>
                  <a:lnTo>
                    <a:pt x="0" y="50"/>
                  </a:lnTo>
                  <a:lnTo>
                    <a:pt x="5628" y="50"/>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2" name="Google Shape;4622;p79"/>
            <p:cNvSpPr/>
            <p:nvPr/>
          </p:nvSpPr>
          <p:spPr>
            <a:xfrm>
              <a:off x="2305575" y="149312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3" name="Google Shape;4623;p79"/>
            <p:cNvSpPr/>
            <p:nvPr/>
          </p:nvSpPr>
          <p:spPr>
            <a:xfrm>
              <a:off x="2311775" y="1504300"/>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4" name="Google Shape;4624;p79"/>
            <p:cNvSpPr/>
            <p:nvPr/>
          </p:nvSpPr>
          <p:spPr>
            <a:xfrm>
              <a:off x="2320450" y="1515450"/>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5" name="Google Shape;4625;p79"/>
            <p:cNvSpPr/>
            <p:nvPr/>
          </p:nvSpPr>
          <p:spPr>
            <a:xfrm>
              <a:off x="2334075" y="1526600"/>
              <a:ext cx="76875" cy="1875"/>
            </a:xfrm>
            <a:custGeom>
              <a:avLst/>
              <a:gdLst/>
              <a:ahLst/>
              <a:cxnLst/>
              <a:rect l="l" t="t" r="r" b="b"/>
              <a:pathLst>
                <a:path w="3075" h="75" extrusionOk="0">
                  <a:moveTo>
                    <a:pt x="1" y="1"/>
                  </a:moveTo>
                  <a:lnTo>
                    <a:pt x="1" y="75"/>
                  </a:lnTo>
                  <a:lnTo>
                    <a:pt x="3074" y="75"/>
                  </a:lnTo>
                  <a:lnTo>
                    <a:pt x="30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26" name="Google Shape;4626;p79"/>
          <p:cNvGrpSpPr/>
          <p:nvPr/>
        </p:nvGrpSpPr>
        <p:grpSpPr>
          <a:xfrm>
            <a:off x="2517149" y="121373"/>
            <a:ext cx="257707" cy="139464"/>
            <a:chOff x="5049549" y="8723073"/>
            <a:chExt cx="257707" cy="139464"/>
          </a:xfrm>
        </p:grpSpPr>
        <p:sp>
          <p:nvSpPr>
            <p:cNvPr id="4627" name="Google Shape;4627;p79"/>
            <p:cNvSpPr/>
            <p:nvPr/>
          </p:nvSpPr>
          <p:spPr>
            <a:xfrm>
              <a:off x="5189797" y="8724685"/>
              <a:ext cx="117459" cy="135386"/>
            </a:xfrm>
            <a:custGeom>
              <a:avLst/>
              <a:gdLst/>
              <a:ahLst/>
              <a:cxnLst/>
              <a:rect l="l" t="t" r="r" b="b"/>
              <a:pathLst>
                <a:path w="3571" h="4116" extrusionOk="0">
                  <a:moveTo>
                    <a:pt x="1" y="1"/>
                  </a:moveTo>
                  <a:lnTo>
                    <a:pt x="2058" y="2058"/>
                  </a:lnTo>
                  <a:lnTo>
                    <a:pt x="1" y="4116"/>
                  </a:lnTo>
                  <a:lnTo>
                    <a:pt x="1513" y="4116"/>
                  </a:lnTo>
                  <a:lnTo>
                    <a:pt x="3570" y="2058"/>
                  </a:lnTo>
                  <a:lnTo>
                    <a:pt x="15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8" name="Google Shape;4628;p79"/>
            <p:cNvSpPr/>
            <p:nvPr/>
          </p:nvSpPr>
          <p:spPr>
            <a:xfrm>
              <a:off x="5067508" y="8724685"/>
              <a:ext cx="117426" cy="135386"/>
            </a:xfrm>
            <a:custGeom>
              <a:avLst/>
              <a:gdLst/>
              <a:ahLst/>
              <a:cxnLst/>
              <a:rect l="l" t="t" r="r" b="b"/>
              <a:pathLst>
                <a:path w="3570" h="4116" extrusionOk="0">
                  <a:moveTo>
                    <a:pt x="0" y="1"/>
                  </a:moveTo>
                  <a:lnTo>
                    <a:pt x="2058" y="2058"/>
                  </a:lnTo>
                  <a:lnTo>
                    <a:pt x="0" y="4116"/>
                  </a:lnTo>
                  <a:lnTo>
                    <a:pt x="1512" y="4116"/>
                  </a:lnTo>
                  <a:lnTo>
                    <a:pt x="3570" y="2058"/>
                  </a:lnTo>
                  <a:lnTo>
                    <a:pt x="15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9" name="Google Shape;4629;p79"/>
            <p:cNvSpPr/>
            <p:nvPr/>
          </p:nvSpPr>
          <p:spPr>
            <a:xfrm>
              <a:off x="5171049" y="8723073"/>
              <a:ext cx="124794" cy="139464"/>
            </a:xfrm>
            <a:custGeom>
              <a:avLst/>
              <a:gdLst/>
              <a:ahLst/>
              <a:cxnLst/>
              <a:rect l="l" t="t" r="r" b="b"/>
              <a:pathLst>
                <a:path w="3794" h="4240" extrusionOk="0">
                  <a:moveTo>
                    <a:pt x="1637" y="124"/>
                  </a:moveTo>
                  <a:lnTo>
                    <a:pt x="3645" y="2107"/>
                  </a:lnTo>
                  <a:lnTo>
                    <a:pt x="1637" y="4115"/>
                  </a:lnTo>
                  <a:lnTo>
                    <a:pt x="273" y="4115"/>
                  </a:lnTo>
                  <a:lnTo>
                    <a:pt x="2281" y="2107"/>
                  </a:lnTo>
                  <a:lnTo>
                    <a:pt x="273" y="124"/>
                  </a:lnTo>
                  <a:close/>
                  <a:moveTo>
                    <a:pt x="0" y="0"/>
                  </a:moveTo>
                  <a:lnTo>
                    <a:pt x="2132" y="2107"/>
                  </a:lnTo>
                  <a:lnTo>
                    <a:pt x="0" y="4239"/>
                  </a:lnTo>
                  <a:lnTo>
                    <a:pt x="1686" y="4239"/>
                  </a:lnTo>
                  <a:lnTo>
                    <a:pt x="3793" y="2107"/>
                  </a:lnTo>
                  <a:lnTo>
                    <a:pt x="16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0" name="Google Shape;4630;p79"/>
            <p:cNvSpPr/>
            <p:nvPr/>
          </p:nvSpPr>
          <p:spPr>
            <a:xfrm>
              <a:off x="5049549" y="8723073"/>
              <a:ext cx="124794" cy="139464"/>
            </a:xfrm>
            <a:custGeom>
              <a:avLst/>
              <a:gdLst/>
              <a:ahLst/>
              <a:cxnLst/>
              <a:rect l="l" t="t" r="r" b="b"/>
              <a:pathLst>
                <a:path w="3794" h="4240" extrusionOk="0">
                  <a:moveTo>
                    <a:pt x="1637" y="124"/>
                  </a:moveTo>
                  <a:lnTo>
                    <a:pt x="3620" y="2107"/>
                  </a:lnTo>
                  <a:lnTo>
                    <a:pt x="1637" y="4115"/>
                  </a:lnTo>
                  <a:lnTo>
                    <a:pt x="274" y="4115"/>
                  </a:lnTo>
                  <a:lnTo>
                    <a:pt x="2257" y="2107"/>
                  </a:lnTo>
                  <a:lnTo>
                    <a:pt x="274" y="124"/>
                  </a:lnTo>
                  <a:close/>
                  <a:moveTo>
                    <a:pt x="1" y="0"/>
                  </a:moveTo>
                  <a:lnTo>
                    <a:pt x="2108" y="2107"/>
                  </a:lnTo>
                  <a:lnTo>
                    <a:pt x="1" y="4239"/>
                  </a:lnTo>
                  <a:lnTo>
                    <a:pt x="1662" y="4239"/>
                  </a:lnTo>
                  <a:lnTo>
                    <a:pt x="3794" y="2107"/>
                  </a:lnTo>
                  <a:lnTo>
                    <a:pt x="16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1" name="Google Shape;4631;p79"/>
          <p:cNvGrpSpPr/>
          <p:nvPr/>
        </p:nvGrpSpPr>
        <p:grpSpPr>
          <a:xfrm>
            <a:off x="5498597" y="368822"/>
            <a:ext cx="79928" cy="71771"/>
            <a:chOff x="5055272" y="7850634"/>
            <a:chExt cx="79928" cy="71771"/>
          </a:xfrm>
        </p:grpSpPr>
        <p:sp>
          <p:nvSpPr>
            <p:cNvPr id="4632" name="Google Shape;4632;p79"/>
            <p:cNvSpPr/>
            <p:nvPr/>
          </p:nvSpPr>
          <p:spPr>
            <a:xfrm>
              <a:off x="5055272" y="7851457"/>
              <a:ext cx="69337" cy="69337"/>
            </a:xfrm>
            <a:custGeom>
              <a:avLst/>
              <a:gdLst/>
              <a:ahLst/>
              <a:cxnLst/>
              <a:rect l="l" t="t" r="r" b="b"/>
              <a:pathLst>
                <a:path w="2108" h="2108" extrusionOk="0">
                  <a:moveTo>
                    <a:pt x="422" y="0"/>
                  </a:moveTo>
                  <a:lnTo>
                    <a:pt x="0" y="422"/>
                  </a:lnTo>
                  <a:lnTo>
                    <a:pt x="422" y="843"/>
                  </a:lnTo>
                  <a:lnTo>
                    <a:pt x="645" y="1066"/>
                  </a:lnTo>
                  <a:lnTo>
                    <a:pt x="422" y="1264"/>
                  </a:lnTo>
                  <a:lnTo>
                    <a:pt x="0" y="1686"/>
                  </a:lnTo>
                  <a:lnTo>
                    <a:pt x="422" y="2107"/>
                  </a:lnTo>
                  <a:lnTo>
                    <a:pt x="843" y="1686"/>
                  </a:lnTo>
                  <a:lnTo>
                    <a:pt x="1042" y="1487"/>
                  </a:lnTo>
                  <a:lnTo>
                    <a:pt x="1265" y="1686"/>
                  </a:lnTo>
                  <a:lnTo>
                    <a:pt x="1686" y="2107"/>
                  </a:lnTo>
                  <a:lnTo>
                    <a:pt x="2107" y="1686"/>
                  </a:lnTo>
                  <a:lnTo>
                    <a:pt x="1686" y="1264"/>
                  </a:lnTo>
                  <a:lnTo>
                    <a:pt x="1463" y="1066"/>
                  </a:lnTo>
                  <a:lnTo>
                    <a:pt x="1686" y="843"/>
                  </a:lnTo>
                  <a:lnTo>
                    <a:pt x="2107" y="422"/>
                  </a:lnTo>
                  <a:lnTo>
                    <a:pt x="1686" y="0"/>
                  </a:lnTo>
                  <a:lnTo>
                    <a:pt x="1265" y="422"/>
                  </a:lnTo>
                  <a:lnTo>
                    <a:pt x="1042" y="645"/>
                  </a:lnTo>
                  <a:lnTo>
                    <a:pt x="843" y="422"/>
                  </a:lnTo>
                  <a:lnTo>
                    <a:pt x="4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3" name="Google Shape;4633;p79"/>
            <p:cNvSpPr/>
            <p:nvPr/>
          </p:nvSpPr>
          <p:spPr>
            <a:xfrm>
              <a:off x="5063429" y="7850634"/>
              <a:ext cx="71771" cy="71771"/>
            </a:xfrm>
            <a:custGeom>
              <a:avLst/>
              <a:gdLst/>
              <a:ahLst/>
              <a:cxnLst/>
              <a:rect l="l" t="t" r="r" b="b"/>
              <a:pathLst>
                <a:path w="2182" h="2182" extrusionOk="0">
                  <a:moveTo>
                    <a:pt x="1711" y="75"/>
                  </a:moveTo>
                  <a:lnTo>
                    <a:pt x="2083" y="447"/>
                  </a:lnTo>
                  <a:lnTo>
                    <a:pt x="1463" y="1091"/>
                  </a:lnTo>
                  <a:lnTo>
                    <a:pt x="2083" y="1711"/>
                  </a:lnTo>
                  <a:lnTo>
                    <a:pt x="1711" y="2083"/>
                  </a:lnTo>
                  <a:lnTo>
                    <a:pt x="1091" y="1463"/>
                  </a:lnTo>
                  <a:lnTo>
                    <a:pt x="446" y="2083"/>
                  </a:lnTo>
                  <a:lnTo>
                    <a:pt x="75" y="1711"/>
                  </a:lnTo>
                  <a:lnTo>
                    <a:pt x="719" y="1091"/>
                  </a:lnTo>
                  <a:lnTo>
                    <a:pt x="75" y="447"/>
                  </a:lnTo>
                  <a:lnTo>
                    <a:pt x="446" y="75"/>
                  </a:lnTo>
                  <a:lnTo>
                    <a:pt x="1091" y="694"/>
                  </a:lnTo>
                  <a:lnTo>
                    <a:pt x="1711" y="75"/>
                  </a:lnTo>
                  <a:close/>
                  <a:moveTo>
                    <a:pt x="446" y="0"/>
                  </a:moveTo>
                  <a:lnTo>
                    <a:pt x="0" y="447"/>
                  </a:lnTo>
                  <a:lnTo>
                    <a:pt x="620" y="1091"/>
                  </a:lnTo>
                  <a:lnTo>
                    <a:pt x="0" y="1711"/>
                  </a:lnTo>
                  <a:lnTo>
                    <a:pt x="446" y="2182"/>
                  </a:lnTo>
                  <a:lnTo>
                    <a:pt x="1091" y="1537"/>
                  </a:lnTo>
                  <a:lnTo>
                    <a:pt x="1711" y="2182"/>
                  </a:lnTo>
                  <a:lnTo>
                    <a:pt x="2182" y="1711"/>
                  </a:lnTo>
                  <a:lnTo>
                    <a:pt x="1537" y="1091"/>
                  </a:lnTo>
                  <a:lnTo>
                    <a:pt x="2182" y="447"/>
                  </a:lnTo>
                  <a:lnTo>
                    <a:pt x="1711" y="0"/>
                  </a:lnTo>
                  <a:lnTo>
                    <a:pt x="1091" y="620"/>
                  </a:lnTo>
                  <a:lnTo>
                    <a:pt x="4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34" name="Google Shape;4634;p79"/>
          <p:cNvSpPr/>
          <p:nvPr/>
        </p:nvSpPr>
        <p:spPr>
          <a:xfrm>
            <a:off x="6475969" y="2471013"/>
            <a:ext cx="44076" cy="44898"/>
          </a:xfrm>
          <a:custGeom>
            <a:avLst/>
            <a:gdLst/>
            <a:ahLst/>
            <a:cxnLst/>
            <a:rect l="l" t="t" r="r" b="b"/>
            <a:pathLst>
              <a:path w="1340" h="1365" extrusionOk="0">
                <a:moveTo>
                  <a:pt x="670" y="100"/>
                </a:moveTo>
                <a:cubicBezTo>
                  <a:pt x="992" y="100"/>
                  <a:pt x="1265" y="348"/>
                  <a:pt x="1265" y="670"/>
                </a:cubicBezTo>
                <a:cubicBezTo>
                  <a:pt x="1265" y="1017"/>
                  <a:pt x="992" y="1265"/>
                  <a:pt x="670" y="1265"/>
                </a:cubicBezTo>
                <a:cubicBezTo>
                  <a:pt x="348" y="1265"/>
                  <a:pt x="75" y="1017"/>
                  <a:pt x="75" y="670"/>
                </a:cubicBezTo>
                <a:cubicBezTo>
                  <a:pt x="75" y="348"/>
                  <a:pt x="348" y="100"/>
                  <a:pt x="670" y="100"/>
                </a:cubicBezTo>
                <a:close/>
                <a:moveTo>
                  <a:pt x="670" y="1"/>
                </a:moveTo>
                <a:cubicBezTo>
                  <a:pt x="298" y="1"/>
                  <a:pt x="1" y="298"/>
                  <a:pt x="1" y="670"/>
                </a:cubicBezTo>
                <a:cubicBezTo>
                  <a:pt x="1" y="1042"/>
                  <a:pt x="298" y="1364"/>
                  <a:pt x="670" y="1364"/>
                </a:cubicBezTo>
                <a:cubicBezTo>
                  <a:pt x="1042" y="1364"/>
                  <a:pt x="1339" y="1042"/>
                  <a:pt x="1339" y="670"/>
                </a:cubicBezTo>
                <a:cubicBezTo>
                  <a:pt x="1339" y="298"/>
                  <a:pt x="1042" y="1"/>
                  <a:pt x="6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35" name="Google Shape;4635;p79"/>
          <p:cNvGrpSpPr/>
          <p:nvPr/>
        </p:nvGrpSpPr>
        <p:grpSpPr>
          <a:xfrm rot="5400000">
            <a:off x="8646926" y="1887984"/>
            <a:ext cx="238104" cy="128873"/>
            <a:chOff x="3451176" y="8485796"/>
            <a:chExt cx="238104" cy="128873"/>
          </a:xfrm>
        </p:grpSpPr>
        <p:sp>
          <p:nvSpPr>
            <p:cNvPr id="4636" name="Google Shape;4636;p79"/>
            <p:cNvSpPr/>
            <p:nvPr/>
          </p:nvSpPr>
          <p:spPr>
            <a:xfrm>
              <a:off x="3580800" y="8487408"/>
              <a:ext cx="108479" cy="125616"/>
            </a:xfrm>
            <a:custGeom>
              <a:avLst/>
              <a:gdLst/>
              <a:ahLst/>
              <a:cxnLst/>
              <a:rect l="l" t="t" r="r" b="b"/>
              <a:pathLst>
                <a:path w="3298" h="3819" extrusionOk="0">
                  <a:moveTo>
                    <a:pt x="1" y="1"/>
                  </a:moveTo>
                  <a:lnTo>
                    <a:pt x="1885" y="1910"/>
                  </a:lnTo>
                  <a:lnTo>
                    <a:pt x="1" y="3818"/>
                  </a:lnTo>
                  <a:lnTo>
                    <a:pt x="1389" y="3818"/>
                  </a:lnTo>
                  <a:lnTo>
                    <a:pt x="3298" y="1910"/>
                  </a:lnTo>
                  <a:lnTo>
                    <a:pt x="1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7" name="Google Shape;4637;p79"/>
            <p:cNvSpPr/>
            <p:nvPr/>
          </p:nvSpPr>
          <p:spPr>
            <a:xfrm>
              <a:off x="3468279" y="8487408"/>
              <a:ext cx="108479" cy="125616"/>
            </a:xfrm>
            <a:custGeom>
              <a:avLst/>
              <a:gdLst/>
              <a:ahLst/>
              <a:cxnLst/>
              <a:rect l="l" t="t" r="r" b="b"/>
              <a:pathLst>
                <a:path w="3298" h="3819" extrusionOk="0">
                  <a:moveTo>
                    <a:pt x="1" y="1"/>
                  </a:moveTo>
                  <a:lnTo>
                    <a:pt x="1885" y="1910"/>
                  </a:lnTo>
                  <a:lnTo>
                    <a:pt x="1" y="3818"/>
                  </a:lnTo>
                  <a:lnTo>
                    <a:pt x="1389" y="3818"/>
                  </a:lnTo>
                  <a:lnTo>
                    <a:pt x="3298" y="1910"/>
                  </a:lnTo>
                  <a:lnTo>
                    <a:pt x="138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8" name="Google Shape;4638;p79"/>
            <p:cNvSpPr/>
            <p:nvPr/>
          </p:nvSpPr>
          <p:spPr>
            <a:xfrm>
              <a:off x="3563697" y="8485796"/>
              <a:ext cx="114992" cy="128873"/>
            </a:xfrm>
            <a:custGeom>
              <a:avLst/>
              <a:gdLst/>
              <a:ahLst/>
              <a:cxnLst/>
              <a:rect l="l" t="t" r="r" b="b"/>
              <a:pathLst>
                <a:path w="3496" h="3918" extrusionOk="0">
                  <a:moveTo>
                    <a:pt x="1512" y="124"/>
                  </a:moveTo>
                  <a:lnTo>
                    <a:pt x="3347" y="1959"/>
                  </a:lnTo>
                  <a:lnTo>
                    <a:pt x="1512" y="3793"/>
                  </a:lnTo>
                  <a:lnTo>
                    <a:pt x="248" y="3793"/>
                  </a:lnTo>
                  <a:lnTo>
                    <a:pt x="2107" y="1959"/>
                  </a:lnTo>
                  <a:lnTo>
                    <a:pt x="248" y="124"/>
                  </a:lnTo>
                  <a:close/>
                  <a:moveTo>
                    <a:pt x="0" y="0"/>
                  </a:moveTo>
                  <a:lnTo>
                    <a:pt x="1959" y="1959"/>
                  </a:lnTo>
                  <a:lnTo>
                    <a:pt x="0" y="3917"/>
                  </a:lnTo>
                  <a:lnTo>
                    <a:pt x="1562" y="3917"/>
                  </a:lnTo>
                  <a:lnTo>
                    <a:pt x="3496" y="1959"/>
                  </a:lnTo>
                  <a:lnTo>
                    <a:pt x="15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9" name="Google Shape;4639;p79"/>
            <p:cNvSpPr/>
            <p:nvPr/>
          </p:nvSpPr>
          <p:spPr>
            <a:xfrm>
              <a:off x="3451176" y="8485796"/>
              <a:ext cx="114992" cy="128873"/>
            </a:xfrm>
            <a:custGeom>
              <a:avLst/>
              <a:gdLst/>
              <a:ahLst/>
              <a:cxnLst/>
              <a:rect l="l" t="t" r="r" b="b"/>
              <a:pathLst>
                <a:path w="3496" h="3918" extrusionOk="0">
                  <a:moveTo>
                    <a:pt x="1512" y="124"/>
                  </a:moveTo>
                  <a:lnTo>
                    <a:pt x="3347" y="1959"/>
                  </a:lnTo>
                  <a:lnTo>
                    <a:pt x="1512" y="3793"/>
                  </a:lnTo>
                  <a:lnTo>
                    <a:pt x="248" y="3793"/>
                  </a:lnTo>
                  <a:lnTo>
                    <a:pt x="2107" y="1959"/>
                  </a:lnTo>
                  <a:lnTo>
                    <a:pt x="248" y="124"/>
                  </a:lnTo>
                  <a:close/>
                  <a:moveTo>
                    <a:pt x="0" y="0"/>
                  </a:moveTo>
                  <a:lnTo>
                    <a:pt x="1959" y="1959"/>
                  </a:lnTo>
                  <a:lnTo>
                    <a:pt x="0" y="3917"/>
                  </a:lnTo>
                  <a:lnTo>
                    <a:pt x="1562" y="3917"/>
                  </a:lnTo>
                  <a:lnTo>
                    <a:pt x="3496" y="1959"/>
                  </a:lnTo>
                  <a:lnTo>
                    <a:pt x="15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40" name="Google Shape;4640;p79"/>
          <p:cNvGrpSpPr/>
          <p:nvPr/>
        </p:nvGrpSpPr>
        <p:grpSpPr>
          <a:xfrm>
            <a:off x="8113861" y="1230866"/>
            <a:ext cx="116536" cy="133598"/>
            <a:chOff x="3505086" y="7871991"/>
            <a:chExt cx="116536" cy="133598"/>
          </a:xfrm>
        </p:grpSpPr>
        <p:sp>
          <p:nvSpPr>
            <p:cNvPr id="4641" name="Google Shape;4641;p79"/>
            <p:cNvSpPr/>
            <p:nvPr/>
          </p:nvSpPr>
          <p:spPr>
            <a:xfrm>
              <a:off x="3519655" y="7895465"/>
              <a:ext cx="101967" cy="110124"/>
            </a:xfrm>
            <a:custGeom>
              <a:avLst/>
              <a:gdLst/>
              <a:ahLst/>
              <a:cxnLst/>
              <a:rect l="l" t="t" r="r" b="b"/>
              <a:pathLst>
                <a:path w="3100" h="3348" extrusionOk="0">
                  <a:moveTo>
                    <a:pt x="1538" y="1"/>
                  </a:moveTo>
                  <a:lnTo>
                    <a:pt x="1" y="893"/>
                  </a:lnTo>
                  <a:lnTo>
                    <a:pt x="1" y="2455"/>
                  </a:lnTo>
                  <a:lnTo>
                    <a:pt x="1538" y="3347"/>
                  </a:lnTo>
                  <a:lnTo>
                    <a:pt x="3099" y="2455"/>
                  </a:lnTo>
                  <a:lnTo>
                    <a:pt x="3099" y="893"/>
                  </a:lnTo>
                  <a:lnTo>
                    <a:pt x="15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42" name="Google Shape;4642;p79"/>
            <p:cNvGrpSpPr/>
            <p:nvPr/>
          </p:nvGrpSpPr>
          <p:grpSpPr>
            <a:xfrm>
              <a:off x="3505086" y="7871991"/>
              <a:ext cx="103578" cy="112558"/>
              <a:chOff x="2027925" y="3315775"/>
              <a:chExt cx="78725" cy="85550"/>
            </a:xfrm>
          </p:grpSpPr>
          <p:sp>
            <p:nvSpPr>
              <p:cNvPr id="4643" name="Google Shape;4643;p79"/>
              <p:cNvSpPr/>
              <p:nvPr/>
            </p:nvSpPr>
            <p:spPr>
              <a:xfrm>
                <a:off x="2027925" y="3337475"/>
                <a:ext cx="40300" cy="63850"/>
              </a:xfrm>
              <a:custGeom>
                <a:avLst/>
                <a:gdLst/>
                <a:ahLst/>
                <a:cxnLst/>
                <a:rect l="l" t="t" r="r" b="b"/>
                <a:pathLst>
                  <a:path w="1612" h="2554" extrusionOk="0">
                    <a:moveTo>
                      <a:pt x="50" y="124"/>
                    </a:moveTo>
                    <a:lnTo>
                      <a:pt x="1537" y="967"/>
                    </a:lnTo>
                    <a:lnTo>
                      <a:pt x="1537" y="2455"/>
                    </a:lnTo>
                    <a:lnTo>
                      <a:pt x="50" y="1587"/>
                    </a:lnTo>
                    <a:lnTo>
                      <a:pt x="50" y="124"/>
                    </a:lnTo>
                    <a:close/>
                    <a:moveTo>
                      <a:pt x="0" y="0"/>
                    </a:moveTo>
                    <a:lnTo>
                      <a:pt x="0" y="1637"/>
                    </a:lnTo>
                    <a:lnTo>
                      <a:pt x="1612" y="2554"/>
                    </a:lnTo>
                    <a:lnTo>
                      <a:pt x="1612" y="942"/>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4" name="Google Shape;4644;p79"/>
              <p:cNvSpPr/>
              <p:nvPr/>
            </p:nvSpPr>
            <p:spPr>
              <a:xfrm>
                <a:off x="2066350" y="3337475"/>
                <a:ext cx="40300" cy="63850"/>
              </a:xfrm>
              <a:custGeom>
                <a:avLst/>
                <a:gdLst/>
                <a:ahLst/>
                <a:cxnLst/>
                <a:rect l="l" t="t" r="r" b="b"/>
                <a:pathLst>
                  <a:path w="1612" h="2554" extrusionOk="0">
                    <a:moveTo>
                      <a:pt x="1562" y="124"/>
                    </a:moveTo>
                    <a:lnTo>
                      <a:pt x="1562" y="1587"/>
                    </a:lnTo>
                    <a:lnTo>
                      <a:pt x="75" y="2455"/>
                    </a:lnTo>
                    <a:lnTo>
                      <a:pt x="75" y="967"/>
                    </a:lnTo>
                    <a:lnTo>
                      <a:pt x="1562" y="124"/>
                    </a:lnTo>
                    <a:close/>
                    <a:moveTo>
                      <a:pt x="1612" y="0"/>
                    </a:moveTo>
                    <a:lnTo>
                      <a:pt x="0" y="942"/>
                    </a:lnTo>
                    <a:lnTo>
                      <a:pt x="0" y="2554"/>
                    </a:lnTo>
                    <a:lnTo>
                      <a:pt x="1612" y="1637"/>
                    </a:lnTo>
                    <a:lnTo>
                      <a:pt x="16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5" name="Google Shape;4645;p79"/>
              <p:cNvSpPr/>
              <p:nvPr/>
            </p:nvSpPr>
            <p:spPr>
              <a:xfrm>
                <a:off x="2027925" y="3315775"/>
                <a:ext cx="78725" cy="46525"/>
              </a:xfrm>
              <a:custGeom>
                <a:avLst/>
                <a:gdLst/>
                <a:ahLst/>
                <a:cxnLst/>
                <a:rect l="l" t="t" r="r" b="b"/>
                <a:pathLst>
                  <a:path w="3149" h="1861" extrusionOk="0">
                    <a:moveTo>
                      <a:pt x="1562" y="75"/>
                    </a:moveTo>
                    <a:lnTo>
                      <a:pt x="3074" y="918"/>
                    </a:lnTo>
                    <a:lnTo>
                      <a:pt x="1562" y="1786"/>
                    </a:lnTo>
                    <a:lnTo>
                      <a:pt x="75" y="918"/>
                    </a:lnTo>
                    <a:lnTo>
                      <a:pt x="1562" y="75"/>
                    </a:lnTo>
                    <a:close/>
                    <a:moveTo>
                      <a:pt x="1562" y="1"/>
                    </a:moveTo>
                    <a:lnTo>
                      <a:pt x="0" y="893"/>
                    </a:lnTo>
                    <a:lnTo>
                      <a:pt x="0" y="943"/>
                    </a:lnTo>
                    <a:lnTo>
                      <a:pt x="1562" y="1860"/>
                    </a:lnTo>
                    <a:lnTo>
                      <a:pt x="3149" y="943"/>
                    </a:lnTo>
                    <a:lnTo>
                      <a:pt x="3149" y="893"/>
                    </a:lnTo>
                    <a:lnTo>
                      <a:pt x="15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646" name="Google Shape;4646;p79"/>
          <p:cNvGrpSpPr/>
          <p:nvPr/>
        </p:nvGrpSpPr>
        <p:grpSpPr>
          <a:xfrm>
            <a:off x="2046946" y="4906636"/>
            <a:ext cx="76672" cy="69370"/>
            <a:chOff x="3442196" y="8188986"/>
            <a:chExt cx="76672" cy="69370"/>
          </a:xfrm>
        </p:grpSpPr>
        <p:sp>
          <p:nvSpPr>
            <p:cNvPr id="4647" name="Google Shape;4647;p79"/>
            <p:cNvSpPr/>
            <p:nvPr/>
          </p:nvSpPr>
          <p:spPr>
            <a:xfrm>
              <a:off x="3451998" y="8190631"/>
              <a:ext cx="66870" cy="66081"/>
            </a:xfrm>
            <a:custGeom>
              <a:avLst/>
              <a:gdLst/>
              <a:ahLst/>
              <a:cxnLst/>
              <a:rect l="l" t="t" r="r" b="b"/>
              <a:pathLst>
                <a:path w="2033" h="2009" extrusionOk="0">
                  <a:moveTo>
                    <a:pt x="1562" y="1"/>
                  </a:moveTo>
                  <a:lnTo>
                    <a:pt x="1190" y="397"/>
                  </a:lnTo>
                  <a:lnTo>
                    <a:pt x="992" y="595"/>
                  </a:lnTo>
                  <a:lnTo>
                    <a:pt x="793" y="422"/>
                  </a:lnTo>
                  <a:lnTo>
                    <a:pt x="397" y="25"/>
                  </a:lnTo>
                  <a:lnTo>
                    <a:pt x="0" y="447"/>
                  </a:lnTo>
                  <a:lnTo>
                    <a:pt x="422" y="819"/>
                  </a:lnTo>
                  <a:lnTo>
                    <a:pt x="620" y="1017"/>
                  </a:lnTo>
                  <a:lnTo>
                    <a:pt x="422" y="1215"/>
                  </a:lnTo>
                  <a:lnTo>
                    <a:pt x="50" y="1637"/>
                  </a:lnTo>
                  <a:lnTo>
                    <a:pt x="471" y="2008"/>
                  </a:lnTo>
                  <a:lnTo>
                    <a:pt x="843" y="1587"/>
                  </a:lnTo>
                  <a:lnTo>
                    <a:pt x="1041" y="1389"/>
                  </a:lnTo>
                  <a:lnTo>
                    <a:pt x="1240" y="1587"/>
                  </a:lnTo>
                  <a:lnTo>
                    <a:pt x="1636" y="1959"/>
                  </a:lnTo>
                  <a:lnTo>
                    <a:pt x="2033" y="1562"/>
                  </a:lnTo>
                  <a:lnTo>
                    <a:pt x="1611" y="1166"/>
                  </a:lnTo>
                  <a:lnTo>
                    <a:pt x="1413" y="992"/>
                  </a:lnTo>
                  <a:lnTo>
                    <a:pt x="1611" y="769"/>
                  </a:lnTo>
                  <a:lnTo>
                    <a:pt x="1983" y="372"/>
                  </a:lnTo>
                  <a:lnTo>
                    <a:pt x="15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8" name="Google Shape;4648;p79"/>
            <p:cNvSpPr/>
            <p:nvPr/>
          </p:nvSpPr>
          <p:spPr>
            <a:xfrm>
              <a:off x="3442196" y="8188986"/>
              <a:ext cx="69337" cy="69370"/>
            </a:xfrm>
            <a:custGeom>
              <a:avLst/>
              <a:gdLst/>
              <a:ahLst/>
              <a:cxnLst/>
              <a:rect l="l" t="t" r="r" b="b"/>
              <a:pathLst>
                <a:path w="2108" h="2109" extrusionOk="0">
                  <a:moveTo>
                    <a:pt x="1612" y="75"/>
                  </a:moveTo>
                  <a:lnTo>
                    <a:pt x="1984" y="422"/>
                  </a:lnTo>
                  <a:lnTo>
                    <a:pt x="1414" y="1042"/>
                  </a:lnTo>
                  <a:lnTo>
                    <a:pt x="2033" y="1612"/>
                  </a:lnTo>
                  <a:lnTo>
                    <a:pt x="1686" y="1984"/>
                  </a:lnTo>
                  <a:lnTo>
                    <a:pt x="1067" y="1414"/>
                  </a:lnTo>
                  <a:lnTo>
                    <a:pt x="496" y="2034"/>
                  </a:lnTo>
                  <a:lnTo>
                    <a:pt x="125" y="1687"/>
                  </a:lnTo>
                  <a:lnTo>
                    <a:pt x="695" y="1067"/>
                  </a:lnTo>
                  <a:lnTo>
                    <a:pt x="75" y="497"/>
                  </a:lnTo>
                  <a:lnTo>
                    <a:pt x="422" y="125"/>
                  </a:lnTo>
                  <a:lnTo>
                    <a:pt x="1042" y="695"/>
                  </a:lnTo>
                  <a:lnTo>
                    <a:pt x="1612" y="75"/>
                  </a:lnTo>
                  <a:close/>
                  <a:moveTo>
                    <a:pt x="1612" y="1"/>
                  </a:moveTo>
                  <a:lnTo>
                    <a:pt x="1042" y="621"/>
                  </a:lnTo>
                  <a:lnTo>
                    <a:pt x="422" y="51"/>
                  </a:lnTo>
                  <a:lnTo>
                    <a:pt x="1" y="497"/>
                  </a:lnTo>
                  <a:lnTo>
                    <a:pt x="620" y="1067"/>
                  </a:lnTo>
                  <a:lnTo>
                    <a:pt x="50" y="1687"/>
                  </a:lnTo>
                  <a:lnTo>
                    <a:pt x="496" y="2108"/>
                  </a:lnTo>
                  <a:lnTo>
                    <a:pt x="1067" y="1488"/>
                  </a:lnTo>
                  <a:lnTo>
                    <a:pt x="1686" y="2058"/>
                  </a:lnTo>
                  <a:lnTo>
                    <a:pt x="2108" y="1612"/>
                  </a:lnTo>
                  <a:lnTo>
                    <a:pt x="1488" y="1042"/>
                  </a:lnTo>
                  <a:lnTo>
                    <a:pt x="2058" y="422"/>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49" name="Google Shape;4649;p79"/>
          <p:cNvSpPr/>
          <p:nvPr/>
        </p:nvSpPr>
        <p:spPr>
          <a:xfrm>
            <a:off x="4549980" y="4603498"/>
            <a:ext cx="44043" cy="44043"/>
          </a:xfrm>
          <a:custGeom>
            <a:avLst/>
            <a:gdLst/>
            <a:ahLst/>
            <a:cxnLst/>
            <a:rect l="l" t="t" r="r" b="b"/>
            <a:pathLst>
              <a:path w="1339" h="1339" extrusionOk="0">
                <a:moveTo>
                  <a:pt x="669" y="74"/>
                </a:moveTo>
                <a:cubicBezTo>
                  <a:pt x="992" y="74"/>
                  <a:pt x="1264" y="347"/>
                  <a:pt x="1264" y="669"/>
                </a:cubicBezTo>
                <a:cubicBezTo>
                  <a:pt x="1264" y="992"/>
                  <a:pt x="992" y="1264"/>
                  <a:pt x="669" y="1264"/>
                </a:cubicBezTo>
                <a:cubicBezTo>
                  <a:pt x="347" y="1264"/>
                  <a:pt x="75" y="992"/>
                  <a:pt x="75" y="669"/>
                </a:cubicBezTo>
                <a:cubicBezTo>
                  <a:pt x="75" y="347"/>
                  <a:pt x="347" y="74"/>
                  <a:pt x="669" y="74"/>
                </a:cubicBezTo>
                <a:close/>
                <a:moveTo>
                  <a:pt x="669" y="0"/>
                </a:moveTo>
                <a:cubicBezTo>
                  <a:pt x="298" y="0"/>
                  <a:pt x="0" y="298"/>
                  <a:pt x="0" y="669"/>
                </a:cubicBezTo>
                <a:cubicBezTo>
                  <a:pt x="0" y="1041"/>
                  <a:pt x="298" y="1339"/>
                  <a:pt x="669" y="1339"/>
                </a:cubicBezTo>
                <a:cubicBezTo>
                  <a:pt x="1041" y="1339"/>
                  <a:pt x="1339" y="1041"/>
                  <a:pt x="1339" y="669"/>
                </a:cubicBezTo>
                <a:cubicBezTo>
                  <a:pt x="1339" y="298"/>
                  <a:pt x="1041"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50" name="Google Shape;4650;p79"/>
          <p:cNvGrpSpPr/>
          <p:nvPr/>
        </p:nvGrpSpPr>
        <p:grpSpPr>
          <a:xfrm>
            <a:off x="3815218" y="2326966"/>
            <a:ext cx="79139" cy="71771"/>
            <a:chOff x="4848156" y="5530129"/>
            <a:chExt cx="79139" cy="71771"/>
          </a:xfrm>
        </p:grpSpPr>
        <p:sp>
          <p:nvSpPr>
            <p:cNvPr id="4651" name="Google Shape;4651;p79"/>
            <p:cNvSpPr/>
            <p:nvPr/>
          </p:nvSpPr>
          <p:spPr>
            <a:xfrm>
              <a:off x="4858780" y="5530951"/>
              <a:ext cx="68515" cy="69337"/>
            </a:xfrm>
            <a:custGeom>
              <a:avLst/>
              <a:gdLst/>
              <a:ahLst/>
              <a:cxnLst/>
              <a:rect l="l" t="t" r="r" b="b"/>
              <a:pathLst>
                <a:path w="2083" h="2108" extrusionOk="0">
                  <a:moveTo>
                    <a:pt x="421" y="0"/>
                  </a:moveTo>
                  <a:lnTo>
                    <a:pt x="0" y="422"/>
                  </a:lnTo>
                  <a:lnTo>
                    <a:pt x="421" y="843"/>
                  </a:lnTo>
                  <a:lnTo>
                    <a:pt x="620" y="1066"/>
                  </a:lnTo>
                  <a:lnTo>
                    <a:pt x="421" y="1264"/>
                  </a:lnTo>
                  <a:lnTo>
                    <a:pt x="0" y="1686"/>
                  </a:lnTo>
                  <a:lnTo>
                    <a:pt x="421" y="2107"/>
                  </a:lnTo>
                  <a:lnTo>
                    <a:pt x="818" y="1686"/>
                  </a:lnTo>
                  <a:lnTo>
                    <a:pt x="1041" y="1488"/>
                  </a:lnTo>
                  <a:lnTo>
                    <a:pt x="1240" y="1686"/>
                  </a:lnTo>
                  <a:lnTo>
                    <a:pt x="1661" y="2107"/>
                  </a:lnTo>
                  <a:lnTo>
                    <a:pt x="2082" y="1686"/>
                  </a:lnTo>
                  <a:lnTo>
                    <a:pt x="1661" y="1264"/>
                  </a:lnTo>
                  <a:lnTo>
                    <a:pt x="1463" y="1066"/>
                  </a:lnTo>
                  <a:lnTo>
                    <a:pt x="1661" y="843"/>
                  </a:lnTo>
                  <a:lnTo>
                    <a:pt x="2082" y="422"/>
                  </a:lnTo>
                  <a:lnTo>
                    <a:pt x="1661" y="0"/>
                  </a:lnTo>
                  <a:lnTo>
                    <a:pt x="1240" y="422"/>
                  </a:lnTo>
                  <a:lnTo>
                    <a:pt x="1041" y="645"/>
                  </a:lnTo>
                  <a:lnTo>
                    <a:pt x="818" y="422"/>
                  </a:lnTo>
                  <a:lnTo>
                    <a:pt x="4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2" name="Google Shape;4652;p79"/>
            <p:cNvSpPr/>
            <p:nvPr/>
          </p:nvSpPr>
          <p:spPr>
            <a:xfrm>
              <a:off x="4848156" y="5530129"/>
              <a:ext cx="70982" cy="71771"/>
            </a:xfrm>
            <a:custGeom>
              <a:avLst/>
              <a:gdLst/>
              <a:ahLst/>
              <a:cxnLst/>
              <a:rect l="l" t="t" r="r" b="b"/>
              <a:pathLst>
                <a:path w="2158" h="2182" extrusionOk="0">
                  <a:moveTo>
                    <a:pt x="1711" y="75"/>
                  </a:moveTo>
                  <a:lnTo>
                    <a:pt x="2083" y="447"/>
                  </a:lnTo>
                  <a:lnTo>
                    <a:pt x="1463" y="1091"/>
                  </a:lnTo>
                  <a:lnTo>
                    <a:pt x="2083" y="1711"/>
                  </a:lnTo>
                  <a:lnTo>
                    <a:pt x="1711" y="2083"/>
                  </a:lnTo>
                  <a:lnTo>
                    <a:pt x="1067" y="1463"/>
                  </a:lnTo>
                  <a:lnTo>
                    <a:pt x="447" y="2083"/>
                  </a:lnTo>
                  <a:lnTo>
                    <a:pt x="75" y="1711"/>
                  </a:lnTo>
                  <a:lnTo>
                    <a:pt x="695" y="1091"/>
                  </a:lnTo>
                  <a:lnTo>
                    <a:pt x="75" y="447"/>
                  </a:lnTo>
                  <a:lnTo>
                    <a:pt x="447" y="75"/>
                  </a:lnTo>
                  <a:lnTo>
                    <a:pt x="1067" y="695"/>
                  </a:lnTo>
                  <a:lnTo>
                    <a:pt x="1711" y="75"/>
                  </a:lnTo>
                  <a:close/>
                  <a:moveTo>
                    <a:pt x="447" y="0"/>
                  </a:moveTo>
                  <a:lnTo>
                    <a:pt x="1" y="447"/>
                  </a:lnTo>
                  <a:lnTo>
                    <a:pt x="621" y="1091"/>
                  </a:lnTo>
                  <a:lnTo>
                    <a:pt x="1" y="1711"/>
                  </a:lnTo>
                  <a:lnTo>
                    <a:pt x="447" y="2182"/>
                  </a:lnTo>
                  <a:lnTo>
                    <a:pt x="1067" y="1537"/>
                  </a:lnTo>
                  <a:lnTo>
                    <a:pt x="1711" y="2182"/>
                  </a:lnTo>
                  <a:lnTo>
                    <a:pt x="2157" y="1711"/>
                  </a:lnTo>
                  <a:lnTo>
                    <a:pt x="1538" y="1091"/>
                  </a:lnTo>
                  <a:lnTo>
                    <a:pt x="2157" y="447"/>
                  </a:lnTo>
                  <a:lnTo>
                    <a:pt x="1711" y="0"/>
                  </a:lnTo>
                  <a:lnTo>
                    <a:pt x="1067" y="620"/>
                  </a:lnTo>
                  <a:lnTo>
                    <a:pt x="4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53" name="Google Shape;4653;p79"/>
          <p:cNvSpPr/>
          <p:nvPr/>
        </p:nvSpPr>
        <p:spPr>
          <a:xfrm>
            <a:off x="7904095" y="62847"/>
            <a:ext cx="59568" cy="59535"/>
          </a:xfrm>
          <a:custGeom>
            <a:avLst/>
            <a:gdLst/>
            <a:ahLst/>
            <a:cxnLst/>
            <a:rect l="l" t="t" r="r" b="b"/>
            <a:pathLst>
              <a:path w="1811" h="1810" extrusionOk="0">
                <a:moveTo>
                  <a:pt x="918" y="124"/>
                </a:moveTo>
                <a:cubicBezTo>
                  <a:pt x="1339" y="124"/>
                  <a:pt x="1711" y="471"/>
                  <a:pt x="1711" y="918"/>
                </a:cubicBezTo>
                <a:cubicBezTo>
                  <a:pt x="1711" y="1339"/>
                  <a:pt x="1339" y="1711"/>
                  <a:pt x="918" y="1711"/>
                </a:cubicBezTo>
                <a:cubicBezTo>
                  <a:pt x="472" y="1711"/>
                  <a:pt x="125" y="1339"/>
                  <a:pt x="125" y="918"/>
                </a:cubicBezTo>
                <a:cubicBezTo>
                  <a:pt x="125" y="471"/>
                  <a:pt x="472" y="124"/>
                  <a:pt x="918" y="124"/>
                </a:cubicBezTo>
                <a:close/>
                <a:moveTo>
                  <a:pt x="918" y="0"/>
                </a:moveTo>
                <a:cubicBezTo>
                  <a:pt x="397" y="0"/>
                  <a:pt x="1" y="422"/>
                  <a:pt x="1" y="918"/>
                </a:cubicBezTo>
                <a:cubicBezTo>
                  <a:pt x="1" y="1413"/>
                  <a:pt x="397" y="1810"/>
                  <a:pt x="918" y="1810"/>
                </a:cubicBezTo>
                <a:cubicBezTo>
                  <a:pt x="1414" y="1810"/>
                  <a:pt x="1810" y="1413"/>
                  <a:pt x="1810" y="918"/>
                </a:cubicBezTo>
                <a:cubicBezTo>
                  <a:pt x="1810" y="422"/>
                  <a:pt x="1414" y="0"/>
                  <a:pt x="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4" name="Google Shape;4654;p79"/>
          <p:cNvSpPr/>
          <p:nvPr/>
        </p:nvSpPr>
        <p:spPr>
          <a:xfrm>
            <a:off x="5172678" y="1230867"/>
            <a:ext cx="44076" cy="44076"/>
          </a:xfrm>
          <a:custGeom>
            <a:avLst/>
            <a:gdLst/>
            <a:ahLst/>
            <a:cxnLst/>
            <a:rect l="l" t="t" r="r" b="b"/>
            <a:pathLst>
              <a:path w="1340" h="1340" extrusionOk="0">
                <a:moveTo>
                  <a:pt x="670" y="75"/>
                </a:moveTo>
                <a:cubicBezTo>
                  <a:pt x="992" y="75"/>
                  <a:pt x="1265" y="348"/>
                  <a:pt x="1265" y="670"/>
                </a:cubicBezTo>
                <a:cubicBezTo>
                  <a:pt x="1265" y="993"/>
                  <a:pt x="992" y="1265"/>
                  <a:pt x="670" y="1265"/>
                </a:cubicBezTo>
                <a:cubicBezTo>
                  <a:pt x="348" y="1265"/>
                  <a:pt x="75" y="993"/>
                  <a:pt x="75" y="670"/>
                </a:cubicBezTo>
                <a:cubicBezTo>
                  <a:pt x="75" y="348"/>
                  <a:pt x="348" y="75"/>
                  <a:pt x="670" y="75"/>
                </a:cubicBezTo>
                <a:close/>
                <a:moveTo>
                  <a:pt x="670" y="1"/>
                </a:moveTo>
                <a:cubicBezTo>
                  <a:pt x="298" y="1"/>
                  <a:pt x="1" y="298"/>
                  <a:pt x="1" y="670"/>
                </a:cubicBezTo>
                <a:cubicBezTo>
                  <a:pt x="1" y="1042"/>
                  <a:pt x="298" y="1340"/>
                  <a:pt x="670" y="1340"/>
                </a:cubicBezTo>
                <a:cubicBezTo>
                  <a:pt x="1042" y="1340"/>
                  <a:pt x="1339" y="1042"/>
                  <a:pt x="1339" y="670"/>
                </a:cubicBezTo>
                <a:cubicBezTo>
                  <a:pt x="1339" y="298"/>
                  <a:pt x="1042" y="1"/>
                  <a:pt x="6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55" name="Google Shape;4655;p79"/>
          <p:cNvGrpSpPr/>
          <p:nvPr/>
        </p:nvGrpSpPr>
        <p:grpSpPr>
          <a:xfrm>
            <a:off x="5811102" y="4823364"/>
            <a:ext cx="260964" cy="141076"/>
            <a:chOff x="3398977" y="5023802"/>
            <a:chExt cx="260964" cy="141076"/>
          </a:xfrm>
        </p:grpSpPr>
        <p:sp>
          <p:nvSpPr>
            <p:cNvPr id="4656" name="Google Shape;4656;p79"/>
            <p:cNvSpPr/>
            <p:nvPr/>
          </p:nvSpPr>
          <p:spPr>
            <a:xfrm>
              <a:off x="3398977" y="5025414"/>
              <a:ext cx="119104" cy="137030"/>
            </a:xfrm>
            <a:custGeom>
              <a:avLst/>
              <a:gdLst/>
              <a:ahLst/>
              <a:cxnLst/>
              <a:rect l="l" t="t" r="r" b="b"/>
              <a:pathLst>
                <a:path w="3621" h="4166" extrusionOk="0">
                  <a:moveTo>
                    <a:pt x="2083" y="1"/>
                  </a:moveTo>
                  <a:lnTo>
                    <a:pt x="1" y="2083"/>
                  </a:lnTo>
                  <a:lnTo>
                    <a:pt x="2083" y="4165"/>
                  </a:lnTo>
                  <a:lnTo>
                    <a:pt x="3620" y="4165"/>
                  </a:lnTo>
                  <a:lnTo>
                    <a:pt x="1538" y="2083"/>
                  </a:lnTo>
                  <a:lnTo>
                    <a:pt x="36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7" name="Google Shape;4657;p79"/>
            <p:cNvSpPr/>
            <p:nvPr/>
          </p:nvSpPr>
          <p:spPr>
            <a:xfrm>
              <a:off x="3522912" y="5025414"/>
              <a:ext cx="118281" cy="137030"/>
            </a:xfrm>
            <a:custGeom>
              <a:avLst/>
              <a:gdLst/>
              <a:ahLst/>
              <a:cxnLst/>
              <a:rect l="l" t="t" r="r" b="b"/>
              <a:pathLst>
                <a:path w="3596" h="4166" extrusionOk="0">
                  <a:moveTo>
                    <a:pt x="2083" y="1"/>
                  </a:moveTo>
                  <a:lnTo>
                    <a:pt x="1" y="2083"/>
                  </a:lnTo>
                  <a:lnTo>
                    <a:pt x="2083" y="4165"/>
                  </a:lnTo>
                  <a:lnTo>
                    <a:pt x="3595" y="4165"/>
                  </a:lnTo>
                  <a:lnTo>
                    <a:pt x="1538" y="2083"/>
                  </a:lnTo>
                  <a:lnTo>
                    <a:pt x="359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8" name="Google Shape;4658;p79"/>
            <p:cNvSpPr/>
            <p:nvPr/>
          </p:nvSpPr>
          <p:spPr>
            <a:xfrm>
              <a:off x="3410391" y="5023802"/>
              <a:ext cx="126439" cy="141076"/>
            </a:xfrm>
            <a:custGeom>
              <a:avLst/>
              <a:gdLst/>
              <a:ahLst/>
              <a:cxnLst/>
              <a:rect l="l" t="t" r="r" b="b"/>
              <a:pathLst>
                <a:path w="3844" h="4289" extrusionOk="0">
                  <a:moveTo>
                    <a:pt x="3571" y="124"/>
                  </a:moveTo>
                  <a:lnTo>
                    <a:pt x="1538" y="2132"/>
                  </a:lnTo>
                  <a:lnTo>
                    <a:pt x="3571" y="4165"/>
                  </a:lnTo>
                  <a:lnTo>
                    <a:pt x="2182" y="4165"/>
                  </a:lnTo>
                  <a:lnTo>
                    <a:pt x="174" y="2132"/>
                  </a:lnTo>
                  <a:lnTo>
                    <a:pt x="2182" y="124"/>
                  </a:lnTo>
                  <a:close/>
                  <a:moveTo>
                    <a:pt x="2133" y="0"/>
                  </a:moveTo>
                  <a:lnTo>
                    <a:pt x="1" y="2132"/>
                  </a:lnTo>
                  <a:lnTo>
                    <a:pt x="2133" y="4289"/>
                  </a:lnTo>
                  <a:lnTo>
                    <a:pt x="3843" y="4289"/>
                  </a:lnTo>
                  <a:lnTo>
                    <a:pt x="1687" y="2132"/>
                  </a:lnTo>
                  <a:lnTo>
                    <a:pt x="38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9" name="Google Shape;4659;p79"/>
            <p:cNvSpPr/>
            <p:nvPr/>
          </p:nvSpPr>
          <p:spPr>
            <a:xfrm>
              <a:off x="3533535" y="5023802"/>
              <a:ext cx="126406" cy="141076"/>
            </a:xfrm>
            <a:custGeom>
              <a:avLst/>
              <a:gdLst/>
              <a:ahLst/>
              <a:cxnLst/>
              <a:rect l="l" t="t" r="r" b="b"/>
              <a:pathLst>
                <a:path w="3843" h="4289" extrusionOk="0">
                  <a:moveTo>
                    <a:pt x="3570" y="124"/>
                  </a:moveTo>
                  <a:lnTo>
                    <a:pt x="1537" y="2132"/>
                  </a:lnTo>
                  <a:lnTo>
                    <a:pt x="3570" y="4165"/>
                  </a:lnTo>
                  <a:lnTo>
                    <a:pt x="2206" y="4165"/>
                  </a:lnTo>
                  <a:lnTo>
                    <a:pt x="174" y="2132"/>
                  </a:lnTo>
                  <a:lnTo>
                    <a:pt x="2206" y="124"/>
                  </a:lnTo>
                  <a:close/>
                  <a:moveTo>
                    <a:pt x="2157" y="0"/>
                  </a:moveTo>
                  <a:lnTo>
                    <a:pt x="0" y="2132"/>
                  </a:lnTo>
                  <a:lnTo>
                    <a:pt x="2157" y="4289"/>
                  </a:lnTo>
                  <a:lnTo>
                    <a:pt x="3842" y="4289"/>
                  </a:lnTo>
                  <a:lnTo>
                    <a:pt x="1711" y="2132"/>
                  </a:lnTo>
                  <a:lnTo>
                    <a:pt x="38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0" name="Google Shape;4660;p79"/>
          <p:cNvGrpSpPr/>
          <p:nvPr/>
        </p:nvGrpSpPr>
        <p:grpSpPr>
          <a:xfrm rot="-5400000">
            <a:off x="147631" y="3383400"/>
            <a:ext cx="364505" cy="133774"/>
            <a:chOff x="3612606" y="6260675"/>
            <a:chExt cx="364505" cy="133774"/>
          </a:xfrm>
        </p:grpSpPr>
        <p:sp>
          <p:nvSpPr>
            <p:cNvPr id="4661" name="Google Shape;4661;p79"/>
            <p:cNvSpPr/>
            <p:nvPr/>
          </p:nvSpPr>
          <p:spPr>
            <a:xfrm>
              <a:off x="3864553" y="6263142"/>
              <a:ext cx="112558" cy="129662"/>
            </a:xfrm>
            <a:custGeom>
              <a:avLst/>
              <a:gdLst/>
              <a:ahLst/>
              <a:cxnLst/>
              <a:rect l="l" t="t" r="r" b="b"/>
              <a:pathLst>
                <a:path w="3422" h="3942" extrusionOk="0">
                  <a:moveTo>
                    <a:pt x="1" y="0"/>
                  </a:moveTo>
                  <a:lnTo>
                    <a:pt x="1959" y="1959"/>
                  </a:lnTo>
                  <a:lnTo>
                    <a:pt x="1" y="3942"/>
                  </a:lnTo>
                  <a:lnTo>
                    <a:pt x="1438" y="3942"/>
                  </a:lnTo>
                  <a:lnTo>
                    <a:pt x="3422" y="1959"/>
                  </a:lnTo>
                  <a:lnTo>
                    <a:pt x="143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2" name="Google Shape;4662;p79"/>
            <p:cNvSpPr/>
            <p:nvPr/>
          </p:nvSpPr>
          <p:spPr>
            <a:xfrm>
              <a:off x="3747131" y="6263142"/>
              <a:ext cx="112558" cy="129662"/>
            </a:xfrm>
            <a:custGeom>
              <a:avLst/>
              <a:gdLst/>
              <a:ahLst/>
              <a:cxnLst/>
              <a:rect l="l" t="t" r="r" b="b"/>
              <a:pathLst>
                <a:path w="3422" h="3942" extrusionOk="0">
                  <a:moveTo>
                    <a:pt x="1" y="0"/>
                  </a:moveTo>
                  <a:lnTo>
                    <a:pt x="1984" y="1959"/>
                  </a:lnTo>
                  <a:lnTo>
                    <a:pt x="1" y="3942"/>
                  </a:lnTo>
                  <a:lnTo>
                    <a:pt x="1464" y="3942"/>
                  </a:lnTo>
                  <a:lnTo>
                    <a:pt x="3422" y="1959"/>
                  </a:lnTo>
                  <a:lnTo>
                    <a:pt x="14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3" name="Google Shape;4663;p79"/>
            <p:cNvSpPr/>
            <p:nvPr/>
          </p:nvSpPr>
          <p:spPr>
            <a:xfrm>
              <a:off x="3629742" y="6263142"/>
              <a:ext cx="113380" cy="129662"/>
            </a:xfrm>
            <a:custGeom>
              <a:avLst/>
              <a:gdLst/>
              <a:ahLst/>
              <a:cxnLst/>
              <a:rect l="l" t="t" r="r" b="b"/>
              <a:pathLst>
                <a:path w="3447" h="3942" extrusionOk="0">
                  <a:moveTo>
                    <a:pt x="0" y="0"/>
                  </a:moveTo>
                  <a:lnTo>
                    <a:pt x="1983" y="1959"/>
                  </a:lnTo>
                  <a:lnTo>
                    <a:pt x="0" y="3942"/>
                  </a:lnTo>
                  <a:lnTo>
                    <a:pt x="1463" y="3942"/>
                  </a:lnTo>
                  <a:lnTo>
                    <a:pt x="3446" y="1959"/>
                  </a:lnTo>
                  <a:lnTo>
                    <a:pt x="14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4" name="Google Shape;4664;p79"/>
            <p:cNvSpPr/>
            <p:nvPr/>
          </p:nvSpPr>
          <p:spPr>
            <a:xfrm>
              <a:off x="3846627" y="6260675"/>
              <a:ext cx="119893" cy="133774"/>
            </a:xfrm>
            <a:custGeom>
              <a:avLst/>
              <a:gdLst/>
              <a:ahLst/>
              <a:cxnLst/>
              <a:rect l="l" t="t" r="r" b="b"/>
              <a:pathLst>
                <a:path w="3645" h="4067" extrusionOk="0">
                  <a:moveTo>
                    <a:pt x="1562" y="125"/>
                  </a:moveTo>
                  <a:lnTo>
                    <a:pt x="3496" y="2034"/>
                  </a:lnTo>
                  <a:lnTo>
                    <a:pt x="1562" y="3967"/>
                  </a:lnTo>
                  <a:lnTo>
                    <a:pt x="273" y="3967"/>
                  </a:lnTo>
                  <a:lnTo>
                    <a:pt x="2182" y="2034"/>
                  </a:lnTo>
                  <a:lnTo>
                    <a:pt x="273" y="125"/>
                  </a:lnTo>
                  <a:close/>
                  <a:moveTo>
                    <a:pt x="0" y="1"/>
                  </a:moveTo>
                  <a:lnTo>
                    <a:pt x="2033" y="2034"/>
                  </a:lnTo>
                  <a:lnTo>
                    <a:pt x="0" y="4066"/>
                  </a:lnTo>
                  <a:lnTo>
                    <a:pt x="1612" y="4066"/>
                  </a:lnTo>
                  <a:lnTo>
                    <a:pt x="3644" y="2034"/>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5" name="Google Shape;4665;p79"/>
            <p:cNvSpPr/>
            <p:nvPr/>
          </p:nvSpPr>
          <p:spPr>
            <a:xfrm>
              <a:off x="3729206" y="6260675"/>
              <a:ext cx="119893" cy="133774"/>
            </a:xfrm>
            <a:custGeom>
              <a:avLst/>
              <a:gdLst/>
              <a:ahLst/>
              <a:cxnLst/>
              <a:rect l="l" t="t" r="r" b="b"/>
              <a:pathLst>
                <a:path w="3645" h="4067" extrusionOk="0">
                  <a:moveTo>
                    <a:pt x="1587" y="125"/>
                  </a:moveTo>
                  <a:lnTo>
                    <a:pt x="3496" y="2034"/>
                  </a:lnTo>
                  <a:lnTo>
                    <a:pt x="1587" y="3967"/>
                  </a:lnTo>
                  <a:lnTo>
                    <a:pt x="273" y="3967"/>
                  </a:lnTo>
                  <a:lnTo>
                    <a:pt x="2182" y="2034"/>
                  </a:lnTo>
                  <a:lnTo>
                    <a:pt x="273" y="125"/>
                  </a:lnTo>
                  <a:close/>
                  <a:moveTo>
                    <a:pt x="1" y="1"/>
                  </a:moveTo>
                  <a:lnTo>
                    <a:pt x="2033" y="2034"/>
                  </a:lnTo>
                  <a:lnTo>
                    <a:pt x="1" y="4066"/>
                  </a:lnTo>
                  <a:lnTo>
                    <a:pt x="1612" y="4066"/>
                  </a:lnTo>
                  <a:lnTo>
                    <a:pt x="3645" y="2034"/>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6" name="Google Shape;4666;p79"/>
            <p:cNvSpPr/>
            <p:nvPr/>
          </p:nvSpPr>
          <p:spPr>
            <a:xfrm>
              <a:off x="3612606" y="6260675"/>
              <a:ext cx="119893" cy="133774"/>
            </a:xfrm>
            <a:custGeom>
              <a:avLst/>
              <a:gdLst/>
              <a:ahLst/>
              <a:cxnLst/>
              <a:rect l="l" t="t" r="r" b="b"/>
              <a:pathLst>
                <a:path w="3645" h="4067" extrusionOk="0">
                  <a:moveTo>
                    <a:pt x="1562" y="125"/>
                  </a:moveTo>
                  <a:lnTo>
                    <a:pt x="3471" y="2034"/>
                  </a:lnTo>
                  <a:lnTo>
                    <a:pt x="1562" y="3967"/>
                  </a:lnTo>
                  <a:lnTo>
                    <a:pt x="249" y="3967"/>
                  </a:lnTo>
                  <a:lnTo>
                    <a:pt x="2182" y="2034"/>
                  </a:lnTo>
                  <a:lnTo>
                    <a:pt x="249" y="125"/>
                  </a:lnTo>
                  <a:close/>
                  <a:moveTo>
                    <a:pt x="1" y="1"/>
                  </a:moveTo>
                  <a:lnTo>
                    <a:pt x="2033" y="2034"/>
                  </a:lnTo>
                  <a:lnTo>
                    <a:pt x="1" y="4066"/>
                  </a:lnTo>
                  <a:lnTo>
                    <a:pt x="1612" y="4066"/>
                  </a:lnTo>
                  <a:lnTo>
                    <a:pt x="3645" y="2034"/>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7" name="Google Shape;4667;p79"/>
          <p:cNvGrpSpPr/>
          <p:nvPr/>
        </p:nvGrpSpPr>
        <p:grpSpPr>
          <a:xfrm>
            <a:off x="274365" y="1859279"/>
            <a:ext cx="111035" cy="127178"/>
            <a:chOff x="3200840" y="4738454"/>
            <a:chExt cx="111035" cy="127178"/>
          </a:xfrm>
        </p:grpSpPr>
        <p:sp>
          <p:nvSpPr>
            <p:cNvPr id="4668" name="Google Shape;4668;p79"/>
            <p:cNvSpPr/>
            <p:nvPr/>
          </p:nvSpPr>
          <p:spPr>
            <a:xfrm>
              <a:off x="3200840" y="4761232"/>
              <a:ext cx="97066" cy="104401"/>
            </a:xfrm>
            <a:custGeom>
              <a:avLst/>
              <a:gdLst/>
              <a:ahLst/>
              <a:cxnLst/>
              <a:rect l="l" t="t" r="r" b="b"/>
              <a:pathLst>
                <a:path w="2951" h="3174" extrusionOk="0">
                  <a:moveTo>
                    <a:pt x="1463" y="1"/>
                  </a:moveTo>
                  <a:lnTo>
                    <a:pt x="1" y="844"/>
                  </a:lnTo>
                  <a:lnTo>
                    <a:pt x="1" y="869"/>
                  </a:lnTo>
                  <a:lnTo>
                    <a:pt x="1" y="2331"/>
                  </a:lnTo>
                  <a:lnTo>
                    <a:pt x="1463" y="3174"/>
                  </a:lnTo>
                  <a:lnTo>
                    <a:pt x="2951" y="2331"/>
                  </a:lnTo>
                  <a:lnTo>
                    <a:pt x="2951" y="844"/>
                  </a:lnTo>
                  <a:lnTo>
                    <a:pt x="14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69" name="Google Shape;4669;p79"/>
            <p:cNvGrpSpPr/>
            <p:nvPr/>
          </p:nvGrpSpPr>
          <p:grpSpPr>
            <a:xfrm>
              <a:off x="3212343" y="4738454"/>
              <a:ext cx="99533" cy="107690"/>
              <a:chOff x="1805425" y="934125"/>
              <a:chExt cx="75650" cy="81850"/>
            </a:xfrm>
          </p:grpSpPr>
          <p:sp>
            <p:nvSpPr>
              <p:cNvPr id="4670" name="Google Shape;4670;p79"/>
              <p:cNvSpPr/>
              <p:nvPr/>
            </p:nvSpPr>
            <p:spPr>
              <a:xfrm>
                <a:off x="1842625" y="955200"/>
                <a:ext cx="38450" cy="60775"/>
              </a:xfrm>
              <a:custGeom>
                <a:avLst/>
                <a:gdLst/>
                <a:ahLst/>
                <a:cxnLst/>
                <a:rect l="l" t="t" r="r" b="b"/>
                <a:pathLst>
                  <a:path w="1538" h="2431" extrusionOk="0">
                    <a:moveTo>
                      <a:pt x="1463" y="125"/>
                    </a:moveTo>
                    <a:lnTo>
                      <a:pt x="1463" y="1513"/>
                    </a:lnTo>
                    <a:lnTo>
                      <a:pt x="75" y="2306"/>
                    </a:lnTo>
                    <a:lnTo>
                      <a:pt x="75" y="918"/>
                    </a:lnTo>
                    <a:lnTo>
                      <a:pt x="1463" y="125"/>
                    </a:lnTo>
                    <a:close/>
                    <a:moveTo>
                      <a:pt x="1537" y="1"/>
                    </a:moveTo>
                    <a:lnTo>
                      <a:pt x="0" y="893"/>
                    </a:lnTo>
                    <a:lnTo>
                      <a:pt x="0" y="2430"/>
                    </a:lnTo>
                    <a:lnTo>
                      <a:pt x="1537" y="1562"/>
                    </a:lnTo>
                    <a:lnTo>
                      <a:pt x="15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1" name="Google Shape;4671;p79"/>
              <p:cNvSpPr/>
              <p:nvPr/>
            </p:nvSpPr>
            <p:spPr>
              <a:xfrm>
                <a:off x="1805425" y="955200"/>
                <a:ext cx="39075" cy="60775"/>
              </a:xfrm>
              <a:custGeom>
                <a:avLst/>
                <a:gdLst/>
                <a:ahLst/>
                <a:cxnLst/>
                <a:rect l="l" t="t" r="r" b="b"/>
                <a:pathLst>
                  <a:path w="1563" h="2431" extrusionOk="0">
                    <a:moveTo>
                      <a:pt x="100" y="125"/>
                    </a:moveTo>
                    <a:lnTo>
                      <a:pt x="1488" y="918"/>
                    </a:lnTo>
                    <a:lnTo>
                      <a:pt x="1488" y="2306"/>
                    </a:lnTo>
                    <a:lnTo>
                      <a:pt x="100" y="1513"/>
                    </a:lnTo>
                    <a:lnTo>
                      <a:pt x="100" y="125"/>
                    </a:lnTo>
                    <a:close/>
                    <a:moveTo>
                      <a:pt x="1" y="1"/>
                    </a:moveTo>
                    <a:lnTo>
                      <a:pt x="1" y="1562"/>
                    </a:lnTo>
                    <a:lnTo>
                      <a:pt x="1563" y="2430"/>
                    </a:lnTo>
                    <a:lnTo>
                      <a:pt x="1563" y="893"/>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2" name="Google Shape;4672;p79"/>
              <p:cNvSpPr/>
              <p:nvPr/>
            </p:nvSpPr>
            <p:spPr>
              <a:xfrm>
                <a:off x="1805425" y="934125"/>
                <a:ext cx="75650" cy="44650"/>
              </a:xfrm>
              <a:custGeom>
                <a:avLst/>
                <a:gdLst/>
                <a:ahLst/>
                <a:cxnLst/>
                <a:rect l="l" t="t" r="r" b="b"/>
                <a:pathLst>
                  <a:path w="3026" h="1786" extrusionOk="0">
                    <a:moveTo>
                      <a:pt x="1513" y="100"/>
                    </a:moveTo>
                    <a:lnTo>
                      <a:pt x="2926" y="893"/>
                    </a:lnTo>
                    <a:lnTo>
                      <a:pt x="1513" y="1711"/>
                    </a:lnTo>
                    <a:lnTo>
                      <a:pt x="125" y="893"/>
                    </a:lnTo>
                    <a:lnTo>
                      <a:pt x="1513" y="100"/>
                    </a:lnTo>
                    <a:close/>
                    <a:moveTo>
                      <a:pt x="1513" y="1"/>
                    </a:moveTo>
                    <a:lnTo>
                      <a:pt x="1" y="868"/>
                    </a:lnTo>
                    <a:lnTo>
                      <a:pt x="1" y="918"/>
                    </a:lnTo>
                    <a:lnTo>
                      <a:pt x="1513" y="1786"/>
                    </a:lnTo>
                    <a:lnTo>
                      <a:pt x="3025" y="918"/>
                    </a:lnTo>
                    <a:lnTo>
                      <a:pt x="3025" y="868"/>
                    </a:lnTo>
                    <a:lnTo>
                      <a:pt x="15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673" name="Google Shape;4673;p79"/>
          <p:cNvGrpSpPr/>
          <p:nvPr/>
        </p:nvGrpSpPr>
        <p:grpSpPr>
          <a:xfrm>
            <a:off x="8880514" y="3827300"/>
            <a:ext cx="79139" cy="71804"/>
            <a:chOff x="2968464" y="4921050"/>
            <a:chExt cx="79139" cy="71804"/>
          </a:xfrm>
        </p:grpSpPr>
        <p:sp>
          <p:nvSpPr>
            <p:cNvPr id="4674" name="Google Shape;4674;p79"/>
            <p:cNvSpPr/>
            <p:nvPr/>
          </p:nvSpPr>
          <p:spPr>
            <a:xfrm>
              <a:off x="2968464" y="4922694"/>
              <a:ext cx="68548" cy="68515"/>
            </a:xfrm>
            <a:custGeom>
              <a:avLst/>
              <a:gdLst/>
              <a:ahLst/>
              <a:cxnLst/>
              <a:rect l="l" t="t" r="r" b="b"/>
              <a:pathLst>
                <a:path w="2084" h="2083" extrusionOk="0">
                  <a:moveTo>
                    <a:pt x="422" y="0"/>
                  </a:moveTo>
                  <a:lnTo>
                    <a:pt x="1" y="422"/>
                  </a:lnTo>
                  <a:lnTo>
                    <a:pt x="422" y="818"/>
                  </a:lnTo>
                  <a:lnTo>
                    <a:pt x="621" y="1041"/>
                  </a:lnTo>
                  <a:lnTo>
                    <a:pt x="422" y="1240"/>
                  </a:lnTo>
                  <a:lnTo>
                    <a:pt x="1" y="1661"/>
                  </a:lnTo>
                  <a:lnTo>
                    <a:pt x="422" y="2083"/>
                  </a:lnTo>
                  <a:lnTo>
                    <a:pt x="844" y="1661"/>
                  </a:lnTo>
                  <a:lnTo>
                    <a:pt x="1042" y="1463"/>
                  </a:lnTo>
                  <a:lnTo>
                    <a:pt x="1240" y="1661"/>
                  </a:lnTo>
                  <a:lnTo>
                    <a:pt x="1662" y="2083"/>
                  </a:lnTo>
                  <a:lnTo>
                    <a:pt x="2083" y="1661"/>
                  </a:lnTo>
                  <a:lnTo>
                    <a:pt x="1662" y="1240"/>
                  </a:lnTo>
                  <a:lnTo>
                    <a:pt x="1463" y="1041"/>
                  </a:lnTo>
                  <a:lnTo>
                    <a:pt x="1662" y="818"/>
                  </a:lnTo>
                  <a:lnTo>
                    <a:pt x="2083" y="422"/>
                  </a:lnTo>
                  <a:lnTo>
                    <a:pt x="1662" y="0"/>
                  </a:lnTo>
                  <a:lnTo>
                    <a:pt x="1240" y="422"/>
                  </a:lnTo>
                  <a:lnTo>
                    <a:pt x="1042" y="620"/>
                  </a:lnTo>
                  <a:lnTo>
                    <a:pt x="844" y="422"/>
                  </a:lnTo>
                  <a:lnTo>
                    <a:pt x="4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5" name="Google Shape;4675;p79"/>
            <p:cNvSpPr/>
            <p:nvPr/>
          </p:nvSpPr>
          <p:spPr>
            <a:xfrm>
              <a:off x="2975798" y="4921050"/>
              <a:ext cx="71804" cy="71804"/>
            </a:xfrm>
            <a:custGeom>
              <a:avLst/>
              <a:gdLst/>
              <a:ahLst/>
              <a:cxnLst/>
              <a:rect l="l" t="t" r="r" b="b"/>
              <a:pathLst>
                <a:path w="2183" h="2183" extrusionOk="0">
                  <a:moveTo>
                    <a:pt x="1736" y="75"/>
                  </a:moveTo>
                  <a:lnTo>
                    <a:pt x="2108" y="472"/>
                  </a:lnTo>
                  <a:lnTo>
                    <a:pt x="1488" y="1091"/>
                  </a:lnTo>
                  <a:lnTo>
                    <a:pt x="2108" y="1711"/>
                  </a:lnTo>
                  <a:lnTo>
                    <a:pt x="1736" y="2108"/>
                  </a:lnTo>
                  <a:lnTo>
                    <a:pt x="1092" y="1463"/>
                  </a:lnTo>
                  <a:lnTo>
                    <a:pt x="472" y="2108"/>
                  </a:lnTo>
                  <a:lnTo>
                    <a:pt x="100" y="1711"/>
                  </a:lnTo>
                  <a:lnTo>
                    <a:pt x="720" y="1091"/>
                  </a:lnTo>
                  <a:lnTo>
                    <a:pt x="100" y="472"/>
                  </a:lnTo>
                  <a:lnTo>
                    <a:pt x="472" y="75"/>
                  </a:lnTo>
                  <a:lnTo>
                    <a:pt x="1092" y="720"/>
                  </a:lnTo>
                  <a:lnTo>
                    <a:pt x="1736" y="75"/>
                  </a:lnTo>
                  <a:close/>
                  <a:moveTo>
                    <a:pt x="472" y="1"/>
                  </a:moveTo>
                  <a:lnTo>
                    <a:pt x="1" y="472"/>
                  </a:lnTo>
                  <a:lnTo>
                    <a:pt x="646" y="1091"/>
                  </a:lnTo>
                  <a:lnTo>
                    <a:pt x="1" y="1711"/>
                  </a:lnTo>
                  <a:lnTo>
                    <a:pt x="472" y="2182"/>
                  </a:lnTo>
                  <a:lnTo>
                    <a:pt x="1092" y="1538"/>
                  </a:lnTo>
                  <a:lnTo>
                    <a:pt x="1736" y="2182"/>
                  </a:lnTo>
                  <a:lnTo>
                    <a:pt x="2182" y="1711"/>
                  </a:lnTo>
                  <a:lnTo>
                    <a:pt x="1563" y="1091"/>
                  </a:lnTo>
                  <a:lnTo>
                    <a:pt x="2182" y="472"/>
                  </a:lnTo>
                  <a:lnTo>
                    <a:pt x="1736" y="1"/>
                  </a:lnTo>
                  <a:lnTo>
                    <a:pt x="1092" y="620"/>
                  </a:lnTo>
                  <a:lnTo>
                    <a:pt x="4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76" name="Google Shape;4676;p79"/>
          <p:cNvSpPr/>
          <p:nvPr/>
        </p:nvSpPr>
        <p:spPr>
          <a:xfrm>
            <a:off x="3007799" y="3702563"/>
            <a:ext cx="44076" cy="44898"/>
          </a:xfrm>
          <a:custGeom>
            <a:avLst/>
            <a:gdLst/>
            <a:ahLst/>
            <a:cxnLst/>
            <a:rect l="l" t="t" r="r" b="b"/>
            <a:pathLst>
              <a:path w="1340" h="1365" extrusionOk="0">
                <a:moveTo>
                  <a:pt x="670" y="100"/>
                </a:moveTo>
                <a:cubicBezTo>
                  <a:pt x="992" y="100"/>
                  <a:pt x="1265" y="372"/>
                  <a:pt x="1265" y="695"/>
                </a:cubicBezTo>
                <a:cubicBezTo>
                  <a:pt x="1265" y="1017"/>
                  <a:pt x="992" y="1265"/>
                  <a:pt x="670" y="1265"/>
                </a:cubicBezTo>
                <a:cubicBezTo>
                  <a:pt x="348" y="1265"/>
                  <a:pt x="75" y="1017"/>
                  <a:pt x="75" y="695"/>
                </a:cubicBezTo>
                <a:cubicBezTo>
                  <a:pt x="75" y="372"/>
                  <a:pt x="348" y="100"/>
                  <a:pt x="670" y="100"/>
                </a:cubicBezTo>
                <a:close/>
                <a:moveTo>
                  <a:pt x="670" y="1"/>
                </a:moveTo>
                <a:cubicBezTo>
                  <a:pt x="298" y="1"/>
                  <a:pt x="1" y="323"/>
                  <a:pt x="1" y="695"/>
                </a:cubicBezTo>
                <a:cubicBezTo>
                  <a:pt x="1" y="1067"/>
                  <a:pt x="298" y="1364"/>
                  <a:pt x="670" y="1364"/>
                </a:cubicBezTo>
                <a:cubicBezTo>
                  <a:pt x="1042" y="1364"/>
                  <a:pt x="1339" y="1067"/>
                  <a:pt x="1339" y="695"/>
                </a:cubicBezTo>
                <a:cubicBezTo>
                  <a:pt x="1339" y="323"/>
                  <a:pt x="1042" y="1"/>
                  <a:pt x="6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7" name="Google Shape;4677;p79"/>
          <p:cNvSpPr/>
          <p:nvPr/>
        </p:nvSpPr>
        <p:spPr>
          <a:xfrm>
            <a:off x="8284547" y="3120934"/>
            <a:ext cx="44076" cy="44043"/>
          </a:xfrm>
          <a:custGeom>
            <a:avLst/>
            <a:gdLst/>
            <a:ahLst/>
            <a:cxnLst/>
            <a:rect l="l" t="t" r="r" b="b"/>
            <a:pathLst>
              <a:path w="1340" h="1339" extrusionOk="0">
                <a:moveTo>
                  <a:pt x="670" y="74"/>
                </a:moveTo>
                <a:cubicBezTo>
                  <a:pt x="992" y="74"/>
                  <a:pt x="1265" y="347"/>
                  <a:pt x="1265" y="669"/>
                </a:cubicBezTo>
                <a:cubicBezTo>
                  <a:pt x="1265" y="992"/>
                  <a:pt x="992" y="1264"/>
                  <a:pt x="670" y="1264"/>
                </a:cubicBezTo>
                <a:cubicBezTo>
                  <a:pt x="348" y="1264"/>
                  <a:pt x="75" y="992"/>
                  <a:pt x="75" y="669"/>
                </a:cubicBezTo>
                <a:cubicBezTo>
                  <a:pt x="75" y="347"/>
                  <a:pt x="348" y="74"/>
                  <a:pt x="670" y="74"/>
                </a:cubicBezTo>
                <a:close/>
                <a:moveTo>
                  <a:pt x="670" y="0"/>
                </a:moveTo>
                <a:cubicBezTo>
                  <a:pt x="298" y="0"/>
                  <a:pt x="1" y="298"/>
                  <a:pt x="1" y="669"/>
                </a:cubicBezTo>
                <a:cubicBezTo>
                  <a:pt x="1" y="1041"/>
                  <a:pt x="298" y="1339"/>
                  <a:pt x="670" y="1339"/>
                </a:cubicBezTo>
                <a:cubicBezTo>
                  <a:pt x="1042" y="1339"/>
                  <a:pt x="1340" y="1041"/>
                  <a:pt x="1340" y="669"/>
                </a:cubicBezTo>
                <a:cubicBezTo>
                  <a:pt x="1340" y="298"/>
                  <a:pt x="1042" y="0"/>
                  <a:pt x="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4" name="Chart 3">
            <a:extLst>
              <a:ext uri="{FF2B5EF4-FFF2-40B4-BE49-F238E27FC236}">
                <a16:creationId xmlns:a16="http://schemas.microsoft.com/office/drawing/2014/main" id="{4B6C6D5B-2564-4E16-905D-1521F56A1B6C}"/>
              </a:ext>
            </a:extLst>
          </p:cNvPr>
          <p:cNvGraphicFramePr/>
          <p:nvPr>
            <p:extLst>
              <p:ext uri="{D42A27DB-BD31-4B8C-83A1-F6EECF244321}">
                <p14:modId xmlns:p14="http://schemas.microsoft.com/office/powerpoint/2010/main" val="2623927845"/>
              </p:ext>
            </p:extLst>
          </p:nvPr>
        </p:nvGraphicFramePr>
        <p:xfrm>
          <a:off x="862676" y="1506570"/>
          <a:ext cx="3803184" cy="309718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118191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38"/>
        <p:cNvGrpSpPr/>
        <p:nvPr/>
      </p:nvGrpSpPr>
      <p:grpSpPr>
        <a:xfrm>
          <a:off x="0" y="0"/>
          <a:ext cx="0" cy="0"/>
          <a:chOff x="0" y="0"/>
          <a:chExt cx="0" cy="0"/>
        </a:xfrm>
      </p:grpSpPr>
      <p:sp>
        <p:nvSpPr>
          <p:cNvPr id="3743" name="Google Shape;3743;p70"/>
          <p:cNvSpPr txBox="1">
            <a:spLocks noGrp="1"/>
          </p:cNvSpPr>
          <p:nvPr>
            <p:ph type="title"/>
          </p:nvPr>
        </p:nvSpPr>
        <p:spPr>
          <a:xfrm>
            <a:off x="932651" y="542051"/>
            <a:ext cx="7169357" cy="56635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0" dirty="0"/>
              <a:t>Find out the top 5 city which has maximum sales ?</a:t>
            </a:r>
            <a:endParaRPr sz="2400" b="0" dirty="0"/>
          </a:p>
        </p:txBody>
      </p:sp>
      <p:sp>
        <p:nvSpPr>
          <p:cNvPr id="3745" name="Google Shape;3745;p70"/>
          <p:cNvSpPr/>
          <p:nvPr/>
        </p:nvSpPr>
        <p:spPr>
          <a:xfrm>
            <a:off x="2159057" y="4455601"/>
            <a:ext cx="44076" cy="44898"/>
          </a:xfrm>
          <a:custGeom>
            <a:avLst/>
            <a:gdLst/>
            <a:ahLst/>
            <a:cxnLst/>
            <a:rect l="l" t="t" r="r" b="b"/>
            <a:pathLst>
              <a:path w="1340" h="1365" extrusionOk="0">
                <a:moveTo>
                  <a:pt x="670" y="100"/>
                </a:moveTo>
                <a:cubicBezTo>
                  <a:pt x="992" y="100"/>
                  <a:pt x="1265" y="348"/>
                  <a:pt x="1265" y="670"/>
                </a:cubicBezTo>
                <a:cubicBezTo>
                  <a:pt x="1265" y="1017"/>
                  <a:pt x="992" y="1265"/>
                  <a:pt x="670" y="1265"/>
                </a:cubicBezTo>
                <a:cubicBezTo>
                  <a:pt x="348" y="1265"/>
                  <a:pt x="75" y="1017"/>
                  <a:pt x="75" y="670"/>
                </a:cubicBezTo>
                <a:cubicBezTo>
                  <a:pt x="75" y="348"/>
                  <a:pt x="348" y="100"/>
                  <a:pt x="670" y="100"/>
                </a:cubicBezTo>
                <a:close/>
                <a:moveTo>
                  <a:pt x="670" y="1"/>
                </a:moveTo>
                <a:cubicBezTo>
                  <a:pt x="298" y="1"/>
                  <a:pt x="1" y="298"/>
                  <a:pt x="1" y="670"/>
                </a:cubicBezTo>
                <a:cubicBezTo>
                  <a:pt x="1" y="1042"/>
                  <a:pt x="298" y="1364"/>
                  <a:pt x="670" y="1364"/>
                </a:cubicBezTo>
                <a:cubicBezTo>
                  <a:pt x="1042" y="1364"/>
                  <a:pt x="1339" y="1042"/>
                  <a:pt x="1339" y="670"/>
                </a:cubicBezTo>
                <a:cubicBezTo>
                  <a:pt x="1339" y="298"/>
                  <a:pt x="1042" y="1"/>
                  <a:pt x="6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46" name="Google Shape;3746;p70"/>
          <p:cNvGrpSpPr/>
          <p:nvPr/>
        </p:nvGrpSpPr>
        <p:grpSpPr>
          <a:xfrm>
            <a:off x="6576056" y="4359969"/>
            <a:ext cx="79961" cy="71804"/>
            <a:chOff x="1044156" y="6340769"/>
            <a:chExt cx="79961" cy="71804"/>
          </a:xfrm>
        </p:grpSpPr>
        <p:sp>
          <p:nvSpPr>
            <p:cNvPr id="3747" name="Google Shape;3747;p70"/>
            <p:cNvSpPr/>
            <p:nvPr/>
          </p:nvSpPr>
          <p:spPr>
            <a:xfrm>
              <a:off x="1044156" y="6342413"/>
              <a:ext cx="69337" cy="68515"/>
            </a:xfrm>
            <a:custGeom>
              <a:avLst/>
              <a:gdLst/>
              <a:ahLst/>
              <a:cxnLst/>
              <a:rect l="l" t="t" r="r" b="b"/>
              <a:pathLst>
                <a:path w="2108" h="2083" extrusionOk="0">
                  <a:moveTo>
                    <a:pt x="422" y="0"/>
                  </a:moveTo>
                  <a:lnTo>
                    <a:pt x="1" y="422"/>
                  </a:lnTo>
                  <a:lnTo>
                    <a:pt x="422" y="843"/>
                  </a:lnTo>
                  <a:lnTo>
                    <a:pt x="645" y="1041"/>
                  </a:lnTo>
                  <a:lnTo>
                    <a:pt x="422" y="1264"/>
                  </a:lnTo>
                  <a:lnTo>
                    <a:pt x="1" y="1686"/>
                  </a:lnTo>
                  <a:lnTo>
                    <a:pt x="422" y="2082"/>
                  </a:lnTo>
                  <a:lnTo>
                    <a:pt x="844" y="1686"/>
                  </a:lnTo>
                  <a:lnTo>
                    <a:pt x="1067" y="1463"/>
                  </a:lnTo>
                  <a:lnTo>
                    <a:pt x="1265" y="1686"/>
                  </a:lnTo>
                  <a:lnTo>
                    <a:pt x="1686" y="2082"/>
                  </a:lnTo>
                  <a:lnTo>
                    <a:pt x="2108" y="1686"/>
                  </a:lnTo>
                  <a:lnTo>
                    <a:pt x="1686" y="1264"/>
                  </a:lnTo>
                  <a:lnTo>
                    <a:pt x="1488" y="1041"/>
                  </a:lnTo>
                  <a:lnTo>
                    <a:pt x="1686" y="843"/>
                  </a:lnTo>
                  <a:lnTo>
                    <a:pt x="2108" y="422"/>
                  </a:lnTo>
                  <a:lnTo>
                    <a:pt x="1686" y="0"/>
                  </a:lnTo>
                  <a:lnTo>
                    <a:pt x="1265" y="422"/>
                  </a:lnTo>
                  <a:lnTo>
                    <a:pt x="1067" y="620"/>
                  </a:lnTo>
                  <a:lnTo>
                    <a:pt x="844" y="422"/>
                  </a:lnTo>
                  <a:lnTo>
                    <a:pt x="4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8" name="Google Shape;3748;p70"/>
            <p:cNvSpPr/>
            <p:nvPr/>
          </p:nvSpPr>
          <p:spPr>
            <a:xfrm>
              <a:off x="1052313" y="6340769"/>
              <a:ext cx="71804" cy="71804"/>
            </a:xfrm>
            <a:custGeom>
              <a:avLst/>
              <a:gdLst/>
              <a:ahLst/>
              <a:cxnLst/>
              <a:rect l="l" t="t" r="r" b="b"/>
              <a:pathLst>
                <a:path w="2183" h="2183" extrusionOk="0">
                  <a:moveTo>
                    <a:pt x="1736" y="100"/>
                  </a:moveTo>
                  <a:lnTo>
                    <a:pt x="2108" y="472"/>
                  </a:lnTo>
                  <a:lnTo>
                    <a:pt x="1463" y="1091"/>
                  </a:lnTo>
                  <a:lnTo>
                    <a:pt x="2108" y="1736"/>
                  </a:lnTo>
                  <a:lnTo>
                    <a:pt x="1736" y="2108"/>
                  </a:lnTo>
                  <a:lnTo>
                    <a:pt x="1091" y="1463"/>
                  </a:lnTo>
                  <a:lnTo>
                    <a:pt x="472" y="2108"/>
                  </a:lnTo>
                  <a:lnTo>
                    <a:pt x="100" y="1736"/>
                  </a:lnTo>
                  <a:lnTo>
                    <a:pt x="720" y="1091"/>
                  </a:lnTo>
                  <a:lnTo>
                    <a:pt x="100" y="472"/>
                  </a:lnTo>
                  <a:lnTo>
                    <a:pt x="472" y="100"/>
                  </a:lnTo>
                  <a:lnTo>
                    <a:pt x="1091" y="719"/>
                  </a:lnTo>
                  <a:lnTo>
                    <a:pt x="1736" y="100"/>
                  </a:lnTo>
                  <a:close/>
                  <a:moveTo>
                    <a:pt x="472" y="1"/>
                  </a:moveTo>
                  <a:lnTo>
                    <a:pt x="1" y="472"/>
                  </a:lnTo>
                  <a:lnTo>
                    <a:pt x="645" y="1091"/>
                  </a:lnTo>
                  <a:lnTo>
                    <a:pt x="1" y="1736"/>
                  </a:lnTo>
                  <a:lnTo>
                    <a:pt x="472" y="2182"/>
                  </a:lnTo>
                  <a:lnTo>
                    <a:pt x="1091" y="1562"/>
                  </a:lnTo>
                  <a:lnTo>
                    <a:pt x="1736" y="2182"/>
                  </a:lnTo>
                  <a:lnTo>
                    <a:pt x="2182" y="1736"/>
                  </a:lnTo>
                  <a:lnTo>
                    <a:pt x="1562" y="1091"/>
                  </a:lnTo>
                  <a:lnTo>
                    <a:pt x="2182" y="472"/>
                  </a:lnTo>
                  <a:lnTo>
                    <a:pt x="1736" y="1"/>
                  </a:lnTo>
                  <a:lnTo>
                    <a:pt x="1091" y="645"/>
                  </a:lnTo>
                  <a:lnTo>
                    <a:pt x="4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49" name="Google Shape;3749;p70"/>
          <p:cNvSpPr/>
          <p:nvPr/>
        </p:nvSpPr>
        <p:spPr>
          <a:xfrm>
            <a:off x="4915436" y="749014"/>
            <a:ext cx="59568" cy="59568"/>
          </a:xfrm>
          <a:custGeom>
            <a:avLst/>
            <a:gdLst/>
            <a:ahLst/>
            <a:cxnLst/>
            <a:rect l="l" t="t" r="r" b="b"/>
            <a:pathLst>
              <a:path w="1811" h="1811" extrusionOk="0">
                <a:moveTo>
                  <a:pt x="918" y="100"/>
                </a:moveTo>
                <a:cubicBezTo>
                  <a:pt x="1340" y="100"/>
                  <a:pt x="1711" y="472"/>
                  <a:pt x="1711" y="893"/>
                </a:cubicBezTo>
                <a:cubicBezTo>
                  <a:pt x="1711" y="1339"/>
                  <a:pt x="1340" y="1686"/>
                  <a:pt x="918" y="1686"/>
                </a:cubicBezTo>
                <a:cubicBezTo>
                  <a:pt x="472" y="1686"/>
                  <a:pt x="125" y="1339"/>
                  <a:pt x="125" y="893"/>
                </a:cubicBezTo>
                <a:cubicBezTo>
                  <a:pt x="125" y="472"/>
                  <a:pt x="472" y="100"/>
                  <a:pt x="918" y="100"/>
                </a:cubicBezTo>
                <a:close/>
                <a:moveTo>
                  <a:pt x="918" y="1"/>
                </a:moveTo>
                <a:cubicBezTo>
                  <a:pt x="422" y="1"/>
                  <a:pt x="1" y="397"/>
                  <a:pt x="1" y="893"/>
                </a:cubicBezTo>
                <a:cubicBezTo>
                  <a:pt x="1" y="1389"/>
                  <a:pt x="422" y="1810"/>
                  <a:pt x="918" y="1810"/>
                </a:cubicBezTo>
                <a:cubicBezTo>
                  <a:pt x="1414" y="1810"/>
                  <a:pt x="1811" y="1389"/>
                  <a:pt x="1811" y="893"/>
                </a:cubicBezTo>
                <a:cubicBezTo>
                  <a:pt x="1811" y="397"/>
                  <a:pt x="1414" y="1"/>
                  <a:pt x="9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50" name="Google Shape;3750;p70"/>
          <p:cNvGrpSpPr/>
          <p:nvPr/>
        </p:nvGrpSpPr>
        <p:grpSpPr>
          <a:xfrm>
            <a:off x="3141852" y="1494689"/>
            <a:ext cx="292769" cy="107657"/>
            <a:chOff x="2073852" y="4810889"/>
            <a:chExt cx="292769" cy="107657"/>
          </a:xfrm>
        </p:grpSpPr>
        <p:sp>
          <p:nvSpPr>
            <p:cNvPr id="3751" name="Google Shape;3751;p70"/>
            <p:cNvSpPr/>
            <p:nvPr/>
          </p:nvSpPr>
          <p:spPr>
            <a:xfrm>
              <a:off x="2073852" y="4812534"/>
              <a:ext cx="90553" cy="104401"/>
            </a:xfrm>
            <a:custGeom>
              <a:avLst/>
              <a:gdLst/>
              <a:ahLst/>
              <a:cxnLst/>
              <a:rect l="l" t="t" r="r" b="b"/>
              <a:pathLst>
                <a:path w="2753" h="3174" extrusionOk="0">
                  <a:moveTo>
                    <a:pt x="1587" y="0"/>
                  </a:moveTo>
                  <a:lnTo>
                    <a:pt x="1" y="1587"/>
                  </a:lnTo>
                  <a:lnTo>
                    <a:pt x="1587" y="3173"/>
                  </a:lnTo>
                  <a:lnTo>
                    <a:pt x="2753" y="3173"/>
                  </a:lnTo>
                  <a:lnTo>
                    <a:pt x="1166" y="1587"/>
                  </a:lnTo>
                  <a:lnTo>
                    <a:pt x="275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2" name="Google Shape;3752;p70"/>
            <p:cNvSpPr/>
            <p:nvPr/>
          </p:nvSpPr>
          <p:spPr>
            <a:xfrm>
              <a:off x="2167625" y="4812534"/>
              <a:ext cx="90553" cy="104401"/>
            </a:xfrm>
            <a:custGeom>
              <a:avLst/>
              <a:gdLst/>
              <a:ahLst/>
              <a:cxnLst/>
              <a:rect l="l" t="t" r="r" b="b"/>
              <a:pathLst>
                <a:path w="2753" h="3174" extrusionOk="0">
                  <a:moveTo>
                    <a:pt x="1587" y="0"/>
                  </a:moveTo>
                  <a:lnTo>
                    <a:pt x="1" y="1587"/>
                  </a:lnTo>
                  <a:lnTo>
                    <a:pt x="1587" y="3173"/>
                  </a:lnTo>
                  <a:lnTo>
                    <a:pt x="2752" y="3173"/>
                  </a:lnTo>
                  <a:lnTo>
                    <a:pt x="1166" y="1587"/>
                  </a:lnTo>
                  <a:lnTo>
                    <a:pt x="275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3" name="Google Shape;3753;p70"/>
            <p:cNvSpPr/>
            <p:nvPr/>
          </p:nvSpPr>
          <p:spPr>
            <a:xfrm>
              <a:off x="2262221" y="4812534"/>
              <a:ext cx="90520" cy="104401"/>
            </a:xfrm>
            <a:custGeom>
              <a:avLst/>
              <a:gdLst/>
              <a:ahLst/>
              <a:cxnLst/>
              <a:rect l="l" t="t" r="r" b="b"/>
              <a:pathLst>
                <a:path w="2752" h="3174" extrusionOk="0">
                  <a:moveTo>
                    <a:pt x="1587" y="0"/>
                  </a:moveTo>
                  <a:lnTo>
                    <a:pt x="0" y="1587"/>
                  </a:lnTo>
                  <a:lnTo>
                    <a:pt x="1587" y="3173"/>
                  </a:lnTo>
                  <a:lnTo>
                    <a:pt x="2752" y="3173"/>
                  </a:lnTo>
                  <a:lnTo>
                    <a:pt x="1165" y="1587"/>
                  </a:lnTo>
                  <a:lnTo>
                    <a:pt x="275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4" name="Google Shape;3754;p70"/>
            <p:cNvSpPr/>
            <p:nvPr/>
          </p:nvSpPr>
          <p:spPr>
            <a:xfrm>
              <a:off x="2082009" y="4810889"/>
              <a:ext cx="96276" cy="107657"/>
            </a:xfrm>
            <a:custGeom>
              <a:avLst/>
              <a:gdLst/>
              <a:ahLst/>
              <a:cxnLst/>
              <a:rect l="l" t="t" r="r" b="b"/>
              <a:pathLst>
                <a:path w="2927" h="3273" extrusionOk="0">
                  <a:moveTo>
                    <a:pt x="2728" y="100"/>
                  </a:moveTo>
                  <a:lnTo>
                    <a:pt x="1191" y="1637"/>
                  </a:lnTo>
                  <a:lnTo>
                    <a:pt x="2728" y="3174"/>
                  </a:lnTo>
                  <a:lnTo>
                    <a:pt x="1687" y="3174"/>
                  </a:lnTo>
                  <a:lnTo>
                    <a:pt x="125" y="1637"/>
                  </a:lnTo>
                  <a:lnTo>
                    <a:pt x="1687" y="100"/>
                  </a:lnTo>
                  <a:close/>
                  <a:moveTo>
                    <a:pt x="1637" y="1"/>
                  </a:moveTo>
                  <a:lnTo>
                    <a:pt x="1" y="1637"/>
                  </a:lnTo>
                  <a:lnTo>
                    <a:pt x="1637" y="3273"/>
                  </a:lnTo>
                  <a:lnTo>
                    <a:pt x="2926" y="3273"/>
                  </a:lnTo>
                  <a:lnTo>
                    <a:pt x="1290" y="1637"/>
                  </a:lnTo>
                  <a:lnTo>
                    <a:pt x="29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5" name="Google Shape;3755;p70"/>
            <p:cNvSpPr/>
            <p:nvPr/>
          </p:nvSpPr>
          <p:spPr>
            <a:xfrm>
              <a:off x="2176605" y="4810889"/>
              <a:ext cx="96243" cy="107657"/>
            </a:xfrm>
            <a:custGeom>
              <a:avLst/>
              <a:gdLst/>
              <a:ahLst/>
              <a:cxnLst/>
              <a:rect l="l" t="t" r="r" b="b"/>
              <a:pathLst>
                <a:path w="2926" h="3273" extrusionOk="0">
                  <a:moveTo>
                    <a:pt x="2703" y="100"/>
                  </a:moveTo>
                  <a:lnTo>
                    <a:pt x="1166" y="1637"/>
                  </a:lnTo>
                  <a:lnTo>
                    <a:pt x="2703" y="3174"/>
                  </a:lnTo>
                  <a:lnTo>
                    <a:pt x="1661" y="3174"/>
                  </a:lnTo>
                  <a:lnTo>
                    <a:pt x="124" y="1637"/>
                  </a:lnTo>
                  <a:lnTo>
                    <a:pt x="1661" y="100"/>
                  </a:lnTo>
                  <a:close/>
                  <a:moveTo>
                    <a:pt x="1612" y="1"/>
                  </a:moveTo>
                  <a:lnTo>
                    <a:pt x="0" y="1637"/>
                  </a:lnTo>
                  <a:lnTo>
                    <a:pt x="1612" y="3273"/>
                  </a:lnTo>
                  <a:lnTo>
                    <a:pt x="2926" y="3273"/>
                  </a:lnTo>
                  <a:lnTo>
                    <a:pt x="1289" y="1637"/>
                  </a:lnTo>
                  <a:lnTo>
                    <a:pt x="29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6" name="Google Shape;3756;p70"/>
            <p:cNvSpPr/>
            <p:nvPr/>
          </p:nvSpPr>
          <p:spPr>
            <a:xfrm>
              <a:off x="2270378" y="4810889"/>
              <a:ext cx="96243" cy="107657"/>
            </a:xfrm>
            <a:custGeom>
              <a:avLst/>
              <a:gdLst/>
              <a:ahLst/>
              <a:cxnLst/>
              <a:rect l="l" t="t" r="r" b="b"/>
              <a:pathLst>
                <a:path w="2926" h="3273" extrusionOk="0">
                  <a:moveTo>
                    <a:pt x="2727" y="100"/>
                  </a:moveTo>
                  <a:lnTo>
                    <a:pt x="1165" y="1637"/>
                  </a:lnTo>
                  <a:lnTo>
                    <a:pt x="2727" y="3174"/>
                  </a:lnTo>
                  <a:lnTo>
                    <a:pt x="1661" y="3174"/>
                  </a:lnTo>
                  <a:lnTo>
                    <a:pt x="124" y="1637"/>
                  </a:lnTo>
                  <a:lnTo>
                    <a:pt x="1661" y="100"/>
                  </a:lnTo>
                  <a:close/>
                  <a:moveTo>
                    <a:pt x="1636" y="1"/>
                  </a:moveTo>
                  <a:lnTo>
                    <a:pt x="0" y="1637"/>
                  </a:lnTo>
                  <a:lnTo>
                    <a:pt x="1636" y="3273"/>
                  </a:lnTo>
                  <a:lnTo>
                    <a:pt x="2925" y="3273"/>
                  </a:lnTo>
                  <a:lnTo>
                    <a:pt x="1289" y="1637"/>
                  </a:lnTo>
                  <a:lnTo>
                    <a:pt x="29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4" name="Table 4">
            <a:extLst>
              <a:ext uri="{FF2B5EF4-FFF2-40B4-BE49-F238E27FC236}">
                <a16:creationId xmlns:a16="http://schemas.microsoft.com/office/drawing/2014/main" id="{4DFCFD40-296E-4D72-B532-C68483395098}"/>
              </a:ext>
            </a:extLst>
          </p:cNvPr>
          <p:cNvGraphicFramePr>
            <a:graphicFrameLocks noGrp="1"/>
          </p:cNvGraphicFramePr>
          <p:nvPr>
            <p:extLst>
              <p:ext uri="{D42A27DB-BD31-4B8C-83A1-F6EECF244321}">
                <p14:modId xmlns:p14="http://schemas.microsoft.com/office/powerpoint/2010/main" val="3647982439"/>
              </p:ext>
            </p:extLst>
          </p:nvPr>
        </p:nvGraphicFramePr>
        <p:xfrm>
          <a:off x="93852" y="1514851"/>
          <a:ext cx="2591146" cy="1788160"/>
        </p:xfrm>
        <a:graphic>
          <a:graphicData uri="http://schemas.openxmlformats.org/drawingml/2006/table">
            <a:tbl>
              <a:tblPr firstRow="1" bandRow="1">
                <a:tableStyleId>{81595D76-6C78-43DC-BCBC-461C5147A09F}</a:tableStyleId>
              </a:tblPr>
              <a:tblGrid>
                <a:gridCol w="1295573">
                  <a:extLst>
                    <a:ext uri="{9D8B030D-6E8A-4147-A177-3AD203B41FA5}">
                      <a16:colId xmlns:a16="http://schemas.microsoft.com/office/drawing/2014/main" val="497850831"/>
                    </a:ext>
                  </a:extLst>
                </a:gridCol>
                <a:gridCol w="1295573">
                  <a:extLst>
                    <a:ext uri="{9D8B030D-6E8A-4147-A177-3AD203B41FA5}">
                      <a16:colId xmlns:a16="http://schemas.microsoft.com/office/drawing/2014/main" val="1677722309"/>
                    </a:ext>
                  </a:extLst>
                </a:gridCol>
              </a:tblGrid>
              <a:tr h="0">
                <a:tc>
                  <a:txBody>
                    <a:bodyPr/>
                    <a:lstStyle/>
                    <a:p>
                      <a:pPr algn="ctr"/>
                      <a:r>
                        <a:rPr lang="en-US" dirty="0"/>
                        <a:t>BENGALURU</a:t>
                      </a:r>
                      <a:endParaRPr lang="en-IN" dirty="0"/>
                    </a:p>
                  </a:txBody>
                  <a:tcPr/>
                </a:tc>
                <a:tc>
                  <a:txBody>
                    <a:bodyPr/>
                    <a:lstStyle/>
                    <a:p>
                      <a:pPr algn="ctr"/>
                      <a:r>
                        <a:rPr lang="en-US" dirty="0"/>
                        <a:t>11180</a:t>
                      </a:r>
                      <a:endParaRPr lang="en-IN" dirty="0"/>
                    </a:p>
                  </a:txBody>
                  <a:tcPr/>
                </a:tc>
                <a:extLst>
                  <a:ext uri="{0D108BD9-81ED-4DB2-BD59-A6C34878D82A}">
                    <a16:rowId xmlns:a16="http://schemas.microsoft.com/office/drawing/2014/main" val="3389213030"/>
                  </a:ext>
                </a:extLst>
              </a:tr>
              <a:tr h="370840">
                <a:tc>
                  <a:txBody>
                    <a:bodyPr/>
                    <a:lstStyle/>
                    <a:p>
                      <a:pPr algn="ctr"/>
                      <a:r>
                        <a:rPr lang="en-US" dirty="0"/>
                        <a:t>HYDERABAD</a:t>
                      </a:r>
                      <a:endParaRPr lang="en-IN" dirty="0"/>
                    </a:p>
                  </a:txBody>
                  <a:tcPr/>
                </a:tc>
                <a:tc>
                  <a:txBody>
                    <a:bodyPr/>
                    <a:lstStyle/>
                    <a:p>
                      <a:pPr algn="ctr"/>
                      <a:r>
                        <a:rPr lang="en-US" dirty="0"/>
                        <a:t>8025</a:t>
                      </a:r>
                      <a:endParaRPr lang="en-IN" dirty="0"/>
                    </a:p>
                  </a:txBody>
                  <a:tcPr/>
                </a:tc>
                <a:extLst>
                  <a:ext uri="{0D108BD9-81ED-4DB2-BD59-A6C34878D82A}">
                    <a16:rowId xmlns:a16="http://schemas.microsoft.com/office/drawing/2014/main" val="1050767958"/>
                  </a:ext>
                </a:extLst>
              </a:tr>
              <a:tr h="370840">
                <a:tc>
                  <a:txBody>
                    <a:bodyPr/>
                    <a:lstStyle/>
                    <a:p>
                      <a:pPr algn="ctr"/>
                      <a:r>
                        <a:rPr lang="en-US" dirty="0"/>
                        <a:t>MUMBAI</a:t>
                      </a:r>
                      <a:endParaRPr lang="en-IN" dirty="0"/>
                    </a:p>
                  </a:txBody>
                  <a:tcPr/>
                </a:tc>
                <a:tc>
                  <a:txBody>
                    <a:bodyPr/>
                    <a:lstStyle/>
                    <a:p>
                      <a:pPr algn="ctr"/>
                      <a:r>
                        <a:rPr lang="en-US" dirty="0"/>
                        <a:t>6080</a:t>
                      </a:r>
                      <a:endParaRPr lang="en-IN" dirty="0"/>
                    </a:p>
                  </a:txBody>
                  <a:tcPr/>
                </a:tc>
                <a:extLst>
                  <a:ext uri="{0D108BD9-81ED-4DB2-BD59-A6C34878D82A}">
                    <a16:rowId xmlns:a16="http://schemas.microsoft.com/office/drawing/2014/main" val="3531540951"/>
                  </a:ext>
                </a:extLst>
              </a:tr>
              <a:tr h="370840">
                <a:tc>
                  <a:txBody>
                    <a:bodyPr/>
                    <a:lstStyle/>
                    <a:p>
                      <a:pPr algn="ctr"/>
                      <a:r>
                        <a:rPr lang="en-US" dirty="0"/>
                        <a:t>NEW DELHI</a:t>
                      </a:r>
                      <a:endParaRPr lang="en-IN" dirty="0"/>
                    </a:p>
                  </a:txBody>
                  <a:tcPr/>
                </a:tc>
                <a:tc>
                  <a:txBody>
                    <a:bodyPr/>
                    <a:lstStyle/>
                    <a:p>
                      <a:pPr algn="ctr"/>
                      <a:r>
                        <a:rPr lang="en-US" dirty="0"/>
                        <a:t>5764</a:t>
                      </a:r>
                      <a:endParaRPr lang="en-IN" dirty="0"/>
                    </a:p>
                  </a:txBody>
                  <a:tcPr/>
                </a:tc>
                <a:extLst>
                  <a:ext uri="{0D108BD9-81ED-4DB2-BD59-A6C34878D82A}">
                    <a16:rowId xmlns:a16="http://schemas.microsoft.com/office/drawing/2014/main" val="1083546216"/>
                  </a:ext>
                </a:extLst>
              </a:tr>
              <a:tr h="370840">
                <a:tc>
                  <a:txBody>
                    <a:bodyPr/>
                    <a:lstStyle/>
                    <a:p>
                      <a:pPr algn="ctr"/>
                      <a:r>
                        <a:rPr lang="en-US" dirty="0"/>
                        <a:t>CHENNAI</a:t>
                      </a:r>
                      <a:endParaRPr lang="en-IN" dirty="0"/>
                    </a:p>
                  </a:txBody>
                  <a:tcPr/>
                </a:tc>
                <a:tc>
                  <a:txBody>
                    <a:bodyPr/>
                    <a:lstStyle/>
                    <a:p>
                      <a:pPr algn="ctr"/>
                      <a:r>
                        <a:rPr lang="en-US" dirty="0"/>
                        <a:t>5376</a:t>
                      </a:r>
                      <a:endParaRPr lang="en-IN" dirty="0"/>
                    </a:p>
                  </a:txBody>
                  <a:tcPr/>
                </a:tc>
                <a:extLst>
                  <a:ext uri="{0D108BD9-81ED-4DB2-BD59-A6C34878D82A}">
                    <a16:rowId xmlns:a16="http://schemas.microsoft.com/office/drawing/2014/main" val="1341905067"/>
                  </a:ext>
                </a:extLst>
              </a:tr>
            </a:tbl>
          </a:graphicData>
        </a:graphic>
      </p:graphicFrame>
      <p:graphicFrame>
        <p:nvGraphicFramePr>
          <p:cNvPr id="7" name="Chart 6">
            <a:extLst>
              <a:ext uri="{FF2B5EF4-FFF2-40B4-BE49-F238E27FC236}">
                <a16:creationId xmlns:a16="http://schemas.microsoft.com/office/drawing/2014/main" id="{0B545FAD-6BEB-47AD-BDCD-FA4EBF7845AD}"/>
              </a:ext>
            </a:extLst>
          </p:cNvPr>
          <p:cNvGraphicFramePr/>
          <p:nvPr>
            <p:extLst>
              <p:ext uri="{D42A27DB-BD31-4B8C-83A1-F6EECF244321}">
                <p14:modId xmlns:p14="http://schemas.microsoft.com/office/powerpoint/2010/main" val="3224870784"/>
              </p:ext>
            </p:extLst>
          </p:nvPr>
        </p:nvGraphicFramePr>
        <p:xfrm>
          <a:off x="2729074" y="1209740"/>
          <a:ext cx="6159745" cy="339401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60236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66"/>
        <p:cNvGrpSpPr/>
        <p:nvPr/>
      </p:nvGrpSpPr>
      <p:grpSpPr>
        <a:xfrm>
          <a:off x="0" y="0"/>
          <a:ext cx="0" cy="0"/>
          <a:chOff x="0" y="0"/>
          <a:chExt cx="0" cy="0"/>
        </a:xfrm>
      </p:grpSpPr>
      <p:sp>
        <p:nvSpPr>
          <p:cNvPr id="2868" name="Google Shape;2868;p59"/>
          <p:cNvSpPr txBox="1">
            <a:spLocks noGrp="1"/>
          </p:cNvSpPr>
          <p:nvPr>
            <p:ph type="title"/>
          </p:nvPr>
        </p:nvSpPr>
        <p:spPr>
          <a:xfrm>
            <a:off x="720000" y="3688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b="0" dirty="0"/>
              <a:t>Find out size count according to the quantity ?</a:t>
            </a:r>
            <a:endParaRPr sz="2800" b="0" dirty="0"/>
          </a:p>
        </p:txBody>
      </p:sp>
      <p:sp>
        <p:nvSpPr>
          <p:cNvPr id="2874" name="Google Shape;2874;p59"/>
          <p:cNvSpPr/>
          <p:nvPr/>
        </p:nvSpPr>
        <p:spPr>
          <a:xfrm rot="-899980">
            <a:off x="8143684" y="-237231"/>
            <a:ext cx="1045184" cy="1661692"/>
          </a:xfrm>
          <a:custGeom>
            <a:avLst/>
            <a:gdLst/>
            <a:ahLst/>
            <a:cxnLst/>
            <a:rect l="l" t="t" r="r" b="b"/>
            <a:pathLst>
              <a:path w="28112" h="44694" extrusionOk="0">
                <a:moveTo>
                  <a:pt x="10768" y="0"/>
                </a:moveTo>
                <a:cubicBezTo>
                  <a:pt x="7396" y="0"/>
                  <a:pt x="3925" y="2198"/>
                  <a:pt x="3818" y="5866"/>
                </a:cubicBezTo>
                <a:cubicBezTo>
                  <a:pt x="3768" y="7279"/>
                  <a:pt x="4264" y="8643"/>
                  <a:pt x="4611" y="10006"/>
                </a:cubicBezTo>
                <a:cubicBezTo>
                  <a:pt x="5752" y="14493"/>
                  <a:pt x="5305" y="19352"/>
                  <a:pt x="3347" y="23541"/>
                </a:cubicBezTo>
                <a:cubicBezTo>
                  <a:pt x="2033" y="26367"/>
                  <a:pt x="0" y="29094"/>
                  <a:pt x="75" y="32242"/>
                </a:cubicBezTo>
                <a:cubicBezTo>
                  <a:pt x="100" y="33878"/>
                  <a:pt x="744" y="35465"/>
                  <a:pt x="1513" y="36903"/>
                </a:cubicBezTo>
                <a:cubicBezTo>
                  <a:pt x="3248" y="40175"/>
                  <a:pt x="5925" y="43125"/>
                  <a:pt x="9445" y="44216"/>
                </a:cubicBezTo>
                <a:cubicBezTo>
                  <a:pt x="10567" y="44555"/>
                  <a:pt x="11729" y="44693"/>
                  <a:pt x="12900" y="44693"/>
                </a:cubicBezTo>
                <a:cubicBezTo>
                  <a:pt x="14292" y="44693"/>
                  <a:pt x="15696" y="44498"/>
                  <a:pt x="17056" y="44216"/>
                </a:cubicBezTo>
                <a:cubicBezTo>
                  <a:pt x="19435" y="43695"/>
                  <a:pt x="21791" y="42877"/>
                  <a:pt x="23675" y="41315"/>
                </a:cubicBezTo>
                <a:cubicBezTo>
                  <a:pt x="26773" y="38787"/>
                  <a:pt x="28112" y="34523"/>
                  <a:pt x="27889" y="30507"/>
                </a:cubicBezTo>
                <a:cubicBezTo>
                  <a:pt x="27740" y="28003"/>
                  <a:pt x="26996" y="25450"/>
                  <a:pt x="25311" y="23615"/>
                </a:cubicBezTo>
                <a:cubicBezTo>
                  <a:pt x="23451" y="21608"/>
                  <a:pt x="20700" y="20616"/>
                  <a:pt x="18865" y="18608"/>
                </a:cubicBezTo>
                <a:cubicBezTo>
                  <a:pt x="17527" y="17145"/>
                  <a:pt x="16783" y="15162"/>
                  <a:pt x="16758" y="13179"/>
                </a:cubicBezTo>
                <a:cubicBezTo>
                  <a:pt x="16758" y="10898"/>
                  <a:pt x="17725" y="8667"/>
                  <a:pt x="17576" y="6387"/>
                </a:cubicBezTo>
                <a:cubicBezTo>
                  <a:pt x="17428" y="4280"/>
                  <a:pt x="16262" y="2247"/>
                  <a:pt x="14478" y="1057"/>
                </a:cubicBezTo>
                <a:cubicBezTo>
                  <a:pt x="13396" y="338"/>
                  <a:pt x="12089" y="0"/>
                  <a:pt x="107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59"/>
          <p:cNvSpPr/>
          <p:nvPr/>
        </p:nvSpPr>
        <p:spPr>
          <a:xfrm rot="-899980">
            <a:off x="8121812" y="-190201"/>
            <a:ext cx="1289452" cy="1706939"/>
          </a:xfrm>
          <a:custGeom>
            <a:avLst/>
            <a:gdLst/>
            <a:ahLst/>
            <a:cxnLst/>
            <a:rect l="l" t="t" r="r" b="b"/>
            <a:pathLst>
              <a:path w="34682" h="45911" fill="none" extrusionOk="0">
                <a:moveTo>
                  <a:pt x="9619" y="4463"/>
                </a:moveTo>
                <a:cubicBezTo>
                  <a:pt x="12098" y="5033"/>
                  <a:pt x="14651" y="5083"/>
                  <a:pt x="17155" y="5455"/>
                </a:cubicBezTo>
                <a:cubicBezTo>
                  <a:pt x="19039" y="5752"/>
                  <a:pt x="21047" y="6297"/>
                  <a:pt x="22261" y="7785"/>
                </a:cubicBezTo>
                <a:cubicBezTo>
                  <a:pt x="23550" y="9347"/>
                  <a:pt x="23650" y="11602"/>
                  <a:pt x="23278" y="13610"/>
                </a:cubicBezTo>
                <a:cubicBezTo>
                  <a:pt x="22906" y="15593"/>
                  <a:pt x="22113" y="17527"/>
                  <a:pt x="21865" y="19535"/>
                </a:cubicBezTo>
                <a:cubicBezTo>
                  <a:pt x="21592" y="21543"/>
                  <a:pt x="21964" y="23824"/>
                  <a:pt x="23476" y="25162"/>
                </a:cubicBezTo>
                <a:cubicBezTo>
                  <a:pt x="25434" y="26873"/>
                  <a:pt x="28484" y="26451"/>
                  <a:pt x="30814" y="27616"/>
                </a:cubicBezTo>
                <a:cubicBezTo>
                  <a:pt x="32623" y="28509"/>
                  <a:pt x="33888" y="30368"/>
                  <a:pt x="34284" y="32376"/>
                </a:cubicBezTo>
                <a:cubicBezTo>
                  <a:pt x="34681" y="34359"/>
                  <a:pt x="34284" y="36466"/>
                  <a:pt x="33367" y="38276"/>
                </a:cubicBezTo>
                <a:cubicBezTo>
                  <a:pt x="31830" y="41375"/>
                  <a:pt x="28880" y="43680"/>
                  <a:pt x="25608" y="44795"/>
                </a:cubicBezTo>
                <a:cubicBezTo>
                  <a:pt x="22336" y="45911"/>
                  <a:pt x="18741" y="45911"/>
                  <a:pt x="15345" y="45192"/>
                </a:cubicBezTo>
                <a:cubicBezTo>
                  <a:pt x="12197" y="44498"/>
                  <a:pt x="9148" y="43209"/>
                  <a:pt x="6694" y="41127"/>
                </a:cubicBezTo>
                <a:cubicBezTo>
                  <a:pt x="4239" y="39044"/>
                  <a:pt x="2430" y="36144"/>
                  <a:pt x="1934" y="32971"/>
                </a:cubicBezTo>
                <a:cubicBezTo>
                  <a:pt x="1017" y="27046"/>
                  <a:pt x="4636" y="21122"/>
                  <a:pt x="3644" y="15246"/>
                </a:cubicBezTo>
                <a:cubicBezTo>
                  <a:pt x="3074" y="11751"/>
                  <a:pt x="0" y="7562"/>
                  <a:pt x="1190" y="3992"/>
                </a:cubicBezTo>
                <a:cubicBezTo>
                  <a:pt x="2504" y="1"/>
                  <a:pt x="7189" y="3918"/>
                  <a:pt x="9619" y="4463"/>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76" name="Google Shape;2876;p59"/>
          <p:cNvGrpSpPr/>
          <p:nvPr/>
        </p:nvGrpSpPr>
        <p:grpSpPr>
          <a:xfrm>
            <a:off x="55874" y="3873758"/>
            <a:ext cx="293748" cy="298803"/>
            <a:chOff x="2300600" y="1393350"/>
            <a:chExt cx="143825" cy="146300"/>
          </a:xfrm>
        </p:grpSpPr>
        <p:sp>
          <p:nvSpPr>
            <p:cNvPr id="2877" name="Google Shape;2877;p59"/>
            <p:cNvSpPr/>
            <p:nvPr/>
          </p:nvSpPr>
          <p:spPr>
            <a:xfrm>
              <a:off x="2334075" y="1404525"/>
              <a:ext cx="76875" cy="1875"/>
            </a:xfrm>
            <a:custGeom>
              <a:avLst/>
              <a:gdLst/>
              <a:ahLst/>
              <a:cxnLst/>
              <a:rect l="l" t="t" r="r" b="b"/>
              <a:pathLst>
                <a:path w="3075" h="75" extrusionOk="0">
                  <a:moveTo>
                    <a:pt x="1" y="0"/>
                  </a:moveTo>
                  <a:lnTo>
                    <a:pt x="1" y="74"/>
                  </a:lnTo>
                  <a:lnTo>
                    <a:pt x="3074" y="74"/>
                  </a:lnTo>
                  <a:lnTo>
                    <a:pt x="30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59"/>
            <p:cNvSpPr/>
            <p:nvPr/>
          </p:nvSpPr>
          <p:spPr>
            <a:xfrm>
              <a:off x="2352675" y="1393350"/>
              <a:ext cx="39675" cy="1275"/>
            </a:xfrm>
            <a:custGeom>
              <a:avLst/>
              <a:gdLst/>
              <a:ahLst/>
              <a:cxnLst/>
              <a:rect l="l" t="t" r="r" b="b"/>
              <a:pathLst>
                <a:path w="1587" h="51" extrusionOk="0">
                  <a:moveTo>
                    <a:pt x="0" y="1"/>
                  </a:moveTo>
                  <a:lnTo>
                    <a:pt x="0" y="50"/>
                  </a:lnTo>
                  <a:lnTo>
                    <a:pt x="1587" y="50"/>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59"/>
            <p:cNvSpPr/>
            <p:nvPr/>
          </p:nvSpPr>
          <p:spPr>
            <a:xfrm>
              <a:off x="2352675" y="1537750"/>
              <a:ext cx="39675" cy="1900"/>
            </a:xfrm>
            <a:custGeom>
              <a:avLst/>
              <a:gdLst/>
              <a:ahLst/>
              <a:cxnLst/>
              <a:rect l="l" t="t" r="r" b="b"/>
              <a:pathLst>
                <a:path w="1587" h="76" extrusionOk="0">
                  <a:moveTo>
                    <a:pt x="0" y="1"/>
                  </a:moveTo>
                  <a:lnTo>
                    <a:pt x="0" y="75"/>
                  </a:lnTo>
                  <a:lnTo>
                    <a:pt x="1587" y="75"/>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59"/>
            <p:cNvSpPr/>
            <p:nvPr/>
          </p:nvSpPr>
          <p:spPr>
            <a:xfrm>
              <a:off x="2320450" y="1415675"/>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59"/>
            <p:cNvSpPr/>
            <p:nvPr/>
          </p:nvSpPr>
          <p:spPr>
            <a:xfrm>
              <a:off x="2311775" y="1426825"/>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59"/>
            <p:cNvSpPr/>
            <p:nvPr/>
          </p:nvSpPr>
          <p:spPr>
            <a:xfrm>
              <a:off x="2305575" y="143797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59"/>
            <p:cNvSpPr/>
            <p:nvPr/>
          </p:nvSpPr>
          <p:spPr>
            <a:xfrm>
              <a:off x="2301850" y="1449125"/>
              <a:ext cx="140700" cy="1900"/>
            </a:xfrm>
            <a:custGeom>
              <a:avLst/>
              <a:gdLst/>
              <a:ahLst/>
              <a:cxnLst/>
              <a:rect l="l" t="t" r="r" b="b"/>
              <a:pathLst>
                <a:path w="5628" h="76" extrusionOk="0">
                  <a:moveTo>
                    <a:pt x="0" y="1"/>
                  </a:moveTo>
                  <a:lnTo>
                    <a:pt x="0" y="75"/>
                  </a:lnTo>
                  <a:lnTo>
                    <a:pt x="5628" y="75"/>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59"/>
            <p:cNvSpPr/>
            <p:nvPr/>
          </p:nvSpPr>
          <p:spPr>
            <a:xfrm>
              <a:off x="2300600" y="146030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59"/>
            <p:cNvSpPr/>
            <p:nvPr/>
          </p:nvSpPr>
          <p:spPr>
            <a:xfrm>
              <a:off x="2300600" y="147145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59"/>
            <p:cNvSpPr/>
            <p:nvPr/>
          </p:nvSpPr>
          <p:spPr>
            <a:xfrm>
              <a:off x="2301850" y="1482600"/>
              <a:ext cx="140700" cy="1275"/>
            </a:xfrm>
            <a:custGeom>
              <a:avLst/>
              <a:gdLst/>
              <a:ahLst/>
              <a:cxnLst/>
              <a:rect l="l" t="t" r="r" b="b"/>
              <a:pathLst>
                <a:path w="5628" h="51" extrusionOk="0">
                  <a:moveTo>
                    <a:pt x="0" y="1"/>
                  </a:moveTo>
                  <a:lnTo>
                    <a:pt x="0" y="50"/>
                  </a:lnTo>
                  <a:lnTo>
                    <a:pt x="5628" y="50"/>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59"/>
            <p:cNvSpPr/>
            <p:nvPr/>
          </p:nvSpPr>
          <p:spPr>
            <a:xfrm>
              <a:off x="2305575" y="149312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59"/>
            <p:cNvSpPr/>
            <p:nvPr/>
          </p:nvSpPr>
          <p:spPr>
            <a:xfrm>
              <a:off x="2311775" y="1504300"/>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59"/>
            <p:cNvSpPr/>
            <p:nvPr/>
          </p:nvSpPr>
          <p:spPr>
            <a:xfrm>
              <a:off x="2320450" y="1515450"/>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59"/>
            <p:cNvSpPr/>
            <p:nvPr/>
          </p:nvSpPr>
          <p:spPr>
            <a:xfrm>
              <a:off x="2334075" y="1526600"/>
              <a:ext cx="76875" cy="1875"/>
            </a:xfrm>
            <a:custGeom>
              <a:avLst/>
              <a:gdLst/>
              <a:ahLst/>
              <a:cxnLst/>
              <a:rect l="l" t="t" r="r" b="b"/>
              <a:pathLst>
                <a:path w="3075" h="75" extrusionOk="0">
                  <a:moveTo>
                    <a:pt x="1" y="1"/>
                  </a:moveTo>
                  <a:lnTo>
                    <a:pt x="1" y="75"/>
                  </a:lnTo>
                  <a:lnTo>
                    <a:pt x="3074" y="75"/>
                  </a:lnTo>
                  <a:lnTo>
                    <a:pt x="30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91" name="Google Shape;2891;p59"/>
          <p:cNvSpPr/>
          <p:nvPr/>
        </p:nvSpPr>
        <p:spPr>
          <a:xfrm>
            <a:off x="7776357" y="1654513"/>
            <a:ext cx="44076" cy="44898"/>
          </a:xfrm>
          <a:custGeom>
            <a:avLst/>
            <a:gdLst/>
            <a:ahLst/>
            <a:cxnLst/>
            <a:rect l="l" t="t" r="r" b="b"/>
            <a:pathLst>
              <a:path w="1340" h="1365" extrusionOk="0">
                <a:moveTo>
                  <a:pt x="670" y="100"/>
                </a:moveTo>
                <a:cubicBezTo>
                  <a:pt x="992" y="100"/>
                  <a:pt x="1265" y="348"/>
                  <a:pt x="1265" y="670"/>
                </a:cubicBezTo>
                <a:cubicBezTo>
                  <a:pt x="1265" y="1017"/>
                  <a:pt x="992" y="1265"/>
                  <a:pt x="670" y="1265"/>
                </a:cubicBezTo>
                <a:cubicBezTo>
                  <a:pt x="348" y="1265"/>
                  <a:pt x="75" y="1017"/>
                  <a:pt x="75" y="670"/>
                </a:cubicBezTo>
                <a:cubicBezTo>
                  <a:pt x="75" y="348"/>
                  <a:pt x="348" y="100"/>
                  <a:pt x="670" y="100"/>
                </a:cubicBezTo>
                <a:close/>
                <a:moveTo>
                  <a:pt x="670" y="1"/>
                </a:moveTo>
                <a:cubicBezTo>
                  <a:pt x="298" y="1"/>
                  <a:pt x="1" y="298"/>
                  <a:pt x="1" y="670"/>
                </a:cubicBezTo>
                <a:cubicBezTo>
                  <a:pt x="1" y="1042"/>
                  <a:pt x="298" y="1364"/>
                  <a:pt x="670" y="1364"/>
                </a:cubicBezTo>
                <a:cubicBezTo>
                  <a:pt x="1042" y="1364"/>
                  <a:pt x="1339" y="1042"/>
                  <a:pt x="1339" y="670"/>
                </a:cubicBezTo>
                <a:cubicBezTo>
                  <a:pt x="1339" y="298"/>
                  <a:pt x="1042" y="1"/>
                  <a:pt x="6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59"/>
          <p:cNvSpPr/>
          <p:nvPr/>
        </p:nvSpPr>
        <p:spPr>
          <a:xfrm>
            <a:off x="6520594" y="4318585"/>
            <a:ext cx="106868" cy="115814"/>
          </a:xfrm>
          <a:custGeom>
            <a:avLst/>
            <a:gdLst/>
            <a:ahLst/>
            <a:cxnLst/>
            <a:rect l="l" t="t" r="r" b="b"/>
            <a:pathLst>
              <a:path w="3249" h="3521" extrusionOk="0">
                <a:moveTo>
                  <a:pt x="1612" y="0"/>
                </a:moveTo>
                <a:lnTo>
                  <a:pt x="1" y="942"/>
                </a:lnTo>
                <a:lnTo>
                  <a:pt x="1" y="967"/>
                </a:lnTo>
                <a:lnTo>
                  <a:pt x="1" y="2578"/>
                </a:lnTo>
                <a:lnTo>
                  <a:pt x="1612" y="3520"/>
                </a:lnTo>
                <a:lnTo>
                  <a:pt x="3248" y="2578"/>
                </a:lnTo>
                <a:lnTo>
                  <a:pt x="3248" y="942"/>
                </a:lnTo>
                <a:lnTo>
                  <a:pt x="16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59"/>
          <p:cNvSpPr/>
          <p:nvPr/>
        </p:nvSpPr>
        <p:spPr>
          <a:xfrm>
            <a:off x="6586639" y="4324275"/>
            <a:ext cx="56312" cy="88908"/>
          </a:xfrm>
          <a:custGeom>
            <a:avLst/>
            <a:gdLst/>
            <a:ahLst/>
            <a:cxnLst/>
            <a:rect l="l" t="t" r="r" b="b"/>
            <a:pathLst>
              <a:path w="1712" h="2703" extrusionOk="0">
                <a:moveTo>
                  <a:pt x="1637" y="150"/>
                </a:moveTo>
                <a:lnTo>
                  <a:pt x="1637" y="1662"/>
                </a:lnTo>
                <a:lnTo>
                  <a:pt x="100" y="2554"/>
                </a:lnTo>
                <a:lnTo>
                  <a:pt x="100" y="1017"/>
                </a:lnTo>
                <a:lnTo>
                  <a:pt x="1637" y="150"/>
                </a:lnTo>
                <a:close/>
                <a:moveTo>
                  <a:pt x="1711" y="1"/>
                </a:moveTo>
                <a:lnTo>
                  <a:pt x="1" y="968"/>
                </a:lnTo>
                <a:lnTo>
                  <a:pt x="1" y="2703"/>
                </a:lnTo>
                <a:lnTo>
                  <a:pt x="1711" y="1711"/>
                </a:lnTo>
                <a:lnTo>
                  <a:pt x="17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59"/>
          <p:cNvSpPr/>
          <p:nvPr/>
        </p:nvSpPr>
        <p:spPr>
          <a:xfrm>
            <a:off x="6533652" y="4324275"/>
            <a:ext cx="56312" cy="88908"/>
          </a:xfrm>
          <a:custGeom>
            <a:avLst/>
            <a:gdLst/>
            <a:ahLst/>
            <a:cxnLst/>
            <a:rect l="l" t="t" r="r" b="b"/>
            <a:pathLst>
              <a:path w="1712" h="2703" extrusionOk="0">
                <a:moveTo>
                  <a:pt x="75" y="150"/>
                </a:moveTo>
                <a:lnTo>
                  <a:pt x="1612" y="1017"/>
                </a:lnTo>
                <a:lnTo>
                  <a:pt x="1612" y="2554"/>
                </a:lnTo>
                <a:lnTo>
                  <a:pt x="75" y="1662"/>
                </a:lnTo>
                <a:lnTo>
                  <a:pt x="75" y="150"/>
                </a:lnTo>
                <a:close/>
                <a:moveTo>
                  <a:pt x="1" y="1"/>
                </a:moveTo>
                <a:lnTo>
                  <a:pt x="1" y="1711"/>
                </a:lnTo>
                <a:lnTo>
                  <a:pt x="1711" y="2703"/>
                </a:lnTo>
                <a:lnTo>
                  <a:pt x="1711" y="968"/>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59"/>
          <p:cNvSpPr/>
          <p:nvPr/>
        </p:nvSpPr>
        <p:spPr>
          <a:xfrm>
            <a:off x="6533652" y="4294114"/>
            <a:ext cx="109302" cy="64436"/>
          </a:xfrm>
          <a:custGeom>
            <a:avLst/>
            <a:gdLst/>
            <a:ahLst/>
            <a:cxnLst/>
            <a:rect l="l" t="t" r="r" b="b"/>
            <a:pathLst>
              <a:path w="3323" h="1959" extrusionOk="0">
                <a:moveTo>
                  <a:pt x="1661" y="75"/>
                </a:moveTo>
                <a:lnTo>
                  <a:pt x="3223" y="967"/>
                </a:lnTo>
                <a:lnTo>
                  <a:pt x="1661" y="1860"/>
                </a:lnTo>
                <a:lnTo>
                  <a:pt x="100" y="967"/>
                </a:lnTo>
                <a:lnTo>
                  <a:pt x="1661" y="75"/>
                </a:lnTo>
                <a:close/>
                <a:moveTo>
                  <a:pt x="1661" y="1"/>
                </a:moveTo>
                <a:lnTo>
                  <a:pt x="1" y="943"/>
                </a:lnTo>
                <a:lnTo>
                  <a:pt x="1" y="1017"/>
                </a:lnTo>
                <a:lnTo>
                  <a:pt x="1661" y="1959"/>
                </a:lnTo>
                <a:lnTo>
                  <a:pt x="3322" y="1017"/>
                </a:lnTo>
                <a:lnTo>
                  <a:pt x="3322" y="943"/>
                </a:lnTo>
                <a:lnTo>
                  <a:pt x="16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96" name="Google Shape;2896;p59"/>
          <p:cNvGrpSpPr/>
          <p:nvPr/>
        </p:nvGrpSpPr>
        <p:grpSpPr>
          <a:xfrm>
            <a:off x="4604421" y="2709549"/>
            <a:ext cx="76672" cy="69370"/>
            <a:chOff x="1196746" y="4510911"/>
            <a:chExt cx="76672" cy="69370"/>
          </a:xfrm>
        </p:grpSpPr>
        <p:sp>
          <p:nvSpPr>
            <p:cNvPr id="2897" name="Google Shape;2897;p59"/>
            <p:cNvSpPr/>
            <p:nvPr/>
          </p:nvSpPr>
          <p:spPr>
            <a:xfrm>
              <a:off x="1206548" y="4512556"/>
              <a:ext cx="66870" cy="66081"/>
            </a:xfrm>
            <a:custGeom>
              <a:avLst/>
              <a:gdLst/>
              <a:ahLst/>
              <a:cxnLst/>
              <a:rect l="l" t="t" r="r" b="b"/>
              <a:pathLst>
                <a:path w="2033" h="2009" extrusionOk="0">
                  <a:moveTo>
                    <a:pt x="1562" y="1"/>
                  </a:moveTo>
                  <a:lnTo>
                    <a:pt x="1190" y="397"/>
                  </a:lnTo>
                  <a:lnTo>
                    <a:pt x="992" y="595"/>
                  </a:lnTo>
                  <a:lnTo>
                    <a:pt x="793" y="422"/>
                  </a:lnTo>
                  <a:lnTo>
                    <a:pt x="397" y="25"/>
                  </a:lnTo>
                  <a:lnTo>
                    <a:pt x="0" y="447"/>
                  </a:lnTo>
                  <a:lnTo>
                    <a:pt x="422" y="819"/>
                  </a:lnTo>
                  <a:lnTo>
                    <a:pt x="620" y="1017"/>
                  </a:lnTo>
                  <a:lnTo>
                    <a:pt x="422" y="1215"/>
                  </a:lnTo>
                  <a:lnTo>
                    <a:pt x="50" y="1637"/>
                  </a:lnTo>
                  <a:lnTo>
                    <a:pt x="471" y="2008"/>
                  </a:lnTo>
                  <a:lnTo>
                    <a:pt x="843" y="1587"/>
                  </a:lnTo>
                  <a:lnTo>
                    <a:pt x="1041" y="1389"/>
                  </a:lnTo>
                  <a:lnTo>
                    <a:pt x="1240" y="1587"/>
                  </a:lnTo>
                  <a:lnTo>
                    <a:pt x="1636" y="1959"/>
                  </a:lnTo>
                  <a:lnTo>
                    <a:pt x="2033" y="1562"/>
                  </a:lnTo>
                  <a:lnTo>
                    <a:pt x="1611" y="1166"/>
                  </a:lnTo>
                  <a:lnTo>
                    <a:pt x="1413" y="992"/>
                  </a:lnTo>
                  <a:lnTo>
                    <a:pt x="1611" y="769"/>
                  </a:lnTo>
                  <a:lnTo>
                    <a:pt x="1983" y="372"/>
                  </a:lnTo>
                  <a:lnTo>
                    <a:pt x="15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59"/>
            <p:cNvSpPr/>
            <p:nvPr/>
          </p:nvSpPr>
          <p:spPr>
            <a:xfrm>
              <a:off x="1196746" y="4510911"/>
              <a:ext cx="69337" cy="69370"/>
            </a:xfrm>
            <a:custGeom>
              <a:avLst/>
              <a:gdLst/>
              <a:ahLst/>
              <a:cxnLst/>
              <a:rect l="l" t="t" r="r" b="b"/>
              <a:pathLst>
                <a:path w="2108" h="2109" extrusionOk="0">
                  <a:moveTo>
                    <a:pt x="1612" y="75"/>
                  </a:moveTo>
                  <a:lnTo>
                    <a:pt x="1984" y="422"/>
                  </a:lnTo>
                  <a:lnTo>
                    <a:pt x="1414" y="1042"/>
                  </a:lnTo>
                  <a:lnTo>
                    <a:pt x="2033" y="1612"/>
                  </a:lnTo>
                  <a:lnTo>
                    <a:pt x="1686" y="1984"/>
                  </a:lnTo>
                  <a:lnTo>
                    <a:pt x="1067" y="1414"/>
                  </a:lnTo>
                  <a:lnTo>
                    <a:pt x="496" y="2034"/>
                  </a:lnTo>
                  <a:lnTo>
                    <a:pt x="125" y="1687"/>
                  </a:lnTo>
                  <a:lnTo>
                    <a:pt x="695" y="1067"/>
                  </a:lnTo>
                  <a:lnTo>
                    <a:pt x="75" y="497"/>
                  </a:lnTo>
                  <a:lnTo>
                    <a:pt x="422" y="125"/>
                  </a:lnTo>
                  <a:lnTo>
                    <a:pt x="1042" y="695"/>
                  </a:lnTo>
                  <a:lnTo>
                    <a:pt x="1612" y="75"/>
                  </a:lnTo>
                  <a:close/>
                  <a:moveTo>
                    <a:pt x="1612" y="1"/>
                  </a:moveTo>
                  <a:lnTo>
                    <a:pt x="1042" y="621"/>
                  </a:lnTo>
                  <a:lnTo>
                    <a:pt x="422" y="51"/>
                  </a:lnTo>
                  <a:lnTo>
                    <a:pt x="1" y="497"/>
                  </a:lnTo>
                  <a:lnTo>
                    <a:pt x="620" y="1067"/>
                  </a:lnTo>
                  <a:lnTo>
                    <a:pt x="50" y="1687"/>
                  </a:lnTo>
                  <a:lnTo>
                    <a:pt x="496" y="2108"/>
                  </a:lnTo>
                  <a:lnTo>
                    <a:pt x="1067" y="1488"/>
                  </a:lnTo>
                  <a:lnTo>
                    <a:pt x="1686" y="2058"/>
                  </a:lnTo>
                  <a:lnTo>
                    <a:pt x="2108" y="1612"/>
                  </a:lnTo>
                  <a:lnTo>
                    <a:pt x="1488" y="1042"/>
                  </a:lnTo>
                  <a:lnTo>
                    <a:pt x="2058" y="422"/>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9" name="Google Shape;2899;p59"/>
          <p:cNvGrpSpPr/>
          <p:nvPr/>
        </p:nvGrpSpPr>
        <p:grpSpPr>
          <a:xfrm>
            <a:off x="1112968" y="3801944"/>
            <a:ext cx="79961" cy="71804"/>
            <a:chOff x="1201743" y="2440844"/>
            <a:chExt cx="79961" cy="71804"/>
          </a:xfrm>
        </p:grpSpPr>
        <p:sp>
          <p:nvSpPr>
            <p:cNvPr id="2900" name="Google Shape;2900;p59"/>
            <p:cNvSpPr/>
            <p:nvPr/>
          </p:nvSpPr>
          <p:spPr>
            <a:xfrm>
              <a:off x="1201743" y="2442488"/>
              <a:ext cx="69337" cy="68515"/>
            </a:xfrm>
            <a:custGeom>
              <a:avLst/>
              <a:gdLst/>
              <a:ahLst/>
              <a:cxnLst/>
              <a:rect l="l" t="t" r="r" b="b"/>
              <a:pathLst>
                <a:path w="2108" h="2083" extrusionOk="0">
                  <a:moveTo>
                    <a:pt x="422" y="0"/>
                  </a:moveTo>
                  <a:lnTo>
                    <a:pt x="1" y="422"/>
                  </a:lnTo>
                  <a:lnTo>
                    <a:pt x="422" y="843"/>
                  </a:lnTo>
                  <a:lnTo>
                    <a:pt x="645" y="1041"/>
                  </a:lnTo>
                  <a:lnTo>
                    <a:pt x="422" y="1264"/>
                  </a:lnTo>
                  <a:lnTo>
                    <a:pt x="1" y="1686"/>
                  </a:lnTo>
                  <a:lnTo>
                    <a:pt x="422" y="2082"/>
                  </a:lnTo>
                  <a:lnTo>
                    <a:pt x="844" y="1686"/>
                  </a:lnTo>
                  <a:lnTo>
                    <a:pt x="1067" y="1463"/>
                  </a:lnTo>
                  <a:lnTo>
                    <a:pt x="1265" y="1686"/>
                  </a:lnTo>
                  <a:lnTo>
                    <a:pt x="1686" y="2082"/>
                  </a:lnTo>
                  <a:lnTo>
                    <a:pt x="2108" y="1686"/>
                  </a:lnTo>
                  <a:lnTo>
                    <a:pt x="1686" y="1264"/>
                  </a:lnTo>
                  <a:lnTo>
                    <a:pt x="1488" y="1041"/>
                  </a:lnTo>
                  <a:lnTo>
                    <a:pt x="1686" y="843"/>
                  </a:lnTo>
                  <a:lnTo>
                    <a:pt x="2108" y="422"/>
                  </a:lnTo>
                  <a:lnTo>
                    <a:pt x="1686" y="0"/>
                  </a:lnTo>
                  <a:lnTo>
                    <a:pt x="1265" y="422"/>
                  </a:lnTo>
                  <a:lnTo>
                    <a:pt x="1067" y="620"/>
                  </a:lnTo>
                  <a:lnTo>
                    <a:pt x="844" y="422"/>
                  </a:lnTo>
                  <a:lnTo>
                    <a:pt x="4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59"/>
            <p:cNvSpPr/>
            <p:nvPr/>
          </p:nvSpPr>
          <p:spPr>
            <a:xfrm>
              <a:off x="1209900" y="2440844"/>
              <a:ext cx="71804" cy="71804"/>
            </a:xfrm>
            <a:custGeom>
              <a:avLst/>
              <a:gdLst/>
              <a:ahLst/>
              <a:cxnLst/>
              <a:rect l="l" t="t" r="r" b="b"/>
              <a:pathLst>
                <a:path w="2183" h="2183" extrusionOk="0">
                  <a:moveTo>
                    <a:pt x="1736" y="100"/>
                  </a:moveTo>
                  <a:lnTo>
                    <a:pt x="2108" y="472"/>
                  </a:lnTo>
                  <a:lnTo>
                    <a:pt x="1463" y="1091"/>
                  </a:lnTo>
                  <a:lnTo>
                    <a:pt x="2108" y="1736"/>
                  </a:lnTo>
                  <a:lnTo>
                    <a:pt x="1736" y="2108"/>
                  </a:lnTo>
                  <a:lnTo>
                    <a:pt x="1091" y="1463"/>
                  </a:lnTo>
                  <a:lnTo>
                    <a:pt x="472" y="2108"/>
                  </a:lnTo>
                  <a:lnTo>
                    <a:pt x="100" y="1736"/>
                  </a:lnTo>
                  <a:lnTo>
                    <a:pt x="720" y="1091"/>
                  </a:lnTo>
                  <a:lnTo>
                    <a:pt x="100" y="472"/>
                  </a:lnTo>
                  <a:lnTo>
                    <a:pt x="472" y="100"/>
                  </a:lnTo>
                  <a:lnTo>
                    <a:pt x="1091" y="719"/>
                  </a:lnTo>
                  <a:lnTo>
                    <a:pt x="1736" y="100"/>
                  </a:lnTo>
                  <a:close/>
                  <a:moveTo>
                    <a:pt x="472" y="1"/>
                  </a:moveTo>
                  <a:lnTo>
                    <a:pt x="1" y="472"/>
                  </a:lnTo>
                  <a:lnTo>
                    <a:pt x="645" y="1091"/>
                  </a:lnTo>
                  <a:lnTo>
                    <a:pt x="1" y="1736"/>
                  </a:lnTo>
                  <a:lnTo>
                    <a:pt x="472" y="2182"/>
                  </a:lnTo>
                  <a:lnTo>
                    <a:pt x="1091" y="1562"/>
                  </a:lnTo>
                  <a:lnTo>
                    <a:pt x="1736" y="2182"/>
                  </a:lnTo>
                  <a:lnTo>
                    <a:pt x="2182" y="1736"/>
                  </a:lnTo>
                  <a:lnTo>
                    <a:pt x="1562" y="1091"/>
                  </a:lnTo>
                  <a:lnTo>
                    <a:pt x="2182" y="472"/>
                  </a:lnTo>
                  <a:lnTo>
                    <a:pt x="1736" y="1"/>
                  </a:lnTo>
                  <a:lnTo>
                    <a:pt x="1091" y="645"/>
                  </a:lnTo>
                  <a:lnTo>
                    <a:pt x="4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2" name="Google Shape;2902;p59"/>
          <p:cNvSpPr/>
          <p:nvPr/>
        </p:nvSpPr>
        <p:spPr>
          <a:xfrm>
            <a:off x="3701406" y="1425022"/>
            <a:ext cx="44043" cy="44043"/>
          </a:xfrm>
          <a:custGeom>
            <a:avLst/>
            <a:gdLst/>
            <a:ahLst/>
            <a:cxnLst/>
            <a:rect l="l" t="t" r="r" b="b"/>
            <a:pathLst>
              <a:path w="1339" h="1339" extrusionOk="0">
                <a:moveTo>
                  <a:pt x="669" y="74"/>
                </a:moveTo>
                <a:cubicBezTo>
                  <a:pt x="992" y="74"/>
                  <a:pt x="1264" y="347"/>
                  <a:pt x="1264" y="669"/>
                </a:cubicBezTo>
                <a:cubicBezTo>
                  <a:pt x="1264" y="992"/>
                  <a:pt x="992" y="1264"/>
                  <a:pt x="669" y="1264"/>
                </a:cubicBezTo>
                <a:cubicBezTo>
                  <a:pt x="347" y="1264"/>
                  <a:pt x="74" y="992"/>
                  <a:pt x="74" y="669"/>
                </a:cubicBezTo>
                <a:cubicBezTo>
                  <a:pt x="74" y="347"/>
                  <a:pt x="347" y="74"/>
                  <a:pt x="669" y="74"/>
                </a:cubicBezTo>
                <a:close/>
                <a:moveTo>
                  <a:pt x="669" y="0"/>
                </a:moveTo>
                <a:cubicBezTo>
                  <a:pt x="298" y="0"/>
                  <a:pt x="0" y="298"/>
                  <a:pt x="0" y="669"/>
                </a:cubicBezTo>
                <a:cubicBezTo>
                  <a:pt x="0" y="1041"/>
                  <a:pt x="298" y="1339"/>
                  <a:pt x="669" y="1339"/>
                </a:cubicBezTo>
                <a:cubicBezTo>
                  <a:pt x="1041" y="1339"/>
                  <a:pt x="1339" y="1041"/>
                  <a:pt x="1339" y="669"/>
                </a:cubicBezTo>
                <a:cubicBezTo>
                  <a:pt x="1339" y="298"/>
                  <a:pt x="1041"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10" name="Table 10">
            <a:extLst>
              <a:ext uri="{FF2B5EF4-FFF2-40B4-BE49-F238E27FC236}">
                <a16:creationId xmlns:a16="http://schemas.microsoft.com/office/drawing/2014/main" id="{F64CD225-1F15-4D6C-89BE-71DF759F5703}"/>
              </a:ext>
            </a:extLst>
          </p:cNvPr>
          <p:cNvGraphicFramePr>
            <a:graphicFrameLocks noGrp="1"/>
          </p:cNvGraphicFramePr>
          <p:nvPr>
            <p:extLst>
              <p:ext uri="{D42A27DB-BD31-4B8C-83A1-F6EECF244321}">
                <p14:modId xmlns:p14="http://schemas.microsoft.com/office/powerpoint/2010/main" val="2997923836"/>
              </p:ext>
            </p:extLst>
          </p:nvPr>
        </p:nvGraphicFramePr>
        <p:xfrm>
          <a:off x="1052623" y="941525"/>
          <a:ext cx="3361190" cy="3526798"/>
        </p:xfrm>
        <a:graphic>
          <a:graphicData uri="http://schemas.openxmlformats.org/drawingml/2006/table">
            <a:tbl>
              <a:tblPr firstRow="1" bandRow="1">
                <a:tableStyleId>{81595D76-6C78-43DC-BCBC-461C5147A09F}</a:tableStyleId>
              </a:tblPr>
              <a:tblGrid>
                <a:gridCol w="1622116">
                  <a:extLst>
                    <a:ext uri="{9D8B030D-6E8A-4147-A177-3AD203B41FA5}">
                      <a16:colId xmlns:a16="http://schemas.microsoft.com/office/drawing/2014/main" val="291903742"/>
                    </a:ext>
                  </a:extLst>
                </a:gridCol>
                <a:gridCol w="1739074">
                  <a:extLst>
                    <a:ext uri="{9D8B030D-6E8A-4147-A177-3AD203B41FA5}">
                      <a16:colId xmlns:a16="http://schemas.microsoft.com/office/drawing/2014/main" val="2819310628"/>
                    </a:ext>
                  </a:extLst>
                </a:gridCol>
              </a:tblGrid>
              <a:tr h="320618">
                <a:tc>
                  <a:txBody>
                    <a:bodyPr/>
                    <a:lstStyle/>
                    <a:p>
                      <a:r>
                        <a:rPr lang="en-US" dirty="0"/>
                        <a:t>M</a:t>
                      </a:r>
                      <a:endParaRPr lang="en-IN" dirty="0"/>
                    </a:p>
                  </a:txBody>
                  <a:tcPr/>
                </a:tc>
                <a:tc>
                  <a:txBody>
                    <a:bodyPr/>
                    <a:lstStyle/>
                    <a:p>
                      <a:r>
                        <a:rPr lang="en-US" dirty="0"/>
                        <a:t>20360</a:t>
                      </a:r>
                      <a:endParaRPr lang="en-IN" dirty="0"/>
                    </a:p>
                  </a:txBody>
                  <a:tcPr/>
                </a:tc>
                <a:extLst>
                  <a:ext uri="{0D108BD9-81ED-4DB2-BD59-A6C34878D82A}">
                    <a16:rowId xmlns:a16="http://schemas.microsoft.com/office/drawing/2014/main" val="3091479325"/>
                  </a:ext>
                </a:extLst>
              </a:tr>
              <a:tr h="320618">
                <a:tc>
                  <a:txBody>
                    <a:bodyPr/>
                    <a:lstStyle/>
                    <a:p>
                      <a:r>
                        <a:rPr lang="en-US" dirty="0"/>
                        <a:t>L</a:t>
                      </a:r>
                      <a:endParaRPr lang="en-IN" dirty="0"/>
                    </a:p>
                  </a:txBody>
                  <a:tcPr/>
                </a:tc>
                <a:tc>
                  <a:txBody>
                    <a:bodyPr/>
                    <a:lstStyle/>
                    <a:p>
                      <a:r>
                        <a:rPr lang="en-US" dirty="0"/>
                        <a:t>19901</a:t>
                      </a:r>
                      <a:endParaRPr lang="en-IN" dirty="0"/>
                    </a:p>
                  </a:txBody>
                  <a:tcPr/>
                </a:tc>
                <a:extLst>
                  <a:ext uri="{0D108BD9-81ED-4DB2-BD59-A6C34878D82A}">
                    <a16:rowId xmlns:a16="http://schemas.microsoft.com/office/drawing/2014/main" val="1005734929"/>
                  </a:ext>
                </a:extLst>
              </a:tr>
              <a:tr h="320618">
                <a:tc>
                  <a:txBody>
                    <a:bodyPr/>
                    <a:lstStyle/>
                    <a:p>
                      <a:r>
                        <a:rPr lang="en-US" dirty="0"/>
                        <a:t>XL</a:t>
                      </a:r>
                      <a:endParaRPr lang="en-IN" dirty="0"/>
                    </a:p>
                  </a:txBody>
                  <a:tcPr/>
                </a:tc>
                <a:tc>
                  <a:txBody>
                    <a:bodyPr/>
                    <a:lstStyle/>
                    <a:p>
                      <a:r>
                        <a:rPr lang="en-US" dirty="0"/>
                        <a:t>18819</a:t>
                      </a:r>
                      <a:endParaRPr lang="en-IN" dirty="0"/>
                    </a:p>
                  </a:txBody>
                  <a:tcPr/>
                </a:tc>
                <a:extLst>
                  <a:ext uri="{0D108BD9-81ED-4DB2-BD59-A6C34878D82A}">
                    <a16:rowId xmlns:a16="http://schemas.microsoft.com/office/drawing/2014/main" val="942749525"/>
                  </a:ext>
                </a:extLst>
              </a:tr>
              <a:tr h="320618">
                <a:tc>
                  <a:txBody>
                    <a:bodyPr/>
                    <a:lstStyle/>
                    <a:p>
                      <a:r>
                        <a:rPr lang="en-US" dirty="0"/>
                        <a:t>XXL</a:t>
                      </a:r>
                      <a:endParaRPr lang="en-IN" dirty="0"/>
                    </a:p>
                  </a:txBody>
                  <a:tcPr/>
                </a:tc>
                <a:tc>
                  <a:txBody>
                    <a:bodyPr/>
                    <a:lstStyle/>
                    <a:p>
                      <a:r>
                        <a:rPr lang="en-US" dirty="0"/>
                        <a:t>16444</a:t>
                      </a:r>
                      <a:endParaRPr lang="en-IN" dirty="0"/>
                    </a:p>
                  </a:txBody>
                  <a:tcPr/>
                </a:tc>
                <a:extLst>
                  <a:ext uri="{0D108BD9-81ED-4DB2-BD59-A6C34878D82A}">
                    <a16:rowId xmlns:a16="http://schemas.microsoft.com/office/drawing/2014/main" val="4234607634"/>
                  </a:ext>
                </a:extLst>
              </a:tr>
              <a:tr h="320618">
                <a:tc>
                  <a:txBody>
                    <a:bodyPr/>
                    <a:lstStyle/>
                    <a:p>
                      <a:r>
                        <a:rPr lang="en-US" dirty="0"/>
                        <a:t>S</a:t>
                      </a:r>
                      <a:endParaRPr lang="en-IN" dirty="0"/>
                    </a:p>
                  </a:txBody>
                  <a:tcPr/>
                </a:tc>
                <a:tc>
                  <a:txBody>
                    <a:bodyPr/>
                    <a:lstStyle/>
                    <a:p>
                      <a:r>
                        <a:rPr lang="en-US" dirty="0"/>
                        <a:t>15290</a:t>
                      </a:r>
                      <a:endParaRPr lang="en-IN" dirty="0"/>
                    </a:p>
                  </a:txBody>
                  <a:tcPr/>
                </a:tc>
                <a:extLst>
                  <a:ext uri="{0D108BD9-81ED-4DB2-BD59-A6C34878D82A}">
                    <a16:rowId xmlns:a16="http://schemas.microsoft.com/office/drawing/2014/main" val="58328891"/>
                  </a:ext>
                </a:extLst>
              </a:tr>
              <a:tr h="320618">
                <a:tc>
                  <a:txBody>
                    <a:bodyPr/>
                    <a:lstStyle/>
                    <a:p>
                      <a:r>
                        <a:rPr lang="en-US" dirty="0"/>
                        <a:t>3XL</a:t>
                      </a:r>
                      <a:endParaRPr lang="en-IN" dirty="0"/>
                    </a:p>
                  </a:txBody>
                  <a:tcPr/>
                </a:tc>
                <a:tc>
                  <a:txBody>
                    <a:bodyPr/>
                    <a:lstStyle/>
                    <a:p>
                      <a:r>
                        <a:rPr lang="en-US" dirty="0"/>
                        <a:t>13455</a:t>
                      </a:r>
                      <a:endParaRPr lang="en-IN" dirty="0"/>
                    </a:p>
                  </a:txBody>
                  <a:tcPr/>
                </a:tc>
                <a:extLst>
                  <a:ext uri="{0D108BD9-81ED-4DB2-BD59-A6C34878D82A}">
                    <a16:rowId xmlns:a16="http://schemas.microsoft.com/office/drawing/2014/main" val="166326700"/>
                  </a:ext>
                </a:extLst>
              </a:tr>
              <a:tr h="320618">
                <a:tc>
                  <a:txBody>
                    <a:bodyPr/>
                    <a:lstStyle/>
                    <a:p>
                      <a:r>
                        <a:rPr lang="en-US" dirty="0"/>
                        <a:t>XS</a:t>
                      </a:r>
                      <a:endParaRPr lang="en-IN" dirty="0"/>
                    </a:p>
                  </a:txBody>
                  <a:tcPr/>
                </a:tc>
                <a:tc>
                  <a:txBody>
                    <a:bodyPr/>
                    <a:lstStyle/>
                    <a:p>
                      <a:r>
                        <a:rPr lang="en-US" dirty="0"/>
                        <a:t>9902</a:t>
                      </a:r>
                      <a:endParaRPr lang="en-IN" dirty="0"/>
                    </a:p>
                  </a:txBody>
                  <a:tcPr/>
                </a:tc>
                <a:extLst>
                  <a:ext uri="{0D108BD9-81ED-4DB2-BD59-A6C34878D82A}">
                    <a16:rowId xmlns:a16="http://schemas.microsoft.com/office/drawing/2014/main" val="3072183885"/>
                  </a:ext>
                </a:extLst>
              </a:tr>
              <a:tr h="320618">
                <a:tc>
                  <a:txBody>
                    <a:bodyPr/>
                    <a:lstStyle/>
                    <a:p>
                      <a:r>
                        <a:rPr lang="en-US" dirty="0"/>
                        <a:t>6XL</a:t>
                      </a:r>
                      <a:endParaRPr lang="en-IN" dirty="0"/>
                    </a:p>
                  </a:txBody>
                  <a:tcPr/>
                </a:tc>
                <a:tc>
                  <a:txBody>
                    <a:bodyPr/>
                    <a:lstStyle/>
                    <a:p>
                      <a:r>
                        <a:rPr lang="en-US" dirty="0"/>
                        <a:t>680</a:t>
                      </a:r>
                      <a:endParaRPr lang="en-IN" dirty="0"/>
                    </a:p>
                  </a:txBody>
                  <a:tcPr/>
                </a:tc>
                <a:extLst>
                  <a:ext uri="{0D108BD9-81ED-4DB2-BD59-A6C34878D82A}">
                    <a16:rowId xmlns:a16="http://schemas.microsoft.com/office/drawing/2014/main" val="2759439681"/>
                  </a:ext>
                </a:extLst>
              </a:tr>
              <a:tr h="320618">
                <a:tc>
                  <a:txBody>
                    <a:bodyPr/>
                    <a:lstStyle/>
                    <a:p>
                      <a:r>
                        <a:rPr lang="en-US" dirty="0"/>
                        <a:t>5XL</a:t>
                      </a:r>
                      <a:endParaRPr lang="en-IN" dirty="0"/>
                    </a:p>
                  </a:txBody>
                  <a:tcPr/>
                </a:tc>
                <a:tc>
                  <a:txBody>
                    <a:bodyPr/>
                    <a:lstStyle/>
                    <a:p>
                      <a:r>
                        <a:rPr lang="en-US" dirty="0"/>
                        <a:t>512</a:t>
                      </a:r>
                      <a:endParaRPr lang="en-IN" dirty="0"/>
                    </a:p>
                  </a:txBody>
                  <a:tcPr/>
                </a:tc>
                <a:extLst>
                  <a:ext uri="{0D108BD9-81ED-4DB2-BD59-A6C34878D82A}">
                    <a16:rowId xmlns:a16="http://schemas.microsoft.com/office/drawing/2014/main" val="2660346950"/>
                  </a:ext>
                </a:extLst>
              </a:tr>
              <a:tr h="320618">
                <a:tc>
                  <a:txBody>
                    <a:bodyPr/>
                    <a:lstStyle/>
                    <a:p>
                      <a:r>
                        <a:rPr lang="en-US" dirty="0"/>
                        <a:t>4XL</a:t>
                      </a:r>
                      <a:endParaRPr lang="en-IN" dirty="0"/>
                    </a:p>
                  </a:txBody>
                  <a:tcPr/>
                </a:tc>
                <a:tc>
                  <a:txBody>
                    <a:bodyPr/>
                    <a:lstStyle/>
                    <a:p>
                      <a:r>
                        <a:rPr lang="en-US" dirty="0"/>
                        <a:t>392</a:t>
                      </a:r>
                      <a:endParaRPr lang="en-IN" dirty="0"/>
                    </a:p>
                  </a:txBody>
                  <a:tcPr/>
                </a:tc>
                <a:extLst>
                  <a:ext uri="{0D108BD9-81ED-4DB2-BD59-A6C34878D82A}">
                    <a16:rowId xmlns:a16="http://schemas.microsoft.com/office/drawing/2014/main" val="837805900"/>
                  </a:ext>
                </a:extLst>
              </a:tr>
              <a:tr h="320618">
                <a:tc>
                  <a:txBody>
                    <a:bodyPr/>
                    <a:lstStyle/>
                    <a:p>
                      <a:r>
                        <a:rPr lang="en-US" dirty="0"/>
                        <a:t>FREE</a:t>
                      </a:r>
                      <a:endParaRPr lang="en-IN" dirty="0"/>
                    </a:p>
                  </a:txBody>
                  <a:tcPr/>
                </a:tc>
                <a:tc>
                  <a:txBody>
                    <a:bodyPr/>
                    <a:lstStyle/>
                    <a:p>
                      <a:r>
                        <a:rPr lang="en-US" dirty="0"/>
                        <a:t>357</a:t>
                      </a:r>
                      <a:endParaRPr lang="en-IN" dirty="0"/>
                    </a:p>
                  </a:txBody>
                  <a:tcPr/>
                </a:tc>
                <a:extLst>
                  <a:ext uri="{0D108BD9-81ED-4DB2-BD59-A6C34878D82A}">
                    <a16:rowId xmlns:a16="http://schemas.microsoft.com/office/drawing/2014/main" val="2632353913"/>
                  </a:ext>
                </a:extLst>
              </a:tr>
            </a:tbl>
          </a:graphicData>
        </a:graphic>
      </p:graphicFrame>
      <p:graphicFrame>
        <p:nvGraphicFramePr>
          <p:cNvPr id="13" name="Chart 12">
            <a:extLst>
              <a:ext uri="{FF2B5EF4-FFF2-40B4-BE49-F238E27FC236}">
                <a16:creationId xmlns:a16="http://schemas.microsoft.com/office/drawing/2014/main" id="{3D6AB9AE-E6D8-4617-8348-DD134F315339}"/>
              </a:ext>
            </a:extLst>
          </p:cNvPr>
          <p:cNvGraphicFramePr/>
          <p:nvPr>
            <p:extLst>
              <p:ext uri="{D42A27DB-BD31-4B8C-83A1-F6EECF244321}">
                <p14:modId xmlns:p14="http://schemas.microsoft.com/office/powerpoint/2010/main" val="3342859424"/>
              </p:ext>
            </p:extLst>
          </p:nvPr>
        </p:nvGraphicFramePr>
        <p:xfrm>
          <a:off x="4539579" y="861236"/>
          <a:ext cx="3845615" cy="374251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273"/>
        <p:cNvGrpSpPr/>
        <p:nvPr/>
      </p:nvGrpSpPr>
      <p:grpSpPr>
        <a:xfrm>
          <a:off x="0" y="0"/>
          <a:ext cx="0" cy="0"/>
          <a:chOff x="0" y="0"/>
          <a:chExt cx="0" cy="0"/>
        </a:xfrm>
      </p:grpSpPr>
      <p:sp>
        <p:nvSpPr>
          <p:cNvPr id="5274" name="Google Shape;5274;p86"/>
          <p:cNvSpPr/>
          <p:nvPr/>
        </p:nvSpPr>
        <p:spPr>
          <a:xfrm rot="10800000" flipH="1">
            <a:off x="6623575" y="4593074"/>
            <a:ext cx="1635433" cy="30851"/>
          </a:xfrm>
          <a:custGeom>
            <a:avLst/>
            <a:gdLst/>
            <a:ahLst/>
            <a:cxnLst/>
            <a:rect l="l" t="t" r="r" b="b"/>
            <a:pathLst>
              <a:path w="70546" h="5229" extrusionOk="0">
                <a:moveTo>
                  <a:pt x="35268" y="1"/>
                </a:moveTo>
                <a:cubicBezTo>
                  <a:pt x="15791" y="1"/>
                  <a:pt x="0" y="1168"/>
                  <a:pt x="0" y="2615"/>
                </a:cubicBezTo>
                <a:cubicBezTo>
                  <a:pt x="0" y="4062"/>
                  <a:pt x="15791" y="5229"/>
                  <a:pt x="35268" y="5229"/>
                </a:cubicBezTo>
                <a:cubicBezTo>
                  <a:pt x="54754" y="5229"/>
                  <a:pt x="70545" y="4062"/>
                  <a:pt x="70545" y="2615"/>
                </a:cubicBezTo>
                <a:cubicBezTo>
                  <a:pt x="70545" y="1168"/>
                  <a:pt x="54754" y="1"/>
                  <a:pt x="35268" y="1"/>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5" name="Google Shape;5275;p86"/>
          <p:cNvSpPr txBox="1">
            <a:spLocks noGrp="1"/>
          </p:cNvSpPr>
          <p:nvPr>
            <p:ph type="title"/>
          </p:nvPr>
        </p:nvSpPr>
        <p:spPr>
          <a:xfrm>
            <a:off x="693062" y="1888112"/>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Thank you for Time.</a:t>
            </a:r>
            <a:endParaRPr dirty="0"/>
          </a:p>
        </p:txBody>
      </p:sp>
      <p:sp>
        <p:nvSpPr>
          <p:cNvPr id="5277" name="Google Shape;5277;p86"/>
          <p:cNvSpPr/>
          <p:nvPr/>
        </p:nvSpPr>
        <p:spPr>
          <a:xfrm>
            <a:off x="7625444" y="4085447"/>
            <a:ext cx="129054" cy="129705"/>
          </a:xfrm>
          <a:custGeom>
            <a:avLst/>
            <a:gdLst/>
            <a:ahLst/>
            <a:cxnLst/>
            <a:rect l="l" t="t" r="r" b="b"/>
            <a:pathLst>
              <a:path w="3413" h="3430" extrusionOk="0">
                <a:moveTo>
                  <a:pt x="1" y="0"/>
                </a:moveTo>
                <a:lnTo>
                  <a:pt x="1" y="3429"/>
                </a:lnTo>
                <a:lnTo>
                  <a:pt x="3413" y="3429"/>
                </a:lnTo>
                <a:lnTo>
                  <a:pt x="341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8" name="Google Shape;5278;p86"/>
          <p:cNvSpPr/>
          <p:nvPr/>
        </p:nvSpPr>
        <p:spPr>
          <a:xfrm>
            <a:off x="8031411" y="3813716"/>
            <a:ext cx="176622" cy="176634"/>
          </a:xfrm>
          <a:custGeom>
            <a:avLst/>
            <a:gdLst/>
            <a:ahLst/>
            <a:cxnLst/>
            <a:rect l="l" t="t" r="r" b="b"/>
            <a:pathLst>
              <a:path w="4671" h="4671" extrusionOk="0">
                <a:moveTo>
                  <a:pt x="1707" y="0"/>
                </a:moveTo>
                <a:lnTo>
                  <a:pt x="0" y="2964"/>
                </a:lnTo>
                <a:lnTo>
                  <a:pt x="2964" y="4670"/>
                </a:lnTo>
                <a:lnTo>
                  <a:pt x="4671" y="1723"/>
                </a:lnTo>
                <a:lnTo>
                  <a:pt x="170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9" name="Google Shape;5279;p86"/>
          <p:cNvSpPr/>
          <p:nvPr/>
        </p:nvSpPr>
        <p:spPr>
          <a:xfrm>
            <a:off x="8031411" y="3317823"/>
            <a:ext cx="176622" cy="176634"/>
          </a:xfrm>
          <a:custGeom>
            <a:avLst/>
            <a:gdLst/>
            <a:ahLst/>
            <a:cxnLst/>
            <a:rect l="l" t="t" r="r" b="b"/>
            <a:pathLst>
              <a:path w="4671" h="4671" extrusionOk="0">
                <a:moveTo>
                  <a:pt x="2964" y="0"/>
                </a:moveTo>
                <a:lnTo>
                  <a:pt x="0" y="1706"/>
                </a:lnTo>
                <a:lnTo>
                  <a:pt x="1707" y="4670"/>
                </a:lnTo>
                <a:lnTo>
                  <a:pt x="4671" y="2964"/>
                </a:lnTo>
                <a:lnTo>
                  <a:pt x="29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0" name="Google Shape;5280;p86"/>
          <p:cNvSpPr/>
          <p:nvPr/>
        </p:nvSpPr>
        <p:spPr>
          <a:xfrm>
            <a:off x="7625444" y="3093661"/>
            <a:ext cx="129054" cy="129063"/>
          </a:xfrm>
          <a:custGeom>
            <a:avLst/>
            <a:gdLst/>
            <a:ahLst/>
            <a:cxnLst/>
            <a:rect l="l" t="t" r="r" b="b"/>
            <a:pathLst>
              <a:path w="3413" h="3413" extrusionOk="0">
                <a:moveTo>
                  <a:pt x="1" y="0"/>
                </a:moveTo>
                <a:lnTo>
                  <a:pt x="1" y="3412"/>
                </a:lnTo>
                <a:lnTo>
                  <a:pt x="3413" y="3412"/>
                </a:lnTo>
                <a:lnTo>
                  <a:pt x="341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1" name="Google Shape;5281;p86"/>
          <p:cNvSpPr/>
          <p:nvPr/>
        </p:nvSpPr>
        <p:spPr>
          <a:xfrm>
            <a:off x="7172587" y="3317823"/>
            <a:ext cx="175942" cy="176634"/>
          </a:xfrm>
          <a:custGeom>
            <a:avLst/>
            <a:gdLst/>
            <a:ahLst/>
            <a:cxnLst/>
            <a:rect l="l" t="t" r="r" b="b"/>
            <a:pathLst>
              <a:path w="4653" h="4671" extrusionOk="0">
                <a:moveTo>
                  <a:pt x="1706" y="0"/>
                </a:moveTo>
                <a:lnTo>
                  <a:pt x="0" y="2964"/>
                </a:lnTo>
                <a:lnTo>
                  <a:pt x="2947" y="4670"/>
                </a:lnTo>
                <a:lnTo>
                  <a:pt x="4653" y="1706"/>
                </a:lnTo>
                <a:lnTo>
                  <a:pt x="170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2" name="Google Shape;5282;p86"/>
          <p:cNvSpPr/>
          <p:nvPr/>
        </p:nvSpPr>
        <p:spPr>
          <a:xfrm>
            <a:off x="7172587" y="3813716"/>
            <a:ext cx="175942" cy="176634"/>
          </a:xfrm>
          <a:custGeom>
            <a:avLst/>
            <a:gdLst/>
            <a:ahLst/>
            <a:cxnLst/>
            <a:rect l="l" t="t" r="r" b="b"/>
            <a:pathLst>
              <a:path w="4653" h="4671" extrusionOk="0">
                <a:moveTo>
                  <a:pt x="2947" y="0"/>
                </a:moveTo>
                <a:lnTo>
                  <a:pt x="0" y="1723"/>
                </a:lnTo>
                <a:lnTo>
                  <a:pt x="1706" y="4670"/>
                </a:lnTo>
                <a:lnTo>
                  <a:pt x="4653" y="2964"/>
                </a:lnTo>
                <a:lnTo>
                  <a:pt x="294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3" name="Google Shape;5283;p86"/>
          <p:cNvSpPr/>
          <p:nvPr/>
        </p:nvSpPr>
        <p:spPr>
          <a:xfrm>
            <a:off x="7217548" y="3181617"/>
            <a:ext cx="945502" cy="944921"/>
          </a:xfrm>
          <a:custGeom>
            <a:avLst/>
            <a:gdLst/>
            <a:ahLst/>
            <a:cxnLst/>
            <a:rect l="l" t="t" r="r" b="b"/>
            <a:pathLst>
              <a:path w="25005" h="24988" extrusionOk="0">
                <a:moveTo>
                  <a:pt x="12494" y="1"/>
                </a:moveTo>
                <a:cubicBezTo>
                  <a:pt x="5601" y="1"/>
                  <a:pt x="0" y="5601"/>
                  <a:pt x="0" y="12494"/>
                </a:cubicBezTo>
                <a:cubicBezTo>
                  <a:pt x="0" y="19404"/>
                  <a:pt x="5601" y="24988"/>
                  <a:pt x="12494" y="24988"/>
                </a:cubicBezTo>
                <a:cubicBezTo>
                  <a:pt x="19404" y="24988"/>
                  <a:pt x="25004" y="19404"/>
                  <a:pt x="25004" y="12494"/>
                </a:cubicBezTo>
                <a:cubicBezTo>
                  <a:pt x="25004" y="5601"/>
                  <a:pt x="19404" y="1"/>
                  <a:pt x="124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4" name="Google Shape;5284;p86"/>
          <p:cNvSpPr/>
          <p:nvPr/>
        </p:nvSpPr>
        <p:spPr>
          <a:xfrm>
            <a:off x="6889779" y="4211860"/>
            <a:ext cx="79520" cy="79525"/>
          </a:xfrm>
          <a:custGeom>
            <a:avLst/>
            <a:gdLst/>
            <a:ahLst/>
            <a:cxnLst/>
            <a:rect l="l" t="t" r="r" b="b"/>
            <a:pathLst>
              <a:path w="2103" h="2103" extrusionOk="0">
                <a:moveTo>
                  <a:pt x="1930" y="0"/>
                </a:moveTo>
                <a:lnTo>
                  <a:pt x="0" y="172"/>
                </a:lnTo>
                <a:lnTo>
                  <a:pt x="172" y="2103"/>
                </a:lnTo>
                <a:lnTo>
                  <a:pt x="2102" y="1930"/>
                </a:lnTo>
                <a:lnTo>
                  <a:pt x="193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5" name="Google Shape;5285;p86"/>
          <p:cNvSpPr/>
          <p:nvPr/>
        </p:nvSpPr>
        <p:spPr>
          <a:xfrm>
            <a:off x="7110648" y="4041129"/>
            <a:ext cx="97140" cy="97109"/>
          </a:xfrm>
          <a:custGeom>
            <a:avLst/>
            <a:gdLst/>
            <a:ahLst/>
            <a:cxnLst/>
            <a:rect l="l" t="t" r="r" b="b"/>
            <a:pathLst>
              <a:path w="2569" h="2568" extrusionOk="0">
                <a:moveTo>
                  <a:pt x="811" y="0"/>
                </a:moveTo>
                <a:lnTo>
                  <a:pt x="1" y="1758"/>
                </a:lnTo>
                <a:lnTo>
                  <a:pt x="1759" y="2568"/>
                </a:lnTo>
                <a:lnTo>
                  <a:pt x="2569" y="827"/>
                </a:lnTo>
                <a:lnTo>
                  <a:pt x="81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6" name="Google Shape;5286;p86"/>
          <p:cNvSpPr/>
          <p:nvPr/>
        </p:nvSpPr>
        <p:spPr>
          <a:xfrm>
            <a:off x="7082628" y="3758961"/>
            <a:ext cx="102358" cy="102365"/>
          </a:xfrm>
          <a:custGeom>
            <a:avLst/>
            <a:gdLst/>
            <a:ahLst/>
            <a:cxnLst/>
            <a:rect l="l" t="t" r="r" b="b"/>
            <a:pathLst>
              <a:path w="2707" h="2707" extrusionOk="0">
                <a:moveTo>
                  <a:pt x="1586" y="1"/>
                </a:moveTo>
                <a:lnTo>
                  <a:pt x="1" y="1121"/>
                </a:lnTo>
                <a:lnTo>
                  <a:pt x="1121" y="2706"/>
                </a:lnTo>
                <a:lnTo>
                  <a:pt x="2706" y="1586"/>
                </a:lnTo>
                <a:lnTo>
                  <a:pt x="15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7" name="Google Shape;5287;p86"/>
          <p:cNvSpPr/>
          <p:nvPr/>
        </p:nvSpPr>
        <p:spPr>
          <a:xfrm>
            <a:off x="6838919" y="3652099"/>
            <a:ext cx="79557" cy="79525"/>
          </a:xfrm>
          <a:custGeom>
            <a:avLst/>
            <a:gdLst/>
            <a:ahLst/>
            <a:cxnLst/>
            <a:rect l="l" t="t" r="r" b="b"/>
            <a:pathLst>
              <a:path w="2104" h="2103" extrusionOk="0">
                <a:moveTo>
                  <a:pt x="1931" y="1"/>
                </a:moveTo>
                <a:lnTo>
                  <a:pt x="1" y="173"/>
                </a:lnTo>
                <a:lnTo>
                  <a:pt x="173" y="2103"/>
                </a:lnTo>
                <a:lnTo>
                  <a:pt x="2103" y="1931"/>
                </a:lnTo>
                <a:lnTo>
                  <a:pt x="19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8" name="Google Shape;5288;p86"/>
          <p:cNvSpPr/>
          <p:nvPr/>
        </p:nvSpPr>
        <p:spPr>
          <a:xfrm>
            <a:off x="6600429" y="3805246"/>
            <a:ext cx="97140" cy="97109"/>
          </a:xfrm>
          <a:custGeom>
            <a:avLst/>
            <a:gdLst/>
            <a:ahLst/>
            <a:cxnLst/>
            <a:rect l="l" t="t" r="r" b="b"/>
            <a:pathLst>
              <a:path w="2569" h="2568" extrusionOk="0">
                <a:moveTo>
                  <a:pt x="811" y="0"/>
                </a:moveTo>
                <a:lnTo>
                  <a:pt x="1" y="1758"/>
                </a:lnTo>
                <a:lnTo>
                  <a:pt x="1759" y="2568"/>
                </a:lnTo>
                <a:lnTo>
                  <a:pt x="2568" y="810"/>
                </a:lnTo>
                <a:lnTo>
                  <a:pt x="81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9" name="Google Shape;5289;p86"/>
          <p:cNvSpPr/>
          <p:nvPr/>
        </p:nvSpPr>
        <p:spPr>
          <a:xfrm>
            <a:off x="6623230" y="4082838"/>
            <a:ext cx="102358" cy="101685"/>
          </a:xfrm>
          <a:custGeom>
            <a:avLst/>
            <a:gdLst/>
            <a:ahLst/>
            <a:cxnLst/>
            <a:rect l="l" t="t" r="r" b="b"/>
            <a:pathLst>
              <a:path w="2707" h="2689" extrusionOk="0">
                <a:moveTo>
                  <a:pt x="1586" y="0"/>
                </a:moveTo>
                <a:lnTo>
                  <a:pt x="1" y="1120"/>
                </a:lnTo>
                <a:lnTo>
                  <a:pt x="1121" y="2688"/>
                </a:lnTo>
                <a:lnTo>
                  <a:pt x="2706" y="1586"/>
                </a:lnTo>
                <a:lnTo>
                  <a:pt x="15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0" name="Google Shape;5290;p86"/>
          <p:cNvSpPr/>
          <p:nvPr/>
        </p:nvSpPr>
        <p:spPr>
          <a:xfrm>
            <a:off x="6634990" y="3714303"/>
            <a:ext cx="538261" cy="515002"/>
          </a:xfrm>
          <a:custGeom>
            <a:avLst/>
            <a:gdLst/>
            <a:ahLst/>
            <a:cxnLst/>
            <a:rect l="l" t="t" r="r" b="b"/>
            <a:pathLst>
              <a:path w="14235" h="13619" extrusionOk="0">
                <a:moveTo>
                  <a:pt x="7116" y="1"/>
                </a:moveTo>
                <a:cubicBezTo>
                  <a:pt x="6917" y="1"/>
                  <a:pt x="6716" y="9"/>
                  <a:pt x="6514" y="27"/>
                </a:cubicBezTo>
                <a:cubicBezTo>
                  <a:pt x="2757" y="372"/>
                  <a:pt x="0" y="3680"/>
                  <a:pt x="345" y="7420"/>
                </a:cubicBezTo>
                <a:cubicBezTo>
                  <a:pt x="654" y="10964"/>
                  <a:pt x="3616" y="13618"/>
                  <a:pt x="7104" y="13618"/>
                </a:cubicBezTo>
                <a:cubicBezTo>
                  <a:pt x="7313" y="13618"/>
                  <a:pt x="7525" y="13609"/>
                  <a:pt x="7738" y="13589"/>
                </a:cubicBezTo>
                <a:cubicBezTo>
                  <a:pt x="11477" y="13244"/>
                  <a:pt x="14234" y="9936"/>
                  <a:pt x="13890" y="6196"/>
                </a:cubicBezTo>
                <a:cubicBezTo>
                  <a:pt x="13580" y="2659"/>
                  <a:pt x="10603" y="1"/>
                  <a:pt x="71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1" name="Google Shape;5291;p86"/>
          <p:cNvSpPr/>
          <p:nvPr/>
        </p:nvSpPr>
        <p:spPr>
          <a:xfrm>
            <a:off x="6952965" y="3581084"/>
            <a:ext cx="55433" cy="55399"/>
          </a:xfrm>
          <a:custGeom>
            <a:avLst/>
            <a:gdLst/>
            <a:ahLst/>
            <a:cxnLst/>
            <a:rect l="l" t="t" r="r" b="b"/>
            <a:pathLst>
              <a:path w="1466" h="1465" extrusionOk="0">
                <a:moveTo>
                  <a:pt x="1310" y="0"/>
                </a:moveTo>
                <a:lnTo>
                  <a:pt x="1" y="155"/>
                </a:lnTo>
                <a:lnTo>
                  <a:pt x="156" y="1465"/>
                </a:lnTo>
                <a:lnTo>
                  <a:pt x="1465" y="1310"/>
                </a:lnTo>
                <a:lnTo>
                  <a:pt x="131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2" name="Google Shape;5292;p86"/>
          <p:cNvSpPr/>
          <p:nvPr/>
        </p:nvSpPr>
        <p:spPr>
          <a:xfrm>
            <a:off x="7102178" y="3460533"/>
            <a:ext cx="66512" cy="65836"/>
          </a:xfrm>
          <a:custGeom>
            <a:avLst/>
            <a:gdLst/>
            <a:ahLst/>
            <a:cxnLst/>
            <a:rect l="l" t="t" r="r" b="b"/>
            <a:pathLst>
              <a:path w="1759" h="1741" extrusionOk="0">
                <a:moveTo>
                  <a:pt x="535" y="0"/>
                </a:moveTo>
                <a:lnTo>
                  <a:pt x="1" y="1206"/>
                </a:lnTo>
                <a:lnTo>
                  <a:pt x="1224" y="1741"/>
                </a:lnTo>
                <a:lnTo>
                  <a:pt x="1759" y="517"/>
                </a:lnTo>
                <a:lnTo>
                  <a:pt x="5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3" name="Google Shape;5293;p86"/>
          <p:cNvSpPr/>
          <p:nvPr/>
        </p:nvSpPr>
        <p:spPr>
          <a:xfrm>
            <a:off x="7077448" y="3266320"/>
            <a:ext cx="70407" cy="70449"/>
          </a:xfrm>
          <a:custGeom>
            <a:avLst/>
            <a:gdLst/>
            <a:ahLst/>
            <a:cxnLst/>
            <a:rect l="l" t="t" r="r" b="b"/>
            <a:pathLst>
              <a:path w="1862" h="1863" extrusionOk="0">
                <a:moveTo>
                  <a:pt x="1068" y="1"/>
                </a:moveTo>
                <a:lnTo>
                  <a:pt x="0" y="794"/>
                </a:lnTo>
                <a:lnTo>
                  <a:pt x="793" y="1862"/>
                </a:lnTo>
                <a:lnTo>
                  <a:pt x="1861" y="1069"/>
                </a:lnTo>
                <a:lnTo>
                  <a:pt x="106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4" name="Google Shape;5294;p86"/>
          <p:cNvSpPr/>
          <p:nvPr/>
        </p:nvSpPr>
        <p:spPr>
          <a:xfrm>
            <a:off x="6907362" y="3197272"/>
            <a:ext cx="56076" cy="56080"/>
          </a:xfrm>
          <a:custGeom>
            <a:avLst/>
            <a:gdLst/>
            <a:ahLst/>
            <a:cxnLst/>
            <a:rect l="l" t="t" r="r" b="b"/>
            <a:pathLst>
              <a:path w="1483" h="1483" extrusionOk="0">
                <a:moveTo>
                  <a:pt x="1327" y="0"/>
                </a:moveTo>
                <a:lnTo>
                  <a:pt x="0" y="155"/>
                </a:lnTo>
                <a:lnTo>
                  <a:pt x="155" y="1482"/>
                </a:lnTo>
                <a:lnTo>
                  <a:pt x="1482" y="1327"/>
                </a:lnTo>
                <a:lnTo>
                  <a:pt x="13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5" name="Google Shape;5295;p86"/>
          <p:cNvSpPr/>
          <p:nvPr/>
        </p:nvSpPr>
        <p:spPr>
          <a:xfrm>
            <a:off x="6747713" y="3308029"/>
            <a:ext cx="65832" cy="65874"/>
          </a:xfrm>
          <a:custGeom>
            <a:avLst/>
            <a:gdLst/>
            <a:ahLst/>
            <a:cxnLst/>
            <a:rect l="l" t="t" r="r" b="b"/>
            <a:pathLst>
              <a:path w="1741" h="1742" extrusionOk="0">
                <a:moveTo>
                  <a:pt x="517" y="1"/>
                </a:moveTo>
                <a:lnTo>
                  <a:pt x="0" y="1224"/>
                </a:lnTo>
                <a:lnTo>
                  <a:pt x="1224" y="1741"/>
                </a:lnTo>
                <a:lnTo>
                  <a:pt x="1741" y="518"/>
                </a:lnTo>
                <a:lnTo>
                  <a:pt x="51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6" name="Google Shape;5296;p86"/>
          <p:cNvSpPr/>
          <p:nvPr/>
        </p:nvSpPr>
        <p:spPr>
          <a:xfrm>
            <a:off x="6767905" y="3497666"/>
            <a:ext cx="70407" cy="70412"/>
          </a:xfrm>
          <a:custGeom>
            <a:avLst/>
            <a:gdLst/>
            <a:ahLst/>
            <a:cxnLst/>
            <a:rect l="l" t="t" r="r" b="b"/>
            <a:pathLst>
              <a:path w="1862" h="1862" extrusionOk="0">
                <a:moveTo>
                  <a:pt x="1069" y="0"/>
                </a:moveTo>
                <a:lnTo>
                  <a:pt x="1" y="793"/>
                </a:lnTo>
                <a:lnTo>
                  <a:pt x="811" y="1862"/>
                </a:lnTo>
                <a:lnTo>
                  <a:pt x="1862" y="1052"/>
                </a:lnTo>
                <a:lnTo>
                  <a:pt x="10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7" name="Google Shape;5297;p86"/>
          <p:cNvSpPr/>
          <p:nvPr/>
        </p:nvSpPr>
        <p:spPr>
          <a:xfrm>
            <a:off x="6752931" y="3222645"/>
            <a:ext cx="410530" cy="388473"/>
          </a:xfrm>
          <a:custGeom>
            <a:avLst/>
            <a:gdLst/>
            <a:ahLst/>
            <a:cxnLst/>
            <a:rect l="l" t="t" r="r" b="b"/>
            <a:pathLst>
              <a:path w="10857" h="10273" extrusionOk="0">
                <a:moveTo>
                  <a:pt x="5424" y="1"/>
                </a:moveTo>
                <a:cubicBezTo>
                  <a:pt x="5226" y="1"/>
                  <a:pt x="5026" y="12"/>
                  <a:pt x="4825" y="36"/>
                </a:cubicBezTo>
                <a:cubicBezTo>
                  <a:pt x="1999" y="380"/>
                  <a:pt x="0" y="2931"/>
                  <a:pt x="328" y="5740"/>
                </a:cubicBezTo>
                <a:cubicBezTo>
                  <a:pt x="631" y="8362"/>
                  <a:pt x="2850" y="10273"/>
                  <a:pt x="5426" y="10273"/>
                </a:cubicBezTo>
                <a:cubicBezTo>
                  <a:pt x="5626" y="10273"/>
                  <a:pt x="5828" y="10261"/>
                  <a:pt x="6032" y="10237"/>
                </a:cubicBezTo>
                <a:cubicBezTo>
                  <a:pt x="8841" y="9910"/>
                  <a:pt x="10857" y="7360"/>
                  <a:pt x="10512" y="4533"/>
                </a:cubicBezTo>
                <a:cubicBezTo>
                  <a:pt x="10208" y="1926"/>
                  <a:pt x="7988" y="1"/>
                  <a:pt x="54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8" name="Google Shape;5298;p86"/>
          <p:cNvSpPr/>
          <p:nvPr/>
        </p:nvSpPr>
        <p:spPr>
          <a:xfrm>
            <a:off x="6881308" y="3949241"/>
            <a:ext cx="45640" cy="45000"/>
          </a:xfrm>
          <a:custGeom>
            <a:avLst/>
            <a:gdLst/>
            <a:ahLst/>
            <a:cxnLst/>
            <a:rect l="l" t="t" r="r" b="b"/>
            <a:pathLst>
              <a:path w="1207" h="1190" extrusionOk="0">
                <a:moveTo>
                  <a:pt x="603" y="1"/>
                </a:moveTo>
                <a:cubicBezTo>
                  <a:pt x="276" y="1"/>
                  <a:pt x="0" y="276"/>
                  <a:pt x="0" y="604"/>
                </a:cubicBezTo>
                <a:cubicBezTo>
                  <a:pt x="0" y="931"/>
                  <a:pt x="276" y="1190"/>
                  <a:pt x="603" y="1190"/>
                </a:cubicBezTo>
                <a:cubicBezTo>
                  <a:pt x="931" y="1190"/>
                  <a:pt x="1206" y="931"/>
                  <a:pt x="1206" y="604"/>
                </a:cubicBezTo>
                <a:cubicBezTo>
                  <a:pt x="1206" y="276"/>
                  <a:pt x="931" y="1"/>
                  <a:pt x="603" y="1"/>
                </a:cubicBezTo>
                <a:close/>
              </a:path>
            </a:pathLst>
          </a:custGeom>
          <a:solidFill>
            <a:srgbClr val="F24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9" name="Google Shape;5299;p86"/>
          <p:cNvSpPr/>
          <p:nvPr/>
        </p:nvSpPr>
        <p:spPr>
          <a:xfrm>
            <a:off x="6901501" y="4347385"/>
            <a:ext cx="112757" cy="251583"/>
          </a:xfrm>
          <a:custGeom>
            <a:avLst/>
            <a:gdLst/>
            <a:ahLst/>
            <a:cxnLst/>
            <a:rect l="l" t="t" r="r" b="b"/>
            <a:pathLst>
              <a:path w="2982" h="6653" extrusionOk="0">
                <a:moveTo>
                  <a:pt x="0" y="1"/>
                </a:moveTo>
                <a:lnTo>
                  <a:pt x="0" y="6652"/>
                </a:lnTo>
                <a:lnTo>
                  <a:pt x="2981" y="6652"/>
                </a:lnTo>
                <a:lnTo>
                  <a:pt x="298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0" name="Google Shape;5300;p86"/>
          <p:cNvSpPr/>
          <p:nvPr/>
        </p:nvSpPr>
        <p:spPr>
          <a:xfrm>
            <a:off x="7040277" y="4235947"/>
            <a:ext cx="112757" cy="363024"/>
          </a:xfrm>
          <a:custGeom>
            <a:avLst/>
            <a:gdLst/>
            <a:ahLst/>
            <a:cxnLst/>
            <a:rect l="l" t="t" r="r" b="b"/>
            <a:pathLst>
              <a:path w="2982" h="9600" extrusionOk="0">
                <a:moveTo>
                  <a:pt x="1" y="1"/>
                </a:moveTo>
                <a:lnTo>
                  <a:pt x="1" y="9599"/>
                </a:lnTo>
                <a:lnTo>
                  <a:pt x="2982" y="9599"/>
                </a:lnTo>
                <a:lnTo>
                  <a:pt x="298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1" name="Google Shape;5301;p86"/>
          <p:cNvSpPr/>
          <p:nvPr/>
        </p:nvSpPr>
        <p:spPr>
          <a:xfrm>
            <a:off x="7179091" y="4153210"/>
            <a:ext cx="112757" cy="445763"/>
          </a:xfrm>
          <a:custGeom>
            <a:avLst/>
            <a:gdLst/>
            <a:ahLst/>
            <a:cxnLst/>
            <a:rect l="l" t="t" r="r" b="b"/>
            <a:pathLst>
              <a:path w="2982" h="11788" extrusionOk="0">
                <a:moveTo>
                  <a:pt x="0" y="0"/>
                </a:moveTo>
                <a:lnTo>
                  <a:pt x="0" y="11787"/>
                </a:lnTo>
                <a:lnTo>
                  <a:pt x="2982" y="11787"/>
                </a:lnTo>
                <a:lnTo>
                  <a:pt x="298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2" name="Google Shape;5302;p86"/>
          <p:cNvSpPr/>
          <p:nvPr/>
        </p:nvSpPr>
        <p:spPr>
          <a:xfrm>
            <a:off x="7317867" y="4075654"/>
            <a:ext cx="112795" cy="523322"/>
          </a:xfrm>
          <a:custGeom>
            <a:avLst/>
            <a:gdLst/>
            <a:ahLst/>
            <a:cxnLst/>
            <a:rect l="l" t="t" r="r" b="b"/>
            <a:pathLst>
              <a:path w="2983" h="13839" extrusionOk="0">
                <a:moveTo>
                  <a:pt x="1" y="1"/>
                </a:moveTo>
                <a:lnTo>
                  <a:pt x="1" y="13838"/>
                </a:lnTo>
                <a:lnTo>
                  <a:pt x="2982" y="13838"/>
                </a:lnTo>
                <a:lnTo>
                  <a:pt x="298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3" name="Google Shape;5303;p86"/>
          <p:cNvSpPr/>
          <p:nvPr/>
        </p:nvSpPr>
        <p:spPr>
          <a:xfrm>
            <a:off x="7456681" y="4153210"/>
            <a:ext cx="112757" cy="445763"/>
          </a:xfrm>
          <a:custGeom>
            <a:avLst/>
            <a:gdLst/>
            <a:ahLst/>
            <a:cxnLst/>
            <a:rect l="l" t="t" r="r" b="b"/>
            <a:pathLst>
              <a:path w="2982" h="11788" extrusionOk="0">
                <a:moveTo>
                  <a:pt x="0" y="0"/>
                </a:moveTo>
                <a:lnTo>
                  <a:pt x="0" y="11787"/>
                </a:lnTo>
                <a:lnTo>
                  <a:pt x="2982" y="11787"/>
                </a:lnTo>
                <a:lnTo>
                  <a:pt x="298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4" name="Google Shape;5304;p86"/>
          <p:cNvSpPr/>
          <p:nvPr/>
        </p:nvSpPr>
        <p:spPr>
          <a:xfrm>
            <a:off x="7595457" y="4263967"/>
            <a:ext cx="112795" cy="335003"/>
          </a:xfrm>
          <a:custGeom>
            <a:avLst/>
            <a:gdLst/>
            <a:ahLst/>
            <a:cxnLst/>
            <a:rect l="l" t="t" r="r" b="b"/>
            <a:pathLst>
              <a:path w="2983" h="8859" extrusionOk="0">
                <a:moveTo>
                  <a:pt x="1" y="1"/>
                </a:moveTo>
                <a:lnTo>
                  <a:pt x="1" y="8858"/>
                </a:lnTo>
                <a:lnTo>
                  <a:pt x="2982" y="8858"/>
                </a:lnTo>
                <a:lnTo>
                  <a:pt x="298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5" name="Google Shape;5305;p86"/>
          <p:cNvSpPr/>
          <p:nvPr/>
        </p:nvSpPr>
        <p:spPr>
          <a:xfrm>
            <a:off x="7734271" y="4250279"/>
            <a:ext cx="112114" cy="348692"/>
          </a:xfrm>
          <a:custGeom>
            <a:avLst/>
            <a:gdLst/>
            <a:ahLst/>
            <a:cxnLst/>
            <a:rect l="l" t="t" r="r" b="b"/>
            <a:pathLst>
              <a:path w="2965" h="9221" extrusionOk="0">
                <a:moveTo>
                  <a:pt x="0" y="1"/>
                </a:moveTo>
                <a:lnTo>
                  <a:pt x="0" y="9220"/>
                </a:lnTo>
                <a:lnTo>
                  <a:pt x="2964" y="9220"/>
                </a:lnTo>
                <a:lnTo>
                  <a:pt x="296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6" name="Google Shape;5306;p86"/>
          <p:cNvSpPr/>
          <p:nvPr/>
        </p:nvSpPr>
        <p:spPr>
          <a:xfrm>
            <a:off x="7873048" y="4102388"/>
            <a:ext cx="112114" cy="496587"/>
          </a:xfrm>
          <a:custGeom>
            <a:avLst/>
            <a:gdLst/>
            <a:ahLst/>
            <a:cxnLst/>
            <a:rect l="l" t="t" r="r" b="b"/>
            <a:pathLst>
              <a:path w="2965" h="13132" extrusionOk="0">
                <a:moveTo>
                  <a:pt x="1" y="0"/>
                </a:moveTo>
                <a:lnTo>
                  <a:pt x="1" y="13131"/>
                </a:lnTo>
                <a:lnTo>
                  <a:pt x="2965" y="13131"/>
                </a:lnTo>
                <a:lnTo>
                  <a:pt x="296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7" name="Google Shape;5307;p86"/>
          <p:cNvSpPr/>
          <p:nvPr/>
        </p:nvSpPr>
        <p:spPr>
          <a:xfrm>
            <a:off x="7515330" y="3479402"/>
            <a:ext cx="349955" cy="349335"/>
          </a:xfrm>
          <a:custGeom>
            <a:avLst/>
            <a:gdLst/>
            <a:ahLst/>
            <a:cxnLst/>
            <a:rect l="l" t="t" r="r" b="b"/>
            <a:pathLst>
              <a:path w="9255" h="9238" extrusionOk="0">
                <a:moveTo>
                  <a:pt x="4619" y="1"/>
                </a:moveTo>
                <a:cubicBezTo>
                  <a:pt x="2068" y="1"/>
                  <a:pt x="0" y="2069"/>
                  <a:pt x="0" y="4619"/>
                </a:cubicBezTo>
                <a:cubicBezTo>
                  <a:pt x="0" y="7170"/>
                  <a:pt x="2068" y="9238"/>
                  <a:pt x="4619" y="9238"/>
                </a:cubicBezTo>
                <a:cubicBezTo>
                  <a:pt x="7169" y="9238"/>
                  <a:pt x="9254" y="7170"/>
                  <a:pt x="9254" y="4619"/>
                </a:cubicBezTo>
                <a:cubicBezTo>
                  <a:pt x="9254" y="2069"/>
                  <a:pt x="7169" y="1"/>
                  <a:pt x="46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8" name="Google Shape;5308;p86"/>
          <p:cNvSpPr/>
          <p:nvPr/>
        </p:nvSpPr>
        <p:spPr>
          <a:xfrm>
            <a:off x="6813509" y="3885638"/>
            <a:ext cx="181198" cy="172777"/>
          </a:xfrm>
          <a:custGeom>
            <a:avLst/>
            <a:gdLst/>
            <a:ahLst/>
            <a:cxnLst/>
            <a:rect l="l" t="t" r="r" b="b"/>
            <a:pathLst>
              <a:path w="4792" h="4569" extrusionOk="0">
                <a:moveTo>
                  <a:pt x="2409" y="0"/>
                </a:moveTo>
                <a:cubicBezTo>
                  <a:pt x="2336" y="0"/>
                  <a:pt x="2263" y="4"/>
                  <a:pt x="2189" y="11"/>
                </a:cubicBezTo>
                <a:cubicBezTo>
                  <a:pt x="931" y="114"/>
                  <a:pt x="1" y="1234"/>
                  <a:pt x="121" y="2492"/>
                </a:cubicBezTo>
                <a:cubicBezTo>
                  <a:pt x="236" y="3685"/>
                  <a:pt x="1234" y="4568"/>
                  <a:pt x="2409" y="4568"/>
                </a:cubicBezTo>
                <a:cubicBezTo>
                  <a:pt x="2473" y="4568"/>
                  <a:pt x="2538" y="4566"/>
                  <a:pt x="2603" y="4560"/>
                </a:cubicBezTo>
                <a:cubicBezTo>
                  <a:pt x="3861" y="4440"/>
                  <a:pt x="4792" y="3337"/>
                  <a:pt x="4671" y="2079"/>
                </a:cubicBezTo>
                <a:cubicBezTo>
                  <a:pt x="4574" y="895"/>
                  <a:pt x="3575" y="0"/>
                  <a:pt x="24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9" name="Google Shape;5309;p86"/>
          <p:cNvSpPr/>
          <p:nvPr/>
        </p:nvSpPr>
        <p:spPr>
          <a:xfrm>
            <a:off x="6908005" y="3369590"/>
            <a:ext cx="100392" cy="94613"/>
          </a:xfrm>
          <a:custGeom>
            <a:avLst/>
            <a:gdLst/>
            <a:ahLst/>
            <a:cxnLst/>
            <a:rect l="l" t="t" r="r" b="b"/>
            <a:pathLst>
              <a:path w="2655" h="2502" extrusionOk="0">
                <a:moveTo>
                  <a:pt x="1327" y="0"/>
                </a:moveTo>
                <a:cubicBezTo>
                  <a:pt x="1276" y="0"/>
                  <a:pt x="1224" y="3"/>
                  <a:pt x="1172" y="10"/>
                </a:cubicBezTo>
                <a:cubicBezTo>
                  <a:pt x="483" y="96"/>
                  <a:pt x="1" y="716"/>
                  <a:pt x="87" y="1406"/>
                </a:cubicBezTo>
                <a:cubicBezTo>
                  <a:pt x="150" y="2041"/>
                  <a:pt x="683" y="2501"/>
                  <a:pt x="1306" y="2501"/>
                </a:cubicBezTo>
                <a:cubicBezTo>
                  <a:pt x="1359" y="2501"/>
                  <a:pt x="1412" y="2498"/>
                  <a:pt x="1465" y="2491"/>
                </a:cubicBezTo>
                <a:cubicBezTo>
                  <a:pt x="2155" y="2422"/>
                  <a:pt x="2654" y="1802"/>
                  <a:pt x="2568" y="1113"/>
                </a:cubicBezTo>
                <a:cubicBezTo>
                  <a:pt x="2489" y="475"/>
                  <a:pt x="1952" y="0"/>
                  <a:pt x="13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0" name="Google Shape;5310;p86"/>
          <p:cNvSpPr/>
          <p:nvPr/>
        </p:nvSpPr>
        <p:spPr>
          <a:xfrm>
            <a:off x="6637599" y="3827329"/>
            <a:ext cx="82129" cy="95218"/>
          </a:xfrm>
          <a:custGeom>
            <a:avLst/>
            <a:gdLst/>
            <a:ahLst/>
            <a:cxnLst/>
            <a:rect l="l" t="t" r="r" b="b"/>
            <a:pathLst>
              <a:path w="2172" h="2518" extrusionOk="0">
                <a:moveTo>
                  <a:pt x="1913" y="0"/>
                </a:moveTo>
                <a:cubicBezTo>
                  <a:pt x="1491" y="0"/>
                  <a:pt x="653" y="137"/>
                  <a:pt x="190" y="1139"/>
                </a:cubicBezTo>
                <a:cubicBezTo>
                  <a:pt x="0" y="1553"/>
                  <a:pt x="17" y="1898"/>
                  <a:pt x="35" y="2122"/>
                </a:cubicBezTo>
                <a:cubicBezTo>
                  <a:pt x="69" y="2346"/>
                  <a:pt x="259" y="2518"/>
                  <a:pt x="465" y="2518"/>
                </a:cubicBezTo>
                <a:lnTo>
                  <a:pt x="1206" y="2518"/>
                </a:lnTo>
                <a:lnTo>
                  <a:pt x="2171" y="19"/>
                </a:lnTo>
                <a:cubicBezTo>
                  <a:pt x="2171" y="19"/>
                  <a:pt x="2071" y="0"/>
                  <a:pt x="1913" y="0"/>
                </a:cubicBezTo>
                <a:close/>
              </a:path>
            </a:pathLst>
          </a:custGeom>
          <a:solidFill>
            <a:srgbClr val="1F2B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1" name="Google Shape;5311;p86"/>
          <p:cNvSpPr/>
          <p:nvPr/>
        </p:nvSpPr>
        <p:spPr>
          <a:xfrm>
            <a:off x="6634310" y="4217078"/>
            <a:ext cx="169476" cy="359734"/>
          </a:xfrm>
          <a:custGeom>
            <a:avLst/>
            <a:gdLst/>
            <a:ahLst/>
            <a:cxnLst/>
            <a:rect l="l" t="t" r="r" b="b"/>
            <a:pathLst>
              <a:path w="4482" h="9513" extrusionOk="0">
                <a:moveTo>
                  <a:pt x="18" y="0"/>
                </a:moveTo>
                <a:cubicBezTo>
                  <a:pt x="18" y="0"/>
                  <a:pt x="1" y="500"/>
                  <a:pt x="35" y="620"/>
                </a:cubicBezTo>
                <a:cubicBezTo>
                  <a:pt x="1" y="2051"/>
                  <a:pt x="1000" y="9512"/>
                  <a:pt x="1000" y="9512"/>
                </a:cubicBezTo>
                <a:lnTo>
                  <a:pt x="1862" y="9512"/>
                </a:lnTo>
                <a:lnTo>
                  <a:pt x="2034" y="1103"/>
                </a:lnTo>
                <a:lnTo>
                  <a:pt x="2620" y="1103"/>
                </a:lnTo>
                <a:cubicBezTo>
                  <a:pt x="2862" y="3757"/>
                  <a:pt x="3499" y="9512"/>
                  <a:pt x="3499" y="9512"/>
                </a:cubicBezTo>
                <a:lnTo>
                  <a:pt x="4361" y="9512"/>
                </a:lnTo>
                <a:lnTo>
                  <a:pt x="4481" y="0"/>
                </a:lnTo>
                <a:close/>
              </a:path>
            </a:pathLst>
          </a:custGeom>
          <a:solidFill>
            <a:srgbClr val="F78E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2" name="Google Shape;5312;p86"/>
          <p:cNvSpPr/>
          <p:nvPr/>
        </p:nvSpPr>
        <p:spPr>
          <a:xfrm>
            <a:off x="6612189" y="3959678"/>
            <a:ext cx="214397" cy="257445"/>
          </a:xfrm>
          <a:custGeom>
            <a:avLst/>
            <a:gdLst/>
            <a:ahLst/>
            <a:cxnLst/>
            <a:rect l="l" t="t" r="r" b="b"/>
            <a:pathLst>
              <a:path w="5670" h="6808" extrusionOk="0">
                <a:moveTo>
                  <a:pt x="1068" y="0"/>
                </a:moveTo>
                <a:cubicBezTo>
                  <a:pt x="465" y="0"/>
                  <a:pt x="0" y="414"/>
                  <a:pt x="52" y="896"/>
                </a:cubicBezTo>
                <a:lnTo>
                  <a:pt x="1310" y="4532"/>
                </a:lnTo>
                <a:lnTo>
                  <a:pt x="603" y="6807"/>
                </a:lnTo>
                <a:lnTo>
                  <a:pt x="5066" y="6807"/>
                </a:lnTo>
                <a:lnTo>
                  <a:pt x="4446" y="4532"/>
                </a:lnTo>
                <a:lnTo>
                  <a:pt x="5618" y="896"/>
                </a:lnTo>
                <a:cubicBezTo>
                  <a:pt x="5670" y="414"/>
                  <a:pt x="5204" y="0"/>
                  <a:pt x="4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3" name="Google Shape;5313;p86"/>
          <p:cNvSpPr/>
          <p:nvPr/>
        </p:nvSpPr>
        <p:spPr>
          <a:xfrm>
            <a:off x="6690349" y="3918612"/>
            <a:ext cx="57399" cy="64550"/>
          </a:xfrm>
          <a:custGeom>
            <a:avLst/>
            <a:gdLst/>
            <a:ahLst/>
            <a:cxnLst/>
            <a:rect l="l" t="t" r="r" b="b"/>
            <a:pathLst>
              <a:path w="1518" h="1707" extrusionOk="0">
                <a:moveTo>
                  <a:pt x="390" y="0"/>
                </a:moveTo>
                <a:cubicBezTo>
                  <a:pt x="211" y="0"/>
                  <a:pt x="1" y="13"/>
                  <a:pt x="1" y="173"/>
                </a:cubicBezTo>
                <a:lnTo>
                  <a:pt x="1" y="1052"/>
                </a:lnTo>
                <a:cubicBezTo>
                  <a:pt x="1" y="1172"/>
                  <a:pt x="1" y="1707"/>
                  <a:pt x="794" y="1707"/>
                </a:cubicBezTo>
                <a:cubicBezTo>
                  <a:pt x="1431" y="1707"/>
                  <a:pt x="1517" y="1172"/>
                  <a:pt x="1517" y="1052"/>
                </a:cubicBezTo>
                <a:lnTo>
                  <a:pt x="1517" y="345"/>
                </a:lnTo>
                <a:cubicBezTo>
                  <a:pt x="1517" y="156"/>
                  <a:pt x="1207" y="1"/>
                  <a:pt x="1035" y="1"/>
                </a:cubicBezTo>
                <a:lnTo>
                  <a:pt x="483" y="1"/>
                </a:lnTo>
                <a:cubicBezTo>
                  <a:pt x="454" y="1"/>
                  <a:pt x="423" y="0"/>
                  <a:pt x="390" y="0"/>
                </a:cubicBezTo>
                <a:close/>
              </a:path>
            </a:pathLst>
          </a:custGeom>
          <a:solidFill>
            <a:srgbClr val="F78E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4" name="Google Shape;5314;p86"/>
          <p:cNvSpPr/>
          <p:nvPr/>
        </p:nvSpPr>
        <p:spPr>
          <a:xfrm>
            <a:off x="6658435" y="3827102"/>
            <a:ext cx="116009" cy="113634"/>
          </a:xfrm>
          <a:custGeom>
            <a:avLst/>
            <a:gdLst/>
            <a:ahLst/>
            <a:cxnLst/>
            <a:rect l="l" t="t" r="r" b="b"/>
            <a:pathLst>
              <a:path w="3068" h="3005" extrusionOk="0">
                <a:moveTo>
                  <a:pt x="1620" y="1"/>
                </a:moveTo>
                <a:cubicBezTo>
                  <a:pt x="993" y="1"/>
                  <a:pt x="423" y="405"/>
                  <a:pt x="225" y="1042"/>
                </a:cubicBezTo>
                <a:cubicBezTo>
                  <a:pt x="1" y="1800"/>
                  <a:pt x="449" y="2610"/>
                  <a:pt x="1207" y="2834"/>
                </a:cubicBezTo>
                <a:cubicBezTo>
                  <a:pt x="1533" y="2928"/>
                  <a:pt x="1835" y="3004"/>
                  <a:pt x="2091" y="3004"/>
                </a:cubicBezTo>
                <a:cubicBezTo>
                  <a:pt x="2445" y="3004"/>
                  <a:pt x="2714" y="2860"/>
                  <a:pt x="2844" y="2421"/>
                </a:cubicBezTo>
                <a:cubicBezTo>
                  <a:pt x="3068" y="1645"/>
                  <a:pt x="2792" y="284"/>
                  <a:pt x="2034" y="60"/>
                </a:cubicBezTo>
                <a:cubicBezTo>
                  <a:pt x="1895" y="20"/>
                  <a:pt x="1756" y="1"/>
                  <a:pt x="1620" y="1"/>
                </a:cubicBezTo>
                <a:close/>
              </a:path>
            </a:pathLst>
          </a:custGeom>
          <a:solidFill>
            <a:srgbClr val="F78E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5" name="Google Shape;5315;p86"/>
          <p:cNvSpPr/>
          <p:nvPr/>
        </p:nvSpPr>
        <p:spPr>
          <a:xfrm>
            <a:off x="6646070" y="3812997"/>
            <a:ext cx="159002" cy="110004"/>
          </a:xfrm>
          <a:custGeom>
            <a:avLst/>
            <a:gdLst/>
            <a:ahLst/>
            <a:cxnLst/>
            <a:rect l="l" t="t" r="r" b="b"/>
            <a:pathLst>
              <a:path w="4205" h="2909" extrusionOk="0">
                <a:moveTo>
                  <a:pt x="1761" y="0"/>
                </a:moveTo>
                <a:cubicBezTo>
                  <a:pt x="1412" y="0"/>
                  <a:pt x="561" y="533"/>
                  <a:pt x="293" y="1001"/>
                </a:cubicBezTo>
                <a:cubicBezTo>
                  <a:pt x="0" y="1501"/>
                  <a:pt x="207" y="2794"/>
                  <a:pt x="741" y="2897"/>
                </a:cubicBezTo>
                <a:cubicBezTo>
                  <a:pt x="784" y="2905"/>
                  <a:pt x="825" y="2909"/>
                  <a:pt x="864" y="2909"/>
                </a:cubicBezTo>
                <a:cubicBezTo>
                  <a:pt x="1315" y="2909"/>
                  <a:pt x="1430" y="2393"/>
                  <a:pt x="1224" y="2346"/>
                </a:cubicBezTo>
                <a:cubicBezTo>
                  <a:pt x="1000" y="2294"/>
                  <a:pt x="776" y="2053"/>
                  <a:pt x="982" y="1794"/>
                </a:cubicBezTo>
                <a:cubicBezTo>
                  <a:pt x="1084" y="1664"/>
                  <a:pt x="1206" y="1634"/>
                  <a:pt x="1308" y="1634"/>
                </a:cubicBezTo>
                <a:cubicBezTo>
                  <a:pt x="1395" y="1634"/>
                  <a:pt x="1468" y="1656"/>
                  <a:pt x="1499" y="1656"/>
                </a:cubicBezTo>
                <a:cubicBezTo>
                  <a:pt x="1568" y="1656"/>
                  <a:pt x="1568" y="1157"/>
                  <a:pt x="1568" y="1157"/>
                </a:cubicBezTo>
                <a:lnTo>
                  <a:pt x="4205" y="1174"/>
                </a:lnTo>
                <a:cubicBezTo>
                  <a:pt x="4205" y="1174"/>
                  <a:pt x="2102" y="36"/>
                  <a:pt x="1792" y="2"/>
                </a:cubicBezTo>
                <a:cubicBezTo>
                  <a:pt x="1782" y="1"/>
                  <a:pt x="1772" y="0"/>
                  <a:pt x="1761" y="0"/>
                </a:cubicBezTo>
                <a:close/>
              </a:path>
            </a:pathLst>
          </a:custGeom>
          <a:solidFill>
            <a:srgbClr val="1F2B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6" name="Google Shape;5316;p86"/>
          <p:cNvSpPr/>
          <p:nvPr/>
        </p:nvSpPr>
        <p:spPr>
          <a:xfrm>
            <a:off x="6766620" y="4576122"/>
            <a:ext cx="72335" cy="24769"/>
          </a:xfrm>
          <a:custGeom>
            <a:avLst/>
            <a:gdLst/>
            <a:ahLst/>
            <a:cxnLst/>
            <a:rect l="l" t="t" r="r" b="b"/>
            <a:pathLst>
              <a:path w="1913" h="655" extrusionOk="0">
                <a:moveTo>
                  <a:pt x="0" y="0"/>
                </a:moveTo>
                <a:lnTo>
                  <a:pt x="0" y="655"/>
                </a:lnTo>
                <a:lnTo>
                  <a:pt x="1758" y="655"/>
                </a:lnTo>
                <a:cubicBezTo>
                  <a:pt x="1878" y="655"/>
                  <a:pt x="1913" y="396"/>
                  <a:pt x="1810" y="345"/>
                </a:cubicBezTo>
                <a:lnTo>
                  <a:pt x="862" y="0"/>
                </a:lnTo>
                <a:close/>
              </a:path>
            </a:pathLst>
          </a:custGeom>
          <a:solidFill>
            <a:srgbClr val="F24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7" name="Google Shape;5317;p86"/>
          <p:cNvSpPr/>
          <p:nvPr/>
        </p:nvSpPr>
        <p:spPr>
          <a:xfrm>
            <a:off x="6670800" y="4576122"/>
            <a:ext cx="72373" cy="24769"/>
          </a:xfrm>
          <a:custGeom>
            <a:avLst/>
            <a:gdLst/>
            <a:ahLst/>
            <a:cxnLst/>
            <a:rect l="l" t="t" r="r" b="b"/>
            <a:pathLst>
              <a:path w="1914" h="655" extrusionOk="0">
                <a:moveTo>
                  <a:pt x="1" y="0"/>
                </a:moveTo>
                <a:lnTo>
                  <a:pt x="1" y="655"/>
                </a:lnTo>
                <a:lnTo>
                  <a:pt x="1759" y="655"/>
                </a:lnTo>
                <a:cubicBezTo>
                  <a:pt x="1862" y="655"/>
                  <a:pt x="1914" y="396"/>
                  <a:pt x="1810" y="345"/>
                </a:cubicBezTo>
                <a:lnTo>
                  <a:pt x="863" y="0"/>
                </a:lnTo>
                <a:close/>
              </a:path>
            </a:pathLst>
          </a:custGeom>
          <a:solidFill>
            <a:srgbClr val="F24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8" name="Google Shape;5318;p86"/>
          <p:cNvSpPr/>
          <p:nvPr/>
        </p:nvSpPr>
        <p:spPr>
          <a:xfrm>
            <a:off x="6556905" y="4225548"/>
            <a:ext cx="39665" cy="30857"/>
          </a:xfrm>
          <a:custGeom>
            <a:avLst/>
            <a:gdLst/>
            <a:ahLst/>
            <a:cxnLst/>
            <a:rect l="l" t="t" r="r" b="b"/>
            <a:pathLst>
              <a:path w="1049" h="816" extrusionOk="0">
                <a:moveTo>
                  <a:pt x="204" y="0"/>
                </a:moveTo>
                <a:cubicBezTo>
                  <a:pt x="204" y="0"/>
                  <a:pt x="0" y="816"/>
                  <a:pt x="475" y="816"/>
                </a:cubicBezTo>
                <a:cubicBezTo>
                  <a:pt x="498" y="816"/>
                  <a:pt x="523" y="814"/>
                  <a:pt x="549" y="810"/>
                </a:cubicBezTo>
                <a:cubicBezTo>
                  <a:pt x="997" y="741"/>
                  <a:pt x="1048" y="0"/>
                  <a:pt x="1048" y="0"/>
                </a:cubicBezTo>
                <a:close/>
              </a:path>
            </a:pathLst>
          </a:custGeom>
          <a:solidFill>
            <a:srgbClr val="F78E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9" name="Google Shape;5319;p86"/>
          <p:cNvSpPr/>
          <p:nvPr/>
        </p:nvSpPr>
        <p:spPr>
          <a:xfrm>
            <a:off x="6541780" y="3962930"/>
            <a:ext cx="99749" cy="262663"/>
          </a:xfrm>
          <a:custGeom>
            <a:avLst/>
            <a:gdLst/>
            <a:ahLst/>
            <a:cxnLst/>
            <a:rect l="l" t="t" r="r" b="b"/>
            <a:pathLst>
              <a:path w="2638" h="6946" extrusionOk="0">
                <a:moveTo>
                  <a:pt x="2551" y="0"/>
                </a:moveTo>
                <a:cubicBezTo>
                  <a:pt x="2189" y="35"/>
                  <a:pt x="1655" y="690"/>
                  <a:pt x="863" y="2086"/>
                </a:cubicBezTo>
                <a:cubicBezTo>
                  <a:pt x="70" y="3481"/>
                  <a:pt x="1" y="3740"/>
                  <a:pt x="18" y="3947"/>
                </a:cubicBezTo>
                <a:cubicBezTo>
                  <a:pt x="35" y="4136"/>
                  <a:pt x="604" y="6945"/>
                  <a:pt x="604" y="6945"/>
                </a:cubicBezTo>
                <a:lnTo>
                  <a:pt x="1448" y="6945"/>
                </a:lnTo>
                <a:lnTo>
                  <a:pt x="1207" y="3895"/>
                </a:lnTo>
                <a:lnTo>
                  <a:pt x="2637" y="1379"/>
                </a:lnTo>
                <a:lnTo>
                  <a:pt x="255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0" name="Google Shape;5320;p86"/>
          <p:cNvSpPr/>
          <p:nvPr/>
        </p:nvSpPr>
        <p:spPr>
          <a:xfrm>
            <a:off x="6846747" y="4225548"/>
            <a:ext cx="39703" cy="30857"/>
          </a:xfrm>
          <a:custGeom>
            <a:avLst/>
            <a:gdLst/>
            <a:ahLst/>
            <a:cxnLst/>
            <a:rect l="l" t="t" r="r" b="b"/>
            <a:pathLst>
              <a:path w="1050" h="816" extrusionOk="0">
                <a:moveTo>
                  <a:pt x="1" y="0"/>
                </a:moveTo>
                <a:cubicBezTo>
                  <a:pt x="1" y="0"/>
                  <a:pt x="35" y="741"/>
                  <a:pt x="500" y="810"/>
                </a:cubicBezTo>
                <a:cubicBezTo>
                  <a:pt x="527" y="814"/>
                  <a:pt x="551" y="816"/>
                  <a:pt x="574" y="816"/>
                </a:cubicBezTo>
                <a:cubicBezTo>
                  <a:pt x="1049" y="816"/>
                  <a:pt x="845" y="0"/>
                  <a:pt x="845" y="0"/>
                </a:cubicBezTo>
                <a:close/>
              </a:path>
            </a:pathLst>
          </a:custGeom>
          <a:solidFill>
            <a:srgbClr val="F78E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1" name="Google Shape;5321;p86"/>
          <p:cNvSpPr/>
          <p:nvPr/>
        </p:nvSpPr>
        <p:spPr>
          <a:xfrm>
            <a:off x="6801786" y="3962930"/>
            <a:ext cx="99107" cy="262663"/>
          </a:xfrm>
          <a:custGeom>
            <a:avLst/>
            <a:gdLst/>
            <a:ahLst/>
            <a:cxnLst/>
            <a:rect l="l" t="t" r="r" b="b"/>
            <a:pathLst>
              <a:path w="2621" h="6946" extrusionOk="0">
                <a:moveTo>
                  <a:pt x="87" y="0"/>
                </a:moveTo>
                <a:lnTo>
                  <a:pt x="1" y="1379"/>
                </a:lnTo>
                <a:lnTo>
                  <a:pt x="1431" y="3895"/>
                </a:lnTo>
                <a:lnTo>
                  <a:pt x="1190" y="6945"/>
                </a:lnTo>
                <a:lnTo>
                  <a:pt x="2034" y="6945"/>
                </a:lnTo>
                <a:cubicBezTo>
                  <a:pt x="2034" y="6945"/>
                  <a:pt x="2603" y="4136"/>
                  <a:pt x="2620" y="3947"/>
                </a:cubicBezTo>
                <a:cubicBezTo>
                  <a:pt x="2620" y="3740"/>
                  <a:pt x="2568" y="3481"/>
                  <a:pt x="1776" y="2086"/>
                </a:cubicBezTo>
                <a:cubicBezTo>
                  <a:pt x="983" y="690"/>
                  <a:pt x="449" y="35"/>
                  <a:pt x="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2" name="Google Shape;5322;p86"/>
          <p:cNvSpPr/>
          <p:nvPr/>
        </p:nvSpPr>
        <p:spPr>
          <a:xfrm>
            <a:off x="6602395" y="4217078"/>
            <a:ext cx="265255" cy="292612"/>
          </a:xfrm>
          <a:custGeom>
            <a:avLst/>
            <a:gdLst/>
            <a:ahLst/>
            <a:cxnLst/>
            <a:rect l="l" t="t" r="r" b="b"/>
            <a:pathLst>
              <a:path w="7015" h="7738" extrusionOk="0">
                <a:moveTo>
                  <a:pt x="862" y="0"/>
                </a:moveTo>
                <a:lnTo>
                  <a:pt x="1" y="7737"/>
                </a:lnTo>
                <a:lnTo>
                  <a:pt x="3171" y="7737"/>
                </a:lnTo>
                <a:lnTo>
                  <a:pt x="3171" y="2878"/>
                </a:lnTo>
                <a:lnTo>
                  <a:pt x="3809" y="7737"/>
                </a:lnTo>
                <a:lnTo>
                  <a:pt x="7014" y="7737"/>
                </a:lnTo>
                <a:lnTo>
                  <a:pt x="532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3" name="Google Shape;5323;p86"/>
          <p:cNvSpPr/>
          <p:nvPr/>
        </p:nvSpPr>
        <p:spPr>
          <a:xfrm>
            <a:off x="6666905" y="3772688"/>
            <a:ext cx="76268" cy="63870"/>
          </a:xfrm>
          <a:custGeom>
            <a:avLst/>
            <a:gdLst/>
            <a:ahLst/>
            <a:cxnLst/>
            <a:rect l="l" t="t" r="r" b="b"/>
            <a:pathLst>
              <a:path w="2017" h="1689" extrusionOk="0">
                <a:moveTo>
                  <a:pt x="1092" y="1"/>
                </a:moveTo>
                <a:cubicBezTo>
                  <a:pt x="909" y="1"/>
                  <a:pt x="724" y="62"/>
                  <a:pt x="569" y="206"/>
                </a:cubicBezTo>
                <a:cubicBezTo>
                  <a:pt x="1" y="741"/>
                  <a:pt x="621" y="1688"/>
                  <a:pt x="931" y="1688"/>
                </a:cubicBezTo>
                <a:cubicBezTo>
                  <a:pt x="1620" y="1688"/>
                  <a:pt x="2017" y="1637"/>
                  <a:pt x="1948" y="706"/>
                </a:cubicBezTo>
                <a:cubicBezTo>
                  <a:pt x="1936" y="332"/>
                  <a:pt x="1519" y="1"/>
                  <a:pt x="1092" y="1"/>
                </a:cubicBezTo>
                <a:close/>
              </a:path>
            </a:pathLst>
          </a:custGeom>
          <a:solidFill>
            <a:srgbClr val="1F2B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4" name="Google Shape;5324;p86"/>
          <p:cNvSpPr/>
          <p:nvPr/>
        </p:nvSpPr>
        <p:spPr>
          <a:xfrm>
            <a:off x="8092027" y="4252888"/>
            <a:ext cx="153141" cy="325890"/>
          </a:xfrm>
          <a:custGeom>
            <a:avLst/>
            <a:gdLst/>
            <a:ahLst/>
            <a:cxnLst/>
            <a:rect l="l" t="t" r="r" b="b"/>
            <a:pathLst>
              <a:path w="4050" h="8618" extrusionOk="0">
                <a:moveTo>
                  <a:pt x="0" y="1"/>
                </a:moveTo>
                <a:lnTo>
                  <a:pt x="104" y="8617"/>
                </a:lnTo>
                <a:lnTo>
                  <a:pt x="879" y="8617"/>
                </a:lnTo>
                <a:cubicBezTo>
                  <a:pt x="879" y="8617"/>
                  <a:pt x="1465" y="4292"/>
                  <a:pt x="1672" y="1896"/>
                </a:cubicBezTo>
                <a:lnTo>
                  <a:pt x="2206" y="1896"/>
                </a:lnTo>
                <a:lnTo>
                  <a:pt x="2378" y="8617"/>
                </a:lnTo>
                <a:lnTo>
                  <a:pt x="3136" y="8617"/>
                </a:lnTo>
                <a:cubicBezTo>
                  <a:pt x="3136" y="8617"/>
                  <a:pt x="4050" y="1862"/>
                  <a:pt x="4033" y="552"/>
                </a:cubicBezTo>
                <a:cubicBezTo>
                  <a:pt x="4050" y="466"/>
                  <a:pt x="4033" y="1"/>
                  <a:pt x="4033" y="1"/>
                </a:cubicBezTo>
                <a:close/>
              </a:path>
            </a:pathLst>
          </a:custGeom>
          <a:solidFill>
            <a:srgbClr val="F78E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5" name="Google Shape;5325;p86"/>
          <p:cNvSpPr/>
          <p:nvPr/>
        </p:nvSpPr>
        <p:spPr>
          <a:xfrm>
            <a:off x="8086165" y="3948598"/>
            <a:ext cx="174656" cy="200079"/>
          </a:xfrm>
          <a:custGeom>
            <a:avLst/>
            <a:gdLst/>
            <a:ahLst/>
            <a:cxnLst/>
            <a:rect l="l" t="t" r="r" b="b"/>
            <a:pathLst>
              <a:path w="4619" h="5291" extrusionOk="0">
                <a:moveTo>
                  <a:pt x="827" y="0"/>
                </a:moveTo>
                <a:cubicBezTo>
                  <a:pt x="362" y="0"/>
                  <a:pt x="0" y="328"/>
                  <a:pt x="52" y="690"/>
                </a:cubicBezTo>
                <a:lnTo>
                  <a:pt x="293" y="5291"/>
                </a:lnTo>
                <a:lnTo>
                  <a:pt x="4067" y="5291"/>
                </a:lnTo>
                <a:lnTo>
                  <a:pt x="4584" y="690"/>
                </a:lnTo>
                <a:cubicBezTo>
                  <a:pt x="4618" y="328"/>
                  <a:pt x="4256" y="0"/>
                  <a:pt x="37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6" name="Google Shape;5326;p86"/>
          <p:cNvSpPr/>
          <p:nvPr/>
        </p:nvSpPr>
        <p:spPr>
          <a:xfrm>
            <a:off x="8149995" y="3911465"/>
            <a:ext cx="41745" cy="48895"/>
          </a:xfrm>
          <a:custGeom>
            <a:avLst/>
            <a:gdLst/>
            <a:ahLst/>
            <a:cxnLst/>
            <a:rect l="l" t="t" r="r" b="b"/>
            <a:pathLst>
              <a:path w="1104" h="1293" extrusionOk="0">
                <a:moveTo>
                  <a:pt x="294" y="0"/>
                </a:moveTo>
                <a:cubicBezTo>
                  <a:pt x="139" y="0"/>
                  <a:pt x="1" y="138"/>
                  <a:pt x="1" y="327"/>
                </a:cubicBezTo>
                <a:lnTo>
                  <a:pt x="1" y="965"/>
                </a:lnTo>
                <a:cubicBezTo>
                  <a:pt x="1" y="1155"/>
                  <a:pt x="139" y="1292"/>
                  <a:pt x="294" y="1292"/>
                </a:cubicBezTo>
                <a:lnTo>
                  <a:pt x="811" y="1292"/>
                </a:lnTo>
                <a:cubicBezTo>
                  <a:pt x="983" y="1292"/>
                  <a:pt x="1104" y="1155"/>
                  <a:pt x="1104" y="965"/>
                </a:cubicBezTo>
                <a:lnTo>
                  <a:pt x="1104" y="327"/>
                </a:lnTo>
                <a:cubicBezTo>
                  <a:pt x="1104" y="138"/>
                  <a:pt x="983" y="0"/>
                  <a:pt x="811" y="0"/>
                </a:cubicBezTo>
                <a:close/>
              </a:path>
            </a:pathLst>
          </a:custGeom>
          <a:solidFill>
            <a:srgbClr val="F78E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7" name="Google Shape;5327;p86"/>
          <p:cNvSpPr/>
          <p:nvPr/>
        </p:nvSpPr>
        <p:spPr>
          <a:xfrm>
            <a:off x="8051604" y="4578731"/>
            <a:ext cx="73016" cy="24769"/>
          </a:xfrm>
          <a:custGeom>
            <a:avLst/>
            <a:gdLst/>
            <a:ahLst/>
            <a:cxnLst/>
            <a:rect l="l" t="t" r="r" b="b"/>
            <a:pathLst>
              <a:path w="1931" h="655" extrusionOk="0">
                <a:moveTo>
                  <a:pt x="1052" y="0"/>
                </a:moveTo>
                <a:lnTo>
                  <a:pt x="104" y="345"/>
                </a:lnTo>
                <a:cubicBezTo>
                  <a:pt x="1" y="396"/>
                  <a:pt x="35" y="655"/>
                  <a:pt x="156" y="655"/>
                </a:cubicBezTo>
                <a:lnTo>
                  <a:pt x="1931" y="655"/>
                </a:lnTo>
                <a:lnTo>
                  <a:pt x="1931" y="0"/>
                </a:lnTo>
                <a:close/>
              </a:path>
            </a:pathLst>
          </a:custGeom>
          <a:solidFill>
            <a:srgbClr val="F24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8" name="Google Shape;5328;p86"/>
          <p:cNvSpPr/>
          <p:nvPr/>
        </p:nvSpPr>
        <p:spPr>
          <a:xfrm>
            <a:off x="8138916" y="4578731"/>
            <a:ext cx="73016" cy="24769"/>
          </a:xfrm>
          <a:custGeom>
            <a:avLst/>
            <a:gdLst/>
            <a:ahLst/>
            <a:cxnLst/>
            <a:rect l="l" t="t" r="r" b="b"/>
            <a:pathLst>
              <a:path w="1931" h="655" extrusionOk="0">
                <a:moveTo>
                  <a:pt x="1052" y="0"/>
                </a:moveTo>
                <a:lnTo>
                  <a:pt x="104" y="345"/>
                </a:lnTo>
                <a:cubicBezTo>
                  <a:pt x="1" y="396"/>
                  <a:pt x="35" y="655"/>
                  <a:pt x="156" y="655"/>
                </a:cubicBezTo>
                <a:lnTo>
                  <a:pt x="1931" y="655"/>
                </a:lnTo>
                <a:lnTo>
                  <a:pt x="1931" y="0"/>
                </a:lnTo>
                <a:close/>
              </a:path>
            </a:pathLst>
          </a:custGeom>
          <a:solidFill>
            <a:srgbClr val="F24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9" name="Google Shape;5329;p86"/>
          <p:cNvSpPr/>
          <p:nvPr/>
        </p:nvSpPr>
        <p:spPr>
          <a:xfrm>
            <a:off x="8048352" y="4146668"/>
            <a:ext cx="233303" cy="303049"/>
          </a:xfrm>
          <a:custGeom>
            <a:avLst/>
            <a:gdLst/>
            <a:ahLst/>
            <a:cxnLst/>
            <a:rect l="l" t="t" r="r" b="b"/>
            <a:pathLst>
              <a:path w="6170" h="8014" extrusionOk="0">
                <a:moveTo>
                  <a:pt x="1293" y="1"/>
                </a:moveTo>
                <a:cubicBezTo>
                  <a:pt x="1293" y="1"/>
                  <a:pt x="466" y="432"/>
                  <a:pt x="259" y="1655"/>
                </a:cubicBezTo>
                <a:cubicBezTo>
                  <a:pt x="1" y="3172"/>
                  <a:pt x="1172" y="8014"/>
                  <a:pt x="1172" y="8014"/>
                </a:cubicBezTo>
                <a:lnTo>
                  <a:pt x="4739" y="8014"/>
                </a:lnTo>
                <a:cubicBezTo>
                  <a:pt x="4739" y="8014"/>
                  <a:pt x="6170" y="3964"/>
                  <a:pt x="5997" y="1655"/>
                </a:cubicBezTo>
                <a:cubicBezTo>
                  <a:pt x="5894" y="380"/>
                  <a:pt x="5067" y="1"/>
                  <a:pt x="50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0" name="Google Shape;5330;p86"/>
          <p:cNvSpPr/>
          <p:nvPr/>
        </p:nvSpPr>
        <p:spPr>
          <a:xfrm>
            <a:off x="8110896" y="3825174"/>
            <a:ext cx="110186" cy="100512"/>
          </a:xfrm>
          <a:custGeom>
            <a:avLst/>
            <a:gdLst/>
            <a:ahLst/>
            <a:cxnLst/>
            <a:rect l="l" t="t" r="r" b="b"/>
            <a:pathLst>
              <a:path w="2914" h="2658" extrusionOk="0">
                <a:moveTo>
                  <a:pt x="1588" y="0"/>
                </a:moveTo>
                <a:cubicBezTo>
                  <a:pt x="896" y="0"/>
                  <a:pt x="203" y="972"/>
                  <a:pt x="104" y="1662"/>
                </a:cubicBezTo>
                <a:cubicBezTo>
                  <a:pt x="1" y="2385"/>
                  <a:pt x="570" y="2541"/>
                  <a:pt x="1311" y="2644"/>
                </a:cubicBezTo>
                <a:cubicBezTo>
                  <a:pt x="1374" y="2653"/>
                  <a:pt x="1438" y="2657"/>
                  <a:pt x="1500" y="2657"/>
                </a:cubicBezTo>
                <a:cubicBezTo>
                  <a:pt x="2148" y="2657"/>
                  <a:pt x="2715" y="2182"/>
                  <a:pt x="2810" y="1507"/>
                </a:cubicBezTo>
                <a:cubicBezTo>
                  <a:pt x="2913" y="783"/>
                  <a:pt x="2413" y="111"/>
                  <a:pt x="1690" y="7"/>
                </a:cubicBezTo>
                <a:cubicBezTo>
                  <a:pt x="1656" y="3"/>
                  <a:pt x="1622" y="0"/>
                  <a:pt x="1588" y="0"/>
                </a:cubicBezTo>
                <a:close/>
              </a:path>
            </a:pathLst>
          </a:custGeom>
          <a:solidFill>
            <a:srgbClr val="F78D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1" name="Google Shape;5331;p86"/>
          <p:cNvSpPr/>
          <p:nvPr/>
        </p:nvSpPr>
        <p:spPr>
          <a:xfrm>
            <a:off x="8121332" y="3798023"/>
            <a:ext cx="122550" cy="142222"/>
          </a:xfrm>
          <a:custGeom>
            <a:avLst/>
            <a:gdLst/>
            <a:ahLst/>
            <a:cxnLst/>
            <a:rect l="l" t="t" r="r" b="b"/>
            <a:pathLst>
              <a:path w="3241" h="3761" extrusionOk="0">
                <a:moveTo>
                  <a:pt x="1631" y="1"/>
                </a:moveTo>
                <a:cubicBezTo>
                  <a:pt x="1511" y="1"/>
                  <a:pt x="511" y="745"/>
                  <a:pt x="342" y="745"/>
                </a:cubicBezTo>
                <a:cubicBezTo>
                  <a:pt x="336" y="745"/>
                  <a:pt x="332" y="744"/>
                  <a:pt x="328" y="743"/>
                </a:cubicBezTo>
                <a:cubicBezTo>
                  <a:pt x="323" y="739"/>
                  <a:pt x="318" y="738"/>
                  <a:pt x="312" y="738"/>
                </a:cubicBezTo>
                <a:cubicBezTo>
                  <a:pt x="203" y="738"/>
                  <a:pt x="1" y="1346"/>
                  <a:pt x="1" y="1346"/>
                </a:cubicBezTo>
                <a:lnTo>
                  <a:pt x="1793" y="2311"/>
                </a:lnTo>
                <a:cubicBezTo>
                  <a:pt x="1793" y="2311"/>
                  <a:pt x="1938" y="2150"/>
                  <a:pt x="2081" y="2150"/>
                </a:cubicBezTo>
                <a:cubicBezTo>
                  <a:pt x="2153" y="2150"/>
                  <a:pt x="2224" y="2190"/>
                  <a:pt x="2275" y="2311"/>
                </a:cubicBezTo>
                <a:cubicBezTo>
                  <a:pt x="2396" y="2638"/>
                  <a:pt x="1896" y="2828"/>
                  <a:pt x="1879" y="2914"/>
                </a:cubicBezTo>
                <a:cubicBezTo>
                  <a:pt x="1784" y="3398"/>
                  <a:pt x="1979" y="3760"/>
                  <a:pt x="2247" y="3760"/>
                </a:cubicBezTo>
                <a:cubicBezTo>
                  <a:pt x="2418" y="3760"/>
                  <a:pt x="2618" y="3614"/>
                  <a:pt x="2792" y="3259"/>
                </a:cubicBezTo>
                <a:cubicBezTo>
                  <a:pt x="3240" y="2362"/>
                  <a:pt x="3085" y="846"/>
                  <a:pt x="2965" y="794"/>
                </a:cubicBezTo>
                <a:cubicBezTo>
                  <a:pt x="2844" y="743"/>
                  <a:pt x="1724" y="53"/>
                  <a:pt x="1638" y="2"/>
                </a:cubicBezTo>
                <a:cubicBezTo>
                  <a:pt x="1636" y="1"/>
                  <a:pt x="1634" y="1"/>
                  <a:pt x="1631" y="1"/>
                </a:cubicBezTo>
                <a:close/>
              </a:path>
            </a:pathLst>
          </a:custGeom>
          <a:solidFill>
            <a:srgbClr val="713C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2" name="Google Shape;5332;p86"/>
          <p:cNvSpPr/>
          <p:nvPr/>
        </p:nvSpPr>
        <p:spPr>
          <a:xfrm>
            <a:off x="8119366" y="3891235"/>
            <a:ext cx="104325" cy="104294"/>
          </a:xfrm>
          <a:custGeom>
            <a:avLst/>
            <a:gdLst/>
            <a:ahLst/>
            <a:cxnLst/>
            <a:rect l="l" t="t" r="r" b="b"/>
            <a:pathLst>
              <a:path w="2759" h="2758" extrusionOk="0">
                <a:moveTo>
                  <a:pt x="1379" y="1"/>
                </a:moveTo>
                <a:cubicBezTo>
                  <a:pt x="621" y="1"/>
                  <a:pt x="1" y="621"/>
                  <a:pt x="1" y="1379"/>
                </a:cubicBezTo>
                <a:cubicBezTo>
                  <a:pt x="1" y="2155"/>
                  <a:pt x="621" y="2758"/>
                  <a:pt x="1379" y="2758"/>
                </a:cubicBezTo>
                <a:cubicBezTo>
                  <a:pt x="2138" y="2758"/>
                  <a:pt x="2758" y="2155"/>
                  <a:pt x="2758" y="1379"/>
                </a:cubicBezTo>
                <a:cubicBezTo>
                  <a:pt x="2758" y="621"/>
                  <a:pt x="2138" y="1"/>
                  <a:pt x="1379" y="1"/>
                </a:cubicBezTo>
                <a:close/>
              </a:path>
            </a:pathLst>
          </a:custGeom>
          <a:solidFill>
            <a:srgbClr val="F78E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3" name="Google Shape;5333;p86"/>
          <p:cNvSpPr/>
          <p:nvPr/>
        </p:nvSpPr>
        <p:spPr>
          <a:xfrm>
            <a:off x="7927159" y="3792200"/>
            <a:ext cx="114723" cy="155117"/>
          </a:xfrm>
          <a:custGeom>
            <a:avLst/>
            <a:gdLst/>
            <a:ahLst/>
            <a:cxnLst/>
            <a:rect l="l" t="t" r="r" b="b"/>
            <a:pathLst>
              <a:path w="3034" h="4102" extrusionOk="0">
                <a:moveTo>
                  <a:pt x="552" y="0"/>
                </a:moveTo>
                <a:lnTo>
                  <a:pt x="0" y="3723"/>
                </a:lnTo>
                <a:lnTo>
                  <a:pt x="2482" y="4102"/>
                </a:lnTo>
                <a:lnTo>
                  <a:pt x="3033" y="362"/>
                </a:lnTo>
                <a:lnTo>
                  <a:pt x="55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4" name="Google Shape;5334;p86"/>
          <p:cNvSpPr/>
          <p:nvPr/>
        </p:nvSpPr>
        <p:spPr>
          <a:xfrm>
            <a:off x="7976014" y="3923944"/>
            <a:ext cx="50215" cy="49462"/>
          </a:xfrm>
          <a:custGeom>
            <a:avLst/>
            <a:gdLst/>
            <a:ahLst/>
            <a:cxnLst/>
            <a:rect l="l" t="t" r="r" b="b"/>
            <a:pathLst>
              <a:path w="1328" h="1308" extrusionOk="0">
                <a:moveTo>
                  <a:pt x="634" y="0"/>
                </a:moveTo>
                <a:cubicBezTo>
                  <a:pt x="582" y="0"/>
                  <a:pt x="530" y="16"/>
                  <a:pt x="483" y="49"/>
                </a:cubicBezTo>
                <a:lnTo>
                  <a:pt x="190" y="256"/>
                </a:lnTo>
                <a:cubicBezTo>
                  <a:pt x="35" y="359"/>
                  <a:pt x="1" y="583"/>
                  <a:pt x="104" y="721"/>
                </a:cubicBezTo>
                <a:lnTo>
                  <a:pt x="604" y="1307"/>
                </a:lnTo>
                <a:lnTo>
                  <a:pt x="1328" y="790"/>
                </a:lnTo>
                <a:lnTo>
                  <a:pt x="845" y="101"/>
                </a:lnTo>
                <a:cubicBezTo>
                  <a:pt x="793" y="38"/>
                  <a:pt x="714" y="0"/>
                  <a:pt x="634" y="0"/>
                </a:cubicBezTo>
                <a:close/>
              </a:path>
            </a:pathLst>
          </a:custGeom>
          <a:solidFill>
            <a:srgbClr val="F78E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5" name="Google Shape;5335;p86"/>
          <p:cNvSpPr/>
          <p:nvPr/>
        </p:nvSpPr>
        <p:spPr>
          <a:xfrm>
            <a:off x="7998816" y="3951208"/>
            <a:ext cx="123874" cy="168088"/>
          </a:xfrm>
          <a:custGeom>
            <a:avLst/>
            <a:gdLst/>
            <a:ahLst/>
            <a:cxnLst/>
            <a:rect l="l" t="t" r="r" b="b"/>
            <a:pathLst>
              <a:path w="3276" h="4445" extrusionOk="0">
                <a:moveTo>
                  <a:pt x="2827" y="0"/>
                </a:moveTo>
                <a:cubicBezTo>
                  <a:pt x="2465" y="138"/>
                  <a:pt x="2207" y="569"/>
                  <a:pt x="2069" y="1069"/>
                </a:cubicBezTo>
                <a:cubicBezTo>
                  <a:pt x="1931" y="1568"/>
                  <a:pt x="1362" y="2620"/>
                  <a:pt x="1362" y="2620"/>
                </a:cubicBezTo>
                <a:lnTo>
                  <a:pt x="725" y="69"/>
                </a:lnTo>
                <a:lnTo>
                  <a:pt x="1" y="586"/>
                </a:lnTo>
                <a:cubicBezTo>
                  <a:pt x="1" y="586"/>
                  <a:pt x="346" y="3274"/>
                  <a:pt x="759" y="4205"/>
                </a:cubicBezTo>
                <a:cubicBezTo>
                  <a:pt x="833" y="4358"/>
                  <a:pt x="974" y="4445"/>
                  <a:pt x="1158" y="4445"/>
                </a:cubicBezTo>
                <a:cubicBezTo>
                  <a:pt x="1614" y="4445"/>
                  <a:pt x="2333" y="3910"/>
                  <a:pt x="2948" y="2533"/>
                </a:cubicBezTo>
                <a:cubicBezTo>
                  <a:pt x="3275" y="1844"/>
                  <a:pt x="2827" y="0"/>
                  <a:pt x="28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6" name="Google Shape;5336;p86"/>
          <p:cNvSpPr/>
          <p:nvPr/>
        </p:nvSpPr>
        <p:spPr>
          <a:xfrm>
            <a:off x="8231446" y="3954460"/>
            <a:ext cx="129054" cy="284142"/>
          </a:xfrm>
          <a:custGeom>
            <a:avLst/>
            <a:gdLst/>
            <a:ahLst/>
            <a:cxnLst/>
            <a:rect l="l" t="t" r="r" b="b"/>
            <a:pathLst>
              <a:path w="3413" h="7514" extrusionOk="0">
                <a:moveTo>
                  <a:pt x="432" y="0"/>
                </a:moveTo>
                <a:lnTo>
                  <a:pt x="1" y="1879"/>
                </a:lnTo>
                <a:lnTo>
                  <a:pt x="1517" y="4274"/>
                </a:lnTo>
                <a:lnTo>
                  <a:pt x="2620" y="7514"/>
                </a:lnTo>
                <a:lnTo>
                  <a:pt x="3413" y="7341"/>
                </a:lnTo>
                <a:cubicBezTo>
                  <a:pt x="3413" y="7341"/>
                  <a:pt x="2517" y="3516"/>
                  <a:pt x="2413" y="3309"/>
                </a:cubicBezTo>
                <a:cubicBezTo>
                  <a:pt x="2310" y="3102"/>
                  <a:pt x="1862" y="1913"/>
                  <a:pt x="1431" y="1172"/>
                </a:cubicBezTo>
                <a:cubicBezTo>
                  <a:pt x="1000" y="431"/>
                  <a:pt x="432" y="0"/>
                  <a:pt x="4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7" name="Google Shape;5337;p86"/>
          <p:cNvSpPr/>
          <p:nvPr/>
        </p:nvSpPr>
        <p:spPr>
          <a:xfrm>
            <a:off x="8327908" y="4232052"/>
            <a:ext cx="48892" cy="51012"/>
          </a:xfrm>
          <a:custGeom>
            <a:avLst/>
            <a:gdLst/>
            <a:ahLst/>
            <a:cxnLst/>
            <a:rect l="l" t="t" r="r" b="b"/>
            <a:pathLst>
              <a:path w="1293" h="1349" extrusionOk="0">
                <a:moveTo>
                  <a:pt x="862" y="0"/>
                </a:moveTo>
                <a:lnTo>
                  <a:pt x="69" y="173"/>
                </a:lnTo>
                <a:cubicBezTo>
                  <a:pt x="69" y="173"/>
                  <a:pt x="0" y="914"/>
                  <a:pt x="52" y="965"/>
                </a:cubicBezTo>
                <a:cubicBezTo>
                  <a:pt x="104" y="1034"/>
                  <a:pt x="397" y="1310"/>
                  <a:pt x="517" y="1345"/>
                </a:cubicBezTo>
                <a:cubicBezTo>
                  <a:pt x="525" y="1347"/>
                  <a:pt x="535" y="1348"/>
                  <a:pt x="547" y="1348"/>
                </a:cubicBezTo>
                <a:cubicBezTo>
                  <a:pt x="694" y="1348"/>
                  <a:pt x="1127" y="1167"/>
                  <a:pt x="1207" y="1103"/>
                </a:cubicBezTo>
                <a:cubicBezTo>
                  <a:pt x="1293" y="1017"/>
                  <a:pt x="896" y="18"/>
                  <a:pt x="862" y="0"/>
                </a:cubicBezTo>
                <a:close/>
              </a:path>
            </a:pathLst>
          </a:custGeom>
          <a:solidFill>
            <a:srgbClr val="F78E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8" name="Google Shape;5338;p86"/>
          <p:cNvSpPr/>
          <p:nvPr/>
        </p:nvSpPr>
        <p:spPr>
          <a:xfrm>
            <a:off x="8201497" y="3794809"/>
            <a:ext cx="69083" cy="63907"/>
          </a:xfrm>
          <a:custGeom>
            <a:avLst/>
            <a:gdLst/>
            <a:ahLst/>
            <a:cxnLst/>
            <a:rect l="l" t="t" r="r" b="b"/>
            <a:pathLst>
              <a:path w="1827" h="1690" extrusionOk="0">
                <a:moveTo>
                  <a:pt x="1000" y="0"/>
                </a:moveTo>
                <a:cubicBezTo>
                  <a:pt x="914" y="0"/>
                  <a:pt x="0" y="1224"/>
                  <a:pt x="0" y="1362"/>
                </a:cubicBezTo>
                <a:lnTo>
                  <a:pt x="35" y="1689"/>
                </a:lnTo>
                <a:cubicBezTo>
                  <a:pt x="35" y="1689"/>
                  <a:pt x="1775" y="1551"/>
                  <a:pt x="1792" y="1413"/>
                </a:cubicBezTo>
                <a:cubicBezTo>
                  <a:pt x="1827" y="1276"/>
                  <a:pt x="1086" y="0"/>
                  <a:pt x="1000" y="0"/>
                </a:cubicBezTo>
                <a:close/>
              </a:path>
            </a:pathLst>
          </a:custGeom>
          <a:solidFill>
            <a:srgbClr val="713C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39" name="Google Shape;5339;p86"/>
          <p:cNvGrpSpPr/>
          <p:nvPr/>
        </p:nvGrpSpPr>
        <p:grpSpPr>
          <a:xfrm>
            <a:off x="3787423" y="3070670"/>
            <a:ext cx="1635433" cy="1654817"/>
            <a:chOff x="4593937" y="3092214"/>
            <a:chExt cx="1635433" cy="1654817"/>
          </a:xfrm>
        </p:grpSpPr>
        <p:sp>
          <p:nvSpPr>
            <p:cNvPr id="5340" name="Google Shape;5340;p86"/>
            <p:cNvSpPr/>
            <p:nvPr/>
          </p:nvSpPr>
          <p:spPr>
            <a:xfrm>
              <a:off x="5138530" y="4736600"/>
              <a:ext cx="552375" cy="10419"/>
            </a:xfrm>
            <a:custGeom>
              <a:avLst/>
              <a:gdLst/>
              <a:ahLst/>
              <a:cxnLst/>
              <a:rect l="l" t="t" r="r" b="b"/>
              <a:pathLst>
                <a:path w="70546" h="5229" extrusionOk="0">
                  <a:moveTo>
                    <a:pt x="35268" y="1"/>
                  </a:moveTo>
                  <a:cubicBezTo>
                    <a:pt x="15791" y="1"/>
                    <a:pt x="0" y="1168"/>
                    <a:pt x="0" y="2615"/>
                  </a:cubicBezTo>
                  <a:cubicBezTo>
                    <a:pt x="0" y="4062"/>
                    <a:pt x="15791" y="5229"/>
                    <a:pt x="35268" y="5229"/>
                  </a:cubicBezTo>
                  <a:cubicBezTo>
                    <a:pt x="54754" y="5229"/>
                    <a:pt x="70545" y="4062"/>
                    <a:pt x="70545" y="2615"/>
                  </a:cubicBezTo>
                  <a:cubicBezTo>
                    <a:pt x="70545" y="1168"/>
                    <a:pt x="54754" y="1"/>
                    <a:pt x="35268" y="1"/>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1" name="Google Shape;5341;p86"/>
            <p:cNvSpPr/>
            <p:nvPr/>
          </p:nvSpPr>
          <p:spPr>
            <a:xfrm rot="10800000" flipH="1">
              <a:off x="4593937" y="4604724"/>
              <a:ext cx="1635433" cy="30851"/>
            </a:xfrm>
            <a:custGeom>
              <a:avLst/>
              <a:gdLst/>
              <a:ahLst/>
              <a:cxnLst/>
              <a:rect l="l" t="t" r="r" b="b"/>
              <a:pathLst>
                <a:path w="70546" h="5229" extrusionOk="0">
                  <a:moveTo>
                    <a:pt x="35268" y="1"/>
                  </a:moveTo>
                  <a:cubicBezTo>
                    <a:pt x="15791" y="1"/>
                    <a:pt x="0" y="1168"/>
                    <a:pt x="0" y="2615"/>
                  </a:cubicBezTo>
                  <a:cubicBezTo>
                    <a:pt x="0" y="4062"/>
                    <a:pt x="15791" y="5229"/>
                    <a:pt x="35268" y="5229"/>
                  </a:cubicBezTo>
                  <a:cubicBezTo>
                    <a:pt x="54754" y="5229"/>
                    <a:pt x="70545" y="4062"/>
                    <a:pt x="70545" y="2615"/>
                  </a:cubicBezTo>
                  <a:cubicBezTo>
                    <a:pt x="70545" y="1168"/>
                    <a:pt x="54754" y="1"/>
                    <a:pt x="35268" y="1"/>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2" name="Google Shape;5342;p86"/>
            <p:cNvSpPr/>
            <p:nvPr/>
          </p:nvSpPr>
          <p:spPr>
            <a:xfrm>
              <a:off x="4619125" y="4010796"/>
              <a:ext cx="423242" cy="612208"/>
            </a:xfrm>
            <a:custGeom>
              <a:avLst/>
              <a:gdLst/>
              <a:ahLst/>
              <a:cxnLst/>
              <a:rect l="l" t="t" r="r" b="b"/>
              <a:pathLst>
                <a:path w="11116" h="16079" extrusionOk="0">
                  <a:moveTo>
                    <a:pt x="1" y="1"/>
                  </a:moveTo>
                  <a:lnTo>
                    <a:pt x="1" y="16078"/>
                  </a:lnTo>
                  <a:lnTo>
                    <a:pt x="11116" y="16078"/>
                  </a:lnTo>
                  <a:lnTo>
                    <a:pt x="111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3" name="Google Shape;5343;p86"/>
            <p:cNvSpPr/>
            <p:nvPr/>
          </p:nvSpPr>
          <p:spPr>
            <a:xfrm>
              <a:off x="5154547" y="3092214"/>
              <a:ext cx="423242" cy="1530767"/>
            </a:xfrm>
            <a:custGeom>
              <a:avLst/>
              <a:gdLst/>
              <a:ahLst/>
              <a:cxnLst/>
              <a:rect l="l" t="t" r="r" b="b"/>
              <a:pathLst>
                <a:path w="11116" h="40204" extrusionOk="0">
                  <a:moveTo>
                    <a:pt x="1" y="0"/>
                  </a:moveTo>
                  <a:lnTo>
                    <a:pt x="1" y="40203"/>
                  </a:lnTo>
                  <a:lnTo>
                    <a:pt x="11116" y="40203"/>
                  </a:lnTo>
                  <a:lnTo>
                    <a:pt x="1111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4" name="Google Shape;5344;p86"/>
            <p:cNvSpPr/>
            <p:nvPr/>
          </p:nvSpPr>
          <p:spPr>
            <a:xfrm>
              <a:off x="5689969" y="3689283"/>
              <a:ext cx="423242" cy="933713"/>
            </a:xfrm>
            <a:custGeom>
              <a:avLst/>
              <a:gdLst/>
              <a:ahLst/>
              <a:cxnLst/>
              <a:rect l="l" t="t" r="r" b="b"/>
              <a:pathLst>
                <a:path w="11116" h="24523" extrusionOk="0">
                  <a:moveTo>
                    <a:pt x="0" y="1"/>
                  </a:moveTo>
                  <a:lnTo>
                    <a:pt x="0" y="24522"/>
                  </a:lnTo>
                  <a:lnTo>
                    <a:pt x="11115" y="24522"/>
                  </a:lnTo>
                  <a:lnTo>
                    <a:pt x="1111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5" name="Google Shape;5345;p86"/>
            <p:cNvSpPr/>
            <p:nvPr/>
          </p:nvSpPr>
          <p:spPr>
            <a:xfrm>
              <a:off x="4638810" y="3724732"/>
              <a:ext cx="150967" cy="278214"/>
            </a:xfrm>
            <a:custGeom>
              <a:avLst/>
              <a:gdLst/>
              <a:ahLst/>
              <a:cxnLst/>
              <a:rect l="l" t="t" r="r" b="b"/>
              <a:pathLst>
                <a:path w="3965" h="7307" extrusionOk="0">
                  <a:moveTo>
                    <a:pt x="2517" y="0"/>
                  </a:moveTo>
                  <a:cubicBezTo>
                    <a:pt x="1776" y="104"/>
                    <a:pt x="1" y="4274"/>
                    <a:pt x="518" y="5239"/>
                  </a:cubicBezTo>
                  <a:cubicBezTo>
                    <a:pt x="1052" y="6187"/>
                    <a:pt x="3964" y="7307"/>
                    <a:pt x="3964" y="7307"/>
                  </a:cubicBezTo>
                  <a:lnTo>
                    <a:pt x="3809" y="5653"/>
                  </a:lnTo>
                  <a:cubicBezTo>
                    <a:pt x="3809" y="5653"/>
                    <a:pt x="1810" y="4808"/>
                    <a:pt x="1965" y="4274"/>
                  </a:cubicBezTo>
                  <a:cubicBezTo>
                    <a:pt x="2138" y="3757"/>
                    <a:pt x="3275" y="1775"/>
                    <a:pt x="3275" y="1775"/>
                  </a:cubicBezTo>
                  <a:lnTo>
                    <a:pt x="25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6" name="Google Shape;5346;p86"/>
            <p:cNvSpPr/>
            <p:nvPr/>
          </p:nvSpPr>
          <p:spPr>
            <a:xfrm>
              <a:off x="4868483" y="3724732"/>
              <a:ext cx="151577" cy="278214"/>
            </a:xfrm>
            <a:custGeom>
              <a:avLst/>
              <a:gdLst/>
              <a:ahLst/>
              <a:cxnLst/>
              <a:rect l="l" t="t" r="r" b="b"/>
              <a:pathLst>
                <a:path w="3981" h="7307" extrusionOk="0">
                  <a:moveTo>
                    <a:pt x="1448" y="0"/>
                  </a:moveTo>
                  <a:lnTo>
                    <a:pt x="690" y="1775"/>
                  </a:lnTo>
                  <a:cubicBezTo>
                    <a:pt x="690" y="1775"/>
                    <a:pt x="1827" y="3757"/>
                    <a:pt x="1999" y="4274"/>
                  </a:cubicBezTo>
                  <a:cubicBezTo>
                    <a:pt x="2154" y="4808"/>
                    <a:pt x="155" y="5653"/>
                    <a:pt x="155" y="5653"/>
                  </a:cubicBezTo>
                  <a:lnTo>
                    <a:pt x="0" y="7307"/>
                  </a:lnTo>
                  <a:cubicBezTo>
                    <a:pt x="0" y="7307"/>
                    <a:pt x="2913" y="6187"/>
                    <a:pt x="3447" y="5239"/>
                  </a:cubicBezTo>
                  <a:cubicBezTo>
                    <a:pt x="3981" y="4274"/>
                    <a:pt x="2189" y="104"/>
                    <a:pt x="14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7" name="Google Shape;5347;p86"/>
            <p:cNvSpPr/>
            <p:nvPr/>
          </p:nvSpPr>
          <p:spPr>
            <a:xfrm>
              <a:off x="4709669" y="3720125"/>
              <a:ext cx="239530" cy="291350"/>
            </a:xfrm>
            <a:custGeom>
              <a:avLst/>
              <a:gdLst/>
              <a:ahLst/>
              <a:cxnLst/>
              <a:rect l="l" t="t" r="r" b="b"/>
              <a:pathLst>
                <a:path w="6291" h="7652" extrusionOk="0">
                  <a:moveTo>
                    <a:pt x="1104" y="1"/>
                  </a:moveTo>
                  <a:cubicBezTo>
                    <a:pt x="501" y="1"/>
                    <a:pt x="1" y="500"/>
                    <a:pt x="18" y="1086"/>
                  </a:cubicBezTo>
                  <a:cubicBezTo>
                    <a:pt x="18" y="1086"/>
                    <a:pt x="845" y="4171"/>
                    <a:pt x="863" y="5222"/>
                  </a:cubicBezTo>
                  <a:cubicBezTo>
                    <a:pt x="863" y="5825"/>
                    <a:pt x="621" y="7652"/>
                    <a:pt x="621" y="7652"/>
                  </a:cubicBezTo>
                  <a:lnTo>
                    <a:pt x="5670" y="7652"/>
                  </a:lnTo>
                  <a:cubicBezTo>
                    <a:pt x="5670" y="7652"/>
                    <a:pt x="5481" y="5911"/>
                    <a:pt x="5481" y="5325"/>
                  </a:cubicBezTo>
                  <a:cubicBezTo>
                    <a:pt x="5498" y="4257"/>
                    <a:pt x="6274" y="1086"/>
                    <a:pt x="6274" y="1086"/>
                  </a:cubicBezTo>
                  <a:cubicBezTo>
                    <a:pt x="6291" y="500"/>
                    <a:pt x="5808" y="1"/>
                    <a:pt x="51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8" name="Google Shape;5348;p86"/>
            <p:cNvSpPr/>
            <p:nvPr/>
          </p:nvSpPr>
          <p:spPr>
            <a:xfrm>
              <a:off x="4809428" y="3674852"/>
              <a:ext cx="40055" cy="91266"/>
            </a:xfrm>
            <a:custGeom>
              <a:avLst/>
              <a:gdLst/>
              <a:ahLst/>
              <a:cxnLst/>
              <a:rect l="l" t="t" r="r" b="b"/>
              <a:pathLst>
                <a:path w="1052" h="2397" extrusionOk="0">
                  <a:moveTo>
                    <a:pt x="0" y="1"/>
                  </a:moveTo>
                  <a:lnTo>
                    <a:pt x="0" y="1982"/>
                  </a:lnTo>
                  <a:cubicBezTo>
                    <a:pt x="0" y="1982"/>
                    <a:pt x="35" y="2379"/>
                    <a:pt x="535" y="2396"/>
                  </a:cubicBezTo>
                  <a:cubicBezTo>
                    <a:pt x="544" y="2396"/>
                    <a:pt x="553" y="2396"/>
                    <a:pt x="561" y="2396"/>
                  </a:cubicBezTo>
                  <a:cubicBezTo>
                    <a:pt x="1002" y="2396"/>
                    <a:pt x="1051" y="1982"/>
                    <a:pt x="1051" y="1982"/>
                  </a:cubicBezTo>
                  <a:lnTo>
                    <a:pt x="1051" y="1"/>
                  </a:lnTo>
                  <a:close/>
                </a:path>
              </a:pathLst>
            </a:custGeom>
            <a:solidFill>
              <a:srgbClr val="F78E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9" name="Google Shape;5349;p86"/>
            <p:cNvSpPr/>
            <p:nvPr/>
          </p:nvSpPr>
          <p:spPr>
            <a:xfrm>
              <a:off x="4780566" y="3622384"/>
              <a:ext cx="97777" cy="116814"/>
            </a:xfrm>
            <a:custGeom>
              <a:avLst/>
              <a:gdLst/>
              <a:ahLst/>
              <a:cxnLst/>
              <a:rect l="l" t="t" r="r" b="b"/>
              <a:pathLst>
                <a:path w="2568" h="3068" extrusionOk="0">
                  <a:moveTo>
                    <a:pt x="1293" y="0"/>
                  </a:moveTo>
                  <a:cubicBezTo>
                    <a:pt x="569" y="0"/>
                    <a:pt x="0" y="586"/>
                    <a:pt x="0" y="1292"/>
                  </a:cubicBezTo>
                  <a:cubicBezTo>
                    <a:pt x="0" y="1999"/>
                    <a:pt x="569" y="3067"/>
                    <a:pt x="1293" y="3067"/>
                  </a:cubicBezTo>
                  <a:cubicBezTo>
                    <a:pt x="1999" y="3067"/>
                    <a:pt x="2568" y="1999"/>
                    <a:pt x="2568" y="1292"/>
                  </a:cubicBezTo>
                  <a:cubicBezTo>
                    <a:pt x="2568" y="586"/>
                    <a:pt x="1999" y="0"/>
                    <a:pt x="1293" y="0"/>
                  </a:cubicBezTo>
                  <a:close/>
                </a:path>
              </a:pathLst>
            </a:custGeom>
            <a:solidFill>
              <a:srgbClr val="F78E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0" name="Google Shape;5350;p86"/>
            <p:cNvSpPr/>
            <p:nvPr/>
          </p:nvSpPr>
          <p:spPr>
            <a:xfrm>
              <a:off x="4699198" y="3872999"/>
              <a:ext cx="260509" cy="154889"/>
            </a:xfrm>
            <a:custGeom>
              <a:avLst/>
              <a:gdLst/>
              <a:ahLst/>
              <a:cxnLst/>
              <a:rect l="l" t="t" r="r" b="b"/>
              <a:pathLst>
                <a:path w="6842" h="4068" extrusionOk="0">
                  <a:moveTo>
                    <a:pt x="0" y="1"/>
                  </a:moveTo>
                  <a:lnTo>
                    <a:pt x="0" y="4068"/>
                  </a:lnTo>
                  <a:lnTo>
                    <a:pt x="6842" y="4068"/>
                  </a:lnTo>
                  <a:lnTo>
                    <a:pt x="68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1" name="Google Shape;5351;p86"/>
            <p:cNvSpPr/>
            <p:nvPr/>
          </p:nvSpPr>
          <p:spPr>
            <a:xfrm>
              <a:off x="4805468" y="3923526"/>
              <a:ext cx="47936" cy="47936"/>
            </a:xfrm>
            <a:custGeom>
              <a:avLst/>
              <a:gdLst/>
              <a:ahLst/>
              <a:cxnLst/>
              <a:rect l="l" t="t" r="r" b="b"/>
              <a:pathLst>
                <a:path w="1259" h="1259" extrusionOk="0">
                  <a:moveTo>
                    <a:pt x="639" y="1"/>
                  </a:moveTo>
                  <a:cubicBezTo>
                    <a:pt x="294" y="1"/>
                    <a:pt x="1" y="294"/>
                    <a:pt x="1" y="638"/>
                  </a:cubicBezTo>
                  <a:cubicBezTo>
                    <a:pt x="1" y="983"/>
                    <a:pt x="294" y="1259"/>
                    <a:pt x="639" y="1259"/>
                  </a:cubicBezTo>
                  <a:cubicBezTo>
                    <a:pt x="983" y="1259"/>
                    <a:pt x="1259" y="983"/>
                    <a:pt x="1259" y="638"/>
                  </a:cubicBezTo>
                  <a:cubicBezTo>
                    <a:pt x="1259" y="294"/>
                    <a:pt x="983" y="1"/>
                    <a:pt x="6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2" name="Google Shape;5352;p86"/>
            <p:cNvSpPr/>
            <p:nvPr/>
          </p:nvSpPr>
          <p:spPr>
            <a:xfrm>
              <a:off x="4752352" y="4110517"/>
              <a:ext cx="99109" cy="52467"/>
            </a:xfrm>
            <a:custGeom>
              <a:avLst/>
              <a:gdLst/>
              <a:ahLst/>
              <a:cxnLst/>
              <a:rect l="l" t="t" r="r" b="b"/>
              <a:pathLst>
                <a:path w="2603" h="1378" extrusionOk="0">
                  <a:moveTo>
                    <a:pt x="1568" y="1"/>
                  </a:moveTo>
                  <a:cubicBezTo>
                    <a:pt x="1568" y="1"/>
                    <a:pt x="1448" y="122"/>
                    <a:pt x="1086" y="277"/>
                  </a:cubicBezTo>
                  <a:cubicBezTo>
                    <a:pt x="724" y="415"/>
                    <a:pt x="0" y="707"/>
                    <a:pt x="121" y="1018"/>
                  </a:cubicBezTo>
                  <a:cubicBezTo>
                    <a:pt x="208" y="1291"/>
                    <a:pt x="448" y="1377"/>
                    <a:pt x="696" y="1377"/>
                  </a:cubicBezTo>
                  <a:cubicBezTo>
                    <a:pt x="838" y="1377"/>
                    <a:pt x="983" y="1348"/>
                    <a:pt x="1103" y="1311"/>
                  </a:cubicBezTo>
                  <a:cubicBezTo>
                    <a:pt x="1844" y="1104"/>
                    <a:pt x="2602" y="587"/>
                    <a:pt x="2602" y="587"/>
                  </a:cubicBezTo>
                  <a:lnTo>
                    <a:pt x="15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3" name="Google Shape;5353;p86"/>
            <p:cNvSpPr/>
            <p:nvPr/>
          </p:nvSpPr>
          <p:spPr>
            <a:xfrm>
              <a:off x="4802308" y="3969370"/>
              <a:ext cx="230240" cy="162428"/>
            </a:xfrm>
            <a:custGeom>
              <a:avLst/>
              <a:gdLst/>
              <a:ahLst/>
              <a:cxnLst/>
              <a:rect l="l" t="t" r="r" b="b"/>
              <a:pathLst>
                <a:path w="6047" h="4266" extrusionOk="0">
                  <a:moveTo>
                    <a:pt x="4958" y="1"/>
                  </a:moveTo>
                  <a:cubicBezTo>
                    <a:pt x="4758" y="1"/>
                    <a:pt x="4603" y="69"/>
                    <a:pt x="4409" y="175"/>
                  </a:cubicBezTo>
                  <a:cubicBezTo>
                    <a:pt x="3031" y="1037"/>
                    <a:pt x="2376" y="1692"/>
                    <a:pt x="1135" y="2605"/>
                  </a:cubicBezTo>
                  <a:cubicBezTo>
                    <a:pt x="808" y="2846"/>
                    <a:pt x="566" y="2984"/>
                    <a:pt x="377" y="3174"/>
                  </a:cubicBezTo>
                  <a:cubicBezTo>
                    <a:pt x="1" y="3534"/>
                    <a:pt x="851" y="4266"/>
                    <a:pt x="1159" y="4266"/>
                  </a:cubicBezTo>
                  <a:cubicBezTo>
                    <a:pt x="1176" y="4266"/>
                    <a:pt x="1191" y="4264"/>
                    <a:pt x="1204" y="4259"/>
                  </a:cubicBezTo>
                  <a:cubicBezTo>
                    <a:pt x="1824" y="4035"/>
                    <a:pt x="4909" y="2588"/>
                    <a:pt x="5719" y="1537"/>
                  </a:cubicBezTo>
                  <a:cubicBezTo>
                    <a:pt x="5995" y="1175"/>
                    <a:pt x="6046" y="330"/>
                    <a:pt x="5547" y="141"/>
                  </a:cubicBezTo>
                  <a:cubicBezTo>
                    <a:pt x="5297" y="42"/>
                    <a:pt x="5114" y="1"/>
                    <a:pt x="49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4" name="Google Shape;5354;p86"/>
            <p:cNvSpPr/>
            <p:nvPr/>
          </p:nvSpPr>
          <p:spPr>
            <a:xfrm>
              <a:off x="4823859" y="4098066"/>
              <a:ext cx="84032" cy="75579"/>
            </a:xfrm>
            <a:custGeom>
              <a:avLst/>
              <a:gdLst/>
              <a:ahLst/>
              <a:cxnLst/>
              <a:rect l="l" t="t" r="r" b="b"/>
              <a:pathLst>
                <a:path w="2207" h="1985" extrusionOk="0">
                  <a:moveTo>
                    <a:pt x="380" y="1"/>
                  </a:moveTo>
                  <a:lnTo>
                    <a:pt x="0" y="966"/>
                  </a:lnTo>
                  <a:cubicBezTo>
                    <a:pt x="0" y="966"/>
                    <a:pt x="293" y="1362"/>
                    <a:pt x="655" y="1638"/>
                  </a:cubicBezTo>
                  <a:cubicBezTo>
                    <a:pt x="942" y="1865"/>
                    <a:pt x="1171" y="1984"/>
                    <a:pt x="1399" y="1984"/>
                  </a:cubicBezTo>
                  <a:cubicBezTo>
                    <a:pt x="1500" y="1984"/>
                    <a:pt x="1601" y="1961"/>
                    <a:pt x="1706" y="1913"/>
                  </a:cubicBezTo>
                  <a:cubicBezTo>
                    <a:pt x="2206" y="1689"/>
                    <a:pt x="1741" y="1190"/>
                    <a:pt x="1362" y="810"/>
                  </a:cubicBezTo>
                  <a:cubicBezTo>
                    <a:pt x="793" y="242"/>
                    <a:pt x="380" y="1"/>
                    <a:pt x="3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5" name="Google Shape;5355;p86"/>
            <p:cNvSpPr/>
            <p:nvPr/>
          </p:nvSpPr>
          <p:spPr>
            <a:xfrm>
              <a:off x="4772037" y="3609133"/>
              <a:ext cx="112892" cy="72304"/>
            </a:xfrm>
            <a:custGeom>
              <a:avLst/>
              <a:gdLst/>
              <a:ahLst/>
              <a:cxnLst/>
              <a:rect l="l" t="t" r="r" b="b"/>
              <a:pathLst>
                <a:path w="2965" h="1899" extrusionOk="0">
                  <a:moveTo>
                    <a:pt x="1445" y="0"/>
                  </a:moveTo>
                  <a:cubicBezTo>
                    <a:pt x="925" y="0"/>
                    <a:pt x="427" y="302"/>
                    <a:pt x="207" y="917"/>
                  </a:cubicBezTo>
                  <a:cubicBezTo>
                    <a:pt x="0" y="1503"/>
                    <a:pt x="241" y="1899"/>
                    <a:pt x="241" y="1899"/>
                  </a:cubicBezTo>
                  <a:cubicBezTo>
                    <a:pt x="241" y="1899"/>
                    <a:pt x="689" y="1296"/>
                    <a:pt x="827" y="865"/>
                  </a:cubicBezTo>
                  <a:cubicBezTo>
                    <a:pt x="866" y="750"/>
                    <a:pt x="900" y="702"/>
                    <a:pt x="943" y="702"/>
                  </a:cubicBezTo>
                  <a:cubicBezTo>
                    <a:pt x="1054" y="702"/>
                    <a:pt x="1224" y="1029"/>
                    <a:pt x="1672" y="1365"/>
                  </a:cubicBezTo>
                  <a:cubicBezTo>
                    <a:pt x="1982" y="1606"/>
                    <a:pt x="2792" y="1899"/>
                    <a:pt x="2792" y="1899"/>
                  </a:cubicBezTo>
                  <a:cubicBezTo>
                    <a:pt x="2792" y="1899"/>
                    <a:pt x="2964" y="1106"/>
                    <a:pt x="2688" y="693"/>
                  </a:cubicBezTo>
                  <a:cubicBezTo>
                    <a:pt x="2374" y="233"/>
                    <a:pt x="1901" y="0"/>
                    <a:pt x="1445" y="0"/>
                  </a:cubicBezTo>
                  <a:close/>
                </a:path>
              </a:pathLst>
            </a:custGeom>
            <a:solidFill>
              <a:srgbClr val="2A2F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6" name="Google Shape;5356;p86"/>
            <p:cNvSpPr/>
            <p:nvPr/>
          </p:nvSpPr>
          <p:spPr>
            <a:xfrm>
              <a:off x="4798272" y="4089537"/>
              <a:ext cx="63585" cy="56237"/>
            </a:xfrm>
            <a:custGeom>
              <a:avLst/>
              <a:gdLst/>
              <a:ahLst/>
              <a:cxnLst/>
              <a:rect l="l" t="t" r="r" b="b"/>
              <a:pathLst>
                <a:path w="1670" h="1477" extrusionOk="0">
                  <a:moveTo>
                    <a:pt x="724" y="1"/>
                  </a:moveTo>
                  <a:lnTo>
                    <a:pt x="0" y="552"/>
                  </a:lnTo>
                  <a:cubicBezTo>
                    <a:pt x="0" y="552"/>
                    <a:pt x="345" y="966"/>
                    <a:pt x="724" y="1362"/>
                  </a:cubicBezTo>
                  <a:cubicBezTo>
                    <a:pt x="809" y="1443"/>
                    <a:pt x="902" y="1477"/>
                    <a:pt x="994" y="1477"/>
                  </a:cubicBezTo>
                  <a:cubicBezTo>
                    <a:pt x="1336" y="1477"/>
                    <a:pt x="1670" y="1016"/>
                    <a:pt x="1534" y="759"/>
                  </a:cubicBezTo>
                  <a:cubicBezTo>
                    <a:pt x="1448" y="586"/>
                    <a:pt x="1258" y="431"/>
                    <a:pt x="1258" y="431"/>
                  </a:cubicBezTo>
                  <a:lnTo>
                    <a:pt x="724" y="1"/>
                  </a:lnTo>
                  <a:close/>
                </a:path>
              </a:pathLst>
            </a:custGeom>
            <a:solidFill>
              <a:srgbClr val="F684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7" name="Google Shape;5357;p86"/>
            <p:cNvSpPr/>
            <p:nvPr/>
          </p:nvSpPr>
          <p:spPr>
            <a:xfrm>
              <a:off x="4629634" y="3967808"/>
              <a:ext cx="216571" cy="162009"/>
            </a:xfrm>
            <a:custGeom>
              <a:avLst/>
              <a:gdLst/>
              <a:ahLst/>
              <a:cxnLst/>
              <a:rect l="l" t="t" r="r" b="b"/>
              <a:pathLst>
                <a:path w="5688" h="4255" extrusionOk="0">
                  <a:moveTo>
                    <a:pt x="915" y="1"/>
                  </a:moveTo>
                  <a:cubicBezTo>
                    <a:pt x="499" y="1"/>
                    <a:pt x="181" y="183"/>
                    <a:pt x="87" y="440"/>
                  </a:cubicBezTo>
                  <a:cubicBezTo>
                    <a:pt x="1" y="716"/>
                    <a:pt x="87" y="1267"/>
                    <a:pt x="328" y="1595"/>
                  </a:cubicBezTo>
                  <a:cubicBezTo>
                    <a:pt x="1259" y="2905"/>
                    <a:pt x="2137" y="3163"/>
                    <a:pt x="3585" y="3887"/>
                  </a:cubicBezTo>
                  <a:cubicBezTo>
                    <a:pt x="3981" y="4094"/>
                    <a:pt x="4240" y="4145"/>
                    <a:pt x="4498" y="4231"/>
                  </a:cubicBezTo>
                  <a:cubicBezTo>
                    <a:pt x="4544" y="4247"/>
                    <a:pt x="4591" y="4255"/>
                    <a:pt x="4638" y="4255"/>
                  </a:cubicBezTo>
                  <a:cubicBezTo>
                    <a:pt x="5153" y="4255"/>
                    <a:pt x="5687" y="3370"/>
                    <a:pt x="5498" y="3180"/>
                  </a:cubicBezTo>
                  <a:cubicBezTo>
                    <a:pt x="4981" y="2698"/>
                    <a:pt x="1758" y="165"/>
                    <a:pt x="1276" y="44"/>
                  </a:cubicBezTo>
                  <a:cubicBezTo>
                    <a:pt x="1150" y="14"/>
                    <a:pt x="1029" y="1"/>
                    <a:pt x="9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8" name="Google Shape;5358;p86"/>
            <p:cNvSpPr/>
            <p:nvPr/>
          </p:nvSpPr>
          <p:spPr>
            <a:xfrm>
              <a:off x="5791669" y="3632855"/>
              <a:ext cx="224414" cy="86011"/>
            </a:xfrm>
            <a:custGeom>
              <a:avLst/>
              <a:gdLst/>
              <a:ahLst/>
              <a:cxnLst/>
              <a:rect l="l" t="t" r="r" b="b"/>
              <a:pathLst>
                <a:path w="5894" h="2259" extrusionOk="0">
                  <a:moveTo>
                    <a:pt x="0" y="1"/>
                  </a:moveTo>
                  <a:lnTo>
                    <a:pt x="0" y="1138"/>
                  </a:lnTo>
                  <a:cubicBezTo>
                    <a:pt x="0" y="1758"/>
                    <a:pt x="500" y="2258"/>
                    <a:pt x="1121" y="2258"/>
                  </a:cubicBezTo>
                  <a:lnTo>
                    <a:pt x="4774" y="2258"/>
                  </a:lnTo>
                  <a:cubicBezTo>
                    <a:pt x="5377" y="2258"/>
                    <a:pt x="5894" y="1758"/>
                    <a:pt x="5894" y="1138"/>
                  </a:cubicBezTo>
                  <a:lnTo>
                    <a:pt x="5894" y="1121"/>
                  </a:lnTo>
                  <a:cubicBezTo>
                    <a:pt x="5894" y="501"/>
                    <a:pt x="5377" y="1"/>
                    <a:pt x="47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9" name="Google Shape;5359;p86"/>
            <p:cNvSpPr/>
            <p:nvPr/>
          </p:nvSpPr>
          <p:spPr>
            <a:xfrm>
              <a:off x="5773279" y="3397964"/>
              <a:ext cx="172632" cy="234275"/>
            </a:xfrm>
            <a:custGeom>
              <a:avLst/>
              <a:gdLst/>
              <a:ahLst/>
              <a:cxnLst/>
              <a:rect l="l" t="t" r="r" b="b"/>
              <a:pathLst>
                <a:path w="4534" h="6153" extrusionOk="0">
                  <a:moveTo>
                    <a:pt x="845" y="1"/>
                  </a:moveTo>
                  <a:cubicBezTo>
                    <a:pt x="380" y="1"/>
                    <a:pt x="1" y="414"/>
                    <a:pt x="35" y="879"/>
                  </a:cubicBezTo>
                  <a:lnTo>
                    <a:pt x="483" y="6153"/>
                  </a:lnTo>
                  <a:lnTo>
                    <a:pt x="4033" y="6153"/>
                  </a:lnTo>
                  <a:lnTo>
                    <a:pt x="4481" y="879"/>
                  </a:lnTo>
                  <a:cubicBezTo>
                    <a:pt x="4533" y="414"/>
                    <a:pt x="4154" y="1"/>
                    <a:pt x="3671" y="1"/>
                  </a:cubicBezTo>
                  <a:close/>
                </a:path>
              </a:pathLst>
            </a:custGeom>
            <a:solidFill>
              <a:srgbClr val="F24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0" name="Google Shape;5360;p86"/>
            <p:cNvSpPr/>
            <p:nvPr/>
          </p:nvSpPr>
          <p:spPr>
            <a:xfrm>
              <a:off x="5838922" y="3357946"/>
              <a:ext cx="44624" cy="52505"/>
            </a:xfrm>
            <a:custGeom>
              <a:avLst/>
              <a:gdLst/>
              <a:ahLst/>
              <a:cxnLst/>
              <a:rect l="l" t="t" r="r" b="b"/>
              <a:pathLst>
                <a:path w="1172" h="1379" extrusionOk="0">
                  <a:moveTo>
                    <a:pt x="310" y="0"/>
                  </a:moveTo>
                  <a:cubicBezTo>
                    <a:pt x="138" y="0"/>
                    <a:pt x="0" y="155"/>
                    <a:pt x="0" y="362"/>
                  </a:cubicBezTo>
                  <a:lnTo>
                    <a:pt x="0" y="1034"/>
                  </a:lnTo>
                  <a:cubicBezTo>
                    <a:pt x="0" y="1224"/>
                    <a:pt x="138" y="1379"/>
                    <a:pt x="310" y="1379"/>
                  </a:cubicBezTo>
                  <a:lnTo>
                    <a:pt x="862" y="1379"/>
                  </a:lnTo>
                  <a:cubicBezTo>
                    <a:pt x="1034" y="1379"/>
                    <a:pt x="1172" y="1224"/>
                    <a:pt x="1172" y="1034"/>
                  </a:cubicBezTo>
                  <a:lnTo>
                    <a:pt x="1172" y="362"/>
                  </a:lnTo>
                  <a:cubicBezTo>
                    <a:pt x="1172" y="155"/>
                    <a:pt x="1034" y="0"/>
                    <a:pt x="862" y="0"/>
                  </a:cubicBezTo>
                  <a:close/>
                </a:path>
              </a:pathLst>
            </a:custGeom>
            <a:solidFill>
              <a:srgbClr val="F78E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1" name="Google Shape;5361;p86"/>
            <p:cNvSpPr/>
            <p:nvPr/>
          </p:nvSpPr>
          <p:spPr>
            <a:xfrm>
              <a:off x="5806100" y="3268430"/>
              <a:ext cx="114187" cy="111788"/>
            </a:xfrm>
            <a:custGeom>
              <a:avLst/>
              <a:gdLst/>
              <a:ahLst/>
              <a:cxnLst/>
              <a:rect l="l" t="t" r="r" b="b"/>
              <a:pathLst>
                <a:path w="2999" h="2936" extrusionOk="0">
                  <a:moveTo>
                    <a:pt x="1576" y="0"/>
                  </a:moveTo>
                  <a:cubicBezTo>
                    <a:pt x="963" y="0"/>
                    <a:pt x="408" y="399"/>
                    <a:pt x="225" y="1007"/>
                  </a:cubicBezTo>
                  <a:cubicBezTo>
                    <a:pt x="1" y="1765"/>
                    <a:pt x="431" y="2541"/>
                    <a:pt x="1172" y="2765"/>
                  </a:cubicBezTo>
                  <a:cubicBezTo>
                    <a:pt x="1491" y="2859"/>
                    <a:pt x="1786" y="2935"/>
                    <a:pt x="2036" y="2935"/>
                  </a:cubicBezTo>
                  <a:cubicBezTo>
                    <a:pt x="2382" y="2935"/>
                    <a:pt x="2645" y="2791"/>
                    <a:pt x="2775" y="2351"/>
                  </a:cubicBezTo>
                  <a:cubicBezTo>
                    <a:pt x="2999" y="1610"/>
                    <a:pt x="2741" y="266"/>
                    <a:pt x="1982" y="59"/>
                  </a:cubicBezTo>
                  <a:cubicBezTo>
                    <a:pt x="1846" y="19"/>
                    <a:pt x="1709" y="0"/>
                    <a:pt x="1576" y="0"/>
                  </a:cubicBezTo>
                  <a:close/>
                </a:path>
              </a:pathLst>
            </a:custGeom>
            <a:solidFill>
              <a:srgbClr val="F78E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2" name="Google Shape;5362;p86"/>
            <p:cNvSpPr/>
            <p:nvPr/>
          </p:nvSpPr>
          <p:spPr>
            <a:xfrm>
              <a:off x="5794297" y="3254227"/>
              <a:ext cx="177848" cy="108133"/>
            </a:xfrm>
            <a:custGeom>
              <a:avLst/>
              <a:gdLst/>
              <a:ahLst/>
              <a:cxnLst/>
              <a:rect l="l" t="t" r="r" b="b"/>
              <a:pathLst>
                <a:path w="4671" h="2840" extrusionOk="0">
                  <a:moveTo>
                    <a:pt x="1711" y="0"/>
                  </a:moveTo>
                  <a:cubicBezTo>
                    <a:pt x="1377" y="0"/>
                    <a:pt x="543" y="516"/>
                    <a:pt x="276" y="984"/>
                  </a:cubicBezTo>
                  <a:cubicBezTo>
                    <a:pt x="0" y="1466"/>
                    <a:pt x="190" y="2724"/>
                    <a:pt x="724" y="2828"/>
                  </a:cubicBezTo>
                  <a:cubicBezTo>
                    <a:pt x="767" y="2836"/>
                    <a:pt x="808" y="2840"/>
                    <a:pt x="846" y="2840"/>
                  </a:cubicBezTo>
                  <a:cubicBezTo>
                    <a:pt x="1281" y="2840"/>
                    <a:pt x="1395" y="2341"/>
                    <a:pt x="1189" y="2294"/>
                  </a:cubicBezTo>
                  <a:cubicBezTo>
                    <a:pt x="965" y="2242"/>
                    <a:pt x="759" y="2001"/>
                    <a:pt x="948" y="1759"/>
                  </a:cubicBezTo>
                  <a:cubicBezTo>
                    <a:pt x="1050" y="1629"/>
                    <a:pt x="1172" y="1599"/>
                    <a:pt x="1274" y="1599"/>
                  </a:cubicBezTo>
                  <a:cubicBezTo>
                    <a:pt x="1361" y="1599"/>
                    <a:pt x="1433" y="1622"/>
                    <a:pt x="1465" y="1622"/>
                  </a:cubicBezTo>
                  <a:cubicBezTo>
                    <a:pt x="1534" y="1622"/>
                    <a:pt x="1534" y="1122"/>
                    <a:pt x="1534" y="1122"/>
                  </a:cubicBezTo>
                  <a:lnTo>
                    <a:pt x="4670" y="829"/>
                  </a:lnTo>
                  <a:cubicBezTo>
                    <a:pt x="4670" y="829"/>
                    <a:pt x="2051" y="36"/>
                    <a:pt x="1741" y="2"/>
                  </a:cubicBezTo>
                  <a:cubicBezTo>
                    <a:pt x="1731" y="1"/>
                    <a:pt x="1721" y="0"/>
                    <a:pt x="1711" y="0"/>
                  </a:cubicBezTo>
                  <a:close/>
                </a:path>
              </a:pathLst>
            </a:custGeom>
            <a:solidFill>
              <a:srgbClr val="2A2F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3" name="Google Shape;5363;p86"/>
            <p:cNvSpPr/>
            <p:nvPr/>
          </p:nvSpPr>
          <p:spPr>
            <a:xfrm>
              <a:off x="5915682" y="3416355"/>
              <a:ext cx="89248" cy="131892"/>
            </a:xfrm>
            <a:custGeom>
              <a:avLst/>
              <a:gdLst/>
              <a:ahLst/>
              <a:cxnLst/>
              <a:rect l="l" t="t" r="r" b="b"/>
              <a:pathLst>
                <a:path w="2344" h="3464" extrusionOk="0">
                  <a:moveTo>
                    <a:pt x="655" y="0"/>
                  </a:moveTo>
                  <a:lnTo>
                    <a:pt x="0" y="1741"/>
                  </a:lnTo>
                  <a:lnTo>
                    <a:pt x="1034" y="3464"/>
                  </a:lnTo>
                  <a:lnTo>
                    <a:pt x="2344" y="2912"/>
                  </a:lnTo>
                  <a:lnTo>
                    <a:pt x="6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4" name="Google Shape;5364;p86"/>
            <p:cNvSpPr/>
            <p:nvPr/>
          </p:nvSpPr>
          <p:spPr>
            <a:xfrm>
              <a:off x="5694538" y="3408473"/>
              <a:ext cx="151615" cy="208004"/>
            </a:xfrm>
            <a:custGeom>
              <a:avLst/>
              <a:gdLst/>
              <a:ahLst/>
              <a:cxnLst/>
              <a:rect l="l" t="t" r="r" b="b"/>
              <a:pathLst>
                <a:path w="3982" h="5463" extrusionOk="0">
                  <a:moveTo>
                    <a:pt x="2327" y="0"/>
                  </a:moveTo>
                  <a:lnTo>
                    <a:pt x="104" y="3206"/>
                  </a:lnTo>
                  <a:cubicBezTo>
                    <a:pt x="1" y="3430"/>
                    <a:pt x="70" y="3774"/>
                    <a:pt x="311" y="3860"/>
                  </a:cubicBezTo>
                  <a:lnTo>
                    <a:pt x="3534" y="5463"/>
                  </a:lnTo>
                  <a:lnTo>
                    <a:pt x="3982" y="4705"/>
                  </a:lnTo>
                  <a:lnTo>
                    <a:pt x="1776" y="2999"/>
                  </a:lnTo>
                  <a:lnTo>
                    <a:pt x="3516" y="1258"/>
                  </a:lnTo>
                  <a:lnTo>
                    <a:pt x="232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5" name="Google Shape;5365;p86"/>
            <p:cNvSpPr/>
            <p:nvPr/>
          </p:nvSpPr>
          <p:spPr>
            <a:xfrm>
              <a:off x="5773964" y="3526585"/>
              <a:ext cx="74170" cy="72190"/>
            </a:xfrm>
            <a:custGeom>
              <a:avLst/>
              <a:gdLst/>
              <a:ahLst/>
              <a:cxnLst/>
              <a:rect l="l" t="t" r="r" b="b"/>
              <a:pathLst>
                <a:path w="1948" h="1896" extrusionOk="0">
                  <a:moveTo>
                    <a:pt x="52" y="0"/>
                  </a:moveTo>
                  <a:lnTo>
                    <a:pt x="0" y="52"/>
                  </a:lnTo>
                  <a:lnTo>
                    <a:pt x="1896" y="1896"/>
                  </a:lnTo>
                  <a:lnTo>
                    <a:pt x="1947" y="1844"/>
                  </a:lnTo>
                  <a:lnTo>
                    <a:pt x="52" y="0"/>
                  </a:lnTo>
                  <a:close/>
                </a:path>
              </a:pathLst>
            </a:custGeom>
            <a:solidFill>
              <a:srgbClr val="F9A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6" name="Google Shape;5366;p86"/>
            <p:cNvSpPr/>
            <p:nvPr/>
          </p:nvSpPr>
          <p:spPr>
            <a:xfrm>
              <a:off x="5752946" y="3577759"/>
              <a:ext cx="83384" cy="45309"/>
            </a:xfrm>
            <a:custGeom>
              <a:avLst/>
              <a:gdLst/>
              <a:ahLst/>
              <a:cxnLst/>
              <a:rect l="l" t="t" r="r" b="b"/>
              <a:pathLst>
                <a:path w="2190" h="1190" extrusionOk="0">
                  <a:moveTo>
                    <a:pt x="35" y="0"/>
                  </a:moveTo>
                  <a:lnTo>
                    <a:pt x="1" y="52"/>
                  </a:lnTo>
                  <a:lnTo>
                    <a:pt x="2155" y="1189"/>
                  </a:lnTo>
                  <a:lnTo>
                    <a:pt x="2189" y="1138"/>
                  </a:lnTo>
                  <a:lnTo>
                    <a:pt x="35" y="0"/>
                  </a:lnTo>
                  <a:close/>
                </a:path>
              </a:pathLst>
            </a:custGeom>
            <a:solidFill>
              <a:srgbClr val="F9A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7" name="Google Shape;5367;p86"/>
            <p:cNvSpPr/>
            <p:nvPr/>
          </p:nvSpPr>
          <p:spPr>
            <a:xfrm>
              <a:off x="5824491" y="3615797"/>
              <a:ext cx="211278" cy="17743"/>
            </a:xfrm>
            <a:custGeom>
              <a:avLst/>
              <a:gdLst/>
              <a:ahLst/>
              <a:cxnLst/>
              <a:rect l="l" t="t" r="r" b="b"/>
              <a:pathLst>
                <a:path w="5549" h="466" extrusionOk="0">
                  <a:moveTo>
                    <a:pt x="0" y="1"/>
                  </a:moveTo>
                  <a:lnTo>
                    <a:pt x="0" y="466"/>
                  </a:lnTo>
                  <a:lnTo>
                    <a:pt x="5549" y="466"/>
                  </a:lnTo>
                  <a:lnTo>
                    <a:pt x="55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8" name="Google Shape;5368;p86"/>
            <p:cNvSpPr/>
            <p:nvPr/>
          </p:nvSpPr>
          <p:spPr>
            <a:xfrm>
              <a:off x="5773279" y="3397964"/>
              <a:ext cx="172632" cy="234275"/>
            </a:xfrm>
            <a:custGeom>
              <a:avLst/>
              <a:gdLst/>
              <a:ahLst/>
              <a:cxnLst/>
              <a:rect l="l" t="t" r="r" b="b"/>
              <a:pathLst>
                <a:path w="4534" h="6153" extrusionOk="0">
                  <a:moveTo>
                    <a:pt x="845" y="1"/>
                  </a:moveTo>
                  <a:cubicBezTo>
                    <a:pt x="380" y="1"/>
                    <a:pt x="1" y="414"/>
                    <a:pt x="35" y="879"/>
                  </a:cubicBezTo>
                  <a:lnTo>
                    <a:pt x="483" y="6153"/>
                  </a:lnTo>
                  <a:lnTo>
                    <a:pt x="4033" y="6153"/>
                  </a:lnTo>
                  <a:lnTo>
                    <a:pt x="4481" y="879"/>
                  </a:lnTo>
                  <a:cubicBezTo>
                    <a:pt x="4533" y="414"/>
                    <a:pt x="4154" y="1"/>
                    <a:pt x="36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9" name="Google Shape;5369;p86"/>
            <p:cNvSpPr/>
            <p:nvPr/>
          </p:nvSpPr>
          <p:spPr>
            <a:xfrm>
              <a:off x="5815276" y="3363848"/>
              <a:ext cx="89286" cy="88601"/>
            </a:xfrm>
            <a:custGeom>
              <a:avLst/>
              <a:gdLst/>
              <a:ahLst/>
              <a:cxnLst/>
              <a:rect l="l" t="t" r="r" b="b"/>
              <a:pathLst>
                <a:path w="2345" h="2327" extrusionOk="0">
                  <a:moveTo>
                    <a:pt x="1173" y="0"/>
                  </a:moveTo>
                  <a:cubicBezTo>
                    <a:pt x="518" y="0"/>
                    <a:pt x="1" y="517"/>
                    <a:pt x="1" y="1155"/>
                  </a:cubicBezTo>
                  <a:cubicBezTo>
                    <a:pt x="1" y="1810"/>
                    <a:pt x="518" y="2327"/>
                    <a:pt x="1173" y="2327"/>
                  </a:cubicBezTo>
                  <a:cubicBezTo>
                    <a:pt x="1810" y="2327"/>
                    <a:pt x="2344" y="1810"/>
                    <a:pt x="2344" y="1155"/>
                  </a:cubicBezTo>
                  <a:cubicBezTo>
                    <a:pt x="2344" y="517"/>
                    <a:pt x="1810" y="0"/>
                    <a:pt x="1173" y="0"/>
                  </a:cubicBezTo>
                  <a:close/>
                </a:path>
              </a:pathLst>
            </a:custGeom>
            <a:solidFill>
              <a:srgbClr val="F78E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0" name="Google Shape;5370;p86"/>
            <p:cNvSpPr/>
            <p:nvPr/>
          </p:nvSpPr>
          <p:spPr>
            <a:xfrm>
              <a:off x="5826433" y="3592189"/>
              <a:ext cx="57798" cy="23645"/>
            </a:xfrm>
            <a:custGeom>
              <a:avLst/>
              <a:gdLst/>
              <a:ahLst/>
              <a:cxnLst/>
              <a:rect l="l" t="t" r="r" b="b"/>
              <a:pathLst>
                <a:path w="1518" h="621" extrusionOk="0">
                  <a:moveTo>
                    <a:pt x="449" y="0"/>
                  </a:moveTo>
                  <a:cubicBezTo>
                    <a:pt x="259" y="0"/>
                    <a:pt x="87" y="155"/>
                    <a:pt x="52" y="345"/>
                  </a:cubicBezTo>
                  <a:lnTo>
                    <a:pt x="1" y="621"/>
                  </a:lnTo>
                  <a:lnTo>
                    <a:pt x="1414" y="621"/>
                  </a:lnTo>
                  <a:lnTo>
                    <a:pt x="1517" y="0"/>
                  </a:lnTo>
                  <a:close/>
                </a:path>
              </a:pathLst>
            </a:custGeom>
            <a:solidFill>
              <a:srgbClr val="F78E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1" name="Google Shape;5371;p86"/>
            <p:cNvSpPr/>
            <p:nvPr/>
          </p:nvSpPr>
          <p:spPr>
            <a:xfrm>
              <a:off x="5865803" y="3511468"/>
              <a:ext cx="192964" cy="105011"/>
            </a:xfrm>
            <a:custGeom>
              <a:avLst/>
              <a:gdLst/>
              <a:ahLst/>
              <a:cxnLst/>
              <a:rect l="l" t="t" r="r" b="b"/>
              <a:pathLst>
                <a:path w="5068" h="2758" extrusionOk="0">
                  <a:moveTo>
                    <a:pt x="621" y="1"/>
                  </a:moveTo>
                  <a:lnTo>
                    <a:pt x="1" y="2758"/>
                  </a:lnTo>
                  <a:lnTo>
                    <a:pt x="4464" y="2758"/>
                  </a:lnTo>
                  <a:lnTo>
                    <a:pt x="50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2" name="Google Shape;5372;p86"/>
            <p:cNvSpPr/>
            <p:nvPr/>
          </p:nvSpPr>
          <p:spPr>
            <a:xfrm>
              <a:off x="5954405" y="3555446"/>
              <a:ext cx="22312" cy="22350"/>
            </a:xfrm>
            <a:custGeom>
              <a:avLst/>
              <a:gdLst/>
              <a:ahLst/>
              <a:cxnLst/>
              <a:rect l="l" t="t" r="r" b="b"/>
              <a:pathLst>
                <a:path w="586" h="587" extrusionOk="0">
                  <a:moveTo>
                    <a:pt x="293" y="0"/>
                  </a:moveTo>
                  <a:cubicBezTo>
                    <a:pt x="138" y="0"/>
                    <a:pt x="0" y="138"/>
                    <a:pt x="0" y="293"/>
                  </a:cubicBezTo>
                  <a:cubicBezTo>
                    <a:pt x="0" y="448"/>
                    <a:pt x="138" y="586"/>
                    <a:pt x="293" y="586"/>
                  </a:cubicBezTo>
                  <a:cubicBezTo>
                    <a:pt x="465" y="586"/>
                    <a:pt x="586" y="448"/>
                    <a:pt x="586" y="293"/>
                  </a:cubicBezTo>
                  <a:cubicBezTo>
                    <a:pt x="586" y="138"/>
                    <a:pt x="465" y="0"/>
                    <a:pt x="2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3" name="Google Shape;5373;p86"/>
            <p:cNvSpPr/>
            <p:nvPr/>
          </p:nvSpPr>
          <p:spPr>
            <a:xfrm>
              <a:off x="5940660" y="3656538"/>
              <a:ext cx="95111" cy="258491"/>
            </a:xfrm>
            <a:custGeom>
              <a:avLst/>
              <a:gdLst/>
              <a:ahLst/>
              <a:cxnLst/>
              <a:rect l="l" t="t" r="r" b="b"/>
              <a:pathLst>
                <a:path w="2498" h="6789" extrusionOk="0">
                  <a:moveTo>
                    <a:pt x="814" y="0"/>
                  </a:moveTo>
                  <a:cubicBezTo>
                    <a:pt x="532" y="0"/>
                    <a:pt x="0" y="133"/>
                    <a:pt x="103" y="1154"/>
                  </a:cubicBezTo>
                  <a:cubicBezTo>
                    <a:pt x="240" y="2532"/>
                    <a:pt x="1636" y="6789"/>
                    <a:pt x="1636" y="6789"/>
                  </a:cubicBezTo>
                  <a:lnTo>
                    <a:pt x="2498" y="6789"/>
                  </a:lnTo>
                  <a:lnTo>
                    <a:pt x="1912" y="258"/>
                  </a:lnTo>
                  <a:lnTo>
                    <a:pt x="981" y="16"/>
                  </a:lnTo>
                  <a:cubicBezTo>
                    <a:pt x="981" y="16"/>
                    <a:pt x="913" y="0"/>
                    <a:pt x="814" y="0"/>
                  </a:cubicBezTo>
                  <a:close/>
                </a:path>
              </a:pathLst>
            </a:custGeom>
            <a:solidFill>
              <a:srgbClr val="F78E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4" name="Google Shape;5374;p86"/>
            <p:cNvSpPr/>
            <p:nvPr/>
          </p:nvSpPr>
          <p:spPr>
            <a:xfrm>
              <a:off x="5836980" y="3656538"/>
              <a:ext cx="94464" cy="258491"/>
            </a:xfrm>
            <a:custGeom>
              <a:avLst/>
              <a:gdLst/>
              <a:ahLst/>
              <a:cxnLst/>
              <a:rect l="l" t="t" r="r" b="b"/>
              <a:pathLst>
                <a:path w="2481" h="6789" extrusionOk="0">
                  <a:moveTo>
                    <a:pt x="800" y="0"/>
                  </a:moveTo>
                  <a:cubicBezTo>
                    <a:pt x="523" y="0"/>
                    <a:pt x="1" y="133"/>
                    <a:pt x="103" y="1154"/>
                  </a:cubicBezTo>
                  <a:cubicBezTo>
                    <a:pt x="241" y="2532"/>
                    <a:pt x="1619" y="6789"/>
                    <a:pt x="1619" y="6789"/>
                  </a:cubicBezTo>
                  <a:lnTo>
                    <a:pt x="2481" y="6789"/>
                  </a:lnTo>
                  <a:lnTo>
                    <a:pt x="1895" y="258"/>
                  </a:lnTo>
                  <a:lnTo>
                    <a:pt x="964" y="16"/>
                  </a:lnTo>
                  <a:cubicBezTo>
                    <a:pt x="964" y="16"/>
                    <a:pt x="897" y="0"/>
                    <a:pt x="800" y="0"/>
                  </a:cubicBezTo>
                  <a:close/>
                </a:path>
              </a:pathLst>
            </a:custGeom>
            <a:solidFill>
              <a:srgbClr val="F78E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5" name="Google Shape;5375;p86"/>
            <p:cNvSpPr/>
            <p:nvPr/>
          </p:nvSpPr>
          <p:spPr>
            <a:xfrm>
              <a:off x="5899272" y="3914997"/>
              <a:ext cx="71543" cy="24330"/>
            </a:xfrm>
            <a:custGeom>
              <a:avLst/>
              <a:gdLst/>
              <a:ahLst/>
              <a:cxnLst/>
              <a:rect l="l" t="t" r="r" b="b"/>
              <a:pathLst>
                <a:path w="1879" h="639" extrusionOk="0">
                  <a:moveTo>
                    <a:pt x="1" y="1"/>
                  </a:moveTo>
                  <a:lnTo>
                    <a:pt x="1" y="638"/>
                  </a:lnTo>
                  <a:lnTo>
                    <a:pt x="1724" y="638"/>
                  </a:lnTo>
                  <a:cubicBezTo>
                    <a:pt x="1827" y="638"/>
                    <a:pt x="1879" y="380"/>
                    <a:pt x="1776" y="328"/>
                  </a:cubicBezTo>
                  <a:lnTo>
                    <a:pt x="845" y="1"/>
                  </a:lnTo>
                  <a:close/>
                </a:path>
              </a:pathLst>
            </a:custGeom>
            <a:solidFill>
              <a:srgbClr val="F24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6" name="Google Shape;5376;p86"/>
            <p:cNvSpPr/>
            <p:nvPr/>
          </p:nvSpPr>
          <p:spPr>
            <a:xfrm>
              <a:off x="6001620" y="3914997"/>
              <a:ext cx="71581" cy="24330"/>
            </a:xfrm>
            <a:custGeom>
              <a:avLst/>
              <a:gdLst/>
              <a:ahLst/>
              <a:cxnLst/>
              <a:rect l="l" t="t" r="r" b="b"/>
              <a:pathLst>
                <a:path w="1880" h="639" extrusionOk="0">
                  <a:moveTo>
                    <a:pt x="1" y="1"/>
                  </a:moveTo>
                  <a:lnTo>
                    <a:pt x="1" y="638"/>
                  </a:lnTo>
                  <a:lnTo>
                    <a:pt x="1724" y="638"/>
                  </a:lnTo>
                  <a:cubicBezTo>
                    <a:pt x="1827" y="638"/>
                    <a:pt x="1879" y="380"/>
                    <a:pt x="1776" y="328"/>
                  </a:cubicBezTo>
                  <a:lnTo>
                    <a:pt x="845" y="1"/>
                  </a:lnTo>
                  <a:close/>
                </a:path>
              </a:pathLst>
            </a:custGeom>
            <a:solidFill>
              <a:srgbClr val="F24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7" name="Google Shape;5377;p86"/>
            <p:cNvSpPr/>
            <p:nvPr/>
          </p:nvSpPr>
          <p:spPr>
            <a:xfrm>
              <a:off x="5819236" y="3639442"/>
              <a:ext cx="213258" cy="121421"/>
            </a:xfrm>
            <a:custGeom>
              <a:avLst/>
              <a:gdLst/>
              <a:ahLst/>
              <a:cxnLst/>
              <a:rect l="l" t="t" r="r" b="b"/>
              <a:pathLst>
                <a:path w="5601" h="3189" extrusionOk="0">
                  <a:moveTo>
                    <a:pt x="0" y="0"/>
                  </a:moveTo>
                  <a:lnTo>
                    <a:pt x="431" y="1603"/>
                  </a:lnTo>
                  <a:lnTo>
                    <a:pt x="741" y="3188"/>
                  </a:lnTo>
                  <a:lnTo>
                    <a:pt x="5601" y="3188"/>
                  </a:lnTo>
                  <a:cubicBezTo>
                    <a:pt x="5601" y="3188"/>
                    <a:pt x="5256" y="1068"/>
                    <a:pt x="5101" y="620"/>
                  </a:cubicBezTo>
                  <a:cubicBezTo>
                    <a:pt x="4946" y="172"/>
                    <a:pt x="4429" y="35"/>
                    <a:pt x="4429" y="35"/>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8" name="Google Shape;5378;p86"/>
            <p:cNvSpPr/>
            <p:nvPr/>
          </p:nvSpPr>
          <p:spPr>
            <a:xfrm>
              <a:off x="5320557" y="4339544"/>
              <a:ext cx="211964" cy="381892"/>
            </a:xfrm>
            <a:custGeom>
              <a:avLst/>
              <a:gdLst/>
              <a:ahLst/>
              <a:cxnLst/>
              <a:rect l="l" t="t" r="r" b="b"/>
              <a:pathLst>
                <a:path w="5567" h="10030" extrusionOk="0">
                  <a:moveTo>
                    <a:pt x="0" y="0"/>
                  </a:moveTo>
                  <a:lnTo>
                    <a:pt x="156" y="10029"/>
                  </a:lnTo>
                  <a:lnTo>
                    <a:pt x="1207" y="10029"/>
                  </a:lnTo>
                  <a:cubicBezTo>
                    <a:pt x="1207" y="10029"/>
                    <a:pt x="2017" y="4980"/>
                    <a:pt x="2310" y="2189"/>
                  </a:cubicBezTo>
                  <a:lnTo>
                    <a:pt x="3051" y="2189"/>
                  </a:lnTo>
                  <a:lnTo>
                    <a:pt x="3257" y="10029"/>
                  </a:lnTo>
                  <a:lnTo>
                    <a:pt x="4326" y="10029"/>
                  </a:lnTo>
                  <a:cubicBezTo>
                    <a:pt x="4326" y="10029"/>
                    <a:pt x="5567" y="2154"/>
                    <a:pt x="5532" y="638"/>
                  </a:cubicBezTo>
                  <a:cubicBezTo>
                    <a:pt x="5567" y="534"/>
                    <a:pt x="5532" y="0"/>
                    <a:pt x="55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9" name="Google Shape;5379;p86"/>
            <p:cNvSpPr/>
            <p:nvPr/>
          </p:nvSpPr>
          <p:spPr>
            <a:xfrm>
              <a:off x="5292343" y="4065930"/>
              <a:ext cx="267743" cy="273645"/>
            </a:xfrm>
            <a:custGeom>
              <a:avLst/>
              <a:gdLst/>
              <a:ahLst/>
              <a:cxnLst/>
              <a:rect l="l" t="t" r="r" b="b"/>
              <a:pathLst>
                <a:path w="7032" h="7187" extrusionOk="0">
                  <a:moveTo>
                    <a:pt x="1310" y="0"/>
                  </a:moveTo>
                  <a:cubicBezTo>
                    <a:pt x="569" y="0"/>
                    <a:pt x="0" y="431"/>
                    <a:pt x="52" y="948"/>
                  </a:cubicBezTo>
                  <a:lnTo>
                    <a:pt x="741" y="7186"/>
                  </a:lnTo>
                  <a:lnTo>
                    <a:pt x="6273" y="7186"/>
                  </a:lnTo>
                  <a:lnTo>
                    <a:pt x="6962" y="948"/>
                  </a:lnTo>
                  <a:cubicBezTo>
                    <a:pt x="7031" y="431"/>
                    <a:pt x="6445" y="0"/>
                    <a:pt x="57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0" name="Google Shape;5380;p86"/>
            <p:cNvSpPr/>
            <p:nvPr/>
          </p:nvSpPr>
          <p:spPr>
            <a:xfrm>
              <a:off x="5389513" y="4021952"/>
              <a:ext cx="66250" cy="69639"/>
            </a:xfrm>
            <a:custGeom>
              <a:avLst/>
              <a:gdLst/>
              <a:ahLst/>
              <a:cxnLst/>
              <a:rect l="l" t="t" r="r" b="b"/>
              <a:pathLst>
                <a:path w="1740" h="1829" extrusionOk="0">
                  <a:moveTo>
                    <a:pt x="1234" y="0"/>
                  </a:moveTo>
                  <a:cubicBezTo>
                    <a:pt x="1205" y="0"/>
                    <a:pt x="1178" y="1"/>
                    <a:pt x="1153" y="1"/>
                  </a:cubicBezTo>
                  <a:lnTo>
                    <a:pt x="550" y="1"/>
                  </a:lnTo>
                  <a:cubicBezTo>
                    <a:pt x="361" y="1"/>
                    <a:pt x="51" y="173"/>
                    <a:pt x="51" y="380"/>
                  </a:cubicBezTo>
                  <a:lnTo>
                    <a:pt x="51" y="1103"/>
                  </a:lnTo>
                  <a:cubicBezTo>
                    <a:pt x="0" y="1171"/>
                    <a:pt x="212" y="1828"/>
                    <a:pt x="735" y="1828"/>
                  </a:cubicBezTo>
                  <a:cubicBezTo>
                    <a:pt x="748" y="1828"/>
                    <a:pt x="761" y="1828"/>
                    <a:pt x="774" y="1827"/>
                  </a:cubicBezTo>
                  <a:cubicBezTo>
                    <a:pt x="1739" y="1758"/>
                    <a:pt x="1636" y="1172"/>
                    <a:pt x="1636" y="1103"/>
                  </a:cubicBezTo>
                  <a:lnTo>
                    <a:pt x="1636" y="190"/>
                  </a:lnTo>
                  <a:cubicBezTo>
                    <a:pt x="1636" y="13"/>
                    <a:pt x="1408" y="0"/>
                    <a:pt x="1234" y="0"/>
                  </a:cubicBezTo>
                  <a:close/>
                </a:path>
              </a:pathLst>
            </a:custGeom>
            <a:solidFill>
              <a:srgbClr val="F78E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1" name="Google Shape;5381;p86"/>
            <p:cNvSpPr/>
            <p:nvPr/>
          </p:nvSpPr>
          <p:spPr>
            <a:xfrm>
              <a:off x="5362555" y="3925049"/>
              <a:ext cx="123401" cy="120850"/>
            </a:xfrm>
            <a:custGeom>
              <a:avLst/>
              <a:gdLst/>
              <a:ahLst/>
              <a:cxnLst/>
              <a:rect l="l" t="t" r="r" b="b"/>
              <a:pathLst>
                <a:path w="3241" h="3174" extrusionOk="0">
                  <a:moveTo>
                    <a:pt x="1538" y="0"/>
                  </a:moveTo>
                  <a:cubicBezTo>
                    <a:pt x="1394" y="0"/>
                    <a:pt x="1248" y="21"/>
                    <a:pt x="1103" y="64"/>
                  </a:cubicBezTo>
                  <a:cubicBezTo>
                    <a:pt x="293" y="305"/>
                    <a:pt x="0" y="1736"/>
                    <a:pt x="242" y="2546"/>
                  </a:cubicBezTo>
                  <a:cubicBezTo>
                    <a:pt x="382" y="3018"/>
                    <a:pt x="670" y="3174"/>
                    <a:pt x="1045" y="3174"/>
                  </a:cubicBezTo>
                  <a:cubicBezTo>
                    <a:pt x="1314" y="3174"/>
                    <a:pt x="1627" y="3094"/>
                    <a:pt x="1965" y="2994"/>
                  </a:cubicBezTo>
                  <a:cubicBezTo>
                    <a:pt x="2775" y="2752"/>
                    <a:pt x="3240" y="1908"/>
                    <a:pt x="2999" y="1098"/>
                  </a:cubicBezTo>
                  <a:cubicBezTo>
                    <a:pt x="2801" y="433"/>
                    <a:pt x="2196" y="0"/>
                    <a:pt x="1538" y="0"/>
                  </a:cubicBezTo>
                  <a:close/>
                </a:path>
              </a:pathLst>
            </a:custGeom>
            <a:solidFill>
              <a:srgbClr val="F78E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2" name="Google Shape;5382;p86"/>
            <p:cNvSpPr/>
            <p:nvPr/>
          </p:nvSpPr>
          <p:spPr>
            <a:xfrm>
              <a:off x="5330381" y="3909705"/>
              <a:ext cx="168672" cy="116814"/>
            </a:xfrm>
            <a:custGeom>
              <a:avLst/>
              <a:gdLst/>
              <a:ahLst/>
              <a:cxnLst/>
              <a:rect l="l" t="t" r="r" b="b"/>
              <a:pathLst>
                <a:path w="4430" h="3068" extrusionOk="0">
                  <a:moveTo>
                    <a:pt x="2581" y="0"/>
                  </a:moveTo>
                  <a:cubicBezTo>
                    <a:pt x="2570" y="0"/>
                    <a:pt x="2561" y="1"/>
                    <a:pt x="2551" y="2"/>
                  </a:cubicBezTo>
                  <a:cubicBezTo>
                    <a:pt x="2224" y="36"/>
                    <a:pt x="1" y="1225"/>
                    <a:pt x="1" y="1225"/>
                  </a:cubicBezTo>
                  <a:lnTo>
                    <a:pt x="2775" y="1225"/>
                  </a:lnTo>
                  <a:cubicBezTo>
                    <a:pt x="2775" y="1225"/>
                    <a:pt x="2775" y="1760"/>
                    <a:pt x="2844" y="1760"/>
                  </a:cubicBezTo>
                  <a:cubicBezTo>
                    <a:pt x="2886" y="1760"/>
                    <a:pt x="2972" y="1731"/>
                    <a:pt x="3073" y="1731"/>
                  </a:cubicBezTo>
                  <a:cubicBezTo>
                    <a:pt x="3181" y="1731"/>
                    <a:pt x="3306" y="1764"/>
                    <a:pt x="3413" y="1897"/>
                  </a:cubicBezTo>
                  <a:cubicBezTo>
                    <a:pt x="3620" y="2173"/>
                    <a:pt x="3396" y="2432"/>
                    <a:pt x="3154" y="2483"/>
                  </a:cubicBezTo>
                  <a:cubicBezTo>
                    <a:pt x="2934" y="2531"/>
                    <a:pt x="3045" y="3067"/>
                    <a:pt x="3512" y="3067"/>
                  </a:cubicBezTo>
                  <a:cubicBezTo>
                    <a:pt x="3557" y="3067"/>
                    <a:pt x="3604" y="3062"/>
                    <a:pt x="3654" y="3052"/>
                  </a:cubicBezTo>
                  <a:cubicBezTo>
                    <a:pt x="4223" y="2949"/>
                    <a:pt x="4430" y="1587"/>
                    <a:pt x="4137" y="1070"/>
                  </a:cubicBezTo>
                  <a:cubicBezTo>
                    <a:pt x="3835" y="568"/>
                    <a:pt x="2932" y="0"/>
                    <a:pt x="2581" y="0"/>
                  </a:cubicBezTo>
                  <a:close/>
                </a:path>
              </a:pathLst>
            </a:custGeom>
            <a:solidFill>
              <a:srgbClr val="1F2B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3" name="Google Shape;5383;p86"/>
            <p:cNvSpPr/>
            <p:nvPr/>
          </p:nvSpPr>
          <p:spPr>
            <a:xfrm>
              <a:off x="5183408" y="3953720"/>
              <a:ext cx="189690" cy="196200"/>
            </a:xfrm>
            <a:custGeom>
              <a:avLst/>
              <a:gdLst/>
              <a:ahLst/>
              <a:cxnLst/>
              <a:rect l="l" t="t" r="r" b="b"/>
              <a:pathLst>
                <a:path w="4982" h="5153" extrusionOk="0">
                  <a:moveTo>
                    <a:pt x="2293" y="0"/>
                  </a:moveTo>
                  <a:cubicBezTo>
                    <a:pt x="2293" y="0"/>
                    <a:pt x="345" y="2189"/>
                    <a:pt x="121" y="2895"/>
                  </a:cubicBezTo>
                  <a:cubicBezTo>
                    <a:pt x="1" y="3223"/>
                    <a:pt x="242" y="3705"/>
                    <a:pt x="552" y="3826"/>
                  </a:cubicBezTo>
                  <a:lnTo>
                    <a:pt x="4326" y="5153"/>
                  </a:lnTo>
                  <a:lnTo>
                    <a:pt x="4705" y="4377"/>
                  </a:lnTo>
                  <a:cubicBezTo>
                    <a:pt x="4705" y="4377"/>
                    <a:pt x="4981" y="3051"/>
                    <a:pt x="4671" y="3016"/>
                  </a:cubicBezTo>
                  <a:cubicBezTo>
                    <a:pt x="3947" y="2930"/>
                    <a:pt x="1759" y="2620"/>
                    <a:pt x="1759" y="2620"/>
                  </a:cubicBezTo>
                  <a:lnTo>
                    <a:pt x="3017" y="552"/>
                  </a:lnTo>
                  <a:lnTo>
                    <a:pt x="22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4" name="Google Shape;5384;p86"/>
            <p:cNvSpPr/>
            <p:nvPr/>
          </p:nvSpPr>
          <p:spPr>
            <a:xfrm>
              <a:off x="5444570" y="4720760"/>
              <a:ext cx="76797" cy="26272"/>
            </a:xfrm>
            <a:custGeom>
              <a:avLst/>
              <a:gdLst/>
              <a:ahLst/>
              <a:cxnLst/>
              <a:rect l="l" t="t" r="r" b="b"/>
              <a:pathLst>
                <a:path w="2017" h="690" extrusionOk="0">
                  <a:moveTo>
                    <a:pt x="0" y="0"/>
                  </a:moveTo>
                  <a:lnTo>
                    <a:pt x="0" y="689"/>
                  </a:lnTo>
                  <a:lnTo>
                    <a:pt x="1844" y="689"/>
                  </a:lnTo>
                  <a:cubicBezTo>
                    <a:pt x="1965" y="689"/>
                    <a:pt x="2017" y="431"/>
                    <a:pt x="1913" y="362"/>
                  </a:cubicBezTo>
                  <a:lnTo>
                    <a:pt x="10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5" name="Google Shape;5385;p86"/>
            <p:cNvSpPr/>
            <p:nvPr/>
          </p:nvSpPr>
          <p:spPr>
            <a:xfrm>
              <a:off x="5289716" y="4720760"/>
              <a:ext cx="76797" cy="26272"/>
            </a:xfrm>
            <a:custGeom>
              <a:avLst/>
              <a:gdLst/>
              <a:ahLst/>
              <a:cxnLst/>
              <a:rect l="l" t="t" r="r" b="b"/>
              <a:pathLst>
                <a:path w="2017" h="690" extrusionOk="0">
                  <a:moveTo>
                    <a:pt x="948" y="0"/>
                  </a:moveTo>
                  <a:lnTo>
                    <a:pt x="104" y="362"/>
                  </a:lnTo>
                  <a:cubicBezTo>
                    <a:pt x="1" y="431"/>
                    <a:pt x="35" y="689"/>
                    <a:pt x="173" y="689"/>
                  </a:cubicBezTo>
                  <a:lnTo>
                    <a:pt x="2017" y="689"/>
                  </a:lnTo>
                  <a:lnTo>
                    <a:pt x="201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6" name="Google Shape;5386;p86"/>
            <p:cNvSpPr/>
            <p:nvPr/>
          </p:nvSpPr>
          <p:spPr>
            <a:xfrm>
              <a:off x="5270678" y="3912370"/>
              <a:ext cx="63699" cy="62367"/>
            </a:xfrm>
            <a:custGeom>
              <a:avLst/>
              <a:gdLst/>
              <a:ahLst/>
              <a:cxnLst/>
              <a:rect l="l" t="t" r="r" b="b"/>
              <a:pathLst>
                <a:path w="1673" h="1638" extrusionOk="0">
                  <a:moveTo>
                    <a:pt x="1448" y="1"/>
                  </a:moveTo>
                  <a:lnTo>
                    <a:pt x="1" y="1086"/>
                  </a:lnTo>
                  <a:lnTo>
                    <a:pt x="725" y="1638"/>
                  </a:lnTo>
                  <a:lnTo>
                    <a:pt x="1672" y="259"/>
                  </a:lnTo>
                  <a:lnTo>
                    <a:pt x="1448" y="1"/>
                  </a:lnTo>
                  <a:close/>
                </a:path>
              </a:pathLst>
            </a:custGeom>
            <a:solidFill>
              <a:srgbClr val="F78E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7" name="Google Shape;5387;p86"/>
            <p:cNvSpPr/>
            <p:nvPr/>
          </p:nvSpPr>
          <p:spPr>
            <a:xfrm>
              <a:off x="5453099" y="4065930"/>
              <a:ext cx="175868" cy="280194"/>
            </a:xfrm>
            <a:custGeom>
              <a:avLst/>
              <a:gdLst/>
              <a:ahLst/>
              <a:cxnLst/>
              <a:rect l="l" t="t" r="r" b="b"/>
              <a:pathLst>
                <a:path w="4619" h="7359" extrusionOk="0">
                  <a:moveTo>
                    <a:pt x="1500" y="0"/>
                  </a:moveTo>
                  <a:lnTo>
                    <a:pt x="1396" y="1517"/>
                  </a:lnTo>
                  <a:lnTo>
                    <a:pt x="2861" y="3843"/>
                  </a:lnTo>
                  <a:lnTo>
                    <a:pt x="0" y="5980"/>
                  </a:lnTo>
                  <a:lnTo>
                    <a:pt x="190" y="7358"/>
                  </a:lnTo>
                  <a:cubicBezTo>
                    <a:pt x="190" y="7358"/>
                    <a:pt x="4498" y="4980"/>
                    <a:pt x="4584" y="4257"/>
                  </a:cubicBezTo>
                  <a:cubicBezTo>
                    <a:pt x="4619" y="3929"/>
                    <a:pt x="3740" y="2154"/>
                    <a:pt x="3137" y="1155"/>
                  </a:cubicBezTo>
                  <a:cubicBezTo>
                    <a:pt x="2534" y="155"/>
                    <a:pt x="2413" y="104"/>
                    <a:pt x="15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8" name="Google Shape;5388;p86"/>
            <p:cNvSpPr/>
            <p:nvPr/>
          </p:nvSpPr>
          <p:spPr>
            <a:xfrm>
              <a:off x="5468863" y="4219452"/>
              <a:ext cx="80072" cy="64994"/>
            </a:xfrm>
            <a:custGeom>
              <a:avLst/>
              <a:gdLst/>
              <a:ahLst/>
              <a:cxnLst/>
              <a:rect l="l" t="t" r="r" b="b"/>
              <a:pathLst>
                <a:path w="2103" h="1707" extrusionOk="0">
                  <a:moveTo>
                    <a:pt x="2051" y="1"/>
                  </a:moveTo>
                  <a:lnTo>
                    <a:pt x="0" y="1638"/>
                  </a:lnTo>
                  <a:lnTo>
                    <a:pt x="52" y="1707"/>
                  </a:lnTo>
                  <a:lnTo>
                    <a:pt x="2102" y="69"/>
                  </a:lnTo>
                  <a:lnTo>
                    <a:pt x="20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9" name="Google Shape;5389;p86"/>
            <p:cNvSpPr/>
            <p:nvPr/>
          </p:nvSpPr>
          <p:spPr>
            <a:xfrm>
              <a:off x="5466883" y="4290312"/>
              <a:ext cx="92560" cy="45309"/>
            </a:xfrm>
            <a:custGeom>
              <a:avLst/>
              <a:gdLst/>
              <a:ahLst/>
              <a:cxnLst/>
              <a:rect l="l" t="t" r="r" b="b"/>
              <a:pathLst>
                <a:path w="2431" h="1190" extrusionOk="0">
                  <a:moveTo>
                    <a:pt x="2396" y="1"/>
                  </a:moveTo>
                  <a:lnTo>
                    <a:pt x="0" y="1121"/>
                  </a:lnTo>
                  <a:lnTo>
                    <a:pt x="35" y="1190"/>
                  </a:lnTo>
                  <a:lnTo>
                    <a:pt x="2430" y="70"/>
                  </a:lnTo>
                  <a:lnTo>
                    <a:pt x="23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0" name="Google Shape;5390;p86"/>
            <p:cNvSpPr/>
            <p:nvPr/>
          </p:nvSpPr>
          <p:spPr>
            <a:xfrm>
              <a:off x="5362555" y="4197140"/>
              <a:ext cx="110265" cy="165398"/>
            </a:xfrm>
            <a:custGeom>
              <a:avLst/>
              <a:gdLst/>
              <a:ahLst/>
              <a:cxnLst/>
              <a:rect l="l" t="t" r="r" b="b"/>
              <a:pathLst>
                <a:path w="2896" h="4344" extrusionOk="0">
                  <a:moveTo>
                    <a:pt x="0" y="1"/>
                  </a:moveTo>
                  <a:lnTo>
                    <a:pt x="0" y="4343"/>
                  </a:lnTo>
                  <a:lnTo>
                    <a:pt x="2895" y="4343"/>
                  </a:lnTo>
                  <a:lnTo>
                    <a:pt x="28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1" name="Google Shape;5391;p86"/>
            <p:cNvSpPr/>
            <p:nvPr/>
          </p:nvSpPr>
          <p:spPr>
            <a:xfrm>
              <a:off x="5438669" y="4273901"/>
              <a:ext cx="35448" cy="57151"/>
            </a:xfrm>
            <a:custGeom>
              <a:avLst/>
              <a:gdLst/>
              <a:ahLst/>
              <a:cxnLst/>
              <a:rect l="l" t="t" r="r" b="b"/>
              <a:pathLst>
                <a:path w="931" h="1501" extrusionOk="0">
                  <a:moveTo>
                    <a:pt x="86" y="1"/>
                  </a:moveTo>
                  <a:lnTo>
                    <a:pt x="0" y="1086"/>
                  </a:lnTo>
                  <a:lnTo>
                    <a:pt x="931" y="1500"/>
                  </a:lnTo>
                  <a:lnTo>
                    <a:pt x="896" y="156"/>
                  </a:lnTo>
                  <a:lnTo>
                    <a:pt x="86" y="1"/>
                  </a:lnTo>
                  <a:close/>
                </a:path>
              </a:pathLst>
            </a:custGeom>
            <a:solidFill>
              <a:srgbClr val="F78E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2" name="Google Shape;5392;p86"/>
            <p:cNvSpPr/>
            <p:nvPr/>
          </p:nvSpPr>
          <p:spPr>
            <a:xfrm>
              <a:off x="5648619" y="3267783"/>
              <a:ext cx="177201" cy="184397"/>
            </a:xfrm>
            <a:custGeom>
              <a:avLst/>
              <a:gdLst/>
              <a:ahLst/>
              <a:cxnLst/>
              <a:rect l="l" t="t" r="r" b="b"/>
              <a:pathLst>
                <a:path w="4654" h="4843" extrusionOk="0">
                  <a:moveTo>
                    <a:pt x="2796" y="1"/>
                  </a:moveTo>
                  <a:cubicBezTo>
                    <a:pt x="2337" y="1"/>
                    <a:pt x="1832" y="158"/>
                    <a:pt x="1328" y="593"/>
                  </a:cubicBezTo>
                  <a:cubicBezTo>
                    <a:pt x="1" y="1765"/>
                    <a:pt x="776" y="2661"/>
                    <a:pt x="742" y="2989"/>
                  </a:cubicBezTo>
                  <a:cubicBezTo>
                    <a:pt x="707" y="3316"/>
                    <a:pt x="87" y="3713"/>
                    <a:pt x="52" y="4333"/>
                  </a:cubicBezTo>
                  <a:cubicBezTo>
                    <a:pt x="36" y="4631"/>
                    <a:pt x="340" y="4842"/>
                    <a:pt x="686" y="4842"/>
                  </a:cubicBezTo>
                  <a:cubicBezTo>
                    <a:pt x="1080" y="4842"/>
                    <a:pt x="1529" y="4568"/>
                    <a:pt x="1621" y="3833"/>
                  </a:cubicBezTo>
                  <a:cubicBezTo>
                    <a:pt x="1707" y="3247"/>
                    <a:pt x="2637" y="3368"/>
                    <a:pt x="3447" y="2661"/>
                  </a:cubicBezTo>
                  <a:cubicBezTo>
                    <a:pt x="4188" y="2041"/>
                    <a:pt x="4654" y="921"/>
                    <a:pt x="4654" y="921"/>
                  </a:cubicBezTo>
                  <a:cubicBezTo>
                    <a:pt x="4458" y="633"/>
                    <a:pt x="3718" y="1"/>
                    <a:pt x="2796" y="1"/>
                  </a:cubicBezTo>
                  <a:close/>
                </a:path>
              </a:pathLst>
            </a:custGeom>
            <a:solidFill>
              <a:srgbClr val="2A2F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93" name="Google Shape;5393;p86"/>
          <p:cNvGrpSpPr/>
          <p:nvPr/>
        </p:nvGrpSpPr>
        <p:grpSpPr>
          <a:xfrm>
            <a:off x="603880" y="3033302"/>
            <a:ext cx="1635433" cy="1669393"/>
            <a:chOff x="5720275" y="1150732"/>
            <a:chExt cx="1635433" cy="1669393"/>
          </a:xfrm>
        </p:grpSpPr>
        <p:sp>
          <p:nvSpPr>
            <p:cNvPr id="5394" name="Google Shape;5394;p86"/>
            <p:cNvSpPr/>
            <p:nvPr/>
          </p:nvSpPr>
          <p:spPr>
            <a:xfrm rot="10800000" flipH="1">
              <a:off x="5720275" y="2789274"/>
              <a:ext cx="1635433" cy="30851"/>
            </a:xfrm>
            <a:custGeom>
              <a:avLst/>
              <a:gdLst/>
              <a:ahLst/>
              <a:cxnLst/>
              <a:rect l="l" t="t" r="r" b="b"/>
              <a:pathLst>
                <a:path w="70546" h="5229" extrusionOk="0">
                  <a:moveTo>
                    <a:pt x="35268" y="1"/>
                  </a:moveTo>
                  <a:cubicBezTo>
                    <a:pt x="15791" y="1"/>
                    <a:pt x="0" y="1168"/>
                    <a:pt x="0" y="2615"/>
                  </a:cubicBezTo>
                  <a:cubicBezTo>
                    <a:pt x="0" y="4062"/>
                    <a:pt x="15791" y="5229"/>
                    <a:pt x="35268" y="5229"/>
                  </a:cubicBezTo>
                  <a:cubicBezTo>
                    <a:pt x="54754" y="5229"/>
                    <a:pt x="70545" y="4062"/>
                    <a:pt x="70545" y="2615"/>
                  </a:cubicBezTo>
                  <a:cubicBezTo>
                    <a:pt x="70545" y="1168"/>
                    <a:pt x="54754" y="1"/>
                    <a:pt x="35268" y="1"/>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5" name="Google Shape;5395;p86"/>
            <p:cNvSpPr/>
            <p:nvPr/>
          </p:nvSpPr>
          <p:spPr>
            <a:xfrm>
              <a:off x="5805447" y="2101328"/>
              <a:ext cx="360883" cy="440845"/>
            </a:xfrm>
            <a:custGeom>
              <a:avLst/>
              <a:gdLst/>
              <a:ahLst/>
              <a:cxnLst/>
              <a:rect l="l" t="t" r="r" b="b"/>
              <a:pathLst>
                <a:path w="10651" h="13011" extrusionOk="0">
                  <a:moveTo>
                    <a:pt x="5326" y="0"/>
                  </a:moveTo>
                  <a:cubicBezTo>
                    <a:pt x="2379" y="0"/>
                    <a:pt x="1" y="2913"/>
                    <a:pt x="1" y="6497"/>
                  </a:cubicBezTo>
                  <a:cubicBezTo>
                    <a:pt x="1" y="10099"/>
                    <a:pt x="2379" y="13011"/>
                    <a:pt x="5326" y="13011"/>
                  </a:cubicBezTo>
                  <a:cubicBezTo>
                    <a:pt x="8272" y="13011"/>
                    <a:pt x="10651" y="10099"/>
                    <a:pt x="10651" y="6497"/>
                  </a:cubicBezTo>
                  <a:cubicBezTo>
                    <a:pt x="10651" y="2913"/>
                    <a:pt x="8272" y="0"/>
                    <a:pt x="5326" y="0"/>
                  </a:cubicBezTo>
                  <a:close/>
                </a:path>
              </a:pathLst>
            </a:custGeom>
            <a:solidFill>
              <a:srgbClr val="84AE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6" name="Google Shape;5396;p86"/>
            <p:cNvSpPr/>
            <p:nvPr/>
          </p:nvSpPr>
          <p:spPr>
            <a:xfrm>
              <a:off x="5925737" y="2740695"/>
              <a:ext cx="119741" cy="64851"/>
            </a:xfrm>
            <a:custGeom>
              <a:avLst/>
              <a:gdLst/>
              <a:ahLst/>
              <a:cxnLst/>
              <a:rect l="l" t="t" r="r" b="b"/>
              <a:pathLst>
                <a:path w="3534" h="1914" extrusionOk="0">
                  <a:moveTo>
                    <a:pt x="1758" y="1"/>
                  </a:moveTo>
                  <a:cubicBezTo>
                    <a:pt x="793" y="1"/>
                    <a:pt x="1" y="794"/>
                    <a:pt x="1" y="1776"/>
                  </a:cubicBezTo>
                  <a:cubicBezTo>
                    <a:pt x="1" y="1827"/>
                    <a:pt x="1" y="1862"/>
                    <a:pt x="1" y="1914"/>
                  </a:cubicBezTo>
                  <a:lnTo>
                    <a:pt x="3533" y="1914"/>
                  </a:lnTo>
                  <a:cubicBezTo>
                    <a:pt x="3533" y="1862"/>
                    <a:pt x="3533" y="1827"/>
                    <a:pt x="3533" y="1776"/>
                  </a:cubicBezTo>
                  <a:cubicBezTo>
                    <a:pt x="3533" y="794"/>
                    <a:pt x="2741" y="1"/>
                    <a:pt x="1758" y="1"/>
                  </a:cubicBezTo>
                  <a:close/>
                </a:path>
              </a:pathLst>
            </a:custGeom>
            <a:solidFill>
              <a:srgbClr val="84AE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7" name="Google Shape;5397;p86"/>
            <p:cNvSpPr/>
            <p:nvPr/>
          </p:nvSpPr>
          <p:spPr>
            <a:xfrm>
              <a:off x="5983543" y="2414896"/>
              <a:ext cx="10537" cy="390631"/>
            </a:xfrm>
            <a:custGeom>
              <a:avLst/>
              <a:gdLst/>
              <a:ahLst/>
              <a:cxnLst/>
              <a:rect l="l" t="t" r="r" b="b"/>
              <a:pathLst>
                <a:path w="311" h="11529" extrusionOk="0">
                  <a:moveTo>
                    <a:pt x="1" y="0"/>
                  </a:moveTo>
                  <a:lnTo>
                    <a:pt x="1" y="11529"/>
                  </a:lnTo>
                  <a:lnTo>
                    <a:pt x="311" y="11529"/>
                  </a:lnTo>
                  <a:lnTo>
                    <a:pt x="311" y="0"/>
                  </a:lnTo>
                  <a:close/>
                </a:path>
              </a:pathLst>
            </a:custGeom>
            <a:solidFill>
              <a:srgbClr val="84AE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8" name="Google Shape;5398;p86"/>
            <p:cNvSpPr/>
            <p:nvPr/>
          </p:nvSpPr>
          <p:spPr>
            <a:xfrm>
              <a:off x="5846345" y="2445256"/>
              <a:ext cx="279124" cy="123807"/>
            </a:xfrm>
            <a:custGeom>
              <a:avLst/>
              <a:gdLst/>
              <a:ahLst/>
              <a:cxnLst/>
              <a:rect l="l" t="t" r="r" b="b"/>
              <a:pathLst>
                <a:path w="8238" h="3654" extrusionOk="0">
                  <a:moveTo>
                    <a:pt x="965" y="0"/>
                  </a:moveTo>
                  <a:cubicBezTo>
                    <a:pt x="431" y="0"/>
                    <a:pt x="0" y="431"/>
                    <a:pt x="0" y="965"/>
                  </a:cubicBezTo>
                  <a:lnTo>
                    <a:pt x="0" y="2706"/>
                  </a:lnTo>
                  <a:cubicBezTo>
                    <a:pt x="0" y="3223"/>
                    <a:pt x="431" y="3654"/>
                    <a:pt x="965" y="3654"/>
                  </a:cubicBezTo>
                  <a:lnTo>
                    <a:pt x="7272" y="3654"/>
                  </a:lnTo>
                  <a:cubicBezTo>
                    <a:pt x="7806" y="3654"/>
                    <a:pt x="8237" y="3223"/>
                    <a:pt x="8237" y="2706"/>
                  </a:cubicBezTo>
                  <a:lnTo>
                    <a:pt x="8237" y="965"/>
                  </a:lnTo>
                  <a:cubicBezTo>
                    <a:pt x="8237" y="431"/>
                    <a:pt x="7806" y="0"/>
                    <a:pt x="7272" y="0"/>
                  </a:cubicBezTo>
                  <a:close/>
                </a:path>
              </a:pathLst>
            </a:custGeom>
            <a:solidFill>
              <a:srgbClr val="84AE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9" name="Google Shape;5399;p86"/>
            <p:cNvSpPr/>
            <p:nvPr/>
          </p:nvSpPr>
          <p:spPr>
            <a:xfrm>
              <a:off x="5908218" y="2454575"/>
              <a:ext cx="255779" cy="88806"/>
            </a:xfrm>
            <a:custGeom>
              <a:avLst/>
              <a:gdLst/>
              <a:ahLst/>
              <a:cxnLst/>
              <a:rect l="l" t="t" r="r" b="b"/>
              <a:pathLst>
                <a:path w="7549" h="2621" extrusionOk="0">
                  <a:moveTo>
                    <a:pt x="1" y="1"/>
                  </a:moveTo>
                  <a:lnTo>
                    <a:pt x="1" y="1466"/>
                  </a:lnTo>
                  <a:cubicBezTo>
                    <a:pt x="1" y="2258"/>
                    <a:pt x="501" y="2620"/>
                    <a:pt x="1293" y="2620"/>
                  </a:cubicBezTo>
                  <a:lnTo>
                    <a:pt x="5980" y="2620"/>
                  </a:lnTo>
                  <a:cubicBezTo>
                    <a:pt x="6773" y="2620"/>
                    <a:pt x="7549" y="2258"/>
                    <a:pt x="7549" y="1466"/>
                  </a:cubicBezTo>
                  <a:lnTo>
                    <a:pt x="7549" y="1448"/>
                  </a:lnTo>
                  <a:cubicBezTo>
                    <a:pt x="7549" y="639"/>
                    <a:pt x="6911" y="1"/>
                    <a:pt x="61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0" name="Google Shape;5400;p86"/>
            <p:cNvSpPr/>
            <p:nvPr/>
          </p:nvSpPr>
          <p:spPr>
            <a:xfrm>
              <a:off x="5887210" y="2186582"/>
              <a:ext cx="196790" cy="267435"/>
            </a:xfrm>
            <a:custGeom>
              <a:avLst/>
              <a:gdLst/>
              <a:ahLst/>
              <a:cxnLst/>
              <a:rect l="l" t="t" r="r" b="b"/>
              <a:pathLst>
                <a:path w="5808" h="7893" extrusionOk="0">
                  <a:moveTo>
                    <a:pt x="1086" y="0"/>
                  </a:moveTo>
                  <a:cubicBezTo>
                    <a:pt x="483" y="0"/>
                    <a:pt x="0" y="535"/>
                    <a:pt x="52" y="1138"/>
                  </a:cubicBezTo>
                  <a:lnTo>
                    <a:pt x="621" y="7893"/>
                  </a:lnTo>
                  <a:lnTo>
                    <a:pt x="5187" y="7893"/>
                  </a:lnTo>
                  <a:lnTo>
                    <a:pt x="5756" y="1138"/>
                  </a:lnTo>
                  <a:cubicBezTo>
                    <a:pt x="5808" y="535"/>
                    <a:pt x="5325" y="0"/>
                    <a:pt x="47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1" name="Google Shape;5401;p86"/>
            <p:cNvSpPr/>
            <p:nvPr/>
          </p:nvSpPr>
          <p:spPr>
            <a:xfrm>
              <a:off x="6084553" y="2482631"/>
              <a:ext cx="102224" cy="294303"/>
            </a:xfrm>
            <a:custGeom>
              <a:avLst/>
              <a:gdLst/>
              <a:ahLst/>
              <a:cxnLst/>
              <a:rect l="l" t="t" r="r" b="b"/>
              <a:pathLst>
                <a:path w="3017" h="8686" extrusionOk="0">
                  <a:moveTo>
                    <a:pt x="1069" y="0"/>
                  </a:moveTo>
                  <a:cubicBezTo>
                    <a:pt x="1069" y="0"/>
                    <a:pt x="1" y="190"/>
                    <a:pt x="173" y="1947"/>
                  </a:cubicBezTo>
                  <a:cubicBezTo>
                    <a:pt x="363" y="3722"/>
                    <a:pt x="1914" y="8685"/>
                    <a:pt x="1914" y="8685"/>
                  </a:cubicBezTo>
                  <a:lnTo>
                    <a:pt x="3017" y="8685"/>
                  </a:lnTo>
                  <a:lnTo>
                    <a:pt x="2293" y="414"/>
                  </a:lnTo>
                  <a:lnTo>
                    <a:pt x="10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2" name="Google Shape;5402;p86"/>
            <p:cNvSpPr/>
            <p:nvPr/>
          </p:nvSpPr>
          <p:spPr>
            <a:xfrm>
              <a:off x="5964500" y="2482258"/>
              <a:ext cx="103748" cy="294676"/>
            </a:xfrm>
            <a:custGeom>
              <a:avLst/>
              <a:gdLst/>
              <a:ahLst/>
              <a:cxnLst/>
              <a:rect l="l" t="t" r="r" b="b"/>
              <a:pathLst>
                <a:path w="3062" h="8697" extrusionOk="0">
                  <a:moveTo>
                    <a:pt x="980" y="0"/>
                  </a:moveTo>
                  <a:cubicBezTo>
                    <a:pt x="682" y="0"/>
                    <a:pt x="0" y="149"/>
                    <a:pt x="149" y="1545"/>
                  </a:cubicBezTo>
                  <a:cubicBezTo>
                    <a:pt x="322" y="3320"/>
                    <a:pt x="1959" y="8696"/>
                    <a:pt x="1959" y="8696"/>
                  </a:cubicBezTo>
                  <a:lnTo>
                    <a:pt x="3061" y="8696"/>
                  </a:lnTo>
                  <a:lnTo>
                    <a:pt x="2303" y="321"/>
                  </a:lnTo>
                  <a:lnTo>
                    <a:pt x="1114" y="11"/>
                  </a:lnTo>
                  <a:cubicBezTo>
                    <a:pt x="1114" y="11"/>
                    <a:pt x="1061" y="0"/>
                    <a:pt x="9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3" name="Google Shape;5403;p86"/>
            <p:cNvSpPr/>
            <p:nvPr/>
          </p:nvSpPr>
          <p:spPr>
            <a:xfrm>
              <a:off x="6058868" y="2207590"/>
              <a:ext cx="75355" cy="105137"/>
            </a:xfrm>
            <a:custGeom>
              <a:avLst/>
              <a:gdLst/>
              <a:ahLst/>
              <a:cxnLst/>
              <a:rect l="l" t="t" r="r" b="b"/>
              <a:pathLst>
                <a:path w="2224" h="3103" extrusionOk="0">
                  <a:moveTo>
                    <a:pt x="587" y="1"/>
                  </a:moveTo>
                  <a:lnTo>
                    <a:pt x="1" y="2930"/>
                  </a:lnTo>
                  <a:lnTo>
                    <a:pt x="2224" y="3102"/>
                  </a:lnTo>
                  <a:lnTo>
                    <a:pt x="2224" y="3102"/>
                  </a:lnTo>
                  <a:lnTo>
                    <a:pt x="58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4" name="Google Shape;5404;p86"/>
            <p:cNvSpPr/>
            <p:nvPr/>
          </p:nvSpPr>
          <p:spPr>
            <a:xfrm>
              <a:off x="5796705" y="2198238"/>
              <a:ext cx="182796" cy="202075"/>
            </a:xfrm>
            <a:custGeom>
              <a:avLst/>
              <a:gdLst/>
              <a:ahLst/>
              <a:cxnLst/>
              <a:rect l="l" t="t" r="r" b="b"/>
              <a:pathLst>
                <a:path w="5395" h="5964" extrusionOk="0">
                  <a:moveTo>
                    <a:pt x="2999" y="1"/>
                  </a:moveTo>
                  <a:lnTo>
                    <a:pt x="138" y="4119"/>
                  </a:lnTo>
                  <a:cubicBezTo>
                    <a:pt x="0" y="4412"/>
                    <a:pt x="104" y="4860"/>
                    <a:pt x="397" y="4964"/>
                  </a:cubicBezTo>
                  <a:lnTo>
                    <a:pt x="4825" y="5963"/>
                  </a:lnTo>
                  <a:lnTo>
                    <a:pt x="5394" y="4981"/>
                  </a:lnTo>
                  <a:lnTo>
                    <a:pt x="2292" y="3861"/>
                  </a:lnTo>
                  <a:lnTo>
                    <a:pt x="4515" y="1638"/>
                  </a:lnTo>
                  <a:lnTo>
                    <a:pt x="299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5" name="Google Shape;5405;p86"/>
            <p:cNvSpPr/>
            <p:nvPr/>
          </p:nvSpPr>
          <p:spPr>
            <a:xfrm>
              <a:off x="6149374" y="2776918"/>
              <a:ext cx="81216" cy="28631"/>
            </a:xfrm>
            <a:custGeom>
              <a:avLst/>
              <a:gdLst/>
              <a:ahLst/>
              <a:cxnLst/>
              <a:rect l="l" t="t" r="r" b="b"/>
              <a:pathLst>
                <a:path w="2397" h="845" extrusionOk="0">
                  <a:moveTo>
                    <a:pt x="1" y="0"/>
                  </a:moveTo>
                  <a:lnTo>
                    <a:pt x="1" y="845"/>
                  </a:lnTo>
                  <a:lnTo>
                    <a:pt x="2189" y="845"/>
                  </a:lnTo>
                  <a:cubicBezTo>
                    <a:pt x="2344" y="845"/>
                    <a:pt x="2396" y="517"/>
                    <a:pt x="2258" y="448"/>
                  </a:cubicBezTo>
                  <a:lnTo>
                    <a:pt x="1086" y="0"/>
                  </a:lnTo>
                  <a:close/>
                </a:path>
              </a:pathLst>
            </a:custGeom>
            <a:solidFill>
              <a:srgbClr val="F24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6" name="Google Shape;5406;p86"/>
            <p:cNvSpPr/>
            <p:nvPr/>
          </p:nvSpPr>
          <p:spPr>
            <a:xfrm>
              <a:off x="6031422" y="2776918"/>
              <a:ext cx="81216" cy="28631"/>
            </a:xfrm>
            <a:custGeom>
              <a:avLst/>
              <a:gdLst/>
              <a:ahLst/>
              <a:cxnLst/>
              <a:rect l="l" t="t" r="r" b="b"/>
              <a:pathLst>
                <a:path w="2397" h="845" extrusionOk="0">
                  <a:moveTo>
                    <a:pt x="1" y="0"/>
                  </a:moveTo>
                  <a:lnTo>
                    <a:pt x="1" y="845"/>
                  </a:lnTo>
                  <a:lnTo>
                    <a:pt x="2207" y="845"/>
                  </a:lnTo>
                  <a:cubicBezTo>
                    <a:pt x="2344" y="845"/>
                    <a:pt x="2396" y="517"/>
                    <a:pt x="2276" y="448"/>
                  </a:cubicBezTo>
                  <a:lnTo>
                    <a:pt x="1086" y="0"/>
                  </a:lnTo>
                  <a:close/>
                </a:path>
              </a:pathLst>
            </a:custGeom>
            <a:solidFill>
              <a:srgbClr val="F24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7" name="Google Shape;5407;p86"/>
            <p:cNvSpPr/>
            <p:nvPr/>
          </p:nvSpPr>
          <p:spPr>
            <a:xfrm>
              <a:off x="5888972" y="2333132"/>
              <a:ext cx="94600" cy="35644"/>
            </a:xfrm>
            <a:custGeom>
              <a:avLst/>
              <a:gdLst/>
              <a:ahLst/>
              <a:cxnLst/>
              <a:rect l="l" t="t" r="r" b="b"/>
              <a:pathLst>
                <a:path w="2792" h="1052" extrusionOk="0">
                  <a:moveTo>
                    <a:pt x="17" y="1"/>
                  </a:moveTo>
                  <a:lnTo>
                    <a:pt x="0" y="104"/>
                  </a:lnTo>
                  <a:lnTo>
                    <a:pt x="2757" y="1052"/>
                  </a:lnTo>
                  <a:lnTo>
                    <a:pt x="2792" y="948"/>
                  </a:lnTo>
                  <a:lnTo>
                    <a:pt x="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8" name="Google Shape;5408;p86"/>
            <p:cNvSpPr/>
            <p:nvPr/>
          </p:nvSpPr>
          <p:spPr>
            <a:xfrm>
              <a:off x="5865592" y="2383925"/>
              <a:ext cx="107475" cy="12299"/>
            </a:xfrm>
            <a:custGeom>
              <a:avLst/>
              <a:gdLst/>
              <a:ahLst/>
              <a:cxnLst/>
              <a:rect l="l" t="t" r="r" b="b"/>
              <a:pathLst>
                <a:path w="3172" h="363" extrusionOk="0">
                  <a:moveTo>
                    <a:pt x="1" y="1"/>
                  </a:moveTo>
                  <a:lnTo>
                    <a:pt x="1" y="104"/>
                  </a:lnTo>
                  <a:lnTo>
                    <a:pt x="3172" y="363"/>
                  </a:lnTo>
                  <a:lnTo>
                    <a:pt x="3172" y="259"/>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9" name="Google Shape;5409;p86"/>
            <p:cNvSpPr/>
            <p:nvPr/>
          </p:nvSpPr>
          <p:spPr>
            <a:xfrm>
              <a:off x="5947355" y="2391515"/>
              <a:ext cx="241176" cy="20499"/>
            </a:xfrm>
            <a:custGeom>
              <a:avLst/>
              <a:gdLst/>
              <a:ahLst/>
              <a:cxnLst/>
              <a:rect l="l" t="t" r="r" b="b"/>
              <a:pathLst>
                <a:path w="7118" h="605" extrusionOk="0">
                  <a:moveTo>
                    <a:pt x="0" y="1"/>
                  </a:moveTo>
                  <a:lnTo>
                    <a:pt x="0" y="604"/>
                  </a:lnTo>
                  <a:lnTo>
                    <a:pt x="7117" y="604"/>
                  </a:lnTo>
                  <a:lnTo>
                    <a:pt x="711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0" name="Google Shape;5410;p86"/>
            <p:cNvSpPr/>
            <p:nvPr/>
          </p:nvSpPr>
          <p:spPr>
            <a:xfrm>
              <a:off x="5783286" y="2410796"/>
              <a:ext cx="1429367" cy="16975"/>
            </a:xfrm>
            <a:custGeom>
              <a:avLst/>
              <a:gdLst/>
              <a:ahLst/>
              <a:cxnLst/>
              <a:rect l="l" t="t" r="r" b="b"/>
              <a:pathLst>
                <a:path w="42186" h="501" extrusionOk="0">
                  <a:moveTo>
                    <a:pt x="0" y="1"/>
                  </a:moveTo>
                  <a:lnTo>
                    <a:pt x="0" y="500"/>
                  </a:lnTo>
                  <a:lnTo>
                    <a:pt x="42185" y="500"/>
                  </a:lnTo>
                  <a:lnTo>
                    <a:pt x="421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1" name="Google Shape;5411;p86"/>
            <p:cNvSpPr/>
            <p:nvPr/>
          </p:nvSpPr>
          <p:spPr>
            <a:xfrm>
              <a:off x="7206262" y="2413710"/>
              <a:ext cx="6472" cy="390665"/>
            </a:xfrm>
            <a:custGeom>
              <a:avLst/>
              <a:gdLst/>
              <a:ahLst/>
              <a:cxnLst/>
              <a:rect l="l" t="t" r="r" b="b"/>
              <a:pathLst>
                <a:path w="191" h="11530" extrusionOk="0">
                  <a:moveTo>
                    <a:pt x="1" y="1"/>
                  </a:moveTo>
                  <a:lnTo>
                    <a:pt x="1" y="11529"/>
                  </a:lnTo>
                  <a:lnTo>
                    <a:pt x="190" y="11529"/>
                  </a:lnTo>
                  <a:lnTo>
                    <a:pt x="1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2" name="Google Shape;5412;p86"/>
            <p:cNvSpPr/>
            <p:nvPr/>
          </p:nvSpPr>
          <p:spPr>
            <a:xfrm>
              <a:off x="5783286" y="2413710"/>
              <a:ext cx="5862" cy="390665"/>
            </a:xfrm>
            <a:custGeom>
              <a:avLst/>
              <a:gdLst/>
              <a:ahLst/>
              <a:cxnLst/>
              <a:rect l="l" t="t" r="r" b="b"/>
              <a:pathLst>
                <a:path w="173" h="11530" extrusionOk="0">
                  <a:moveTo>
                    <a:pt x="0" y="1"/>
                  </a:moveTo>
                  <a:lnTo>
                    <a:pt x="0" y="11529"/>
                  </a:lnTo>
                  <a:lnTo>
                    <a:pt x="172" y="11529"/>
                  </a:lnTo>
                  <a:lnTo>
                    <a:pt x="1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3" name="Google Shape;5413;p86"/>
            <p:cNvSpPr/>
            <p:nvPr/>
          </p:nvSpPr>
          <p:spPr>
            <a:xfrm>
              <a:off x="5962535" y="2364679"/>
              <a:ext cx="66003" cy="27479"/>
            </a:xfrm>
            <a:custGeom>
              <a:avLst/>
              <a:gdLst/>
              <a:ahLst/>
              <a:cxnLst/>
              <a:rect l="l" t="t" r="r" b="b"/>
              <a:pathLst>
                <a:path w="1948" h="811" extrusionOk="0">
                  <a:moveTo>
                    <a:pt x="586" y="0"/>
                  </a:moveTo>
                  <a:cubicBezTo>
                    <a:pt x="328" y="0"/>
                    <a:pt x="104" y="190"/>
                    <a:pt x="52" y="448"/>
                  </a:cubicBezTo>
                  <a:lnTo>
                    <a:pt x="0" y="810"/>
                  </a:lnTo>
                  <a:lnTo>
                    <a:pt x="1810" y="810"/>
                  </a:lnTo>
                  <a:lnTo>
                    <a:pt x="1948" y="0"/>
                  </a:lnTo>
                  <a:close/>
                </a:path>
              </a:pathLst>
            </a:custGeom>
            <a:solidFill>
              <a:srgbClr val="F78E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4" name="Google Shape;5414;p86"/>
            <p:cNvSpPr/>
            <p:nvPr/>
          </p:nvSpPr>
          <p:spPr>
            <a:xfrm>
              <a:off x="5994657" y="2272411"/>
              <a:ext cx="220744" cy="119741"/>
            </a:xfrm>
            <a:custGeom>
              <a:avLst/>
              <a:gdLst/>
              <a:ahLst/>
              <a:cxnLst/>
              <a:rect l="l" t="t" r="r" b="b"/>
              <a:pathLst>
                <a:path w="6515" h="3534" extrusionOk="0">
                  <a:moveTo>
                    <a:pt x="793" y="0"/>
                  </a:moveTo>
                  <a:lnTo>
                    <a:pt x="0" y="3533"/>
                  </a:lnTo>
                  <a:lnTo>
                    <a:pt x="5721" y="3533"/>
                  </a:lnTo>
                  <a:lnTo>
                    <a:pt x="651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5" name="Google Shape;5415;p86"/>
            <p:cNvSpPr/>
            <p:nvPr/>
          </p:nvSpPr>
          <p:spPr>
            <a:xfrm>
              <a:off x="6095667" y="2322628"/>
              <a:ext cx="25717" cy="25717"/>
            </a:xfrm>
            <a:custGeom>
              <a:avLst/>
              <a:gdLst/>
              <a:ahLst/>
              <a:cxnLst/>
              <a:rect l="l" t="t" r="r" b="b"/>
              <a:pathLst>
                <a:path w="759" h="759" extrusionOk="0">
                  <a:moveTo>
                    <a:pt x="380" y="0"/>
                  </a:moveTo>
                  <a:cubicBezTo>
                    <a:pt x="173" y="0"/>
                    <a:pt x="0" y="173"/>
                    <a:pt x="0" y="380"/>
                  </a:cubicBezTo>
                  <a:cubicBezTo>
                    <a:pt x="0" y="586"/>
                    <a:pt x="173" y="759"/>
                    <a:pt x="380" y="759"/>
                  </a:cubicBezTo>
                  <a:cubicBezTo>
                    <a:pt x="586" y="759"/>
                    <a:pt x="759" y="586"/>
                    <a:pt x="759" y="380"/>
                  </a:cubicBezTo>
                  <a:cubicBezTo>
                    <a:pt x="759" y="173"/>
                    <a:pt x="586" y="0"/>
                    <a:pt x="3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6" name="Google Shape;5416;p86"/>
            <p:cNvSpPr/>
            <p:nvPr/>
          </p:nvSpPr>
          <p:spPr>
            <a:xfrm>
              <a:off x="5954945" y="2136941"/>
              <a:ext cx="50824" cy="60175"/>
            </a:xfrm>
            <a:custGeom>
              <a:avLst/>
              <a:gdLst/>
              <a:ahLst/>
              <a:cxnLst/>
              <a:rect l="l" t="t" r="r" b="b"/>
              <a:pathLst>
                <a:path w="1500" h="1776" extrusionOk="0">
                  <a:moveTo>
                    <a:pt x="397" y="1"/>
                  </a:moveTo>
                  <a:cubicBezTo>
                    <a:pt x="173" y="1"/>
                    <a:pt x="0" y="207"/>
                    <a:pt x="0" y="449"/>
                  </a:cubicBezTo>
                  <a:lnTo>
                    <a:pt x="0" y="1327"/>
                  </a:lnTo>
                  <a:cubicBezTo>
                    <a:pt x="0" y="1586"/>
                    <a:pt x="173" y="1775"/>
                    <a:pt x="397" y="1775"/>
                  </a:cubicBezTo>
                  <a:lnTo>
                    <a:pt x="1103" y="1775"/>
                  </a:lnTo>
                  <a:cubicBezTo>
                    <a:pt x="1327" y="1775"/>
                    <a:pt x="1500" y="1586"/>
                    <a:pt x="1500" y="1327"/>
                  </a:cubicBezTo>
                  <a:lnTo>
                    <a:pt x="1500" y="449"/>
                  </a:lnTo>
                  <a:cubicBezTo>
                    <a:pt x="1500" y="207"/>
                    <a:pt x="1327" y="1"/>
                    <a:pt x="1103" y="1"/>
                  </a:cubicBezTo>
                  <a:close/>
                </a:path>
              </a:pathLst>
            </a:custGeom>
            <a:solidFill>
              <a:srgbClr val="F681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7" name="Google Shape;5417;p86"/>
            <p:cNvSpPr/>
            <p:nvPr/>
          </p:nvSpPr>
          <p:spPr>
            <a:xfrm>
              <a:off x="5912318" y="2034440"/>
              <a:ext cx="130820" cy="127974"/>
            </a:xfrm>
            <a:custGeom>
              <a:avLst/>
              <a:gdLst/>
              <a:ahLst/>
              <a:cxnLst/>
              <a:rect l="l" t="t" r="r" b="b"/>
              <a:pathLst>
                <a:path w="3861" h="3777" extrusionOk="0">
                  <a:moveTo>
                    <a:pt x="2024" y="0"/>
                  </a:moveTo>
                  <a:cubicBezTo>
                    <a:pt x="1240" y="0"/>
                    <a:pt x="519" y="513"/>
                    <a:pt x="293" y="1302"/>
                  </a:cubicBezTo>
                  <a:cubicBezTo>
                    <a:pt x="0" y="2267"/>
                    <a:pt x="552" y="3284"/>
                    <a:pt x="1517" y="3560"/>
                  </a:cubicBezTo>
                  <a:cubicBezTo>
                    <a:pt x="1918" y="3682"/>
                    <a:pt x="2293" y="3777"/>
                    <a:pt x="2613" y="3777"/>
                  </a:cubicBezTo>
                  <a:cubicBezTo>
                    <a:pt x="3063" y="3777"/>
                    <a:pt x="3406" y="3589"/>
                    <a:pt x="3568" y="3026"/>
                  </a:cubicBezTo>
                  <a:cubicBezTo>
                    <a:pt x="3860" y="2061"/>
                    <a:pt x="3516" y="355"/>
                    <a:pt x="2551" y="79"/>
                  </a:cubicBezTo>
                  <a:cubicBezTo>
                    <a:pt x="2375" y="26"/>
                    <a:pt x="2198" y="0"/>
                    <a:pt x="2024" y="0"/>
                  </a:cubicBezTo>
                  <a:close/>
                </a:path>
              </a:pathLst>
            </a:custGeom>
            <a:solidFill>
              <a:srgbClr val="F78E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8" name="Google Shape;5418;p86"/>
            <p:cNvSpPr/>
            <p:nvPr/>
          </p:nvSpPr>
          <p:spPr>
            <a:xfrm>
              <a:off x="5946779" y="2008858"/>
              <a:ext cx="150675" cy="67053"/>
            </a:xfrm>
            <a:custGeom>
              <a:avLst/>
              <a:gdLst/>
              <a:ahLst/>
              <a:cxnLst/>
              <a:rect l="l" t="t" r="r" b="b"/>
              <a:pathLst>
                <a:path w="4447" h="1979" extrusionOk="0">
                  <a:moveTo>
                    <a:pt x="2882" y="1"/>
                  </a:moveTo>
                  <a:cubicBezTo>
                    <a:pt x="2270" y="1"/>
                    <a:pt x="1571" y="317"/>
                    <a:pt x="931" y="765"/>
                  </a:cubicBezTo>
                  <a:cubicBezTo>
                    <a:pt x="586" y="1006"/>
                    <a:pt x="0" y="1833"/>
                    <a:pt x="0" y="1833"/>
                  </a:cubicBezTo>
                  <a:cubicBezTo>
                    <a:pt x="0" y="1833"/>
                    <a:pt x="1172" y="1979"/>
                    <a:pt x="2188" y="1979"/>
                  </a:cubicBezTo>
                  <a:cubicBezTo>
                    <a:pt x="2696" y="1979"/>
                    <a:pt x="3165" y="1942"/>
                    <a:pt x="3429" y="1833"/>
                  </a:cubicBezTo>
                  <a:cubicBezTo>
                    <a:pt x="4188" y="1540"/>
                    <a:pt x="4446" y="1006"/>
                    <a:pt x="3877" y="403"/>
                  </a:cubicBezTo>
                  <a:cubicBezTo>
                    <a:pt x="3602" y="121"/>
                    <a:pt x="3258" y="1"/>
                    <a:pt x="2882" y="1"/>
                  </a:cubicBezTo>
                  <a:close/>
                </a:path>
              </a:pathLst>
            </a:custGeom>
            <a:solidFill>
              <a:srgbClr val="2A2F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9" name="Google Shape;5419;p86"/>
            <p:cNvSpPr/>
            <p:nvPr/>
          </p:nvSpPr>
          <p:spPr>
            <a:xfrm>
              <a:off x="5898290" y="2018379"/>
              <a:ext cx="96396" cy="123841"/>
            </a:xfrm>
            <a:custGeom>
              <a:avLst/>
              <a:gdLst/>
              <a:ahLst/>
              <a:cxnLst/>
              <a:rect l="l" t="t" r="r" b="b"/>
              <a:pathLst>
                <a:path w="2845" h="3655" extrusionOk="0">
                  <a:moveTo>
                    <a:pt x="2211" y="0"/>
                  </a:moveTo>
                  <a:cubicBezTo>
                    <a:pt x="1791" y="0"/>
                    <a:pt x="716" y="671"/>
                    <a:pt x="363" y="1277"/>
                  </a:cubicBezTo>
                  <a:cubicBezTo>
                    <a:pt x="1" y="1897"/>
                    <a:pt x="259" y="3500"/>
                    <a:pt x="931" y="3637"/>
                  </a:cubicBezTo>
                  <a:cubicBezTo>
                    <a:pt x="989" y="3649"/>
                    <a:pt x="1042" y="3654"/>
                    <a:pt x="1093" y="3654"/>
                  </a:cubicBezTo>
                  <a:cubicBezTo>
                    <a:pt x="1652" y="3654"/>
                    <a:pt x="1803" y="3011"/>
                    <a:pt x="1535" y="2948"/>
                  </a:cubicBezTo>
                  <a:cubicBezTo>
                    <a:pt x="1242" y="2879"/>
                    <a:pt x="983" y="2569"/>
                    <a:pt x="1224" y="2259"/>
                  </a:cubicBezTo>
                  <a:cubicBezTo>
                    <a:pt x="1352" y="2095"/>
                    <a:pt x="1509" y="2056"/>
                    <a:pt x="1641" y="2056"/>
                  </a:cubicBezTo>
                  <a:cubicBezTo>
                    <a:pt x="1758" y="2056"/>
                    <a:pt x="1856" y="2086"/>
                    <a:pt x="1896" y="2086"/>
                  </a:cubicBezTo>
                  <a:cubicBezTo>
                    <a:pt x="1983" y="2086"/>
                    <a:pt x="1983" y="1449"/>
                    <a:pt x="1983" y="1449"/>
                  </a:cubicBezTo>
                  <a:lnTo>
                    <a:pt x="2844" y="1001"/>
                  </a:lnTo>
                  <a:cubicBezTo>
                    <a:pt x="2844" y="1001"/>
                    <a:pt x="2637" y="53"/>
                    <a:pt x="2241" y="1"/>
                  </a:cubicBezTo>
                  <a:cubicBezTo>
                    <a:pt x="2231" y="1"/>
                    <a:pt x="2221" y="0"/>
                    <a:pt x="2211" y="0"/>
                  </a:cubicBezTo>
                  <a:close/>
                </a:path>
              </a:pathLst>
            </a:custGeom>
            <a:solidFill>
              <a:srgbClr val="2A2F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0" name="Google Shape;5420;p86"/>
            <p:cNvSpPr/>
            <p:nvPr/>
          </p:nvSpPr>
          <p:spPr>
            <a:xfrm>
              <a:off x="5970701" y="2104819"/>
              <a:ext cx="86468" cy="86468"/>
            </a:xfrm>
            <a:custGeom>
              <a:avLst/>
              <a:gdLst/>
              <a:ahLst/>
              <a:cxnLst/>
              <a:rect l="l" t="t" r="r" b="b"/>
              <a:pathLst>
                <a:path w="2552" h="2552" extrusionOk="0">
                  <a:moveTo>
                    <a:pt x="1276" y="1"/>
                  </a:moveTo>
                  <a:cubicBezTo>
                    <a:pt x="569" y="1"/>
                    <a:pt x="1" y="569"/>
                    <a:pt x="1" y="1276"/>
                  </a:cubicBezTo>
                  <a:cubicBezTo>
                    <a:pt x="1" y="1982"/>
                    <a:pt x="569" y="2551"/>
                    <a:pt x="1276" y="2551"/>
                  </a:cubicBezTo>
                  <a:cubicBezTo>
                    <a:pt x="1982" y="2551"/>
                    <a:pt x="2551" y="1982"/>
                    <a:pt x="2551" y="1276"/>
                  </a:cubicBezTo>
                  <a:cubicBezTo>
                    <a:pt x="2551" y="569"/>
                    <a:pt x="1982" y="1"/>
                    <a:pt x="1276" y="1"/>
                  </a:cubicBezTo>
                  <a:close/>
                </a:path>
              </a:pathLst>
            </a:custGeom>
            <a:solidFill>
              <a:srgbClr val="2A2F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1" name="Google Shape;5421;p86"/>
            <p:cNvSpPr/>
            <p:nvPr/>
          </p:nvSpPr>
          <p:spPr>
            <a:xfrm>
              <a:off x="5997571" y="2120609"/>
              <a:ext cx="31545" cy="16365"/>
            </a:xfrm>
            <a:custGeom>
              <a:avLst/>
              <a:gdLst/>
              <a:ahLst/>
              <a:cxnLst/>
              <a:rect l="l" t="t" r="r" b="b"/>
              <a:pathLst>
                <a:path w="931" h="483" extrusionOk="0">
                  <a:moveTo>
                    <a:pt x="207" y="0"/>
                  </a:moveTo>
                  <a:cubicBezTo>
                    <a:pt x="87" y="0"/>
                    <a:pt x="0" y="103"/>
                    <a:pt x="0" y="207"/>
                  </a:cubicBezTo>
                  <a:lnTo>
                    <a:pt x="0" y="293"/>
                  </a:lnTo>
                  <a:cubicBezTo>
                    <a:pt x="0" y="396"/>
                    <a:pt x="87" y="483"/>
                    <a:pt x="207" y="483"/>
                  </a:cubicBezTo>
                  <a:lnTo>
                    <a:pt x="741" y="483"/>
                  </a:lnTo>
                  <a:cubicBezTo>
                    <a:pt x="845" y="483"/>
                    <a:pt x="931" y="396"/>
                    <a:pt x="931" y="293"/>
                  </a:cubicBezTo>
                  <a:lnTo>
                    <a:pt x="931" y="207"/>
                  </a:lnTo>
                  <a:cubicBezTo>
                    <a:pt x="931" y="103"/>
                    <a:pt x="845" y="0"/>
                    <a:pt x="741" y="0"/>
                  </a:cubicBezTo>
                  <a:close/>
                </a:path>
              </a:pathLst>
            </a:custGeom>
            <a:solidFill>
              <a:srgbClr val="F78E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2" name="Google Shape;5422;p86"/>
            <p:cNvSpPr/>
            <p:nvPr/>
          </p:nvSpPr>
          <p:spPr>
            <a:xfrm>
              <a:off x="6238727" y="2184244"/>
              <a:ext cx="101038" cy="225420"/>
            </a:xfrm>
            <a:custGeom>
              <a:avLst/>
              <a:gdLst/>
              <a:ahLst/>
              <a:cxnLst/>
              <a:rect l="l" t="t" r="r" b="b"/>
              <a:pathLst>
                <a:path w="2982" h="6653" extrusionOk="0">
                  <a:moveTo>
                    <a:pt x="0" y="0"/>
                  </a:moveTo>
                  <a:lnTo>
                    <a:pt x="0" y="6652"/>
                  </a:lnTo>
                  <a:lnTo>
                    <a:pt x="2982" y="6652"/>
                  </a:lnTo>
                  <a:lnTo>
                    <a:pt x="29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3" name="Google Shape;5423;p86"/>
            <p:cNvSpPr/>
            <p:nvPr/>
          </p:nvSpPr>
          <p:spPr>
            <a:xfrm>
              <a:off x="6363083" y="2236223"/>
              <a:ext cx="101071" cy="173445"/>
            </a:xfrm>
            <a:custGeom>
              <a:avLst/>
              <a:gdLst/>
              <a:ahLst/>
              <a:cxnLst/>
              <a:rect l="l" t="t" r="r" b="b"/>
              <a:pathLst>
                <a:path w="2983" h="5119" extrusionOk="0">
                  <a:moveTo>
                    <a:pt x="1" y="0"/>
                  </a:moveTo>
                  <a:lnTo>
                    <a:pt x="1" y="5118"/>
                  </a:lnTo>
                  <a:lnTo>
                    <a:pt x="2982" y="5118"/>
                  </a:lnTo>
                  <a:lnTo>
                    <a:pt x="29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4" name="Google Shape;5424;p86"/>
            <p:cNvSpPr/>
            <p:nvPr/>
          </p:nvSpPr>
          <p:spPr>
            <a:xfrm>
              <a:off x="6487472" y="1916793"/>
              <a:ext cx="101038" cy="492855"/>
            </a:xfrm>
            <a:custGeom>
              <a:avLst/>
              <a:gdLst/>
              <a:ahLst/>
              <a:cxnLst/>
              <a:rect l="l" t="t" r="r" b="b"/>
              <a:pathLst>
                <a:path w="2982" h="14546" extrusionOk="0">
                  <a:moveTo>
                    <a:pt x="0" y="1"/>
                  </a:moveTo>
                  <a:lnTo>
                    <a:pt x="0" y="14545"/>
                  </a:lnTo>
                  <a:lnTo>
                    <a:pt x="2982" y="14545"/>
                  </a:lnTo>
                  <a:lnTo>
                    <a:pt x="298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5" name="Google Shape;5425;p86"/>
            <p:cNvSpPr/>
            <p:nvPr/>
          </p:nvSpPr>
          <p:spPr>
            <a:xfrm>
              <a:off x="6611828" y="1974024"/>
              <a:ext cx="101071" cy="435627"/>
            </a:xfrm>
            <a:custGeom>
              <a:avLst/>
              <a:gdLst/>
              <a:ahLst/>
              <a:cxnLst/>
              <a:rect l="l" t="t" r="r" b="b"/>
              <a:pathLst>
                <a:path w="2983" h="12857" extrusionOk="0">
                  <a:moveTo>
                    <a:pt x="1" y="1"/>
                  </a:moveTo>
                  <a:lnTo>
                    <a:pt x="1" y="12856"/>
                  </a:lnTo>
                  <a:lnTo>
                    <a:pt x="2982" y="12856"/>
                  </a:lnTo>
                  <a:lnTo>
                    <a:pt x="298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6" name="Google Shape;5426;p86"/>
            <p:cNvSpPr/>
            <p:nvPr/>
          </p:nvSpPr>
          <p:spPr>
            <a:xfrm>
              <a:off x="6736218" y="2113595"/>
              <a:ext cx="101038" cy="296065"/>
            </a:xfrm>
            <a:custGeom>
              <a:avLst/>
              <a:gdLst/>
              <a:ahLst/>
              <a:cxnLst/>
              <a:rect l="l" t="t" r="r" b="b"/>
              <a:pathLst>
                <a:path w="2982" h="8738" extrusionOk="0">
                  <a:moveTo>
                    <a:pt x="1" y="0"/>
                  </a:moveTo>
                  <a:lnTo>
                    <a:pt x="1" y="8737"/>
                  </a:lnTo>
                  <a:lnTo>
                    <a:pt x="2982" y="8737"/>
                  </a:lnTo>
                  <a:lnTo>
                    <a:pt x="29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7" name="Google Shape;5427;p86"/>
            <p:cNvSpPr/>
            <p:nvPr/>
          </p:nvSpPr>
          <p:spPr>
            <a:xfrm>
              <a:off x="6860607" y="1896361"/>
              <a:ext cx="101038" cy="513286"/>
            </a:xfrm>
            <a:custGeom>
              <a:avLst/>
              <a:gdLst/>
              <a:ahLst/>
              <a:cxnLst/>
              <a:rect l="l" t="t" r="r" b="b"/>
              <a:pathLst>
                <a:path w="2982" h="15149" extrusionOk="0">
                  <a:moveTo>
                    <a:pt x="0" y="1"/>
                  </a:moveTo>
                  <a:lnTo>
                    <a:pt x="0" y="15148"/>
                  </a:lnTo>
                  <a:lnTo>
                    <a:pt x="2981" y="15148"/>
                  </a:lnTo>
                  <a:lnTo>
                    <a:pt x="29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8" name="Google Shape;5428;p86"/>
            <p:cNvSpPr/>
            <p:nvPr/>
          </p:nvSpPr>
          <p:spPr>
            <a:xfrm>
              <a:off x="6984963" y="1813446"/>
              <a:ext cx="101038" cy="596196"/>
            </a:xfrm>
            <a:custGeom>
              <a:avLst/>
              <a:gdLst/>
              <a:ahLst/>
              <a:cxnLst/>
              <a:rect l="l" t="t" r="r" b="b"/>
              <a:pathLst>
                <a:path w="2982" h="17596" extrusionOk="0">
                  <a:moveTo>
                    <a:pt x="1" y="1"/>
                  </a:moveTo>
                  <a:lnTo>
                    <a:pt x="1" y="17595"/>
                  </a:lnTo>
                  <a:lnTo>
                    <a:pt x="2982" y="17595"/>
                  </a:lnTo>
                  <a:lnTo>
                    <a:pt x="298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9" name="Google Shape;5429;p86"/>
            <p:cNvSpPr/>
            <p:nvPr/>
          </p:nvSpPr>
          <p:spPr>
            <a:xfrm>
              <a:off x="7109353" y="1708336"/>
              <a:ext cx="101038" cy="701300"/>
            </a:xfrm>
            <a:custGeom>
              <a:avLst/>
              <a:gdLst/>
              <a:ahLst/>
              <a:cxnLst/>
              <a:rect l="l" t="t" r="r" b="b"/>
              <a:pathLst>
                <a:path w="2982" h="20698" extrusionOk="0">
                  <a:moveTo>
                    <a:pt x="0" y="1"/>
                  </a:moveTo>
                  <a:lnTo>
                    <a:pt x="0" y="20697"/>
                  </a:lnTo>
                  <a:lnTo>
                    <a:pt x="2981" y="20697"/>
                  </a:lnTo>
                  <a:lnTo>
                    <a:pt x="298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0" name="Google Shape;5430;p86"/>
            <p:cNvSpPr/>
            <p:nvPr/>
          </p:nvSpPr>
          <p:spPr>
            <a:xfrm>
              <a:off x="6059444" y="1628368"/>
              <a:ext cx="387175" cy="387141"/>
            </a:xfrm>
            <a:custGeom>
              <a:avLst/>
              <a:gdLst/>
              <a:ahLst/>
              <a:cxnLst/>
              <a:rect l="l" t="t" r="r" b="b"/>
              <a:pathLst>
                <a:path w="11427" h="11426" extrusionOk="0">
                  <a:moveTo>
                    <a:pt x="5705" y="0"/>
                  </a:moveTo>
                  <a:cubicBezTo>
                    <a:pt x="2551" y="0"/>
                    <a:pt x="1" y="2551"/>
                    <a:pt x="1" y="5704"/>
                  </a:cubicBezTo>
                  <a:cubicBezTo>
                    <a:pt x="1" y="8858"/>
                    <a:pt x="2551" y="11425"/>
                    <a:pt x="5705" y="11425"/>
                  </a:cubicBezTo>
                  <a:cubicBezTo>
                    <a:pt x="8859" y="11425"/>
                    <a:pt x="11426" y="8858"/>
                    <a:pt x="11426" y="5704"/>
                  </a:cubicBezTo>
                  <a:cubicBezTo>
                    <a:pt x="11426" y="2551"/>
                    <a:pt x="8859" y="0"/>
                    <a:pt x="57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1" name="Google Shape;5431;p86"/>
            <p:cNvSpPr/>
            <p:nvPr/>
          </p:nvSpPr>
          <p:spPr>
            <a:xfrm>
              <a:off x="6201352" y="1628368"/>
              <a:ext cx="117979" cy="193300"/>
            </a:xfrm>
            <a:custGeom>
              <a:avLst/>
              <a:gdLst/>
              <a:ahLst/>
              <a:cxnLst/>
              <a:rect l="l" t="t" r="r" b="b"/>
              <a:pathLst>
                <a:path w="3482" h="5705" extrusionOk="0">
                  <a:moveTo>
                    <a:pt x="1517" y="0"/>
                  </a:moveTo>
                  <a:cubicBezTo>
                    <a:pt x="1000" y="0"/>
                    <a:pt x="483" y="69"/>
                    <a:pt x="1" y="207"/>
                  </a:cubicBezTo>
                  <a:lnTo>
                    <a:pt x="1517" y="5704"/>
                  </a:lnTo>
                  <a:lnTo>
                    <a:pt x="3481" y="345"/>
                  </a:lnTo>
                  <a:cubicBezTo>
                    <a:pt x="2861" y="121"/>
                    <a:pt x="2206" y="0"/>
                    <a:pt x="15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2" name="Google Shape;5432;p86"/>
            <p:cNvSpPr/>
            <p:nvPr/>
          </p:nvSpPr>
          <p:spPr>
            <a:xfrm>
              <a:off x="6069982" y="1635349"/>
              <a:ext cx="182762" cy="186320"/>
            </a:xfrm>
            <a:custGeom>
              <a:avLst/>
              <a:gdLst/>
              <a:ahLst/>
              <a:cxnLst/>
              <a:rect l="l" t="t" r="r" b="b"/>
              <a:pathLst>
                <a:path w="5394" h="5499" extrusionOk="0">
                  <a:moveTo>
                    <a:pt x="3878" y="1"/>
                  </a:moveTo>
                  <a:cubicBezTo>
                    <a:pt x="2051" y="501"/>
                    <a:pt x="603" y="1879"/>
                    <a:pt x="0" y="3654"/>
                  </a:cubicBezTo>
                  <a:lnTo>
                    <a:pt x="5394" y="5498"/>
                  </a:lnTo>
                  <a:lnTo>
                    <a:pt x="38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3" name="Google Shape;5433;p86"/>
            <p:cNvSpPr/>
            <p:nvPr/>
          </p:nvSpPr>
          <p:spPr>
            <a:xfrm>
              <a:off x="6059444" y="1759739"/>
              <a:ext cx="193300" cy="218407"/>
            </a:xfrm>
            <a:custGeom>
              <a:avLst/>
              <a:gdLst/>
              <a:ahLst/>
              <a:cxnLst/>
              <a:rect l="l" t="t" r="r" b="b"/>
              <a:pathLst>
                <a:path w="5705" h="6446" extrusionOk="0">
                  <a:moveTo>
                    <a:pt x="311" y="0"/>
                  </a:moveTo>
                  <a:cubicBezTo>
                    <a:pt x="104" y="569"/>
                    <a:pt x="1" y="1189"/>
                    <a:pt x="1" y="1827"/>
                  </a:cubicBezTo>
                  <a:cubicBezTo>
                    <a:pt x="1" y="3723"/>
                    <a:pt x="932" y="5411"/>
                    <a:pt x="2345" y="6445"/>
                  </a:cubicBezTo>
                  <a:lnTo>
                    <a:pt x="5705" y="1827"/>
                  </a:lnTo>
                  <a:lnTo>
                    <a:pt x="311" y="0"/>
                  </a:lnTo>
                  <a:close/>
                </a:path>
              </a:pathLst>
            </a:custGeom>
            <a:solidFill>
              <a:srgbClr val="F682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4" name="Google Shape;5434;p86"/>
            <p:cNvSpPr/>
            <p:nvPr/>
          </p:nvSpPr>
          <p:spPr>
            <a:xfrm>
              <a:off x="6229375" y="1821646"/>
              <a:ext cx="136072" cy="193876"/>
            </a:xfrm>
            <a:custGeom>
              <a:avLst/>
              <a:gdLst/>
              <a:ahLst/>
              <a:cxnLst/>
              <a:rect l="l" t="t" r="r" b="b"/>
              <a:pathLst>
                <a:path w="4016" h="5722" extrusionOk="0">
                  <a:moveTo>
                    <a:pt x="690" y="0"/>
                  </a:moveTo>
                  <a:lnTo>
                    <a:pt x="1" y="5670"/>
                  </a:lnTo>
                  <a:cubicBezTo>
                    <a:pt x="225" y="5704"/>
                    <a:pt x="466" y="5721"/>
                    <a:pt x="690" y="5721"/>
                  </a:cubicBezTo>
                  <a:cubicBezTo>
                    <a:pt x="1931" y="5721"/>
                    <a:pt x="3085" y="5325"/>
                    <a:pt x="4016" y="4653"/>
                  </a:cubicBezTo>
                  <a:lnTo>
                    <a:pt x="6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5" name="Google Shape;5435;p86"/>
            <p:cNvSpPr/>
            <p:nvPr/>
          </p:nvSpPr>
          <p:spPr>
            <a:xfrm>
              <a:off x="6252721" y="1821646"/>
              <a:ext cx="151285" cy="157655"/>
            </a:xfrm>
            <a:custGeom>
              <a:avLst/>
              <a:gdLst/>
              <a:ahLst/>
              <a:cxnLst/>
              <a:rect l="l" t="t" r="r" b="b"/>
              <a:pathLst>
                <a:path w="4465" h="4653" extrusionOk="0">
                  <a:moveTo>
                    <a:pt x="1" y="0"/>
                  </a:moveTo>
                  <a:lnTo>
                    <a:pt x="3327" y="4653"/>
                  </a:lnTo>
                  <a:cubicBezTo>
                    <a:pt x="3758" y="4343"/>
                    <a:pt x="4137" y="3981"/>
                    <a:pt x="4464" y="3584"/>
                  </a:cubicBez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6" name="Google Shape;5436;p86"/>
            <p:cNvSpPr/>
            <p:nvPr/>
          </p:nvSpPr>
          <p:spPr>
            <a:xfrm>
              <a:off x="6138869" y="1821646"/>
              <a:ext cx="113879" cy="192114"/>
            </a:xfrm>
            <a:custGeom>
              <a:avLst/>
              <a:gdLst/>
              <a:ahLst/>
              <a:cxnLst/>
              <a:rect l="l" t="t" r="r" b="b"/>
              <a:pathLst>
                <a:path w="3361" h="5670" extrusionOk="0">
                  <a:moveTo>
                    <a:pt x="3361" y="0"/>
                  </a:moveTo>
                  <a:lnTo>
                    <a:pt x="1" y="4618"/>
                  </a:lnTo>
                  <a:cubicBezTo>
                    <a:pt x="759" y="5170"/>
                    <a:pt x="1689" y="5549"/>
                    <a:pt x="2689" y="5670"/>
                  </a:cubicBezTo>
                  <a:lnTo>
                    <a:pt x="3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7" name="Google Shape;5437;p86"/>
            <p:cNvSpPr/>
            <p:nvPr/>
          </p:nvSpPr>
          <p:spPr>
            <a:xfrm>
              <a:off x="6433765" y="1156560"/>
              <a:ext cx="669145" cy="669145"/>
            </a:xfrm>
            <a:custGeom>
              <a:avLst/>
              <a:gdLst/>
              <a:ahLst/>
              <a:cxnLst/>
              <a:rect l="l" t="t" r="r" b="b"/>
              <a:pathLst>
                <a:path w="19749" h="19749" extrusionOk="0">
                  <a:moveTo>
                    <a:pt x="9874" y="2344"/>
                  </a:moveTo>
                  <a:cubicBezTo>
                    <a:pt x="14027" y="2344"/>
                    <a:pt x="17405" y="5721"/>
                    <a:pt x="17405" y="9874"/>
                  </a:cubicBezTo>
                  <a:cubicBezTo>
                    <a:pt x="17405" y="14045"/>
                    <a:pt x="14027" y="17405"/>
                    <a:pt x="9874" y="17405"/>
                  </a:cubicBezTo>
                  <a:cubicBezTo>
                    <a:pt x="5721" y="17405"/>
                    <a:pt x="2344" y="14045"/>
                    <a:pt x="2344" y="9874"/>
                  </a:cubicBezTo>
                  <a:cubicBezTo>
                    <a:pt x="2344" y="5721"/>
                    <a:pt x="5721" y="2344"/>
                    <a:pt x="9874" y="2344"/>
                  </a:cubicBezTo>
                  <a:close/>
                  <a:moveTo>
                    <a:pt x="9874" y="0"/>
                  </a:moveTo>
                  <a:cubicBezTo>
                    <a:pt x="4412" y="0"/>
                    <a:pt x="0" y="4429"/>
                    <a:pt x="0" y="9874"/>
                  </a:cubicBezTo>
                  <a:cubicBezTo>
                    <a:pt x="0" y="15337"/>
                    <a:pt x="4412" y="19749"/>
                    <a:pt x="9874" y="19749"/>
                  </a:cubicBezTo>
                  <a:cubicBezTo>
                    <a:pt x="15320" y="19749"/>
                    <a:pt x="19749" y="15337"/>
                    <a:pt x="19749" y="9874"/>
                  </a:cubicBezTo>
                  <a:cubicBezTo>
                    <a:pt x="19749" y="4429"/>
                    <a:pt x="15320" y="0"/>
                    <a:pt x="98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8" name="Google Shape;5438;p86"/>
            <p:cNvSpPr/>
            <p:nvPr/>
          </p:nvSpPr>
          <p:spPr>
            <a:xfrm>
              <a:off x="6580892" y="1303687"/>
              <a:ext cx="374876" cy="374910"/>
            </a:xfrm>
            <a:custGeom>
              <a:avLst/>
              <a:gdLst/>
              <a:ahLst/>
              <a:cxnLst/>
              <a:rect l="l" t="t" r="r" b="b"/>
              <a:pathLst>
                <a:path w="11064" h="11065" extrusionOk="0">
                  <a:moveTo>
                    <a:pt x="5532" y="1"/>
                  </a:moveTo>
                  <a:cubicBezTo>
                    <a:pt x="2482" y="1"/>
                    <a:pt x="1" y="2482"/>
                    <a:pt x="1" y="5532"/>
                  </a:cubicBezTo>
                  <a:cubicBezTo>
                    <a:pt x="1" y="8600"/>
                    <a:pt x="2482" y="11064"/>
                    <a:pt x="5532" y="11064"/>
                  </a:cubicBezTo>
                  <a:cubicBezTo>
                    <a:pt x="8582" y="11064"/>
                    <a:pt x="11064" y="8600"/>
                    <a:pt x="11064" y="5532"/>
                  </a:cubicBezTo>
                  <a:cubicBezTo>
                    <a:pt x="11064" y="2482"/>
                    <a:pt x="8582" y="1"/>
                    <a:pt x="55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9" name="Google Shape;5439;p86"/>
            <p:cNvSpPr/>
            <p:nvPr/>
          </p:nvSpPr>
          <p:spPr>
            <a:xfrm>
              <a:off x="6638698" y="1362104"/>
              <a:ext cx="258693" cy="258693"/>
            </a:xfrm>
            <a:custGeom>
              <a:avLst/>
              <a:gdLst/>
              <a:ahLst/>
              <a:cxnLst/>
              <a:rect l="l" t="t" r="r" b="b"/>
              <a:pathLst>
                <a:path w="7635" h="7635" extrusionOk="0">
                  <a:moveTo>
                    <a:pt x="3826" y="0"/>
                  </a:moveTo>
                  <a:cubicBezTo>
                    <a:pt x="1724" y="0"/>
                    <a:pt x="1" y="1706"/>
                    <a:pt x="1" y="3808"/>
                  </a:cubicBezTo>
                  <a:cubicBezTo>
                    <a:pt x="1" y="5928"/>
                    <a:pt x="1724" y="7634"/>
                    <a:pt x="3826" y="7634"/>
                  </a:cubicBezTo>
                  <a:cubicBezTo>
                    <a:pt x="5929" y="7634"/>
                    <a:pt x="7635" y="5928"/>
                    <a:pt x="7635" y="3808"/>
                  </a:cubicBezTo>
                  <a:cubicBezTo>
                    <a:pt x="7635" y="1706"/>
                    <a:pt x="5929" y="0"/>
                    <a:pt x="38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0" name="Google Shape;5440;p86"/>
            <p:cNvSpPr/>
            <p:nvPr/>
          </p:nvSpPr>
          <p:spPr>
            <a:xfrm>
              <a:off x="6580316" y="1343976"/>
              <a:ext cx="440269" cy="176968"/>
            </a:xfrm>
            <a:custGeom>
              <a:avLst/>
              <a:gdLst/>
              <a:ahLst/>
              <a:cxnLst/>
              <a:rect l="l" t="t" r="r" b="b"/>
              <a:pathLst>
                <a:path w="12994" h="5223" extrusionOk="0">
                  <a:moveTo>
                    <a:pt x="12494" y="1"/>
                  </a:moveTo>
                  <a:lnTo>
                    <a:pt x="5411" y="4068"/>
                  </a:lnTo>
                  <a:lnTo>
                    <a:pt x="500" y="1242"/>
                  </a:lnTo>
                  <a:lnTo>
                    <a:pt x="0" y="2103"/>
                  </a:lnTo>
                  <a:lnTo>
                    <a:pt x="5411" y="5222"/>
                  </a:lnTo>
                  <a:lnTo>
                    <a:pt x="12994" y="863"/>
                  </a:lnTo>
                  <a:lnTo>
                    <a:pt x="1249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1" name="Google Shape;5441;p86"/>
            <p:cNvSpPr/>
            <p:nvPr/>
          </p:nvSpPr>
          <p:spPr>
            <a:xfrm>
              <a:off x="6704095" y="1427501"/>
              <a:ext cx="128482" cy="127906"/>
            </a:xfrm>
            <a:custGeom>
              <a:avLst/>
              <a:gdLst/>
              <a:ahLst/>
              <a:cxnLst/>
              <a:rect l="l" t="t" r="r" b="b"/>
              <a:pathLst>
                <a:path w="3792" h="3775" extrusionOk="0">
                  <a:moveTo>
                    <a:pt x="1896" y="0"/>
                  </a:moveTo>
                  <a:cubicBezTo>
                    <a:pt x="845" y="0"/>
                    <a:pt x="1" y="845"/>
                    <a:pt x="1" y="1878"/>
                  </a:cubicBezTo>
                  <a:cubicBezTo>
                    <a:pt x="1" y="2930"/>
                    <a:pt x="845" y="3774"/>
                    <a:pt x="1896" y="3774"/>
                  </a:cubicBezTo>
                  <a:cubicBezTo>
                    <a:pt x="2930" y="3774"/>
                    <a:pt x="3792" y="2930"/>
                    <a:pt x="3792" y="1878"/>
                  </a:cubicBezTo>
                  <a:cubicBezTo>
                    <a:pt x="3792" y="845"/>
                    <a:pt x="2930" y="0"/>
                    <a:pt x="18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2" name="Google Shape;5442;p86"/>
            <p:cNvSpPr/>
            <p:nvPr/>
          </p:nvSpPr>
          <p:spPr>
            <a:xfrm>
              <a:off x="6757836" y="1156560"/>
              <a:ext cx="345093" cy="457210"/>
            </a:xfrm>
            <a:custGeom>
              <a:avLst/>
              <a:gdLst/>
              <a:ahLst/>
              <a:cxnLst/>
              <a:rect l="l" t="t" r="r" b="b"/>
              <a:pathLst>
                <a:path w="10185" h="13494" extrusionOk="0">
                  <a:moveTo>
                    <a:pt x="310" y="0"/>
                  </a:moveTo>
                  <a:cubicBezTo>
                    <a:pt x="207" y="0"/>
                    <a:pt x="104" y="0"/>
                    <a:pt x="0" y="18"/>
                  </a:cubicBezTo>
                  <a:lnTo>
                    <a:pt x="69" y="2361"/>
                  </a:lnTo>
                  <a:cubicBezTo>
                    <a:pt x="155" y="2361"/>
                    <a:pt x="224" y="2344"/>
                    <a:pt x="310" y="2344"/>
                  </a:cubicBezTo>
                  <a:cubicBezTo>
                    <a:pt x="4463" y="2344"/>
                    <a:pt x="7841" y="5721"/>
                    <a:pt x="7841" y="9874"/>
                  </a:cubicBezTo>
                  <a:cubicBezTo>
                    <a:pt x="7841" y="10857"/>
                    <a:pt x="7651" y="11787"/>
                    <a:pt x="7307" y="12632"/>
                  </a:cubicBezTo>
                  <a:lnTo>
                    <a:pt x="9495" y="13493"/>
                  </a:lnTo>
                  <a:cubicBezTo>
                    <a:pt x="9943" y="12373"/>
                    <a:pt x="10185" y="11150"/>
                    <a:pt x="10185" y="9874"/>
                  </a:cubicBezTo>
                  <a:cubicBezTo>
                    <a:pt x="10185" y="4429"/>
                    <a:pt x="5756" y="0"/>
                    <a:pt x="3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3" name="Google Shape;5443;p86"/>
            <p:cNvSpPr/>
            <p:nvPr/>
          </p:nvSpPr>
          <p:spPr>
            <a:xfrm>
              <a:off x="6436070" y="1521497"/>
              <a:ext cx="225420" cy="273872"/>
            </a:xfrm>
            <a:custGeom>
              <a:avLst/>
              <a:gdLst/>
              <a:ahLst/>
              <a:cxnLst/>
              <a:rect l="l" t="t" r="r" b="b"/>
              <a:pathLst>
                <a:path w="6653" h="8083" extrusionOk="0">
                  <a:moveTo>
                    <a:pt x="2327" y="1"/>
                  </a:moveTo>
                  <a:lnTo>
                    <a:pt x="1" y="276"/>
                  </a:lnTo>
                  <a:cubicBezTo>
                    <a:pt x="415" y="3757"/>
                    <a:pt x="2620" y="6670"/>
                    <a:pt x="5670" y="8083"/>
                  </a:cubicBezTo>
                  <a:lnTo>
                    <a:pt x="6653" y="5946"/>
                  </a:lnTo>
                  <a:cubicBezTo>
                    <a:pt x="4326" y="4877"/>
                    <a:pt x="2638" y="2654"/>
                    <a:pt x="23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4" name="Google Shape;5444;p86"/>
            <p:cNvSpPr/>
            <p:nvPr/>
          </p:nvSpPr>
          <p:spPr>
            <a:xfrm>
              <a:off x="6628194" y="1722940"/>
              <a:ext cx="254017" cy="102800"/>
            </a:xfrm>
            <a:custGeom>
              <a:avLst/>
              <a:gdLst/>
              <a:ahLst/>
              <a:cxnLst/>
              <a:rect l="l" t="t" r="r" b="b"/>
              <a:pathLst>
                <a:path w="7497" h="3034" extrusionOk="0">
                  <a:moveTo>
                    <a:pt x="983" y="1"/>
                  </a:moveTo>
                  <a:lnTo>
                    <a:pt x="0" y="2138"/>
                  </a:lnTo>
                  <a:cubicBezTo>
                    <a:pt x="1258" y="2723"/>
                    <a:pt x="2654" y="3034"/>
                    <a:pt x="4136" y="3034"/>
                  </a:cubicBezTo>
                  <a:cubicBezTo>
                    <a:pt x="5308" y="3034"/>
                    <a:pt x="6445" y="2827"/>
                    <a:pt x="7497" y="2448"/>
                  </a:cubicBezTo>
                  <a:lnTo>
                    <a:pt x="6704" y="242"/>
                  </a:lnTo>
                  <a:cubicBezTo>
                    <a:pt x="5894" y="535"/>
                    <a:pt x="5032" y="690"/>
                    <a:pt x="4136" y="690"/>
                  </a:cubicBezTo>
                  <a:cubicBezTo>
                    <a:pt x="3016" y="690"/>
                    <a:pt x="1948" y="449"/>
                    <a:pt x="9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5" name="Google Shape;5445;p86"/>
            <p:cNvSpPr/>
            <p:nvPr/>
          </p:nvSpPr>
          <p:spPr>
            <a:xfrm>
              <a:off x="6433765" y="1157137"/>
              <a:ext cx="326424" cy="373724"/>
            </a:xfrm>
            <a:custGeom>
              <a:avLst/>
              <a:gdLst/>
              <a:ahLst/>
              <a:cxnLst/>
              <a:rect l="l" t="t" r="r" b="b"/>
              <a:pathLst>
                <a:path w="9634" h="11030" extrusionOk="0">
                  <a:moveTo>
                    <a:pt x="9564" y="1"/>
                  </a:moveTo>
                  <a:cubicBezTo>
                    <a:pt x="4256" y="156"/>
                    <a:pt x="0" y="4515"/>
                    <a:pt x="0" y="9857"/>
                  </a:cubicBezTo>
                  <a:cubicBezTo>
                    <a:pt x="0" y="10254"/>
                    <a:pt x="17" y="10650"/>
                    <a:pt x="69" y="11029"/>
                  </a:cubicBezTo>
                  <a:lnTo>
                    <a:pt x="2395" y="10754"/>
                  </a:lnTo>
                  <a:cubicBezTo>
                    <a:pt x="2361" y="10461"/>
                    <a:pt x="2344" y="10168"/>
                    <a:pt x="2344" y="9857"/>
                  </a:cubicBezTo>
                  <a:cubicBezTo>
                    <a:pt x="2344" y="5791"/>
                    <a:pt x="5583" y="2465"/>
                    <a:pt x="9633" y="2344"/>
                  </a:cubicBezTo>
                  <a:lnTo>
                    <a:pt x="95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6" name="Google Shape;5446;p86"/>
            <p:cNvSpPr/>
            <p:nvPr/>
          </p:nvSpPr>
          <p:spPr>
            <a:xfrm>
              <a:off x="6942913" y="1584556"/>
              <a:ext cx="136682" cy="150099"/>
            </a:xfrm>
            <a:custGeom>
              <a:avLst/>
              <a:gdLst/>
              <a:ahLst/>
              <a:cxnLst/>
              <a:rect l="l" t="t" r="r" b="b"/>
              <a:pathLst>
                <a:path w="4034" h="4430" extrusionOk="0">
                  <a:moveTo>
                    <a:pt x="1845" y="1"/>
                  </a:moveTo>
                  <a:cubicBezTo>
                    <a:pt x="1448" y="1052"/>
                    <a:pt x="811" y="1965"/>
                    <a:pt x="1" y="2723"/>
                  </a:cubicBezTo>
                  <a:lnTo>
                    <a:pt x="1621" y="4429"/>
                  </a:lnTo>
                  <a:cubicBezTo>
                    <a:pt x="2672" y="3447"/>
                    <a:pt x="3499" y="2224"/>
                    <a:pt x="4033" y="862"/>
                  </a:cubicBezTo>
                  <a:lnTo>
                    <a:pt x="184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7" name="Google Shape;5447;p86"/>
            <p:cNvSpPr/>
            <p:nvPr/>
          </p:nvSpPr>
          <p:spPr>
            <a:xfrm>
              <a:off x="7020000" y="1150732"/>
              <a:ext cx="73593" cy="85248"/>
            </a:xfrm>
            <a:custGeom>
              <a:avLst/>
              <a:gdLst/>
              <a:ahLst/>
              <a:cxnLst/>
              <a:rect l="l" t="t" r="r" b="b"/>
              <a:pathLst>
                <a:path w="2172" h="2516" extrusionOk="0">
                  <a:moveTo>
                    <a:pt x="2172" y="0"/>
                  </a:moveTo>
                  <a:lnTo>
                    <a:pt x="173" y="1258"/>
                  </a:lnTo>
                  <a:lnTo>
                    <a:pt x="1" y="2516"/>
                  </a:lnTo>
                  <a:lnTo>
                    <a:pt x="1810" y="1327"/>
                  </a:lnTo>
                  <a:lnTo>
                    <a:pt x="217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8" name="Google Shape;5448;p86"/>
            <p:cNvSpPr/>
            <p:nvPr/>
          </p:nvSpPr>
          <p:spPr>
            <a:xfrm>
              <a:off x="7022914" y="1203253"/>
              <a:ext cx="108051" cy="51434"/>
            </a:xfrm>
            <a:custGeom>
              <a:avLst/>
              <a:gdLst/>
              <a:ahLst/>
              <a:cxnLst/>
              <a:rect l="l" t="t" r="r" b="b"/>
              <a:pathLst>
                <a:path w="3189" h="1518" extrusionOk="0">
                  <a:moveTo>
                    <a:pt x="1827" y="1"/>
                  </a:moveTo>
                  <a:lnTo>
                    <a:pt x="1" y="1155"/>
                  </a:lnTo>
                  <a:lnTo>
                    <a:pt x="1207" y="1517"/>
                  </a:lnTo>
                  <a:lnTo>
                    <a:pt x="3189" y="225"/>
                  </a:lnTo>
                  <a:lnTo>
                    <a:pt x="182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9" name="Google Shape;5449;p86"/>
            <p:cNvSpPr/>
            <p:nvPr/>
          </p:nvSpPr>
          <p:spPr>
            <a:xfrm>
              <a:off x="6833161" y="1195663"/>
              <a:ext cx="252831" cy="168803"/>
            </a:xfrm>
            <a:custGeom>
              <a:avLst/>
              <a:gdLst/>
              <a:ahLst/>
              <a:cxnLst/>
              <a:rect l="l" t="t" r="r" b="b"/>
              <a:pathLst>
                <a:path w="7462" h="4982" extrusionOk="0">
                  <a:moveTo>
                    <a:pt x="7324" y="1"/>
                  </a:moveTo>
                  <a:lnTo>
                    <a:pt x="0" y="4774"/>
                  </a:lnTo>
                  <a:lnTo>
                    <a:pt x="138" y="4981"/>
                  </a:lnTo>
                  <a:lnTo>
                    <a:pt x="7462" y="225"/>
                  </a:lnTo>
                  <a:lnTo>
                    <a:pt x="7324" y="1"/>
                  </a:lnTo>
                  <a:close/>
                </a:path>
              </a:pathLst>
            </a:custGeom>
            <a:solidFill>
              <a:srgbClr val="2C36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50" name="Google Shape;5450;p86"/>
          <p:cNvGrpSpPr/>
          <p:nvPr/>
        </p:nvGrpSpPr>
        <p:grpSpPr>
          <a:xfrm>
            <a:off x="-321175" y="-389186"/>
            <a:ext cx="1534393" cy="1593188"/>
            <a:chOff x="-321175" y="-389186"/>
            <a:chExt cx="1534393" cy="1593188"/>
          </a:xfrm>
        </p:grpSpPr>
        <p:sp>
          <p:nvSpPr>
            <p:cNvPr id="5451" name="Google Shape;5451;p86"/>
            <p:cNvSpPr/>
            <p:nvPr/>
          </p:nvSpPr>
          <p:spPr>
            <a:xfrm rot="-3599893">
              <a:off x="-166523" y="-124812"/>
              <a:ext cx="1225089" cy="1064440"/>
            </a:xfrm>
            <a:custGeom>
              <a:avLst/>
              <a:gdLst/>
              <a:ahLst/>
              <a:cxnLst/>
              <a:rect l="l" t="t" r="r" b="b"/>
              <a:pathLst>
                <a:path w="32326" h="28087" extrusionOk="0">
                  <a:moveTo>
                    <a:pt x="15449" y="0"/>
                  </a:moveTo>
                  <a:cubicBezTo>
                    <a:pt x="12748" y="0"/>
                    <a:pt x="9972" y="719"/>
                    <a:pt x="7338" y="1460"/>
                  </a:cubicBezTo>
                  <a:cubicBezTo>
                    <a:pt x="5503" y="1956"/>
                    <a:pt x="0" y="3543"/>
                    <a:pt x="1711" y="6567"/>
                  </a:cubicBezTo>
                  <a:cubicBezTo>
                    <a:pt x="2206" y="7484"/>
                    <a:pt x="3223" y="7980"/>
                    <a:pt x="4165" y="8376"/>
                  </a:cubicBezTo>
                  <a:cubicBezTo>
                    <a:pt x="5132" y="8798"/>
                    <a:pt x="6148" y="9219"/>
                    <a:pt x="6768" y="10062"/>
                  </a:cubicBezTo>
                  <a:cubicBezTo>
                    <a:pt x="7611" y="11252"/>
                    <a:pt x="7387" y="12913"/>
                    <a:pt x="7908" y="14301"/>
                  </a:cubicBezTo>
                  <a:cubicBezTo>
                    <a:pt x="8354" y="15466"/>
                    <a:pt x="9371" y="16383"/>
                    <a:pt x="10561" y="16731"/>
                  </a:cubicBezTo>
                  <a:cubicBezTo>
                    <a:pt x="11503" y="17003"/>
                    <a:pt x="12544" y="16954"/>
                    <a:pt x="13411" y="17375"/>
                  </a:cubicBezTo>
                  <a:cubicBezTo>
                    <a:pt x="14924" y="18119"/>
                    <a:pt x="15444" y="20003"/>
                    <a:pt x="15593" y="21688"/>
                  </a:cubicBezTo>
                  <a:cubicBezTo>
                    <a:pt x="15742" y="23374"/>
                    <a:pt x="15791" y="25209"/>
                    <a:pt x="16857" y="26522"/>
                  </a:cubicBezTo>
                  <a:cubicBezTo>
                    <a:pt x="17626" y="27415"/>
                    <a:pt x="18791" y="27886"/>
                    <a:pt x="19956" y="28035"/>
                  </a:cubicBezTo>
                  <a:cubicBezTo>
                    <a:pt x="20237" y="28070"/>
                    <a:pt x="20518" y="28086"/>
                    <a:pt x="20799" y="28086"/>
                  </a:cubicBezTo>
                  <a:cubicBezTo>
                    <a:pt x="21683" y="28086"/>
                    <a:pt x="22567" y="27931"/>
                    <a:pt x="23451" y="27762"/>
                  </a:cubicBezTo>
                  <a:cubicBezTo>
                    <a:pt x="24418" y="27588"/>
                    <a:pt x="25410" y="27365"/>
                    <a:pt x="26252" y="26845"/>
                  </a:cubicBezTo>
                  <a:cubicBezTo>
                    <a:pt x="27021" y="26349"/>
                    <a:pt x="27641" y="25655"/>
                    <a:pt x="28161" y="24936"/>
                  </a:cubicBezTo>
                  <a:cubicBezTo>
                    <a:pt x="31309" y="20722"/>
                    <a:pt x="32326" y="14673"/>
                    <a:pt x="29673" y="10137"/>
                  </a:cubicBezTo>
                  <a:cubicBezTo>
                    <a:pt x="29054" y="9095"/>
                    <a:pt x="28310" y="8178"/>
                    <a:pt x="27541" y="7261"/>
                  </a:cubicBezTo>
                  <a:cubicBezTo>
                    <a:pt x="25261" y="4584"/>
                    <a:pt x="22782" y="1807"/>
                    <a:pt x="19460" y="642"/>
                  </a:cubicBezTo>
                  <a:cubicBezTo>
                    <a:pt x="18161" y="184"/>
                    <a:pt x="16815" y="0"/>
                    <a:pt x="154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2" name="Google Shape;5452;p86"/>
            <p:cNvSpPr/>
            <p:nvPr/>
          </p:nvSpPr>
          <p:spPr>
            <a:xfrm rot="-3599893">
              <a:off x="71120" y="-190899"/>
              <a:ext cx="807984" cy="1206330"/>
            </a:xfrm>
            <a:custGeom>
              <a:avLst/>
              <a:gdLst/>
              <a:ahLst/>
              <a:cxnLst/>
              <a:rect l="l" t="t" r="r" b="b"/>
              <a:pathLst>
                <a:path w="21320" h="31831" fill="none" extrusionOk="0">
                  <a:moveTo>
                    <a:pt x="273" y="9445"/>
                  </a:moveTo>
                  <a:cubicBezTo>
                    <a:pt x="0" y="11850"/>
                    <a:pt x="1388" y="14353"/>
                    <a:pt x="3595" y="15370"/>
                  </a:cubicBezTo>
                  <a:cubicBezTo>
                    <a:pt x="4140" y="15642"/>
                    <a:pt x="4735" y="15816"/>
                    <a:pt x="5256" y="16138"/>
                  </a:cubicBezTo>
                  <a:cubicBezTo>
                    <a:pt x="6793" y="17105"/>
                    <a:pt x="7214" y="19138"/>
                    <a:pt x="7140" y="20947"/>
                  </a:cubicBezTo>
                  <a:cubicBezTo>
                    <a:pt x="7065" y="22757"/>
                    <a:pt x="6619" y="24591"/>
                    <a:pt x="6966" y="26352"/>
                  </a:cubicBezTo>
                  <a:cubicBezTo>
                    <a:pt x="7487" y="29078"/>
                    <a:pt x="9941" y="31235"/>
                    <a:pt x="12668" y="31533"/>
                  </a:cubicBezTo>
                  <a:cubicBezTo>
                    <a:pt x="15419" y="31830"/>
                    <a:pt x="18221" y="30293"/>
                    <a:pt x="19584" y="27888"/>
                  </a:cubicBezTo>
                  <a:cubicBezTo>
                    <a:pt x="21319" y="24740"/>
                    <a:pt x="20576" y="20799"/>
                    <a:pt x="19311" y="17427"/>
                  </a:cubicBezTo>
                  <a:cubicBezTo>
                    <a:pt x="18022" y="14031"/>
                    <a:pt x="16287" y="10734"/>
                    <a:pt x="16163" y="7115"/>
                  </a:cubicBezTo>
                  <a:cubicBezTo>
                    <a:pt x="16089" y="5652"/>
                    <a:pt x="16312" y="4115"/>
                    <a:pt x="15692" y="2802"/>
                  </a:cubicBezTo>
                  <a:cubicBezTo>
                    <a:pt x="14750" y="769"/>
                    <a:pt x="12122" y="0"/>
                    <a:pt x="9966" y="546"/>
                  </a:cubicBezTo>
                  <a:cubicBezTo>
                    <a:pt x="7462" y="1190"/>
                    <a:pt x="6272" y="3124"/>
                    <a:pt x="4289" y="4512"/>
                  </a:cubicBezTo>
                  <a:cubicBezTo>
                    <a:pt x="2355" y="5900"/>
                    <a:pt x="570" y="6743"/>
                    <a:pt x="273" y="9445"/>
                  </a:cubicBezTo>
                  <a:close/>
                </a:path>
              </a:pathLst>
            </a:custGeom>
            <a:noFill/>
            <a:ln w="4950"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53" name="Google Shape;5453;p86"/>
          <p:cNvGrpSpPr/>
          <p:nvPr/>
        </p:nvGrpSpPr>
        <p:grpSpPr>
          <a:xfrm>
            <a:off x="8585772" y="1611534"/>
            <a:ext cx="79928" cy="71771"/>
            <a:chOff x="4685147" y="7920234"/>
            <a:chExt cx="79928" cy="71771"/>
          </a:xfrm>
        </p:grpSpPr>
        <p:sp>
          <p:nvSpPr>
            <p:cNvPr id="5454" name="Google Shape;5454;p86"/>
            <p:cNvSpPr/>
            <p:nvPr/>
          </p:nvSpPr>
          <p:spPr>
            <a:xfrm>
              <a:off x="4685147" y="7921057"/>
              <a:ext cx="69337" cy="69337"/>
            </a:xfrm>
            <a:custGeom>
              <a:avLst/>
              <a:gdLst/>
              <a:ahLst/>
              <a:cxnLst/>
              <a:rect l="l" t="t" r="r" b="b"/>
              <a:pathLst>
                <a:path w="2108" h="2108" extrusionOk="0">
                  <a:moveTo>
                    <a:pt x="422" y="0"/>
                  </a:moveTo>
                  <a:lnTo>
                    <a:pt x="0" y="422"/>
                  </a:lnTo>
                  <a:lnTo>
                    <a:pt x="422" y="843"/>
                  </a:lnTo>
                  <a:lnTo>
                    <a:pt x="645" y="1066"/>
                  </a:lnTo>
                  <a:lnTo>
                    <a:pt x="422" y="1264"/>
                  </a:lnTo>
                  <a:lnTo>
                    <a:pt x="0" y="1686"/>
                  </a:lnTo>
                  <a:lnTo>
                    <a:pt x="422" y="2107"/>
                  </a:lnTo>
                  <a:lnTo>
                    <a:pt x="843" y="1686"/>
                  </a:lnTo>
                  <a:lnTo>
                    <a:pt x="1042" y="1487"/>
                  </a:lnTo>
                  <a:lnTo>
                    <a:pt x="1265" y="1686"/>
                  </a:lnTo>
                  <a:lnTo>
                    <a:pt x="1686" y="2107"/>
                  </a:lnTo>
                  <a:lnTo>
                    <a:pt x="2107" y="1686"/>
                  </a:lnTo>
                  <a:lnTo>
                    <a:pt x="1686" y="1264"/>
                  </a:lnTo>
                  <a:lnTo>
                    <a:pt x="1463" y="1066"/>
                  </a:lnTo>
                  <a:lnTo>
                    <a:pt x="1686" y="843"/>
                  </a:lnTo>
                  <a:lnTo>
                    <a:pt x="2107" y="422"/>
                  </a:lnTo>
                  <a:lnTo>
                    <a:pt x="1686" y="0"/>
                  </a:lnTo>
                  <a:lnTo>
                    <a:pt x="1265" y="422"/>
                  </a:lnTo>
                  <a:lnTo>
                    <a:pt x="1042" y="645"/>
                  </a:lnTo>
                  <a:lnTo>
                    <a:pt x="843" y="422"/>
                  </a:lnTo>
                  <a:lnTo>
                    <a:pt x="4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5" name="Google Shape;5455;p86"/>
            <p:cNvSpPr/>
            <p:nvPr/>
          </p:nvSpPr>
          <p:spPr>
            <a:xfrm>
              <a:off x="4693304" y="7920234"/>
              <a:ext cx="71771" cy="71771"/>
            </a:xfrm>
            <a:custGeom>
              <a:avLst/>
              <a:gdLst/>
              <a:ahLst/>
              <a:cxnLst/>
              <a:rect l="l" t="t" r="r" b="b"/>
              <a:pathLst>
                <a:path w="2182" h="2182" extrusionOk="0">
                  <a:moveTo>
                    <a:pt x="1711" y="75"/>
                  </a:moveTo>
                  <a:lnTo>
                    <a:pt x="2083" y="447"/>
                  </a:lnTo>
                  <a:lnTo>
                    <a:pt x="1463" y="1091"/>
                  </a:lnTo>
                  <a:lnTo>
                    <a:pt x="2083" y="1711"/>
                  </a:lnTo>
                  <a:lnTo>
                    <a:pt x="1711" y="2083"/>
                  </a:lnTo>
                  <a:lnTo>
                    <a:pt x="1091" y="1463"/>
                  </a:lnTo>
                  <a:lnTo>
                    <a:pt x="446" y="2083"/>
                  </a:lnTo>
                  <a:lnTo>
                    <a:pt x="75" y="1711"/>
                  </a:lnTo>
                  <a:lnTo>
                    <a:pt x="719" y="1091"/>
                  </a:lnTo>
                  <a:lnTo>
                    <a:pt x="75" y="447"/>
                  </a:lnTo>
                  <a:lnTo>
                    <a:pt x="446" y="75"/>
                  </a:lnTo>
                  <a:lnTo>
                    <a:pt x="1091" y="694"/>
                  </a:lnTo>
                  <a:lnTo>
                    <a:pt x="1711" y="75"/>
                  </a:lnTo>
                  <a:close/>
                  <a:moveTo>
                    <a:pt x="446" y="0"/>
                  </a:moveTo>
                  <a:lnTo>
                    <a:pt x="0" y="447"/>
                  </a:lnTo>
                  <a:lnTo>
                    <a:pt x="620" y="1091"/>
                  </a:lnTo>
                  <a:lnTo>
                    <a:pt x="0" y="1711"/>
                  </a:lnTo>
                  <a:lnTo>
                    <a:pt x="446" y="2182"/>
                  </a:lnTo>
                  <a:lnTo>
                    <a:pt x="1091" y="1537"/>
                  </a:lnTo>
                  <a:lnTo>
                    <a:pt x="1711" y="2182"/>
                  </a:lnTo>
                  <a:lnTo>
                    <a:pt x="2182" y="1711"/>
                  </a:lnTo>
                  <a:lnTo>
                    <a:pt x="1537" y="1091"/>
                  </a:lnTo>
                  <a:lnTo>
                    <a:pt x="2182" y="447"/>
                  </a:lnTo>
                  <a:lnTo>
                    <a:pt x="1711" y="0"/>
                  </a:lnTo>
                  <a:lnTo>
                    <a:pt x="1091" y="620"/>
                  </a:lnTo>
                  <a:lnTo>
                    <a:pt x="4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56" name="Google Shape;5456;p86"/>
          <p:cNvGrpSpPr/>
          <p:nvPr/>
        </p:nvGrpSpPr>
        <p:grpSpPr>
          <a:xfrm rot="5400000">
            <a:off x="8628726" y="3061721"/>
            <a:ext cx="238104" cy="128873"/>
            <a:chOff x="3069101" y="8555396"/>
            <a:chExt cx="238104" cy="128873"/>
          </a:xfrm>
        </p:grpSpPr>
        <p:sp>
          <p:nvSpPr>
            <p:cNvPr id="5457" name="Google Shape;5457;p86"/>
            <p:cNvSpPr/>
            <p:nvPr/>
          </p:nvSpPr>
          <p:spPr>
            <a:xfrm>
              <a:off x="3198725" y="8557008"/>
              <a:ext cx="108479" cy="125616"/>
            </a:xfrm>
            <a:custGeom>
              <a:avLst/>
              <a:gdLst/>
              <a:ahLst/>
              <a:cxnLst/>
              <a:rect l="l" t="t" r="r" b="b"/>
              <a:pathLst>
                <a:path w="3298" h="3819" extrusionOk="0">
                  <a:moveTo>
                    <a:pt x="1" y="1"/>
                  </a:moveTo>
                  <a:lnTo>
                    <a:pt x="1885" y="1910"/>
                  </a:lnTo>
                  <a:lnTo>
                    <a:pt x="1" y="3818"/>
                  </a:lnTo>
                  <a:lnTo>
                    <a:pt x="1389" y="3818"/>
                  </a:lnTo>
                  <a:lnTo>
                    <a:pt x="3298" y="1910"/>
                  </a:lnTo>
                  <a:lnTo>
                    <a:pt x="1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8" name="Google Shape;5458;p86"/>
            <p:cNvSpPr/>
            <p:nvPr/>
          </p:nvSpPr>
          <p:spPr>
            <a:xfrm>
              <a:off x="3086204" y="8557008"/>
              <a:ext cx="108479" cy="125616"/>
            </a:xfrm>
            <a:custGeom>
              <a:avLst/>
              <a:gdLst/>
              <a:ahLst/>
              <a:cxnLst/>
              <a:rect l="l" t="t" r="r" b="b"/>
              <a:pathLst>
                <a:path w="3298" h="3819" extrusionOk="0">
                  <a:moveTo>
                    <a:pt x="1" y="1"/>
                  </a:moveTo>
                  <a:lnTo>
                    <a:pt x="1885" y="1910"/>
                  </a:lnTo>
                  <a:lnTo>
                    <a:pt x="1" y="3818"/>
                  </a:lnTo>
                  <a:lnTo>
                    <a:pt x="1389" y="3818"/>
                  </a:lnTo>
                  <a:lnTo>
                    <a:pt x="3298" y="1910"/>
                  </a:lnTo>
                  <a:lnTo>
                    <a:pt x="138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9" name="Google Shape;5459;p86"/>
            <p:cNvSpPr/>
            <p:nvPr/>
          </p:nvSpPr>
          <p:spPr>
            <a:xfrm>
              <a:off x="3181622" y="8555396"/>
              <a:ext cx="114992" cy="128873"/>
            </a:xfrm>
            <a:custGeom>
              <a:avLst/>
              <a:gdLst/>
              <a:ahLst/>
              <a:cxnLst/>
              <a:rect l="l" t="t" r="r" b="b"/>
              <a:pathLst>
                <a:path w="3496" h="3918" extrusionOk="0">
                  <a:moveTo>
                    <a:pt x="1512" y="124"/>
                  </a:moveTo>
                  <a:lnTo>
                    <a:pt x="3347" y="1959"/>
                  </a:lnTo>
                  <a:lnTo>
                    <a:pt x="1512" y="3793"/>
                  </a:lnTo>
                  <a:lnTo>
                    <a:pt x="248" y="3793"/>
                  </a:lnTo>
                  <a:lnTo>
                    <a:pt x="2107" y="1959"/>
                  </a:lnTo>
                  <a:lnTo>
                    <a:pt x="248" y="124"/>
                  </a:lnTo>
                  <a:close/>
                  <a:moveTo>
                    <a:pt x="0" y="0"/>
                  </a:moveTo>
                  <a:lnTo>
                    <a:pt x="1959" y="1959"/>
                  </a:lnTo>
                  <a:lnTo>
                    <a:pt x="0" y="3917"/>
                  </a:lnTo>
                  <a:lnTo>
                    <a:pt x="1562" y="3917"/>
                  </a:lnTo>
                  <a:lnTo>
                    <a:pt x="3496" y="1959"/>
                  </a:lnTo>
                  <a:lnTo>
                    <a:pt x="15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0" name="Google Shape;5460;p86"/>
            <p:cNvSpPr/>
            <p:nvPr/>
          </p:nvSpPr>
          <p:spPr>
            <a:xfrm>
              <a:off x="3069101" y="8555396"/>
              <a:ext cx="114992" cy="128873"/>
            </a:xfrm>
            <a:custGeom>
              <a:avLst/>
              <a:gdLst/>
              <a:ahLst/>
              <a:cxnLst/>
              <a:rect l="l" t="t" r="r" b="b"/>
              <a:pathLst>
                <a:path w="3496" h="3918" extrusionOk="0">
                  <a:moveTo>
                    <a:pt x="1512" y="124"/>
                  </a:moveTo>
                  <a:lnTo>
                    <a:pt x="3347" y="1959"/>
                  </a:lnTo>
                  <a:lnTo>
                    <a:pt x="1512" y="3793"/>
                  </a:lnTo>
                  <a:lnTo>
                    <a:pt x="248" y="3793"/>
                  </a:lnTo>
                  <a:lnTo>
                    <a:pt x="2107" y="1959"/>
                  </a:lnTo>
                  <a:lnTo>
                    <a:pt x="248" y="124"/>
                  </a:lnTo>
                  <a:close/>
                  <a:moveTo>
                    <a:pt x="0" y="0"/>
                  </a:moveTo>
                  <a:lnTo>
                    <a:pt x="1959" y="1959"/>
                  </a:lnTo>
                  <a:lnTo>
                    <a:pt x="0" y="3917"/>
                  </a:lnTo>
                  <a:lnTo>
                    <a:pt x="1562" y="3917"/>
                  </a:lnTo>
                  <a:lnTo>
                    <a:pt x="3496" y="1959"/>
                  </a:lnTo>
                  <a:lnTo>
                    <a:pt x="15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61" name="Google Shape;5461;p86"/>
          <p:cNvGrpSpPr/>
          <p:nvPr/>
        </p:nvGrpSpPr>
        <p:grpSpPr>
          <a:xfrm>
            <a:off x="221111" y="2107141"/>
            <a:ext cx="116536" cy="133598"/>
            <a:chOff x="3123011" y="7941591"/>
            <a:chExt cx="116536" cy="133598"/>
          </a:xfrm>
        </p:grpSpPr>
        <p:sp>
          <p:nvSpPr>
            <p:cNvPr id="5462" name="Google Shape;5462;p86"/>
            <p:cNvSpPr/>
            <p:nvPr/>
          </p:nvSpPr>
          <p:spPr>
            <a:xfrm>
              <a:off x="3137580" y="7965065"/>
              <a:ext cx="101967" cy="110124"/>
            </a:xfrm>
            <a:custGeom>
              <a:avLst/>
              <a:gdLst/>
              <a:ahLst/>
              <a:cxnLst/>
              <a:rect l="l" t="t" r="r" b="b"/>
              <a:pathLst>
                <a:path w="3100" h="3348" extrusionOk="0">
                  <a:moveTo>
                    <a:pt x="1538" y="1"/>
                  </a:moveTo>
                  <a:lnTo>
                    <a:pt x="1" y="893"/>
                  </a:lnTo>
                  <a:lnTo>
                    <a:pt x="1" y="2455"/>
                  </a:lnTo>
                  <a:lnTo>
                    <a:pt x="1538" y="3347"/>
                  </a:lnTo>
                  <a:lnTo>
                    <a:pt x="3099" y="2455"/>
                  </a:lnTo>
                  <a:lnTo>
                    <a:pt x="3099" y="893"/>
                  </a:lnTo>
                  <a:lnTo>
                    <a:pt x="15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63" name="Google Shape;5463;p86"/>
            <p:cNvGrpSpPr/>
            <p:nvPr/>
          </p:nvGrpSpPr>
          <p:grpSpPr>
            <a:xfrm>
              <a:off x="3123011" y="7941591"/>
              <a:ext cx="103578" cy="112558"/>
              <a:chOff x="2027925" y="3315775"/>
              <a:chExt cx="78725" cy="85550"/>
            </a:xfrm>
          </p:grpSpPr>
          <p:sp>
            <p:nvSpPr>
              <p:cNvPr id="5464" name="Google Shape;5464;p86"/>
              <p:cNvSpPr/>
              <p:nvPr/>
            </p:nvSpPr>
            <p:spPr>
              <a:xfrm>
                <a:off x="2027925" y="3337475"/>
                <a:ext cx="40300" cy="63850"/>
              </a:xfrm>
              <a:custGeom>
                <a:avLst/>
                <a:gdLst/>
                <a:ahLst/>
                <a:cxnLst/>
                <a:rect l="l" t="t" r="r" b="b"/>
                <a:pathLst>
                  <a:path w="1612" h="2554" extrusionOk="0">
                    <a:moveTo>
                      <a:pt x="50" y="124"/>
                    </a:moveTo>
                    <a:lnTo>
                      <a:pt x="1537" y="967"/>
                    </a:lnTo>
                    <a:lnTo>
                      <a:pt x="1537" y="2455"/>
                    </a:lnTo>
                    <a:lnTo>
                      <a:pt x="50" y="1587"/>
                    </a:lnTo>
                    <a:lnTo>
                      <a:pt x="50" y="124"/>
                    </a:lnTo>
                    <a:close/>
                    <a:moveTo>
                      <a:pt x="0" y="0"/>
                    </a:moveTo>
                    <a:lnTo>
                      <a:pt x="0" y="1637"/>
                    </a:lnTo>
                    <a:lnTo>
                      <a:pt x="1612" y="2554"/>
                    </a:lnTo>
                    <a:lnTo>
                      <a:pt x="1612" y="942"/>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5" name="Google Shape;5465;p86"/>
              <p:cNvSpPr/>
              <p:nvPr/>
            </p:nvSpPr>
            <p:spPr>
              <a:xfrm>
                <a:off x="2066350" y="3337475"/>
                <a:ext cx="40300" cy="63850"/>
              </a:xfrm>
              <a:custGeom>
                <a:avLst/>
                <a:gdLst/>
                <a:ahLst/>
                <a:cxnLst/>
                <a:rect l="l" t="t" r="r" b="b"/>
                <a:pathLst>
                  <a:path w="1612" h="2554" extrusionOk="0">
                    <a:moveTo>
                      <a:pt x="1562" y="124"/>
                    </a:moveTo>
                    <a:lnTo>
                      <a:pt x="1562" y="1587"/>
                    </a:lnTo>
                    <a:lnTo>
                      <a:pt x="75" y="2455"/>
                    </a:lnTo>
                    <a:lnTo>
                      <a:pt x="75" y="967"/>
                    </a:lnTo>
                    <a:lnTo>
                      <a:pt x="1562" y="124"/>
                    </a:lnTo>
                    <a:close/>
                    <a:moveTo>
                      <a:pt x="1612" y="0"/>
                    </a:moveTo>
                    <a:lnTo>
                      <a:pt x="0" y="942"/>
                    </a:lnTo>
                    <a:lnTo>
                      <a:pt x="0" y="2554"/>
                    </a:lnTo>
                    <a:lnTo>
                      <a:pt x="1612" y="1637"/>
                    </a:lnTo>
                    <a:lnTo>
                      <a:pt x="16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6" name="Google Shape;5466;p86"/>
              <p:cNvSpPr/>
              <p:nvPr/>
            </p:nvSpPr>
            <p:spPr>
              <a:xfrm>
                <a:off x="2027925" y="3315775"/>
                <a:ext cx="78725" cy="46525"/>
              </a:xfrm>
              <a:custGeom>
                <a:avLst/>
                <a:gdLst/>
                <a:ahLst/>
                <a:cxnLst/>
                <a:rect l="l" t="t" r="r" b="b"/>
                <a:pathLst>
                  <a:path w="3149" h="1861" extrusionOk="0">
                    <a:moveTo>
                      <a:pt x="1562" y="75"/>
                    </a:moveTo>
                    <a:lnTo>
                      <a:pt x="3074" y="918"/>
                    </a:lnTo>
                    <a:lnTo>
                      <a:pt x="1562" y="1786"/>
                    </a:lnTo>
                    <a:lnTo>
                      <a:pt x="75" y="918"/>
                    </a:lnTo>
                    <a:lnTo>
                      <a:pt x="1562" y="75"/>
                    </a:lnTo>
                    <a:close/>
                    <a:moveTo>
                      <a:pt x="1562" y="1"/>
                    </a:moveTo>
                    <a:lnTo>
                      <a:pt x="0" y="893"/>
                    </a:lnTo>
                    <a:lnTo>
                      <a:pt x="0" y="943"/>
                    </a:lnTo>
                    <a:lnTo>
                      <a:pt x="1562" y="1860"/>
                    </a:lnTo>
                    <a:lnTo>
                      <a:pt x="3149" y="943"/>
                    </a:lnTo>
                    <a:lnTo>
                      <a:pt x="3149" y="893"/>
                    </a:lnTo>
                    <a:lnTo>
                      <a:pt x="15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467" name="Google Shape;5467;p86"/>
          <p:cNvGrpSpPr/>
          <p:nvPr/>
        </p:nvGrpSpPr>
        <p:grpSpPr>
          <a:xfrm>
            <a:off x="8989006" y="3929604"/>
            <a:ext cx="79139" cy="71771"/>
            <a:chOff x="4478031" y="5599729"/>
            <a:chExt cx="79139" cy="71771"/>
          </a:xfrm>
        </p:grpSpPr>
        <p:sp>
          <p:nvSpPr>
            <p:cNvPr id="5468" name="Google Shape;5468;p86"/>
            <p:cNvSpPr/>
            <p:nvPr/>
          </p:nvSpPr>
          <p:spPr>
            <a:xfrm>
              <a:off x="4488655" y="5600551"/>
              <a:ext cx="68515" cy="69337"/>
            </a:xfrm>
            <a:custGeom>
              <a:avLst/>
              <a:gdLst/>
              <a:ahLst/>
              <a:cxnLst/>
              <a:rect l="l" t="t" r="r" b="b"/>
              <a:pathLst>
                <a:path w="2083" h="2108" extrusionOk="0">
                  <a:moveTo>
                    <a:pt x="421" y="0"/>
                  </a:moveTo>
                  <a:lnTo>
                    <a:pt x="0" y="422"/>
                  </a:lnTo>
                  <a:lnTo>
                    <a:pt x="421" y="843"/>
                  </a:lnTo>
                  <a:lnTo>
                    <a:pt x="620" y="1066"/>
                  </a:lnTo>
                  <a:lnTo>
                    <a:pt x="421" y="1264"/>
                  </a:lnTo>
                  <a:lnTo>
                    <a:pt x="0" y="1686"/>
                  </a:lnTo>
                  <a:lnTo>
                    <a:pt x="421" y="2107"/>
                  </a:lnTo>
                  <a:lnTo>
                    <a:pt x="818" y="1686"/>
                  </a:lnTo>
                  <a:lnTo>
                    <a:pt x="1041" y="1488"/>
                  </a:lnTo>
                  <a:lnTo>
                    <a:pt x="1240" y="1686"/>
                  </a:lnTo>
                  <a:lnTo>
                    <a:pt x="1661" y="2107"/>
                  </a:lnTo>
                  <a:lnTo>
                    <a:pt x="2082" y="1686"/>
                  </a:lnTo>
                  <a:lnTo>
                    <a:pt x="1661" y="1264"/>
                  </a:lnTo>
                  <a:lnTo>
                    <a:pt x="1463" y="1066"/>
                  </a:lnTo>
                  <a:lnTo>
                    <a:pt x="1661" y="843"/>
                  </a:lnTo>
                  <a:lnTo>
                    <a:pt x="2082" y="422"/>
                  </a:lnTo>
                  <a:lnTo>
                    <a:pt x="1661" y="0"/>
                  </a:lnTo>
                  <a:lnTo>
                    <a:pt x="1240" y="422"/>
                  </a:lnTo>
                  <a:lnTo>
                    <a:pt x="1041" y="645"/>
                  </a:lnTo>
                  <a:lnTo>
                    <a:pt x="818" y="422"/>
                  </a:lnTo>
                  <a:lnTo>
                    <a:pt x="4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9" name="Google Shape;5469;p86"/>
            <p:cNvSpPr/>
            <p:nvPr/>
          </p:nvSpPr>
          <p:spPr>
            <a:xfrm>
              <a:off x="4478031" y="5599729"/>
              <a:ext cx="70982" cy="71771"/>
            </a:xfrm>
            <a:custGeom>
              <a:avLst/>
              <a:gdLst/>
              <a:ahLst/>
              <a:cxnLst/>
              <a:rect l="l" t="t" r="r" b="b"/>
              <a:pathLst>
                <a:path w="2158" h="2182" extrusionOk="0">
                  <a:moveTo>
                    <a:pt x="1711" y="75"/>
                  </a:moveTo>
                  <a:lnTo>
                    <a:pt x="2083" y="447"/>
                  </a:lnTo>
                  <a:lnTo>
                    <a:pt x="1463" y="1091"/>
                  </a:lnTo>
                  <a:lnTo>
                    <a:pt x="2083" y="1711"/>
                  </a:lnTo>
                  <a:lnTo>
                    <a:pt x="1711" y="2083"/>
                  </a:lnTo>
                  <a:lnTo>
                    <a:pt x="1067" y="1463"/>
                  </a:lnTo>
                  <a:lnTo>
                    <a:pt x="447" y="2083"/>
                  </a:lnTo>
                  <a:lnTo>
                    <a:pt x="75" y="1711"/>
                  </a:lnTo>
                  <a:lnTo>
                    <a:pt x="695" y="1091"/>
                  </a:lnTo>
                  <a:lnTo>
                    <a:pt x="75" y="447"/>
                  </a:lnTo>
                  <a:lnTo>
                    <a:pt x="447" y="75"/>
                  </a:lnTo>
                  <a:lnTo>
                    <a:pt x="1067" y="695"/>
                  </a:lnTo>
                  <a:lnTo>
                    <a:pt x="1711" y="75"/>
                  </a:lnTo>
                  <a:close/>
                  <a:moveTo>
                    <a:pt x="447" y="0"/>
                  </a:moveTo>
                  <a:lnTo>
                    <a:pt x="1" y="447"/>
                  </a:lnTo>
                  <a:lnTo>
                    <a:pt x="621" y="1091"/>
                  </a:lnTo>
                  <a:lnTo>
                    <a:pt x="1" y="1711"/>
                  </a:lnTo>
                  <a:lnTo>
                    <a:pt x="447" y="2182"/>
                  </a:lnTo>
                  <a:lnTo>
                    <a:pt x="1067" y="1537"/>
                  </a:lnTo>
                  <a:lnTo>
                    <a:pt x="1711" y="2182"/>
                  </a:lnTo>
                  <a:lnTo>
                    <a:pt x="2157" y="1711"/>
                  </a:lnTo>
                  <a:lnTo>
                    <a:pt x="1538" y="1091"/>
                  </a:lnTo>
                  <a:lnTo>
                    <a:pt x="2157" y="447"/>
                  </a:lnTo>
                  <a:lnTo>
                    <a:pt x="1711" y="0"/>
                  </a:lnTo>
                  <a:lnTo>
                    <a:pt x="1067" y="620"/>
                  </a:lnTo>
                  <a:lnTo>
                    <a:pt x="4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70" name="Google Shape;5470;p86"/>
          <p:cNvGrpSpPr/>
          <p:nvPr/>
        </p:nvGrpSpPr>
        <p:grpSpPr>
          <a:xfrm>
            <a:off x="1538969" y="315450"/>
            <a:ext cx="364505" cy="133774"/>
            <a:chOff x="3230531" y="6330275"/>
            <a:chExt cx="364505" cy="133774"/>
          </a:xfrm>
        </p:grpSpPr>
        <p:sp>
          <p:nvSpPr>
            <p:cNvPr id="5471" name="Google Shape;5471;p86"/>
            <p:cNvSpPr/>
            <p:nvPr/>
          </p:nvSpPr>
          <p:spPr>
            <a:xfrm>
              <a:off x="3482478" y="6332742"/>
              <a:ext cx="112558" cy="129662"/>
            </a:xfrm>
            <a:custGeom>
              <a:avLst/>
              <a:gdLst/>
              <a:ahLst/>
              <a:cxnLst/>
              <a:rect l="l" t="t" r="r" b="b"/>
              <a:pathLst>
                <a:path w="3422" h="3942" extrusionOk="0">
                  <a:moveTo>
                    <a:pt x="1" y="0"/>
                  </a:moveTo>
                  <a:lnTo>
                    <a:pt x="1959" y="1959"/>
                  </a:lnTo>
                  <a:lnTo>
                    <a:pt x="1" y="3942"/>
                  </a:lnTo>
                  <a:lnTo>
                    <a:pt x="1438" y="3942"/>
                  </a:lnTo>
                  <a:lnTo>
                    <a:pt x="3422" y="1959"/>
                  </a:lnTo>
                  <a:lnTo>
                    <a:pt x="143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2" name="Google Shape;5472;p86"/>
            <p:cNvSpPr/>
            <p:nvPr/>
          </p:nvSpPr>
          <p:spPr>
            <a:xfrm>
              <a:off x="3365056" y="6332742"/>
              <a:ext cx="112558" cy="129662"/>
            </a:xfrm>
            <a:custGeom>
              <a:avLst/>
              <a:gdLst/>
              <a:ahLst/>
              <a:cxnLst/>
              <a:rect l="l" t="t" r="r" b="b"/>
              <a:pathLst>
                <a:path w="3422" h="3942" extrusionOk="0">
                  <a:moveTo>
                    <a:pt x="1" y="0"/>
                  </a:moveTo>
                  <a:lnTo>
                    <a:pt x="1984" y="1959"/>
                  </a:lnTo>
                  <a:lnTo>
                    <a:pt x="1" y="3942"/>
                  </a:lnTo>
                  <a:lnTo>
                    <a:pt x="1464" y="3942"/>
                  </a:lnTo>
                  <a:lnTo>
                    <a:pt x="3422" y="1959"/>
                  </a:lnTo>
                  <a:lnTo>
                    <a:pt x="14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3" name="Google Shape;5473;p86"/>
            <p:cNvSpPr/>
            <p:nvPr/>
          </p:nvSpPr>
          <p:spPr>
            <a:xfrm>
              <a:off x="3247667" y="6332742"/>
              <a:ext cx="113380" cy="129662"/>
            </a:xfrm>
            <a:custGeom>
              <a:avLst/>
              <a:gdLst/>
              <a:ahLst/>
              <a:cxnLst/>
              <a:rect l="l" t="t" r="r" b="b"/>
              <a:pathLst>
                <a:path w="3447" h="3942" extrusionOk="0">
                  <a:moveTo>
                    <a:pt x="0" y="0"/>
                  </a:moveTo>
                  <a:lnTo>
                    <a:pt x="1983" y="1959"/>
                  </a:lnTo>
                  <a:lnTo>
                    <a:pt x="0" y="3942"/>
                  </a:lnTo>
                  <a:lnTo>
                    <a:pt x="1463" y="3942"/>
                  </a:lnTo>
                  <a:lnTo>
                    <a:pt x="3446" y="1959"/>
                  </a:lnTo>
                  <a:lnTo>
                    <a:pt x="14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4" name="Google Shape;5474;p86"/>
            <p:cNvSpPr/>
            <p:nvPr/>
          </p:nvSpPr>
          <p:spPr>
            <a:xfrm>
              <a:off x="3464552" y="6330275"/>
              <a:ext cx="119893" cy="133774"/>
            </a:xfrm>
            <a:custGeom>
              <a:avLst/>
              <a:gdLst/>
              <a:ahLst/>
              <a:cxnLst/>
              <a:rect l="l" t="t" r="r" b="b"/>
              <a:pathLst>
                <a:path w="3645" h="4067" extrusionOk="0">
                  <a:moveTo>
                    <a:pt x="1562" y="125"/>
                  </a:moveTo>
                  <a:lnTo>
                    <a:pt x="3496" y="2034"/>
                  </a:lnTo>
                  <a:lnTo>
                    <a:pt x="1562" y="3967"/>
                  </a:lnTo>
                  <a:lnTo>
                    <a:pt x="273" y="3967"/>
                  </a:lnTo>
                  <a:lnTo>
                    <a:pt x="2182" y="2034"/>
                  </a:lnTo>
                  <a:lnTo>
                    <a:pt x="273" y="125"/>
                  </a:lnTo>
                  <a:close/>
                  <a:moveTo>
                    <a:pt x="0" y="1"/>
                  </a:moveTo>
                  <a:lnTo>
                    <a:pt x="2033" y="2034"/>
                  </a:lnTo>
                  <a:lnTo>
                    <a:pt x="0" y="4066"/>
                  </a:lnTo>
                  <a:lnTo>
                    <a:pt x="1612" y="4066"/>
                  </a:lnTo>
                  <a:lnTo>
                    <a:pt x="3644" y="2034"/>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5" name="Google Shape;5475;p86"/>
            <p:cNvSpPr/>
            <p:nvPr/>
          </p:nvSpPr>
          <p:spPr>
            <a:xfrm>
              <a:off x="3347131" y="6330275"/>
              <a:ext cx="119893" cy="133774"/>
            </a:xfrm>
            <a:custGeom>
              <a:avLst/>
              <a:gdLst/>
              <a:ahLst/>
              <a:cxnLst/>
              <a:rect l="l" t="t" r="r" b="b"/>
              <a:pathLst>
                <a:path w="3645" h="4067" extrusionOk="0">
                  <a:moveTo>
                    <a:pt x="1587" y="125"/>
                  </a:moveTo>
                  <a:lnTo>
                    <a:pt x="3496" y="2034"/>
                  </a:lnTo>
                  <a:lnTo>
                    <a:pt x="1587" y="3967"/>
                  </a:lnTo>
                  <a:lnTo>
                    <a:pt x="273" y="3967"/>
                  </a:lnTo>
                  <a:lnTo>
                    <a:pt x="2182" y="2034"/>
                  </a:lnTo>
                  <a:lnTo>
                    <a:pt x="273" y="125"/>
                  </a:lnTo>
                  <a:close/>
                  <a:moveTo>
                    <a:pt x="1" y="1"/>
                  </a:moveTo>
                  <a:lnTo>
                    <a:pt x="2033" y="2034"/>
                  </a:lnTo>
                  <a:lnTo>
                    <a:pt x="1" y="4066"/>
                  </a:lnTo>
                  <a:lnTo>
                    <a:pt x="1612" y="4066"/>
                  </a:lnTo>
                  <a:lnTo>
                    <a:pt x="3645" y="2034"/>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6" name="Google Shape;5476;p86"/>
            <p:cNvSpPr/>
            <p:nvPr/>
          </p:nvSpPr>
          <p:spPr>
            <a:xfrm>
              <a:off x="3230531" y="6330275"/>
              <a:ext cx="119893" cy="133774"/>
            </a:xfrm>
            <a:custGeom>
              <a:avLst/>
              <a:gdLst/>
              <a:ahLst/>
              <a:cxnLst/>
              <a:rect l="l" t="t" r="r" b="b"/>
              <a:pathLst>
                <a:path w="3645" h="4067" extrusionOk="0">
                  <a:moveTo>
                    <a:pt x="1562" y="125"/>
                  </a:moveTo>
                  <a:lnTo>
                    <a:pt x="3471" y="2034"/>
                  </a:lnTo>
                  <a:lnTo>
                    <a:pt x="1562" y="3967"/>
                  </a:lnTo>
                  <a:lnTo>
                    <a:pt x="249" y="3967"/>
                  </a:lnTo>
                  <a:lnTo>
                    <a:pt x="2182" y="2034"/>
                  </a:lnTo>
                  <a:lnTo>
                    <a:pt x="249" y="125"/>
                  </a:lnTo>
                  <a:close/>
                  <a:moveTo>
                    <a:pt x="1" y="1"/>
                  </a:moveTo>
                  <a:lnTo>
                    <a:pt x="2033" y="2034"/>
                  </a:lnTo>
                  <a:lnTo>
                    <a:pt x="1" y="4066"/>
                  </a:lnTo>
                  <a:lnTo>
                    <a:pt x="1612" y="4066"/>
                  </a:lnTo>
                  <a:lnTo>
                    <a:pt x="3645" y="2034"/>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77" name="Google Shape;5477;p86"/>
          <p:cNvGrpSpPr/>
          <p:nvPr/>
        </p:nvGrpSpPr>
        <p:grpSpPr>
          <a:xfrm>
            <a:off x="7903189" y="4334329"/>
            <a:ext cx="1556467" cy="1144034"/>
            <a:chOff x="7903189" y="4334329"/>
            <a:chExt cx="1556467" cy="1144034"/>
          </a:xfrm>
        </p:grpSpPr>
        <p:sp>
          <p:nvSpPr>
            <p:cNvPr id="5478" name="Google Shape;5478;p86"/>
            <p:cNvSpPr/>
            <p:nvPr/>
          </p:nvSpPr>
          <p:spPr>
            <a:xfrm rot="-5400000">
              <a:off x="8163725" y="4182432"/>
              <a:ext cx="1144034" cy="1447829"/>
            </a:xfrm>
            <a:custGeom>
              <a:avLst/>
              <a:gdLst/>
              <a:ahLst/>
              <a:cxnLst/>
              <a:rect l="l" t="t" r="r" b="b"/>
              <a:pathLst>
                <a:path w="34781" h="44017" extrusionOk="0">
                  <a:moveTo>
                    <a:pt x="16167" y="0"/>
                  </a:moveTo>
                  <a:cubicBezTo>
                    <a:pt x="15171" y="0"/>
                    <a:pt x="14155" y="208"/>
                    <a:pt x="13164" y="586"/>
                  </a:cubicBezTo>
                  <a:cubicBezTo>
                    <a:pt x="10041" y="1776"/>
                    <a:pt x="7339" y="4652"/>
                    <a:pt x="6942" y="7800"/>
                  </a:cubicBezTo>
                  <a:cubicBezTo>
                    <a:pt x="6496" y="11246"/>
                    <a:pt x="7066" y="14047"/>
                    <a:pt x="5232" y="17319"/>
                  </a:cubicBezTo>
                  <a:cubicBezTo>
                    <a:pt x="3818" y="19848"/>
                    <a:pt x="1612" y="21980"/>
                    <a:pt x="918" y="24781"/>
                  </a:cubicBezTo>
                  <a:cubicBezTo>
                    <a:pt x="1" y="28549"/>
                    <a:pt x="2034" y="32342"/>
                    <a:pt x="3992" y="35688"/>
                  </a:cubicBezTo>
                  <a:cubicBezTo>
                    <a:pt x="5876" y="38911"/>
                    <a:pt x="8058" y="42406"/>
                    <a:pt x="11602" y="43621"/>
                  </a:cubicBezTo>
                  <a:cubicBezTo>
                    <a:pt x="12399" y="43886"/>
                    <a:pt x="13239" y="44016"/>
                    <a:pt x="14081" y="44016"/>
                  </a:cubicBezTo>
                  <a:cubicBezTo>
                    <a:pt x="15834" y="44016"/>
                    <a:pt x="17592" y="43453"/>
                    <a:pt x="18965" y="42382"/>
                  </a:cubicBezTo>
                  <a:cubicBezTo>
                    <a:pt x="21345" y="40547"/>
                    <a:pt x="22559" y="37473"/>
                    <a:pt x="25063" y="35862"/>
                  </a:cubicBezTo>
                  <a:cubicBezTo>
                    <a:pt x="26402" y="34994"/>
                    <a:pt x="27988" y="34622"/>
                    <a:pt x="29401" y="33903"/>
                  </a:cubicBezTo>
                  <a:cubicBezTo>
                    <a:pt x="32252" y="32441"/>
                    <a:pt x="34310" y="29218"/>
                    <a:pt x="34582" y="26020"/>
                  </a:cubicBezTo>
                  <a:cubicBezTo>
                    <a:pt x="34781" y="23368"/>
                    <a:pt x="33442" y="20492"/>
                    <a:pt x="30963" y="19526"/>
                  </a:cubicBezTo>
                  <a:cubicBezTo>
                    <a:pt x="29943" y="19126"/>
                    <a:pt x="28825" y="19064"/>
                    <a:pt x="27697" y="19064"/>
                  </a:cubicBezTo>
                  <a:cubicBezTo>
                    <a:pt x="27179" y="19064"/>
                    <a:pt x="26660" y="19077"/>
                    <a:pt x="26147" y="19077"/>
                  </a:cubicBezTo>
                  <a:cubicBezTo>
                    <a:pt x="24652" y="19077"/>
                    <a:pt x="23212" y="18965"/>
                    <a:pt x="22039" y="18088"/>
                  </a:cubicBezTo>
                  <a:cubicBezTo>
                    <a:pt x="20130" y="16675"/>
                    <a:pt x="19907" y="13874"/>
                    <a:pt x="20378" y="11543"/>
                  </a:cubicBezTo>
                  <a:cubicBezTo>
                    <a:pt x="20948" y="8817"/>
                    <a:pt x="22708" y="5569"/>
                    <a:pt x="21320" y="2817"/>
                  </a:cubicBezTo>
                  <a:cubicBezTo>
                    <a:pt x="20576" y="1305"/>
                    <a:pt x="18940" y="388"/>
                    <a:pt x="17279" y="91"/>
                  </a:cubicBezTo>
                  <a:cubicBezTo>
                    <a:pt x="16913" y="30"/>
                    <a:pt x="16541" y="0"/>
                    <a:pt x="16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9" name="Google Shape;5479;p86"/>
            <p:cNvSpPr/>
            <p:nvPr/>
          </p:nvSpPr>
          <p:spPr>
            <a:xfrm rot="-5400000">
              <a:off x="8000222" y="4471993"/>
              <a:ext cx="838265" cy="1032331"/>
            </a:xfrm>
            <a:custGeom>
              <a:avLst/>
              <a:gdLst/>
              <a:ahLst/>
              <a:cxnLst/>
              <a:rect l="l" t="t" r="r" b="b"/>
              <a:pathLst>
                <a:path w="25485" h="31385" fill="none" extrusionOk="0">
                  <a:moveTo>
                    <a:pt x="10437" y="1"/>
                  </a:moveTo>
                  <a:cubicBezTo>
                    <a:pt x="10957" y="1885"/>
                    <a:pt x="12222" y="3546"/>
                    <a:pt x="13907" y="4562"/>
                  </a:cubicBezTo>
                  <a:cubicBezTo>
                    <a:pt x="15271" y="5405"/>
                    <a:pt x="16882" y="5777"/>
                    <a:pt x="18345" y="6471"/>
                  </a:cubicBezTo>
                  <a:cubicBezTo>
                    <a:pt x="19807" y="7165"/>
                    <a:pt x="21220" y="8330"/>
                    <a:pt x="21493" y="9917"/>
                  </a:cubicBezTo>
                  <a:cubicBezTo>
                    <a:pt x="21815" y="11577"/>
                    <a:pt x="20824" y="13189"/>
                    <a:pt x="19832" y="14602"/>
                  </a:cubicBezTo>
                  <a:cubicBezTo>
                    <a:pt x="18865" y="15990"/>
                    <a:pt x="17824" y="17552"/>
                    <a:pt x="18047" y="19237"/>
                  </a:cubicBezTo>
                  <a:cubicBezTo>
                    <a:pt x="18122" y="20006"/>
                    <a:pt x="18493" y="20750"/>
                    <a:pt x="19039" y="21270"/>
                  </a:cubicBezTo>
                  <a:cubicBezTo>
                    <a:pt x="19882" y="22113"/>
                    <a:pt x="21096" y="22435"/>
                    <a:pt x="22212" y="22857"/>
                  </a:cubicBezTo>
                  <a:cubicBezTo>
                    <a:pt x="23327" y="23278"/>
                    <a:pt x="24492" y="23873"/>
                    <a:pt x="24939" y="24964"/>
                  </a:cubicBezTo>
                  <a:cubicBezTo>
                    <a:pt x="25484" y="26253"/>
                    <a:pt x="24914" y="27691"/>
                    <a:pt x="24319" y="28955"/>
                  </a:cubicBezTo>
                  <a:cubicBezTo>
                    <a:pt x="24046" y="29550"/>
                    <a:pt x="23749" y="30170"/>
                    <a:pt x="23228" y="30566"/>
                  </a:cubicBezTo>
                  <a:cubicBezTo>
                    <a:pt x="22732" y="30938"/>
                    <a:pt x="22088" y="31087"/>
                    <a:pt x="21468" y="31136"/>
                  </a:cubicBezTo>
                  <a:cubicBezTo>
                    <a:pt x="18518" y="31384"/>
                    <a:pt x="15469" y="30021"/>
                    <a:pt x="13684" y="27641"/>
                  </a:cubicBezTo>
                  <a:cubicBezTo>
                    <a:pt x="12792" y="26426"/>
                    <a:pt x="11354" y="25707"/>
                    <a:pt x="9867" y="25410"/>
                  </a:cubicBezTo>
                  <a:cubicBezTo>
                    <a:pt x="9098" y="25286"/>
                    <a:pt x="8330" y="25261"/>
                    <a:pt x="7561" y="25187"/>
                  </a:cubicBezTo>
                  <a:cubicBezTo>
                    <a:pt x="4586" y="24914"/>
                    <a:pt x="1488" y="23253"/>
                    <a:pt x="570" y="20402"/>
                  </a:cubicBezTo>
                  <a:cubicBezTo>
                    <a:pt x="0" y="18618"/>
                    <a:pt x="347" y="16684"/>
                    <a:pt x="818" y="14850"/>
                  </a:cubicBezTo>
                  <a:cubicBezTo>
                    <a:pt x="967" y="14279"/>
                    <a:pt x="1116" y="13685"/>
                    <a:pt x="1463" y="13189"/>
                  </a:cubicBezTo>
                  <a:cubicBezTo>
                    <a:pt x="1983" y="12420"/>
                    <a:pt x="2851" y="11999"/>
                    <a:pt x="3644" y="11478"/>
                  </a:cubicBezTo>
                  <a:cubicBezTo>
                    <a:pt x="6247" y="9793"/>
                    <a:pt x="8107" y="6942"/>
                    <a:pt x="8578" y="3843"/>
                  </a:cubicBezTo>
                  <a:cubicBezTo>
                    <a:pt x="8776" y="2430"/>
                    <a:pt x="9346" y="943"/>
                    <a:pt x="10437" y="1"/>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80" name="Google Shape;5480;p86"/>
            <p:cNvGrpSpPr/>
            <p:nvPr/>
          </p:nvGrpSpPr>
          <p:grpSpPr>
            <a:xfrm>
              <a:off x="8272486" y="4838770"/>
              <a:ext cx="293748" cy="298803"/>
              <a:chOff x="2300600" y="1393350"/>
              <a:chExt cx="143825" cy="146300"/>
            </a:xfrm>
          </p:grpSpPr>
          <p:sp>
            <p:nvSpPr>
              <p:cNvPr id="5481" name="Google Shape;5481;p86"/>
              <p:cNvSpPr/>
              <p:nvPr/>
            </p:nvSpPr>
            <p:spPr>
              <a:xfrm>
                <a:off x="2334075" y="1404525"/>
                <a:ext cx="76875" cy="1875"/>
              </a:xfrm>
              <a:custGeom>
                <a:avLst/>
                <a:gdLst/>
                <a:ahLst/>
                <a:cxnLst/>
                <a:rect l="l" t="t" r="r" b="b"/>
                <a:pathLst>
                  <a:path w="3075" h="75" extrusionOk="0">
                    <a:moveTo>
                      <a:pt x="1" y="0"/>
                    </a:moveTo>
                    <a:lnTo>
                      <a:pt x="1" y="74"/>
                    </a:lnTo>
                    <a:lnTo>
                      <a:pt x="3074" y="74"/>
                    </a:lnTo>
                    <a:lnTo>
                      <a:pt x="30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2" name="Google Shape;5482;p86"/>
              <p:cNvSpPr/>
              <p:nvPr/>
            </p:nvSpPr>
            <p:spPr>
              <a:xfrm>
                <a:off x="2352675" y="1393350"/>
                <a:ext cx="39675" cy="1275"/>
              </a:xfrm>
              <a:custGeom>
                <a:avLst/>
                <a:gdLst/>
                <a:ahLst/>
                <a:cxnLst/>
                <a:rect l="l" t="t" r="r" b="b"/>
                <a:pathLst>
                  <a:path w="1587" h="51" extrusionOk="0">
                    <a:moveTo>
                      <a:pt x="0" y="1"/>
                    </a:moveTo>
                    <a:lnTo>
                      <a:pt x="0" y="50"/>
                    </a:lnTo>
                    <a:lnTo>
                      <a:pt x="1587" y="50"/>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3" name="Google Shape;5483;p86"/>
              <p:cNvSpPr/>
              <p:nvPr/>
            </p:nvSpPr>
            <p:spPr>
              <a:xfrm>
                <a:off x="2352675" y="1537750"/>
                <a:ext cx="39675" cy="1900"/>
              </a:xfrm>
              <a:custGeom>
                <a:avLst/>
                <a:gdLst/>
                <a:ahLst/>
                <a:cxnLst/>
                <a:rect l="l" t="t" r="r" b="b"/>
                <a:pathLst>
                  <a:path w="1587" h="76" extrusionOk="0">
                    <a:moveTo>
                      <a:pt x="0" y="1"/>
                    </a:moveTo>
                    <a:lnTo>
                      <a:pt x="0" y="75"/>
                    </a:lnTo>
                    <a:lnTo>
                      <a:pt x="1587" y="75"/>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4" name="Google Shape;5484;p86"/>
              <p:cNvSpPr/>
              <p:nvPr/>
            </p:nvSpPr>
            <p:spPr>
              <a:xfrm>
                <a:off x="2320450" y="1415675"/>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5" name="Google Shape;5485;p86"/>
              <p:cNvSpPr/>
              <p:nvPr/>
            </p:nvSpPr>
            <p:spPr>
              <a:xfrm>
                <a:off x="2311775" y="1426825"/>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6" name="Google Shape;5486;p86"/>
              <p:cNvSpPr/>
              <p:nvPr/>
            </p:nvSpPr>
            <p:spPr>
              <a:xfrm>
                <a:off x="2305575" y="143797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7" name="Google Shape;5487;p86"/>
              <p:cNvSpPr/>
              <p:nvPr/>
            </p:nvSpPr>
            <p:spPr>
              <a:xfrm>
                <a:off x="2301850" y="1449125"/>
                <a:ext cx="140700" cy="1900"/>
              </a:xfrm>
              <a:custGeom>
                <a:avLst/>
                <a:gdLst/>
                <a:ahLst/>
                <a:cxnLst/>
                <a:rect l="l" t="t" r="r" b="b"/>
                <a:pathLst>
                  <a:path w="5628" h="76" extrusionOk="0">
                    <a:moveTo>
                      <a:pt x="0" y="1"/>
                    </a:moveTo>
                    <a:lnTo>
                      <a:pt x="0" y="75"/>
                    </a:lnTo>
                    <a:lnTo>
                      <a:pt x="5628" y="75"/>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8" name="Google Shape;5488;p86"/>
              <p:cNvSpPr/>
              <p:nvPr/>
            </p:nvSpPr>
            <p:spPr>
              <a:xfrm>
                <a:off x="2300600" y="146030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9" name="Google Shape;5489;p86"/>
              <p:cNvSpPr/>
              <p:nvPr/>
            </p:nvSpPr>
            <p:spPr>
              <a:xfrm>
                <a:off x="2300600" y="147145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0" name="Google Shape;5490;p86"/>
              <p:cNvSpPr/>
              <p:nvPr/>
            </p:nvSpPr>
            <p:spPr>
              <a:xfrm>
                <a:off x="2301850" y="1482600"/>
                <a:ext cx="140700" cy="1275"/>
              </a:xfrm>
              <a:custGeom>
                <a:avLst/>
                <a:gdLst/>
                <a:ahLst/>
                <a:cxnLst/>
                <a:rect l="l" t="t" r="r" b="b"/>
                <a:pathLst>
                  <a:path w="5628" h="51" extrusionOk="0">
                    <a:moveTo>
                      <a:pt x="0" y="1"/>
                    </a:moveTo>
                    <a:lnTo>
                      <a:pt x="0" y="50"/>
                    </a:lnTo>
                    <a:lnTo>
                      <a:pt x="5628" y="50"/>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1" name="Google Shape;5491;p86"/>
              <p:cNvSpPr/>
              <p:nvPr/>
            </p:nvSpPr>
            <p:spPr>
              <a:xfrm>
                <a:off x="2305575" y="149312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2" name="Google Shape;5492;p86"/>
              <p:cNvSpPr/>
              <p:nvPr/>
            </p:nvSpPr>
            <p:spPr>
              <a:xfrm>
                <a:off x="2311775" y="1504300"/>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3" name="Google Shape;5493;p86"/>
              <p:cNvSpPr/>
              <p:nvPr/>
            </p:nvSpPr>
            <p:spPr>
              <a:xfrm>
                <a:off x="2320450" y="1515450"/>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4" name="Google Shape;5494;p86"/>
              <p:cNvSpPr/>
              <p:nvPr/>
            </p:nvSpPr>
            <p:spPr>
              <a:xfrm>
                <a:off x="2334075" y="1526600"/>
                <a:ext cx="76875" cy="1875"/>
              </a:xfrm>
              <a:custGeom>
                <a:avLst/>
                <a:gdLst/>
                <a:ahLst/>
                <a:cxnLst/>
                <a:rect l="l" t="t" r="r" b="b"/>
                <a:pathLst>
                  <a:path w="3075" h="75" extrusionOk="0">
                    <a:moveTo>
                      <a:pt x="1" y="1"/>
                    </a:moveTo>
                    <a:lnTo>
                      <a:pt x="1" y="75"/>
                    </a:lnTo>
                    <a:lnTo>
                      <a:pt x="3074" y="75"/>
                    </a:lnTo>
                    <a:lnTo>
                      <a:pt x="30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59"/>
        <p:cNvGrpSpPr/>
        <p:nvPr/>
      </p:nvGrpSpPr>
      <p:grpSpPr>
        <a:xfrm>
          <a:off x="0" y="0"/>
          <a:ext cx="0" cy="0"/>
          <a:chOff x="0" y="0"/>
          <a:chExt cx="0" cy="0"/>
        </a:xfrm>
      </p:grpSpPr>
      <p:sp>
        <p:nvSpPr>
          <p:cNvPr id="2560" name="Google Shape;2560;p52"/>
          <p:cNvSpPr txBox="1">
            <a:spLocks noGrp="1"/>
          </p:cNvSpPr>
          <p:nvPr>
            <p:ph type="title"/>
          </p:nvPr>
        </p:nvSpPr>
        <p:spPr>
          <a:xfrm>
            <a:off x="720000" y="3688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About the Dataset</a:t>
            </a:r>
            <a:br>
              <a:rPr lang="en-US" dirty="0"/>
            </a:br>
            <a:endParaRPr dirty="0"/>
          </a:p>
        </p:txBody>
      </p:sp>
      <p:sp>
        <p:nvSpPr>
          <p:cNvPr id="2563" name="Google Shape;2563;p52"/>
          <p:cNvSpPr txBox="1">
            <a:spLocks noGrp="1"/>
          </p:cNvSpPr>
          <p:nvPr>
            <p:ph type="subTitle" idx="1"/>
          </p:nvPr>
        </p:nvSpPr>
        <p:spPr>
          <a:xfrm>
            <a:off x="1110404" y="1236843"/>
            <a:ext cx="7194039" cy="339024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600" b="0" i="0" dirty="0">
                <a:solidFill>
                  <a:schemeClr val="tx1"/>
                </a:solidFill>
                <a:effectLst/>
                <a:latin typeface="Inter"/>
              </a:rPr>
              <a:t>This dataset provides an in-depth look at the profitability of e-commerce sales. It contains data on a variety of sales channels, including </a:t>
            </a:r>
            <a:r>
              <a:rPr lang="en-US" sz="1600" b="0" i="0" dirty="0" err="1">
                <a:solidFill>
                  <a:schemeClr val="tx1"/>
                </a:solidFill>
                <a:effectLst/>
                <a:latin typeface="Inter"/>
              </a:rPr>
              <a:t>Shiprocket</a:t>
            </a:r>
            <a:r>
              <a:rPr lang="en-US" sz="1600" b="0" i="0" dirty="0">
                <a:solidFill>
                  <a:schemeClr val="tx1"/>
                </a:solidFill>
                <a:effectLst/>
                <a:latin typeface="Inter"/>
              </a:rPr>
              <a:t> and INCREFF, as well as financial information on related expenses and profits. The columns contain data such as SKU codes, design numbers, stock levels, product categories, sizes and colors. In addition to this we have included the MRPs across multiple stores like </a:t>
            </a:r>
            <a:r>
              <a:rPr lang="en-US" sz="1600" b="0" i="0" dirty="0" err="1">
                <a:solidFill>
                  <a:schemeClr val="tx1"/>
                </a:solidFill>
                <a:effectLst/>
                <a:latin typeface="Inter"/>
              </a:rPr>
              <a:t>Ajio</a:t>
            </a:r>
            <a:r>
              <a:rPr lang="en-US" sz="1600" b="0" i="0" dirty="0">
                <a:solidFill>
                  <a:schemeClr val="tx1"/>
                </a:solidFill>
                <a:effectLst/>
                <a:latin typeface="Inter"/>
              </a:rPr>
              <a:t> MRP , Amazon MRP , Amazon FBA MRP , Flipkart MRP , </a:t>
            </a:r>
            <a:r>
              <a:rPr lang="en-US" sz="1600" b="0" i="0" dirty="0" err="1">
                <a:solidFill>
                  <a:schemeClr val="tx1"/>
                </a:solidFill>
                <a:effectLst/>
                <a:latin typeface="Inter"/>
              </a:rPr>
              <a:t>Limeroad</a:t>
            </a:r>
            <a:r>
              <a:rPr lang="en-US" sz="1600" b="0" i="0" dirty="0">
                <a:solidFill>
                  <a:schemeClr val="tx1"/>
                </a:solidFill>
                <a:effectLst/>
                <a:latin typeface="Inter"/>
              </a:rPr>
              <a:t> MRP Myntra MRP and </a:t>
            </a:r>
            <a:r>
              <a:rPr lang="en-US" sz="1600" b="0" i="0" dirty="0" err="1">
                <a:solidFill>
                  <a:schemeClr val="tx1"/>
                </a:solidFill>
                <a:effectLst/>
                <a:latin typeface="Inter"/>
              </a:rPr>
              <a:t>PaytmMRP</a:t>
            </a:r>
            <a:r>
              <a:rPr lang="en-US" sz="1600" b="0" i="0" dirty="0">
                <a:solidFill>
                  <a:schemeClr val="tx1"/>
                </a:solidFill>
                <a:effectLst/>
                <a:latin typeface="Inter"/>
              </a:rPr>
              <a:t> along with other key parameters like amount paid by customer for the purchase , rate per piece for every individual transaction Also we have added transactional parameters like Date of sale months category </a:t>
            </a:r>
            <a:r>
              <a:rPr lang="en-US" sz="1600" b="0" i="0" dirty="0" err="1">
                <a:solidFill>
                  <a:schemeClr val="tx1"/>
                </a:solidFill>
                <a:effectLst/>
                <a:latin typeface="Inter"/>
              </a:rPr>
              <a:t>fulfilledby</a:t>
            </a:r>
            <a:r>
              <a:rPr lang="en-US" sz="1600" b="0" i="0" dirty="0">
                <a:solidFill>
                  <a:schemeClr val="tx1"/>
                </a:solidFill>
                <a:effectLst/>
                <a:latin typeface="Inter"/>
              </a:rPr>
              <a:t> B2b Status Qty Currency Gross amt . This is a must-have dataset for anyone trying to uncover the profitability of e-commerce sales in today's marketplace</a:t>
            </a:r>
            <a:endParaRPr sz="1600" dirty="0">
              <a:solidFill>
                <a:schemeClr val="tx1"/>
              </a:solidFill>
            </a:endParaRPr>
          </a:p>
        </p:txBody>
      </p:sp>
      <p:sp>
        <p:nvSpPr>
          <p:cNvPr id="2565" name="Google Shape;2565;p52"/>
          <p:cNvSpPr/>
          <p:nvPr/>
        </p:nvSpPr>
        <p:spPr>
          <a:xfrm>
            <a:off x="4663381" y="5159284"/>
            <a:ext cx="44043" cy="44043"/>
          </a:xfrm>
          <a:custGeom>
            <a:avLst/>
            <a:gdLst/>
            <a:ahLst/>
            <a:cxnLst/>
            <a:rect l="l" t="t" r="r" b="b"/>
            <a:pathLst>
              <a:path w="1339" h="1339" extrusionOk="0">
                <a:moveTo>
                  <a:pt x="669" y="74"/>
                </a:moveTo>
                <a:cubicBezTo>
                  <a:pt x="992" y="74"/>
                  <a:pt x="1264" y="347"/>
                  <a:pt x="1264" y="669"/>
                </a:cubicBezTo>
                <a:cubicBezTo>
                  <a:pt x="1264" y="992"/>
                  <a:pt x="992" y="1264"/>
                  <a:pt x="669" y="1264"/>
                </a:cubicBezTo>
                <a:cubicBezTo>
                  <a:pt x="347" y="1264"/>
                  <a:pt x="74" y="992"/>
                  <a:pt x="74" y="669"/>
                </a:cubicBezTo>
                <a:cubicBezTo>
                  <a:pt x="74" y="347"/>
                  <a:pt x="347" y="74"/>
                  <a:pt x="669" y="74"/>
                </a:cubicBezTo>
                <a:close/>
                <a:moveTo>
                  <a:pt x="669" y="0"/>
                </a:moveTo>
                <a:cubicBezTo>
                  <a:pt x="298" y="0"/>
                  <a:pt x="0" y="298"/>
                  <a:pt x="0" y="669"/>
                </a:cubicBezTo>
                <a:cubicBezTo>
                  <a:pt x="0" y="1041"/>
                  <a:pt x="298" y="1339"/>
                  <a:pt x="669" y="1339"/>
                </a:cubicBezTo>
                <a:cubicBezTo>
                  <a:pt x="1041" y="1339"/>
                  <a:pt x="1339" y="1041"/>
                  <a:pt x="1339" y="669"/>
                </a:cubicBezTo>
                <a:cubicBezTo>
                  <a:pt x="1339" y="298"/>
                  <a:pt x="1041"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69"/>
        <p:cNvGrpSpPr/>
        <p:nvPr/>
      </p:nvGrpSpPr>
      <p:grpSpPr>
        <a:xfrm>
          <a:off x="0" y="0"/>
          <a:ext cx="0" cy="0"/>
          <a:chOff x="0" y="0"/>
          <a:chExt cx="0" cy="0"/>
        </a:xfrm>
      </p:grpSpPr>
      <p:sp>
        <p:nvSpPr>
          <p:cNvPr id="40" name="TextBox 39">
            <a:extLst>
              <a:ext uri="{FF2B5EF4-FFF2-40B4-BE49-F238E27FC236}">
                <a16:creationId xmlns:a16="http://schemas.microsoft.com/office/drawing/2014/main" id="{7B5F75B4-0BF7-44A1-BA6F-5DB0D73F53E7}"/>
              </a:ext>
            </a:extLst>
          </p:cNvPr>
          <p:cNvSpPr txBox="1"/>
          <p:nvPr/>
        </p:nvSpPr>
        <p:spPr>
          <a:xfrm>
            <a:off x="2280492" y="539827"/>
            <a:ext cx="4946573" cy="400110"/>
          </a:xfrm>
          <a:prstGeom prst="rect">
            <a:avLst/>
          </a:prstGeom>
          <a:noFill/>
        </p:spPr>
        <p:txBody>
          <a:bodyPr wrap="square" rtlCol="0">
            <a:spAutoFit/>
          </a:bodyPr>
          <a:lstStyle/>
          <a:p>
            <a:pPr algn="ctr"/>
            <a:r>
              <a:rPr lang="en-US" sz="2000" b="1" dirty="0">
                <a:solidFill>
                  <a:schemeClr val="tx1"/>
                </a:solidFill>
              </a:rPr>
              <a:t>Important Steps for Performing EDA.</a:t>
            </a:r>
            <a:endParaRPr lang="en-IN" sz="2000" b="1" dirty="0">
              <a:solidFill>
                <a:schemeClr val="tx1"/>
              </a:solidFill>
            </a:endParaRPr>
          </a:p>
        </p:txBody>
      </p:sp>
      <p:graphicFrame>
        <p:nvGraphicFramePr>
          <p:cNvPr id="41" name="Diagram 40">
            <a:extLst>
              <a:ext uri="{FF2B5EF4-FFF2-40B4-BE49-F238E27FC236}">
                <a16:creationId xmlns:a16="http://schemas.microsoft.com/office/drawing/2014/main" id="{AE58F8A2-FA8D-4D66-99FB-AC8AE78A213A}"/>
              </a:ext>
            </a:extLst>
          </p:cNvPr>
          <p:cNvGraphicFramePr/>
          <p:nvPr>
            <p:extLst>
              <p:ext uri="{D42A27DB-BD31-4B8C-83A1-F6EECF244321}">
                <p14:modId xmlns:p14="http://schemas.microsoft.com/office/powerpoint/2010/main" val="254221651"/>
              </p:ext>
            </p:extLst>
          </p:nvPr>
        </p:nvGraphicFramePr>
        <p:xfrm>
          <a:off x="1090670" y="1156771"/>
          <a:ext cx="6852491" cy="35804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59"/>
        <p:cNvGrpSpPr/>
        <p:nvPr/>
      </p:nvGrpSpPr>
      <p:grpSpPr>
        <a:xfrm>
          <a:off x="0" y="0"/>
          <a:ext cx="0" cy="0"/>
          <a:chOff x="0" y="0"/>
          <a:chExt cx="0" cy="0"/>
        </a:xfrm>
      </p:grpSpPr>
      <p:sp>
        <p:nvSpPr>
          <p:cNvPr id="2560" name="Google Shape;2560;p52"/>
          <p:cNvSpPr txBox="1">
            <a:spLocks noGrp="1"/>
          </p:cNvSpPr>
          <p:nvPr>
            <p:ph type="title"/>
          </p:nvPr>
        </p:nvSpPr>
        <p:spPr>
          <a:xfrm>
            <a:off x="720000" y="8778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Steps to Perform EDA.</a:t>
            </a:r>
            <a:endParaRPr dirty="0"/>
          </a:p>
        </p:txBody>
      </p:sp>
      <p:sp>
        <p:nvSpPr>
          <p:cNvPr id="2563" name="Google Shape;2563;p52"/>
          <p:cNvSpPr txBox="1">
            <a:spLocks noGrp="1"/>
          </p:cNvSpPr>
          <p:nvPr>
            <p:ph type="subTitle" idx="1"/>
          </p:nvPr>
        </p:nvSpPr>
        <p:spPr>
          <a:xfrm>
            <a:off x="421863" y="774135"/>
            <a:ext cx="8483036" cy="3390242"/>
          </a:xfrm>
          <a:prstGeom prst="rect">
            <a:avLst/>
          </a:prstGeom>
        </p:spPr>
        <p:txBody>
          <a:bodyPr spcFirstLastPara="1" wrap="square" lIns="91425" tIns="91425" rIns="91425" bIns="91425" anchor="t" anchorCtr="0">
            <a:noAutofit/>
          </a:bodyPr>
          <a:lstStyle/>
          <a:p>
            <a:pPr marL="342900" lvl="0" algn="ctr" rtl="0">
              <a:spcBef>
                <a:spcPts val="0"/>
              </a:spcBef>
              <a:spcAft>
                <a:spcPts val="0"/>
              </a:spcAft>
              <a:buAutoNum type="arabicPeriod"/>
            </a:pPr>
            <a:r>
              <a:rPr lang="en-US" sz="1600" dirty="0">
                <a:solidFill>
                  <a:schemeClr val="tx1"/>
                </a:solidFill>
              </a:rPr>
              <a:t>Import all Important Libraries.</a:t>
            </a:r>
          </a:p>
          <a:p>
            <a:pPr marL="342900" lvl="0" algn="ctr" rtl="0">
              <a:spcBef>
                <a:spcPts val="0"/>
              </a:spcBef>
              <a:spcAft>
                <a:spcPts val="0"/>
              </a:spcAft>
              <a:buAutoNum type="arabicPeriod"/>
            </a:pPr>
            <a:endParaRPr lang="en-US" sz="1600" dirty="0">
              <a:solidFill>
                <a:schemeClr val="tx1"/>
              </a:solidFill>
            </a:endParaRPr>
          </a:p>
          <a:p>
            <a:pPr marL="342900" lvl="0" algn="ctr" rtl="0">
              <a:spcBef>
                <a:spcPts val="0"/>
              </a:spcBef>
              <a:spcAft>
                <a:spcPts val="0"/>
              </a:spcAft>
              <a:buAutoNum type="arabicPeriod"/>
            </a:pPr>
            <a:r>
              <a:rPr lang="en-US" sz="1600" dirty="0">
                <a:solidFill>
                  <a:schemeClr val="tx1"/>
                </a:solidFill>
              </a:rPr>
              <a:t>Import Data in our Environment.</a:t>
            </a:r>
          </a:p>
          <a:p>
            <a:pPr marL="342900" lvl="0" algn="ctr" rtl="0">
              <a:spcBef>
                <a:spcPts val="0"/>
              </a:spcBef>
              <a:spcAft>
                <a:spcPts val="0"/>
              </a:spcAft>
              <a:buAutoNum type="arabicPeriod"/>
            </a:pPr>
            <a:endParaRPr lang="en-US" sz="1600" dirty="0">
              <a:solidFill>
                <a:schemeClr val="tx1"/>
              </a:solidFill>
            </a:endParaRPr>
          </a:p>
          <a:p>
            <a:pPr marL="342900" lvl="0" algn="ctr" rtl="0">
              <a:spcBef>
                <a:spcPts val="0"/>
              </a:spcBef>
              <a:spcAft>
                <a:spcPts val="0"/>
              </a:spcAft>
              <a:buAutoNum type="arabicPeriod"/>
            </a:pPr>
            <a:r>
              <a:rPr lang="en-US" sz="1600" dirty="0">
                <a:solidFill>
                  <a:schemeClr val="tx1"/>
                </a:solidFill>
              </a:rPr>
              <a:t> Check Shape , Info and Datatypes.</a:t>
            </a:r>
          </a:p>
          <a:p>
            <a:pPr marL="342900" lvl="0" algn="ctr" rtl="0">
              <a:spcBef>
                <a:spcPts val="0"/>
              </a:spcBef>
              <a:spcAft>
                <a:spcPts val="0"/>
              </a:spcAft>
              <a:buAutoNum type="arabicPeriod"/>
            </a:pPr>
            <a:endParaRPr lang="en-US" sz="1600" dirty="0">
              <a:solidFill>
                <a:schemeClr val="tx1"/>
              </a:solidFill>
            </a:endParaRPr>
          </a:p>
          <a:p>
            <a:pPr marL="342900" lvl="0" algn="ctr" rtl="0">
              <a:spcBef>
                <a:spcPts val="0"/>
              </a:spcBef>
              <a:spcAft>
                <a:spcPts val="0"/>
              </a:spcAft>
              <a:buAutoNum type="arabicPeriod"/>
            </a:pPr>
            <a:r>
              <a:rPr lang="en-US" sz="1600" dirty="0">
                <a:solidFill>
                  <a:schemeClr val="tx1"/>
                </a:solidFill>
              </a:rPr>
              <a:t> Check Duplicate and Handle it.</a:t>
            </a:r>
          </a:p>
          <a:p>
            <a:pPr marL="342900" lvl="0" algn="ctr" rtl="0">
              <a:spcBef>
                <a:spcPts val="0"/>
              </a:spcBef>
              <a:spcAft>
                <a:spcPts val="0"/>
              </a:spcAft>
              <a:buAutoNum type="arabicPeriod"/>
            </a:pPr>
            <a:endParaRPr lang="en-US" sz="1600" dirty="0">
              <a:solidFill>
                <a:schemeClr val="tx1"/>
              </a:solidFill>
            </a:endParaRPr>
          </a:p>
          <a:p>
            <a:pPr marL="342900" lvl="0" algn="ctr" rtl="0">
              <a:spcBef>
                <a:spcPts val="0"/>
              </a:spcBef>
              <a:spcAft>
                <a:spcPts val="0"/>
              </a:spcAft>
              <a:buAutoNum type="arabicPeriod"/>
            </a:pPr>
            <a:r>
              <a:rPr lang="en-US" sz="1600" dirty="0">
                <a:solidFill>
                  <a:schemeClr val="tx1"/>
                </a:solidFill>
              </a:rPr>
              <a:t>Check Statical , Describe, Null Values and Handle it.</a:t>
            </a:r>
          </a:p>
          <a:p>
            <a:pPr marL="342900" lvl="0" algn="ctr" rtl="0">
              <a:spcBef>
                <a:spcPts val="0"/>
              </a:spcBef>
              <a:spcAft>
                <a:spcPts val="0"/>
              </a:spcAft>
              <a:buAutoNum type="arabicPeriod"/>
            </a:pPr>
            <a:endParaRPr lang="en-US" sz="1600" dirty="0">
              <a:solidFill>
                <a:schemeClr val="tx1"/>
              </a:solidFill>
            </a:endParaRPr>
          </a:p>
          <a:p>
            <a:pPr marL="342900" lvl="0" algn="ctr" rtl="0">
              <a:spcBef>
                <a:spcPts val="0"/>
              </a:spcBef>
              <a:spcAft>
                <a:spcPts val="0"/>
              </a:spcAft>
              <a:buAutoNum type="arabicPeriod"/>
            </a:pPr>
            <a:r>
              <a:rPr lang="en-US" sz="1600" dirty="0">
                <a:solidFill>
                  <a:schemeClr val="tx1"/>
                </a:solidFill>
              </a:rPr>
              <a:t>Fill Null values with mean, median and mode respectively.</a:t>
            </a:r>
          </a:p>
          <a:p>
            <a:pPr marL="342900" lvl="0" algn="ctr" rtl="0">
              <a:spcBef>
                <a:spcPts val="0"/>
              </a:spcBef>
              <a:spcAft>
                <a:spcPts val="0"/>
              </a:spcAft>
              <a:buAutoNum type="arabicPeriod"/>
            </a:pPr>
            <a:endParaRPr lang="en-US" sz="1600" dirty="0">
              <a:solidFill>
                <a:schemeClr val="tx1"/>
              </a:solidFill>
            </a:endParaRPr>
          </a:p>
          <a:p>
            <a:pPr marL="342900" lvl="0" algn="ctr" rtl="0">
              <a:spcBef>
                <a:spcPts val="0"/>
              </a:spcBef>
              <a:spcAft>
                <a:spcPts val="0"/>
              </a:spcAft>
              <a:buAutoNum type="arabicPeriod"/>
            </a:pPr>
            <a:r>
              <a:rPr lang="en-US" sz="1600" dirty="0">
                <a:solidFill>
                  <a:schemeClr val="tx1"/>
                </a:solidFill>
              </a:rPr>
              <a:t>Drop Irrelevant Columns.</a:t>
            </a:r>
          </a:p>
          <a:p>
            <a:pPr marL="342900" lvl="0" algn="ctr" rtl="0">
              <a:spcBef>
                <a:spcPts val="0"/>
              </a:spcBef>
              <a:spcAft>
                <a:spcPts val="0"/>
              </a:spcAft>
              <a:buAutoNum type="arabicPeriod"/>
            </a:pPr>
            <a:endParaRPr lang="en-US" sz="1600" dirty="0">
              <a:solidFill>
                <a:schemeClr val="tx1"/>
              </a:solidFill>
            </a:endParaRPr>
          </a:p>
          <a:p>
            <a:pPr marL="342900" lvl="0" algn="ctr" rtl="0">
              <a:spcBef>
                <a:spcPts val="0"/>
              </a:spcBef>
              <a:spcAft>
                <a:spcPts val="0"/>
              </a:spcAft>
              <a:buAutoNum type="arabicPeriod"/>
            </a:pPr>
            <a:r>
              <a:rPr lang="en-US" sz="1600" dirty="0">
                <a:solidFill>
                  <a:schemeClr val="tx1"/>
                </a:solidFill>
              </a:rPr>
              <a:t>Change Date columns Datatype to Date Format.</a:t>
            </a:r>
          </a:p>
          <a:p>
            <a:pPr marL="342900" lvl="0" algn="ctr" rtl="0">
              <a:spcBef>
                <a:spcPts val="0"/>
              </a:spcBef>
              <a:spcAft>
                <a:spcPts val="0"/>
              </a:spcAft>
              <a:buAutoNum type="arabicPeriod"/>
            </a:pPr>
            <a:endParaRPr lang="en-US" sz="1600" dirty="0">
              <a:solidFill>
                <a:schemeClr val="tx1"/>
              </a:solidFill>
            </a:endParaRPr>
          </a:p>
          <a:p>
            <a:pPr marL="342900" lvl="0" algn="ctr" rtl="0">
              <a:spcBef>
                <a:spcPts val="0"/>
              </a:spcBef>
              <a:spcAft>
                <a:spcPts val="0"/>
              </a:spcAft>
              <a:buAutoNum type="arabicPeriod"/>
            </a:pPr>
            <a:endParaRPr lang="en-US" sz="1600" dirty="0">
              <a:solidFill>
                <a:schemeClr val="tx1"/>
              </a:solidFill>
            </a:endParaRPr>
          </a:p>
          <a:p>
            <a:pPr marL="0" lvl="0" indent="0" algn="ctr" rtl="0">
              <a:spcBef>
                <a:spcPts val="0"/>
              </a:spcBef>
              <a:spcAft>
                <a:spcPts val="0"/>
              </a:spcAft>
            </a:pPr>
            <a:endParaRPr lang="en-US" sz="1600" dirty="0">
              <a:solidFill>
                <a:schemeClr val="tx1"/>
              </a:solidFill>
            </a:endParaRPr>
          </a:p>
          <a:p>
            <a:pPr marL="342900" lvl="0" algn="ctr" rtl="0">
              <a:spcBef>
                <a:spcPts val="0"/>
              </a:spcBef>
              <a:spcAft>
                <a:spcPts val="0"/>
              </a:spcAft>
              <a:buAutoNum type="arabicPeriod"/>
            </a:pPr>
            <a:endParaRPr sz="1600" dirty="0">
              <a:solidFill>
                <a:schemeClr val="tx1"/>
              </a:solidFill>
            </a:endParaRPr>
          </a:p>
        </p:txBody>
      </p:sp>
      <p:sp>
        <p:nvSpPr>
          <p:cNvPr id="2565" name="Google Shape;2565;p52"/>
          <p:cNvSpPr/>
          <p:nvPr/>
        </p:nvSpPr>
        <p:spPr>
          <a:xfrm>
            <a:off x="4663381" y="5159284"/>
            <a:ext cx="44043" cy="44043"/>
          </a:xfrm>
          <a:custGeom>
            <a:avLst/>
            <a:gdLst/>
            <a:ahLst/>
            <a:cxnLst/>
            <a:rect l="l" t="t" r="r" b="b"/>
            <a:pathLst>
              <a:path w="1339" h="1339" extrusionOk="0">
                <a:moveTo>
                  <a:pt x="669" y="74"/>
                </a:moveTo>
                <a:cubicBezTo>
                  <a:pt x="992" y="74"/>
                  <a:pt x="1264" y="347"/>
                  <a:pt x="1264" y="669"/>
                </a:cubicBezTo>
                <a:cubicBezTo>
                  <a:pt x="1264" y="992"/>
                  <a:pt x="992" y="1264"/>
                  <a:pt x="669" y="1264"/>
                </a:cubicBezTo>
                <a:cubicBezTo>
                  <a:pt x="347" y="1264"/>
                  <a:pt x="74" y="992"/>
                  <a:pt x="74" y="669"/>
                </a:cubicBezTo>
                <a:cubicBezTo>
                  <a:pt x="74" y="347"/>
                  <a:pt x="347" y="74"/>
                  <a:pt x="669" y="74"/>
                </a:cubicBezTo>
                <a:close/>
                <a:moveTo>
                  <a:pt x="669" y="0"/>
                </a:moveTo>
                <a:cubicBezTo>
                  <a:pt x="298" y="0"/>
                  <a:pt x="0" y="298"/>
                  <a:pt x="0" y="669"/>
                </a:cubicBezTo>
                <a:cubicBezTo>
                  <a:pt x="0" y="1041"/>
                  <a:pt x="298" y="1339"/>
                  <a:pt x="669" y="1339"/>
                </a:cubicBezTo>
                <a:cubicBezTo>
                  <a:pt x="1041" y="1339"/>
                  <a:pt x="1339" y="1041"/>
                  <a:pt x="1339" y="669"/>
                </a:cubicBezTo>
                <a:cubicBezTo>
                  <a:pt x="1339" y="298"/>
                  <a:pt x="1041"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5907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96"/>
        <p:cNvGrpSpPr/>
        <p:nvPr/>
      </p:nvGrpSpPr>
      <p:grpSpPr>
        <a:xfrm>
          <a:off x="0" y="0"/>
          <a:ext cx="0" cy="0"/>
          <a:chOff x="0" y="0"/>
          <a:chExt cx="0" cy="0"/>
        </a:xfrm>
      </p:grpSpPr>
      <p:grpSp>
        <p:nvGrpSpPr>
          <p:cNvPr id="2599" name="Google Shape;2599;p54"/>
          <p:cNvGrpSpPr/>
          <p:nvPr/>
        </p:nvGrpSpPr>
        <p:grpSpPr>
          <a:xfrm>
            <a:off x="7190186" y="1785369"/>
            <a:ext cx="2443534" cy="2570653"/>
            <a:chOff x="5898606" y="1303373"/>
            <a:chExt cx="2443534" cy="2570653"/>
          </a:xfrm>
        </p:grpSpPr>
        <p:sp>
          <p:nvSpPr>
            <p:cNvPr id="2600" name="Google Shape;2600;p54"/>
            <p:cNvSpPr/>
            <p:nvPr/>
          </p:nvSpPr>
          <p:spPr>
            <a:xfrm>
              <a:off x="6122230" y="3804650"/>
              <a:ext cx="1996275" cy="69376"/>
            </a:xfrm>
            <a:custGeom>
              <a:avLst/>
              <a:gdLst/>
              <a:ahLst/>
              <a:cxnLst/>
              <a:rect l="l" t="t" r="r" b="b"/>
              <a:pathLst>
                <a:path w="70546" h="5229" extrusionOk="0">
                  <a:moveTo>
                    <a:pt x="35268" y="1"/>
                  </a:moveTo>
                  <a:cubicBezTo>
                    <a:pt x="15791" y="1"/>
                    <a:pt x="0" y="1168"/>
                    <a:pt x="0" y="2615"/>
                  </a:cubicBezTo>
                  <a:cubicBezTo>
                    <a:pt x="0" y="4062"/>
                    <a:pt x="15791" y="5229"/>
                    <a:pt x="35268" y="5229"/>
                  </a:cubicBezTo>
                  <a:cubicBezTo>
                    <a:pt x="54754" y="5229"/>
                    <a:pt x="70545" y="4062"/>
                    <a:pt x="70545" y="2615"/>
                  </a:cubicBezTo>
                  <a:cubicBezTo>
                    <a:pt x="70545" y="1168"/>
                    <a:pt x="54754" y="1"/>
                    <a:pt x="35268" y="1"/>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54"/>
            <p:cNvSpPr/>
            <p:nvPr/>
          </p:nvSpPr>
          <p:spPr>
            <a:xfrm>
              <a:off x="5898606" y="1303373"/>
              <a:ext cx="1136621" cy="1769053"/>
            </a:xfrm>
            <a:custGeom>
              <a:avLst/>
              <a:gdLst/>
              <a:ahLst/>
              <a:cxnLst/>
              <a:rect l="l" t="t" r="r" b="b"/>
              <a:pathLst>
                <a:path w="19543" h="30417" extrusionOk="0">
                  <a:moveTo>
                    <a:pt x="19543" y="1"/>
                  </a:moveTo>
                  <a:cubicBezTo>
                    <a:pt x="8617" y="759"/>
                    <a:pt x="1" y="9841"/>
                    <a:pt x="1" y="20955"/>
                  </a:cubicBezTo>
                  <a:cubicBezTo>
                    <a:pt x="1" y="24350"/>
                    <a:pt x="828" y="27573"/>
                    <a:pt x="2258" y="30416"/>
                  </a:cubicBezTo>
                  <a:lnTo>
                    <a:pt x="14080" y="23575"/>
                  </a:lnTo>
                  <a:cubicBezTo>
                    <a:pt x="13770" y="22765"/>
                    <a:pt x="13597" y="21869"/>
                    <a:pt x="13597" y="20955"/>
                  </a:cubicBezTo>
                  <a:cubicBezTo>
                    <a:pt x="13597" y="17371"/>
                    <a:pt x="16148" y="14373"/>
                    <a:pt x="19543" y="13701"/>
                  </a:cubicBezTo>
                  <a:lnTo>
                    <a:pt x="19543" y="1"/>
                  </a:lnTo>
                  <a:close/>
                </a:path>
              </a:pathLst>
            </a:custGeom>
            <a:solidFill>
              <a:srgbClr val="F682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54"/>
            <p:cNvSpPr/>
            <p:nvPr/>
          </p:nvSpPr>
          <p:spPr>
            <a:xfrm>
              <a:off x="7205577" y="1303373"/>
              <a:ext cx="933119" cy="942192"/>
            </a:xfrm>
            <a:custGeom>
              <a:avLst/>
              <a:gdLst/>
              <a:ahLst/>
              <a:cxnLst/>
              <a:rect l="l" t="t" r="r" b="b"/>
              <a:pathLst>
                <a:path w="16044" h="16200" extrusionOk="0">
                  <a:moveTo>
                    <a:pt x="0" y="1"/>
                  </a:moveTo>
                  <a:lnTo>
                    <a:pt x="0" y="13701"/>
                  </a:lnTo>
                  <a:cubicBezTo>
                    <a:pt x="1689" y="14028"/>
                    <a:pt x="3154" y="14941"/>
                    <a:pt x="4205" y="16199"/>
                  </a:cubicBezTo>
                  <a:lnTo>
                    <a:pt x="16044" y="9358"/>
                  </a:lnTo>
                  <a:cubicBezTo>
                    <a:pt x="12545" y="4068"/>
                    <a:pt x="6704" y="466"/>
                    <a:pt x="0" y="1"/>
                  </a:cubicBezTo>
                  <a:close/>
                </a:path>
              </a:pathLst>
            </a:custGeom>
            <a:solidFill>
              <a:srgbClr val="F682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54"/>
            <p:cNvSpPr/>
            <p:nvPr/>
          </p:nvSpPr>
          <p:spPr>
            <a:xfrm>
              <a:off x="6118102" y="1996931"/>
              <a:ext cx="2224038" cy="1745963"/>
            </a:xfrm>
            <a:custGeom>
              <a:avLst/>
              <a:gdLst/>
              <a:ahLst/>
              <a:cxnLst/>
              <a:rect l="l" t="t" r="r" b="b"/>
              <a:pathLst>
                <a:path w="38240" h="30020" extrusionOk="0">
                  <a:moveTo>
                    <a:pt x="36189" y="1"/>
                  </a:moveTo>
                  <a:lnTo>
                    <a:pt x="24316" y="6859"/>
                  </a:lnTo>
                  <a:cubicBezTo>
                    <a:pt x="24523" y="7549"/>
                    <a:pt x="24643" y="8272"/>
                    <a:pt x="24643" y="9030"/>
                  </a:cubicBezTo>
                  <a:cubicBezTo>
                    <a:pt x="24643" y="13115"/>
                    <a:pt x="21317" y="16423"/>
                    <a:pt x="17233" y="16423"/>
                  </a:cubicBezTo>
                  <a:cubicBezTo>
                    <a:pt x="15131" y="16423"/>
                    <a:pt x="13235" y="15544"/>
                    <a:pt x="11891" y="14149"/>
                  </a:cubicBezTo>
                  <a:lnTo>
                    <a:pt x="1" y="21024"/>
                  </a:lnTo>
                  <a:cubicBezTo>
                    <a:pt x="3792" y="26452"/>
                    <a:pt x="10099" y="30020"/>
                    <a:pt x="17233" y="30020"/>
                  </a:cubicBezTo>
                  <a:cubicBezTo>
                    <a:pt x="28831" y="30020"/>
                    <a:pt x="38240" y="20628"/>
                    <a:pt x="38240" y="9030"/>
                  </a:cubicBezTo>
                  <a:cubicBezTo>
                    <a:pt x="38240" y="5791"/>
                    <a:pt x="37499" y="2741"/>
                    <a:pt x="36189" y="1"/>
                  </a:cubicBezTo>
                  <a:close/>
                </a:path>
              </a:pathLst>
            </a:custGeom>
            <a:solidFill>
              <a:srgbClr val="F682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54"/>
            <p:cNvSpPr/>
            <p:nvPr/>
          </p:nvSpPr>
          <p:spPr>
            <a:xfrm>
              <a:off x="5898606" y="1303373"/>
              <a:ext cx="1136621" cy="1769053"/>
            </a:xfrm>
            <a:custGeom>
              <a:avLst/>
              <a:gdLst/>
              <a:ahLst/>
              <a:cxnLst/>
              <a:rect l="l" t="t" r="r" b="b"/>
              <a:pathLst>
                <a:path w="19543" h="30417" extrusionOk="0">
                  <a:moveTo>
                    <a:pt x="19543" y="1"/>
                  </a:moveTo>
                  <a:cubicBezTo>
                    <a:pt x="8617" y="759"/>
                    <a:pt x="1" y="9841"/>
                    <a:pt x="1" y="20955"/>
                  </a:cubicBezTo>
                  <a:cubicBezTo>
                    <a:pt x="1" y="24350"/>
                    <a:pt x="828" y="27573"/>
                    <a:pt x="2258" y="30416"/>
                  </a:cubicBezTo>
                  <a:lnTo>
                    <a:pt x="14080" y="23575"/>
                  </a:lnTo>
                  <a:cubicBezTo>
                    <a:pt x="13770" y="22765"/>
                    <a:pt x="13597" y="21869"/>
                    <a:pt x="13597" y="20955"/>
                  </a:cubicBezTo>
                  <a:cubicBezTo>
                    <a:pt x="13597" y="17371"/>
                    <a:pt x="16148" y="14373"/>
                    <a:pt x="19543" y="13701"/>
                  </a:cubicBezTo>
                  <a:lnTo>
                    <a:pt x="195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54"/>
            <p:cNvSpPr/>
            <p:nvPr/>
          </p:nvSpPr>
          <p:spPr>
            <a:xfrm>
              <a:off x="7205577" y="1303373"/>
              <a:ext cx="933119" cy="942192"/>
            </a:xfrm>
            <a:custGeom>
              <a:avLst/>
              <a:gdLst/>
              <a:ahLst/>
              <a:cxnLst/>
              <a:rect l="l" t="t" r="r" b="b"/>
              <a:pathLst>
                <a:path w="16044" h="16200" extrusionOk="0">
                  <a:moveTo>
                    <a:pt x="0" y="1"/>
                  </a:moveTo>
                  <a:lnTo>
                    <a:pt x="0" y="13701"/>
                  </a:lnTo>
                  <a:cubicBezTo>
                    <a:pt x="1689" y="14028"/>
                    <a:pt x="3154" y="14941"/>
                    <a:pt x="4205" y="16199"/>
                  </a:cubicBezTo>
                  <a:lnTo>
                    <a:pt x="16044" y="9358"/>
                  </a:lnTo>
                  <a:cubicBezTo>
                    <a:pt x="12545" y="4068"/>
                    <a:pt x="6704" y="466"/>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54"/>
            <p:cNvSpPr/>
            <p:nvPr/>
          </p:nvSpPr>
          <p:spPr>
            <a:xfrm>
              <a:off x="6118102" y="1996931"/>
              <a:ext cx="2224038" cy="1745963"/>
            </a:xfrm>
            <a:custGeom>
              <a:avLst/>
              <a:gdLst/>
              <a:ahLst/>
              <a:cxnLst/>
              <a:rect l="l" t="t" r="r" b="b"/>
              <a:pathLst>
                <a:path w="38240" h="30020" extrusionOk="0">
                  <a:moveTo>
                    <a:pt x="36189" y="1"/>
                  </a:moveTo>
                  <a:lnTo>
                    <a:pt x="24316" y="6859"/>
                  </a:lnTo>
                  <a:cubicBezTo>
                    <a:pt x="24523" y="7549"/>
                    <a:pt x="24643" y="8272"/>
                    <a:pt x="24643" y="9030"/>
                  </a:cubicBezTo>
                  <a:cubicBezTo>
                    <a:pt x="24643" y="13115"/>
                    <a:pt x="21317" y="16423"/>
                    <a:pt x="17233" y="16423"/>
                  </a:cubicBezTo>
                  <a:cubicBezTo>
                    <a:pt x="15131" y="16423"/>
                    <a:pt x="13235" y="15544"/>
                    <a:pt x="11891" y="14149"/>
                  </a:cubicBezTo>
                  <a:lnTo>
                    <a:pt x="1" y="21024"/>
                  </a:lnTo>
                  <a:cubicBezTo>
                    <a:pt x="3792" y="26452"/>
                    <a:pt x="10099" y="30020"/>
                    <a:pt x="17233" y="30020"/>
                  </a:cubicBezTo>
                  <a:cubicBezTo>
                    <a:pt x="28831" y="30020"/>
                    <a:pt x="38240" y="20628"/>
                    <a:pt x="38240" y="9030"/>
                  </a:cubicBezTo>
                  <a:cubicBezTo>
                    <a:pt x="38240" y="5791"/>
                    <a:pt x="37499" y="2741"/>
                    <a:pt x="361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54"/>
            <p:cNvSpPr/>
            <p:nvPr/>
          </p:nvSpPr>
          <p:spPr>
            <a:xfrm>
              <a:off x="6912916" y="2789710"/>
              <a:ext cx="398919" cy="153426"/>
            </a:xfrm>
            <a:custGeom>
              <a:avLst/>
              <a:gdLst/>
              <a:ahLst/>
              <a:cxnLst/>
              <a:rect l="l" t="t" r="r" b="b"/>
              <a:pathLst>
                <a:path w="6859" h="2638" extrusionOk="0">
                  <a:moveTo>
                    <a:pt x="1310" y="1"/>
                  </a:moveTo>
                  <a:cubicBezTo>
                    <a:pt x="586" y="1"/>
                    <a:pt x="0" y="586"/>
                    <a:pt x="0" y="1310"/>
                  </a:cubicBezTo>
                  <a:lnTo>
                    <a:pt x="0" y="1327"/>
                  </a:lnTo>
                  <a:cubicBezTo>
                    <a:pt x="0" y="2051"/>
                    <a:pt x="586" y="2637"/>
                    <a:pt x="1310" y="2637"/>
                  </a:cubicBezTo>
                  <a:lnTo>
                    <a:pt x="5549" y="2637"/>
                  </a:lnTo>
                  <a:cubicBezTo>
                    <a:pt x="6273" y="2637"/>
                    <a:pt x="6859" y="2051"/>
                    <a:pt x="6859" y="1327"/>
                  </a:cubicBezTo>
                  <a:lnTo>
                    <a:pt x="68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54"/>
            <p:cNvSpPr/>
            <p:nvPr/>
          </p:nvSpPr>
          <p:spPr>
            <a:xfrm>
              <a:off x="7038193" y="2371772"/>
              <a:ext cx="306736" cy="417007"/>
            </a:xfrm>
            <a:custGeom>
              <a:avLst/>
              <a:gdLst/>
              <a:ahLst/>
              <a:cxnLst/>
              <a:rect l="l" t="t" r="r" b="b"/>
              <a:pathLst>
                <a:path w="5274" h="7170" extrusionOk="0">
                  <a:moveTo>
                    <a:pt x="983" y="1"/>
                  </a:moveTo>
                  <a:cubicBezTo>
                    <a:pt x="431" y="1"/>
                    <a:pt x="0" y="466"/>
                    <a:pt x="52" y="1017"/>
                  </a:cubicBezTo>
                  <a:lnTo>
                    <a:pt x="569" y="7169"/>
                  </a:lnTo>
                  <a:lnTo>
                    <a:pt x="4705" y="7169"/>
                  </a:lnTo>
                  <a:lnTo>
                    <a:pt x="5222" y="1017"/>
                  </a:lnTo>
                  <a:cubicBezTo>
                    <a:pt x="5273" y="466"/>
                    <a:pt x="4843" y="1"/>
                    <a:pt x="42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54"/>
            <p:cNvSpPr/>
            <p:nvPr/>
          </p:nvSpPr>
          <p:spPr>
            <a:xfrm>
              <a:off x="7148406" y="2300642"/>
              <a:ext cx="79272" cy="93230"/>
            </a:xfrm>
            <a:custGeom>
              <a:avLst/>
              <a:gdLst/>
              <a:ahLst/>
              <a:cxnLst/>
              <a:rect l="l" t="t" r="r" b="b"/>
              <a:pathLst>
                <a:path w="1363" h="1603" extrusionOk="0">
                  <a:moveTo>
                    <a:pt x="363" y="0"/>
                  </a:moveTo>
                  <a:cubicBezTo>
                    <a:pt x="156" y="0"/>
                    <a:pt x="1" y="172"/>
                    <a:pt x="1" y="414"/>
                  </a:cubicBezTo>
                  <a:lnTo>
                    <a:pt x="1" y="1206"/>
                  </a:lnTo>
                  <a:cubicBezTo>
                    <a:pt x="1" y="1430"/>
                    <a:pt x="156" y="1603"/>
                    <a:pt x="363" y="1603"/>
                  </a:cubicBezTo>
                  <a:lnTo>
                    <a:pt x="1000" y="1603"/>
                  </a:lnTo>
                  <a:cubicBezTo>
                    <a:pt x="1207" y="1603"/>
                    <a:pt x="1362" y="1430"/>
                    <a:pt x="1362" y="1206"/>
                  </a:cubicBezTo>
                  <a:lnTo>
                    <a:pt x="1362" y="414"/>
                  </a:lnTo>
                  <a:cubicBezTo>
                    <a:pt x="1362" y="172"/>
                    <a:pt x="1207" y="0"/>
                    <a:pt x="1000" y="0"/>
                  </a:cubicBezTo>
                  <a:close/>
                </a:path>
              </a:pathLst>
            </a:custGeom>
            <a:solidFill>
              <a:srgbClr val="F78E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54"/>
            <p:cNvSpPr/>
            <p:nvPr/>
          </p:nvSpPr>
          <p:spPr>
            <a:xfrm>
              <a:off x="7083267" y="2140295"/>
              <a:ext cx="203502" cy="199838"/>
            </a:xfrm>
            <a:custGeom>
              <a:avLst/>
              <a:gdLst/>
              <a:ahLst/>
              <a:cxnLst/>
              <a:rect l="l" t="t" r="r" b="b"/>
              <a:pathLst>
                <a:path w="3499" h="3436" extrusionOk="0">
                  <a:moveTo>
                    <a:pt x="1660" y="1"/>
                  </a:moveTo>
                  <a:cubicBezTo>
                    <a:pt x="1504" y="1"/>
                    <a:pt x="1347" y="23"/>
                    <a:pt x="1190" y="69"/>
                  </a:cubicBezTo>
                  <a:cubicBezTo>
                    <a:pt x="311" y="327"/>
                    <a:pt x="1" y="1878"/>
                    <a:pt x="259" y="2757"/>
                  </a:cubicBezTo>
                  <a:cubicBezTo>
                    <a:pt x="409" y="3268"/>
                    <a:pt x="717" y="3435"/>
                    <a:pt x="1120" y="3435"/>
                  </a:cubicBezTo>
                  <a:cubicBezTo>
                    <a:pt x="1411" y="3435"/>
                    <a:pt x="1752" y="3348"/>
                    <a:pt x="2120" y="3240"/>
                  </a:cubicBezTo>
                  <a:cubicBezTo>
                    <a:pt x="2999" y="2981"/>
                    <a:pt x="3499" y="2051"/>
                    <a:pt x="3240" y="1189"/>
                  </a:cubicBezTo>
                  <a:cubicBezTo>
                    <a:pt x="3028" y="467"/>
                    <a:pt x="2374" y="1"/>
                    <a:pt x="1660" y="1"/>
                  </a:cubicBezTo>
                  <a:close/>
                </a:path>
              </a:pathLst>
            </a:custGeom>
            <a:solidFill>
              <a:srgbClr val="F78E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54"/>
            <p:cNvSpPr/>
            <p:nvPr/>
          </p:nvSpPr>
          <p:spPr>
            <a:xfrm>
              <a:off x="6990095" y="2115112"/>
              <a:ext cx="317728" cy="193382"/>
            </a:xfrm>
            <a:custGeom>
              <a:avLst/>
              <a:gdLst/>
              <a:ahLst/>
              <a:cxnLst/>
              <a:rect l="l" t="t" r="r" b="b"/>
              <a:pathLst>
                <a:path w="5463" h="3325" extrusionOk="0">
                  <a:moveTo>
                    <a:pt x="3461" y="1"/>
                  </a:moveTo>
                  <a:cubicBezTo>
                    <a:pt x="3450" y="1"/>
                    <a:pt x="3440" y="1"/>
                    <a:pt x="3429" y="2"/>
                  </a:cubicBezTo>
                  <a:cubicBezTo>
                    <a:pt x="3068" y="54"/>
                    <a:pt x="0" y="967"/>
                    <a:pt x="0" y="967"/>
                  </a:cubicBezTo>
                  <a:lnTo>
                    <a:pt x="3688" y="1312"/>
                  </a:lnTo>
                  <a:cubicBezTo>
                    <a:pt x="3688" y="1312"/>
                    <a:pt x="3688" y="1898"/>
                    <a:pt x="3757" y="1898"/>
                  </a:cubicBezTo>
                  <a:cubicBezTo>
                    <a:pt x="3797" y="1898"/>
                    <a:pt x="3882" y="1871"/>
                    <a:pt x="3985" y="1871"/>
                  </a:cubicBezTo>
                  <a:cubicBezTo>
                    <a:pt x="4101" y="1871"/>
                    <a:pt x="4240" y="1906"/>
                    <a:pt x="4360" y="2053"/>
                  </a:cubicBezTo>
                  <a:cubicBezTo>
                    <a:pt x="4584" y="2346"/>
                    <a:pt x="4343" y="2621"/>
                    <a:pt x="4084" y="2690"/>
                  </a:cubicBezTo>
                  <a:cubicBezTo>
                    <a:pt x="3846" y="2738"/>
                    <a:pt x="3973" y="3325"/>
                    <a:pt x="4478" y="3325"/>
                  </a:cubicBezTo>
                  <a:cubicBezTo>
                    <a:pt x="4522" y="3325"/>
                    <a:pt x="4569" y="3320"/>
                    <a:pt x="4618" y="3311"/>
                  </a:cubicBezTo>
                  <a:cubicBezTo>
                    <a:pt x="5256" y="3190"/>
                    <a:pt x="5463" y="1725"/>
                    <a:pt x="5153" y="1157"/>
                  </a:cubicBezTo>
                  <a:cubicBezTo>
                    <a:pt x="4834" y="603"/>
                    <a:pt x="3862" y="1"/>
                    <a:pt x="3461" y="1"/>
                  </a:cubicBezTo>
                  <a:close/>
                </a:path>
              </a:pathLst>
            </a:custGeom>
            <a:solidFill>
              <a:srgbClr val="DF3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54"/>
            <p:cNvSpPr/>
            <p:nvPr/>
          </p:nvSpPr>
          <p:spPr>
            <a:xfrm>
              <a:off x="6931935" y="2404865"/>
              <a:ext cx="160405" cy="234559"/>
            </a:xfrm>
            <a:custGeom>
              <a:avLst/>
              <a:gdLst/>
              <a:ahLst/>
              <a:cxnLst/>
              <a:rect l="l" t="t" r="r" b="b"/>
              <a:pathLst>
                <a:path w="2758" h="4033" extrusionOk="0">
                  <a:moveTo>
                    <a:pt x="1965" y="0"/>
                  </a:moveTo>
                  <a:lnTo>
                    <a:pt x="1" y="3378"/>
                  </a:lnTo>
                  <a:lnTo>
                    <a:pt x="1534" y="4033"/>
                  </a:lnTo>
                  <a:lnTo>
                    <a:pt x="2758" y="2034"/>
                  </a:lnTo>
                  <a:lnTo>
                    <a:pt x="196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54"/>
            <p:cNvSpPr/>
            <p:nvPr/>
          </p:nvSpPr>
          <p:spPr>
            <a:xfrm>
              <a:off x="7215581" y="2389802"/>
              <a:ext cx="270677" cy="370886"/>
            </a:xfrm>
            <a:custGeom>
              <a:avLst/>
              <a:gdLst/>
              <a:ahLst/>
              <a:cxnLst/>
              <a:rect l="l" t="t" r="r" b="b"/>
              <a:pathLst>
                <a:path w="4654" h="6377" extrusionOk="0">
                  <a:moveTo>
                    <a:pt x="1930" y="1"/>
                  </a:moveTo>
                  <a:lnTo>
                    <a:pt x="552" y="1483"/>
                  </a:lnTo>
                  <a:lnTo>
                    <a:pt x="2568" y="3499"/>
                  </a:lnTo>
                  <a:lnTo>
                    <a:pt x="0" y="5498"/>
                  </a:lnTo>
                  <a:lnTo>
                    <a:pt x="535" y="6377"/>
                  </a:lnTo>
                  <a:lnTo>
                    <a:pt x="4291" y="4498"/>
                  </a:lnTo>
                  <a:cubicBezTo>
                    <a:pt x="4550" y="4412"/>
                    <a:pt x="4653" y="3999"/>
                    <a:pt x="4533" y="3740"/>
                  </a:cubicBezTo>
                  <a:lnTo>
                    <a:pt x="193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54"/>
            <p:cNvSpPr/>
            <p:nvPr/>
          </p:nvSpPr>
          <p:spPr>
            <a:xfrm>
              <a:off x="7211568" y="2601271"/>
              <a:ext cx="132372" cy="128359"/>
            </a:xfrm>
            <a:custGeom>
              <a:avLst/>
              <a:gdLst/>
              <a:ahLst/>
              <a:cxnLst/>
              <a:rect l="l" t="t" r="r" b="b"/>
              <a:pathLst>
                <a:path w="2276" h="2207" extrusionOk="0">
                  <a:moveTo>
                    <a:pt x="2206" y="1"/>
                  </a:moveTo>
                  <a:lnTo>
                    <a:pt x="1" y="2138"/>
                  </a:lnTo>
                  <a:lnTo>
                    <a:pt x="69" y="2207"/>
                  </a:lnTo>
                  <a:lnTo>
                    <a:pt x="2275" y="53"/>
                  </a:lnTo>
                  <a:lnTo>
                    <a:pt x="22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54"/>
            <p:cNvSpPr/>
            <p:nvPr/>
          </p:nvSpPr>
          <p:spPr>
            <a:xfrm>
              <a:off x="7232622" y="2691477"/>
              <a:ext cx="149413" cy="81250"/>
            </a:xfrm>
            <a:custGeom>
              <a:avLst/>
              <a:gdLst/>
              <a:ahLst/>
              <a:cxnLst/>
              <a:rect l="l" t="t" r="r" b="b"/>
              <a:pathLst>
                <a:path w="2569" h="1397" extrusionOk="0">
                  <a:moveTo>
                    <a:pt x="2516" y="1"/>
                  </a:moveTo>
                  <a:lnTo>
                    <a:pt x="0" y="1328"/>
                  </a:lnTo>
                  <a:lnTo>
                    <a:pt x="35" y="1397"/>
                  </a:lnTo>
                  <a:lnTo>
                    <a:pt x="2568" y="70"/>
                  </a:lnTo>
                  <a:lnTo>
                    <a:pt x="25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54"/>
            <p:cNvSpPr/>
            <p:nvPr/>
          </p:nvSpPr>
          <p:spPr>
            <a:xfrm>
              <a:off x="6877846" y="2759641"/>
              <a:ext cx="375888" cy="31116"/>
            </a:xfrm>
            <a:custGeom>
              <a:avLst/>
              <a:gdLst/>
              <a:ahLst/>
              <a:cxnLst/>
              <a:rect l="l" t="t" r="r" b="b"/>
              <a:pathLst>
                <a:path w="6463" h="535" extrusionOk="0">
                  <a:moveTo>
                    <a:pt x="0" y="1"/>
                  </a:moveTo>
                  <a:lnTo>
                    <a:pt x="0" y="535"/>
                  </a:lnTo>
                  <a:lnTo>
                    <a:pt x="6462" y="535"/>
                  </a:lnTo>
                  <a:lnTo>
                    <a:pt x="64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54"/>
            <p:cNvSpPr/>
            <p:nvPr/>
          </p:nvSpPr>
          <p:spPr>
            <a:xfrm>
              <a:off x="7111358" y="2310646"/>
              <a:ext cx="158370" cy="158428"/>
            </a:xfrm>
            <a:custGeom>
              <a:avLst/>
              <a:gdLst/>
              <a:ahLst/>
              <a:cxnLst/>
              <a:rect l="l" t="t" r="r" b="b"/>
              <a:pathLst>
                <a:path w="2723" h="2724" extrusionOk="0">
                  <a:moveTo>
                    <a:pt x="1362" y="0"/>
                  </a:moveTo>
                  <a:cubicBezTo>
                    <a:pt x="621" y="0"/>
                    <a:pt x="0" y="604"/>
                    <a:pt x="0" y="1362"/>
                  </a:cubicBezTo>
                  <a:cubicBezTo>
                    <a:pt x="0" y="2103"/>
                    <a:pt x="621" y="2723"/>
                    <a:pt x="1362" y="2723"/>
                  </a:cubicBezTo>
                  <a:cubicBezTo>
                    <a:pt x="2120" y="2723"/>
                    <a:pt x="2723" y="2103"/>
                    <a:pt x="2723" y="1362"/>
                  </a:cubicBezTo>
                  <a:cubicBezTo>
                    <a:pt x="2723" y="604"/>
                    <a:pt x="2120" y="0"/>
                    <a:pt x="1362" y="0"/>
                  </a:cubicBezTo>
                  <a:close/>
                </a:path>
              </a:pathLst>
            </a:custGeom>
            <a:solidFill>
              <a:srgbClr val="F78E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54"/>
            <p:cNvSpPr/>
            <p:nvPr/>
          </p:nvSpPr>
          <p:spPr>
            <a:xfrm>
              <a:off x="7147417" y="2717533"/>
              <a:ext cx="103292" cy="42166"/>
            </a:xfrm>
            <a:custGeom>
              <a:avLst/>
              <a:gdLst/>
              <a:ahLst/>
              <a:cxnLst/>
              <a:rect l="l" t="t" r="r" b="b"/>
              <a:pathLst>
                <a:path w="1776" h="725" extrusionOk="0">
                  <a:moveTo>
                    <a:pt x="1" y="1"/>
                  </a:moveTo>
                  <a:lnTo>
                    <a:pt x="121" y="725"/>
                  </a:lnTo>
                  <a:lnTo>
                    <a:pt x="1776" y="725"/>
                  </a:lnTo>
                  <a:lnTo>
                    <a:pt x="1707" y="414"/>
                  </a:lnTo>
                  <a:cubicBezTo>
                    <a:pt x="1672" y="173"/>
                    <a:pt x="1483" y="1"/>
                    <a:pt x="1241" y="1"/>
                  </a:cubicBezTo>
                  <a:close/>
                </a:path>
              </a:pathLst>
            </a:custGeom>
            <a:solidFill>
              <a:srgbClr val="F78E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54"/>
            <p:cNvSpPr/>
            <p:nvPr/>
          </p:nvSpPr>
          <p:spPr>
            <a:xfrm>
              <a:off x="6835738" y="2573238"/>
              <a:ext cx="343842" cy="187450"/>
            </a:xfrm>
            <a:custGeom>
              <a:avLst/>
              <a:gdLst/>
              <a:ahLst/>
              <a:cxnLst/>
              <a:rect l="l" t="t" r="r" b="b"/>
              <a:pathLst>
                <a:path w="5912" h="3223" extrusionOk="0">
                  <a:moveTo>
                    <a:pt x="0" y="0"/>
                  </a:moveTo>
                  <a:lnTo>
                    <a:pt x="724" y="3223"/>
                  </a:lnTo>
                  <a:lnTo>
                    <a:pt x="5911" y="3223"/>
                  </a:lnTo>
                  <a:lnTo>
                    <a:pt x="52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54"/>
            <p:cNvSpPr/>
            <p:nvPr/>
          </p:nvSpPr>
          <p:spPr>
            <a:xfrm>
              <a:off x="6982069" y="2652394"/>
              <a:ext cx="40130" cy="39142"/>
            </a:xfrm>
            <a:custGeom>
              <a:avLst/>
              <a:gdLst/>
              <a:ahLst/>
              <a:cxnLst/>
              <a:rect l="l" t="t" r="r" b="b"/>
              <a:pathLst>
                <a:path w="690" h="673" extrusionOk="0">
                  <a:moveTo>
                    <a:pt x="345" y="1"/>
                  </a:moveTo>
                  <a:cubicBezTo>
                    <a:pt x="155" y="1"/>
                    <a:pt x="0" y="156"/>
                    <a:pt x="0" y="345"/>
                  </a:cubicBezTo>
                  <a:cubicBezTo>
                    <a:pt x="0" y="518"/>
                    <a:pt x="155" y="673"/>
                    <a:pt x="345" y="673"/>
                  </a:cubicBezTo>
                  <a:cubicBezTo>
                    <a:pt x="534" y="673"/>
                    <a:pt x="690" y="518"/>
                    <a:pt x="690" y="345"/>
                  </a:cubicBezTo>
                  <a:cubicBezTo>
                    <a:pt x="690" y="156"/>
                    <a:pt x="534" y="1"/>
                    <a:pt x="3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54"/>
            <p:cNvSpPr/>
            <p:nvPr/>
          </p:nvSpPr>
          <p:spPr>
            <a:xfrm>
              <a:off x="6877846" y="2831759"/>
              <a:ext cx="168838" cy="460104"/>
            </a:xfrm>
            <a:custGeom>
              <a:avLst/>
              <a:gdLst/>
              <a:ahLst/>
              <a:cxnLst/>
              <a:rect l="l" t="t" r="r" b="b"/>
              <a:pathLst>
                <a:path w="2903" h="7911" extrusionOk="0">
                  <a:moveTo>
                    <a:pt x="1963" y="0"/>
                  </a:moveTo>
                  <a:cubicBezTo>
                    <a:pt x="1852" y="0"/>
                    <a:pt x="1775" y="19"/>
                    <a:pt x="1775" y="19"/>
                  </a:cubicBezTo>
                  <a:lnTo>
                    <a:pt x="689" y="311"/>
                  </a:lnTo>
                  <a:lnTo>
                    <a:pt x="0" y="7911"/>
                  </a:lnTo>
                  <a:lnTo>
                    <a:pt x="1000" y="7911"/>
                  </a:lnTo>
                  <a:cubicBezTo>
                    <a:pt x="1000" y="7911"/>
                    <a:pt x="2619" y="2965"/>
                    <a:pt x="2775" y="1345"/>
                  </a:cubicBezTo>
                  <a:cubicBezTo>
                    <a:pt x="2903" y="153"/>
                    <a:pt x="2287" y="0"/>
                    <a:pt x="1963" y="0"/>
                  </a:cubicBezTo>
                  <a:close/>
                </a:path>
              </a:pathLst>
            </a:custGeom>
            <a:solidFill>
              <a:srgbClr val="F78E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54"/>
            <p:cNvSpPr/>
            <p:nvPr/>
          </p:nvSpPr>
          <p:spPr>
            <a:xfrm>
              <a:off x="7063260" y="2831759"/>
              <a:ext cx="168082" cy="460104"/>
            </a:xfrm>
            <a:custGeom>
              <a:avLst/>
              <a:gdLst/>
              <a:ahLst/>
              <a:cxnLst/>
              <a:rect l="l" t="t" r="r" b="b"/>
              <a:pathLst>
                <a:path w="2890" h="7911" extrusionOk="0">
                  <a:moveTo>
                    <a:pt x="1946" y="0"/>
                  </a:moveTo>
                  <a:cubicBezTo>
                    <a:pt x="1835" y="0"/>
                    <a:pt x="1758" y="19"/>
                    <a:pt x="1758" y="19"/>
                  </a:cubicBezTo>
                  <a:lnTo>
                    <a:pt x="672" y="311"/>
                  </a:lnTo>
                  <a:lnTo>
                    <a:pt x="0" y="7911"/>
                  </a:lnTo>
                  <a:lnTo>
                    <a:pt x="1000" y="7911"/>
                  </a:lnTo>
                  <a:cubicBezTo>
                    <a:pt x="1000" y="7911"/>
                    <a:pt x="2602" y="2965"/>
                    <a:pt x="2775" y="1345"/>
                  </a:cubicBezTo>
                  <a:cubicBezTo>
                    <a:pt x="2890" y="153"/>
                    <a:pt x="2271" y="0"/>
                    <a:pt x="1946" y="0"/>
                  </a:cubicBezTo>
                  <a:close/>
                </a:path>
              </a:pathLst>
            </a:custGeom>
            <a:solidFill>
              <a:srgbClr val="F78E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54"/>
            <p:cNvSpPr/>
            <p:nvPr/>
          </p:nvSpPr>
          <p:spPr>
            <a:xfrm>
              <a:off x="6993061" y="3291805"/>
              <a:ext cx="127370" cy="44202"/>
            </a:xfrm>
            <a:custGeom>
              <a:avLst/>
              <a:gdLst/>
              <a:ahLst/>
              <a:cxnLst/>
              <a:rect l="l" t="t" r="r" b="b"/>
              <a:pathLst>
                <a:path w="2190" h="760" extrusionOk="0">
                  <a:moveTo>
                    <a:pt x="1207" y="1"/>
                  </a:moveTo>
                  <a:lnTo>
                    <a:pt x="121" y="397"/>
                  </a:lnTo>
                  <a:cubicBezTo>
                    <a:pt x="1" y="466"/>
                    <a:pt x="53" y="759"/>
                    <a:pt x="190" y="759"/>
                  </a:cubicBezTo>
                  <a:lnTo>
                    <a:pt x="2189" y="759"/>
                  </a:lnTo>
                  <a:lnTo>
                    <a:pt x="2189" y="1"/>
                  </a:lnTo>
                  <a:close/>
                </a:path>
              </a:pathLst>
            </a:custGeom>
            <a:solidFill>
              <a:srgbClr val="F24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54"/>
            <p:cNvSpPr/>
            <p:nvPr/>
          </p:nvSpPr>
          <p:spPr>
            <a:xfrm>
              <a:off x="6811660" y="3291805"/>
              <a:ext cx="126324" cy="44202"/>
            </a:xfrm>
            <a:custGeom>
              <a:avLst/>
              <a:gdLst/>
              <a:ahLst/>
              <a:cxnLst/>
              <a:rect l="l" t="t" r="r" b="b"/>
              <a:pathLst>
                <a:path w="2172" h="760" extrusionOk="0">
                  <a:moveTo>
                    <a:pt x="1190" y="1"/>
                  </a:moveTo>
                  <a:lnTo>
                    <a:pt x="104" y="397"/>
                  </a:lnTo>
                  <a:cubicBezTo>
                    <a:pt x="1" y="466"/>
                    <a:pt x="35" y="759"/>
                    <a:pt x="173" y="759"/>
                  </a:cubicBezTo>
                  <a:lnTo>
                    <a:pt x="2172" y="759"/>
                  </a:lnTo>
                  <a:lnTo>
                    <a:pt x="2172" y="1"/>
                  </a:lnTo>
                  <a:close/>
                </a:path>
              </a:pathLst>
            </a:custGeom>
            <a:solidFill>
              <a:srgbClr val="F24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54"/>
            <p:cNvSpPr/>
            <p:nvPr/>
          </p:nvSpPr>
          <p:spPr>
            <a:xfrm>
              <a:off x="6883836" y="2801749"/>
              <a:ext cx="378912" cy="216530"/>
            </a:xfrm>
            <a:custGeom>
              <a:avLst/>
              <a:gdLst/>
              <a:ahLst/>
              <a:cxnLst/>
              <a:rect l="l" t="t" r="r" b="b"/>
              <a:pathLst>
                <a:path w="6515" h="3723" extrusionOk="0">
                  <a:moveTo>
                    <a:pt x="6514" y="0"/>
                  </a:moveTo>
                  <a:lnTo>
                    <a:pt x="1362" y="35"/>
                  </a:lnTo>
                  <a:cubicBezTo>
                    <a:pt x="1362" y="35"/>
                    <a:pt x="741" y="207"/>
                    <a:pt x="569" y="724"/>
                  </a:cubicBezTo>
                  <a:cubicBezTo>
                    <a:pt x="397" y="1258"/>
                    <a:pt x="0" y="3723"/>
                    <a:pt x="0" y="3723"/>
                  </a:cubicBezTo>
                  <a:lnTo>
                    <a:pt x="5653" y="3723"/>
                  </a:lnTo>
                  <a:lnTo>
                    <a:pt x="6032" y="1861"/>
                  </a:lnTo>
                  <a:lnTo>
                    <a:pt x="651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54"/>
            <p:cNvSpPr/>
            <p:nvPr/>
          </p:nvSpPr>
          <p:spPr>
            <a:xfrm>
              <a:off x="7192550" y="2018973"/>
              <a:ext cx="238863" cy="180529"/>
            </a:xfrm>
            <a:custGeom>
              <a:avLst/>
              <a:gdLst/>
              <a:ahLst/>
              <a:cxnLst/>
              <a:rect l="l" t="t" r="r" b="b"/>
              <a:pathLst>
                <a:path w="4107" h="3104" extrusionOk="0">
                  <a:moveTo>
                    <a:pt x="2349" y="1"/>
                  </a:moveTo>
                  <a:cubicBezTo>
                    <a:pt x="2235" y="1"/>
                    <a:pt x="2118" y="12"/>
                    <a:pt x="1999" y="35"/>
                  </a:cubicBezTo>
                  <a:cubicBezTo>
                    <a:pt x="620" y="311"/>
                    <a:pt x="0" y="2603"/>
                    <a:pt x="879" y="3016"/>
                  </a:cubicBezTo>
                  <a:cubicBezTo>
                    <a:pt x="1005" y="3074"/>
                    <a:pt x="1192" y="3104"/>
                    <a:pt x="1411" y="3104"/>
                  </a:cubicBezTo>
                  <a:cubicBezTo>
                    <a:pt x="2182" y="3104"/>
                    <a:pt x="3356" y="2730"/>
                    <a:pt x="3705" y="1845"/>
                  </a:cubicBezTo>
                  <a:cubicBezTo>
                    <a:pt x="4106" y="826"/>
                    <a:pt x="3332" y="1"/>
                    <a:pt x="2349" y="1"/>
                  </a:cubicBezTo>
                  <a:close/>
                </a:path>
              </a:pathLst>
            </a:custGeom>
            <a:solidFill>
              <a:srgbClr val="DF3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7" name="Google Shape;2627;p54"/>
          <p:cNvGrpSpPr/>
          <p:nvPr/>
        </p:nvGrpSpPr>
        <p:grpSpPr>
          <a:xfrm>
            <a:off x="1206102" y="1113390"/>
            <a:ext cx="111070" cy="126979"/>
            <a:chOff x="11676202" y="5104690"/>
            <a:chExt cx="111070" cy="126979"/>
          </a:xfrm>
        </p:grpSpPr>
        <p:sp>
          <p:nvSpPr>
            <p:cNvPr id="2628" name="Google Shape;2628;p54"/>
            <p:cNvSpPr/>
            <p:nvPr/>
          </p:nvSpPr>
          <p:spPr>
            <a:xfrm>
              <a:off x="11676202" y="5127268"/>
              <a:ext cx="96243" cy="104401"/>
            </a:xfrm>
            <a:custGeom>
              <a:avLst/>
              <a:gdLst/>
              <a:ahLst/>
              <a:cxnLst/>
              <a:rect l="l" t="t" r="r" b="b"/>
              <a:pathLst>
                <a:path w="2926" h="3174" extrusionOk="0">
                  <a:moveTo>
                    <a:pt x="1463" y="0"/>
                  </a:moveTo>
                  <a:lnTo>
                    <a:pt x="0" y="843"/>
                  </a:lnTo>
                  <a:lnTo>
                    <a:pt x="0" y="2330"/>
                  </a:lnTo>
                  <a:lnTo>
                    <a:pt x="1463" y="3173"/>
                  </a:lnTo>
                  <a:lnTo>
                    <a:pt x="2925" y="2330"/>
                  </a:lnTo>
                  <a:lnTo>
                    <a:pt x="2925" y="843"/>
                  </a:lnTo>
                  <a:lnTo>
                    <a:pt x="14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29" name="Google Shape;2629;p54"/>
            <p:cNvGrpSpPr/>
            <p:nvPr/>
          </p:nvGrpSpPr>
          <p:grpSpPr>
            <a:xfrm>
              <a:off x="11687773" y="5104690"/>
              <a:ext cx="99500" cy="107657"/>
              <a:chOff x="3177550" y="4713300"/>
              <a:chExt cx="75625" cy="81825"/>
            </a:xfrm>
          </p:grpSpPr>
          <p:sp>
            <p:nvSpPr>
              <p:cNvPr id="2630" name="Google Shape;2630;p54"/>
              <p:cNvSpPr/>
              <p:nvPr/>
            </p:nvSpPr>
            <p:spPr>
              <a:xfrm>
                <a:off x="3214100" y="4734350"/>
                <a:ext cx="39075" cy="60775"/>
              </a:xfrm>
              <a:custGeom>
                <a:avLst/>
                <a:gdLst/>
                <a:ahLst/>
                <a:cxnLst/>
                <a:rect l="l" t="t" r="r" b="b"/>
                <a:pathLst>
                  <a:path w="1563" h="2431" extrusionOk="0">
                    <a:moveTo>
                      <a:pt x="1488" y="125"/>
                    </a:moveTo>
                    <a:lnTo>
                      <a:pt x="1488" y="1513"/>
                    </a:lnTo>
                    <a:lnTo>
                      <a:pt x="100" y="2306"/>
                    </a:lnTo>
                    <a:lnTo>
                      <a:pt x="100" y="918"/>
                    </a:lnTo>
                    <a:lnTo>
                      <a:pt x="1488" y="125"/>
                    </a:lnTo>
                    <a:close/>
                    <a:moveTo>
                      <a:pt x="1563" y="1"/>
                    </a:moveTo>
                    <a:lnTo>
                      <a:pt x="1" y="869"/>
                    </a:lnTo>
                    <a:lnTo>
                      <a:pt x="1" y="2430"/>
                    </a:lnTo>
                    <a:lnTo>
                      <a:pt x="1563" y="1538"/>
                    </a:lnTo>
                    <a:lnTo>
                      <a:pt x="15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54"/>
              <p:cNvSpPr/>
              <p:nvPr/>
            </p:nvSpPr>
            <p:spPr>
              <a:xfrm>
                <a:off x="3177550" y="4734350"/>
                <a:ext cx="39050" cy="60775"/>
              </a:xfrm>
              <a:custGeom>
                <a:avLst/>
                <a:gdLst/>
                <a:ahLst/>
                <a:cxnLst/>
                <a:rect l="l" t="t" r="r" b="b"/>
                <a:pathLst>
                  <a:path w="1562" h="2431" extrusionOk="0">
                    <a:moveTo>
                      <a:pt x="75" y="125"/>
                    </a:moveTo>
                    <a:lnTo>
                      <a:pt x="1463" y="918"/>
                    </a:lnTo>
                    <a:lnTo>
                      <a:pt x="1463" y="2306"/>
                    </a:lnTo>
                    <a:lnTo>
                      <a:pt x="75" y="1513"/>
                    </a:lnTo>
                    <a:lnTo>
                      <a:pt x="75" y="125"/>
                    </a:lnTo>
                    <a:close/>
                    <a:moveTo>
                      <a:pt x="0" y="1"/>
                    </a:moveTo>
                    <a:lnTo>
                      <a:pt x="0" y="1538"/>
                    </a:lnTo>
                    <a:lnTo>
                      <a:pt x="1562" y="2430"/>
                    </a:lnTo>
                    <a:lnTo>
                      <a:pt x="1562" y="869"/>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54"/>
              <p:cNvSpPr/>
              <p:nvPr/>
            </p:nvSpPr>
            <p:spPr>
              <a:xfrm>
                <a:off x="3177550" y="4713300"/>
                <a:ext cx="75625" cy="44625"/>
              </a:xfrm>
              <a:custGeom>
                <a:avLst/>
                <a:gdLst/>
                <a:ahLst/>
                <a:cxnLst/>
                <a:rect l="l" t="t" r="r" b="b"/>
                <a:pathLst>
                  <a:path w="3025" h="1785" extrusionOk="0">
                    <a:moveTo>
                      <a:pt x="1512" y="75"/>
                    </a:moveTo>
                    <a:lnTo>
                      <a:pt x="2925" y="893"/>
                    </a:lnTo>
                    <a:lnTo>
                      <a:pt x="1512" y="1686"/>
                    </a:lnTo>
                    <a:lnTo>
                      <a:pt x="99" y="893"/>
                    </a:lnTo>
                    <a:lnTo>
                      <a:pt x="1512" y="75"/>
                    </a:lnTo>
                    <a:close/>
                    <a:moveTo>
                      <a:pt x="1512" y="0"/>
                    </a:moveTo>
                    <a:lnTo>
                      <a:pt x="0" y="868"/>
                    </a:lnTo>
                    <a:lnTo>
                      <a:pt x="0" y="917"/>
                    </a:lnTo>
                    <a:lnTo>
                      <a:pt x="1512" y="1785"/>
                    </a:lnTo>
                    <a:lnTo>
                      <a:pt x="3025" y="917"/>
                    </a:lnTo>
                    <a:lnTo>
                      <a:pt x="3025" y="868"/>
                    </a:lnTo>
                    <a:lnTo>
                      <a:pt x="15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633" name="Google Shape;2633;p54"/>
          <p:cNvGrpSpPr/>
          <p:nvPr/>
        </p:nvGrpSpPr>
        <p:grpSpPr>
          <a:xfrm>
            <a:off x="8808351" y="2603489"/>
            <a:ext cx="79928" cy="71771"/>
            <a:chOff x="11787901" y="4686164"/>
            <a:chExt cx="79928" cy="71771"/>
          </a:xfrm>
        </p:grpSpPr>
        <p:sp>
          <p:nvSpPr>
            <p:cNvPr id="2634" name="Google Shape;2634;p54"/>
            <p:cNvSpPr/>
            <p:nvPr/>
          </p:nvSpPr>
          <p:spPr>
            <a:xfrm>
              <a:off x="11787901" y="4686954"/>
              <a:ext cx="69337" cy="69370"/>
            </a:xfrm>
            <a:custGeom>
              <a:avLst/>
              <a:gdLst/>
              <a:ahLst/>
              <a:cxnLst/>
              <a:rect l="l" t="t" r="r" b="b"/>
              <a:pathLst>
                <a:path w="2108" h="2109" extrusionOk="0">
                  <a:moveTo>
                    <a:pt x="422" y="1"/>
                  </a:moveTo>
                  <a:lnTo>
                    <a:pt x="0" y="422"/>
                  </a:lnTo>
                  <a:lnTo>
                    <a:pt x="422" y="844"/>
                  </a:lnTo>
                  <a:lnTo>
                    <a:pt x="645" y="1067"/>
                  </a:lnTo>
                  <a:lnTo>
                    <a:pt x="422" y="1265"/>
                  </a:lnTo>
                  <a:lnTo>
                    <a:pt x="0" y="1687"/>
                  </a:lnTo>
                  <a:lnTo>
                    <a:pt x="422" y="2108"/>
                  </a:lnTo>
                  <a:lnTo>
                    <a:pt x="843" y="1687"/>
                  </a:lnTo>
                  <a:lnTo>
                    <a:pt x="1066" y="1488"/>
                  </a:lnTo>
                  <a:lnTo>
                    <a:pt x="1265" y="1687"/>
                  </a:lnTo>
                  <a:lnTo>
                    <a:pt x="1686" y="2108"/>
                  </a:lnTo>
                  <a:lnTo>
                    <a:pt x="2107" y="1687"/>
                  </a:lnTo>
                  <a:lnTo>
                    <a:pt x="1686" y="1265"/>
                  </a:lnTo>
                  <a:lnTo>
                    <a:pt x="1463" y="1067"/>
                  </a:lnTo>
                  <a:lnTo>
                    <a:pt x="1686" y="844"/>
                  </a:lnTo>
                  <a:lnTo>
                    <a:pt x="2107" y="422"/>
                  </a:lnTo>
                  <a:lnTo>
                    <a:pt x="1686" y="1"/>
                  </a:lnTo>
                  <a:lnTo>
                    <a:pt x="1265" y="422"/>
                  </a:lnTo>
                  <a:lnTo>
                    <a:pt x="1066" y="645"/>
                  </a:lnTo>
                  <a:lnTo>
                    <a:pt x="843" y="422"/>
                  </a:lnTo>
                  <a:lnTo>
                    <a:pt x="4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54"/>
            <p:cNvSpPr/>
            <p:nvPr/>
          </p:nvSpPr>
          <p:spPr>
            <a:xfrm>
              <a:off x="11796058" y="4686164"/>
              <a:ext cx="71771" cy="71771"/>
            </a:xfrm>
            <a:custGeom>
              <a:avLst/>
              <a:gdLst/>
              <a:ahLst/>
              <a:cxnLst/>
              <a:rect l="l" t="t" r="r" b="b"/>
              <a:pathLst>
                <a:path w="2182" h="2182" extrusionOk="0">
                  <a:moveTo>
                    <a:pt x="1711" y="75"/>
                  </a:moveTo>
                  <a:lnTo>
                    <a:pt x="2107" y="446"/>
                  </a:lnTo>
                  <a:lnTo>
                    <a:pt x="1463" y="1091"/>
                  </a:lnTo>
                  <a:lnTo>
                    <a:pt x="2107" y="1711"/>
                  </a:lnTo>
                  <a:lnTo>
                    <a:pt x="1711" y="2082"/>
                  </a:lnTo>
                  <a:lnTo>
                    <a:pt x="1091" y="1463"/>
                  </a:lnTo>
                  <a:lnTo>
                    <a:pt x="471" y="2082"/>
                  </a:lnTo>
                  <a:lnTo>
                    <a:pt x="75" y="1711"/>
                  </a:lnTo>
                  <a:lnTo>
                    <a:pt x="719" y="1091"/>
                  </a:lnTo>
                  <a:lnTo>
                    <a:pt x="75" y="446"/>
                  </a:lnTo>
                  <a:lnTo>
                    <a:pt x="471" y="75"/>
                  </a:lnTo>
                  <a:lnTo>
                    <a:pt x="1091" y="694"/>
                  </a:lnTo>
                  <a:lnTo>
                    <a:pt x="1711" y="75"/>
                  </a:lnTo>
                  <a:close/>
                  <a:moveTo>
                    <a:pt x="471" y="0"/>
                  </a:moveTo>
                  <a:lnTo>
                    <a:pt x="0" y="446"/>
                  </a:lnTo>
                  <a:lnTo>
                    <a:pt x="620" y="1091"/>
                  </a:lnTo>
                  <a:lnTo>
                    <a:pt x="0" y="1711"/>
                  </a:lnTo>
                  <a:lnTo>
                    <a:pt x="471" y="2182"/>
                  </a:lnTo>
                  <a:lnTo>
                    <a:pt x="1091" y="1537"/>
                  </a:lnTo>
                  <a:lnTo>
                    <a:pt x="1711" y="2182"/>
                  </a:lnTo>
                  <a:lnTo>
                    <a:pt x="2182" y="1711"/>
                  </a:lnTo>
                  <a:lnTo>
                    <a:pt x="1537" y="1091"/>
                  </a:lnTo>
                  <a:lnTo>
                    <a:pt x="2182" y="446"/>
                  </a:lnTo>
                  <a:lnTo>
                    <a:pt x="1711" y="0"/>
                  </a:lnTo>
                  <a:lnTo>
                    <a:pt x="1091" y="620"/>
                  </a:lnTo>
                  <a:lnTo>
                    <a:pt x="4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36" name="Google Shape;2636;p54"/>
          <p:cNvSpPr/>
          <p:nvPr/>
        </p:nvSpPr>
        <p:spPr>
          <a:xfrm>
            <a:off x="6293157" y="4222663"/>
            <a:ext cx="44076" cy="44898"/>
          </a:xfrm>
          <a:custGeom>
            <a:avLst/>
            <a:gdLst/>
            <a:ahLst/>
            <a:cxnLst/>
            <a:rect l="l" t="t" r="r" b="b"/>
            <a:pathLst>
              <a:path w="1340" h="1365" extrusionOk="0">
                <a:moveTo>
                  <a:pt x="670" y="100"/>
                </a:moveTo>
                <a:cubicBezTo>
                  <a:pt x="992" y="100"/>
                  <a:pt x="1265" y="348"/>
                  <a:pt x="1265" y="670"/>
                </a:cubicBezTo>
                <a:cubicBezTo>
                  <a:pt x="1265" y="1017"/>
                  <a:pt x="992" y="1265"/>
                  <a:pt x="670" y="1265"/>
                </a:cubicBezTo>
                <a:cubicBezTo>
                  <a:pt x="348" y="1265"/>
                  <a:pt x="75" y="1017"/>
                  <a:pt x="75" y="670"/>
                </a:cubicBezTo>
                <a:cubicBezTo>
                  <a:pt x="75" y="348"/>
                  <a:pt x="348" y="100"/>
                  <a:pt x="670" y="100"/>
                </a:cubicBezTo>
                <a:close/>
                <a:moveTo>
                  <a:pt x="670" y="1"/>
                </a:moveTo>
                <a:cubicBezTo>
                  <a:pt x="298" y="1"/>
                  <a:pt x="1" y="298"/>
                  <a:pt x="1" y="670"/>
                </a:cubicBezTo>
                <a:cubicBezTo>
                  <a:pt x="1" y="1042"/>
                  <a:pt x="298" y="1364"/>
                  <a:pt x="670" y="1364"/>
                </a:cubicBezTo>
                <a:cubicBezTo>
                  <a:pt x="1042" y="1364"/>
                  <a:pt x="1339" y="1042"/>
                  <a:pt x="1339" y="670"/>
                </a:cubicBezTo>
                <a:cubicBezTo>
                  <a:pt x="1339" y="298"/>
                  <a:pt x="1042" y="1"/>
                  <a:pt x="6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37" name="Google Shape;2637;p54"/>
          <p:cNvGrpSpPr/>
          <p:nvPr/>
        </p:nvGrpSpPr>
        <p:grpSpPr>
          <a:xfrm>
            <a:off x="6904001" y="173971"/>
            <a:ext cx="238104" cy="128873"/>
            <a:chOff x="10133251" y="3879771"/>
            <a:chExt cx="238104" cy="128873"/>
          </a:xfrm>
        </p:grpSpPr>
        <p:sp>
          <p:nvSpPr>
            <p:cNvPr id="2638" name="Google Shape;2638;p54"/>
            <p:cNvSpPr/>
            <p:nvPr/>
          </p:nvSpPr>
          <p:spPr>
            <a:xfrm>
              <a:off x="10262875" y="3881383"/>
              <a:ext cx="108479" cy="125616"/>
            </a:xfrm>
            <a:custGeom>
              <a:avLst/>
              <a:gdLst/>
              <a:ahLst/>
              <a:cxnLst/>
              <a:rect l="l" t="t" r="r" b="b"/>
              <a:pathLst>
                <a:path w="3298" h="3819" extrusionOk="0">
                  <a:moveTo>
                    <a:pt x="1" y="1"/>
                  </a:moveTo>
                  <a:lnTo>
                    <a:pt x="1885" y="1910"/>
                  </a:lnTo>
                  <a:lnTo>
                    <a:pt x="1" y="3818"/>
                  </a:lnTo>
                  <a:lnTo>
                    <a:pt x="1389" y="3818"/>
                  </a:lnTo>
                  <a:lnTo>
                    <a:pt x="3298" y="1910"/>
                  </a:lnTo>
                  <a:lnTo>
                    <a:pt x="1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54"/>
            <p:cNvSpPr/>
            <p:nvPr/>
          </p:nvSpPr>
          <p:spPr>
            <a:xfrm>
              <a:off x="10150354" y="3881383"/>
              <a:ext cx="108479" cy="125616"/>
            </a:xfrm>
            <a:custGeom>
              <a:avLst/>
              <a:gdLst/>
              <a:ahLst/>
              <a:cxnLst/>
              <a:rect l="l" t="t" r="r" b="b"/>
              <a:pathLst>
                <a:path w="3298" h="3819" extrusionOk="0">
                  <a:moveTo>
                    <a:pt x="1" y="1"/>
                  </a:moveTo>
                  <a:lnTo>
                    <a:pt x="1885" y="1910"/>
                  </a:lnTo>
                  <a:lnTo>
                    <a:pt x="1" y="3818"/>
                  </a:lnTo>
                  <a:lnTo>
                    <a:pt x="1389" y="3818"/>
                  </a:lnTo>
                  <a:lnTo>
                    <a:pt x="3298" y="1910"/>
                  </a:lnTo>
                  <a:lnTo>
                    <a:pt x="138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54"/>
            <p:cNvSpPr/>
            <p:nvPr/>
          </p:nvSpPr>
          <p:spPr>
            <a:xfrm>
              <a:off x="10245772" y="3879771"/>
              <a:ext cx="114992" cy="128873"/>
            </a:xfrm>
            <a:custGeom>
              <a:avLst/>
              <a:gdLst/>
              <a:ahLst/>
              <a:cxnLst/>
              <a:rect l="l" t="t" r="r" b="b"/>
              <a:pathLst>
                <a:path w="3496" h="3918" extrusionOk="0">
                  <a:moveTo>
                    <a:pt x="1512" y="124"/>
                  </a:moveTo>
                  <a:lnTo>
                    <a:pt x="3347" y="1959"/>
                  </a:lnTo>
                  <a:lnTo>
                    <a:pt x="1512" y="3793"/>
                  </a:lnTo>
                  <a:lnTo>
                    <a:pt x="248" y="3793"/>
                  </a:lnTo>
                  <a:lnTo>
                    <a:pt x="2107" y="1959"/>
                  </a:lnTo>
                  <a:lnTo>
                    <a:pt x="248" y="124"/>
                  </a:lnTo>
                  <a:close/>
                  <a:moveTo>
                    <a:pt x="0" y="0"/>
                  </a:moveTo>
                  <a:lnTo>
                    <a:pt x="1959" y="1959"/>
                  </a:lnTo>
                  <a:lnTo>
                    <a:pt x="0" y="3917"/>
                  </a:lnTo>
                  <a:lnTo>
                    <a:pt x="1562" y="3917"/>
                  </a:lnTo>
                  <a:lnTo>
                    <a:pt x="3496" y="1959"/>
                  </a:lnTo>
                  <a:lnTo>
                    <a:pt x="15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54"/>
            <p:cNvSpPr/>
            <p:nvPr/>
          </p:nvSpPr>
          <p:spPr>
            <a:xfrm>
              <a:off x="10133251" y="3879771"/>
              <a:ext cx="114992" cy="128873"/>
            </a:xfrm>
            <a:custGeom>
              <a:avLst/>
              <a:gdLst/>
              <a:ahLst/>
              <a:cxnLst/>
              <a:rect l="l" t="t" r="r" b="b"/>
              <a:pathLst>
                <a:path w="3496" h="3918" extrusionOk="0">
                  <a:moveTo>
                    <a:pt x="1512" y="124"/>
                  </a:moveTo>
                  <a:lnTo>
                    <a:pt x="3347" y="1959"/>
                  </a:lnTo>
                  <a:lnTo>
                    <a:pt x="1512" y="3793"/>
                  </a:lnTo>
                  <a:lnTo>
                    <a:pt x="248" y="3793"/>
                  </a:lnTo>
                  <a:lnTo>
                    <a:pt x="2107" y="1959"/>
                  </a:lnTo>
                  <a:lnTo>
                    <a:pt x="248" y="124"/>
                  </a:lnTo>
                  <a:close/>
                  <a:moveTo>
                    <a:pt x="0" y="0"/>
                  </a:moveTo>
                  <a:lnTo>
                    <a:pt x="1959" y="1959"/>
                  </a:lnTo>
                  <a:lnTo>
                    <a:pt x="0" y="3917"/>
                  </a:lnTo>
                  <a:lnTo>
                    <a:pt x="1562" y="3917"/>
                  </a:lnTo>
                  <a:lnTo>
                    <a:pt x="3496" y="1959"/>
                  </a:lnTo>
                  <a:lnTo>
                    <a:pt x="15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42" name="Google Shape;2642;p54"/>
          <p:cNvGrpSpPr/>
          <p:nvPr/>
        </p:nvGrpSpPr>
        <p:grpSpPr>
          <a:xfrm>
            <a:off x="4513736" y="4739691"/>
            <a:ext cx="116536" cy="133598"/>
            <a:chOff x="10187161" y="3265966"/>
            <a:chExt cx="116536" cy="133598"/>
          </a:xfrm>
        </p:grpSpPr>
        <p:sp>
          <p:nvSpPr>
            <p:cNvPr id="2643" name="Google Shape;2643;p54"/>
            <p:cNvSpPr/>
            <p:nvPr/>
          </p:nvSpPr>
          <p:spPr>
            <a:xfrm>
              <a:off x="10201730" y="3289440"/>
              <a:ext cx="101967" cy="110124"/>
            </a:xfrm>
            <a:custGeom>
              <a:avLst/>
              <a:gdLst/>
              <a:ahLst/>
              <a:cxnLst/>
              <a:rect l="l" t="t" r="r" b="b"/>
              <a:pathLst>
                <a:path w="3100" h="3348" extrusionOk="0">
                  <a:moveTo>
                    <a:pt x="1538" y="1"/>
                  </a:moveTo>
                  <a:lnTo>
                    <a:pt x="1" y="893"/>
                  </a:lnTo>
                  <a:lnTo>
                    <a:pt x="1" y="2455"/>
                  </a:lnTo>
                  <a:lnTo>
                    <a:pt x="1538" y="3347"/>
                  </a:lnTo>
                  <a:lnTo>
                    <a:pt x="3099" y="2455"/>
                  </a:lnTo>
                  <a:lnTo>
                    <a:pt x="3099" y="893"/>
                  </a:lnTo>
                  <a:lnTo>
                    <a:pt x="15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44" name="Google Shape;2644;p54"/>
            <p:cNvGrpSpPr/>
            <p:nvPr/>
          </p:nvGrpSpPr>
          <p:grpSpPr>
            <a:xfrm>
              <a:off x="10187161" y="3265966"/>
              <a:ext cx="103578" cy="112558"/>
              <a:chOff x="2027925" y="3315775"/>
              <a:chExt cx="78725" cy="85550"/>
            </a:xfrm>
          </p:grpSpPr>
          <p:sp>
            <p:nvSpPr>
              <p:cNvPr id="2645" name="Google Shape;2645;p54"/>
              <p:cNvSpPr/>
              <p:nvPr/>
            </p:nvSpPr>
            <p:spPr>
              <a:xfrm>
                <a:off x="2027925" y="3337475"/>
                <a:ext cx="40300" cy="63850"/>
              </a:xfrm>
              <a:custGeom>
                <a:avLst/>
                <a:gdLst/>
                <a:ahLst/>
                <a:cxnLst/>
                <a:rect l="l" t="t" r="r" b="b"/>
                <a:pathLst>
                  <a:path w="1612" h="2554" extrusionOk="0">
                    <a:moveTo>
                      <a:pt x="50" y="124"/>
                    </a:moveTo>
                    <a:lnTo>
                      <a:pt x="1537" y="967"/>
                    </a:lnTo>
                    <a:lnTo>
                      <a:pt x="1537" y="2455"/>
                    </a:lnTo>
                    <a:lnTo>
                      <a:pt x="50" y="1587"/>
                    </a:lnTo>
                    <a:lnTo>
                      <a:pt x="50" y="124"/>
                    </a:lnTo>
                    <a:close/>
                    <a:moveTo>
                      <a:pt x="0" y="0"/>
                    </a:moveTo>
                    <a:lnTo>
                      <a:pt x="0" y="1637"/>
                    </a:lnTo>
                    <a:lnTo>
                      <a:pt x="1612" y="2554"/>
                    </a:lnTo>
                    <a:lnTo>
                      <a:pt x="1612" y="942"/>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54"/>
              <p:cNvSpPr/>
              <p:nvPr/>
            </p:nvSpPr>
            <p:spPr>
              <a:xfrm>
                <a:off x="2066350" y="3337475"/>
                <a:ext cx="40300" cy="63850"/>
              </a:xfrm>
              <a:custGeom>
                <a:avLst/>
                <a:gdLst/>
                <a:ahLst/>
                <a:cxnLst/>
                <a:rect l="l" t="t" r="r" b="b"/>
                <a:pathLst>
                  <a:path w="1612" h="2554" extrusionOk="0">
                    <a:moveTo>
                      <a:pt x="1562" y="124"/>
                    </a:moveTo>
                    <a:lnTo>
                      <a:pt x="1562" y="1587"/>
                    </a:lnTo>
                    <a:lnTo>
                      <a:pt x="75" y="2455"/>
                    </a:lnTo>
                    <a:lnTo>
                      <a:pt x="75" y="967"/>
                    </a:lnTo>
                    <a:lnTo>
                      <a:pt x="1562" y="124"/>
                    </a:lnTo>
                    <a:close/>
                    <a:moveTo>
                      <a:pt x="1612" y="0"/>
                    </a:moveTo>
                    <a:lnTo>
                      <a:pt x="0" y="942"/>
                    </a:lnTo>
                    <a:lnTo>
                      <a:pt x="0" y="2554"/>
                    </a:lnTo>
                    <a:lnTo>
                      <a:pt x="1612" y="1637"/>
                    </a:lnTo>
                    <a:lnTo>
                      <a:pt x="16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54"/>
              <p:cNvSpPr/>
              <p:nvPr/>
            </p:nvSpPr>
            <p:spPr>
              <a:xfrm>
                <a:off x="2027925" y="3315775"/>
                <a:ext cx="78725" cy="46525"/>
              </a:xfrm>
              <a:custGeom>
                <a:avLst/>
                <a:gdLst/>
                <a:ahLst/>
                <a:cxnLst/>
                <a:rect l="l" t="t" r="r" b="b"/>
                <a:pathLst>
                  <a:path w="3149" h="1861" extrusionOk="0">
                    <a:moveTo>
                      <a:pt x="1562" y="75"/>
                    </a:moveTo>
                    <a:lnTo>
                      <a:pt x="3074" y="918"/>
                    </a:lnTo>
                    <a:lnTo>
                      <a:pt x="1562" y="1786"/>
                    </a:lnTo>
                    <a:lnTo>
                      <a:pt x="75" y="918"/>
                    </a:lnTo>
                    <a:lnTo>
                      <a:pt x="1562" y="75"/>
                    </a:lnTo>
                    <a:close/>
                    <a:moveTo>
                      <a:pt x="1562" y="1"/>
                    </a:moveTo>
                    <a:lnTo>
                      <a:pt x="0" y="893"/>
                    </a:lnTo>
                    <a:lnTo>
                      <a:pt x="0" y="943"/>
                    </a:lnTo>
                    <a:lnTo>
                      <a:pt x="1562" y="1860"/>
                    </a:lnTo>
                    <a:lnTo>
                      <a:pt x="3149" y="943"/>
                    </a:lnTo>
                    <a:lnTo>
                      <a:pt x="3149" y="893"/>
                    </a:lnTo>
                    <a:lnTo>
                      <a:pt x="15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48" name="Google Shape;2648;p54"/>
          <p:cNvSpPr/>
          <p:nvPr/>
        </p:nvSpPr>
        <p:spPr>
          <a:xfrm>
            <a:off x="3202280" y="302860"/>
            <a:ext cx="44043" cy="44043"/>
          </a:xfrm>
          <a:custGeom>
            <a:avLst/>
            <a:gdLst/>
            <a:ahLst/>
            <a:cxnLst/>
            <a:rect l="l" t="t" r="r" b="b"/>
            <a:pathLst>
              <a:path w="1339" h="1339" extrusionOk="0">
                <a:moveTo>
                  <a:pt x="669" y="74"/>
                </a:moveTo>
                <a:cubicBezTo>
                  <a:pt x="992" y="74"/>
                  <a:pt x="1264" y="347"/>
                  <a:pt x="1264" y="669"/>
                </a:cubicBezTo>
                <a:cubicBezTo>
                  <a:pt x="1264" y="992"/>
                  <a:pt x="992" y="1264"/>
                  <a:pt x="669" y="1264"/>
                </a:cubicBezTo>
                <a:cubicBezTo>
                  <a:pt x="347" y="1264"/>
                  <a:pt x="75" y="992"/>
                  <a:pt x="75" y="669"/>
                </a:cubicBezTo>
                <a:cubicBezTo>
                  <a:pt x="75" y="347"/>
                  <a:pt x="347" y="74"/>
                  <a:pt x="669" y="74"/>
                </a:cubicBezTo>
                <a:close/>
                <a:moveTo>
                  <a:pt x="669" y="0"/>
                </a:moveTo>
                <a:cubicBezTo>
                  <a:pt x="298" y="0"/>
                  <a:pt x="0" y="298"/>
                  <a:pt x="0" y="669"/>
                </a:cubicBezTo>
                <a:cubicBezTo>
                  <a:pt x="0" y="1041"/>
                  <a:pt x="298" y="1339"/>
                  <a:pt x="669" y="1339"/>
                </a:cubicBezTo>
                <a:cubicBezTo>
                  <a:pt x="1041" y="1339"/>
                  <a:pt x="1339" y="1041"/>
                  <a:pt x="1339" y="669"/>
                </a:cubicBezTo>
                <a:cubicBezTo>
                  <a:pt x="1339" y="298"/>
                  <a:pt x="1041"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54" name="Google Shape;2654;p54"/>
          <p:cNvGrpSpPr/>
          <p:nvPr/>
        </p:nvGrpSpPr>
        <p:grpSpPr>
          <a:xfrm>
            <a:off x="8293515" y="4349852"/>
            <a:ext cx="260964" cy="141076"/>
            <a:chOff x="10081052" y="417777"/>
            <a:chExt cx="260964" cy="141076"/>
          </a:xfrm>
        </p:grpSpPr>
        <p:sp>
          <p:nvSpPr>
            <p:cNvPr id="2655" name="Google Shape;2655;p54"/>
            <p:cNvSpPr/>
            <p:nvPr/>
          </p:nvSpPr>
          <p:spPr>
            <a:xfrm>
              <a:off x="10081052" y="419389"/>
              <a:ext cx="119104" cy="137030"/>
            </a:xfrm>
            <a:custGeom>
              <a:avLst/>
              <a:gdLst/>
              <a:ahLst/>
              <a:cxnLst/>
              <a:rect l="l" t="t" r="r" b="b"/>
              <a:pathLst>
                <a:path w="3621" h="4166" extrusionOk="0">
                  <a:moveTo>
                    <a:pt x="2083" y="1"/>
                  </a:moveTo>
                  <a:lnTo>
                    <a:pt x="1" y="2083"/>
                  </a:lnTo>
                  <a:lnTo>
                    <a:pt x="2083" y="4165"/>
                  </a:lnTo>
                  <a:lnTo>
                    <a:pt x="3620" y="4165"/>
                  </a:lnTo>
                  <a:lnTo>
                    <a:pt x="1538" y="2083"/>
                  </a:lnTo>
                  <a:lnTo>
                    <a:pt x="36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54"/>
            <p:cNvSpPr/>
            <p:nvPr/>
          </p:nvSpPr>
          <p:spPr>
            <a:xfrm>
              <a:off x="10204987" y="419389"/>
              <a:ext cx="118281" cy="137030"/>
            </a:xfrm>
            <a:custGeom>
              <a:avLst/>
              <a:gdLst/>
              <a:ahLst/>
              <a:cxnLst/>
              <a:rect l="l" t="t" r="r" b="b"/>
              <a:pathLst>
                <a:path w="3596" h="4166" extrusionOk="0">
                  <a:moveTo>
                    <a:pt x="2083" y="1"/>
                  </a:moveTo>
                  <a:lnTo>
                    <a:pt x="1" y="2083"/>
                  </a:lnTo>
                  <a:lnTo>
                    <a:pt x="2083" y="4165"/>
                  </a:lnTo>
                  <a:lnTo>
                    <a:pt x="3595" y="4165"/>
                  </a:lnTo>
                  <a:lnTo>
                    <a:pt x="1538" y="2083"/>
                  </a:lnTo>
                  <a:lnTo>
                    <a:pt x="359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54"/>
            <p:cNvSpPr/>
            <p:nvPr/>
          </p:nvSpPr>
          <p:spPr>
            <a:xfrm>
              <a:off x="10092466" y="417777"/>
              <a:ext cx="126439" cy="141076"/>
            </a:xfrm>
            <a:custGeom>
              <a:avLst/>
              <a:gdLst/>
              <a:ahLst/>
              <a:cxnLst/>
              <a:rect l="l" t="t" r="r" b="b"/>
              <a:pathLst>
                <a:path w="3844" h="4289" extrusionOk="0">
                  <a:moveTo>
                    <a:pt x="3571" y="124"/>
                  </a:moveTo>
                  <a:lnTo>
                    <a:pt x="1538" y="2132"/>
                  </a:lnTo>
                  <a:lnTo>
                    <a:pt x="3571" y="4165"/>
                  </a:lnTo>
                  <a:lnTo>
                    <a:pt x="2182" y="4165"/>
                  </a:lnTo>
                  <a:lnTo>
                    <a:pt x="174" y="2132"/>
                  </a:lnTo>
                  <a:lnTo>
                    <a:pt x="2182" y="124"/>
                  </a:lnTo>
                  <a:close/>
                  <a:moveTo>
                    <a:pt x="2133" y="0"/>
                  </a:moveTo>
                  <a:lnTo>
                    <a:pt x="1" y="2132"/>
                  </a:lnTo>
                  <a:lnTo>
                    <a:pt x="2133" y="4289"/>
                  </a:lnTo>
                  <a:lnTo>
                    <a:pt x="3843" y="4289"/>
                  </a:lnTo>
                  <a:lnTo>
                    <a:pt x="1687" y="2132"/>
                  </a:lnTo>
                  <a:lnTo>
                    <a:pt x="38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54"/>
            <p:cNvSpPr/>
            <p:nvPr/>
          </p:nvSpPr>
          <p:spPr>
            <a:xfrm>
              <a:off x="10215610" y="417777"/>
              <a:ext cx="126406" cy="141076"/>
            </a:xfrm>
            <a:custGeom>
              <a:avLst/>
              <a:gdLst/>
              <a:ahLst/>
              <a:cxnLst/>
              <a:rect l="l" t="t" r="r" b="b"/>
              <a:pathLst>
                <a:path w="3843" h="4289" extrusionOk="0">
                  <a:moveTo>
                    <a:pt x="3570" y="124"/>
                  </a:moveTo>
                  <a:lnTo>
                    <a:pt x="1537" y="2132"/>
                  </a:lnTo>
                  <a:lnTo>
                    <a:pt x="3570" y="4165"/>
                  </a:lnTo>
                  <a:lnTo>
                    <a:pt x="2206" y="4165"/>
                  </a:lnTo>
                  <a:lnTo>
                    <a:pt x="174" y="2132"/>
                  </a:lnTo>
                  <a:lnTo>
                    <a:pt x="2206" y="124"/>
                  </a:lnTo>
                  <a:close/>
                  <a:moveTo>
                    <a:pt x="2157" y="0"/>
                  </a:moveTo>
                  <a:lnTo>
                    <a:pt x="0" y="2132"/>
                  </a:lnTo>
                  <a:lnTo>
                    <a:pt x="2157" y="4289"/>
                  </a:lnTo>
                  <a:lnTo>
                    <a:pt x="3842" y="4289"/>
                  </a:lnTo>
                  <a:lnTo>
                    <a:pt x="1711" y="2132"/>
                  </a:lnTo>
                  <a:lnTo>
                    <a:pt x="38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59" name="Google Shape;2659;p54"/>
          <p:cNvGrpSpPr/>
          <p:nvPr/>
        </p:nvGrpSpPr>
        <p:grpSpPr>
          <a:xfrm>
            <a:off x="2027356" y="4828425"/>
            <a:ext cx="364505" cy="133774"/>
            <a:chOff x="10294681" y="1654650"/>
            <a:chExt cx="364505" cy="133774"/>
          </a:xfrm>
        </p:grpSpPr>
        <p:sp>
          <p:nvSpPr>
            <p:cNvPr id="2660" name="Google Shape;2660;p54"/>
            <p:cNvSpPr/>
            <p:nvPr/>
          </p:nvSpPr>
          <p:spPr>
            <a:xfrm>
              <a:off x="10546628" y="1657117"/>
              <a:ext cx="112558" cy="129662"/>
            </a:xfrm>
            <a:custGeom>
              <a:avLst/>
              <a:gdLst/>
              <a:ahLst/>
              <a:cxnLst/>
              <a:rect l="l" t="t" r="r" b="b"/>
              <a:pathLst>
                <a:path w="3422" h="3942" extrusionOk="0">
                  <a:moveTo>
                    <a:pt x="1" y="0"/>
                  </a:moveTo>
                  <a:lnTo>
                    <a:pt x="1959" y="1959"/>
                  </a:lnTo>
                  <a:lnTo>
                    <a:pt x="1" y="3942"/>
                  </a:lnTo>
                  <a:lnTo>
                    <a:pt x="1438" y="3942"/>
                  </a:lnTo>
                  <a:lnTo>
                    <a:pt x="3422" y="1959"/>
                  </a:lnTo>
                  <a:lnTo>
                    <a:pt x="143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54"/>
            <p:cNvSpPr/>
            <p:nvPr/>
          </p:nvSpPr>
          <p:spPr>
            <a:xfrm>
              <a:off x="10429206" y="1657117"/>
              <a:ext cx="112558" cy="129662"/>
            </a:xfrm>
            <a:custGeom>
              <a:avLst/>
              <a:gdLst/>
              <a:ahLst/>
              <a:cxnLst/>
              <a:rect l="l" t="t" r="r" b="b"/>
              <a:pathLst>
                <a:path w="3422" h="3942" extrusionOk="0">
                  <a:moveTo>
                    <a:pt x="1" y="0"/>
                  </a:moveTo>
                  <a:lnTo>
                    <a:pt x="1984" y="1959"/>
                  </a:lnTo>
                  <a:lnTo>
                    <a:pt x="1" y="3942"/>
                  </a:lnTo>
                  <a:lnTo>
                    <a:pt x="1464" y="3942"/>
                  </a:lnTo>
                  <a:lnTo>
                    <a:pt x="3422" y="1959"/>
                  </a:lnTo>
                  <a:lnTo>
                    <a:pt x="14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54"/>
            <p:cNvSpPr/>
            <p:nvPr/>
          </p:nvSpPr>
          <p:spPr>
            <a:xfrm>
              <a:off x="10311817" y="1657117"/>
              <a:ext cx="113380" cy="129662"/>
            </a:xfrm>
            <a:custGeom>
              <a:avLst/>
              <a:gdLst/>
              <a:ahLst/>
              <a:cxnLst/>
              <a:rect l="l" t="t" r="r" b="b"/>
              <a:pathLst>
                <a:path w="3447" h="3942" extrusionOk="0">
                  <a:moveTo>
                    <a:pt x="0" y="0"/>
                  </a:moveTo>
                  <a:lnTo>
                    <a:pt x="1983" y="1959"/>
                  </a:lnTo>
                  <a:lnTo>
                    <a:pt x="0" y="3942"/>
                  </a:lnTo>
                  <a:lnTo>
                    <a:pt x="1463" y="3942"/>
                  </a:lnTo>
                  <a:lnTo>
                    <a:pt x="3446" y="1959"/>
                  </a:lnTo>
                  <a:lnTo>
                    <a:pt x="14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54"/>
            <p:cNvSpPr/>
            <p:nvPr/>
          </p:nvSpPr>
          <p:spPr>
            <a:xfrm>
              <a:off x="10528702" y="1654650"/>
              <a:ext cx="119893" cy="133774"/>
            </a:xfrm>
            <a:custGeom>
              <a:avLst/>
              <a:gdLst/>
              <a:ahLst/>
              <a:cxnLst/>
              <a:rect l="l" t="t" r="r" b="b"/>
              <a:pathLst>
                <a:path w="3645" h="4067" extrusionOk="0">
                  <a:moveTo>
                    <a:pt x="1562" y="125"/>
                  </a:moveTo>
                  <a:lnTo>
                    <a:pt x="3496" y="2034"/>
                  </a:lnTo>
                  <a:lnTo>
                    <a:pt x="1562" y="3967"/>
                  </a:lnTo>
                  <a:lnTo>
                    <a:pt x="273" y="3967"/>
                  </a:lnTo>
                  <a:lnTo>
                    <a:pt x="2182" y="2034"/>
                  </a:lnTo>
                  <a:lnTo>
                    <a:pt x="273" y="125"/>
                  </a:lnTo>
                  <a:close/>
                  <a:moveTo>
                    <a:pt x="0" y="1"/>
                  </a:moveTo>
                  <a:lnTo>
                    <a:pt x="2033" y="2034"/>
                  </a:lnTo>
                  <a:lnTo>
                    <a:pt x="0" y="4066"/>
                  </a:lnTo>
                  <a:lnTo>
                    <a:pt x="1612" y="4066"/>
                  </a:lnTo>
                  <a:lnTo>
                    <a:pt x="3644" y="2034"/>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54"/>
            <p:cNvSpPr/>
            <p:nvPr/>
          </p:nvSpPr>
          <p:spPr>
            <a:xfrm>
              <a:off x="10411281" y="1654650"/>
              <a:ext cx="119893" cy="133774"/>
            </a:xfrm>
            <a:custGeom>
              <a:avLst/>
              <a:gdLst/>
              <a:ahLst/>
              <a:cxnLst/>
              <a:rect l="l" t="t" r="r" b="b"/>
              <a:pathLst>
                <a:path w="3645" h="4067" extrusionOk="0">
                  <a:moveTo>
                    <a:pt x="1587" y="125"/>
                  </a:moveTo>
                  <a:lnTo>
                    <a:pt x="3496" y="2034"/>
                  </a:lnTo>
                  <a:lnTo>
                    <a:pt x="1587" y="3967"/>
                  </a:lnTo>
                  <a:lnTo>
                    <a:pt x="273" y="3967"/>
                  </a:lnTo>
                  <a:lnTo>
                    <a:pt x="2182" y="2034"/>
                  </a:lnTo>
                  <a:lnTo>
                    <a:pt x="273" y="125"/>
                  </a:lnTo>
                  <a:close/>
                  <a:moveTo>
                    <a:pt x="1" y="1"/>
                  </a:moveTo>
                  <a:lnTo>
                    <a:pt x="2033" y="2034"/>
                  </a:lnTo>
                  <a:lnTo>
                    <a:pt x="1" y="4066"/>
                  </a:lnTo>
                  <a:lnTo>
                    <a:pt x="1612" y="4066"/>
                  </a:lnTo>
                  <a:lnTo>
                    <a:pt x="3645" y="2034"/>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54"/>
            <p:cNvSpPr/>
            <p:nvPr/>
          </p:nvSpPr>
          <p:spPr>
            <a:xfrm>
              <a:off x="10294681" y="1654650"/>
              <a:ext cx="119893" cy="133774"/>
            </a:xfrm>
            <a:custGeom>
              <a:avLst/>
              <a:gdLst/>
              <a:ahLst/>
              <a:cxnLst/>
              <a:rect l="l" t="t" r="r" b="b"/>
              <a:pathLst>
                <a:path w="3645" h="4067" extrusionOk="0">
                  <a:moveTo>
                    <a:pt x="1562" y="125"/>
                  </a:moveTo>
                  <a:lnTo>
                    <a:pt x="3471" y="2034"/>
                  </a:lnTo>
                  <a:lnTo>
                    <a:pt x="1562" y="3967"/>
                  </a:lnTo>
                  <a:lnTo>
                    <a:pt x="249" y="3967"/>
                  </a:lnTo>
                  <a:lnTo>
                    <a:pt x="2182" y="2034"/>
                  </a:lnTo>
                  <a:lnTo>
                    <a:pt x="249" y="125"/>
                  </a:lnTo>
                  <a:close/>
                  <a:moveTo>
                    <a:pt x="1" y="1"/>
                  </a:moveTo>
                  <a:lnTo>
                    <a:pt x="2033" y="2034"/>
                  </a:lnTo>
                  <a:lnTo>
                    <a:pt x="1" y="4066"/>
                  </a:lnTo>
                  <a:lnTo>
                    <a:pt x="1612" y="4066"/>
                  </a:lnTo>
                  <a:lnTo>
                    <a:pt x="3645" y="2034"/>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66" name="Google Shape;2666;p54"/>
          <p:cNvSpPr/>
          <p:nvPr/>
        </p:nvSpPr>
        <p:spPr>
          <a:xfrm>
            <a:off x="5608949" y="2526863"/>
            <a:ext cx="44076" cy="44898"/>
          </a:xfrm>
          <a:custGeom>
            <a:avLst/>
            <a:gdLst/>
            <a:ahLst/>
            <a:cxnLst/>
            <a:rect l="l" t="t" r="r" b="b"/>
            <a:pathLst>
              <a:path w="1340" h="1365" extrusionOk="0">
                <a:moveTo>
                  <a:pt x="670" y="100"/>
                </a:moveTo>
                <a:cubicBezTo>
                  <a:pt x="992" y="100"/>
                  <a:pt x="1265" y="372"/>
                  <a:pt x="1265" y="695"/>
                </a:cubicBezTo>
                <a:cubicBezTo>
                  <a:pt x="1265" y="1017"/>
                  <a:pt x="992" y="1265"/>
                  <a:pt x="670" y="1265"/>
                </a:cubicBezTo>
                <a:cubicBezTo>
                  <a:pt x="348" y="1265"/>
                  <a:pt x="75" y="1017"/>
                  <a:pt x="75" y="695"/>
                </a:cubicBezTo>
                <a:cubicBezTo>
                  <a:pt x="75" y="372"/>
                  <a:pt x="348" y="100"/>
                  <a:pt x="670" y="100"/>
                </a:cubicBezTo>
                <a:close/>
                <a:moveTo>
                  <a:pt x="670" y="1"/>
                </a:moveTo>
                <a:cubicBezTo>
                  <a:pt x="298" y="1"/>
                  <a:pt x="1" y="323"/>
                  <a:pt x="1" y="695"/>
                </a:cubicBezTo>
                <a:cubicBezTo>
                  <a:pt x="1" y="1067"/>
                  <a:pt x="298" y="1364"/>
                  <a:pt x="670" y="1364"/>
                </a:cubicBezTo>
                <a:cubicBezTo>
                  <a:pt x="1042" y="1364"/>
                  <a:pt x="1339" y="1067"/>
                  <a:pt x="1339" y="695"/>
                </a:cubicBezTo>
                <a:cubicBezTo>
                  <a:pt x="1339" y="323"/>
                  <a:pt x="1042" y="1"/>
                  <a:pt x="6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TextBox 5">
            <a:extLst>
              <a:ext uri="{FF2B5EF4-FFF2-40B4-BE49-F238E27FC236}">
                <a16:creationId xmlns:a16="http://schemas.microsoft.com/office/drawing/2014/main" id="{C5BC4985-4754-4F70-AEE3-5BB93BD87400}"/>
              </a:ext>
            </a:extLst>
          </p:cNvPr>
          <p:cNvSpPr txBox="1"/>
          <p:nvPr/>
        </p:nvSpPr>
        <p:spPr>
          <a:xfrm>
            <a:off x="1871330" y="595423"/>
            <a:ext cx="5006516" cy="830997"/>
          </a:xfrm>
          <a:prstGeom prst="rect">
            <a:avLst/>
          </a:prstGeom>
          <a:noFill/>
        </p:spPr>
        <p:txBody>
          <a:bodyPr wrap="square" rtlCol="0">
            <a:spAutoFit/>
          </a:bodyPr>
          <a:lstStyle/>
          <a:p>
            <a:r>
              <a:rPr lang="en-US" sz="2400" b="0" i="0" dirty="0">
                <a:solidFill>
                  <a:schemeClr val="tx1"/>
                </a:solidFill>
                <a:effectLst/>
                <a:latin typeface="Roboto" panose="02000000000000000000" pitchFamily="2" charset="0"/>
              </a:rPr>
              <a:t>Which month has highest sales?</a:t>
            </a:r>
          </a:p>
          <a:p>
            <a:endParaRPr lang="en-IN" sz="2400" dirty="0">
              <a:solidFill>
                <a:schemeClr val="tx1"/>
              </a:solidFill>
            </a:endParaRPr>
          </a:p>
        </p:txBody>
      </p:sp>
      <p:graphicFrame>
        <p:nvGraphicFramePr>
          <p:cNvPr id="7" name="Table 7">
            <a:extLst>
              <a:ext uri="{FF2B5EF4-FFF2-40B4-BE49-F238E27FC236}">
                <a16:creationId xmlns:a16="http://schemas.microsoft.com/office/drawing/2014/main" id="{313500B4-7315-48A6-89EA-158D96569B01}"/>
              </a:ext>
            </a:extLst>
          </p:cNvPr>
          <p:cNvGraphicFramePr>
            <a:graphicFrameLocks noGrp="1"/>
          </p:cNvGraphicFramePr>
          <p:nvPr>
            <p:extLst>
              <p:ext uri="{D42A27DB-BD31-4B8C-83A1-F6EECF244321}">
                <p14:modId xmlns:p14="http://schemas.microsoft.com/office/powerpoint/2010/main" val="787642394"/>
              </p:ext>
            </p:extLst>
          </p:nvPr>
        </p:nvGraphicFramePr>
        <p:xfrm>
          <a:off x="44076" y="1382233"/>
          <a:ext cx="1584178" cy="1731219"/>
        </p:xfrm>
        <a:graphic>
          <a:graphicData uri="http://schemas.openxmlformats.org/drawingml/2006/table">
            <a:tbl>
              <a:tblPr firstRow="1" bandRow="1">
                <a:tableStyleId>{81595D76-6C78-43DC-BCBC-461C5147A09F}</a:tableStyleId>
              </a:tblPr>
              <a:tblGrid>
                <a:gridCol w="792089">
                  <a:extLst>
                    <a:ext uri="{9D8B030D-6E8A-4147-A177-3AD203B41FA5}">
                      <a16:colId xmlns:a16="http://schemas.microsoft.com/office/drawing/2014/main" val="1492001042"/>
                    </a:ext>
                  </a:extLst>
                </a:gridCol>
                <a:gridCol w="792089">
                  <a:extLst>
                    <a:ext uri="{9D8B030D-6E8A-4147-A177-3AD203B41FA5}">
                      <a16:colId xmlns:a16="http://schemas.microsoft.com/office/drawing/2014/main" val="2646392788"/>
                    </a:ext>
                  </a:extLst>
                </a:gridCol>
              </a:tblGrid>
              <a:tr h="618699">
                <a:tc>
                  <a:txBody>
                    <a:bodyPr/>
                    <a:lstStyle/>
                    <a:p>
                      <a:r>
                        <a:rPr lang="en-US" dirty="0"/>
                        <a:t>4</a:t>
                      </a:r>
                      <a:endParaRPr lang="en-IN" dirty="0"/>
                    </a:p>
                  </a:txBody>
                  <a:tcPr/>
                </a:tc>
                <a:tc>
                  <a:txBody>
                    <a:bodyPr/>
                    <a:lstStyle/>
                    <a:p>
                      <a:r>
                        <a:rPr lang="en-US" dirty="0"/>
                        <a:t>48774</a:t>
                      </a:r>
                      <a:endParaRPr lang="en-IN" dirty="0"/>
                    </a:p>
                  </a:txBody>
                  <a:tcPr/>
                </a:tc>
                <a:extLst>
                  <a:ext uri="{0D108BD9-81ED-4DB2-BD59-A6C34878D82A}">
                    <a16:rowId xmlns:a16="http://schemas.microsoft.com/office/drawing/2014/main" val="1995219225"/>
                  </a:ext>
                </a:extLst>
              </a:tr>
              <a:tr h="370840">
                <a:tc>
                  <a:txBody>
                    <a:bodyPr/>
                    <a:lstStyle/>
                    <a:p>
                      <a:r>
                        <a:rPr lang="en-US" dirty="0"/>
                        <a:t>5</a:t>
                      </a:r>
                      <a:endParaRPr lang="en-IN" dirty="0"/>
                    </a:p>
                  </a:txBody>
                  <a:tcPr/>
                </a:tc>
                <a:tc>
                  <a:txBody>
                    <a:bodyPr/>
                    <a:lstStyle/>
                    <a:p>
                      <a:r>
                        <a:rPr lang="en-US" dirty="0"/>
                        <a:t>41760</a:t>
                      </a:r>
                      <a:endParaRPr lang="en-IN" dirty="0"/>
                    </a:p>
                  </a:txBody>
                  <a:tcPr/>
                </a:tc>
                <a:extLst>
                  <a:ext uri="{0D108BD9-81ED-4DB2-BD59-A6C34878D82A}">
                    <a16:rowId xmlns:a16="http://schemas.microsoft.com/office/drawing/2014/main" val="2361551078"/>
                  </a:ext>
                </a:extLst>
              </a:tr>
              <a:tr h="370840">
                <a:tc>
                  <a:txBody>
                    <a:bodyPr/>
                    <a:lstStyle/>
                    <a:p>
                      <a:r>
                        <a:rPr lang="en-US" dirty="0"/>
                        <a:t>6</a:t>
                      </a:r>
                      <a:endParaRPr lang="en-IN" dirty="0"/>
                    </a:p>
                  </a:txBody>
                  <a:tcPr/>
                </a:tc>
                <a:tc>
                  <a:txBody>
                    <a:bodyPr/>
                    <a:lstStyle/>
                    <a:p>
                      <a:r>
                        <a:rPr lang="en-US" dirty="0"/>
                        <a:t>37485</a:t>
                      </a:r>
                      <a:endParaRPr lang="en-IN" dirty="0"/>
                    </a:p>
                  </a:txBody>
                  <a:tcPr/>
                </a:tc>
                <a:extLst>
                  <a:ext uri="{0D108BD9-81ED-4DB2-BD59-A6C34878D82A}">
                    <a16:rowId xmlns:a16="http://schemas.microsoft.com/office/drawing/2014/main" val="2538613890"/>
                  </a:ext>
                </a:extLst>
              </a:tr>
              <a:tr h="370840">
                <a:tc>
                  <a:txBody>
                    <a:bodyPr/>
                    <a:lstStyle/>
                    <a:p>
                      <a:r>
                        <a:rPr lang="en-US" dirty="0"/>
                        <a:t>3</a:t>
                      </a:r>
                      <a:endParaRPr lang="en-IN" dirty="0"/>
                    </a:p>
                  </a:txBody>
                  <a:tcPr/>
                </a:tc>
                <a:tc>
                  <a:txBody>
                    <a:bodyPr/>
                    <a:lstStyle/>
                    <a:p>
                      <a:r>
                        <a:rPr lang="en-US" dirty="0"/>
                        <a:t>171</a:t>
                      </a:r>
                      <a:endParaRPr lang="en-IN" dirty="0"/>
                    </a:p>
                  </a:txBody>
                  <a:tcPr/>
                </a:tc>
                <a:extLst>
                  <a:ext uri="{0D108BD9-81ED-4DB2-BD59-A6C34878D82A}">
                    <a16:rowId xmlns:a16="http://schemas.microsoft.com/office/drawing/2014/main" val="3019672838"/>
                  </a:ext>
                </a:extLst>
              </a:tr>
            </a:tbl>
          </a:graphicData>
        </a:graphic>
      </p:graphicFrame>
      <p:graphicFrame>
        <p:nvGraphicFramePr>
          <p:cNvPr id="10" name="Chart 9">
            <a:extLst>
              <a:ext uri="{FF2B5EF4-FFF2-40B4-BE49-F238E27FC236}">
                <a16:creationId xmlns:a16="http://schemas.microsoft.com/office/drawing/2014/main" id="{0BF35EB4-2070-436C-ABE2-2F356F8856B0}"/>
              </a:ext>
            </a:extLst>
          </p:cNvPr>
          <p:cNvGraphicFramePr/>
          <p:nvPr>
            <p:extLst>
              <p:ext uri="{D42A27DB-BD31-4B8C-83A1-F6EECF244321}">
                <p14:modId xmlns:p14="http://schemas.microsoft.com/office/powerpoint/2010/main" val="1807157307"/>
              </p:ext>
            </p:extLst>
          </p:nvPr>
        </p:nvGraphicFramePr>
        <p:xfrm>
          <a:off x="1628254" y="1338850"/>
          <a:ext cx="5358488" cy="301100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15"/>
        <p:cNvGrpSpPr/>
        <p:nvPr/>
      </p:nvGrpSpPr>
      <p:grpSpPr>
        <a:xfrm>
          <a:off x="0" y="0"/>
          <a:ext cx="0" cy="0"/>
          <a:chOff x="0" y="0"/>
          <a:chExt cx="0" cy="0"/>
        </a:xfrm>
      </p:grpSpPr>
      <p:sp>
        <p:nvSpPr>
          <p:cNvPr id="2816" name="Google Shape;2816;p58"/>
          <p:cNvSpPr/>
          <p:nvPr/>
        </p:nvSpPr>
        <p:spPr>
          <a:xfrm>
            <a:off x="4882150" y="4234475"/>
            <a:ext cx="3231712" cy="69376"/>
          </a:xfrm>
          <a:custGeom>
            <a:avLst/>
            <a:gdLst/>
            <a:ahLst/>
            <a:cxnLst/>
            <a:rect l="l" t="t" r="r" b="b"/>
            <a:pathLst>
              <a:path w="70546" h="5229" extrusionOk="0">
                <a:moveTo>
                  <a:pt x="35268" y="1"/>
                </a:moveTo>
                <a:cubicBezTo>
                  <a:pt x="15791" y="1"/>
                  <a:pt x="0" y="1168"/>
                  <a:pt x="0" y="2615"/>
                </a:cubicBezTo>
                <a:cubicBezTo>
                  <a:pt x="0" y="4062"/>
                  <a:pt x="15791" y="5229"/>
                  <a:pt x="35268" y="5229"/>
                </a:cubicBezTo>
                <a:cubicBezTo>
                  <a:pt x="54754" y="5229"/>
                  <a:pt x="70545" y="4062"/>
                  <a:pt x="70545" y="2615"/>
                </a:cubicBezTo>
                <a:cubicBezTo>
                  <a:pt x="70545" y="1168"/>
                  <a:pt x="54754" y="1"/>
                  <a:pt x="35268" y="1"/>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58"/>
          <p:cNvSpPr txBox="1">
            <a:spLocks noGrp="1"/>
          </p:cNvSpPr>
          <p:nvPr>
            <p:ph type="title"/>
          </p:nvPr>
        </p:nvSpPr>
        <p:spPr>
          <a:xfrm>
            <a:off x="720000" y="28649"/>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200" b="0" dirty="0"/>
              <a:t>Find the Status count by their Values?</a:t>
            </a:r>
            <a:endParaRPr sz="3200" b="0" dirty="0"/>
          </a:p>
        </p:txBody>
      </p:sp>
      <p:sp>
        <p:nvSpPr>
          <p:cNvPr id="2858" name="Google Shape;2858;p58"/>
          <p:cNvSpPr/>
          <p:nvPr/>
        </p:nvSpPr>
        <p:spPr>
          <a:xfrm>
            <a:off x="1499257" y="1332488"/>
            <a:ext cx="44076" cy="44898"/>
          </a:xfrm>
          <a:custGeom>
            <a:avLst/>
            <a:gdLst/>
            <a:ahLst/>
            <a:cxnLst/>
            <a:rect l="l" t="t" r="r" b="b"/>
            <a:pathLst>
              <a:path w="1340" h="1365" extrusionOk="0">
                <a:moveTo>
                  <a:pt x="670" y="100"/>
                </a:moveTo>
                <a:cubicBezTo>
                  <a:pt x="992" y="100"/>
                  <a:pt x="1265" y="348"/>
                  <a:pt x="1265" y="670"/>
                </a:cubicBezTo>
                <a:cubicBezTo>
                  <a:pt x="1265" y="1017"/>
                  <a:pt x="992" y="1265"/>
                  <a:pt x="670" y="1265"/>
                </a:cubicBezTo>
                <a:cubicBezTo>
                  <a:pt x="348" y="1265"/>
                  <a:pt x="75" y="1017"/>
                  <a:pt x="75" y="670"/>
                </a:cubicBezTo>
                <a:cubicBezTo>
                  <a:pt x="75" y="348"/>
                  <a:pt x="348" y="100"/>
                  <a:pt x="670" y="100"/>
                </a:cubicBezTo>
                <a:close/>
                <a:moveTo>
                  <a:pt x="670" y="1"/>
                </a:moveTo>
                <a:cubicBezTo>
                  <a:pt x="298" y="1"/>
                  <a:pt x="1" y="298"/>
                  <a:pt x="1" y="670"/>
                </a:cubicBezTo>
                <a:cubicBezTo>
                  <a:pt x="1" y="1042"/>
                  <a:pt x="298" y="1364"/>
                  <a:pt x="670" y="1364"/>
                </a:cubicBezTo>
                <a:cubicBezTo>
                  <a:pt x="1042" y="1364"/>
                  <a:pt x="1339" y="1042"/>
                  <a:pt x="1339" y="670"/>
                </a:cubicBezTo>
                <a:cubicBezTo>
                  <a:pt x="1339" y="298"/>
                  <a:pt x="1042" y="1"/>
                  <a:pt x="6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58"/>
          <p:cNvSpPr/>
          <p:nvPr/>
        </p:nvSpPr>
        <p:spPr>
          <a:xfrm>
            <a:off x="7621620" y="2182572"/>
            <a:ext cx="59568" cy="59535"/>
          </a:xfrm>
          <a:custGeom>
            <a:avLst/>
            <a:gdLst/>
            <a:ahLst/>
            <a:cxnLst/>
            <a:rect l="l" t="t" r="r" b="b"/>
            <a:pathLst>
              <a:path w="1811" h="1810" extrusionOk="0">
                <a:moveTo>
                  <a:pt x="918" y="124"/>
                </a:moveTo>
                <a:cubicBezTo>
                  <a:pt x="1339" y="124"/>
                  <a:pt x="1711" y="471"/>
                  <a:pt x="1711" y="918"/>
                </a:cubicBezTo>
                <a:cubicBezTo>
                  <a:pt x="1711" y="1339"/>
                  <a:pt x="1339" y="1711"/>
                  <a:pt x="918" y="1711"/>
                </a:cubicBezTo>
                <a:cubicBezTo>
                  <a:pt x="472" y="1711"/>
                  <a:pt x="125" y="1339"/>
                  <a:pt x="125" y="918"/>
                </a:cubicBezTo>
                <a:cubicBezTo>
                  <a:pt x="125" y="471"/>
                  <a:pt x="472" y="124"/>
                  <a:pt x="918" y="124"/>
                </a:cubicBezTo>
                <a:close/>
                <a:moveTo>
                  <a:pt x="918" y="0"/>
                </a:moveTo>
                <a:cubicBezTo>
                  <a:pt x="397" y="0"/>
                  <a:pt x="1" y="422"/>
                  <a:pt x="1" y="918"/>
                </a:cubicBezTo>
                <a:cubicBezTo>
                  <a:pt x="1" y="1413"/>
                  <a:pt x="397" y="1810"/>
                  <a:pt x="918" y="1810"/>
                </a:cubicBezTo>
                <a:cubicBezTo>
                  <a:pt x="1414" y="1810"/>
                  <a:pt x="1810" y="1413"/>
                  <a:pt x="1810" y="918"/>
                </a:cubicBezTo>
                <a:cubicBezTo>
                  <a:pt x="1810" y="422"/>
                  <a:pt x="1414" y="0"/>
                  <a:pt x="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58"/>
          <p:cNvSpPr/>
          <p:nvPr/>
        </p:nvSpPr>
        <p:spPr>
          <a:xfrm>
            <a:off x="5277178" y="1377367"/>
            <a:ext cx="44076" cy="44076"/>
          </a:xfrm>
          <a:custGeom>
            <a:avLst/>
            <a:gdLst/>
            <a:ahLst/>
            <a:cxnLst/>
            <a:rect l="l" t="t" r="r" b="b"/>
            <a:pathLst>
              <a:path w="1340" h="1340" extrusionOk="0">
                <a:moveTo>
                  <a:pt x="670" y="75"/>
                </a:moveTo>
                <a:cubicBezTo>
                  <a:pt x="992" y="75"/>
                  <a:pt x="1265" y="348"/>
                  <a:pt x="1265" y="670"/>
                </a:cubicBezTo>
                <a:cubicBezTo>
                  <a:pt x="1265" y="993"/>
                  <a:pt x="992" y="1265"/>
                  <a:pt x="670" y="1265"/>
                </a:cubicBezTo>
                <a:cubicBezTo>
                  <a:pt x="348" y="1265"/>
                  <a:pt x="75" y="993"/>
                  <a:pt x="75" y="670"/>
                </a:cubicBezTo>
                <a:cubicBezTo>
                  <a:pt x="75" y="348"/>
                  <a:pt x="348" y="75"/>
                  <a:pt x="670" y="75"/>
                </a:cubicBezTo>
                <a:close/>
                <a:moveTo>
                  <a:pt x="670" y="1"/>
                </a:moveTo>
                <a:cubicBezTo>
                  <a:pt x="298" y="1"/>
                  <a:pt x="1" y="298"/>
                  <a:pt x="1" y="670"/>
                </a:cubicBezTo>
                <a:cubicBezTo>
                  <a:pt x="1" y="1042"/>
                  <a:pt x="298" y="1340"/>
                  <a:pt x="670" y="1340"/>
                </a:cubicBezTo>
                <a:cubicBezTo>
                  <a:pt x="1042" y="1340"/>
                  <a:pt x="1339" y="1042"/>
                  <a:pt x="1339" y="670"/>
                </a:cubicBezTo>
                <a:cubicBezTo>
                  <a:pt x="1339" y="298"/>
                  <a:pt x="1042" y="1"/>
                  <a:pt x="6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58"/>
          <p:cNvSpPr/>
          <p:nvPr/>
        </p:nvSpPr>
        <p:spPr>
          <a:xfrm>
            <a:off x="4232899" y="4246713"/>
            <a:ext cx="44076" cy="44898"/>
          </a:xfrm>
          <a:custGeom>
            <a:avLst/>
            <a:gdLst/>
            <a:ahLst/>
            <a:cxnLst/>
            <a:rect l="l" t="t" r="r" b="b"/>
            <a:pathLst>
              <a:path w="1340" h="1365" extrusionOk="0">
                <a:moveTo>
                  <a:pt x="670" y="100"/>
                </a:moveTo>
                <a:cubicBezTo>
                  <a:pt x="992" y="100"/>
                  <a:pt x="1265" y="372"/>
                  <a:pt x="1265" y="695"/>
                </a:cubicBezTo>
                <a:cubicBezTo>
                  <a:pt x="1265" y="1017"/>
                  <a:pt x="992" y="1265"/>
                  <a:pt x="670" y="1265"/>
                </a:cubicBezTo>
                <a:cubicBezTo>
                  <a:pt x="348" y="1265"/>
                  <a:pt x="75" y="1017"/>
                  <a:pt x="75" y="695"/>
                </a:cubicBezTo>
                <a:cubicBezTo>
                  <a:pt x="75" y="372"/>
                  <a:pt x="348" y="100"/>
                  <a:pt x="670" y="100"/>
                </a:cubicBezTo>
                <a:close/>
                <a:moveTo>
                  <a:pt x="670" y="1"/>
                </a:moveTo>
                <a:cubicBezTo>
                  <a:pt x="298" y="1"/>
                  <a:pt x="1" y="323"/>
                  <a:pt x="1" y="695"/>
                </a:cubicBezTo>
                <a:cubicBezTo>
                  <a:pt x="1" y="1067"/>
                  <a:pt x="298" y="1364"/>
                  <a:pt x="670" y="1364"/>
                </a:cubicBezTo>
                <a:cubicBezTo>
                  <a:pt x="1042" y="1364"/>
                  <a:pt x="1339" y="1067"/>
                  <a:pt x="1339" y="695"/>
                </a:cubicBezTo>
                <a:cubicBezTo>
                  <a:pt x="1339" y="323"/>
                  <a:pt x="1042" y="1"/>
                  <a:pt x="6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58"/>
          <p:cNvSpPr/>
          <p:nvPr/>
        </p:nvSpPr>
        <p:spPr>
          <a:xfrm>
            <a:off x="3479272" y="2362134"/>
            <a:ext cx="44076" cy="44043"/>
          </a:xfrm>
          <a:custGeom>
            <a:avLst/>
            <a:gdLst/>
            <a:ahLst/>
            <a:cxnLst/>
            <a:rect l="l" t="t" r="r" b="b"/>
            <a:pathLst>
              <a:path w="1340" h="1339" extrusionOk="0">
                <a:moveTo>
                  <a:pt x="670" y="74"/>
                </a:moveTo>
                <a:cubicBezTo>
                  <a:pt x="992" y="74"/>
                  <a:pt x="1265" y="347"/>
                  <a:pt x="1265" y="669"/>
                </a:cubicBezTo>
                <a:cubicBezTo>
                  <a:pt x="1265" y="992"/>
                  <a:pt x="992" y="1264"/>
                  <a:pt x="670" y="1264"/>
                </a:cubicBezTo>
                <a:cubicBezTo>
                  <a:pt x="348" y="1264"/>
                  <a:pt x="75" y="992"/>
                  <a:pt x="75" y="669"/>
                </a:cubicBezTo>
                <a:cubicBezTo>
                  <a:pt x="75" y="347"/>
                  <a:pt x="348" y="74"/>
                  <a:pt x="670" y="74"/>
                </a:cubicBezTo>
                <a:close/>
                <a:moveTo>
                  <a:pt x="670" y="0"/>
                </a:moveTo>
                <a:cubicBezTo>
                  <a:pt x="298" y="0"/>
                  <a:pt x="1" y="298"/>
                  <a:pt x="1" y="669"/>
                </a:cubicBezTo>
                <a:cubicBezTo>
                  <a:pt x="1" y="1041"/>
                  <a:pt x="298" y="1339"/>
                  <a:pt x="670" y="1339"/>
                </a:cubicBezTo>
                <a:cubicBezTo>
                  <a:pt x="1042" y="1339"/>
                  <a:pt x="1340" y="1041"/>
                  <a:pt x="1340" y="669"/>
                </a:cubicBezTo>
                <a:cubicBezTo>
                  <a:pt x="1340" y="298"/>
                  <a:pt x="1042" y="0"/>
                  <a:pt x="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7" name="Table 7">
            <a:extLst>
              <a:ext uri="{FF2B5EF4-FFF2-40B4-BE49-F238E27FC236}">
                <a16:creationId xmlns:a16="http://schemas.microsoft.com/office/drawing/2014/main" id="{1B77684E-D419-4EDC-B5C7-47EE93755888}"/>
              </a:ext>
            </a:extLst>
          </p:cNvPr>
          <p:cNvGraphicFramePr>
            <a:graphicFrameLocks noGrp="1"/>
          </p:cNvGraphicFramePr>
          <p:nvPr>
            <p:extLst>
              <p:ext uri="{D42A27DB-BD31-4B8C-83A1-F6EECF244321}">
                <p14:modId xmlns:p14="http://schemas.microsoft.com/office/powerpoint/2010/main" val="1581531035"/>
              </p:ext>
            </p:extLst>
          </p:nvPr>
        </p:nvGraphicFramePr>
        <p:xfrm>
          <a:off x="1149274" y="601349"/>
          <a:ext cx="6472346" cy="3962400"/>
        </p:xfrm>
        <a:graphic>
          <a:graphicData uri="http://schemas.openxmlformats.org/drawingml/2006/table">
            <a:tbl>
              <a:tblPr firstRow="1" bandRow="1">
                <a:tableStyleId>{81595D76-6C78-43DC-BCBC-461C5147A09F}</a:tableStyleId>
              </a:tblPr>
              <a:tblGrid>
                <a:gridCol w="3236173">
                  <a:extLst>
                    <a:ext uri="{9D8B030D-6E8A-4147-A177-3AD203B41FA5}">
                      <a16:colId xmlns:a16="http://schemas.microsoft.com/office/drawing/2014/main" val="3258643698"/>
                    </a:ext>
                  </a:extLst>
                </a:gridCol>
                <a:gridCol w="3236173">
                  <a:extLst>
                    <a:ext uri="{9D8B030D-6E8A-4147-A177-3AD203B41FA5}">
                      <a16:colId xmlns:a16="http://schemas.microsoft.com/office/drawing/2014/main" val="1673455470"/>
                    </a:ext>
                  </a:extLst>
                </a:gridCol>
              </a:tblGrid>
              <a:tr h="286469">
                <a:tc>
                  <a:txBody>
                    <a:bodyPr/>
                    <a:lstStyle/>
                    <a:p>
                      <a:pPr algn="ctr"/>
                      <a:r>
                        <a:rPr lang="en-US" dirty="0"/>
                        <a:t>Shipped</a:t>
                      </a:r>
                      <a:endParaRPr lang="en-IN" dirty="0"/>
                    </a:p>
                  </a:txBody>
                  <a:tcPr/>
                </a:tc>
                <a:tc>
                  <a:txBody>
                    <a:bodyPr/>
                    <a:lstStyle/>
                    <a:p>
                      <a:pPr algn="ctr"/>
                      <a:r>
                        <a:rPr lang="en-US" dirty="0"/>
                        <a:t>77500</a:t>
                      </a:r>
                      <a:endParaRPr lang="en-IN" dirty="0"/>
                    </a:p>
                  </a:txBody>
                  <a:tcPr/>
                </a:tc>
                <a:extLst>
                  <a:ext uri="{0D108BD9-81ED-4DB2-BD59-A6C34878D82A}">
                    <a16:rowId xmlns:a16="http://schemas.microsoft.com/office/drawing/2014/main" val="2165919484"/>
                  </a:ext>
                </a:extLst>
              </a:tr>
              <a:tr h="286469">
                <a:tc>
                  <a:txBody>
                    <a:bodyPr/>
                    <a:lstStyle/>
                    <a:p>
                      <a:pPr algn="ctr"/>
                      <a:r>
                        <a:rPr lang="en-US" dirty="0"/>
                        <a:t>Shipped – Delivered to Buyer</a:t>
                      </a:r>
                      <a:endParaRPr lang="en-IN" dirty="0"/>
                    </a:p>
                  </a:txBody>
                  <a:tcPr/>
                </a:tc>
                <a:tc>
                  <a:txBody>
                    <a:bodyPr/>
                    <a:lstStyle/>
                    <a:p>
                      <a:pPr algn="ctr"/>
                      <a:r>
                        <a:rPr lang="en-US" dirty="0"/>
                        <a:t>28572</a:t>
                      </a:r>
                      <a:endParaRPr lang="en-IN" dirty="0"/>
                    </a:p>
                  </a:txBody>
                  <a:tcPr/>
                </a:tc>
                <a:extLst>
                  <a:ext uri="{0D108BD9-81ED-4DB2-BD59-A6C34878D82A}">
                    <a16:rowId xmlns:a16="http://schemas.microsoft.com/office/drawing/2014/main" val="1096285084"/>
                  </a:ext>
                </a:extLst>
              </a:tr>
              <a:tr h="286469">
                <a:tc>
                  <a:txBody>
                    <a:bodyPr/>
                    <a:lstStyle/>
                    <a:p>
                      <a:pPr algn="ctr"/>
                      <a:r>
                        <a:rPr lang="en-US" dirty="0"/>
                        <a:t>Cancelled</a:t>
                      </a:r>
                      <a:endParaRPr lang="en-IN" dirty="0"/>
                    </a:p>
                  </a:txBody>
                  <a:tcPr/>
                </a:tc>
                <a:tc>
                  <a:txBody>
                    <a:bodyPr/>
                    <a:lstStyle/>
                    <a:p>
                      <a:pPr algn="ctr"/>
                      <a:r>
                        <a:rPr lang="en-US" dirty="0"/>
                        <a:t>18066</a:t>
                      </a:r>
                      <a:endParaRPr lang="en-IN" dirty="0"/>
                    </a:p>
                  </a:txBody>
                  <a:tcPr/>
                </a:tc>
                <a:extLst>
                  <a:ext uri="{0D108BD9-81ED-4DB2-BD59-A6C34878D82A}">
                    <a16:rowId xmlns:a16="http://schemas.microsoft.com/office/drawing/2014/main" val="1846517490"/>
                  </a:ext>
                </a:extLst>
              </a:tr>
              <a:tr h="286469">
                <a:tc>
                  <a:txBody>
                    <a:bodyPr/>
                    <a:lstStyle/>
                    <a:p>
                      <a:pPr algn="ctr"/>
                      <a:r>
                        <a:rPr lang="en-US" dirty="0"/>
                        <a:t>Shipped – Returned to Seller</a:t>
                      </a:r>
                      <a:endParaRPr lang="en-IN" dirty="0"/>
                    </a:p>
                  </a:txBody>
                  <a:tcPr/>
                </a:tc>
                <a:tc>
                  <a:txBody>
                    <a:bodyPr/>
                    <a:lstStyle/>
                    <a:p>
                      <a:pPr algn="ctr"/>
                      <a:r>
                        <a:rPr lang="en-US" dirty="0"/>
                        <a:t>1946</a:t>
                      </a:r>
                      <a:endParaRPr lang="en-IN" dirty="0"/>
                    </a:p>
                  </a:txBody>
                  <a:tcPr/>
                </a:tc>
                <a:extLst>
                  <a:ext uri="{0D108BD9-81ED-4DB2-BD59-A6C34878D82A}">
                    <a16:rowId xmlns:a16="http://schemas.microsoft.com/office/drawing/2014/main" val="1873489969"/>
                  </a:ext>
                </a:extLst>
              </a:tr>
              <a:tr h="286469">
                <a:tc>
                  <a:txBody>
                    <a:bodyPr/>
                    <a:lstStyle/>
                    <a:p>
                      <a:pPr algn="ctr"/>
                      <a:r>
                        <a:rPr lang="en-US" dirty="0"/>
                        <a:t>Shipped – Picked Up</a:t>
                      </a:r>
                      <a:endParaRPr lang="en-IN" dirty="0"/>
                    </a:p>
                  </a:txBody>
                  <a:tcPr/>
                </a:tc>
                <a:tc>
                  <a:txBody>
                    <a:bodyPr/>
                    <a:lstStyle/>
                    <a:p>
                      <a:pPr algn="ctr"/>
                      <a:r>
                        <a:rPr lang="en-US" dirty="0"/>
                        <a:t>970</a:t>
                      </a:r>
                      <a:endParaRPr lang="en-IN" dirty="0"/>
                    </a:p>
                  </a:txBody>
                  <a:tcPr/>
                </a:tc>
                <a:extLst>
                  <a:ext uri="{0D108BD9-81ED-4DB2-BD59-A6C34878D82A}">
                    <a16:rowId xmlns:a16="http://schemas.microsoft.com/office/drawing/2014/main" val="3115087308"/>
                  </a:ext>
                </a:extLst>
              </a:tr>
              <a:tr h="286469">
                <a:tc>
                  <a:txBody>
                    <a:bodyPr/>
                    <a:lstStyle/>
                    <a:p>
                      <a:pPr algn="ctr"/>
                      <a:r>
                        <a:rPr lang="en-US" dirty="0"/>
                        <a:t>Pending</a:t>
                      </a:r>
                      <a:endParaRPr lang="en-IN" dirty="0"/>
                    </a:p>
                  </a:txBody>
                  <a:tcPr/>
                </a:tc>
                <a:tc>
                  <a:txBody>
                    <a:bodyPr/>
                    <a:lstStyle/>
                    <a:p>
                      <a:pPr algn="ctr"/>
                      <a:r>
                        <a:rPr lang="en-US" dirty="0"/>
                        <a:t>656</a:t>
                      </a:r>
                      <a:endParaRPr lang="en-IN" dirty="0"/>
                    </a:p>
                  </a:txBody>
                  <a:tcPr/>
                </a:tc>
                <a:extLst>
                  <a:ext uri="{0D108BD9-81ED-4DB2-BD59-A6C34878D82A}">
                    <a16:rowId xmlns:a16="http://schemas.microsoft.com/office/drawing/2014/main" val="3843254100"/>
                  </a:ext>
                </a:extLst>
              </a:tr>
              <a:tr h="286469">
                <a:tc>
                  <a:txBody>
                    <a:bodyPr/>
                    <a:lstStyle/>
                    <a:p>
                      <a:pPr algn="ctr"/>
                      <a:r>
                        <a:rPr lang="en-US" dirty="0"/>
                        <a:t>Pending – Waiting for pick up</a:t>
                      </a:r>
                      <a:endParaRPr lang="en-IN" dirty="0"/>
                    </a:p>
                  </a:txBody>
                  <a:tcPr/>
                </a:tc>
                <a:tc>
                  <a:txBody>
                    <a:bodyPr/>
                    <a:lstStyle/>
                    <a:p>
                      <a:pPr algn="ctr"/>
                      <a:r>
                        <a:rPr lang="en-US" dirty="0"/>
                        <a:t>277</a:t>
                      </a:r>
                      <a:endParaRPr lang="en-IN" dirty="0"/>
                    </a:p>
                  </a:txBody>
                  <a:tcPr/>
                </a:tc>
                <a:extLst>
                  <a:ext uri="{0D108BD9-81ED-4DB2-BD59-A6C34878D82A}">
                    <a16:rowId xmlns:a16="http://schemas.microsoft.com/office/drawing/2014/main" val="3354717462"/>
                  </a:ext>
                </a:extLst>
              </a:tr>
              <a:tr h="286469">
                <a:tc>
                  <a:txBody>
                    <a:bodyPr/>
                    <a:lstStyle/>
                    <a:p>
                      <a:pPr algn="ctr"/>
                      <a:r>
                        <a:rPr lang="en-US" dirty="0"/>
                        <a:t>Shipped – Returning to Seller</a:t>
                      </a:r>
                      <a:endParaRPr lang="en-IN" dirty="0"/>
                    </a:p>
                  </a:txBody>
                  <a:tcPr/>
                </a:tc>
                <a:tc>
                  <a:txBody>
                    <a:bodyPr/>
                    <a:lstStyle/>
                    <a:p>
                      <a:pPr algn="ctr"/>
                      <a:r>
                        <a:rPr lang="en-US" dirty="0"/>
                        <a:t>144</a:t>
                      </a:r>
                      <a:endParaRPr lang="en-IN" dirty="0"/>
                    </a:p>
                  </a:txBody>
                  <a:tcPr/>
                </a:tc>
                <a:extLst>
                  <a:ext uri="{0D108BD9-81ED-4DB2-BD59-A6C34878D82A}">
                    <a16:rowId xmlns:a16="http://schemas.microsoft.com/office/drawing/2014/main" val="224516645"/>
                  </a:ext>
                </a:extLst>
              </a:tr>
              <a:tr h="286469">
                <a:tc>
                  <a:txBody>
                    <a:bodyPr/>
                    <a:lstStyle/>
                    <a:p>
                      <a:pPr algn="ctr"/>
                      <a:r>
                        <a:rPr lang="en-US" dirty="0"/>
                        <a:t>Shipped – Out of Delivery</a:t>
                      </a:r>
                      <a:endParaRPr lang="en-IN" dirty="0"/>
                    </a:p>
                  </a:txBody>
                  <a:tcPr/>
                </a:tc>
                <a:tc>
                  <a:txBody>
                    <a:bodyPr/>
                    <a:lstStyle/>
                    <a:p>
                      <a:pPr algn="ctr"/>
                      <a:r>
                        <a:rPr lang="en-US" dirty="0"/>
                        <a:t>35</a:t>
                      </a:r>
                      <a:endParaRPr lang="en-IN" dirty="0"/>
                    </a:p>
                  </a:txBody>
                  <a:tcPr/>
                </a:tc>
                <a:extLst>
                  <a:ext uri="{0D108BD9-81ED-4DB2-BD59-A6C34878D82A}">
                    <a16:rowId xmlns:a16="http://schemas.microsoft.com/office/drawing/2014/main" val="2822933907"/>
                  </a:ext>
                </a:extLst>
              </a:tr>
              <a:tr h="286469">
                <a:tc>
                  <a:txBody>
                    <a:bodyPr/>
                    <a:lstStyle/>
                    <a:p>
                      <a:pPr algn="ctr"/>
                      <a:r>
                        <a:rPr lang="en-US" dirty="0"/>
                        <a:t>Shipped – Rejected by Buyer</a:t>
                      </a:r>
                      <a:endParaRPr lang="en-IN" dirty="0"/>
                    </a:p>
                  </a:txBody>
                  <a:tcPr/>
                </a:tc>
                <a:tc>
                  <a:txBody>
                    <a:bodyPr/>
                    <a:lstStyle/>
                    <a:p>
                      <a:pPr algn="ctr"/>
                      <a:r>
                        <a:rPr lang="en-US" dirty="0"/>
                        <a:t>11</a:t>
                      </a:r>
                      <a:endParaRPr lang="en-IN" dirty="0"/>
                    </a:p>
                  </a:txBody>
                  <a:tcPr/>
                </a:tc>
                <a:extLst>
                  <a:ext uri="{0D108BD9-81ED-4DB2-BD59-A6C34878D82A}">
                    <a16:rowId xmlns:a16="http://schemas.microsoft.com/office/drawing/2014/main" val="4141158010"/>
                  </a:ext>
                </a:extLst>
              </a:tr>
              <a:tr h="286469">
                <a:tc>
                  <a:txBody>
                    <a:bodyPr/>
                    <a:lstStyle/>
                    <a:p>
                      <a:pPr algn="ctr"/>
                      <a:r>
                        <a:rPr lang="en-US" dirty="0"/>
                        <a:t>Shipping</a:t>
                      </a:r>
                      <a:endParaRPr lang="en-IN" dirty="0"/>
                    </a:p>
                  </a:txBody>
                  <a:tcPr/>
                </a:tc>
                <a:tc>
                  <a:txBody>
                    <a:bodyPr/>
                    <a:lstStyle/>
                    <a:p>
                      <a:pPr algn="ctr"/>
                      <a:r>
                        <a:rPr lang="en-US" dirty="0"/>
                        <a:t>8</a:t>
                      </a:r>
                      <a:endParaRPr lang="en-IN" dirty="0"/>
                    </a:p>
                  </a:txBody>
                  <a:tcPr/>
                </a:tc>
                <a:extLst>
                  <a:ext uri="{0D108BD9-81ED-4DB2-BD59-A6C34878D82A}">
                    <a16:rowId xmlns:a16="http://schemas.microsoft.com/office/drawing/2014/main" val="2565248430"/>
                  </a:ext>
                </a:extLst>
              </a:tr>
              <a:tr h="286469">
                <a:tc>
                  <a:txBody>
                    <a:bodyPr/>
                    <a:lstStyle/>
                    <a:p>
                      <a:pPr algn="ctr"/>
                      <a:r>
                        <a:rPr lang="en-US" dirty="0"/>
                        <a:t>Shipped – Lost in Transit</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val="1627409030"/>
                  </a:ext>
                </a:extLst>
              </a:tr>
              <a:tr h="286469">
                <a:tc>
                  <a:txBody>
                    <a:bodyPr/>
                    <a:lstStyle/>
                    <a:p>
                      <a:pPr algn="ctr"/>
                      <a:r>
                        <a:rPr lang="en-US" dirty="0"/>
                        <a:t>Shipped – Damaged</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2623510697"/>
                  </a:ext>
                </a:extLst>
              </a:tr>
            </a:tbl>
          </a:graphicData>
        </a:graphic>
      </p:graphicFrame>
    </p:spTree>
    <p:extLst>
      <p:ext uri="{BB962C8B-B14F-4D97-AF65-F5344CB8AC3E}">
        <p14:creationId xmlns:p14="http://schemas.microsoft.com/office/powerpoint/2010/main" val="926241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05"/>
        <p:cNvGrpSpPr/>
        <p:nvPr/>
      </p:nvGrpSpPr>
      <p:grpSpPr>
        <a:xfrm>
          <a:off x="0" y="0"/>
          <a:ext cx="0" cy="0"/>
          <a:chOff x="0" y="0"/>
          <a:chExt cx="0" cy="0"/>
        </a:xfrm>
      </p:grpSpPr>
      <p:sp>
        <p:nvSpPr>
          <p:cNvPr id="2806" name="Google Shape;2806;p57"/>
          <p:cNvSpPr txBox="1">
            <a:spLocks noGrp="1"/>
          </p:cNvSpPr>
          <p:nvPr>
            <p:ph type="title"/>
          </p:nvPr>
        </p:nvSpPr>
        <p:spPr>
          <a:xfrm>
            <a:off x="720000" y="3688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b="0" dirty="0"/>
              <a:t>Find out the percentage the order fulfilment by amazon and merchant?</a:t>
            </a:r>
            <a:endParaRPr sz="1800" b="0" dirty="0"/>
          </a:p>
        </p:txBody>
      </p:sp>
      <p:sp>
        <p:nvSpPr>
          <p:cNvPr id="2809" name="Google Shape;2809;p57"/>
          <p:cNvSpPr/>
          <p:nvPr/>
        </p:nvSpPr>
        <p:spPr>
          <a:xfrm>
            <a:off x="1050857" y="1400334"/>
            <a:ext cx="59568" cy="59535"/>
          </a:xfrm>
          <a:custGeom>
            <a:avLst/>
            <a:gdLst/>
            <a:ahLst/>
            <a:cxnLst/>
            <a:rect l="l" t="t" r="r" b="b"/>
            <a:pathLst>
              <a:path w="1811" h="1810" extrusionOk="0">
                <a:moveTo>
                  <a:pt x="918" y="124"/>
                </a:moveTo>
                <a:cubicBezTo>
                  <a:pt x="1339" y="124"/>
                  <a:pt x="1711" y="471"/>
                  <a:pt x="1711" y="918"/>
                </a:cubicBezTo>
                <a:cubicBezTo>
                  <a:pt x="1711" y="1339"/>
                  <a:pt x="1339" y="1711"/>
                  <a:pt x="918" y="1711"/>
                </a:cubicBezTo>
                <a:cubicBezTo>
                  <a:pt x="472" y="1711"/>
                  <a:pt x="125" y="1339"/>
                  <a:pt x="125" y="918"/>
                </a:cubicBezTo>
                <a:cubicBezTo>
                  <a:pt x="125" y="471"/>
                  <a:pt x="472" y="124"/>
                  <a:pt x="918" y="124"/>
                </a:cubicBezTo>
                <a:close/>
                <a:moveTo>
                  <a:pt x="918" y="0"/>
                </a:moveTo>
                <a:cubicBezTo>
                  <a:pt x="397" y="0"/>
                  <a:pt x="1" y="422"/>
                  <a:pt x="1" y="918"/>
                </a:cubicBezTo>
                <a:cubicBezTo>
                  <a:pt x="1" y="1413"/>
                  <a:pt x="397" y="1810"/>
                  <a:pt x="918" y="1810"/>
                </a:cubicBezTo>
                <a:cubicBezTo>
                  <a:pt x="1414" y="1810"/>
                  <a:pt x="1810" y="1413"/>
                  <a:pt x="1810" y="918"/>
                </a:cubicBezTo>
                <a:cubicBezTo>
                  <a:pt x="1810" y="422"/>
                  <a:pt x="1414" y="0"/>
                  <a:pt x="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7"/>
          <p:cNvSpPr/>
          <p:nvPr/>
        </p:nvSpPr>
        <p:spPr>
          <a:xfrm>
            <a:off x="7612000" y="1167394"/>
            <a:ext cx="71804" cy="71804"/>
          </a:xfrm>
          <a:custGeom>
            <a:avLst/>
            <a:gdLst/>
            <a:ahLst/>
            <a:cxnLst/>
            <a:rect l="l" t="t" r="r" b="b"/>
            <a:pathLst>
              <a:path w="2183" h="2183" extrusionOk="0">
                <a:moveTo>
                  <a:pt x="1736" y="100"/>
                </a:moveTo>
                <a:lnTo>
                  <a:pt x="2108" y="472"/>
                </a:lnTo>
                <a:lnTo>
                  <a:pt x="1463" y="1091"/>
                </a:lnTo>
                <a:lnTo>
                  <a:pt x="2108" y="1736"/>
                </a:lnTo>
                <a:lnTo>
                  <a:pt x="1736" y="2108"/>
                </a:lnTo>
                <a:lnTo>
                  <a:pt x="1091" y="1463"/>
                </a:lnTo>
                <a:lnTo>
                  <a:pt x="472" y="2108"/>
                </a:lnTo>
                <a:lnTo>
                  <a:pt x="100" y="1736"/>
                </a:lnTo>
                <a:lnTo>
                  <a:pt x="720" y="1091"/>
                </a:lnTo>
                <a:lnTo>
                  <a:pt x="100" y="472"/>
                </a:lnTo>
                <a:lnTo>
                  <a:pt x="472" y="100"/>
                </a:lnTo>
                <a:lnTo>
                  <a:pt x="1091" y="719"/>
                </a:lnTo>
                <a:lnTo>
                  <a:pt x="1736" y="100"/>
                </a:lnTo>
                <a:close/>
                <a:moveTo>
                  <a:pt x="472" y="1"/>
                </a:moveTo>
                <a:lnTo>
                  <a:pt x="1" y="472"/>
                </a:lnTo>
                <a:lnTo>
                  <a:pt x="645" y="1091"/>
                </a:lnTo>
                <a:lnTo>
                  <a:pt x="1" y="1736"/>
                </a:lnTo>
                <a:lnTo>
                  <a:pt x="472" y="2182"/>
                </a:lnTo>
                <a:lnTo>
                  <a:pt x="1091" y="1562"/>
                </a:lnTo>
                <a:lnTo>
                  <a:pt x="1736" y="2182"/>
                </a:lnTo>
                <a:lnTo>
                  <a:pt x="2182" y="1736"/>
                </a:lnTo>
                <a:lnTo>
                  <a:pt x="1562" y="1091"/>
                </a:lnTo>
                <a:lnTo>
                  <a:pt x="2182" y="472"/>
                </a:lnTo>
                <a:lnTo>
                  <a:pt x="1736" y="1"/>
                </a:lnTo>
                <a:lnTo>
                  <a:pt x="1091" y="645"/>
                </a:lnTo>
                <a:lnTo>
                  <a:pt x="4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57"/>
          <p:cNvSpPr/>
          <p:nvPr/>
        </p:nvSpPr>
        <p:spPr>
          <a:xfrm>
            <a:off x="5271460" y="4226484"/>
            <a:ext cx="44076" cy="44043"/>
          </a:xfrm>
          <a:custGeom>
            <a:avLst/>
            <a:gdLst/>
            <a:ahLst/>
            <a:cxnLst/>
            <a:rect l="l" t="t" r="r" b="b"/>
            <a:pathLst>
              <a:path w="1340" h="1339" extrusionOk="0">
                <a:moveTo>
                  <a:pt x="670" y="74"/>
                </a:moveTo>
                <a:cubicBezTo>
                  <a:pt x="992" y="74"/>
                  <a:pt x="1265" y="347"/>
                  <a:pt x="1265" y="669"/>
                </a:cubicBezTo>
                <a:cubicBezTo>
                  <a:pt x="1265" y="992"/>
                  <a:pt x="992" y="1264"/>
                  <a:pt x="670" y="1264"/>
                </a:cubicBezTo>
                <a:cubicBezTo>
                  <a:pt x="348" y="1264"/>
                  <a:pt x="75" y="992"/>
                  <a:pt x="75" y="669"/>
                </a:cubicBezTo>
                <a:cubicBezTo>
                  <a:pt x="75" y="347"/>
                  <a:pt x="348" y="74"/>
                  <a:pt x="670" y="74"/>
                </a:cubicBezTo>
                <a:close/>
                <a:moveTo>
                  <a:pt x="670" y="0"/>
                </a:moveTo>
                <a:cubicBezTo>
                  <a:pt x="298" y="0"/>
                  <a:pt x="1" y="298"/>
                  <a:pt x="1" y="669"/>
                </a:cubicBezTo>
                <a:cubicBezTo>
                  <a:pt x="1" y="1041"/>
                  <a:pt x="298" y="1339"/>
                  <a:pt x="670" y="1339"/>
                </a:cubicBezTo>
                <a:cubicBezTo>
                  <a:pt x="1042" y="1339"/>
                  <a:pt x="1340" y="1041"/>
                  <a:pt x="1340" y="669"/>
                </a:cubicBezTo>
                <a:cubicBezTo>
                  <a:pt x="1340" y="298"/>
                  <a:pt x="1042" y="0"/>
                  <a:pt x="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 name="Google Shape;2819;p58">
            <a:extLst>
              <a:ext uri="{FF2B5EF4-FFF2-40B4-BE49-F238E27FC236}">
                <a16:creationId xmlns:a16="http://schemas.microsoft.com/office/drawing/2014/main" id="{3BD5DA64-F467-4F1A-AACE-38FB9BA865C4}"/>
              </a:ext>
            </a:extLst>
          </p:cNvPr>
          <p:cNvGrpSpPr/>
          <p:nvPr/>
        </p:nvGrpSpPr>
        <p:grpSpPr>
          <a:xfrm>
            <a:off x="5761563" y="1203296"/>
            <a:ext cx="2945645" cy="2961867"/>
            <a:chOff x="5025184" y="1329741"/>
            <a:chExt cx="2945645" cy="2961867"/>
          </a:xfrm>
        </p:grpSpPr>
        <p:sp>
          <p:nvSpPr>
            <p:cNvPr id="9" name="Google Shape;2820;p58">
              <a:extLst>
                <a:ext uri="{FF2B5EF4-FFF2-40B4-BE49-F238E27FC236}">
                  <a16:creationId xmlns:a16="http://schemas.microsoft.com/office/drawing/2014/main" id="{20A7EE2A-592E-4992-81E8-9C7ABC6B3F75}"/>
                </a:ext>
              </a:extLst>
            </p:cNvPr>
            <p:cNvSpPr/>
            <p:nvPr/>
          </p:nvSpPr>
          <p:spPr>
            <a:xfrm>
              <a:off x="7204405" y="3208285"/>
              <a:ext cx="500439" cy="326376"/>
            </a:xfrm>
            <a:custGeom>
              <a:avLst/>
              <a:gdLst/>
              <a:ahLst/>
              <a:cxnLst/>
              <a:rect l="l" t="t" r="r" b="b"/>
              <a:pathLst>
                <a:path w="8237" h="5372" extrusionOk="0">
                  <a:moveTo>
                    <a:pt x="7754" y="1"/>
                  </a:moveTo>
                  <a:cubicBezTo>
                    <a:pt x="7693" y="1"/>
                    <a:pt x="7624" y="16"/>
                    <a:pt x="7549" y="47"/>
                  </a:cubicBezTo>
                  <a:cubicBezTo>
                    <a:pt x="6566" y="461"/>
                    <a:pt x="4550" y="3045"/>
                    <a:pt x="4550" y="3045"/>
                  </a:cubicBezTo>
                  <a:lnTo>
                    <a:pt x="1" y="4424"/>
                  </a:lnTo>
                  <a:lnTo>
                    <a:pt x="121" y="5372"/>
                  </a:lnTo>
                  <a:lnTo>
                    <a:pt x="5567" y="4269"/>
                  </a:lnTo>
                  <a:cubicBezTo>
                    <a:pt x="5567" y="4269"/>
                    <a:pt x="7721" y="2425"/>
                    <a:pt x="7997" y="1477"/>
                  </a:cubicBezTo>
                  <a:cubicBezTo>
                    <a:pt x="8237" y="667"/>
                    <a:pt x="8163" y="1"/>
                    <a:pt x="77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821;p58">
              <a:extLst>
                <a:ext uri="{FF2B5EF4-FFF2-40B4-BE49-F238E27FC236}">
                  <a16:creationId xmlns:a16="http://schemas.microsoft.com/office/drawing/2014/main" id="{CABAC62A-F254-48BC-A6AB-45423302B5C2}"/>
                </a:ext>
              </a:extLst>
            </p:cNvPr>
            <p:cNvSpPr/>
            <p:nvPr/>
          </p:nvSpPr>
          <p:spPr>
            <a:xfrm>
              <a:off x="5271789" y="3208285"/>
              <a:ext cx="500439" cy="326376"/>
            </a:xfrm>
            <a:custGeom>
              <a:avLst/>
              <a:gdLst/>
              <a:ahLst/>
              <a:cxnLst/>
              <a:rect l="l" t="t" r="r" b="b"/>
              <a:pathLst>
                <a:path w="8237" h="5372" extrusionOk="0">
                  <a:moveTo>
                    <a:pt x="472" y="1"/>
                  </a:moveTo>
                  <a:cubicBezTo>
                    <a:pt x="74" y="1"/>
                    <a:pt x="1" y="667"/>
                    <a:pt x="241" y="1477"/>
                  </a:cubicBezTo>
                  <a:cubicBezTo>
                    <a:pt x="516" y="2425"/>
                    <a:pt x="2670" y="4269"/>
                    <a:pt x="2670" y="4269"/>
                  </a:cubicBezTo>
                  <a:lnTo>
                    <a:pt x="8116" y="5372"/>
                  </a:lnTo>
                  <a:lnTo>
                    <a:pt x="8237" y="4424"/>
                  </a:lnTo>
                  <a:lnTo>
                    <a:pt x="3687" y="3045"/>
                  </a:lnTo>
                  <a:cubicBezTo>
                    <a:pt x="3687" y="3045"/>
                    <a:pt x="1671" y="461"/>
                    <a:pt x="672" y="47"/>
                  </a:cubicBezTo>
                  <a:cubicBezTo>
                    <a:pt x="598" y="16"/>
                    <a:pt x="531" y="1"/>
                    <a:pt x="4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822;p58">
              <a:extLst>
                <a:ext uri="{FF2B5EF4-FFF2-40B4-BE49-F238E27FC236}">
                  <a16:creationId xmlns:a16="http://schemas.microsoft.com/office/drawing/2014/main" id="{59CAA318-376F-471B-B4EE-FF5543E5D843}"/>
                </a:ext>
              </a:extLst>
            </p:cNvPr>
            <p:cNvSpPr/>
            <p:nvPr/>
          </p:nvSpPr>
          <p:spPr>
            <a:xfrm>
              <a:off x="5604665" y="1329741"/>
              <a:ext cx="1772588" cy="2675043"/>
            </a:xfrm>
            <a:custGeom>
              <a:avLst/>
              <a:gdLst/>
              <a:ahLst/>
              <a:cxnLst/>
              <a:rect l="l" t="t" r="r" b="b"/>
              <a:pathLst>
                <a:path w="29176" h="44030" extrusionOk="0">
                  <a:moveTo>
                    <a:pt x="0" y="0"/>
                  </a:moveTo>
                  <a:lnTo>
                    <a:pt x="0" y="44029"/>
                  </a:lnTo>
                  <a:lnTo>
                    <a:pt x="29175" y="44029"/>
                  </a:lnTo>
                  <a:lnTo>
                    <a:pt x="29175" y="6359"/>
                  </a:lnTo>
                  <a:lnTo>
                    <a:pt x="230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823;p58">
              <a:extLst>
                <a:ext uri="{FF2B5EF4-FFF2-40B4-BE49-F238E27FC236}">
                  <a16:creationId xmlns:a16="http://schemas.microsoft.com/office/drawing/2014/main" id="{F1D33B75-C93D-46E7-A972-37DC56365B24}"/>
                </a:ext>
              </a:extLst>
            </p:cNvPr>
            <p:cNvSpPr/>
            <p:nvPr/>
          </p:nvSpPr>
          <p:spPr>
            <a:xfrm>
              <a:off x="7004460" y="1329741"/>
              <a:ext cx="372793" cy="386402"/>
            </a:xfrm>
            <a:custGeom>
              <a:avLst/>
              <a:gdLst/>
              <a:ahLst/>
              <a:cxnLst/>
              <a:rect l="l" t="t" r="r" b="b"/>
              <a:pathLst>
                <a:path w="6136" h="6360" extrusionOk="0">
                  <a:moveTo>
                    <a:pt x="0" y="0"/>
                  </a:moveTo>
                  <a:lnTo>
                    <a:pt x="35" y="6359"/>
                  </a:lnTo>
                  <a:lnTo>
                    <a:pt x="6135" y="6359"/>
                  </a:lnTo>
                  <a:lnTo>
                    <a:pt x="0" y="0"/>
                  </a:ln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824;p58">
              <a:extLst>
                <a:ext uri="{FF2B5EF4-FFF2-40B4-BE49-F238E27FC236}">
                  <a16:creationId xmlns:a16="http://schemas.microsoft.com/office/drawing/2014/main" id="{5D2C7057-9972-477D-A302-A4A810E6652E}"/>
                </a:ext>
              </a:extLst>
            </p:cNvPr>
            <p:cNvSpPr/>
            <p:nvPr/>
          </p:nvSpPr>
          <p:spPr>
            <a:xfrm>
              <a:off x="5788935" y="2412273"/>
              <a:ext cx="593698" cy="609373"/>
            </a:xfrm>
            <a:custGeom>
              <a:avLst/>
              <a:gdLst/>
              <a:ahLst/>
              <a:cxnLst/>
              <a:rect l="l" t="t" r="r" b="b"/>
              <a:pathLst>
                <a:path w="9772" h="10030" extrusionOk="0">
                  <a:moveTo>
                    <a:pt x="7634" y="1"/>
                  </a:moveTo>
                  <a:lnTo>
                    <a:pt x="0" y="845"/>
                  </a:lnTo>
                  <a:cubicBezTo>
                    <a:pt x="466" y="4740"/>
                    <a:pt x="2878" y="8289"/>
                    <a:pt x="6687" y="10030"/>
                  </a:cubicBezTo>
                  <a:lnTo>
                    <a:pt x="9771" y="2999"/>
                  </a:lnTo>
                  <a:cubicBezTo>
                    <a:pt x="8565" y="2396"/>
                    <a:pt x="7807" y="1259"/>
                    <a:pt x="76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825;p58">
              <a:extLst>
                <a:ext uri="{FF2B5EF4-FFF2-40B4-BE49-F238E27FC236}">
                  <a16:creationId xmlns:a16="http://schemas.microsoft.com/office/drawing/2014/main" id="{B166234C-7370-48E3-B58B-C2527ADAB186}"/>
                </a:ext>
              </a:extLst>
            </p:cNvPr>
            <p:cNvSpPr/>
            <p:nvPr/>
          </p:nvSpPr>
          <p:spPr>
            <a:xfrm>
              <a:off x="6219202" y="1741173"/>
              <a:ext cx="1073237" cy="1346331"/>
            </a:xfrm>
            <a:custGeom>
              <a:avLst/>
              <a:gdLst/>
              <a:ahLst/>
              <a:cxnLst/>
              <a:rect l="l" t="t" r="r" b="b"/>
              <a:pathLst>
                <a:path w="17665" h="22160" extrusionOk="0">
                  <a:moveTo>
                    <a:pt x="9513" y="1"/>
                  </a:moveTo>
                  <a:lnTo>
                    <a:pt x="6429" y="7049"/>
                  </a:lnTo>
                  <a:cubicBezTo>
                    <a:pt x="8169" y="8031"/>
                    <a:pt x="8927" y="10202"/>
                    <a:pt x="8100" y="12098"/>
                  </a:cubicBezTo>
                  <a:cubicBezTo>
                    <a:pt x="7451" y="13582"/>
                    <a:pt x="5997" y="14465"/>
                    <a:pt x="4467" y="14465"/>
                  </a:cubicBezTo>
                  <a:cubicBezTo>
                    <a:pt x="4007" y="14465"/>
                    <a:pt x="3540" y="14385"/>
                    <a:pt x="3086" y="14217"/>
                  </a:cubicBezTo>
                  <a:lnTo>
                    <a:pt x="1" y="21265"/>
                  </a:lnTo>
                  <a:cubicBezTo>
                    <a:pt x="1462" y="21871"/>
                    <a:pt x="2978" y="22159"/>
                    <a:pt x="4470" y="22159"/>
                  </a:cubicBezTo>
                  <a:cubicBezTo>
                    <a:pt x="8961" y="22159"/>
                    <a:pt x="13234" y="19554"/>
                    <a:pt x="15148" y="15182"/>
                  </a:cubicBezTo>
                  <a:cubicBezTo>
                    <a:pt x="17664" y="9410"/>
                    <a:pt x="15148" y="2706"/>
                    <a:pt x="95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826;p58">
              <a:extLst>
                <a:ext uri="{FF2B5EF4-FFF2-40B4-BE49-F238E27FC236}">
                  <a16:creationId xmlns:a16="http://schemas.microsoft.com/office/drawing/2014/main" id="{DA393F96-8D62-450C-B639-AD83C8BB27F4}"/>
                </a:ext>
              </a:extLst>
            </p:cNvPr>
            <p:cNvSpPr/>
            <p:nvPr/>
          </p:nvSpPr>
          <p:spPr>
            <a:xfrm>
              <a:off x="5776359" y="1671609"/>
              <a:ext cx="995714" cy="765878"/>
            </a:xfrm>
            <a:custGeom>
              <a:avLst/>
              <a:gdLst/>
              <a:ahLst/>
              <a:cxnLst/>
              <a:rect l="l" t="t" r="r" b="b"/>
              <a:pathLst>
                <a:path w="16389" h="12606" extrusionOk="0">
                  <a:moveTo>
                    <a:pt x="11775" y="0"/>
                  </a:moveTo>
                  <a:cubicBezTo>
                    <a:pt x="7290" y="0"/>
                    <a:pt x="3014" y="2598"/>
                    <a:pt x="1103" y="6970"/>
                  </a:cubicBezTo>
                  <a:cubicBezTo>
                    <a:pt x="293" y="8814"/>
                    <a:pt x="1" y="10727"/>
                    <a:pt x="156" y="12605"/>
                  </a:cubicBezTo>
                  <a:lnTo>
                    <a:pt x="7807" y="11744"/>
                  </a:lnTo>
                  <a:cubicBezTo>
                    <a:pt x="7790" y="11175"/>
                    <a:pt x="7893" y="10606"/>
                    <a:pt x="8134" y="10055"/>
                  </a:cubicBezTo>
                  <a:cubicBezTo>
                    <a:pt x="8791" y="8574"/>
                    <a:pt x="10237" y="7690"/>
                    <a:pt x="11760" y="7690"/>
                  </a:cubicBezTo>
                  <a:cubicBezTo>
                    <a:pt x="12275" y="7690"/>
                    <a:pt x="12799" y="7791"/>
                    <a:pt x="13304" y="8004"/>
                  </a:cubicBezTo>
                  <a:lnTo>
                    <a:pt x="16389" y="956"/>
                  </a:lnTo>
                  <a:cubicBezTo>
                    <a:pt x="14885" y="308"/>
                    <a:pt x="13317" y="0"/>
                    <a:pt x="117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827;p58">
              <a:extLst>
                <a:ext uri="{FF2B5EF4-FFF2-40B4-BE49-F238E27FC236}">
                  <a16:creationId xmlns:a16="http://schemas.microsoft.com/office/drawing/2014/main" id="{C51E44B0-FC46-4189-B65A-0E63E7E0FC9D}"/>
                </a:ext>
              </a:extLst>
            </p:cNvPr>
            <p:cNvSpPr/>
            <p:nvPr/>
          </p:nvSpPr>
          <p:spPr>
            <a:xfrm>
              <a:off x="5783710" y="3538792"/>
              <a:ext cx="146602" cy="213675"/>
            </a:xfrm>
            <a:custGeom>
              <a:avLst/>
              <a:gdLst/>
              <a:ahLst/>
              <a:cxnLst/>
              <a:rect l="l" t="t" r="r" b="b"/>
              <a:pathLst>
                <a:path w="2413" h="3517" extrusionOk="0">
                  <a:moveTo>
                    <a:pt x="0" y="1"/>
                  </a:moveTo>
                  <a:lnTo>
                    <a:pt x="0" y="3516"/>
                  </a:lnTo>
                  <a:lnTo>
                    <a:pt x="2413" y="3516"/>
                  </a:lnTo>
                  <a:lnTo>
                    <a:pt x="241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828;p58">
              <a:extLst>
                <a:ext uri="{FF2B5EF4-FFF2-40B4-BE49-F238E27FC236}">
                  <a16:creationId xmlns:a16="http://schemas.microsoft.com/office/drawing/2014/main" id="{1019D7DE-50C3-4558-BE97-46DBE950AADD}"/>
                </a:ext>
              </a:extLst>
            </p:cNvPr>
            <p:cNvSpPr/>
            <p:nvPr/>
          </p:nvSpPr>
          <p:spPr>
            <a:xfrm>
              <a:off x="5964821" y="3447721"/>
              <a:ext cx="146602" cy="304747"/>
            </a:xfrm>
            <a:custGeom>
              <a:avLst/>
              <a:gdLst/>
              <a:ahLst/>
              <a:cxnLst/>
              <a:rect l="l" t="t" r="r" b="b"/>
              <a:pathLst>
                <a:path w="2413" h="5016" extrusionOk="0">
                  <a:moveTo>
                    <a:pt x="0" y="0"/>
                  </a:moveTo>
                  <a:lnTo>
                    <a:pt x="0" y="5015"/>
                  </a:lnTo>
                  <a:lnTo>
                    <a:pt x="2413" y="5015"/>
                  </a:lnTo>
                  <a:lnTo>
                    <a:pt x="24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829;p58">
              <a:extLst>
                <a:ext uri="{FF2B5EF4-FFF2-40B4-BE49-F238E27FC236}">
                  <a16:creationId xmlns:a16="http://schemas.microsoft.com/office/drawing/2014/main" id="{63D67D1C-9188-4B76-9207-9BF070491DF4}"/>
                </a:ext>
              </a:extLst>
            </p:cNvPr>
            <p:cNvSpPr/>
            <p:nvPr/>
          </p:nvSpPr>
          <p:spPr>
            <a:xfrm>
              <a:off x="6145932" y="3361874"/>
              <a:ext cx="146663" cy="390594"/>
            </a:xfrm>
            <a:custGeom>
              <a:avLst/>
              <a:gdLst/>
              <a:ahLst/>
              <a:cxnLst/>
              <a:rect l="l" t="t" r="r" b="b"/>
              <a:pathLst>
                <a:path w="2414" h="6429" extrusionOk="0">
                  <a:moveTo>
                    <a:pt x="1" y="0"/>
                  </a:moveTo>
                  <a:lnTo>
                    <a:pt x="1" y="6428"/>
                  </a:lnTo>
                  <a:lnTo>
                    <a:pt x="2413" y="6428"/>
                  </a:lnTo>
                  <a:lnTo>
                    <a:pt x="241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830;p58">
              <a:extLst>
                <a:ext uri="{FF2B5EF4-FFF2-40B4-BE49-F238E27FC236}">
                  <a16:creationId xmlns:a16="http://schemas.microsoft.com/office/drawing/2014/main" id="{6D709CAC-9935-4544-BCC9-76C61F7CEB03}"/>
                </a:ext>
              </a:extLst>
            </p:cNvPr>
            <p:cNvSpPr/>
            <p:nvPr/>
          </p:nvSpPr>
          <p:spPr>
            <a:xfrm>
              <a:off x="6327042" y="3434112"/>
              <a:ext cx="146663" cy="318356"/>
            </a:xfrm>
            <a:custGeom>
              <a:avLst/>
              <a:gdLst/>
              <a:ahLst/>
              <a:cxnLst/>
              <a:rect l="l" t="t" r="r" b="b"/>
              <a:pathLst>
                <a:path w="2414" h="5240" extrusionOk="0">
                  <a:moveTo>
                    <a:pt x="1" y="0"/>
                  </a:moveTo>
                  <a:lnTo>
                    <a:pt x="1" y="5239"/>
                  </a:lnTo>
                  <a:lnTo>
                    <a:pt x="2413" y="5239"/>
                  </a:lnTo>
                  <a:lnTo>
                    <a:pt x="24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831;p58">
              <a:extLst>
                <a:ext uri="{FF2B5EF4-FFF2-40B4-BE49-F238E27FC236}">
                  <a16:creationId xmlns:a16="http://schemas.microsoft.com/office/drawing/2014/main" id="{4AE1A7CF-AB48-4B12-A65B-48720186CA15}"/>
                </a:ext>
              </a:extLst>
            </p:cNvPr>
            <p:cNvSpPr/>
            <p:nvPr/>
          </p:nvSpPr>
          <p:spPr>
            <a:xfrm>
              <a:off x="6508214" y="3395350"/>
              <a:ext cx="146602" cy="357118"/>
            </a:xfrm>
            <a:custGeom>
              <a:avLst/>
              <a:gdLst/>
              <a:ahLst/>
              <a:cxnLst/>
              <a:rect l="l" t="t" r="r" b="b"/>
              <a:pathLst>
                <a:path w="2413" h="5878" extrusionOk="0">
                  <a:moveTo>
                    <a:pt x="0" y="1"/>
                  </a:moveTo>
                  <a:lnTo>
                    <a:pt x="0" y="5877"/>
                  </a:lnTo>
                  <a:lnTo>
                    <a:pt x="2413" y="5877"/>
                  </a:lnTo>
                  <a:lnTo>
                    <a:pt x="241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832;p58">
              <a:extLst>
                <a:ext uri="{FF2B5EF4-FFF2-40B4-BE49-F238E27FC236}">
                  <a16:creationId xmlns:a16="http://schemas.microsoft.com/office/drawing/2014/main" id="{3A8723E0-5416-453B-A6FF-D6591641EF63}"/>
                </a:ext>
              </a:extLst>
            </p:cNvPr>
            <p:cNvSpPr/>
            <p:nvPr/>
          </p:nvSpPr>
          <p:spPr>
            <a:xfrm>
              <a:off x="6689324" y="3314728"/>
              <a:ext cx="146602" cy="437740"/>
            </a:xfrm>
            <a:custGeom>
              <a:avLst/>
              <a:gdLst/>
              <a:ahLst/>
              <a:cxnLst/>
              <a:rect l="l" t="t" r="r" b="b"/>
              <a:pathLst>
                <a:path w="2413" h="7205" extrusionOk="0">
                  <a:moveTo>
                    <a:pt x="0" y="1"/>
                  </a:moveTo>
                  <a:lnTo>
                    <a:pt x="0" y="7204"/>
                  </a:lnTo>
                  <a:lnTo>
                    <a:pt x="2413" y="7204"/>
                  </a:lnTo>
                  <a:lnTo>
                    <a:pt x="24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833;p58">
              <a:extLst>
                <a:ext uri="{FF2B5EF4-FFF2-40B4-BE49-F238E27FC236}">
                  <a16:creationId xmlns:a16="http://schemas.microsoft.com/office/drawing/2014/main" id="{6CC5C57F-CE1D-41FE-9C05-9E82F09738FA}"/>
                </a:ext>
              </a:extLst>
            </p:cNvPr>
            <p:cNvSpPr/>
            <p:nvPr/>
          </p:nvSpPr>
          <p:spPr>
            <a:xfrm>
              <a:off x="6870435" y="3238298"/>
              <a:ext cx="147695" cy="514170"/>
            </a:xfrm>
            <a:custGeom>
              <a:avLst/>
              <a:gdLst/>
              <a:ahLst/>
              <a:cxnLst/>
              <a:rect l="l" t="t" r="r" b="b"/>
              <a:pathLst>
                <a:path w="2431" h="8463" extrusionOk="0">
                  <a:moveTo>
                    <a:pt x="1" y="1"/>
                  </a:moveTo>
                  <a:lnTo>
                    <a:pt x="1" y="8462"/>
                  </a:lnTo>
                  <a:lnTo>
                    <a:pt x="2430" y="8462"/>
                  </a:lnTo>
                  <a:lnTo>
                    <a:pt x="243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834;p58">
              <a:extLst>
                <a:ext uri="{FF2B5EF4-FFF2-40B4-BE49-F238E27FC236}">
                  <a16:creationId xmlns:a16="http://schemas.microsoft.com/office/drawing/2014/main" id="{71CD1093-90BB-4357-9A02-56F70A1BB3F3}"/>
                </a:ext>
              </a:extLst>
            </p:cNvPr>
            <p:cNvSpPr/>
            <p:nvPr/>
          </p:nvSpPr>
          <p:spPr>
            <a:xfrm>
              <a:off x="7051546" y="3161929"/>
              <a:ext cx="147695" cy="590539"/>
            </a:xfrm>
            <a:custGeom>
              <a:avLst/>
              <a:gdLst/>
              <a:ahLst/>
              <a:cxnLst/>
              <a:rect l="l" t="t" r="r" b="b"/>
              <a:pathLst>
                <a:path w="2431" h="9720" extrusionOk="0">
                  <a:moveTo>
                    <a:pt x="1" y="0"/>
                  </a:moveTo>
                  <a:lnTo>
                    <a:pt x="1" y="9719"/>
                  </a:lnTo>
                  <a:lnTo>
                    <a:pt x="2431" y="9719"/>
                  </a:lnTo>
                  <a:lnTo>
                    <a:pt x="24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835;p58">
              <a:extLst>
                <a:ext uri="{FF2B5EF4-FFF2-40B4-BE49-F238E27FC236}">
                  <a16:creationId xmlns:a16="http://schemas.microsoft.com/office/drawing/2014/main" id="{5E60DA34-4A9E-4711-A6F9-DC739C5E52F7}"/>
                </a:ext>
              </a:extLst>
            </p:cNvPr>
            <p:cNvSpPr/>
            <p:nvPr/>
          </p:nvSpPr>
          <p:spPr>
            <a:xfrm>
              <a:off x="5045598" y="3206827"/>
              <a:ext cx="403109" cy="439866"/>
            </a:xfrm>
            <a:custGeom>
              <a:avLst/>
              <a:gdLst/>
              <a:ahLst/>
              <a:cxnLst/>
              <a:rect l="l" t="t" r="r" b="b"/>
              <a:pathLst>
                <a:path w="6635" h="7240" extrusionOk="0">
                  <a:moveTo>
                    <a:pt x="4051" y="1"/>
                  </a:moveTo>
                  <a:cubicBezTo>
                    <a:pt x="4002" y="1"/>
                    <a:pt x="3956" y="7"/>
                    <a:pt x="3912" y="19"/>
                  </a:cubicBezTo>
                  <a:lnTo>
                    <a:pt x="724" y="950"/>
                  </a:lnTo>
                  <a:cubicBezTo>
                    <a:pt x="259" y="1088"/>
                    <a:pt x="0" y="1622"/>
                    <a:pt x="190" y="2070"/>
                  </a:cubicBezTo>
                  <a:lnTo>
                    <a:pt x="2223" y="7240"/>
                  </a:lnTo>
                  <a:lnTo>
                    <a:pt x="6635" y="7222"/>
                  </a:lnTo>
                  <a:lnTo>
                    <a:pt x="5411" y="1518"/>
                  </a:lnTo>
                  <a:cubicBezTo>
                    <a:pt x="5192" y="610"/>
                    <a:pt x="4531" y="1"/>
                    <a:pt x="40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836;p58">
              <a:extLst>
                <a:ext uri="{FF2B5EF4-FFF2-40B4-BE49-F238E27FC236}">
                  <a16:creationId xmlns:a16="http://schemas.microsoft.com/office/drawing/2014/main" id="{26112A53-E264-41CB-A94E-1CD9FBBA27FB}"/>
                </a:ext>
              </a:extLst>
            </p:cNvPr>
            <p:cNvSpPr/>
            <p:nvPr/>
          </p:nvSpPr>
          <p:spPr>
            <a:xfrm>
              <a:off x="5127253" y="3167458"/>
              <a:ext cx="91132" cy="95811"/>
            </a:xfrm>
            <a:custGeom>
              <a:avLst/>
              <a:gdLst/>
              <a:ahLst/>
              <a:cxnLst/>
              <a:rect l="l" t="t" r="r" b="b"/>
              <a:pathLst>
                <a:path w="1500" h="1577" extrusionOk="0">
                  <a:moveTo>
                    <a:pt x="908" y="0"/>
                  </a:moveTo>
                  <a:cubicBezTo>
                    <a:pt x="882" y="0"/>
                    <a:pt x="855" y="4"/>
                    <a:pt x="828" y="12"/>
                  </a:cubicBezTo>
                  <a:lnTo>
                    <a:pt x="259" y="185"/>
                  </a:lnTo>
                  <a:cubicBezTo>
                    <a:pt x="87" y="236"/>
                    <a:pt x="0" y="426"/>
                    <a:pt x="52" y="633"/>
                  </a:cubicBezTo>
                  <a:lnTo>
                    <a:pt x="259" y="1305"/>
                  </a:lnTo>
                  <a:cubicBezTo>
                    <a:pt x="316" y="1476"/>
                    <a:pt x="456" y="1576"/>
                    <a:pt x="600" y="1576"/>
                  </a:cubicBezTo>
                  <a:cubicBezTo>
                    <a:pt x="630" y="1576"/>
                    <a:pt x="660" y="1572"/>
                    <a:pt x="690" y="1563"/>
                  </a:cubicBezTo>
                  <a:lnTo>
                    <a:pt x="1241" y="1408"/>
                  </a:lnTo>
                  <a:cubicBezTo>
                    <a:pt x="1413" y="1357"/>
                    <a:pt x="1500" y="1150"/>
                    <a:pt x="1448" y="960"/>
                  </a:cubicBezTo>
                  <a:lnTo>
                    <a:pt x="1241" y="271"/>
                  </a:lnTo>
                  <a:cubicBezTo>
                    <a:pt x="1183" y="111"/>
                    <a:pt x="1052" y="0"/>
                    <a:pt x="908" y="0"/>
                  </a:cubicBezTo>
                  <a:close/>
                </a:path>
              </a:pathLst>
            </a:custGeom>
            <a:solidFill>
              <a:srgbClr val="F78E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837;p58">
              <a:extLst>
                <a:ext uri="{FF2B5EF4-FFF2-40B4-BE49-F238E27FC236}">
                  <a16:creationId xmlns:a16="http://schemas.microsoft.com/office/drawing/2014/main" id="{1D5A4DB4-9169-41FB-B4C3-BCA0B5E2F514}"/>
                </a:ext>
              </a:extLst>
            </p:cNvPr>
            <p:cNvSpPr/>
            <p:nvPr/>
          </p:nvSpPr>
          <p:spPr>
            <a:xfrm>
              <a:off x="5061273" y="3645600"/>
              <a:ext cx="387435" cy="605181"/>
            </a:xfrm>
            <a:custGeom>
              <a:avLst/>
              <a:gdLst/>
              <a:ahLst/>
              <a:cxnLst/>
              <a:rect l="l" t="t" r="r" b="b"/>
              <a:pathLst>
                <a:path w="6377" h="9961" extrusionOk="0">
                  <a:moveTo>
                    <a:pt x="6377" y="0"/>
                  </a:moveTo>
                  <a:lnTo>
                    <a:pt x="1965" y="18"/>
                  </a:lnTo>
                  <a:cubicBezTo>
                    <a:pt x="1965" y="18"/>
                    <a:pt x="1914" y="724"/>
                    <a:pt x="1931" y="828"/>
                  </a:cubicBezTo>
                  <a:cubicBezTo>
                    <a:pt x="1914" y="1517"/>
                    <a:pt x="2362" y="5463"/>
                    <a:pt x="2362" y="5463"/>
                  </a:cubicBezTo>
                  <a:lnTo>
                    <a:pt x="1" y="8513"/>
                  </a:lnTo>
                  <a:lnTo>
                    <a:pt x="483" y="9306"/>
                  </a:lnTo>
                  <a:lnTo>
                    <a:pt x="4033" y="6204"/>
                  </a:lnTo>
                  <a:lnTo>
                    <a:pt x="3981" y="2344"/>
                  </a:lnTo>
                  <a:lnTo>
                    <a:pt x="4585" y="2344"/>
                  </a:lnTo>
                  <a:cubicBezTo>
                    <a:pt x="4843" y="5049"/>
                    <a:pt x="5498" y="9961"/>
                    <a:pt x="5498" y="9961"/>
                  </a:cubicBezTo>
                  <a:lnTo>
                    <a:pt x="6377" y="9961"/>
                  </a:lnTo>
                  <a:lnTo>
                    <a:pt x="63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838;p58">
              <a:extLst>
                <a:ext uri="{FF2B5EF4-FFF2-40B4-BE49-F238E27FC236}">
                  <a16:creationId xmlns:a16="http://schemas.microsoft.com/office/drawing/2014/main" id="{0D1A33FC-8ECB-4AE9-B733-194E90ED7595}"/>
                </a:ext>
              </a:extLst>
            </p:cNvPr>
            <p:cNvSpPr/>
            <p:nvPr/>
          </p:nvSpPr>
          <p:spPr>
            <a:xfrm>
              <a:off x="5395243" y="4250719"/>
              <a:ext cx="119444" cy="40888"/>
            </a:xfrm>
            <a:custGeom>
              <a:avLst/>
              <a:gdLst/>
              <a:ahLst/>
              <a:cxnLst/>
              <a:rect l="l" t="t" r="r" b="b"/>
              <a:pathLst>
                <a:path w="1966" h="673" extrusionOk="0">
                  <a:moveTo>
                    <a:pt x="1" y="1"/>
                  </a:moveTo>
                  <a:lnTo>
                    <a:pt x="1" y="673"/>
                  </a:lnTo>
                  <a:lnTo>
                    <a:pt x="1810" y="673"/>
                  </a:lnTo>
                  <a:cubicBezTo>
                    <a:pt x="1914" y="673"/>
                    <a:pt x="1965" y="414"/>
                    <a:pt x="1862" y="345"/>
                  </a:cubicBezTo>
                  <a:lnTo>
                    <a:pt x="8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39;p58">
              <a:extLst>
                <a:ext uri="{FF2B5EF4-FFF2-40B4-BE49-F238E27FC236}">
                  <a16:creationId xmlns:a16="http://schemas.microsoft.com/office/drawing/2014/main" id="{3E06A11C-0889-4D73-ADF8-A1D7167D3795}"/>
                </a:ext>
              </a:extLst>
            </p:cNvPr>
            <p:cNvSpPr/>
            <p:nvPr/>
          </p:nvSpPr>
          <p:spPr>
            <a:xfrm>
              <a:off x="5026764" y="4162807"/>
              <a:ext cx="79589" cy="116528"/>
            </a:xfrm>
            <a:custGeom>
              <a:avLst/>
              <a:gdLst/>
              <a:ahLst/>
              <a:cxnLst/>
              <a:rect l="l" t="t" r="r" b="b"/>
              <a:pathLst>
                <a:path w="1310" h="1918" extrusionOk="0">
                  <a:moveTo>
                    <a:pt x="569" y="0"/>
                  </a:moveTo>
                  <a:lnTo>
                    <a:pt x="0" y="379"/>
                  </a:lnTo>
                  <a:lnTo>
                    <a:pt x="1000" y="1879"/>
                  </a:lnTo>
                  <a:cubicBezTo>
                    <a:pt x="1018" y="1906"/>
                    <a:pt x="1048" y="1918"/>
                    <a:pt x="1083" y="1918"/>
                  </a:cubicBezTo>
                  <a:cubicBezTo>
                    <a:pt x="1180" y="1918"/>
                    <a:pt x="1310" y="1829"/>
                    <a:pt x="1310" y="1741"/>
                  </a:cubicBezTo>
                  <a:lnTo>
                    <a:pt x="1068" y="741"/>
                  </a:lnTo>
                  <a:lnTo>
                    <a:pt x="5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840;p58">
              <a:extLst>
                <a:ext uri="{FF2B5EF4-FFF2-40B4-BE49-F238E27FC236}">
                  <a16:creationId xmlns:a16="http://schemas.microsoft.com/office/drawing/2014/main" id="{8181F7AF-CD2B-4CE6-86D4-65684B80BF5C}"/>
                </a:ext>
              </a:extLst>
            </p:cNvPr>
            <p:cNvSpPr/>
            <p:nvPr/>
          </p:nvSpPr>
          <p:spPr>
            <a:xfrm>
              <a:off x="5038246" y="3265577"/>
              <a:ext cx="519334" cy="335064"/>
            </a:xfrm>
            <a:custGeom>
              <a:avLst/>
              <a:gdLst/>
              <a:ahLst/>
              <a:cxnLst/>
              <a:rect l="l" t="t" r="r" b="b"/>
              <a:pathLst>
                <a:path w="8548" h="5515" extrusionOk="0">
                  <a:moveTo>
                    <a:pt x="948" y="0"/>
                  </a:moveTo>
                  <a:cubicBezTo>
                    <a:pt x="311" y="0"/>
                    <a:pt x="1" y="655"/>
                    <a:pt x="431" y="1499"/>
                  </a:cubicBezTo>
                  <a:cubicBezTo>
                    <a:pt x="879" y="2361"/>
                    <a:pt x="3740" y="4963"/>
                    <a:pt x="3740" y="4963"/>
                  </a:cubicBezTo>
                  <a:lnTo>
                    <a:pt x="8445" y="5514"/>
                  </a:lnTo>
                  <a:lnTo>
                    <a:pt x="8548" y="4584"/>
                  </a:lnTo>
                  <a:lnTo>
                    <a:pt x="4602" y="3515"/>
                  </a:lnTo>
                  <a:lnTo>
                    <a:pt x="94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841;p58">
              <a:extLst>
                <a:ext uri="{FF2B5EF4-FFF2-40B4-BE49-F238E27FC236}">
                  <a16:creationId xmlns:a16="http://schemas.microsoft.com/office/drawing/2014/main" id="{DE880A9A-1935-419B-B02C-246012CD2CB1}"/>
                </a:ext>
              </a:extLst>
            </p:cNvPr>
            <p:cNvSpPr/>
            <p:nvPr/>
          </p:nvSpPr>
          <p:spPr>
            <a:xfrm>
              <a:off x="5551262" y="3539218"/>
              <a:ext cx="102676" cy="63367"/>
            </a:xfrm>
            <a:custGeom>
              <a:avLst/>
              <a:gdLst/>
              <a:ahLst/>
              <a:cxnLst/>
              <a:rect l="l" t="t" r="r" b="b"/>
              <a:pathLst>
                <a:path w="1690" h="1043" extrusionOk="0">
                  <a:moveTo>
                    <a:pt x="983" y="0"/>
                  </a:moveTo>
                  <a:cubicBezTo>
                    <a:pt x="573" y="0"/>
                    <a:pt x="104" y="80"/>
                    <a:pt x="104" y="80"/>
                  </a:cubicBezTo>
                  <a:lnTo>
                    <a:pt x="1" y="1010"/>
                  </a:lnTo>
                  <a:cubicBezTo>
                    <a:pt x="1" y="1010"/>
                    <a:pt x="320" y="1043"/>
                    <a:pt x="652" y="1043"/>
                  </a:cubicBezTo>
                  <a:cubicBezTo>
                    <a:pt x="960" y="1043"/>
                    <a:pt x="1279" y="1015"/>
                    <a:pt x="1362" y="907"/>
                  </a:cubicBezTo>
                  <a:cubicBezTo>
                    <a:pt x="1672" y="493"/>
                    <a:pt x="1689" y="200"/>
                    <a:pt x="1517" y="97"/>
                  </a:cubicBezTo>
                  <a:cubicBezTo>
                    <a:pt x="1414" y="24"/>
                    <a:pt x="1207" y="0"/>
                    <a:pt x="983" y="0"/>
                  </a:cubicBezTo>
                  <a:close/>
                </a:path>
              </a:pathLst>
            </a:custGeom>
            <a:solidFill>
              <a:srgbClr val="F78E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842;p58">
              <a:extLst>
                <a:ext uri="{FF2B5EF4-FFF2-40B4-BE49-F238E27FC236}">
                  <a16:creationId xmlns:a16="http://schemas.microsoft.com/office/drawing/2014/main" id="{0EC5710D-FF36-49E3-A944-246FD5AA78BA}"/>
                </a:ext>
              </a:extLst>
            </p:cNvPr>
            <p:cNvSpPr/>
            <p:nvPr/>
          </p:nvSpPr>
          <p:spPr>
            <a:xfrm>
              <a:off x="5064432" y="3370258"/>
              <a:ext cx="388467" cy="226191"/>
            </a:xfrm>
            <a:custGeom>
              <a:avLst/>
              <a:gdLst/>
              <a:ahLst/>
              <a:cxnLst/>
              <a:rect l="l" t="t" r="r" b="b"/>
              <a:pathLst>
                <a:path w="6394" h="3723" extrusionOk="0">
                  <a:moveTo>
                    <a:pt x="69" y="0"/>
                  </a:moveTo>
                  <a:lnTo>
                    <a:pt x="0" y="69"/>
                  </a:lnTo>
                  <a:lnTo>
                    <a:pt x="3188" y="3292"/>
                  </a:lnTo>
                  <a:lnTo>
                    <a:pt x="6376" y="3722"/>
                  </a:lnTo>
                  <a:lnTo>
                    <a:pt x="6394" y="3636"/>
                  </a:lnTo>
                  <a:lnTo>
                    <a:pt x="3223" y="3223"/>
                  </a:lnTo>
                  <a:lnTo>
                    <a:pt x="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843;p58">
              <a:extLst>
                <a:ext uri="{FF2B5EF4-FFF2-40B4-BE49-F238E27FC236}">
                  <a16:creationId xmlns:a16="http://schemas.microsoft.com/office/drawing/2014/main" id="{F24138DC-BBFC-41AC-A14E-1631C8705BBF}"/>
                </a:ext>
              </a:extLst>
            </p:cNvPr>
            <p:cNvSpPr/>
            <p:nvPr/>
          </p:nvSpPr>
          <p:spPr>
            <a:xfrm>
              <a:off x="5185881" y="3357682"/>
              <a:ext cx="253409" cy="151888"/>
            </a:xfrm>
            <a:custGeom>
              <a:avLst/>
              <a:gdLst/>
              <a:ahLst/>
              <a:cxnLst/>
              <a:rect l="l" t="t" r="r" b="b"/>
              <a:pathLst>
                <a:path w="4171" h="2500" extrusionOk="0">
                  <a:moveTo>
                    <a:pt x="52" y="0"/>
                  </a:moveTo>
                  <a:lnTo>
                    <a:pt x="0" y="52"/>
                  </a:lnTo>
                  <a:lnTo>
                    <a:pt x="2172" y="1999"/>
                  </a:lnTo>
                  <a:lnTo>
                    <a:pt x="4153" y="2499"/>
                  </a:lnTo>
                  <a:lnTo>
                    <a:pt x="4171" y="2413"/>
                  </a:lnTo>
                  <a:lnTo>
                    <a:pt x="2206" y="1930"/>
                  </a:lnTo>
                  <a:lnTo>
                    <a:pt x="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844;p58">
              <a:extLst>
                <a:ext uri="{FF2B5EF4-FFF2-40B4-BE49-F238E27FC236}">
                  <a16:creationId xmlns:a16="http://schemas.microsoft.com/office/drawing/2014/main" id="{32488306-A341-49D1-AB42-F84849C371A5}"/>
                </a:ext>
              </a:extLst>
            </p:cNvPr>
            <p:cNvSpPr/>
            <p:nvPr/>
          </p:nvSpPr>
          <p:spPr>
            <a:xfrm>
              <a:off x="7527926" y="3206827"/>
              <a:ext cx="403170" cy="439866"/>
            </a:xfrm>
            <a:custGeom>
              <a:avLst/>
              <a:gdLst/>
              <a:ahLst/>
              <a:cxnLst/>
              <a:rect l="l" t="t" r="r" b="b"/>
              <a:pathLst>
                <a:path w="6636" h="7240" extrusionOk="0">
                  <a:moveTo>
                    <a:pt x="2585" y="1"/>
                  </a:moveTo>
                  <a:cubicBezTo>
                    <a:pt x="2104" y="1"/>
                    <a:pt x="1443" y="610"/>
                    <a:pt x="1224" y="1518"/>
                  </a:cubicBezTo>
                  <a:lnTo>
                    <a:pt x="1" y="7222"/>
                  </a:lnTo>
                  <a:lnTo>
                    <a:pt x="4412" y="7240"/>
                  </a:lnTo>
                  <a:lnTo>
                    <a:pt x="6446" y="2070"/>
                  </a:lnTo>
                  <a:cubicBezTo>
                    <a:pt x="6635" y="1622"/>
                    <a:pt x="6377" y="1088"/>
                    <a:pt x="5911" y="950"/>
                  </a:cubicBezTo>
                  <a:lnTo>
                    <a:pt x="2723" y="19"/>
                  </a:lnTo>
                  <a:cubicBezTo>
                    <a:pt x="2679" y="7"/>
                    <a:pt x="2633" y="1"/>
                    <a:pt x="25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845;p58">
              <a:extLst>
                <a:ext uri="{FF2B5EF4-FFF2-40B4-BE49-F238E27FC236}">
                  <a16:creationId xmlns:a16="http://schemas.microsoft.com/office/drawing/2014/main" id="{B104082A-7548-4816-9F5B-761B9FFE08AC}"/>
                </a:ext>
              </a:extLst>
            </p:cNvPr>
            <p:cNvSpPr/>
            <p:nvPr/>
          </p:nvSpPr>
          <p:spPr>
            <a:xfrm>
              <a:off x="7758248" y="3167458"/>
              <a:ext cx="91132" cy="95811"/>
            </a:xfrm>
            <a:custGeom>
              <a:avLst/>
              <a:gdLst/>
              <a:ahLst/>
              <a:cxnLst/>
              <a:rect l="l" t="t" r="r" b="b"/>
              <a:pathLst>
                <a:path w="1500" h="1577" extrusionOk="0">
                  <a:moveTo>
                    <a:pt x="592" y="0"/>
                  </a:moveTo>
                  <a:cubicBezTo>
                    <a:pt x="449" y="0"/>
                    <a:pt x="317" y="111"/>
                    <a:pt x="259" y="271"/>
                  </a:cubicBezTo>
                  <a:lnTo>
                    <a:pt x="52" y="960"/>
                  </a:lnTo>
                  <a:cubicBezTo>
                    <a:pt x="1" y="1150"/>
                    <a:pt x="87" y="1357"/>
                    <a:pt x="259" y="1408"/>
                  </a:cubicBezTo>
                  <a:lnTo>
                    <a:pt x="811" y="1563"/>
                  </a:lnTo>
                  <a:cubicBezTo>
                    <a:pt x="840" y="1572"/>
                    <a:pt x="870" y="1576"/>
                    <a:pt x="900" y="1576"/>
                  </a:cubicBezTo>
                  <a:cubicBezTo>
                    <a:pt x="1044" y="1576"/>
                    <a:pt x="1184" y="1476"/>
                    <a:pt x="1241" y="1305"/>
                  </a:cubicBezTo>
                  <a:lnTo>
                    <a:pt x="1448" y="633"/>
                  </a:lnTo>
                  <a:cubicBezTo>
                    <a:pt x="1500" y="426"/>
                    <a:pt x="1414" y="236"/>
                    <a:pt x="1241" y="185"/>
                  </a:cubicBezTo>
                  <a:lnTo>
                    <a:pt x="673" y="12"/>
                  </a:lnTo>
                  <a:cubicBezTo>
                    <a:pt x="646" y="4"/>
                    <a:pt x="619" y="0"/>
                    <a:pt x="592" y="0"/>
                  </a:cubicBezTo>
                  <a:close/>
                </a:path>
              </a:pathLst>
            </a:custGeom>
            <a:solidFill>
              <a:srgbClr val="F78E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846;p58">
              <a:extLst>
                <a:ext uri="{FF2B5EF4-FFF2-40B4-BE49-F238E27FC236}">
                  <a16:creationId xmlns:a16="http://schemas.microsoft.com/office/drawing/2014/main" id="{581EFE89-3B65-4E2B-8FF9-96DC42346C49}"/>
                </a:ext>
              </a:extLst>
            </p:cNvPr>
            <p:cNvSpPr/>
            <p:nvPr/>
          </p:nvSpPr>
          <p:spPr>
            <a:xfrm>
              <a:off x="7527926" y="3645600"/>
              <a:ext cx="387435" cy="605181"/>
            </a:xfrm>
            <a:custGeom>
              <a:avLst/>
              <a:gdLst/>
              <a:ahLst/>
              <a:cxnLst/>
              <a:rect l="l" t="t" r="r" b="b"/>
              <a:pathLst>
                <a:path w="6377" h="9961" extrusionOk="0">
                  <a:moveTo>
                    <a:pt x="1" y="0"/>
                  </a:moveTo>
                  <a:lnTo>
                    <a:pt x="1" y="9961"/>
                  </a:lnTo>
                  <a:lnTo>
                    <a:pt x="879" y="9961"/>
                  </a:lnTo>
                  <a:cubicBezTo>
                    <a:pt x="879" y="9961"/>
                    <a:pt x="1534" y="5049"/>
                    <a:pt x="1793" y="2344"/>
                  </a:cubicBezTo>
                  <a:lnTo>
                    <a:pt x="2396" y="2344"/>
                  </a:lnTo>
                  <a:lnTo>
                    <a:pt x="2344" y="6204"/>
                  </a:lnTo>
                  <a:lnTo>
                    <a:pt x="5894" y="9306"/>
                  </a:lnTo>
                  <a:lnTo>
                    <a:pt x="6377" y="8513"/>
                  </a:lnTo>
                  <a:lnTo>
                    <a:pt x="4016" y="5463"/>
                  </a:lnTo>
                  <a:cubicBezTo>
                    <a:pt x="4016" y="5463"/>
                    <a:pt x="4464" y="1517"/>
                    <a:pt x="4447" y="828"/>
                  </a:cubicBezTo>
                  <a:cubicBezTo>
                    <a:pt x="4464" y="724"/>
                    <a:pt x="4412" y="18"/>
                    <a:pt x="4412" y="18"/>
                  </a:cubicBez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847;p58">
              <a:extLst>
                <a:ext uri="{FF2B5EF4-FFF2-40B4-BE49-F238E27FC236}">
                  <a16:creationId xmlns:a16="http://schemas.microsoft.com/office/drawing/2014/main" id="{09DE8F7A-F641-412A-AB39-460D94ADF94B}"/>
                </a:ext>
              </a:extLst>
            </p:cNvPr>
            <p:cNvSpPr/>
            <p:nvPr/>
          </p:nvSpPr>
          <p:spPr>
            <a:xfrm>
              <a:off x="7461946" y="4250719"/>
              <a:ext cx="119444" cy="40888"/>
            </a:xfrm>
            <a:custGeom>
              <a:avLst/>
              <a:gdLst/>
              <a:ahLst/>
              <a:cxnLst/>
              <a:rect l="l" t="t" r="r" b="b"/>
              <a:pathLst>
                <a:path w="1966" h="673" extrusionOk="0">
                  <a:moveTo>
                    <a:pt x="1069" y="1"/>
                  </a:moveTo>
                  <a:lnTo>
                    <a:pt x="104" y="345"/>
                  </a:lnTo>
                  <a:cubicBezTo>
                    <a:pt x="1" y="414"/>
                    <a:pt x="53" y="673"/>
                    <a:pt x="156" y="673"/>
                  </a:cubicBezTo>
                  <a:lnTo>
                    <a:pt x="1965" y="673"/>
                  </a:lnTo>
                  <a:lnTo>
                    <a:pt x="19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848;p58">
              <a:extLst>
                <a:ext uri="{FF2B5EF4-FFF2-40B4-BE49-F238E27FC236}">
                  <a16:creationId xmlns:a16="http://schemas.microsoft.com/office/drawing/2014/main" id="{A454EAF3-5497-4AF2-B304-FBADC24DC112}"/>
                </a:ext>
              </a:extLst>
            </p:cNvPr>
            <p:cNvSpPr/>
            <p:nvPr/>
          </p:nvSpPr>
          <p:spPr>
            <a:xfrm>
              <a:off x="7870280" y="4162807"/>
              <a:ext cx="79650" cy="116528"/>
            </a:xfrm>
            <a:custGeom>
              <a:avLst/>
              <a:gdLst/>
              <a:ahLst/>
              <a:cxnLst/>
              <a:rect l="l" t="t" r="r" b="b"/>
              <a:pathLst>
                <a:path w="1311" h="1918" extrusionOk="0">
                  <a:moveTo>
                    <a:pt x="742" y="0"/>
                  </a:moveTo>
                  <a:lnTo>
                    <a:pt x="242" y="741"/>
                  </a:lnTo>
                  <a:lnTo>
                    <a:pt x="1" y="1741"/>
                  </a:lnTo>
                  <a:cubicBezTo>
                    <a:pt x="1" y="1829"/>
                    <a:pt x="131" y="1918"/>
                    <a:pt x="227" y="1918"/>
                  </a:cubicBezTo>
                  <a:cubicBezTo>
                    <a:pt x="262" y="1918"/>
                    <a:pt x="292" y="1906"/>
                    <a:pt x="311" y="1879"/>
                  </a:cubicBezTo>
                  <a:lnTo>
                    <a:pt x="1310" y="379"/>
                  </a:lnTo>
                  <a:lnTo>
                    <a:pt x="7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849;p58">
              <a:extLst>
                <a:ext uri="{FF2B5EF4-FFF2-40B4-BE49-F238E27FC236}">
                  <a16:creationId xmlns:a16="http://schemas.microsoft.com/office/drawing/2014/main" id="{9595234E-9DB1-4B20-9612-F3AEC0050B12}"/>
                </a:ext>
              </a:extLst>
            </p:cNvPr>
            <p:cNvSpPr/>
            <p:nvPr/>
          </p:nvSpPr>
          <p:spPr>
            <a:xfrm>
              <a:off x="7419053" y="3265577"/>
              <a:ext cx="519334" cy="335064"/>
            </a:xfrm>
            <a:custGeom>
              <a:avLst/>
              <a:gdLst/>
              <a:ahLst/>
              <a:cxnLst/>
              <a:rect l="l" t="t" r="r" b="b"/>
              <a:pathLst>
                <a:path w="8548" h="5515" extrusionOk="0">
                  <a:moveTo>
                    <a:pt x="7600" y="0"/>
                  </a:moveTo>
                  <a:lnTo>
                    <a:pt x="3947" y="3515"/>
                  </a:lnTo>
                  <a:lnTo>
                    <a:pt x="0" y="4584"/>
                  </a:lnTo>
                  <a:lnTo>
                    <a:pt x="104" y="5514"/>
                  </a:lnTo>
                  <a:lnTo>
                    <a:pt x="4808" y="4963"/>
                  </a:lnTo>
                  <a:cubicBezTo>
                    <a:pt x="4808" y="4963"/>
                    <a:pt x="7669" y="2361"/>
                    <a:pt x="8117" y="1499"/>
                  </a:cubicBezTo>
                  <a:cubicBezTo>
                    <a:pt x="8548" y="655"/>
                    <a:pt x="8238" y="0"/>
                    <a:pt x="76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850;p58">
              <a:extLst>
                <a:ext uri="{FF2B5EF4-FFF2-40B4-BE49-F238E27FC236}">
                  <a16:creationId xmlns:a16="http://schemas.microsoft.com/office/drawing/2014/main" id="{0E7EEA36-6789-4F5A-8DB6-4FD097718F2A}"/>
                </a:ext>
              </a:extLst>
            </p:cNvPr>
            <p:cNvSpPr/>
            <p:nvPr/>
          </p:nvSpPr>
          <p:spPr>
            <a:xfrm>
              <a:off x="7322695" y="3539218"/>
              <a:ext cx="102676" cy="63367"/>
            </a:xfrm>
            <a:custGeom>
              <a:avLst/>
              <a:gdLst/>
              <a:ahLst/>
              <a:cxnLst/>
              <a:rect l="l" t="t" r="r" b="b"/>
              <a:pathLst>
                <a:path w="1690" h="1043" extrusionOk="0">
                  <a:moveTo>
                    <a:pt x="707" y="0"/>
                  </a:moveTo>
                  <a:cubicBezTo>
                    <a:pt x="483" y="0"/>
                    <a:pt x="277" y="24"/>
                    <a:pt x="173" y="97"/>
                  </a:cubicBezTo>
                  <a:cubicBezTo>
                    <a:pt x="1" y="200"/>
                    <a:pt x="18" y="493"/>
                    <a:pt x="328" y="907"/>
                  </a:cubicBezTo>
                  <a:cubicBezTo>
                    <a:pt x="411" y="1015"/>
                    <a:pt x="730" y="1043"/>
                    <a:pt x="1038" y="1043"/>
                  </a:cubicBezTo>
                  <a:cubicBezTo>
                    <a:pt x="1370" y="1043"/>
                    <a:pt x="1690" y="1010"/>
                    <a:pt x="1690" y="1010"/>
                  </a:cubicBezTo>
                  <a:lnTo>
                    <a:pt x="1586" y="80"/>
                  </a:lnTo>
                  <a:cubicBezTo>
                    <a:pt x="1586" y="80"/>
                    <a:pt x="1117" y="0"/>
                    <a:pt x="707" y="0"/>
                  </a:cubicBezTo>
                  <a:close/>
                </a:path>
              </a:pathLst>
            </a:custGeom>
            <a:solidFill>
              <a:srgbClr val="F78E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851;p58">
              <a:extLst>
                <a:ext uri="{FF2B5EF4-FFF2-40B4-BE49-F238E27FC236}">
                  <a16:creationId xmlns:a16="http://schemas.microsoft.com/office/drawing/2014/main" id="{44738C2C-CA3E-4D58-971F-F0A68827B1BE}"/>
                </a:ext>
              </a:extLst>
            </p:cNvPr>
            <p:cNvSpPr/>
            <p:nvPr/>
          </p:nvSpPr>
          <p:spPr>
            <a:xfrm>
              <a:off x="7523733" y="3370258"/>
              <a:ext cx="388467" cy="226191"/>
            </a:xfrm>
            <a:custGeom>
              <a:avLst/>
              <a:gdLst/>
              <a:ahLst/>
              <a:cxnLst/>
              <a:rect l="l" t="t" r="r" b="b"/>
              <a:pathLst>
                <a:path w="6394" h="3723" extrusionOk="0">
                  <a:moveTo>
                    <a:pt x="6325" y="0"/>
                  </a:moveTo>
                  <a:lnTo>
                    <a:pt x="3171" y="3223"/>
                  </a:lnTo>
                  <a:lnTo>
                    <a:pt x="1" y="3636"/>
                  </a:lnTo>
                  <a:lnTo>
                    <a:pt x="18" y="3722"/>
                  </a:lnTo>
                  <a:lnTo>
                    <a:pt x="3206" y="3292"/>
                  </a:lnTo>
                  <a:lnTo>
                    <a:pt x="6394" y="69"/>
                  </a:lnTo>
                  <a:lnTo>
                    <a:pt x="63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852;p58">
              <a:extLst>
                <a:ext uri="{FF2B5EF4-FFF2-40B4-BE49-F238E27FC236}">
                  <a16:creationId xmlns:a16="http://schemas.microsoft.com/office/drawing/2014/main" id="{50BED9EB-CD2B-4633-B5D4-6F31AC6F475C}"/>
                </a:ext>
              </a:extLst>
            </p:cNvPr>
            <p:cNvSpPr/>
            <p:nvPr/>
          </p:nvSpPr>
          <p:spPr>
            <a:xfrm>
              <a:off x="7537343" y="3357682"/>
              <a:ext cx="253409" cy="151888"/>
            </a:xfrm>
            <a:custGeom>
              <a:avLst/>
              <a:gdLst/>
              <a:ahLst/>
              <a:cxnLst/>
              <a:rect l="l" t="t" r="r" b="b"/>
              <a:pathLst>
                <a:path w="4171" h="2500" extrusionOk="0">
                  <a:moveTo>
                    <a:pt x="4119" y="0"/>
                  </a:moveTo>
                  <a:lnTo>
                    <a:pt x="1965" y="1930"/>
                  </a:lnTo>
                  <a:lnTo>
                    <a:pt x="1" y="2413"/>
                  </a:lnTo>
                  <a:lnTo>
                    <a:pt x="18" y="2499"/>
                  </a:lnTo>
                  <a:lnTo>
                    <a:pt x="2000" y="1999"/>
                  </a:lnTo>
                  <a:lnTo>
                    <a:pt x="4171" y="52"/>
                  </a:lnTo>
                  <a:lnTo>
                    <a:pt x="41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853;p58">
              <a:extLst>
                <a:ext uri="{FF2B5EF4-FFF2-40B4-BE49-F238E27FC236}">
                  <a16:creationId xmlns:a16="http://schemas.microsoft.com/office/drawing/2014/main" id="{DF1659ED-CA66-4559-BA62-32494AE34E2F}"/>
                </a:ext>
              </a:extLst>
            </p:cNvPr>
            <p:cNvSpPr/>
            <p:nvPr/>
          </p:nvSpPr>
          <p:spPr>
            <a:xfrm>
              <a:off x="5060361" y="3058706"/>
              <a:ext cx="171633" cy="150369"/>
            </a:xfrm>
            <a:custGeom>
              <a:avLst/>
              <a:gdLst/>
              <a:ahLst/>
              <a:cxnLst/>
              <a:rect l="l" t="t" r="r" b="b"/>
              <a:pathLst>
                <a:path w="2825" h="2475" extrusionOk="0">
                  <a:moveTo>
                    <a:pt x="1937" y="0"/>
                  </a:moveTo>
                  <a:cubicBezTo>
                    <a:pt x="1891" y="0"/>
                    <a:pt x="1842" y="3"/>
                    <a:pt x="1791" y="10"/>
                  </a:cubicBezTo>
                  <a:cubicBezTo>
                    <a:pt x="1791" y="10"/>
                    <a:pt x="222" y="148"/>
                    <a:pt x="102" y="1113"/>
                  </a:cubicBezTo>
                  <a:cubicBezTo>
                    <a:pt x="1" y="2059"/>
                    <a:pt x="1107" y="2475"/>
                    <a:pt x="1898" y="2475"/>
                  </a:cubicBezTo>
                  <a:cubicBezTo>
                    <a:pt x="1914" y="2475"/>
                    <a:pt x="1930" y="2475"/>
                    <a:pt x="1946" y="2474"/>
                  </a:cubicBezTo>
                  <a:cubicBezTo>
                    <a:pt x="2721" y="2474"/>
                    <a:pt x="2825" y="2078"/>
                    <a:pt x="2721" y="1303"/>
                  </a:cubicBezTo>
                  <a:cubicBezTo>
                    <a:pt x="2626" y="461"/>
                    <a:pt x="2472" y="0"/>
                    <a:pt x="1937" y="0"/>
                  </a:cubicBezTo>
                  <a:close/>
                </a:path>
              </a:pathLst>
            </a:custGeom>
            <a:solidFill>
              <a:srgbClr val="F8A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854;p58">
              <a:extLst>
                <a:ext uri="{FF2B5EF4-FFF2-40B4-BE49-F238E27FC236}">
                  <a16:creationId xmlns:a16="http://schemas.microsoft.com/office/drawing/2014/main" id="{3AE403B0-C2FE-4B6F-9247-0DE64FDB42DD}"/>
                </a:ext>
              </a:extLst>
            </p:cNvPr>
            <p:cNvSpPr/>
            <p:nvPr/>
          </p:nvSpPr>
          <p:spPr>
            <a:xfrm>
              <a:off x="7734189" y="3047345"/>
              <a:ext cx="171754" cy="151280"/>
            </a:xfrm>
            <a:custGeom>
              <a:avLst/>
              <a:gdLst/>
              <a:ahLst/>
              <a:cxnLst/>
              <a:rect l="l" t="t" r="r" b="b"/>
              <a:pathLst>
                <a:path w="2827" h="2490" extrusionOk="0">
                  <a:moveTo>
                    <a:pt x="913" y="1"/>
                  </a:moveTo>
                  <a:cubicBezTo>
                    <a:pt x="357" y="1"/>
                    <a:pt x="200" y="462"/>
                    <a:pt x="104" y="1300"/>
                  </a:cubicBezTo>
                  <a:cubicBezTo>
                    <a:pt x="0" y="2093"/>
                    <a:pt x="104" y="2472"/>
                    <a:pt x="896" y="2489"/>
                  </a:cubicBezTo>
                  <a:cubicBezTo>
                    <a:pt x="1672" y="2489"/>
                    <a:pt x="2827" y="2093"/>
                    <a:pt x="2723" y="1128"/>
                  </a:cubicBezTo>
                  <a:cubicBezTo>
                    <a:pt x="2620" y="146"/>
                    <a:pt x="1034" y="8"/>
                    <a:pt x="1034" y="8"/>
                  </a:cubicBezTo>
                  <a:cubicBezTo>
                    <a:pt x="992" y="3"/>
                    <a:pt x="951" y="1"/>
                    <a:pt x="913" y="1"/>
                  </a:cubicBezTo>
                  <a:close/>
                </a:path>
              </a:pathLst>
            </a:custGeom>
            <a:solidFill>
              <a:srgbClr val="F8A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855;p58">
              <a:extLst>
                <a:ext uri="{FF2B5EF4-FFF2-40B4-BE49-F238E27FC236}">
                  <a16:creationId xmlns:a16="http://schemas.microsoft.com/office/drawing/2014/main" id="{4D6B99AF-D83D-4B8C-9CE9-0AA37C93E407}"/>
                </a:ext>
              </a:extLst>
            </p:cNvPr>
            <p:cNvSpPr/>
            <p:nvPr/>
          </p:nvSpPr>
          <p:spPr>
            <a:xfrm>
              <a:off x="5025184" y="2976019"/>
              <a:ext cx="228196" cy="204076"/>
            </a:xfrm>
            <a:custGeom>
              <a:avLst/>
              <a:gdLst/>
              <a:ahLst/>
              <a:cxnLst/>
              <a:rect l="l" t="t" r="r" b="b"/>
              <a:pathLst>
                <a:path w="3756" h="3359" extrusionOk="0">
                  <a:moveTo>
                    <a:pt x="2825" y="1"/>
                  </a:moveTo>
                  <a:cubicBezTo>
                    <a:pt x="2814" y="1"/>
                    <a:pt x="2806" y="4"/>
                    <a:pt x="2800" y="10"/>
                  </a:cubicBezTo>
                  <a:cubicBezTo>
                    <a:pt x="2714" y="113"/>
                    <a:pt x="2956" y="423"/>
                    <a:pt x="2266" y="630"/>
                  </a:cubicBezTo>
                  <a:cubicBezTo>
                    <a:pt x="2025" y="699"/>
                    <a:pt x="1267" y="492"/>
                    <a:pt x="595" y="1354"/>
                  </a:cubicBezTo>
                  <a:cubicBezTo>
                    <a:pt x="0" y="2136"/>
                    <a:pt x="740" y="3358"/>
                    <a:pt x="960" y="3358"/>
                  </a:cubicBezTo>
                  <a:cubicBezTo>
                    <a:pt x="982" y="3358"/>
                    <a:pt x="999" y="3346"/>
                    <a:pt x="1008" y="3318"/>
                  </a:cubicBezTo>
                  <a:cubicBezTo>
                    <a:pt x="1023" y="3260"/>
                    <a:pt x="975" y="2767"/>
                    <a:pt x="1172" y="2767"/>
                  </a:cubicBezTo>
                  <a:cubicBezTo>
                    <a:pt x="1207" y="2767"/>
                    <a:pt x="1249" y="2782"/>
                    <a:pt x="1301" y="2819"/>
                  </a:cubicBezTo>
                  <a:cubicBezTo>
                    <a:pt x="1520" y="2983"/>
                    <a:pt x="1662" y="3043"/>
                    <a:pt x="1768" y="3043"/>
                  </a:cubicBezTo>
                  <a:cubicBezTo>
                    <a:pt x="1829" y="3043"/>
                    <a:pt x="1877" y="3023"/>
                    <a:pt x="1922" y="2991"/>
                  </a:cubicBezTo>
                  <a:cubicBezTo>
                    <a:pt x="2059" y="2905"/>
                    <a:pt x="1991" y="2802"/>
                    <a:pt x="1732" y="2595"/>
                  </a:cubicBezTo>
                  <a:cubicBezTo>
                    <a:pt x="1474" y="2371"/>
                    <a:pt x="1232" y="2009"/>
                    <a:pt x="1629" y="1974"/>
                  </a:cubicBezTo>
                  <a:cubicBezTo>
                    <a:pt x="2301" y="1905"/>
                    <a:pt x="2904" y="2043"/>
                    <a:pt x="3335" y="1371"/>
                  </a:cubicBezTo>
                  <a:cubicBezTo>
                    <a:pt x="3755" y="724"/>
                    <a:pt x="2991" y="1"/>
                    <a:pt x="2825" y="1"/>
                  </a:cubicBezTo>
                  <a:close/>
                </a:path>
              </a:pathLst>
            </a:custGeom>
            <a:solidFill>
              <a:srgbClr val="456F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856;p58">
              <a:extLst>
                <a:ext uri="{FF2B5EF4-FFF2-40B4-BE49-F238E27FC236}">
                  <a16:creationId xmlns:a16="http://schemas.microsoft.com/office/drawing/2014/main" id="{726C0D5F-DA30-4489-B2FB-5AD09805A210}"/>
                </a:ext>
              </a:extLst>
            </p:cNvPr>
            <p:cNvSpPr/>
            <p:nvPr/>
          </p:nvSpPr>
          <p:spPr>
            <a:xfrm>
              <a:off x="7737348" y="2983188"/>
              <a:ext cx="233481" cy="230383"/>
            </a:xfrm>
            <a:custGeom>
              <a:avLst/>
              <a:gdLst/>
              <a:ahLst/>
              <a:cxnLst/>
              <a:rect l="l" t="t" r="r" b="b"/>
              <a:pathLst>
                <a:path w="3843" h="3792" extrusionOk="0">
                  <a:moveTo>
                    <a:pt x="953" y="0"/>
                  </a:moveTo>
                  <a:cubicBezTo>
                    <a:pt x="815" y="0"/>
                    <a:pt x="673" y="38"/>
                    <a:pt x="534" y="133"/>
                  </a:cubicBezTo>
                  <a:cubicBezTo>
                    <a:pt x="0" y="529"/>
                    <a:pt x="190" y="1167"/>
                    <a:pt x="414" y="1288"/>
                  </a:cubicBezTo>
                  <a:cubicBezTo>
                    <a:pt x="605" y="1397"/>
                    <a:pt x="772" y="1433"/>
                    <a:pt x="916" y="1433"/>
                  </a:cubicBezTo>
                  <a:cubicBezTo>
                    <a:pt x="1205" y="1433"/>
                    <a:pt x="1401" y="1285"/>
                    <a:pt x="1512" y="1285"/>
                  </a:cubicBezTo>
                  <a:cubicBezTo>
                    <a:pt x="1520" y="1285"/>
                    <a:pt x="1527" y="1286"/>
                    <a:pt x="1534" y="1288"/>
                  </a:cubicBezTo>
                  <a:cubicBezTo>
                    <a:pt x="1689" y="1322"/>
                    <a:pt x="1448" y="1598"/>
                    <a:pt x="1620" y="1994"/>
                  </a:cubicBezTo>
                  <a:cubicBezTo>
                    <a:pt x="1758" y="2322"/>
                    <a:pt x="2275" y="2373"/>
                    <a:pt x="2275" y="2511"/>
                  </a:cubicBezTo>
                  <a:cubicBezTo>
                    <a:pt x="2275" y="2632"/>
                    <a:pt x="1930" y="2528"/>
                    <a:pt x="1672" y="2890"/>
                  </a:cubicBezTo>
                  <a:cubicBezTo>
                    <a:pt x="1443" y="3233"/>
                    <a:pt x="1694" y="3792"/>
                    <a:pt x="2218" y="3792"/>
                  </a:cubicBezTo>
                  <a:cubicBezTo>
                    <a:pt x="2248" y="3792"/>
                    <a:pt x="2278" y="3790"/>
                    <a:pt x="2309" y="3786"/>
                  </a:cubicBezTo>
                  <a:cubicBezTo>
                    <a:pt x="2947" y="3700"/>
                    <a:pt x="2706" y="3011"/>
                    <a:pt x="2792" y="2925"/>
                  </a:cubicBezTo>
                  <a:cubicBezTo>
                    <a:pt x="2895" y="2821"/>
                    <a:pt x="3516" y="2856"/>
                    <a:pt x="3653" y="2373"/>
                  </a:cubicBezTo>
                  <a:cubicBezTo>
                    <a:pt x="3843" y="1632"/>
                    <a:pt x="3171" y="1546"/>
                    <a:pt x="3136" y="1443"/>
                  </a:cubicBezTo>
                  <a:cubicBezTo>
                    <a:pt x="3102" y="1357"/>
                    <a:pt x="3671" y="736"/>
                    <a:pt x="2999" y="323"/>
                  </a:cubicBezTo>
                  <a:cubicBezTo>
                    <a:pt x="2844" y="235"/>
                    <a:pt x="2707" y="203"/>
                    <a:pt x="2585" y="203"/>
                  </a:cubicBezTo>
                  <a:cubicBezTo>
                    <a:pt x="2231" y="203"/>
                    <a:pt x="2014" y="480"/>
                    <a:pt x="1903" y="480"/>
                  </a:cubicBezTo>
                  <a:cubicBezTo>
                    <a:pt x="1887" y="480"/>
                    <a:pt x="1873" y="474"/>
                    <a:pt x="1861" y="461"/>
                  </a:cubicBezTo>
                  <a:cubicBezTo>
                    <a:pt x="1732" y="332"/>
                    <a:pt x="1362" y="0"/>
                    <a:pt x="953" y="0"/>
                  </a:cubicBezTo>
                  <a:close/>
                </a:path>
              </a:pathLst>
            </a:custGeom>
            <a:solidFill>
              <a:srgbClr val="6040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857;p58">
              <a:extLst>
                <a:ext uri="{FF2B5EF4-FFF2-40B4-BE49-F238E27FC236}">
                  <a16:creationId xmlns:a16="http://schemas.microsoft.com/office/drawing/2014/main" id="{AD64BC39-E069-4449-93AE-5F5B8BD405E3}"/>
                </a:ext>
              </a:extLst>
            </p:cNvPr>
            <p:cNvSpPr/>
            <p:nvPr/>
          </p:nvSpPr>
          <p:spPr>
            <a:xfrm>
              <a:off x="7725258" y="3144067"/>
              <a:ext cx="100063" cy="67620"/>
            </a:xfrm>
            <a:custGeom>
              <a:avLst/>
              <a:gdLst/>
              <a:ahLst/>
              <a:cxnLst/>
              <a:rect l="l" t="t" r="r" b="b"/>
              <a:pathLst>
                <a:path w="1647" h="1113" extrusionOk="0">
                  <a:moveTo>
                    <a:pt x="193" y="0"/>
                  </a:moveTo>
                  <a:cubicBezTo>
                    <a:pt x="92" y="0"/>
                    <a:pt x="0" y="798"/>
                    <a:pt x="371" y="983"/>
                  </a:cubicBezTo>
                  <a:cubicBezTo>
                    <a:pt x="552" y="1073"/>
                    <a:pt x="848" y="1113"/>
                    <a:pt x="1110" y="1113"/>
                  </a:cubicBezTo>
                  <a:cubicBezTo>
                    <a:pt x="1400" y="1113"/>
                    <a:pt x="1647" y="1065"/>
                    <a:pt x="1647" y="983"/>
                  </a:cubicBezTo>
                  <a:cubicBezTo>
                    <a:pt x="1647" y="811"/>
                    <a:pt x="1440" y="690"/>
                    <a:pt x="888" y="484"/>
                  </a:cubicBezTo>
                  <a:cubicBezTo>
                    <a:pt x="475" y="328"/>
                    <a:pt x="389" y="53"/>
                    <a:pt x="199" y="1"/>
                  </a:cubicBezTo>
                  <a:cubicBezTo>
                    <a:pt x="197" y="0"/>
                    <a:pt x="195" y="0"/>
                    <a:pt x="193" y="0"/>
                  </a:cubicBezTo>
                  <a:close/>
                </a:path>
              </a:pathLst>
            </a:custGeom>
            <a:solidFill>
              <a:srgbClr val="6040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6" name="Chart 5">
            <a:extLst>
              <a:ext uri="{FF2B5EF4-FFF2-40B4-BE49-F238E27FC236}">
                <a16:creationId xmlns:a16="http://schemas.microsoft.com/office/drawing/2014/main" id="{03DBB337-49BD-4072-9290-0B30B160D075}"/>
              </a:ext>
            </a:extLst>
          </p:cNvPr>
          <p:cNvGraphicFramePr/>
          <p:nvPr>
            <p:extLst>
              <p:ext uri="{D42A27DB-BD31-4B8C-83A1-F6EECF244321}">
                <p14:modId xmlns:p14="http://schemas.microsoft.com/office/powerpoint/2010/main" val="974083953"/>
              </p:ext>
            </p:extLst>
          </p:nvPr>
        </p:nvGraphicFramePr>
        <p:xfrm>
          <a:off x="436791" y="1174125"/>
          <a:ext cx="4593207" cy="24903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12212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70"/>
        <p:cNvGrpSpPr/>
        <p:nvPr/>
      </p:nvGrpSpPr>
      <p:grpSpPr>
        <a:xfrm>
          <a:off x="0" y="0"/>
          <a:ext cx="0" cy="0"/>
          <a:chOff x="0" y="0"/>
          <a:chExt cx="0" cy="0"/>
        </a:xfrm>
      </p:grpSpPr>
      <p:sp>
        <p:nvSpPr>
          <p:cNvPr id="2671" name="Google Shape;2671;p55"/>
          <p:cNvSpPr/>
          <p:nvPr/>
        </p:nvSpPr>
        <p:spPr>
          <a:xfrm>
            <a:off x="1129400" y="3939675"/>
            <a:ext cx="3231712" cy="69376"/>
          </a:xfrm>
          <a:custGeom>
            <a:avLst/>
            <a:gdLst/>
            <a:ahLst/>
            <a:cxnLst/>
            <a:rect l="l" t="t" r="r" b="b"/>
            <a:pathLst>
              <a:path w="70546" h="5229" extrusionOk="0">
                <a:moveTo>
                  <a:pt x="35268" y="1"/>
                </a:moveTo>
                <a:cubicBezTo>
                  <a:pt x="15791" y="1"/>
                  <a:pt x="0" y="1168"/>
                  <a:pt x="0" y="2615"/>
                </a:cubicBezTo>
                <a:cubicBezTo>
                  <a:pt x="0" y="4062"/>
                  <a:pt x="15791" y="5229"/>
                  <a:pt x="35268" y="5229"/>
                </a:cubicBezTo>
                <a:cubicBezTo>
                  <a:pt x="54754" y="5229"/>
                  <a:pt x="70545" y="4062"/>
                  <a:pt x="70545" y="2615"/>
                </a:cubicBezTo>
                <a:cubicBezTo>
                  <a:pt x="70545" y="1168"/>
                  <a:pt x="54754" y="1"/>
                  <a:pt x="35268" y="1"/>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75" name="Google Shape;2675;p55"/>
          <p:cNvGrpSpPr/>
          <p:nvPr/>
        </p:nvGrpSpPr>
        <p:grpSpPr>
          <a:xfrm>
            <a:off x="8385659" y="4118261"/>
            <a:ext cx="76672" cy="69370"/>
            <a:chOff x="1957321" y="8898461"/>
            <a:chExt cx="76672" cy="69370"/>
          </a:xfrm>
        </p:grpSpPr>
        <p:sp>
          <p:nvSpPr>
            <p:cNvPr id="2676" name="Google Shape;2676;p55"/>
            <p:cNvSpPr/>
            <p:nvPr/>
          </p:nvSpPr>
          <p:spPr>
            <a:xfrm>
              <a:off x="1967123" y="8900106"/>
              <a:ext cx="66870" cy="66081"/>
            </a:xfrm>
            <a:custGeom>
              <a:avLst/>
              <a:gdLst/>
              <a:ahLst/>
              <a:cxnLst/>
              <a:rect l="l" t="t" r="r" b="b"/>
              <a:pathLst>
                <a:path w="2033" h="2009" extrusionOk="0">
                  <a:moveTo>
                    <a:pt x="1562" y="1"/>
                  </a:moveTo>
                  <a:lnTo>
                    <a:pt x="1190" y="397"/>
                  </a:lnTo>
                  <a:lnTo>
                    <a:pt x="992" y="595"/>
                  </a:lnTo>
                  <a:lnTo>
                    <a:pt x="793" y="422"/>
                  </a:lnTo>
                  <a:lnTo>
                    <a:pt x="397" y="25"/>
                  </a:lnTo>
                  <a:lnTo>
                    <a:pt x="0" y="447"/>
                  </a:lnTo>
                  <a:lnTo>
                    <a:pt x="422" y="819"/>
                  </a:lnTo>
                  <a:lnTo>
                    <a:pt x="620" y="1017"/>
                  </a:lnTo>
                  <a:lnTo>
                    <a:pt x="422" y="1215"/>
                  </a:lnTo>
                  <a:lnTo>
                    <a:pt x="50" y="1637"/>
                  </a:lnTo>
                  <a:lnTo>
                    <a:pt x="471" y="2008"/>
                  </a:lnTo>
                  <a:lnTo>
                    <a:pt x="843" y="1587"/>
                  </a:lnTo>
                  <a:lnTo>
                    <a:pt x="1041" y="1389"/>
                  </a:lnTo>
                  <a:lnTo>
                    <a:pt x="1240" y="1587"/>
                  </a:lnTo>
                  <a:lnTo>
                    <a:pt x="1636" y="1959"/>
                  </a:lnTo>
                  <a:lnTo>
                    <a:pt x="2033" y="1562"/>
                  </a:lnTo>
                  <a:lnTo>
                    <a:pt x="1611" y="1166"/>
                  </a:lnTo>
                  <a:lnTo>
                    <a:pt x="1413" y="992"/>
                  </a:lnTo>
                  <a:lnTo>
                    <a:pt x="1611" y="769"/>
                  </a:lnTo>
                  <a:lnTo>
                    <a:pt x="1983" y="372"/>
                  </a:lnTo>
                  <a:lnTo>
                    <a:pt x="15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55"/>
            <p:cNvSpPr/>
            <p:nvPr/>
          </p:nvSpPr>
          <p:spPr>
            <a:xfrm>
              <a:off x="1957321" y="8898461"/>
              <a:ext cx="69337" cy="69370"/>
            </a:xfrm>
            <a:custGeom>
              <a:avLst/>
              <a:gdLst/>
              <a:ahLst/>
              <a:cxnLst/>
              <a:rect l="l" t="t" r="r" b="b"/>
              <a:pathLst>
                <a:path w="2108" h="2109" extrusionOk="0">
                  <a:moveTo>
                    <a:pt x="1612" y="75"/>
                  </a:moveTo>
                  <a:lnTo>
                    <a:pt x="1984" y="422"/>
                  </a:lnTo>
                  <a:lnTo>
                    <a:pt x="1414" y="1042"/>
                  </a:lnTo>
                  <a:lnTo>
                    <a:pt x="2033" y="1612"/>
                  </a:lnTo>
                  <a:lnTo>
                    <a:pt x="1686" y="1984"/>
                  </a:lnTo>
                  <a:lnTo>
                    <a:pt x="1067" y="1414"/>
                  </a:lnTo>
                  <a:lnTo>
                    <a:pt x="496" y="2034"/>
                  </a:lnTo>
                  <a:lnTo>
                    <a:pt x="125" y="1687"/>
                  </a:lnTo>
                  <a:lnTo>
                    <a:pt x="695" y="1067"/>
                  </a:lnTo>
                  <a:lnTo>
                    <a:pt x="75" y="497"/>
                  </a:lnTo>
                  <a:lnTo>
                    <a:pt x="422" y="125"/>
                  </a:lnTo>
                  <a:lnTo>
                    <a:pt x="1042" y="695"/>
                  </a:lnTo>
                  <a:lnTo>
                    <a:pt x="1612" y="75"/>
                  </a:lnTo>
                  <a:close/>
                  <a:moveTo>
                    <a:pt x="1612" y="1"/>
                  </a:moveTo>
                  <a:lnTo>
                    <a:pt x="1042" y="621"/>
                  </a:lnTo>
                  <a:lnTo>
                    <a:pt x="422" y="51"/>
                  </a:lnTo>
                  <a:lnTo>
                    <a:pt x="1" y="497"/>
                  </a:lnTo>
                  <a:lnTo>
                    <a:pt x="620" y="1067"/>
                  </a:lnTo>
                  <a:lnTo>
                    <a:pt x="50" y="1687"/>
                  </a:lnTo>
                  <a:lnTo>
                    <a:pt x="496" y="2108"/>
                  </a:lnTo>
                  <a:lnTo>
                    <a:pt x="1067" y="1488"/>
                  </a:lnTo>
                  <a:lnTo>
                    <a:pt x="1686" y="2058"/>
                  </a:lnTo>
                  <a:lnTo>
                    <a:pt x="2108" y="1612"/>
                  </a:lnTo>
                  <a:lnTo>
                    <a:pt x="1488" y="1042"/>
                  </a:lnTo>
                  <a:lnTo>
                    <a:pt x="2058" y="422"/>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8" name="Google Shape;2678;p55"/>
          <p:cNvSpPr/>
          <p:nvPr/>
        </p:nvSpPr>
        <p:spPr>
          <a:xfrm>
            <a:off x="6579103" y="764417"/>
            <a:ext cx="44076" cy="44076"/>
          </a:xfrm>
          <a:custGeom>
            <a:avLst/>
            <a:gdLst/>
            <a:ahLst/>
            <a:cxnLst/>
            <a:rect l="l" t="t" r="r" b="b"/>
            <a:pathLst>
              <a:path w="1340" h="1340" extrusionOk="0">
                <a:moveTo>
                  <a:pt x="670" y="75"/>
                </a:moveTo>
                <a:cubicBezTo>
                  <a:pt x="992" y="75"/>
                  <a:pt x="1265" y="348"/>
                  <a:pt x="1265" y="670"/>
                </a:cubicBezTo>
                <a:cubicBezTo>
                  <a:pt x="1265" y="993"/>
                  <a:pt x="992" y="1265"/>
                  <a:pt x="670" y="1265"/>
                </a:cubicBezTo>
                <a:cubicBezTo>
                  <a:pt x="348" y="1265"/>
                  <a:pt x="75" y="993"/>
                  <a:pt x="75" y="670"/>
                </a:cubicBezTo>
                <a:cubicBezTo>
                  <a:pt x="75" y="348"/>
                  <a:pt x="348" y="75"/>
                  <a:pt x="670" y="75"/>
                </a:cubicBezTo>
                <a:close/>
                <a:moveTo>
                  <a:pt x="670" y="1"/>
                </a:moveTo>
                <a:cubicBezTo>
                  <a:pt x="298" y="1"/>
                  <a:pt x="1" y="298"/>
                  <a:pt x="1" y="670"/>
                </a:cubicBezTo>
                <a:cubicBezTo>
                  <a:pt x="1" y="1042"/>
                  <a:pt x="298" y="1340"/>
                  <a:pt x="670" y="1340"/>
                </a:cubicBezTo>
                <a:cubicBezTo>
                  <a:pt x="1042" y="1340"/>
                  <a:pt x="1339" y="1042"/>
                  <a:pt x="1339" y="670"/>
                </a:cubicBezTo>
                <a:cubicBezTo>
                  <a:pt x="1339" y="298"/>
                  <a:pt x="1042" y="1"/>
                  <a:pt x="6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79" name="Google Shape;2679;p55"/>
          <p:cNvGrpSpPr/>
          <p:nvPr/>
        </p:nvGrpSpPr>
        <p:grpSpPr>
          <a:xfrm>
            <a:off x="833765" y="1098079"/>
            <a:ext cx="111035" cy="127178"/>
            <a:chOff x="1715965" y="5447929"/>
            <a:chExt cx="111035" cy="127178"/>
          </a:xfrm>
        </p:grpSpPr>
        <p:sp>
          <p:nvSpPr>
            <p:cNvPr id="2680" name="Google Shape;2680;p55"/>
            <p:cNvSpPr/>
            <p:nvPr/>
          </p:nvSpPr>
          <p:spPr>
            <a:xfrm>
              <a:off x="1715965" y="5470707"/>
              <a:ext cx="97066" cy="104401"/>
            </a:xfrm>
            <a:custGeom>
              <a:avLst/>
              <a:gdLst/>
              <a:ahLst/>
              <a:cxnLst/>
              <a:rect l="l" t="t" r="r" b="b"/>
              <a:pathLst>
                <a:path w="2951" h="3174" extrusionOk="0">
                  <a:moveTo>
                    <a:pt x="1463" y="1"/>
                  </a:moveTo>
                  <a:lnTo>
                    <a:pt x="1" y="844"/>
                  </a:lnTo>
                  <a:lnTo>
                    <a:pt x="1" y="869"/>
                  </a:lnTo>
                  <a:lnTo>
                    <a:pt x="1" y="2331"/>
                  </a:lnTo>
                  <a:lnTo>
                    <a:pt x="1463" y="3174"/>
                  </a:lnTo>
                  <a:lnTo>
                    <a:pt x="2951" y="2331"/>
                  </a:lnTo>
                  <a:lnTo>
                    <a:pt x="2951" y="844"/>
                  </a:lnTo>
                  <a:lnTo>
                    <a:pt x="14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81" name="Google Shape;2681;p55"/>
            <p:cNvGrpSpPr/>
            <p:nvPr/>
          </p:nvGrpSpPr>
          <p:grpSpPr>
            <a:xfrm>
              <a:off x="1727468" y="5447929"/>
              <a:ext cx="99533" cy="107690"/>
              <a:chOff x="1805425" y="934125"/>
              <a:chExt cx="75650" cy="81850"/>
            </a:xfrm>
          </p:grpSpPr>
          <p:sp>
            <p:nvSpPr>
              <p:cNvPr id="2682" name="Google Shape;2682;p55"/>
              <p:cNvSpPr/>
              <p:nvPr/>
            </p:nvSpPr>
            <p:spPr>
              <a:xfrm>
                <a:off x="1842625" y="955200"/>
                <a:ext cx="38450" cy="60775"/>
              </a:xfrm>
              <a:custGeom>
                <a:avLst/>
                <a:gdLst/>
                <a:ahLst/>
                <a:cxnLst/>
                <a:rect l="l" t="t" r="r" b="b"/>
                <a:pathLst>
                  <a:path w="1538" h="2431" extrusionOk="0">
                    <a:moveTo>
                      <a:pt x="1463" y="125"/>
                    </a:moveTo>
                    <a:lnTo>
                      <a:pt x="1463" y="1513"/>
                    </a:lnTo>
                    <a:lnTo>
                      <a:pt x="75" y="2306"/>
                    </a:lnTo>
                    <a:lnTo>
                      <a:pt x="75" y="918"/>
                    </a:lnTo>
                    <a:lnTo>
                      <a:pt x="1463" y="125"/>
                    </a:lnTo>
                    <a:close/>
                    <a:moveTo>
                      <a:pt x="1537" y="1"/>
                    </a:moveTo>
                    <a:lnTo>
                      <a:pt x="0" y="893"/>
                    </a:lnTo>
                    <a:lnTo>
                      <a:pt x="0" y="2430"/>
                    </a:lnTo>
                    <a:lnTo>
                      <a:pt x="1537" y="1562"/>
                    </a:lnTo>
                    <a:lnTo>
                      <a:pt x="15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55"/>
              <p:cNvSpPr/>
              <p:nvPr/>
            </p:nvSpPr>
            <p:spPr>
              <a:xfrm>
                <a:off x="1805425" y="955200"/>
                <a:ext cx="39075" cy="60775"/>
              </a:xfrm>
              <a:custGeom>
                <a:avLst/>
                <a:gdLst/>
                <a:ahLst/>
                <a:cxnLst/>
                <a:rect l="l" t="t" r="r" b="b"/>
                <a:pathLst>
                  <a:path w="1563" h="2431" extrusionOk="0">
                    <a:moveTo>
                      <a:pt x="100" y="125"/>
                    </a:moveTo>
                    <a:lnTo>
                      <a:pt x="1488" y="918"/>
                    </a:lnTo>
                    <a:lnTo>
                      <a:pt x="1488" y="2306"/>
                    </a:lnTo>
                    <a:lnTo>
                      <a:pt x="100" y="1513"/>
                    </a:lnTo>
                    <a:lnTo>
                      <a:pt x="100" y="125"/>
                    </a:lnTo>
                    <a:close/>
                    <a:moveTo>
                      <a:pt x="1" y="1"/>
                    </a:moveTo>
                    <a:lnTo>
                      <a:pt x="1" y="1562"/>
                    </a:lnTo>
                    <a:lnTo>
                      <a:pt x="1563" y="2430"/>
                    </a:lnTo>
                    <a:lnTo>
                      <a:pt x="1563" y="893"/>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55"/>
              <p:cNvSpPr/>
              <p:nvPr/>
            </p:nvSpPr>
            <p:spPr>
              <a:xfrm>
                <a:off x="1805425" y="934125"/>
                <a:ext cx="75650" cy="44650"/>
              </a:xfrm>
              <a:custGeom>
                <a:avLst/>
                <a:gdLst/>
                <a:ahLst/>
                <a:cxnLst/>
                <a:rect l="l" t="t" r="r" b="b"/>
                <a:pathLst>
                  <a:path w="3026" h="1786" extrusionOk="0">
                    <a:moveTo>
                      <a:pt x="1513" y="100"/>
                    </a:moveTo>
                    <a:lnTo>
                      <a:pt x="2926" y="893"/>
                    </a:lnTo>
                    <a:lnTo>
                      <a:pt x="1513" y="1711"/>
                    </a:lnTo>
                    <a:lnTo>
                      <a:pt x="125" y="893"/>
                    </a:lnTo>
                    <a:lnTo>
                      <a:pt x="1513" y="100"/>
                    </a:lnTo>
                    <a:close/>
                    <a:moveTo>
                      <a:pt x="1513" y="1"/>
                    </a:moveTo>
                    <a:lnTo>
                      <a:pt x="1" y="868"/>
                    </a:lnTo>
                    <a:lnTo>
                      <a:pt x="1" y="918"/>
                    </a:lnTo>
                    <a:lnTo>
                      <a:pt x="1513" y="1786"/>
                    </a:lnTo>
                    <a:lnTo>
                      <a:pt x="3025" y="918"/>
                    </a:lnTo>
                    <a:lnTo>
                      <a:pt x="3025" y="868"/>
                    </a:lnTo>
                    <a:lnTo>
                      <a:pt x="15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685" name="Google Shape;2685;p55"/>
          <p:cNvGrpSpPr/>
          <p:nvPr/>
        </p:nvGrpSpPr>
        <p:grpSpPr>
          <a:xfrm>
            <a:off x="4912564" y="1263175"/>
            <a:ext cx="79139" cy="71804"/>
            <a:chOff x="1483589" y="5630525"/>
            <a:chExt cx="79139" cy="71804"/>
          </a:xfrm>
        </p:grpSpPr>
        <p:sp>
          <p:nvSpPr>
            <p:cNvPr id="2686" name="Google Shape;2686;p55"/>
            <p:cNvSpPr/>
            <p:nvPr/>
          </p:nvSpPr>
          <p:spPr>
            <a:xfrm>
              <a:off x="1483589" y="5632169"/>
              <a:ext cx="68548" cy="68515"/>
            </a:xfrm>
            <a:custGeom>
              <a:avLst/>
              <a:gdLst/>
              <a:ahLst/>
              <a:cxnLst/>
              <a:rect l="l" t="t" r="r" b="b"/>
              <a:pathLst>
                <a:path w="2084" h="2083" extrusionOk="0">
                  <a:moveTo>
                    <a:pt x="422" y="0"/>
                  </a:moveTo>
                  <a:lnTo>
                    <a:pt x="1" y="422"/>
                  </a:lnTo>
                  <a:lnTo>
                    <a:pt x="422" y="818"/>
                  </a:lnTo>
                  <a:lnTo>
                    <a:pt x="621" y="1041"/>
                  </a:lnTo>
                  <a:lnTo>
                    <a:pt x="422" y="1240"/>
                  </a:lnTo>
                  <a:lnTo>
                    <a:pt x="1" y="1661"/>
                  </a:lnTo>
                  <a:lnTo>
                    <a:pt x="422" y="2083"/>
                  </a:lnTo>
                  <a:lnTo>
                    <a:pt x="844" y="1661"/>
                  </a:lnTo>
                  <a:lnTo>
                    <a:pt x="1042" y="1463"/>
                  </a:lnTo>
                  <a:lnTo>
                    <a:pt x="1240" y="1661"/>
                  </a:lnTo>
                  <a:lnTo>
                    <a:pt x="1662" y="2083"/>
                  </a:lnTo>
                  <a:lnTo>
                    <a:pt x="2083" y="1661"/>
                  </a:lnTo>
                  <a:lnTo>
                    <a:pt x="1662" y="1240"/>
                  </a:lnTo>
                  <a:lnTo>
                    <a:pt x="1463" y="1041"/>
                  </a:lnTo>
                  <a:lnTo>
                    <a:pt x="1662" y="818"/>
                  </a:lnTo>
                  <a:lnTo>
                    <a:pt x="2083" y="422"/>
                  </a:lnTo>
                  <a:lnTo>
                    <a:pt x="1662" y="0"/>
                  </a:lnTo>
                  <a:lnTo>
                    <a:pt x="1240" y="422"/>
                  </a:lnTo>
                  <a:lnTo>
                    <a:pt x="1042" y="620"/>
                  </a:lnTo>
                  <a:lnTo>
                    <a:pt x="844" y="422"/>
                  </a:lnTo>
                  <a:lnTo>
                    <a:pt x="4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55"/>
            <p:cNvSpPr/>
            <p:nvPr/>
          </p:nvSpPr>
          <p:spPr>
            <a:xfrm>
              <a:off x="1490923" y="5630525"/>
              <a:ext cx="71804" cy="71804"/>
            </a:xfrm>
            <a:custGeom>
              <a:avLst/>
              <a:gdLst/>
              <a:ahLst/>
              <a:cxnLst/>
              <a:rect l="l" t="t" r="r" b="b"/>
              <a:pathLst>
                <a:path w="2183" h="2183" extrusionOk="0">
                  <a:moveTo>
                    <a:pt x="1736" y="75"/>
                  </a:moveTo>
                  <a:lnTo>
                    <a:pt x="2108" y="472"/>
                  </a:lnTo>
                  <a:lnTo>
                    <a:pt x="1488" y="1091"/>
                  </a:lnTo>
                  <a:lnTo>
                    <a:pt x="2108" y="1711"/>
                  </a:lnTo>
                  <a:lnTo>
                    <a:pt x="1736" y="2108"/>
                  </a:lnTo>
                  <a:lnTo>
                    <a:pt x="1092" y="1463"/>
                  </a:lnTo>
                  <a:lnTo>
                    <a:pt x="472" y="2108"/>
                  </a:lnTo>
                  <a:lnTo>
                    <a:pt x="100" y="1711"/>
                  </a:lnTo>
                  <a:lnTo>
                    <a:pt x="720" y="1091"/>
                  </a:lnTo>
                  <a:lnTo>
                    <a:pt x="100" y="472"/>
                  </a:lnTo>
                  <a:lnTo>
                    <a:pt x="472" y="75"/>
                  </a:lnTo>
                  <a:lnTo>
                    <a:pt x="1092" y="720"/>
                  </a:lnTo>
                  <a:lnTo>
                    <a:pt x="1736" y="75"/>
                  </a:lnTo>
                  <a:close/>
                  <a:moveTo>
                    <a:pt x="472" y="1"/>
                  </a:moveTo>
                  <a:lnTo>
                    <a:pt x="1" y="472"/>
                  </a:lnTo>
                  <a:lnTo>
                    <a:pt x="646" y="1091"/>
                  </a:lnTo>
                  <a:lnTo>
                    <a:pt x="1" y="1711"/>
                  </a:lnTo>
                  <a:lnTo>
                    <a:pt x="472" y="2182"/>
                  </a:lnTo>
                  <a:lnTo>
                    <a:pt x="1092" y="1538"/>
                  </a:lnTo>
                  <a:lnTo>
                    <a:pt x="1736" y="2182"/>
                  </a:lnTo>
                  <a:lnTo>
                    <a:pt x="2182" y="1711"/>
                  </a:lnTo>
                  <a:lnTo>
                    <a:pt x="1563" y="1091"/>
                  </a:lnTo>
                  <a:lnTo>
                    <a:pt x="2182" y="472"/>
                  </a:lnTo>
                  <a:lnTo>
                    <a:pt x="1736" y="1"/>
                  </a:lnTo>
                  <a:lnTo>
                    <a:pt x="1092" y="620"/>
                  </a:lnTo>
                  <a:lnTo>
                    <a:pt x="4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88" name="Google Shape;2688;p55"/>
          <p:cNvSpPr/>
          <p:nvPr/>
        </p:nvSpPr>
        <p:spPr>
          <a:xfrm>
            <a:off x="5318499" y="4319013"/>
            <a:ext cx="44076" cy="44898"/>
          </a:xfrm>
          <a:custGeom>
            <a:avLst/>
            <a:gdLst/>
            <a:ahLst/>
            <a:cxnLst/>
            <a:rect l="l" t="t" r="r" b="b"/>
            <a:pathLst>
              <a:path w="1340" h="1365" extrusionOk="0">
                <a:moveTo>
                  <a:pt x="670" y="100"/>
                </a:moveTo>
                <a:cubicBezTo>
                  <a:pt x="992" y="100"/>
                  <a:pt x="1265" y="372"/>
                  <a:pt x="1265" y="695"/>
                </a:cubicBezTo>
                <a:cubicBezTo>
                  <a:pt x="1265" y="1017"/>
                  <a:pt x="992" y="1265"/>
                  <a:pt x="670" y="1265"/>
                </a:cubicBezTo>
                <a:cubicBezTo>
                  <a:pt x="348" y="1265"/>
                  <a:pt x="75" y="1017"/>
                  <a:pt x="75" y="695"/>
                </a:cubicBezTo>
                <a:cubicBezTo>
                  <a:pt x="75" y="372"/>
                  <a:pt x="348" y="100"/>
                  <a:pt x="670" y="100"/>
                </a:cubicBezTo>
                <a:close/>
                <a:moveTo>
                  <a:pt x="670" y="1"/>
                </a:moveTo>
                <a:cubicBezTo>
                  <a:pt x="298" y="1"/>
                  <a:pt x="1" y="323"/>
                  <a:pt x="1" y="695"/>
                </a:cubicBezTo>
                <a:cubicBezTo>
                  <a:pt x="1" y="1067"/>
                  <a:pt x="298" y="1364"/>
                  <a:pt x="670" y="1364"/>
                </a:cubicBezTo>
                <a:cubicBezTo>
                  <a:pt x="1042" y="1364"/>
                  <a:pt x="1339" y="1067"/>
                  <a:pt x="1339" y="695"/>
                </a:cubicBezTo>
                <a:cubicBezTo>
                  <a:pt x="1339" y="323"/>
                  <a:pt x="1042" y="1"/>
                  <a:pt x="6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89" name="Google Shape;2689;p55"/>
          <p:cNvGrpSpPr/>
          <p:nvPr/>
        </p:nvGrpSpPr>
        <p:grpSpPr>
          <a:xfrm>
            <a:off x="970225" y="1153150"/>
            <a:ext cx="3162615" cy="2837200"/>
            <a:chOff x="985900" y="1153150"/>
            <a:chExt cx="3162615" cy="2837200"/>
          </a:xfrm>
        </p:grpSpPr>
        <p:sp>
          <p:nvSpPr>
            <p:cNvPr id="2690" name="Google Shape;2690;p55"/>
            <p:cNvSpPr/>
            <p:nvPr/>
          </p:nvSpPr>
          <p:spPr>
            <a:xfrm>
              <a:off x="1322188" y="1153150"/>
              <a:ext cx="2826327" cy="2826327"/>
            </a:xfrm>
            <a:custGeom>
              <a:avLst/>
              <a:gdLst/>
              <a:ahLst/>
              <a:cxnLst/>
              <a:rect l="l" t="t" r="r" b="b"/>
              <a:pathLst>
                <a:path w="44754" h="44754" extrusionOk="0">
                  <a:moveTo>
                    <a:pt x="22369" y="1"/>
                  </a:moveTo>
                  <a:cubicBezTo>
                    <a:pt x="10013" y="1"/>
                    <a:pt x="1" y="10030"/>
                    <a:pt x="1" y="22385"/>
                  </a:cubicBezTo>
                  <a:cubicBezTo>
                    <a:pt x="1" y="34741"/>
                    <a:pt x="10013" y="44753"/>
                    <a:pt x="22369" y="44753"/>
                  </a:cubicBezTo>
                  <a:cubicBezTo>
                    <a:pt x="34724" y="44753"/>
                    <a:pt x="44754" y="34741"/>
                    <a:pt x="44754" y="22385"/>
                  </a:cubicBezTo>
                  <a:cubicBezTo>
                    <a:pt x="44754" y="10030"/>
                    <a:pt x="34724" y="1"/>
                    <a:pt x="223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55"/>
            <p:cNvSpPr/>
            <p:nvPr/>
          </p:nvSpPr>
          <p:spPr>
            <a:xfrm>
              <a:off x="1781624" y="2750788"/>
              <a:ext cx="520124" cy="348286"/>
            </a:xfrm>
            <a:custGeom>
              <a:avLst/>
              <a:gdLst/>
              <a:ahLst/>
              <a:cxnLst/>
              <a:rect l="l" t="t" r="r" b="b"/>
              <a:pathLst>
                <a:path w="8236" h="5515" extrusionOk="0">
                  <a:moveTo>
                    <a:pt x="702" y="0"/>
                  </a:moveTo>
                  <a:cubicBezTo>
                    <a:pt x="218" y="0"/>
                    <a:pt x="1" y="785"/>
                    <a:pt x="256" y="1689"/>
                  </a:cubicBezTo>
                  <a:cubicBezTo>
                    <a:pt x="567" y="2705"/>
                    <a:pt x="2928" y="4739"/>
                    <a:pt x="2928" y="4739"/>
                  </a:cubicBezTo>
                  <a:lnTo>
                    <a:pt x="8097" y="5514"/>
                  </a:lnTo>
                  <a:lnTo>
                    <a:pt x="8235" y="4497"/>
                  </a:lnTo>
                  <a:lnTo>
                    <a:pt x="4134" y="2964"/>
                  </a:lnTo>
                  <a:cubicBezTo>
                    <a:pt x="4134" y="2964"/>
                    <a:pt x="2014" y="499"/>
                    <a:pt x="929" y="51"/>
                  </a:cubicBezTo>
                  <a:cubicBezTo>
                    <a:pt x="848" y="17"/>
                    <a:pt x="772" y="0"/>
                    <a:pt x="7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55"/>
            <p:cNvSpPr/>
            <p:nvPr/>
          </p:nvSpPr>
          <p:spPr>
            <a:xfrm>
              <a:off x="1523519" y="2752809"/>
              <a:ext cx="453877" cy="596539"/>
            </a:xfrm>
            <a:custGeom>
              <a:avLst/>
              <a:gdLst/>
              <a:ahLst/>
              <a:cxnLst/>
              <a:rect l="l" t="t" r="r" b="b"/>
              <a:pathLst>
                <a:path w="7187" h="9446" extrusionOk="0">
                  <a:moveTo>
                    <a:pt x="4428" y="0"/>
                  </a:moveTo>
                  <a:cubicBezTo>
                    <a:pt x="4381" y="0"/>
                    <a:pt x="4335" y="6"/>
                    <a:pt x="4292" y="19"/>
                  </a:cubicBezTo>
                  <a:lnTo>
                    <a:pt x="794" y="1036"/>
                  </a:lnTo>
                  <a:cubicBezTo>
                    <a:pt x="277" y="1191"/>
                    <a:pt x="1" y="1760"/>
                    <a:pt x="208" y="2277"/>
                  </a:cubicBezTo>
                  <a:lnTo>
                    <a:pt x="2138" y="9446"/>
                  </a:lnTo>
                  <a:lnTo>
                    <a:pt x="7187" y="8946"/>
                  </a:lnTo>
                  <a:lnTo>
                    <a:pt x="5808" y="1226"/>
                  </a:lnTo>
                  <a:cubicBezTo>
                    <a:pt x="5698" y="736"/>
                    <a:pt x="4950" y="0"/>
                    <a:pt x="44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55"/>
            <p:cNvSpPr/>
            <p:nvPr/>
          </p:nvSpPr>
          <p:spPr>
            <a:xfrm>
              <a:off x="1616038" y="2707528"/>
              <a:ext cx="104517" cy="109317"/>
            </a:xfrm>
            <a:custGeom>
              <a:avLst/>
              <a:gdLst/>
              <a:ahLst/>
              <a:cxnLst/>
              <a:rect l="l" t="t" r="r" b="b"/>
              <a:pathLst>
                <a:path w="1655" h="1731" extrusionOk="0">
                  <a:moveTo>
                    <a:pt x="985" y="1"/>
                  </a:moveTo>
                  <a:cubicBezTo>
                    <a:pt x="956" y="1"/>
                    <a:pt x="926" y="5"/>
                    <a:pt x="897" y="13"/>
                  </a:cubicBezTo>
                  <a:lnTo>
                    <a:pt x="294" y="202"/>
                  </a:lnTo>
                  <a:cubicBezTo>
                    <a:pt x="104" y="254"/>
                    <a:pt x="1" y="478"/>
                    <a:pt x="70" y="685"/>
                  </a:cubicBezTo>
                  <a:lnTo>
                    <a:pt x="294" y="1443"/>
                  </a:lnTo>
                  <a:cubicBezTo>
                    <a:pt x="352" y="1617"/>
                    <a:pt x="508" y="1731"/>
                    <a:pt x="669" y="1731"/>
                  </a:cubicBezTo>
                  <a:cubicBezTo>
                    <a:pt x="699" y="1731"/>
                    <a:pt x="729" y="1727"/>
                    <a:pt x="759" y="1719"/>
                  </a:cubicBezTo>
                  <a:lnTo>
                    <a:pt x="1362" y="1546"/>
                  </a:lnTo>
                  <a:cubicBezTo>
                    <a:pt x="1552" y="1477"/>
                    <a:pt x="1655" y="1271"/>
                    <a:pt x="1586" y="1047"/>
                  </a:cubicBezTo>
                  <a:lnTo>
                    <a:pt x="1362" y="306"/>
                  </a:lnTo>
                  <a:cubicBezTo>
                    <a:pt x="1304" y="116"/>
                    <a:pt x="1147" y="1"/>
                    <a:pt x="985" y="1"/>
                  </a:cubicBezTo>
                  <a:close/>
                </a:path>
              </a:pathLst>
            </a:custGeom>
            <a:solidFill>
              <a:srgbClr val="F78E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55"/>
            <p:cNvSpPr/>
            <p:nvPr/>
          </p:nvSpPr>
          <p:spPr>
            <a:xfrm>
              <a:off x="1539876" y="2542889"/>
              <a:ext cx="206824" cy="205751"/>
            </a:xfrm>
            <a:custGeom>
              <a:avLst/>
              <a:gdLst/>
              <a:ahLst/>
              <a:cxnLst/>
              <a:rect l="l" t="t" r="r" b="b"/>
              <a:pathLst>
                <a:path w="3275" h="3258" extrusionOk="0">
                  <a:moveTo>
                    <a:pt x="1620" y="0"/>
                  </a:moveTo>
                  <a:cubicBezTo>
                    <a:pt x="724" y="0"/>
                    <a:pt x="0" y="741"/>
                    <a:pt x="0" y="1637"/>
                  </a:cubicBezTo>
                  <a:cubicBezTo>
                    <a:pt x="0" y="2523"/>
                    <a:pt x="725" y="3258"/>
                    <a:pt x="1607" y="3258"/>
                  </a:cubicBezTo>
                  <a:cubicBezTo>
                    <a:pt x="1617" y="3258"/>
                    <a:pt x="1627" y="3257"/>
                    <a:pt x="1637" y="3257"/>
                  </a:cubicBezTo>
                  <a:cubicBezTo>
                    <a:pt x="2534" y="3257"/>
                    <a:pt x="3275" y="3171"/>
                    <a:pt x="3257" y="2275"/>
                  </a:cubicBezTo>
                  <a:cubicBezTo>
                    <a:pt x="3257" y="1379"/>
                    <a:pt x="2516" y="0"/>
                    <a:pt x="1620" y="0"/>
                  </a:cubicBezTo>
                  <a:close/>
                </a:path>
              </a:pathLst>
            </a:custGeom>
            <a:solidFill>
              <a:srgbClr val="F78E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55"/>
            <p:cNvSpPr/>
            <p:nvPr/>
          </p:nvSpPr>
          <p:spPr>
            <a:xfrm>
              <a:off x="1504194" y="2524575"/>
              <a:ext cx="341529" cy="218760"/>
            </a:xfrm>
            <a:custGeom>
              <a:avLst/>
              <a:gdLst/>
              <a:ahLst/>
              <a:cxnLst/>
              <a:rect l="l" t="t" r="r" b="b"/>
              <a:pathLst>
                <a:path w="5408" h="3464" extrusionOk="0">
                  <a:moveTo>
                    <a:pt x="1761" y="1"/>
                  </a:moveTo>
                  <a:cubicBezTo>
                    <a:pt x="1597" y="1"/>
                    <a:pt x="1479" y="5"/>
                    <a:pt x="1427" y="15"/>
                  </a:cubicBezTo>
                  <a:cubicBezTo>
                    <a:pt x="1082" y="66"/>
                    <a:pt x="290" y="962"/>
                    <a:pt x="135" y="1583"/>
                  </a:cubicBezTo>
                  <a:cubicBezTo>
                    <a:pt x="0" y="2188"/>
                    <a:pt x="603" y="3464"/>
                    <a:pt x="1208" y="3464"/>
                  </a:cubicBezTo>
                  <a:cubicBezTo>
                    <a:pt x="1223" y="3464"/>
                    <a:pt x="1239" y="3463"/>
                    <a:pt x="1255" y="3461"/>
                  </a:cubicBezTo>
                  <a:cubicBezTo>
                    <a:pt x="1868" y="3410"/>
                    <a:pt x="1858" y="2720"/>
                    <a:pt x="1592" y="2720"/>
                  </a:cubicBezTo>
                  <a:cubicBezTo>
                    <a:pt x="1589" y="2720"/>
                    <a:pt x="1585" y="2720"/>
                    <a:pt x="1582" y="2720"/>
                  </a:cubicBezTo>
                  <a:cubicBezTo>
                    <a:pt x="1571" y="2721"/>
                    <a:pt x="1560" y="2721"/>
                    <a:pt x="1549" y="2721"/>
                  </a:cubicBezTo>
                  <a:cubicBezTo>
                    <a:pt x="1298" y="2721"/>
                    <a:pt x="1018" y="2534"/>
                    <a:pt x="1134" y="2220"/>
                  </a:cubicBezTo>
                  <a:cubicBezTo>
                    <a:pt x="1272" y="1876"/>
                    <a:pt x="1599" y="1910"/>
                    <a:pt x="1668" y="1893"/>
                  </a:cubicBezTo>
                  <a:cubicBezTo>
                    <a:pt x="1737" y="1858"/>
                    <a:pt x="1582" y="1307"/>
                    <a:pt x="1582" y="1307"/>
                  </a:cubicBezTo>
                  <a:lnTo>
                    <a:pt x="5408" y="152"/>
                  </a:lnTo>
                  <a:cubicBezTo>
                    <a:pt x="5408" y="152"/>
                    <a:pt x="2749" y="1"/>
                    <a:pt x="1761" y="1"/>
                  </a:cubicBezTo>
                  <a:close/>
                </a:path>
              </a:pathLst>
            </a:custGeom>
            <a:solidFill>
              <a:srgbClr val="713C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55"/>
            <p:cNvSpPr/>
            <p:nvPr/>
          </p:nvSpPr>
          <p:spPr>
            <a:xfrm>
              <a:off x="1645404" y="2667174"/>
              <a:ext cx="111085" cy="99844"/>
            </a:xfrm>
            <a:custGeom>
              <a:avLst/>
              <a:gdLst/>
              <a:ahLst/>
              <a:cxnLst/>
              <a:rect l="l" t="t" r="r" b="b"/>
              <a:pathLst>
                <a:path w="1759" h="1581" extrusionOk="0">
                  <a:moveTo>
                    <a:pt x="889" y="283"/>
                  </a:moveTo>
                  <a:cubicBezTo>
                    <a:pt x="1102" y="283"/>
                    <a:pt x="1306" y="428"/>
                    <a:pt x="1362" y="652"/>
                  </a:cubicBezTo>
                  <a:cubicBezTo>
                    <a:pt x="1448" y="910"/>
                    <a:pt x="1293" y="1203"/>
                    <a:pt x="1035" y="1272"/>
                  </a:cubicBezTo>
                  <a:cubicBezTo>
                    <a:pt x="983" y="1288"/>
                    <a:pt x="931" y="1296"/>
                    <a:pt x="880" y="1296"/>
                  </a:cubicBezTo>
                  <a:cubicBezTo>
                    <a:pt x="662" y="1296"/>
                    <a:pt x="467" y="1154"/>
                    <a:pt x="397" y="945"/>
                  </a:cubicBezTo>
                  <a:cubicBezTo>
                    <a:pt x="311" y="669"/>
                    <a:pt x="466" y="393"/>
                    <a:pt x="742" y="307"/>
                  </a:cubicBezTo>
                  <a:cubicBezTo>
                    <a:pt x="790" y="291"/>
                    <a:pt x="840" y="283"/>
                    <a:pt x="889" y="283"/>
                  </a:cubicBezTo>
                  <a:close/>
                  <a:moveTo>
                    <a:pt x="874" y="0"/>
                  </a:moveTo>
                  <a:cubicBezTo>
                    <a:pt x="801" y="0"/>
                    <a:pt x="728" y="10"/>
                    <a:pt x="656" y="31"/>
                  </a:cubicBezTo>
                  <a:cubicBezTo>
                    <a:pt x="242" y="152"/>
                    <a:pt x="1" y="600"/>
                    <a:pt x="122" y="1014"/>
                  </a:cubicBezTo>
                  <a:cubicBezTo>
                    <a:pt x="234" y="1366"/>
                    <a:pt x="543" y="1580"/>
                    <a:pt x="879" y="1580"/>
                  </a:cubicBezTo>
                  <a:cubicBezTo>
                    <a:pt x="953" y="1580"/>
                    <a:pt x="1029" y="1570"/>
                    <a:pt x="1104" y="1548"/>
                  </a:cubicBezTo>
                  <a:cubicBezTo>
                    <a:pt x="1535" y="1427"/>
                    <a:pt x="1759" y="979"/>
                    <a:pt x="1638" y="566"/>
                  </a:cubicBezTo>
                  <a:cubicBezTo>
                    <a:pt x="1538" y="224"/>
                    <a:pt x="1216" y="0"/>
                    <a:pt x="874" y="0"/>
                  </a:cubicBezTo>
                  <a:close/>
                </a:path>
              </a:pathLst>
            </a:custGeom>
            <a:solidFill>
              <a:srgbClr val="713C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55"/>
            <p:cNvSpPr/>
            <p:nvPr/>
          </p:nvSpPr>
          <p:spPr>
            <a:xfrm>
              <a:off x="1650898" y="2696350"/>
              <a:ext cx="163249" cy="142914"/>
            </a:xfrm>
            <a:custGeom>
              <a:avLst/>
              <a:gdLst/>
              <a:ahLst/>
              <a:cxnLst/>
              <a:rect l="l" t="t" r="r" b="b"/>
              <a:pathLst>
                <a:path w="2585" h="2263" extrusionOk="0">
                  <a:moveTo>
                    <a:pt x="1499" y="0"/>
                  </a:moveTo>
                  <a:lnTo>
                    <a:pt x="0" y="448"/>
                  </a:lnTo>
                  <a:cubicBezTo>
                    <a:pt x="0" y="448"/>
                    <a:pt x="214" y="2262"/>
                    <a:pt x="1150" y="2262"/>
                  </a:cubicBezTo>
                  <a:cubicBezTo>
                    <a:pt x="1242" y="2262"/>
                    <a:pt x="1341" y="2244"/>
                    <a:pt x="1448" y="2206"/>
                  </a:cubicBezTo>
                  <a:cubicBezTo>
                    <a:pt x="2585" y="1810"/>
                    <a:pt x="1499" y="0"/>
                    <a:pt x="1499" y="0"/>
                  </a:cubicBezTo>
                  <a:close/>
                </a:path>
              </a:pathLst>
            </a:custGeom>
            <a:solidFill>
              <a:srgbClr val="713C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55"/>
            <p:cNvSpPr/>
            <p:nvPr/>
          </p:nvSpPr>
          <p:spPr>
            <a:xfrm>
              <a:off x="1540949" y="3317710"/>
              <a:ext cx="441878" cy="624768"/>
            </a:xfrm>
            <a:custGeom>
              <a:avLst/>
              <a:gdLst/>
              <a:ahLst/>
              <a:cxnLst/>
              <a:rect l="l" t="t" r="r" b="b"/>
              <a:pathLst>
                <a:path w="6997" h="9893" extrusionOk="0">
                  <a:moveTo>
                    <a:pt x="6911" y="1"/>
                  </a:moveTo>
                  <a:cubicBezTo>
                    <a:pt x="6911" y="1"/>
                    <a:pt x="1844" y="380"/>
                    <a:pt x="1862" y="501"/>
                  </a:cubicBezTo>
                  <a:cubicBezTo>
                    <a:pt x="1862" y="1242"/>
                    <a:pt x="2585" y="4964"/>
                    <a:pt x="2585" y="4964"/>
                  </a:cubicBezTo>
                  <a:lnTo>
                    <a:pt x="1" y="8307"/>
                  </a:lnTo>
                  <a:lnTo>
                    <a:pt x="518" y="9186"/>
                  </a:lnTo>
                  <a:lnTo>
                    <a:pt x="4412" y="5774"/>
                  </a:lnTo>
                  <a:lnTo>
                    <a:pt x="4378" y="1534"/>
                  </a:lnTo>
                  <a:lnTo>
                    <a:pt x="5032" y="1534"/>
                  </a:lnTo>
                  <a:cubicBezTo>
                    <a:pt x="5308" y="4516"/>
                    <a:pt x="6032" y="9892"/>
                    <a:pt x="6032" y="9892"/>
                  </a:cubicBezTo>
                  <a:lnTo>
                    <a:pt x="6997" y="9892"/>
                  </a:lnTo>
                  <a:lnTo>
                    <a:pt x="69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55"/>
            <p:cNvSpPr/>
            <p:nvPr/>
          </p:nvSpPr>
          <p:spPr>
            <a:xfrm>
              <a:off x="1921823" y="3942417"/>
              <a:ext cx="136157" cy="46859"/>
            </a:xfrm>
            <a:custGeom>
              <a:avLst/>
              <a:gdLst/>
              <a:ahLst/>
              <a:cxnLst/>
              <a:rect l="l" t="t" r="r" b="b"/>
              <a:pathLst>
                <a:path w="2156" h="742" extrusionOk="0">
                  <a:moveTo>
                    <a:pt x="1" y="0"/>
                  </a:moveTo>
                  <a:lnTo>
                    <a:pt x="1" y="741"/>
                  </a:lnTo>
                  <a:lnTo>
                    <a:pt x="1983" y="741"/>
                  </a:lnTo>
                  <a:cubicBezTo>
                    <a:pt x="2103" y="741"/>
                    <a:pt x="2155" y="448"/>
                    <a:pt x="2034" y="379"/>
                  </a:cubicBezTo>
                  <a:lnTo>
                    <a:pt x="9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55"/>
            <p:cNvSpPr/>
            <p:nvPr/>
          </p:nvSpPr>
          <p:spPr>
            <a:xfrm>
              <a:off x="1501795" y="3842257"/>
              <a:ext cx="90371" cy="132557"/>
            </a:xfrm>
            <a:custGeom>
              <a:avLst/>
              <a:gdLst/>
              <a:ahLst/>
              <a:cxnLst/>
              <a:rect l="l" t="t" r="r" b="b"/>
              <a:pathLst>
                <a:path w="1431" h="2099" extrusionOk="0">
                  <a:moveTo>
                    <a:pt x="621" y="1"/>
                  </a:moveTo>
                  <a:lnTo>
                    <a:pt x="0" y="414"/>
                  </a:lnTo>
                  <a:lnTo>
                    <a:pt x="1103" y="2051"/>
                  </a:lnTo>
                  <a:cubicBezTo>
                    <a:pt x="1122" y="2084"/>
                    <a:pt x="1155" y="2098"/>
                    <a:pt x="1193" y="2098"/>
                  </a:cubicBezTo>
                  <a:cubicBezTo>
                    <a:pt x="1294" y="2098"/>
                    <a:pt x="1431" y="2001"/>
                    <a:pt x="1431" y="1914"/>
                  </a:cubicBezTo>
                  <a:lnTo>
                    <a:pt x="1172" y="811"/>
                  </a:lnTo>
                  <a:lnTo>
                    <a:pt x="62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55"/>
            <p:cNvSpPr/>
            <p:nvPr/>
          </p:nvSpPr>
          <p:spPr>
            <a:xfrm>
              <a:off x="1888100" y="2905260"/>
              <a:ext cx="61005" cy="165523"/>
            </a:xfrm>
            <a:custGeom>
              <a:avLst/>
              <a:gdLst/>
              <a:ahLst/>
              <a:cxnLst/>
              <a:rect l="l" t="t" r="r" b="b"/>
              <a:pathLst>
                <a:path w="966" h="2621" extrusionOk="0">
                  <a:moveTo>
                    <a:pt x="70" y="1"/>
                  </a:moveTo>
                  <a:lnTo>
                    <a:pt x="1" y="18"/>
                  </a:lnTo>
                  <a:lnTo>
                    <a:pt x="880" y="2620"/>
                  </a:lnTo>
                  <a:lnTo>
                    <a:pt x="966" y="2586"/>
                  </a:lnTo>
                  <a:lnTo>
                    <a:pt x="70" y="1"/>
                  </a:lnTo>
                  <a:close/>
                </a:path>
              </a:pathLst>
            </a:custGeom>
            <a:solidFill>
              <a:srgbClr val="F681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55"/>
            <p:cNvSpPr/>
            <p:nvPr/>
          </p:nvSpPr>
          <p:spPr>
            <a:xfrm>
              <a:off x="2095998" y="1932329"/>
              <a:ext cx="1523617" cy="1567192"/>
            </a:xfrm>
            <a:custGeom>
              <a:avLst/>
              <a:gdLst/>
              <a:ahLst/>
              <a:cxnLst/>
              <a:rect l="l" t="t" r="r" b="b"/>
              <a:pathLst>
                <a:path w="24126" h="24816" extrusionOk="0">
                  <a:moveTo>
                    <a:pt x="21127" y="1"/>
                  </a:moveTo>
                  <a:lnTo>
                    <a:pt x="0" y="21938"/>
                  </a:lnTo>
                  <a:lnTo>
                    <a:pt x="2964" y="24816"/>
                  </a:lnTo>
                  <a:lnTo>
                    <a:pt x="24126" y="2793"/>
                  </a:lnTo>
                  <a:lnTo>
                    <a:pt x="2112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55"/>
            <p:cNvSpPr/>
            <p:nvPr/>
          </p:nvSpPr>
          <p:spPr>
            <a:xfrm>
              <a:off x="1788003" y="2750725"/>
              <a:ext cx="598623" cy="685710"/>
            </a:xfrm>
            <a:custGeom>
              <a:avLst/>
              <a:gdLst/>
              <a:ahLst/>
              <a:cxnLst/>
              <a:rect l="l" t="t" r="r" b="b"/>
              <a:pathLst>
                <a:path w="9479" h="10858" extrusionOk="0">
                  <a:moveTo>
                    <a:pt x="1689" y="1"/>
                  </a:moveTo>
                  <a:lnTo>
                    <a:pt x="0" y="4223"/>
                  </a:lnTo>
                  <a:lnTo>
                    <a:pt x="6842" y="10857"/>
                  </a:lnTo>
                  <a:lnTo>
                    <a:pt x="9478" y="7876"/>
                  </a:lnTo>
                  <a:lnTo>
                    <a:pt x="168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55"/>
            <p:cNvSpPr/>
            <p:nvPr/>
          </p:nvSpPr>
          <p:spPr>
            <a:xfrm>
              <a:off x="3095011" y="1341408"/>
              <a:ext cx="1045932" cy="1082876"/>
            </a:xfrm>
            <a:custGeom>
              <a:avLst/>
              <a:gdLst/>
              <a:ahLst/>
              <a:cxnLst/>
              <a:rect l="l" t="t" r="r" b="b"/>
              <a:pathLst>
                <a:path w="16562" h="17147" extrusionOk="0">
                  <a:moveTo>
                    <a:pt x="16561" y="1"/>
                  </a:moveTo>
                  <a:lnTo>
                    <a:pt x="1" y="4705"/>
                  </a:lnTo>
                  <a:lnTo>
                    <a:pt x="13408" y="17147"/>
                  </a:lnTo>
                  <a:lnTo>
                    <a:pt x="1656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55"/>
            <p:cNvSpPr/>
            <p:nvPr/>
          </p:nvSpPr>
          <p:spPr>
            <a:xfrm>
              <a:off x="3243041" y="2434709"/>
              <a:ext cx="72941" cy="86456"/>
            </a:xfrm>
            <a:custGeom>
              <a:avLst/>
              <a:gdLst/>
              <a:ahLst/>
              <a:cxnLst/>
              <a:rect l="l" t="t" r="r" b="b"/>
              <a:pathLst>
                <a:path w="1155" h="1369" extrusionOk="0">
                  <a:moveTo>
                    <a:pt x="714" y="1"/>
                  </a:moveTo>
                  <a:cubicBezTo>
                    <a:pt x="520" y="1"/>
                    <a:pt x="284" y="158"/>
                    <a:pt x="173" y="214"/>
                  </a:cubicBezTo>
                  <a:cubicBezTo>
                    <a:pt x="0" y="318"/>
                    <a:pt x="69" y="886"/>
                    <a:pt x="207" y="1093"/>
                  </a:cubicBezTo>
                  <a:lnTo>
                    <a:pt x="379" y="1369"/>
                  </a:lnTo>
                  <a:lnTo>
                    <a:pt x="1155" y="921"/>
                  </a:lnTo>
                  <a:lnTo>
                    <a:pt x="965" y="180"/>
                  </a:lnTo>
                  <a:cubicBezTo>
                    <a:pt x="911" y="47"/>
                    <a:pt x="818" y="1"/>
                    <a:pt x="714" y="1"/>
                  </a:cubicBezTo>
                  <a:close/>
                </a:path>
              </a:pathLst>
            </a:custGeom>
            <a:solidFill>
              <a:srgbClr val="F78E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55"/>
            <p:cNvSpPr/>
            <p:nvPr/>
          </p:nvSpPr>
          <p:spPr>
            <a:xfrm>
              <a:off x="3504241" y="3256768"/>
              <a:ext cx="323278" cy="686783"/>
            </a:xfrm>
            <a:custGeom>
              <a:avLst/>
              <a:gdLst/>
              <a:ahLst/>
              <a:cxnLst/>
              <a:rect l="l" t="t" r="r" b="b"/>
              <a:pathLst>
                <a:path w="5119" h="10875" extrusionOk="0">
                  <a:moveTo>
                    <a:pt x="0" y="1"/>
                  </a:moveTo>
                  <a:lnTo>
                    <a:pt x="138" y="10874"/>
                  </a:lnTo>
                  <a:lnTo>
                    <a:pt x="1103" y="10874"/>
                  </a:lnTo>
                  <a:cubicBezTo>
                    <a:pt x="1103" y="10874"/>
                    <a:pt x="1844" y="5412"/>
                    <a:pt x="2120" y="2379"/>
                  </a:cubicBezTo>
                  <a:lnTo>
                    <a:pt x="2792" y="2379"/>
                  </a:lnTo>
                  <a:lnTo>
                    <a:pt x="2999" y="10874"/>
                  </a:lnTo>
                  <a:lnTo>
                    <a:pt x="3964" y="10874"/>
                  </a:lnTo>
                  <a:cubicBezTo>
                    <a:pt x="3964" y="10874"/>
                    <a:pt x="5118" y="2344"/>
                    <a:pt x="5084" y="707"/>
                  </a:cubicBezTo>
                  <a:cubicBezTo>
                    <a:pt x="5118" y="587"/>
                    <a:pt x="5084" y="1"/>
                    <a:pt x="50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55"/>
            <p:cNvSpPr/>
            <p:nvPr/>
          </p:nvSpPr>
          <p:spPr>
            <a:xfrm>
              <a:off x="3460666" y="2764871"/>
              <a:ext cx="408155" cy="491958"/>
            </a:xfrm>
            <a:custGeom>
              <a:avLst/>
              <a:gdLst/>
              <a:ahLst/>
              <a:cxnLst/>
              <a:rect l="l" t="t" r="r" b="b"/>
              <a:pathLst>
                <a:path w="6463" h="7790" extrusionOk="0">
                  <a:moveTo>
                    <a:pt x="1207" y="1"/>
                  </a:moveTo>
                  <a:cubicBezTo>
                    <a:pt x="535" y="1"/>
                    <a:pt x="1" y="483"/>
                    <a:pt x="52" y="1035"/>
                  </a:cubicBezTo>
                  <a:lnTo>
                    <a:pt x="690" y="7790"/>
                  </a:lnTo>
                  <a:lnTo>
                    <a:pt x="5774" y="7790"/>
                  </a:lnTo>
                  <a:lnTo>
                    <a:pt x="6411" y="1035"/>
                  </a:lnTo>
                  <a:cubicBezTo>
                    <a:pt x="6463" y="483"/>
                    <a:pt x="5929" y="1"/>
                    <a:pt x="52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55"/>
            <p:cNvSpPr/>
            <p:nvPr/>
          </p:nvSpPr>
          <p:spPr>
            <a:xfrm>
              <a:off x="3260156" y="2490851"/>
              <a:ext cx="295301" cy="456403"/>
            </a:xfrm>
            <a:custGeom>
              <a:avLst/>
              <a:gdLst/>
              <a:ahLst/>
              <a:cxnLst/>
              <a:rect l="l" t="t" r="r" b="b"/>
              <a:pathLst>
                <a:path w="4676" h="7227" extrusionOk="0">
                  <a:moveTo>
                    <a:pt x="888" y="1"/>
                  </a:moveTo>
                  <a:cubicBezTo>
                    <a:pt x="730" y="1"/>
                    <a:pt x="1" y="295"/>
                    <a:pt x="108" y="480"/>
                  </a:cubicBezTo>
                  <a:cubicBezTo>
                    <a:pt x="298" y="807"/>
                    <a:pt x="108" y="3685"/>
                    <a:pt x="1125" y="4753"/>
                  </a:cubicBezTo>
                  <a:cubicBezTo>
                    <a:pt x="1673" y="5334"/>
                    <a:pt x="3835" y="7226"/>
                    <a:pt x="4071" y="7226"/>
                  </a:cubicBezTo>
                  <a:cubicBezTo>
                    <a:pt x="4080" y="7226"/>
                    <a:pt x="4086" y="7223"/>
                    <a:pt x="4089" y="7218"/>
                  </a:cubicBezTo>
                  <a:cubicBezTo>
                    <a:pt x="4227" y="6976"/>
                    <a:pt x="4261" y="6356"/>
                    <a:pt x="4279" y="5512"/>
                  </a:cubicBezTo>
                  <a:cubicBezTo>
                    <a:pt x="4296" y="5322"/>
                    <a:pt x="4141" y="5150"/>
                    <a:pt x="3951" y="5132"/>
                  </a:cubicBezTo>
                  <a:lnTo>
                    <a:pt x="4675" y="4736"/>
                  </a:lnTo>
                  <a:cubicBezTo>
                    <a:pt x="4520" y="4719"/>
                    <a:pt x="1987" y="3271"/>
                    <a:pt x="1987" y="3271"/>
                  </a:cubicBezTo>
                  <a:lnTo>
                    <a:pt x="918" y="14"/>
                  </a:lnTo>
                  <a:cubicBezTo>
                    <a:pt x="918" y="5"/>
                    <a:pt x="908" y="1"/>
                    <a:pt x="8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55"/>
            <p:cNvSpPr/>
            <p:nvPr/>
          </p:nvSpPr>
          <p:spPr>
            <a:xfrm>
              <a:off x="3922123" y="2358294"/>
              <a:ext cx="67510" cy="77993"/>
            </a:xfrm>
            <a:custGeom>
              <a:avLst/>
              <a:gdLst/>
              <a:ahLst/>
              <a:cxnLst/>
              <a:rect l="l" t="t" r="r" b="b"/>
              <a:pathLst>
                <a:path w="1069" h="1235" extrusionOk="0">
                  <a:moveTo>
                    <a:pt x="346" y="0"/>
                  </a:moveTo>
                  <a:cubicBezTo>
                    <a:pt x="178" y="0"/>
                    <a:pt x="27" y="59"/>
                    <a:pt x="0" y="270"/>
                  </a:cubicBezTo>
                  <a:lnTo>
                    <a:pt x="35" y="1028"/>
                  </a:lnTo>
                  <a:lnTo>
                    <a:pt x="896" y="1235"/>
                  </a:lnTo>
                  <a:lnTo>
                    <a:pt x="1000" y="924"/>
                  </a:lnTo>
                  <a:cubicBezTo>
                    <a:pt x="1069" y="683"/>
                    <a:pt x="965" y="132"/>
                    <a:pt x="776" y="80"/>
                  </a:cubicBezTo>
                  <a:cubicBezTo>
                    <a:pt x="683" y="55"/>
                    <a:pt x="507" y="0"/>
                    <a:pt x="346" y="0"/>
                  </a:cubicBezTo>
                  <a:close/>
                </a:path>
              </a:pathLst>
            </a:custGeom>
            <a:solidFill>
              <a:srgbClr val="F78E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55"/>
            <p:cNvSpPr/>
            <p:nvPr/>
          </p:nvSpPr>
          <p:spPr>
            <a:xfrm>
              <a:off x="3789375" y="2420436"/>
              <a:ext cx="247053" cy="504715"/>
            </a:xfrm>
            <a:custGeom>
              <a:avLst/>
              <a:gdLst/>
              <a:ahLst/>
              <a:cxnLst/>
              <a:rect l="l" t="t" r="r" b="b"/>
              <a:pathLst>
                <a:path w="3912" h="7992" extrusionOk="0">
                  <a:moveTo>
                    <a:pt x="2224" y="1"/>
                  </a:moveTo>
                  <a:cubicBezTo>
                    <a:pt x="2137" y="1"/>
                    <a:pt x="2081" y="10"/>
                    <a:pt x="2085" y="27"/>
                  </a:cubicBezTo>
                  <a:lnTo>
                    <a:pt x="1827" y="3352"/>
                  </a:lnTo>
                  <a:cubicBezTo>
                    <a:pt x="1827" y="3352"/>
                    <a:pt x="241" y="5403"/>
                    <a:pt x="86" y="5472"/>
                  </a:cubicBezTo>
                  <a:cubicBezTo>
                    <a:pt x="86" y="5472"/>
                    <a:pt x="0" y="6161"/>
                    <a:pt x="52" y="6334"/>
                  </a:cubicBezTo>
                  <a:cubicBezTo>
                    <a:pt x="310" y="7126"/>
                    <a:pt x="396" y="7798"/>
                    <a:pt x="603" y="7988"/>
                  </a:cubicBezTo>
                  <a:cubicBezTo>
                    <a:pt x="606" y="7991"/>
                    <a:pt x="609" y="7992"/>
                    <a:pt x="614" y="7992"/>
                  </a:cubicBezTo>
                  <a:cubicBezTo>
                    <a:pt x="815" y="7992"/>
                    <a:pt x="2869" y="5370"/>
                    <a:pt x="3240" y="4645"/>
                  </a:cubicBezTo>
                  <a:cubicBezTo>
                    <a:pt x="3912" y="3318"/>
                    <a:pt x="2912" y="630"/>
                    <a:pt x="2998" y="251"/>
                  </a:cubicBezTo>
                  <a:cubicBezTo>
                    <a:pt x="3037" y="82"/>
                    <a:pt x="2489" y="1"/>
                    <a:pt x="2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55"/>
            <p:cNvSpPr/>
            <p:nvPr/>
          </p:nvSpPr>
          <p:spPr>
            <a:xfrm>
              <a:off x="3436731" y="3942417"/>
              <a:ext cx="137167" cy="47933"/>
            </a:xfrm>
            <a:custGeom>
              <a:avLst/>
              <a:gdLst/>
              <a:ahLst/>
              <a:cxnLst/>
              <a:rect l="l" t="t" r="r" b="b"/>
              <a:pathLst>
                <a:path w="2172" h="759" extrusionOk="0">
                  <a:moveTo>
                    <a:pt x="1190" y="0"/>
                  </a:moveTo>
                  <a:lnTo>
                    <a:pt x="121" y="397"/>
                  </a:lnTo>
                  <a:cubicBezTo>
                    <a:pt x="1" y="465"/>
                    <a:pt x="35" y="758"/>
                    <a:pt x="173" y="758"/>
                  </a:cubicBezTo>
                  <a:lnTo>
                    <a:pt x="2172" y="758"/>
                  </a:lnTo>
                  <a:lnTo>
                    <a:pt x="21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55"/>
            <p:cNvSpPr/>
            <p:nvPr/>
          </p:nvSpPr>
          <p:spPr>
            <a:xfrm>
              <a:off x="3619558" y="3942417"/>
              <a:ext cx="138304" cy="47933"/>
            </a:xfrm>
            <a:custGeom>
              <a:avLst/>
              <a:gdLst/>
              <a:ahLst/>
              <a:cxnLst/>
              <a:rect l="l" t="t" r="r" b="b"/>
              <a:pathLst>
                <a:path w="2190" h="759" extrusionOk="0">
                  <a:moveTo>
                    <a:pt x="1207" y="0"/>
                  </a:moveTo>
                  <a:lnTo>
                    <a:pt x="121" y="397"/>
                  </a:lnTo>
                  <a:cubicBezTo>
                    <a:pt x="1" y="465"/>
                    <a:pt x="52" y="758"/>
                    <a:pt x="190" y="758"/>
                  </a:cubicBezTo>
                  <a:lnTo>
                    <a:pt x="2189" y="758"/>
                  </a:lnTo>
                  <a:lnTo>
                    <a:pt x="21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55"/>
            <p:cNvSpPr/>
            <p:nvPr/>
          </p:nvSpPr>
          <p:spPr>
            <a:xfrm>
              <a:off x="3610843" y="2686499"/>
              <a:ext cx="108938" cy="124158"/>
            </a:xfrm>
            <a:custGeom>
              <a:avLst/>
              <a:gdLst/>
              <a:ahLst/>
              <a:cxnLst/>
              <a:rect l="l" t="t" r="r" b="b"/>
              <a:pathLst>
                <a:path w="1725" h="1966" extrusionOk="0">
                  <a:moveTo>
                    <a:pt x="1278" y="1"/>
                  </a:moveTo>
                  <a:cubicBezTo>
                    <a:pt x="1247" y="1"/>
                    <a:pt x="1217" y="1"/>
                    <a:pt x="1190" y="1"/>
                  </a:cubicBezTo>
                  <a:lnTo>
                    <a:pt x="552" y="1"/>
                  </a:lnTo>
                  <a:cubicBezTo>
                    <a:pt x="346" y="1"/>
                    <a:pt x="1" y="191"/>
                    <a:pt x="1" y="415"/>
                  </a:cubicBezTo>
                  <a:lnTo>
                    <a:pt x="1" y="1207"/>
                  </a:lnTo>
                  <a:cubicBezTo>
                    <a:pt x="1" y="1345"/>
                    <a:pt x="104" y="1966"/>
                    <a:pt x="828" y="1966"/>
                  </a:cubicBezTo>
                  <a:cubicBezTo>
                    <a:pt x="1724" y="1966"/>
                    <a:pt x="1724" y="1345"/>
                    <a:pt x="1724" y="1207"/>
                  </a:cubicBezTo>
                  <a:lnTo>
                    <a:pt x="1724" y="208"/>
                  </a:lnTo>
                  <a:cubicBezTo>
                    <a:pt x="1724" y="14"/>
                    <a:pt x="1478" y="1"/>
                    <a:pt x="1278" y="1"/>
                  </a:cubicBezTo>
                  <a:close/>
                </a:path>
              </a:pathLst>
            </a:custGeom>
            <a:solidFill>
              <a:srgbClr val="F78E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55"/>
            <p:cNvSpPr/>
            <p:nvPr/>
          </p:nvSpPr>
          <p:spPr>
            <a:xfrm>
              <a:off x="3559689" y="2512450"/>
              <a:ext cx="221034" cy="216929"/>
            </a:xfrm>
            <a:custGeom>
              <a:avLst/>
              <a:gdLst/>
              <a:ahLst/>
              <a:cxnLst/>
              <a:rect l="l" t="t" r="r" b="b"/>
              <a:pathLst>
                <a:path w="3500" h="3435" extrusionOk="0">
                  <a:moveTo>
                    <a:pt x="1660" y="1"/>
                  </a:moveTo>
                  <a:cubicBezTo>
                    <a:pt x="1505" y="1"/>
                    <a:pt x="1347" y="23"/>
                    <a:pt x="1190" y="69"/>
                  </a:cubicBezTo>
                  <a:cubicBezTo>
                    <a:pt x="311" y="327"/>
                    <a:pt x="1" y="1878"/>
                    <a:pt x="259" y="2757"/>
                  </a:cubicBezTo>
                  <a:cubicBezTo>
                    <a:pt x="410" y="3268"/>
                    <a:pt x="717" y="3435"/>
                    <a:pt x="1120" y="3435"/>
                  </a:cubicBezTo>
                  <a:cubicBezTo>
                    <a:pt x="1411" y="3435"/>
                    <a:pt x="1752" y="3348"/>
                    <a:pt x="2121" y="3240"/>
                  </a:cubicBezTo>
                  <a:cubicBezTo>
                    <a:pt x="2999" y="2981"/>
                    <a:pt x="3499" y="2050"/>
                    <a:pt x="3241" y="1189"/>
                  </a:cubicBezTo>
                  <a:cubicBezTo>
                    <a:pt x="3028" y="467"/>
                    <a:pt x="2374" y="1"/>
                    <a:pt x="1660" y="1"/>
                  </a:cubicBezTo>
                  <a:close/>
                </a:path>
              </a:pathLst>
            </a:custGeom>
            <a:solidFill>
              <a:srgbClr val="F78E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55"/>
            <p:cNvSpPr/>
            <p:nvPr/>
          </p:nvSpPr>
          <p:spPr>
            <a:xfrm>
              <a:off x="3502031" y="2485104"/>
              <a:ext cx="302627" cy="209982"/>
            </a:xfrm>
            <a:custGeom>
              <a:avLst/>
              <a:gdLst/>
              <a:ahLst/>
              <a:cxnLst/>
              <a:rect l="l" t="t" r="r" b="b"/>
              <a:pathLst>
                <a:path w="4792" h="3325" extrusionOk="0">
                  <a:moveTo>
                    <a:pt x="2788" y="1"/>
                  </a:moveTo>
                  <a:cubicBezTo>
                    <a:pt x="2778" y="1"/>
                    <a:pt x="2767" y="1"/>
                    <a:pt x="2758" y="2"/>
                  </a:cubicBezTo>
                  <a:cubicBezTo>
                    <a:pt x="2396" y="36"/>
                    <a:pt x="1" y="1329"/>
                    <a:pt x="1" y="1329"/>
                  </a:cubicBezTo>
                  <a:lnTo>
                    <a:pt x="2999" y="1312"/>
                  </a:lnTo>
                  <a:cubicBezTo>
                    <a:pt x="2999" y="1312"/>
                    <a:pt x="2999" y="1898"/>
                    <a:pt x="3068" y="1898"/>
                  </a:cubicBezTo>
                  <a:cubicBezTo>
                    <a:pt x="3108" y="1898"/>
                    <a:pt x="3197" y="1871"/>
                    <a:pt x="3302" y="1871"/>
                  </a:cubicBezTo>
                  <a:cubicBezTo>
                    <a:pt x="3421" y="1871"/>
                    <a:pt x="3561" y="1906"/>
                    <a:pt x="3671" y="2053"/>
                  </a:cubicBezTo>
                  <a:cubicBezTo>
                    <a:pt x="3895" y="2346"/>
                    <a:pt x="3654" y="2621"/>
                    <a:pt x="3395" y="2690"/>
                  </a:cubicBezTo>
                  <a:cubicBezTo>
                    <a:pt x="3158" y="2738"/>
                    <a:pt x="3284" y="3325"/>
                    <a:pt x="3802" y="3325"/>
                  </a:cubicBezTo>
                  <a:cubicBezTo>
                    <a:pt x="3848" y="3325"/>
                    <a:pt x="3896" y="3320"/>
                    <a:pt x="3947" y="3311"/>
                  </a:cubicBezTo>
                  <a:cubicBezTo>
                    <a:pt x="4567" y="3190"/>
                    <a:pt x="4791" y="1708"/>
                    <a:pt x="4464" y="1157"/>
                  </a:cubicBezTo>
                  <a:cubicBezTo>
                    <a:pt x="4145" y="603"/>
                    <a:pt x="3174" y="1"/>
                    <a:pt x="27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55"/>
            <p:cNvSpPr/>
            <p:nvPr/>
          </p:nvSpPr>
          <p:spPr>
            <a:xfrm>
              <a:off x="985900" y="2750725"/>
              <a:ext cx="1090517" cy="1159101"/>
            </a:xfrm>
            <a:custGeom>
              <a:avLst/>
              <a:gdLst/>
              <a:ahLst/>
              <a:cxnLst/>
              <a:rect l="l" t="t" r="r" b="b"/>
              <a:pathLst>
                <a:path w="17268" h="18354" extrusionOk="0">
                  <a:moveTo>
                    <a:pt x="14390" y="1"/>
                  </a:moveTo>
                  <a:lnTo>
                    <a:pt x="1" y="15493"/>
                  </a:lnTo>
                  <a:lnTo>
                    <a:pt x="3155" y="18353"/>
                  </a:lnTo>
                  <a:lnTo>
                    <a:pt x="17268" y="2930"/>
                  </a:lnTo>
                  <a:lnTo>
                    <a:pt x="1439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55"/>
            <p:cNvSpPr/>
            <p:nvPr/>
          </p:nvSpPr>
          <p:spPr>
            <a:xfrm>
              <a:off x="1542023" y="2826319"/>
              <a:ext cx="544248" cy="336919"/>
            </a:xfrm>
            <a:custGeom>
              <a:avLst/>
              <a:gdLst/>
              <a:ahLst/>
              <a:cxnLst/>
              <a:rect l="l" t="t" r="r" b="b"/>
              <a:pathLst>
                <a:path w="8618" h="5335" extrusionOk="0">
                  <a:moveTo>
                    <a:pt x="724" y="0"/>
                  </a:moveTo>
                  <a:cubicBezTo>
                    <a:pt x="700" y="0"/>
                    <a:pt x="677" y="3"/>
                    <a:pt x="656" y="10"/>
                  </a:cubicBezTo>
                  <a:cubicBezTo>
                    <a:pt x="1" y="217"/>
                    <a:pt x="208" y="1078"/>
                    <a:pt x="518" y="2112"/>
                  </a:cubicBezTo>
                  <a:cubicBezTo>
                    <a:pt x="811" y="3146"/>
                    <a:pt x="2810" y="5335"/>
                    <a:pt x="2810" y="5335"/>
                  </a:cubicBezTo>
                  <a:lnTo>
                    <a:pt x="8479" y="5007"/>
                  </a:lnTo>
                  <a:lnTo>
                    <a:pt x="8617" y="3973"/>
                  </a:lnTo>
                  <a:lnTo>
                    <a:pt x="3964" y="3405"/>
                  </a:lnTo>
                  <a:cubicBezTo>
                    <a:pt x="3964" y="3405"/>
                    <a:pt x="1516" y="0"/>
                    <a:pt x="7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55"/>
            <p:cNvSpPr/>
            <p:nvPr/>
          </p:nvSpPr>
          <p:spPr>
            <a:xfrm>
              <a:off x="2066569" y="3072867"/>
              <a:ext cx="92582" cy="70794"/>
            </a:xfrm>
            <a:custGeom>
              <a:avLst/>
              <a:gdLst/>
              <a:ahLst/>
              <a:cxnLst/>
              <a:rect l="l" t="t" r="r" b="b"/>
              <a:pathLst>
                <a:path w="1466" h="1121" extrusionOk="0">
                  <a:moveTo>
                    <a:pt x="139" y="1"/>
                  </a:moveTo>
                  <a:lnTo>
                    <a:pt x="1" y="1121"/>
                  </a:lnTo>
                  <a:cubicBezTo>
                    <a:pt x="1" y="1121"/>
                    <a:pt x="1207" y="914"/>
                    <a:pt x="1345" y="638"/>
                  </a:cubicBezTo>
                  <a:cubicBezTo>
                    <a:pt x="1466" y="362"/>
                    <a:pt x="1259" y="225"/>
                    <a:pt x="1259" y="225"/>
                  </a:cubicBezTo>
                  <a:lnTo>
                    <a:pt x="139" y="1"/>
                  </a:lnTo>
                  <a:close/>
                </a:path>
              </a:pathLst>
            </a:custGeom>
            <a:solidFill>
              <a:srgbClr val="F78E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55"/>
            <p:cNvSpPr/>
            <p:nvPr/>
          </p:nvSpPr>
          <p:spPr>
            <a:xfrm>
              <a:off x="2292972" y="3032576"/>
              <a:ext cx="93655" cy="66500"/>
            </a:xfrm>
            <a:custGeom>
              <a:avLst/>
              <a:gdLst/>
              <a:ahLst/>
              <a:cxnLst/>
              <a:rect l="l" t="t" r="r" b="b"/>
              <a:pathLst>
                <a:path w="1483" h="1053" extrusionOk="0">
                  <a:moveTo>
                    <a:pt x="104" y="1"/>
                  </a:moveTo>
                  <a:lnTo>
                    <a:pt x="0" y="1052"/>
                  </a:lnTo>
                  <a:cubicBezTo>
                    <a:pt x="0" y="1052"/>
                    <a:pt x="1224" y="1018"/>
                    <a:pt x="1344" y="742"/>
                  </a:cubicBezTo>
                  <a:cubicBezTo>
                    <a:pt x="1482" y="466"/>
                    <a:pt x="1224" y="225"/>
                    <a:pt x="1224" y="225"/>
                  </a:cubicBezTo>
                  <a:lnTo>
                    <a:pt x="104" y="1"/>
                  </a:lnTo>
                  <a:close/>
                </a:path>
              </a:pathLst>
            </a:custGeom>
            <a:solidFill>
              <a:srgbClr val="F78E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55"/>
            <p:cNvSpPr/>
            <p:nvPr/>
          </p:nvSpPr>
          <p:spPr>
            <a:xfrm>
              <a:off x="1648688" y="2041204"/>
              <a:ext cx="223181" cy="194825"/>
            </a:xfrm>
            <a:custGeom>
              <a:avLst/>
              <a:gdLst/>
              <a:ahLst/>
              <a:cxnLst/>
              <a:rect l="l" t="t" r="r" b="b"/>
              <a:pathLst>
                <a:path w="3534" h="3085" extrusionOk="0">
                  <a:moveTo>
                    <a:pt x="1" y="0"/>
                  </a:moveTo>
                  <a:lnTo>
                    <a:pt x="1" y="3085"/>
                  </a:lnTo>
                  <a:lnTo>
                    <a:pt x="3533" y="3085"/>
                  </a:lnTo>
                  <a:lnTo>
                    <a:pt x="35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55"/>
            <p:cNvSpPr/>
            <p:nvPr/>
          </p:nvSpPr>
          <p:spPr>
            <a:xfrm>
              <a:off x="1869596" y="1889890"/>
              <a:ext cx="224255" cy="346139"/>
            </a:xfrm>
            <a:custGeom>
              <a:avLst/>
              <a:gdLst/>
              <a:ahLst/>
              <a:cxnLst/>
              <a:rect l="l" t="t" r="r" b="b"/>
              <a:pathLst>
                <a:path w="3551" h="5481" extrusionOk="0">
                  <a:moveTo>
                    <a:pt x="1" y="1"/>
                  </a:moveTo>
                  <a:lnTo>
                    <a:pt x="1" y="5481"/>
                  </a:lnTo>
                  <a:lnTo>
                    <a:pt x="3551" y="5481"/>
                  </a:lnTo>
                  <a:lnTo>
                    <a:pt x="35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55"/>
            <p:cNvSpPr/>
            <p:nvPr/>
          </p:nvSpPr>
          <p:spPr>
            <a:xfrm>
              <a:off x="2091641" y="1729924"/>
              <a:ext cx="223118" cy="506104"/>
            </a:xfrm>
            <a:custGeom>
              <a:avLst/>
              <a:gdLst/>
              <a:ahLst/>
              <a:cxnLst/>
              <a:rect l="l" t="t" r="r" b="b"/>
              <a:pathLst>
                <a:path w="3533" h="8014" extrusionOk="0">
                  <a:moveTo>
                    <a:pt x="0" y="1"/>
                  </a:moveTo>
                  <a:lnTo>
                    <a:pt x="0" y="8014"/>
                  </a:lnTo>
                  <a:lnTo>
                    <a:pt x="3533" y="8014"/>
                  </a:lnTo>
                  <a:lnTo>
                    <a:pt x="35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55"/>
            <p:cNvSpPr/>
            <p:nvPr/>
          </p:nvSpPr>
          <p:spPr>
            <a:xfrm>
              <a:off x="2312549" y="1575389"/>
              <a:ext cx="224255" cy="660638"/>
            </a:xfrm>
            <a:custGeom>
              <a:avLst/>
              <a:gdLst/>
              <a:ahLst/>
              <a:cxnLst/>
              <a:rect l="l" t="t" r="r" b="b"/>
              <a:pathLst>
                <a:path w="3551" h="10461" extrusionOk="0">
                  <a:moveTo>
                    <a:pt x="0" y="1"/>
                  </a:moveTo>
                  <a:lnTo>
                    <a:pt x="0" y="10461"/>
                  </a:lnTo>
                  <a:lnTo>
                    <a:pt x="3550" y="10461"/>
                  </a:lnTo>
                  <a:lnTo>
                    <a:pt x="355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55"/>
            <p:cNvSpPr/>
            <p:nvPr/>
          </p:nvSpPr>
          <p:spPr>
            <a:xfrm>
              <a:off x="2534531" y="1418707"/>
              <a:ext cx="223181" cy="817320"/>
            </a:xfrm>
            <a:custGeom>
              <a:avLst/>
              <a:gdLst/>
              <a:ahLst/>
              <a:cxnLst/>
              <a:rect l="l" t="t" r="r" b="b"/>
              <a:pathLst>
                <a:path w="3534" h="12942" extrusionOk="0">
                  <a:moveTo>
                    <a:pt x="1" y="0"/>
                  </a:moveTo>
                  <a:lnTo>
                    <a:pt x="1" y="12942"/>
                  </a:lnTo>
                  <a:lnTo>
                    <a:pt x="3534" y="12942"/>
                  </a:lnTo>
                  <a:lnTo>
                    <a:pt x="35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TextBox 5">
            <a:extLst>
              <a:ext uri="{FF2B5EF4-FFF2-40B4-BE49-F238E27FC236}">
                <a16:creationId xmlns:a16="http://schemas.microsoft.com/office/drawing/2014/main" id="{3CC1496D-2114-4780-97AA-4476F8C4A122}"/>
              </a:ext>
            </a:extLst>
          </p:cNvPr>
          <p:cNvSpPr txBox="1"/>
          <p:nvPr/>
        </p:nvSpPr>
        <p:spPr>
          <a:xfrm>
            <a:off x="4572000" y="764417"/>
            <a:ext cx="4189228" cy="307777"/>
          </a:xfrm>
          <a:prstGeom prst="rect">
            <a:avLst/>
          </a:prstGeom>
          <a:noFill/>
        </p:spPr>
        <p:txBody>
          <a:bodyPr wrap="square" rtlCol="0">
            <a:spAutoFit/>
          </a:bodyPr>
          <a:lstStyle/>
          <a:p>
            <a:r>
              <a:rPr lang="en-US" dirty="0"/>
              <a:t>Which Sales Channel has the highest number ?</a:t>
            </a:r>
            <a:endParaRPr lang="en-IN" dirty="0"/>
          </a:p>
        </p:txBody>
      </p:sp>
      <p:graphicFrame>
        <p:nvGraphicFramePr>
          <p:cNvPr id="9" name="Chart 8">
            <a:extLst>
              <a:ext uri="{FF2B5EF4-FFF2-40B4-BE49-F238E27FC236}">
                <a16:creationId xmlns:a16="http://schemas.microsoft.com/office/drawing/2014/main" id="{ED77FE05-EC34-43BC-8D9D-9B9F32ED52EF}"/>
              </a:ext>
            </a:extLst>
          </p:cNvPr>
          <p:cNvGraphicFramePr/>
          <p:nvPr>
            <p:extLst>
              <p:ext uri="{D42A27DB-BD31-4B8C-83A1-F6EECF244321}">
                <p14:modId xmlns:p14="http://schemas.microsoft.com/office/powerpoint/2010/main" val="1048788172"/>
              </p:ext>
            </p:extLst>
          </p:nvPr>
        </p:nvGraphicFramePr>
        <p:xfrm>
          <a:off x="4735664" y="1354455"/>
          <a:ext cx="3861900" cy="28331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51"/>
        <p:cNvGrpSpPr/>
        <p:nvPr/>
      </p:nvGrpSpPr>
      <p:grpSpPr>
        <a:xfrm>
          <a:off x="0" y="0"/>
          <a:ext cx="0" cy="0"/>
          <a:chOff x="0" y="0"/>
          <a:chExt cx="0" cy="0"/>
        </a:xfrm>
      </p:grpSpPr>
      <p:grpSp>
        <p:nvGrpSpPr>
          <p:cNvPr id="3053" name="Google Shape;3053;p63"/>
          <p:cNvGrpSpPr/>
          <p:nvPr/>
        </p:nvGrpSpPr>
        <p:grpSpPr>
          <a:xfrm>
            <a:off x="1949722" y="917747"/>
            <a:ext cx="79928" cy="71771"/>
            <a:chOff x="7254122" y="6396934"/>
            <a:chExt cx="79928" cy="71771"/>
          </a:xfrm>
        </p:grpSpPr>
        <p:sp>
          <p:nvSpPr>
            <p:cNvPr id="3054" name="Google Shape;3054;p63"/>
            <p:cNvSpPr/>
            <p:nvPr/>
          </p:nvSpPr>
          <p:spPr>
            <a:xfrm>
              <a:off x="7254122" y="6397757"/>
              <a:ext cx="69337" cy="69337"/>
            </a:xfrm>
            <a:custGeom>
              <a:avLst/>
              <a:gdLst/>
              <a:ahLst/>
              <a:cxnLst/>
              <a:rect l="l" t="t" r="r" b="b"/>
              <a:pathLst>
                <a:path w="2108" h="2108" extrusionOk="0">
                  <a:moveTo>
                    <a:pt x="422" y="0"/>
                  </a:moveTo>
                  <a:lnTo>
                    <a:pt x="0" y="422"/>
                  </a:lnTo>
                  <a:lnTo>
                    <a:pt x="422" y="843"/>
                  </a:lnTo>
                  <a:lnTo>
                    <a:pt x="645" y="1066"/>
                  </a:lnTo>
                  <a:lnTo>
                    <a:pt x="422" y="1264"/>
                  </a:lnTo>
                  <a:lnTo>
                    <a:pt x="0" y="1686"/>
                  </a:lnTo>
                  <a:lnTo>
                    <a:pt x="422" y="2107"/>
                  </a:lnTo>
                  <a:lnTo>
                    <a:pt x="843" y="1686"/>
                  </a:lnTo>
                  <a:lnTo>
                    <a:pt x="1042" y="1487"/>
                  </a:lnTo>
                  <a:lnTo>
                    <a:pt x="1265" y="1686"/>
                  </a:lnTo>
                  <a:lnTo>
                    <a:pt x="1686" y="2107"/>
                  </a:lnTo>
                  <a:lnTo>
                    <a:pt x="2107" y="1686"/>
                  </a:lnTo>
                  <a:lnTo>
                    <a:pt x="1686" y="1264"/>
                  </a:lnTo>
                  <a:lnTo>
                    <a:pt x="1463" y="1066"/>
                  </a:lnTo>
                  <a:lnTo>
                    <a:pt x="1686" y="843"/>
                  </a:lnTo>
                  <a:lnTo>
                    <a:pt x="2107" y="422"/>
                  </a:lnTo>
                  <a:lnTo>
                    <a:pt x="1686" y="0"/>
                  </a:lnTo>
                  <a:lnTo>
                    <a:pt x="1265" y="422"/>
                  </a:lnTo>
                  <a:lnTo>
                    <a:pt x="1042" y="645"/>
                  </a:lnTo>
                  <a:lnTo>
                    <a:pt x="843" y="422"/>
                  </a:lnTo>
                  <a:lnTo>
                    <a:pt x="4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63"/>
            <p:cNvSpPr/>
            <p:nvPr/>
          </p:nvSpPr>
          <p:spPr>
            <a:xfrm>
              <a:off x="7262279" y="6396934"/>
              <a:ext cx="71771" cy="71771"/>
            </a:xfrm>
            <a:custGeom>
              <a:avLst/>
              <a:gdLst/>
              <a:ahLst/>
              <a:cxnLst/>
              <a:rect l="l" t="t" r="r" b="b"/>
              <a:pathLst>
                <a:path w="2182" h="2182" extrusionOk="0">
                  <a:moveTo>
                    <a:pt x="1711" y="75"/>
                  </a:moveTo>
                  <a:lnTo>
                    <a:pt x="2083" y="447"/>
                  </a:lnTo>
                  <a:lnTo>
                    <a:pt x="1463" y="1091"/>
                  </a:lnTo>
                  <a:lnTo>
                    <a:pt x="2083" y="1711"/>
                  </a:lnTo>
                  <a:lnTo>
                    <a:pt x="1711" y="2083"/>
                  </a:lnTo>
                  <a:lnTo>
                    <a:pt x="1091" y="1463"/>
                  </a:lnTo>
                  <a:lnTo>
                    <a:pt x="446" y="2083"/>
                  </a:lnTo>
                  <a:lnTo>
                    <a:pt x="75" y="1711"/>
                  </a:lnTo>
                  <a:lnTo>
                    <a:pt x="719" y="1091"/>
                  </a:lnTo>
                  <a:lnTo>
                    <a:pt x="75" y="447"/>
                  </a:lnTo>
                  <a:lnTo>
                    <a:pt x="446" y="75"/>
                  </a:lnTo>
                  <a:lnTo>
                    <a:pt x="1091" y="694"/>
                  </a:lnTo>
                  <a:lnTo>
                    <a:pt x="1711" y="75"/>
                  </a:lnTo>
                  <a:close/>
                  <a:moveTo>
                    <a:pt x="446" y="0"/>
                  </a:moveTo>
                  <a:lnTo>
                    <a:pt x="0" y="447"/>
                  </a:lnTo>
                  <a:lnTo>
                    <a:pt x="620" y="1091"/>
                  </a:lnTo>
                  <a:lnTo>
                    <a:pt x="0" y="1711"/>
                  </a:lnTo>
                  <a:lnTo>
                    <a:pt x="446" y="2182"/>
                  </a:lnTo>
                  <a:lnTo>
                    <a:pt x="1091" y="1537"/>
                  </a:lnTo>
                  <a:lnTo>
                    <a:pt x="1711" y="2182"/>
                  </a:lnTo>
                  <a:lnTo>
                    <a:pt x="2182" y="1711"/>
                  </a:lnTo>
                  <a:lnTo>
                    <a:pt x="1537" y="1091"/>
                  </a:lnTo>
                  <a:lnTo>
                    <a:pt x="2182" y="447"/>
                  </a:lnTo>
                  <a:lnTo>
                    <a:pt x="1711" y="0"/>
                  </a:lnTo>
                  <a:lnTo>
                    <a:pt x="1091" y="620"/>
                  </a:lnTo>
                  <a:lnTo>
                    <a:pt x="4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56" name="Google Shape;3056;p63"/>
          <p:cNvGrpSpPr/>
          <p:nvPr/>
        </p:nvGrpSpPr>
        <p:grpSpPr>
          <a:xfrm>
            <a:off x="5872689" y="4413202"/>
            <a:ext cx="79928" cy="71771"/>
            <a:chOff x="7304676" y="7838489"/>
            <a:chExt cx="79928" cy="71771"/>
          </a:xfrm>
        </p:grpSpPr>
        <p:sp>
          <p:nvSpPr>
            <p:cNvPr id="3057" name="Google Shape;3057;p63"/>
            <p:cNvSpPr/>
            <p:nvPr/>
          </p:nvSpPr>
          <p:spPr>
            <a:xfrm>
              <a:off x="7304676" y="7839279"/>
              <a:ext cx="69337" cy="69370"/>
            </a:xfrm>
            <a:custGeom>
              <a:avLst/>
              <a:gdLst/>
              <a:ahLst/>
              <a:cxnLst/>
              <a:rect l="l" t="t" r="r" b="b"/>
              <a:pathLst>
                <a:path w="2108" h="2109" extrusionOk="0">
                  <a:moveTo>
                    <a:pt x="422" y="1"/>
                  </a:moveTo>
                  <a:lnTo>
                    <a:pt x="0" y="422"/>
                  </a:lnTo>
                  <a:lnTo>
                    <a:pt x="422" y="844"/>
                  </a:lnTo>
                  <a:lnTo>
                    <a:pt x="645" y="1067"/>
                  </a:lnTo>
                  <a:lnTo>
                    <a:pt x="422" y="1265"/>
                  </a:lnTo>
                  <a:lnTo>
                    <a:pt x="0" y="1687"/>
                  </a:lnTo>
                  <a:lnTo>
                    <a:pt x="422" y="2108"/>
                  </a:lnTo>
                  <a:lnTo>
                    <a:pt x="843" y="1687"/>
                  </a:lnTo>
                  <a:lnTo>
                    <a:pt x="1066" y="1488"/>
                  </a:lnTo>
                  <a:lnTo>
                    <a:pt x="1265" y="1687"/>
                  </a:lnTo>
                  <a:lnTo>
                    <a:pt x="1686" y="2108"/>
                  </a:lnTo>
                  <a:lnTo>
                    <a:pt x="2107" y="1687"/>
                  </a:lnTo>
                  <a:lnTo>
                    <a:pt x="1686" y="1265"/>
                  </a:lnTo>
                  <a:lnTo>
                    <a:pt x="1463" y="1067"/>
                  </a:lnTo>
                  <a:lnTo>
                    <a:pt x="1686" y="844"/>
                  </a:lnTo>
                  <a:lnTo>
                    <a:pt x="2107" y="422"/>
                  </a:lnTo>
                  <a:lnTo>
                    <a:pt x="1686" y="1"/>
                  </a:lnTo>
                  <a:lnTo>
                    <a:pt x="1265" y="422"/>
                  </a:lnTo>
                  <a:lnTo>
                    <a:pt x="1066" y="645"/>
                  </a:lnTo>
                  <a:lnTo>
                    <a:pt x="843" y="422"/>
                  </a:lnTo>
                  <a:lnTo>
                    <a:pt x="4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63"/>
            <p:cNvSpPr/>
            <p:nvPr/>
          </p:nvSpPr>
          <p:spPr>
            <a:xfrm>
              <a:off x="7312833" y="7838489"/>
              <a:ext cx="71771" cy="71771"/>
            </a:xfrm>
            <a:custGeom>
              <a:avLst/>
              <a:gdLst/>
              <a:ahLst/>
              <a:cxnLst/>
              <a:rect l="l" t="t" r="r" b="b"/>
              <a:pathLst>
                <a:path w="2182" h="2182" extrusionOk="0">
                  <a:moveTo>
                    <a:pt x="1711" y="75"/>
                  </a:moveTo>
                  <a:lnTo>
                    <a:pt x="2107" y="446"/>
                  </a:lnTo>
                  <a:lnTo>
                    <a:pt x="1463" y="1091"/>
                  </a:lnTo>
                  <a:lnTo>
                    <a:pt x="2107" y="1711"/>
                  </a:lnTo>
                  <a:lnTo>
                    <a:pt x="1711" y="2082"/>
                  </a:lnTo>
                  <a:lnTo>
                    <a:pt x="1091" y="1463"/>
                  </a:lnTo>
                  <a:lnTo>
                    <a:pt x="471" y="2082"/>
                  </a:lnTo>
                  <a:lnTo>
                    <a:pt x="75" y="1711"/>
                  </a:lnTo>
                  <a:lnTo>
                    <a:pt x="719" y="1091"/>
                  </a:lnTo>
                  <a:lnTo>
                    <a:pt x="75" y="446"/>
                  </a:lnTo>
                  <a:lnTo>
                    <a:pt x="471" y="75"/>
                  </a:lnTo>
                  <a:lnTo>
                    <a:pt x="1091" y="694"/>
                  </a:lnTo>
                  <a:lnTo>
                    <a:pt x="1711" y="75"/>
                  </a:lnTo>
                  <a:close/>
                  <a:moveTo>
                    <a:pt x="471" y="0"/>
                  </a:moveTo>
                  <a:lnTo>
                    <a:pt x="0" y="446"/>
                  </a:lnTo>
                  <a:lnTo>
                    <a:pt x="620" y="1091"/>
                  </a:lnTo>
                  <a:lnTo>
                    <a:pt x="0" y="1711"/>
                  </a:lnTo>
                  <a:lnTo>
                    <a:pt x="471" y="2182"/>
                  </a:lnTo>
                  <a:lnTo>
                    <a:pt x="1091" y="1537"/>
                  </a:lnTo>
                  <a:lnTo>
                    <a:pt x="1711" y="2182"/>
                  </a:lnTo>
                  <a:lnTo>
                    <a:pt x="2182" y="1711"/>
                  </a:lnTo>
                  <a:lnTo>
                    <a:pt x="1537" y="1091"/>
                  </a:lnTo>
                  <a:lnTo>
                    <a:pt x="2182" y="446"/>
                  </a:lnTo>
                  <a:lnTo>
                    <a:pt x="1711" y="0"/>
                  </a:lnTo>
                  <a:lnTo>
                    <a:pt x="1091" y="620"/>
                  </a:lnTo>
                  <a:lnTo>
                    <a:pt x="4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59" name="Google Shape;3059;p63"/>
          <p:cNvSpPr/>
          <p:nvPr/>
        </p:nvSpPr>
        <p:spPr>
          <a:xfrm>
            <a:off x="7222707" y="1057851"/>
            <a:ext cx="44076" cy="44898"/>
          </a:xfrm>
          <a:custGeom>
            <a:avLst/>
            <a:gdLst/>
            <a:ahLst/>
            <a:cxnLst/>
            <a:rect l="l" t="t" r="r" b="b"/>
            <a:pathLst>
              <a:path w="1340" h="1365" extrusionOk="0">
                <a:moveTo>
                  <a:pt x="670" y="100"/>
                </a:moveTo>
                <a:cubicBezTo>
                  <a:pt x="992" y="100"/>
                  <a:pt x="1265" y="348"/>
                  <a:pt x="1265" y="670"/>
                </a:cubicBezTo>
                <a:cubicBezTo>
                  <a:pt x="1265" y="1017"/>
                  <a:pt x="992" y="1265"/>
                  <a:pt x="670" y="1265"/>
                </a:cubicBezTo>
                <a:cubicBezTo>
                  <a:pt x="348" y="1265"/>
                  <a:pt x="75" y="1017"/>
                  <a:pt x="75" y="670"/>
                </a:cubicBezTo>
                <a:cubicBezTo>
                  <a:pt x="75" y="348"/>
                  <a:pt x="348" y="100"/>
                  <a:pt x="670" y="100"/>
                </a:cubicBezTo>
                <a:close/>
                <a:moveTo>
                  <a:pt x="670" y="1"/>
                </a:moveTo>
                <a:cubicBezTo>
                  <a:pt x="298" y="1"/>
                  <a:pt x="1" y="298"/>
                  <a:pt x="1" y="670"/>
                </a:cubicBezTo>
                <a:cubicBezTo>
                  <a:pt x="1" y="1042"/>
                  <a:pt x="298" y="1364"/>
                  <a:pt x="670" y="1364"/>
                </a:cubicBezTo>
                <a:cubicBezTo>
                  <a:pt x="1042" y="1364"/>
                  <a:pt x="1339" y="1042"/>
                  <a:pt x="1339" y="670"/>
                </a:cubicBezTo>
                <a:cubicBezTo>
                  <a:pt x="1339" y="298"/>
                  <a:pt x="1042" y="1"/>
                  <a:pt x="6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60" name="Google Shape;3060;p63"/>
          <p:cNvGrpSpPr/>
          <p:nvPr/>
        </p:nvGrpSpPr>
        <p:grpSpPr>
          <a:xfrm>
            <a:off x="4059001" y="4061246"/>
            <a:ext cx="238104" cy="128873"/>
            <a:chOff x="5638076" y="7032096"/>
            <a:chExt cx="238104" cy="128873"/>
          </a:xfrm>
        </p:grpSpPr>
        <p:sp>
          <p:nvSpPr>
            <p:cNvPr id="3061" name="Google Shape;3061;p63"/>
            <p:cNvSpPr/>
            <p:nvPr/>
          </p:nvSpPr>
          <p:spPr>
            <a:xfrm>
              <a:off x="5767700" y="7033708"/>
              <a:ext cx="108479" cy="125616"/>
            </a:xfrm>
            <a:custGeom>
              <a:avLst/>
              <a:gdLst/>
              <a:ahLst/>
              <a:cxnLst/>
              <a:rect l="l" t="t" r="r" b="b"/>
              <a:pathLst>
                <a:path w="3298" h="3819" extrusionOk="0">
                  <a:moveTo>
                    <a:pt x="1" y="1"/>
                  </a:moveTo>
                  <a:lnTo>
                    <a:pt x="1885" y="1910"/>
                  </a:lnTo>
                  <a:lnTo>
                    <a:pt x="1" y="3818"/>
                  </a:lnTo>
                  <a:lnTo>
                    <a:pt x="1389" y="3818"/>
                  </a:lnTo>
                  <a:lnTo>
                    <a:pt x="3298" y="1910"/>
                  </a:lnTo>
                  <a:lnTo>
                    <a:pt x="1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63"/>
            <p:cNvSpPr/>
            <p:nvPr/>
          </p:nvSpPr>
          <p:spPr>
            <a:xfrm>
              <a:off x="5655179" y="7033708"/>
              <a:ext cx="108479" cy="125616"/>
            </a:xfrm>
            <a:custGeom>
              <a:avLst/>
              <a:gdLst/>
              <a:ahLst/>
              <a:cxnLst/>
              <a:rect l="l" t="t" r="r" b="b"/>
              <a:pathLst>
                <a:path w="3298" h="3819" extrusionOk="0">
                  <a:moveTo>
                    <a:pt x="1" y="1"/>
                  </a:moveTo>
                  <a:lnTo>
                    <a:pt x="1885" y="1910"/>
                  </a:lnTo>
                  <a:lnTo>
                    <a:pt x="1" y="3818"/>
                  </a:lnTo>
                  <a:lnTo>
                    <a:pt x="1389" y="3818"/>
                  </a:lnTo>
                  <a:lnTo>
                    <a:pt x="3298" y="1910"/>
                  </a:lnTo>
                  <a:lnTo>
                    <a:pt x="138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63"/>
            <p:cNvSpPr/>
            <p:nvPr/>
          </p:nvSpPr>
          <p:spPr>
            <a:xfrm>
              <a:off x="5750597" y="7032096"/>
              <a:ext cx="114992" cy="128873"/>
            </a:xfrm>
            <a:custGeom>
              <a:avLst/>
              <a:gdLst/>
              <a:ahLst/>
              <a:cxnLst/>
              <a:rect l="l" t="t" r="r" b="b"/>
              <a:pathLst>
                <a:path w="3496" h="3918" extrusionOk="0">
                  <a:moveTo>
                    <a:pt x="1512" y="124"/>
                  </a:moveTo>
                  <a:lnTo>
                    <a:pt x="3347" y="1959"/>
                  </a:lnTo>
                  <a:lnTo>
                    <a:pt x="1512" y="3793"/>
                  </a:lnTo>
                  <a:lnTo>
                    <a:pt x="248" y="3793"/>
                  </a:lnTo>
                  <a:lnTo>
                    <a:pt x="2107" y="1959"/>
                  </a:lnTo>
                  <a:lnTo>
                    <a:pt x="248" y="124"/>
                  </a:lnTo>
                  <a:close/>
                  <a:moveTo>
                    <a:pt x="0" y="0"/>
                  </a:moveTo>
                  <a:lnTo>
                    <a:pt x="1959" y="1959"/>
                  </a:lnTo>
                  <a:lnTo>
                    <a:pt x="0" y="3917"/>
                  </a:lnTo>
                  <a:lnTo>
                    <a:pt x="1562" y="3917"/>
                  </a:lnTo>
                  <a:lnTo>
                    <a:pt x="3496" y="1959"/>
                  </a:lnTo>
                  <a:lnTo>
                    <a:pt x="15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63"/>
            <p:cNvSpPr/>
            <p:nvPr/>
          </p:nvSpPr>
          <p:spPr>
            <a:xfrm>
              <a:off x="5638076" y="7032096"/>
              <a:ext cx="114992" cy="128873"/>
            </a:xfrm>
            <a:custGeom>
              <a:avLst/>
              <a:gdLst/>
              <a:ahLst/>
              <a:cxnLst/>
              <a:rect l="l" t="t" r="r" b="b"/>
              <a:pathLst>
                <a:path w="3496" h="3918" extrusionOk="0">
                  <a:moveTo>
                    <a:pt x="1512" y="124"/>
                  </a:moveTo>
                  <a:lnTo>
                    <a:pt x="3347" y="1959"/>
                  </a:lnTo>
                  <a:lnTo>
                    <a:pt x="1512" y="3793"/>
                  </a:lnTo>
                  <a:lnTo>
                    <a:pt x="248" y="3793"/>
                  </a:lnTo>
                  <a:lnTo>
                    <a:pt x="2107" y="1959"/>
                  </a:lnTo>
                  <a:lnTo>
                    <a:pt x="248" y="124"/>
                  </a:lnTo>
                  <a:close/>
                  <a:moveTo>
                    <a:pt x="0" y="0"/>
                  </a:moveTo>
                  <a:lnTo>
                    <a:pt x="1959" y="1959"/>
                  </a:lnTo>
                  <a:lnTo>
                    <a:pt x="0" y="3917"/>
                  </a:lnTo>
                  <a:lnTo>
                    <a:pt x="1562" y="3917"/>
                  </a:lnTo>
                  <a:lnTo>
                    <a:pt x="3496" y="1959"/>
                  </a:lnTo>
                  <a:lnTo>
                    <a:pt x="15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65" name="Google Shape;3065;p63"/>
          <p:cNvSpPr/>
          <p:nvPr/>
        </p:nvSpPr>
        <p:spPr>
          <a:xfrm>
            <a:off x="4549980" y="1484898"/>
            <a:ext cx="44043" cy="44043"/>
          </a:xfrm>
          <a:custGeom>
            <a:avLst/>
            <a:gdLst/>
            <a:ahLst/>
            <a:cxnLst/>
            <a:rect l="l" t="t" r="r" b="b"/>
            <a:pathLst>
              <a:path w="1339" h="1339" extrusionOk="0">
                <a:moveTo>
                  <a:pt x="669" y="74"/>
                </a:moveTo>
                <a:cubicBezTo>
                  <a:pt x="992" y="74"/>
                  <a:pt x="1264" y="347"/>
                  <a:pt x="1264" y="669"/>
                </a:cubicBezTo>
                <a:cubicBezTo>
                  <a:pt x="1264" y="992"/>
                  <a:pt x="992" y="1264"/>
                  <a:pt x="669" y="1264"/>
                </a:cubicBezTo>
                <a:cubicBezTo>
                  <a:pt x="347" y="1264"/>
                  <a:pt x="75" y="992"/>
                  <a:pt x="75" y="669"/>
                </a:cubicBezTo>
                <a:cubicBezTo>
                  <a:pt x="75" y="347"/>
                  <a:pt x="347" y="74"/>
                  <a:pt x="669" y="74"/>
                </a:cubicBezTo>
                <a:close/>
                <a:moveTo>
                  <a:pt x="669" y="0"/>
                </a:moveTo>
                <a:cubicBezTo>
                  <a:pt x="298" y="0"/>
                  <a:pt x="0" y="298"/>
                  <a:pt x="0" y="669"/>
                </a:cubicBezTo>
                <a:cubicBezTo>
                  <a:pt x="0" y="1041"/>
                  <a:pt x="298" y="1339"/>
                  <a:pt x="669" y="1339"/>
                </a:cubicBezTo>
                <a:cubicBezTo>
                  <a:pt x="1041" y="1339"/>
                  <a:pt x="1339" y="1041"/>
                  <a:pt x="1339" y="669"/>
                </a:cubicBezTo>
                <a:cubicBezTo>
                  <a:pt x="1339" y="298"/>
                  <a:pt x="1041"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63"/>
          <p:cNvSpPr/>
          <p:nvPr/>
        </p:nvSpPr>
        <p:spPr>
          <a:xfrm>
            <a:off x="6955795" y="3300397"/>
            <a:ext cx="59568" cy="59535"/>
          </a:xfrm>
          <a:custGeom>
            <a:avLst/>
            <a:gdLst/>
            <a:ahLst/>
            <a:cxnLst/>
            <a:rect l="l" t="t" r="r" b="b"/>
            <a:pathLst>
              <a:path w="1811" h="1810" extrusionOk="0">
                <a:moveTo>
                  <a:pt x="918" y="124"/>
                </a:moveTo>
                <a:cubicBezTo>
                  <a:pt x="1339" y="124"/>
                  <a:pt x="1711" y="471"/>
                  <a:pt x="1711" y="918"/>
                </a:cubicBezTo>
                <a:cubicBezTo>
                  <a:pt x="1711" y="1339"/>
                  <a:pt x="1339" y="1711"/>
                  <a:pt x="918" y="1711"/>
                </a:cubicBezTo>
                <a:cubicBezTo>
                  <a:pt x="472" y="1711"/>
                  <a:pt x="125" y="1339"/>
                  <a:pt x="125" y="918"/>
                </a:cubicBezTo>
                <a:cubicBezTo>
                  <a:pt x="125" y="471"/>
                  <a:pt x="472" y="124"/>
                  <a:pt x="918" y="124"/>
                </a:cubicBezTo>
                <a:close/>
                <a:moveTo>
                  <a:pt x="918" y="0"/>
                </a:moveTo>
                <a:cubicBezTo>
                  <a:pt x="397" y="0"/>
                  <a:pt x="1" y="422"/>
                  <a:pt x="1" y="918"/>
                </a:cubicBezTo>
                <a:cubicBezTo>
                  <a:pt x="1" y="1413"/>
                  <a:pt x="397" y="1810"/>
                  <a:pt x="918" y="1810"/>
                </a:cubicBezTo>
                <a:cubicBezTo>
                  <a:pt x="1414" y="1810"/>
                  <a:pt x="1810" y="1413"/>
                  <a:pt x="1810" y="918"/>
                </a:cubicBezTo>
                <a:cubicBezTo>
                  <a:pt x="1810" y="422"/>
                  <a:pt x="1414" y="0"/>
                  <a:pt x="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67" name="Google Shape;3067;p63"/>
          <p:cNvGrpSpPr/>
          <p:nvPr/>
        </p:nvGrpSpPr>
        <p:grpSpPr>
          <a:xfrm>
            <a:off x="4594026" y="1301638"/>
            <a:ext cx="3379166" cy="2540225"/>
            <a:chOff x="956401" y="1319001"/>
            <a:chExt cx="3379166" cy="2540225"/>
          </a:xfrm>
        </p:grpSpPr>
        <p:sp>
          <p:nvSpPr>
            <p:cNvPr id="3068" name="Google Shape;3068;p63"/>
            <p:cNvSpPr/>
            <p:nvPr/>
          </p:nvSpPr>
          <p:spPr>
            <a:xfrm>
              <a:off x="996250" y="3789850"/>
              <a:ext cx="3231712" cy="69376"/>
            </a:xfrm>
            <a:custGeom>
              <a:avLst/>
              <a:gdLst/>
              <a:ahLst/>
              <a:cxnLst/>
              <a:rect l="l" t="t" r="r" b="b"/>
              <a:pathLst>
                <a:path w="70546" h="5229" extrusionOk="0">
                  <a:moveTo>
                    <a:pt x="35268" y="1"/>
                  </a:moveTo>
                  <a:cubicBezTo>
                    <a:pt x="15791" y="1"/>
                    <a:pt x="0" y="1168"/>
                    <a:pt x="0" y="2615"/>
                  </a:cubicBezTo>
                  <a:cubicBezTo>
                    <a:pt x="0" y="4062"/>
                    <a:pt x="15791" y="5229"/>
                    <a:pt x="35268" y="5229"/>
                  </a:cubicBezTo>
                  <a:cubicBezTo>
                    <a:pt x="54754" y="5229"/>
                    <a:pt x="70545" y="4062"/>
                    <a:pt x="70545" y="2615"/>
                  </a:cubicBezTo>
                  <a:cubicBezTo>
                    <a:pt x="70545" y="1168"/>
                    <a:pt x="54754" y="1"/>
                    <a:pt x="35268" y="1"/>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63"/>
            <p:cNvSpPr/>
            <p:nvPr/>
          </p:nvSpPr>
          <p:spPr>
            <a:xfrm>
              <a:off x="3027660" y="1319001"/>
              <a:ext cx="1307908" cy="2497295"/>
            </a:xfrm>
            <a:custGeom>
              <a:avLst/>
              <a:gdLst/>
              <a:ahLst/>
              <a:cxnLst/>
              <a:rect l="l" t="t" r="r" b="b"/>
              <a:pathLst>
                <a:path w="20007" h="38201" extrusionOk="0">
                  <a:moveTo>
                    <a:pt x="2826" y="0"/>
                  </a:moveTo>
                  <a:cubicBezTo>
                    <a:pt x="1264" y="0"/>
                    <a:pt x="0" y="1264"/>
                    <a:pt x="0" y="2826"/>
                  </a:cubicBezTo>
                  <a:lnTo>
                    <a:pt x="0" y="35374"/>
                  </a:lnTo>
                  <a:cubicBezTo>
                    <a:pt x="0" y="36936"/>
                    <a:pt x="1264" y="38200"/>
                    <a:pt x="2826" y="38200"/>
                  </a:cubicBezTo>
                  <a:lnTo>
                    <a:pt x="17181" y="38200"/>
                  </a:lnTo>
                  <a:cubicBezTo>
                    <a:pt x="18743" y="38200"/>
                    <a:pt x="20007" y="36936"/>
                    <a:pt x="20007" y="35374"/>
                  </a:cubicBezTo>
                  <a:lnTo>
                    <a:pt x="20007" y="2826"/>
                  </a:lnTo>
                  <a:cubicBezTo>
                    <a:pt x="20007" y="1264"/>
                    <a:pt x="18743" y="0"/>
                    <a:pt x="171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63"/>
            <p:cNvSpPr/>
            <p:nvPr/>
          </p:nvSpPr>
          <p:spPr>
            <a:xfrm>
              <a:off x="2877563" y="1319001"/>
              <a:ext cx="1307973" cy="2497295"/>
            </a:xfrm>
            <a:custGeom>
              <a:avLst/>
              <a:gdLst/>
              <a:ahLst/>
              <a:cxnLst/>
              <a:rect l="l" t="t" r="r" b="b"/>
              <a:pathLst>
                <a:path w="20008" h="38201" extrusionOk="0">
                  <a:moveTo>
                    <a:pt x="2827" y="0"/>
                  </a:moveTo>
                  <a:cubicBezTo>
                    <a:pt x="1264" y="0"/>
                    <a:pt x="0" y="1264"/>
                    <a:pt x="0" y="2826"/>
                  </a:cubicBezTo>
                  <a:lnTo>
                    <a:pt x="0" y="35374"/>
                  </a:lnTo>
                  <a:cubicBezTo>
                    <a:pt x="0" y="36936"/>
                    <a:pt x="1264" y="38200"/>
                    <a:pt x="2827" y="38200"/>
                  </a:cubicBezTo>
                  <a:lnTo>
                    <a:pt x="17181" y="38200"/>
                  </a:lnTo>
                  <a:cubicBezTo>
                    <a:pt x="18743" y="38200"/>
                    <a:pt x="20007" y="36936"/>
                    <a:pt x="20007" y="35374"/>
                  </a:cubicBezTo>
                  <a:lnTo>
                    <a:pt x="20007" y="2826"/>
                  </a:lnTo>
                  <a:cubicBezTo>
                    <a:pt x="20007" y="1264"/>
                    <a:pt x="18743" y="0"/>
                    <a:pt x="171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63"/>
            <p:cNvSpPr/>
            <p:nvPr/>
          </p:nvSpPr>
          <p:spPr>
            <a:xfrm>
              <a:off x="2933653" y="1375745"/>
              <a:ext cx="1195075" cy="2383743"/>
            </a:xfrm>
            <a:custGeom>
              <a:avLst/>
              <a:gdLst/>
              <a:ahLst/>
              <a:cxnLst/>
              <a:rect l="l" t="t" r="r" b="b"/>
              <a:pathLst>
                <a:path w="18281" h="36464" extrusionOk="0">
                  <a:moveTo>
                    <a:pt x="1969" y="0"/>
                  </a:moveTo>
                  <a:cubicBezTo>
                    <a:pt x="888" y="0"/>
                    <a:pt x="1" y="878"/>
                    <a:pt x="1" y="1958"/>
                  </a:cubicBezTo>
                  <a:lnTo>
                    <a:pt x="1" y="34506"/>
                  </a:lnTo>
                  <a:cubicBezTo>
                    <a:pt x="1" y="35586"/>
                    <a:pt x="888" y="36464"/>
                    <a:pt x="1969" y="36464"/>
                  </a:cubicBezTo>
                  <a:lnTo>
                    <a:pt x="16323" y="36464"/>
                  </a:lnTo>
                  <a:cubicBezTo>
                    <a:pt x="17403" y="36464"/>
                    <a:pt x="18281" y="35586"/>
                    <a:pt x="18281" y="34506"/>
                  </a:cubicBezTo>
                  <a:lnTo>
                    <a:pt x="18281" y="1958"/>
                  </a:lnTo>
                  <a:cubicBezTo>
                    <a:pt x="18281" y="878"/>
                    <a:pt x="17403" y="0"/>
                    <a:pt x="16323" y="0"/>
                  </a:cubicBezTo>
                  <a:close/>
                </a:path>
              </a:pathLst>
            </a:custGeom>
            <a:solidFill>
              <a:srgbClr val="64CB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63"/>
            <p:cNvSpPr/>
            <p:nvPr/>
          </p:nvSpPr>
          <p:spPr>
            <a:xfrm>
              <a:off x="2933653" y="1375745"/>
              <a:ext cx="1195075" cy="2383743"/>
            </a:xfrm>
            <a:custGeom>
              <a:avLst/>
              <a:gdLst/>
              <a:ahLst/>
              <a:cxnLst/>
              <a:rect l="l" t="t" r="r" b="b"/>
              <a:pathLst>
                <a:path w="18281" h="36464" extrusionOk="0">
                  <a:moveTo>
                    <a:pt x="1969" y="0"/>
                  </a:moveTo>
                  <a:cubicBezTo>
                    <a:pt x="888" y="0"/>
                    <a:pt x="1" y="878"/>
                    <a:pt x="1" y="1958"/>
                  </a:cubicBezTo>
                  <a:lnTo>
                    <a:pt x="1" y="34506"/>
                  </a:lnTo>
                  <a:cubicBezTo>
                    <a:pt x="1" y="35586"/>
                    <a:pt x="888" y="36464"/>
                    <a:pt x="1969" y="36464"/>
                  </a:cubicBezTo>
                  <a:lnTo>
                    <a:pt x="16323" y="36464"/>
                  </a:lnTo>
                  <a:cubicBezTo>
                    <a:pt x="17403" y="36464"/>
                    <a:pt x="18281" y="35586"/>
                    <a:pt x="18281" y="34506"/>
                  </a:cubicBezTo>
                  <a:lnTo>
                    <a:pt x="18281" y="1958"/>
                  </a:lnTo>
                  <a:cubicBezTo>
                    <a:pt x="18281" y="878"/>
                    <a:pt x="17403" y="0"/>
                    <a:pt x="163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63"/>
            <p:cNvSpPr/>
            <p:nvPr/>
          </p:nvSpPr>
          <p:spPr>
            <a:xfrm>
              <a:off x="3909871" y="1375745"/>
              <a:ext cx="218867" cy="2383743"/>
            </a:xfrm>
            <a:custGeom>
              <a:avLst/>
              <a:gdLst/>
              <a:ahLst/>
              <a:cxnLst/>
              <a:rect l="l" t="t" r="r" b="b"/>
              <a:pathLst>
                <a:path w="3348" h="36464" extrusionOk="0">
                  <a:moveTo>
                    <a:pt x="1" y="0"/>
                  </a:moveTo>
                  <a:cubicBezTo>
                    <a:pt x="1081" y="0"/>
                    <a:pt x="1959" y="878"/>
                    <a:pt x="1959" y="1958"/>
                  </a:cubicBezTo>
                  <a:lnTo>
                    <a:pt x="1959" y="34506"/>
                  </a:lnTo>
                  <a:cubicBezTo>
                    <a:pt x="1959" y="35586"/>
                    <a:pt x="1081" y="36464"/>
                    <a:pt x="1" y="36464"/>
                  </a:cubicBezTo>
                  <a:lnTo>
                    <a:pt x="1390" y="36464"/>
                  </a:lnTo>
                  <a:cubicBezTo>
                    <a:pt x="2470" y="36464"/>
                    <a:pt x="3348" y="35586"/>
                    <a:pt x="3348" y="34506"/>
                  </a:cubicBezTo>
                  <a:lnTo>
                    <a:pt x="3348" y="1958"/>
                  </a:lnTo>
                  <a:cubicBezTo>
                    <a:pt x="3348" y="878"/>
                    <a:pt x="2470" y="0"/>
                    <a:pt x="1390" y="0"/>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63"/>
            <p:cNvSpPr/>
            <p:nvPr/>
          </p:nvSpPr>
          <p:spPr>
            <a:xfrm>
              <a:off x="2798069" y="1554802"/>
              <a:ext cx="181082" cy="196183"/>
            </a:xfrm>
            <a:custGeom>
              <a:avLst/>
              <a:gdLst/>
              <a:ahLst/>
              <a:cxnLst/>
              <a:rect l="l" t="t" r="r" b="b"/>
              <a:pathLst>
                <a:path w="2770" h="3001" extrusionOk="0">
                  <a:moveTo>
                    <a:pt x="1" y="1"/>
                  </a:moveTo>
                  <a:lnTo>
                    <a:pt x="1" y="1612"/>
                  </a:lnTo>
                  <a:cubicBezTo>
                    <a:pt x="1" y="2383"/>
                    <a:pt x="618" y="3001"/>
                    <a:pt x="1380" y="3001"/>
                  </a:cubicBezTo>
                  <a:cubicBezTo>
                    <a:pt x="2152" y="3001"/>
                    <a:pt x="2769" y="2383"/>
                    <a:pt x="2769" y="1612"/>
                  </a:cubicBezTo>
                  <a:lnTo>
                    <a:pt x="27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63"/>
            <p:cNvSpPr/>
            <p:nvPr/>
          </p:nvSpPr>
          <p:spPr>
            <a:xfrm>
              <a:off x="2979088" y="1554802"/>
              <a:ext cx="181016" cy="196183"/>
            </a:xfrm>
            <a:custGeom>
              <a:avLst/>
              <a:gdLst/>
              <a:ahLst/>
              <a:cxnLst/>
              <a:rect l="l" t="t" r="r" b="b"/>
              <a:pathLst>
                <a:path w="2769" h="3001" extrusionOk="0">
                  <a:moveTo>
                    <a:pt x="0" y="1"/>
                  </a:moveTo>
                  <a:lnTo>
                    <a:pt x="0" y="1612"/>
                  </a:lnTo>
                  <a:cubicBezTo>
                    <a:pt x="0" y="2383"/>
                    <a:pt x="618" y="3001"/>
                    <a:pt x="1389" y="3001"/>
                  </a:cubicBezTo>
                  <a:cubicBezTo>
                    <a:pt x="2151" y="3001"/>
                    <a:pt x="2769" y="2383"/>
                    <a:pt x="2769" y="1612"/>
                  </a:cubicBezTo>
                  <a:lnTo>
                    <a:pt x="27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63"/>
            <p:cNvSpPr/>
            <p:nvPr/>
          </p:nvSpPr>
          <p:spPr>
            <a:xfrm>
              <a:off x="3160040" y="1554802"/>
              <a:ext cx="181736" cy="196183"/>
            </a:xfrm>
            <a:custGeom>
              <a:avLst/>
              <a:gdLst/>
              <a:ahLst/>
              <a:cxnLst/>
              <a:rect l="l" t="t" r="r" b="b"/>
              <a:pathLst>
                <a:path w="2780" h="3001" extrusionOk="0">
                  <a:moveTo>
                    <a:pt x="1" y="1"/>
                  </a:moveTo>
                  <a:lnTo>
                    <a:pt x="1" y="1612"/>
                  </a:lnTo>
                  <a:cubicBezTo>
                    <a:pt x="1" y="2383"/>
                    <a:pt x="628" y="3001"/>
                    <a:pt x="1390" y="3001"/>
                  </a:cubicBezTo>
                  <a:cubicBezTo>
                    <a:pt x="2152" y="3001"/>
                    <a:pt x="2779" y="2383"/>
                    <a:pt x="2779" y="1612"/>
                  </a:cubicBezTo>
                  <a:lnTo>
                    <a:pt x="277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63"/>
            <p:cNvSpPr/>
            <p:nvPr/>
          </p:nvSpPr>
          <p:spPr>
            <a:xfrm>
              <a:off x="2798069" y="1375745"/>
              <a:ext cx="315357" cy="179121"/>
            </a:xfrm>
            <a:custGeom>
              <a:avLst/>
              <a:gdLst/>
              <a:ahLst/>
              <a:cxnLst/>
              <a:rect l="l" t="t" r="r" b="b"/>
              <a:pathLst>
                <a:path w="4824" h="2740" extrusionOk="0">
                  <a:moveTo>
                    <a:pt x="2046" y="0"/>
                  </a:moveTo>
                  <a:lnTo>
                    <a:pt x="1" y="2740"/>
                  </a:lnTo>
                  <a:lnTo>
                    <a:pt x="2769" y="2740"/>
                  </a:lnTo>
                  <a:lnTo>
                    <a:pt x="482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63"/>
            <p:cNvSpPr/>
            <p:nvPr/>
          </p:nvSpPr>
          <p:spPr>
            <a:xfrm>
              <a:off x="2979088" y="1375745"/>
              <a:ext cx="315357" cy="179121"/>
            </a:xfrm>
            <a:custGeom>
              <a:avLst/>
              <a:gdLst/>
              <a:ahLst/>
              <a:cxnLst/>
              <a:rect l="l" t="t" r="r" b="b"/>
              <a:pathLst>
                <a:path w="4824" h="2740" extrusionOk="0">
                  <a:moveTo>
                    <a:pt x="2055" y="0"/>
                  </a:moveTo>
                  <a:lnTo>
                    <a:pt x="0" y="2740"/>
                  </a:lnTo>
                  <a:lnTo>
                    <a:pt x="2769" y="2740"/>
                  </a:lnTo>
                  <a:lnTo>
                    <a:pt x="48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63"/>
            <p:cNvSpPr/>
            <p:nvPr/>
          </p:nvSpPr>
          <p:spPr>
            <a:xfrm>
              <a:off x="3160040" y="1375745"/>
              <a:ext cx="315422" cy="179121"/>
            </a:xfrm>
            <a:custGeom>
              <a:avLst/>
              <a:gdLst/>
              <a:ahLst/>
              <a:cxnLst/>
              <a:rect l="l" t="t" r="r" b="b"/>
              <a:pathLst>
                <a:path w="4825" h="2740" extrusionOk="0">
                  <a:moveTo>
                    <a:pt x="2056" y="0"/>
                  </a:moveTo>
                  <a:lnTo>
                    <a:pt x="1" y="2740"/>
                  </a:lnTo>
                  <a:lnTo>
                    <a:pt x="2779" y="2740"/>
                  </a:lnTo>
                  <a:lnTo>
                    <a:pt x="482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63"/>
            <p:cNvSpPr/>
            <p:nvPr/>
          </p:nvSpPr>
          <p:spPr>
            <a:xfrm>
              <a:off x="3341712" y="1554802"/>
              <a:ext cx="181016" cy="196183"/>
            </a:xfrm>
            <a:custGeom>
              <a:avLst/>
              <a:gdLst/>
              <a:ahLst/>
              <a:cxnLst/>
              <a:rect l="l" t="t" r="r" b="b"/>
              <a:pathLst>
                <a:path w="2769" h="3001" extrusionOk="0">
                  <a:moveTo>
                    <a:pt x="0" y="1"/>
                  </a:moveTo>
                  <a:lnTo>
                    <a:pt x="0" y="1612"/>
                  </a:lnTo>
                  <a:cubicBezTo>
                    <a:pt x="0" y="2383"/>
                    <a:pt x="617" y="3001"/>
                    <a:pt x="1379" y="3001"/>
                  </a:cubicBezTo>
                  <a:cubicBezTo>
                    <a:pt x="2142" y="3001"/>
                    <a:pt x="2769" y="2383"/>
                    <a:pt x="2769" y="1612"/>
                  </a:cubicBezTo>
                  <a:lnTo>
                    <a:pt x="27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63"/>
            <p:cNvSpPr/>
            <p:nvPr/>
          </p:nvSpPr>
          <p:spPr>
            <a:xfrm>
              <a:off x="3341712" y="1375745"/>
              <a:ext cx="314703" cy="179121"/>
            </a:xfrm>
            <a:custGeom>
              <a:avLst/>
              <a:gdLst/>
              <a:ahLst/>
              <a:cxnLst/>
              <a:rect l="l" t="t" r="r" b="b"/>
              <a:pathLst>
                <a:path w="4814" h="2740" extrusionOk="0">
                  <a:moveTo>
                    <a:pt x="2045" y="0"/>
                  </a:moveTo>
                  <a:lnTo>
                    <a:pt x="0" y="2740"/>
                  </a:lnTo>
                  <a:lnTo>
                    <a:pt x="2769" y="2740"/>
                  </a:lnTo>
                  <a:lnTo>
                    <a:pt x="48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63"/>
            <p:cNvSpPr/>
            <p:nvPr/>
          </p:nvSpPr>
          <p:spPr>
            <a:xfrm>
              <a:off x="3522665" y="1375745"/>
              <a:ext cx="315357" cy="179121"/>
            </a:xfrm>
            <a:custGeom>
              <a:avLst/>
              <a:gdLst/>
              <a:ahLst/>
              <a:cxnLst/>
              <a:rect l="l" t="t" r="r" b="b"/>
              <a:pathLst>
                <a:path w="4824" h="2740" extrusionOk="0">
                  <a:moveTo>
                    <a:pt x="2046" y="0"/>
                  </a:moveTo>
                  <a:lnTo>
                    <a:pt x="1" y="2740"/>
                  </a:lnTo>
                  <a:lnTo>
                    <a:pt x="2769" y="2740"/>
                  </a:lnTo>
                  <a:lnTo>
                    <a:pt x="482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63"/>
            <p:cNvSpPr/>
            <p:nvPr/>
          </p:nvSpPr>
          <p:spPr>
            <a:xfrm>
              <a:off x="3522665" y="1554802"/>
              <a:ext cx="181082" cy="196183"/>
            </a:xfrm>
            <a:custGeom>
              <a:avLst/>
              <a:gdLst/>
              <a:ahLst/>
              <a:cxnLst/>
              <a:rect l="l" t="t" r="r" b="b"/>
              <a:pathLst>
                <a:path w="2770" h="3001" extrusionOk="0">
                  <a:moveTo>
                    <a:pt x="1" y="1"/>
                  </a:moveTo>
                  <a:lnTo>
                    <a:pt x="1" y="1612"/>
                  </a:lnTo>
                  <a:cubicBezTo>
                    <a:pt x="1" y="2383"/>
                    <a:pt x="618" y="3001"/>
                    <a:pt x="1380" y="3001"/>
                  </a:cubicBezTo>
                  <a:cubicBezTo>
                    <a:pt x="2152" y="3001"/>
                    <a:pt x="2769" y="2383"/>
                    <a:pt x="2769" y="1612"/>
                  </a:cubicBezTo>
                  <a:lnTo>
                    <a:pt x="27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63"/>
            <p:cNvSpPr/>
            <p:nvPr/>
          </p:nvSpPr>
          <p:spPr>
            <a:xfrm>
              <a:off x="3703684" y="1554802"/>
              <a:ext cx="181016" cy="196183"/>
            </a:xfrm>
            <a:custGeom>
              <a:avLst/>
              <a:gdLst/>
              <a:ahLst/>
              <a:cxnLst/>
              <a:rect l="l" t="t" r="r" b="b"/>
              <a:pathLst>
                <a:path w="2769" h="3001" extrusionOk="0">
                  <a:moveTo>
                    <a:pt x="0" y="1"/>
                  </a:moveTo>
                  <a:lnTo>
                    <a:pt x="0" y="1612"/>
                  </a:lnTo>
                  <a:cubicBezTo>
                    <a:pt x="0" y="2383"/>
                    <a:pt x="618" y="3001"/>
                    <a:pt x="1389" y="3001"/>
                  </a:cubicBezTo>
                  <a:cubicBezTo>
                    <a:pt x="2151" y="3001"/>
                    <a:pt x="2769" y="2383"/>
                    <a:pt x="2769" y="1612"/>
                  </a:cubicBezTo>
                  <a:lnTo>
                    <a:pt x="27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63"/>
            <p:cNvSpPr/>
            <p:nvPr/>
          </p:nvSpPr>
          <p:spPr>
            <a:xfrm>
              <a:off x="3703684" y="1375745"/>
              <a:ext cx="315357" cy="179121"/>
            </a:xfrm>
            <a:custGeom>
              <a:avLst/>
              <a:gdLst/>
              <a:ahLst/>
              <a:cxnLst/>
              <a:rect l="l" t="t" r="r" b="b"/>
              <a:pathLst>
                <a:path w="4824" h="2740" extrusionOk="0">
                  <a:moveTo>
                    <a:pt x="2055" y="0"/>
                  </a:moveTo>
                  <a:lnTo>
                    <a:pt x="0" y="2740"/>
                  </a:lnTo>
                  <a:lnTo>
                    <a:pt x="2769" y="2740"/>
                  </a:lnTo>
                  <a:lnTo>
                    <a:pt x="482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63"/>
            <p:cNvSpPr/>
            <p:nvPr/>
          </p:nvSpPr>
          <p:spPr>
            <a:xfrm>
              <a:off x="3884637" y="1375745"/>
              <a:ext cx="315357" cy="179121"/>
            </a:xfrm>
            <a:custGeom>
              <a:avLst/>
              <a:gdLst/>
              <a:ahLst/>
              <a:cxnLst/>
              <a:rect l="l" t="t" r="r" b="b"/>
              <a:pathLst>
                <a:path w="4824" h="2740" extrusionOk="0">
                  <a:moveTo>
                    <a:pt x="2055" y="0"/>
                  </a:moveTo>
                  <a:lnTo>
                    <a:pt x="1" y="2740"/>
                  </a:lnTo>
                  <a:lnTo>
                    <a:pt x="2779" y="2740"/>
                  </a:lnTo>
                  <a:lnTo>
                    <a:pt x="482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63"/>
            <p:cNvSpPr/>
            <p:nvPr/>
          </p:nvSpPr>
          <p:spPr>
            <a:xfrm>
              <a:off x="3884637" y="1554802"/>
              <a:ext cx="181670" cy="196183"/>
            </a:xfrm>
            <a:custGeom>
              <a:avLst/>
              <a:gdLst/>
              <a:ahLst/>
              <a:cxnLst/>
              <a:rect l="l" t="t" r="r" b="b"/>
              <a:pathLst>
                <a:path w="2779" h="3001" extrusionOk="0">
                  <a:moveTo>
                    <a:pt x="1" y="1"/>
                  </a:moveTo>
                  <a:lnTo>
                    <a:pt x="1" y="1612"/>
                  </a:lnTo>
                  <a:cubicBezTo>
                    <a:pt x="1" y="2383"/>
                    <a:pt x="628" y="3001"/>
                    <a:pt x="1390" y="3001"/>
                  </a:cubicBezTo>
                  <a:cubicBezTo>
                    <a:pt x="2152" y="3001"/>
                    <a:pt x="2779" y="2383"/>
                    <a:pt x="2779" y="1612"/>
                  </a:cubicBezTo>
                  <a:lnTo>
                    <a:pt x="277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63"/>
            <p:cNvSpPr/>
            <p:nvPr/>
          </p:nvSpPr>
          <p:spPr>
            <a:xfrm>
              <a:off x="3215542" y="3345769"/>
              <a:ext cx="619339" cy="205662"/>
            </a:xfrm>
            <a:custGeom>
              <a:avLst/>
              <a:gdLst/>
              <a:ahLst/>
              <a:cxnLst/>
              <a:rect l="l" t="t" r="r" b="b"/>
              <a:pathLst>
                <a:path w="9474" h="3146" extrusionOk="0">
                  <a:moveTo>
                    <a:pt x="753" y="1"/>
                  </a:moveTo>
                  <a:cubicBezTo>
                    <a:pt x="338" y="1"/>
                    <a:pt x="1" y="338"/>
                    <a:pt x="1" y="753"/>
                  </a:cubicBezTo>
                  <a:lnTo>
                    <a:pt x="1" y="2393"/>
                  </a:lnTo>
                  <a:cubicBezTo>
                    <a:pt x="1" y="2808"/>
                    <a:pt x="338" y="3146"/>
                    <a:pt x="753" y="3146"/>
                  </a:cubicBezTo>
                  <a:lnTo>
                    <a:pt x="8721" y="3146"/>
                  </a:lnTo>
                  <a:cubicBezTo>
                    <a:pt x="9136" y="3146"/>
                    <a:pt x="9474" y="2808"/>
                    <a:pt x="9474" y="2393"/>
                  </a:cubicBezTo>
                  <a:lnTo>
                    <a:pt x="9474" y="753"/>
                  </a:lnTo>
                  <a:cubicBezTo>
                    <a:pt x="9474" y="338"/>
                    <a:pt x="9136" y="1"/>
                    <a:pt x="87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63"/>
            <p:cNvSpPr/>
            <p:nvPr/>
          </p:nvSpPr>
          <p:spPr>
            <a:xfrm>
              <a:off x="3277385" y="3416438"/>
              <a:ext cx="51775" cy="67530"/>
            </a:xfrm>
            <a:custGeom>
              <a:avLst/>
              <a:gdLst/>
              <a:ahLst/>
              <a:cxnLst/>
              <a:rect l="l" t="t" r="r" b="b"/>
              <a:pathLst>
                <a:path w="792" h="1033" extrusionOk="0">
                  <a:moveTo>
                    <a:pt x="376" y="0"/>
                  </a:moveTo>
                  <a:cubicBezTo>
                    <a:pt x="251" y="0"/>
                    <a:pt x="164" y="29"/>
                    <a:pt x="97" y="87"/>
                  </a:cubicBezTo>
                  <a:cubicBezTo>
                    <a:pt x="39" y="135"/>
                    <a:pt x="0" y="212"/>
                    <a:pt x="0" y="309"/>
                  </a:cubicBezTo>
                  <a:cubicBezTo>
                    <a:pt x="0" y="396"/>
                    <a:pt x="29" y="454"/>
                    <a:pt x="68" y="502"/>
                  </a:cubicBezTo>
                  <a:cubicBezTo>
                    <a:pt x="116" y="550"/>
                    <a:pt x="193" y="579"/>
                    <a:pt x="289" y="608"/>
                  </a:cubicBezTo>
                  <a:lnTo>
                    <a:pt x="386" y="627"/>
                  </a:lnTo>
                  <a:cubicBezTo>
                    <a:pt x="453" y="637"/>
                    <a:pt x="492" y="656"/>
                    <a:pt x="511" y="666"/>
                  </a:cubicBezTo>
                  <a:cubicBezTo>
                    <a:pt x="531" y="685"/>
                    <a:pt x="540" y="714"/>
                    <a:pt x="540" y="743"/>
                  </a:cubicBezTo>
                  <a:cubicBezTo>
                    <a:pt x="540" y="782"/>
                    <a:pt x="521" y="801"/>
                    <a:pt x="492" y="820"/>
                  </a:cubicBezTo>
                  <a:cubicBezTo>
                    <a:pt x="463" y="840"/>
                    <a:pt x="425" y="849"/>
                    <a:pt x="367" y="849"/>
                  </a:cubicBezTo>
                  <a:cubicBezTo>
                    <a:pt x="309" y="849"/>
                    <a:pt x="251" y="840"/>
                    <a:pt x="193" y="830"/>
                  </a:cubicBezTo>
                  <a:cubicBezTo>
                    <a:pt x="135" y="811"/>
                    <a:pt x="77" y="782"/>
                    <a:pt x="10" y="753"/>
                  </a:cubicBezTo>
                  <a:lnTo>
                    <a:pt x="10" y="965"/>
                  </a:lnTo>
                  <a:cubicBezTo>
                    <a:pt x="77" y="984"/>
                    <a:pt x="135" y="1003"/>
                    <a:pt x="203" y="1023"/>
                  </a:cubicBezTo>
                  <a:cubicBezTo>
                    <a:pt x="261" y="1032"/>
                    <a:pt x="328" y="1032"/>
                    <a:pt x="396" y="1032"/>
                  </a:cubicBezTo>
                  <a:cubicBezTo>
                    <a:pt x="521" y="1032"/>
                    <a:pt x="627" y="1013"/>
                    <a:pt x="685" y="955"/>
                  </a:cubicBezTo>
                  <a:cubicBezTo>
                    <a:pt x="753" y="907"/>
                    <a:pt x="791" y="820"/>
                    <a:pt x="791" y="714"/>
                  </a:cubicBezTo>
                  <a:cubicBezTo>
                    <a:pt x="791" y="627"/>
                    <a:pt x="762" y="560"/>
                    <a:pt x="714" y="521"/>
                  </a:cubicBezTo>
                  <a:cubicBezTo>
                    <a:pt x="666" y="473"/>
                    <a:pt x="589" y="434"/>
                    <a:pt x="482" y="415"/>
                  </a:cubicBezTo>
                  <a:lnTo>
                    <a:pt x="376" y="396"/>
                  </a:lnTo>
                  <a:cubicBezTo>
                    <a:pt x="318" y="386"/>
                    <a:pt x="280" y="367"/>
                    <a:pt x="261" y="357"/>
                  </a:cubicBezTo>
                  <a:cubicBezTo>
                    <a:pt x="241" y="338"/>
                    <a:pt x="232" y="319"/>
                    <a:pt x="232" y="290"/>
                  </a:cubicBezTo>
                  <a:cubicBezTo>
                    <a:pt x="232" y="261"/>
                    <a:pt x="251" y="232"/>
                    <a:pt x="280" y="212"/>
                  </a:cubicBezTo>
                  <a:cubicBezTo>
                    <a:pt x="309" y="203"/>
                    <a:pt x="357" y="193"/>
                    <a:pt x="415" y="193"/>
                  </a:cubicBezTo>
                  <a:cubicBezTo>
                    <a:pt x="463" y="193"/>
                    <a:pt x="511" y="193"/>
                    <a:pt x="560" y="212"/>
                  </a:cubicBezTo>
                  <a:cubicBezTo>
                    <a:pt x="617" y="222"/>
                    <a:pt x="666" y="241"/>
                    <a:pt x="724" y="261"/>
                  </a:cubicBezTo>
                  <a:lnTo>
                    <a:pt x="724" y="58"/>
                  </a:lnTo>
                  <a:cubicBezTo>
                    <a:pt x="656" y="39"/>
                    <a:pt x="598" y="29"/>
                    <a:pt x="540" y="20"/>
                  </a:cubicBezTo>
                  <a:cubicBezTo>
                    <a:pt x="482" y="10"/>
                    <a:pt x="425" y="0"/>
                    <a:pt x="3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63"/>
            <p:cNvSpPr/>
            <p:nvPr/>
          </p:nvSpPr>
          <p:spPr>
            <a:xfrm>
              <a:off x="3323408" y="3417680"/>
              <a:ext cx="58051" cy="65046"/>
            </a:xfrm>
            <a:custGeom>
              <a:avLst/>
              <a:gdLst/>
              <a:ahLst/>
              <a:cxnLst/>
              <a:rect l="l" t="t" r="r" b="b"/>
              <a:pathLst>
                <a:path w="888" h="995" extrusionOk="0">
                  <a:moveTo>
                    <a:pt x="0" y="1"/>
                  </a:moveTo>
                  <a:lnTo>
                    <a:pt x="0" y="994"/>
                  </a:lnTo>
                  <a:lnTo>
                    <a:pt x="251" y="994"/>
                  </a:lnTo>
                  <a:lnTo>
                    <a:pt x="251" y="579"/>
                  </a:lnTo>
                  <a:lnTo>
                    <a:pt x="637" y="579"/>
                  </a:lnTo>
                  <a:lnTo>
                    <a:pt x="637" y="994"/>
                  </a:lnTo>
                  <a:lnTo>
                    <a:pt x="888" y="994"/>
                  </a:lnTo>
                  <a:lnTo>
                    <a:pt x="888" y="1"/>
                  </a:lnTo>
                  <a:lnTo>
                    <a:pt x="637" y="1"/>
                  </a:lnTo>
                  <a:lnTo>
                    <a:pt x="637" y="386"/>
                  </a:lnTo>
                  <a:lnTo>
                    <a:pt x="251" y="386"/>
                  </a:lnTo>
                  <a:lnTo>
                    <a:pt x="2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63"/>
            <p:cNvSpPr/>
            <p:nvPr/>
          </p:nvSpPr>
          <p:spPr>
            <a:xfrm>
              <a:off x="3377602" y="3416438"/>
              <a:ext cx="66941" cy="67530"/>
            </a:xfrm>
            <a:custGeom>
              <a:avLst/>
              <a:gdLst/>
              <a:ahLst/>
              <a:cxnLst/>
              <a:rect l="l" t="t" r="r" b="b"/>
              <a:pathLst>
                <a:path w="1024" h="1033" extrusionOk="0">
                  <a:moveTo>
                    <a:pt x="512" y="193"/>
                  </a:moveTo>
                  <a:cubicBezTo>
                    <a:pt x="589" y="193"/>
                    <a:pt x="647" y="222"/>
                    <a:pt x="695" y="280"/>
                  </a:cubicBezTo>
                  <a:cubicBezTo>
                    <a:pt x="734" y="338"/>
                    <a:pt x="763" y="415"/>
                    <a:pt x="763" y="521"/>
                  </a:cubicBezTo>
                  <a:cubicBezTo>
                    <a:pt x="763" y="627"/>
                    <a:pt x="734" y="704"/>
                    <a:pt x="695" y="762"/>
                  </a:cubicBezTo>
                  <a:cubicBezTo>
                    <a:pt x="647" y="820"/>
                    <a:pt x="589" y="849"/>
                    <a:pt x="512" y="849"/>
                  </a:cubicBezTo>
                  <a:cubicBezTo>
                    <a:pt x="435" y="849"/>
                    <a:pt x="377" y="820"/>
                    <a:pt x="329" y="762"/>
                  </a:cubicBezTo>
                  <a:cubicBezTo>
                    <a:pt x="290" y="704"/>
                    <a:pt x="261" y="627"/>
                    <a:pt x="261" y="521"/>
                  </a:cubicBezTo>
                  <a:cubicBezTo>
                    <a:pt x="261" y="415"/>
                    <a:pt x="290" y="338"/>
                    <a:pt x="329" y="280"/>
                  </a:cubicBezTo>
                  <a:cubicBezTo>
                    <a:pt x="377" y="222"/>
                    <a:pt x="435" y="193"/>
                    <a:pt x="512" y="193"/>
                  </a:cubicBezTo>
                  <a:close/>
                  <a:moveTo>
                    <a:pt x="512" y="0"/>
                  </a:moveTo>
                  <a:cubicBezTo>
                    <a:pt x="358" y="0"/>
                    <a:pt x="232" y="48"/>
                    <a:pt x="136" y="145"/>
                  </a:cubicBezTo>
                  <a:cubicBezTo>
                    <a:pt x="49" y="232"/>
                    <a:pt x="1" y="357"/>
                    <a:pt x="1" y="521"/>
                  </a:cubicBezTo>
                  <a:cubicBezTo>
                    <a:pt x="1" y="685"/>
                    <a:pt x="49" y="811"/>
                    <a:pt x="136" y="897"/>
                  </a:cubicBezTo>
                  <a:cubicBezTo>
                    <a:pt x="232" y="994"/>
                    <a:pt x="358" y="1032"/>
                    <a:pt x="512" y="1032"/>
                  </a:cubicBezTo>
                  <a:cubicBezTo>
                    <a:pt x="676" y="1032"/>
                    <a:pt x="802" y="994"/>
                    <a:pt x="888" y="897"/>
                  </a:cubicBezTo>
                  <a:cubicBezTo>
                    <a:pt x="975" y="811"/>
                    <a:pt x="1023" y="685"/>
                    <a:pt x="1023" y="521"/>
                  </a:cubicBezTo>
                  <a:cubicBezTo>
                    <a:pt x="1023" y="357"/>
                    <a:pt x="975" y="232"/>
                    <a:pt x="888" y="145"/>
                  </a:cubicBezTo>
                  <a:cubicBezTo>
                    <a:pt x="802" y="48"/>
                    <a:pt x="676" y="0"/>
                    <a:pt x="5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63"/>
            <p:cNvSpPr/>
            <p:nvPr/>
          </p:nvSpPr>
          <p:spPr>
            <a:xfrm>
              <a:off x="3442583" y="3417680"/>
              <a:ext cx="53671" cy="65046"/>
            </a:xfrm>
            <a:custGeom>
              <a:avLst/>
              <a:gdLst/>
              <a:ahLst/>
              <a:cxnLst/>
              <a:rect l="l" t="t" r="r" b="b"/>
              <a:pathLst>
                <a:path w="821" h="995" extrusionOk="0">
                  <a:moveTo>
                    <a:pt x="406" y="193"/>
                  </a:moveTo>
                  <a:cubicBezTo>
                    <a:pt x="454" y="193"/>
                    <a:pt x="492" y="203"/>
                    <a:pt x="521" y="222"/>
                  </a:cubicBezTo>
                  <a:cubicBezTo>
                    <a:pt x="541" y="251"/>
                    <a:pt x="560" y="280"/>
                    <a:pt x="560" y="329"/>
                  </a:cubicBezTo>
                  <a:cubicBezTo>
                    <a:pt x="560" y="377"/>
                    <a:pt x="541" y="406"/>
                    <a:pt x="521" y="435"/>
                  </a:cubicBezTo>
                  <a:cubicBezTo>
                    <a:pt x="492" y="454"/>
                    <a:pt x="454" y="464"/>
                    <a:pt x="406" y="464"/>
                  </a:cubicBezTo>
                  <a:lnTo>
                    <a:pt x="261" y="464"/>
                  </a:lnTo>
                  <a:lnTo>
                    <a:pt x="261" y="193"/>
                  </a:lnTo>
                  <a:close/>
                  <a:moveTo>
                    <a:pt x="0" y="1"/>
                  </a:moveTo>
                  <a:lnTo>
                    <a:pt x="0" y="994"/>
                  </a:lnTo>
                  <a:lnTo>
                    <a:pt x="261" y="994"/>
                  </a:lnTo>
                  <a:lnTo>
                    <a:pt x="261" y="657"/>
                  </a:lnTo>
                  <a:lnTo>
                    <a:pt x="425" y="657"/>
                  </a:lnTo>
                  <a:cubicBezTo>
                    <a:pt x="560" y="657"/>
                    <a:pt x="656" y="628"/>
                    <a:pt x="724" y="570"/>
                  </a:cubicBezTo>
                  <a:cubicBezTo>
                    <a:pt x="792" y="512"/>
                    <a:pt x="820" y="435"/>
                    <a:pt x="820" y="329"/>
                  </a:cubicBezTo>
                  <a:cubicBezTo>
                    <a:pt x="820" y="222"/>
                    <a:pt x="792" y="145"/>
                    <a:pt x="724" y="87"/>
                  </a:cubicBezTo>
                  <a:cubicBezTo>
                    <a:pt x="656" y="29"/>
                    <a:pt x="560" y="1"/>
                    <a:pt x="4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63"/>
            <p:cNvSpPr/>
            <p:nvPr/>
          </p:nvSpPr>
          <p:spPr>
            <a:xfrm>
              <a:off x="3509460" y="3417680"/>
              <a:ext cx="58051" cy="65046"/>
            </a:xfrm>
            <a:custGeom>
              <a:avLst/>
              <a:gdLst/>
              <a:ahLst/>
              <a:cxnLst/>
              <a:rect l="l" t="t" r="r" b="b"/>
              <a:pathLst>
                <a:path w="888" h="995" extrusionOk="0">
                  <a:moveTo>
                    <a:pt x="0" y="1"/>
                  </a:moveTo>
                  <a:lnTo>
                    <a:pt x="0" y="994"/>
                  </a:lnTo>
                  <a:lnTo>
                    <a:pt x="241" y="994"/>
                  </a:lnTo>
                  <a:lnTo>
                    <a:pt x="241" y="319"/>
                  </a:lnTo>
                  <a:lnTo>
                    <a:pt x="598" y="994"/>
                  </a:lnTo>
                  <a:lnTo>
                    <a:pt x="888" y="994"/>
                  </a:lnTo>
                  <a:lnTo>
                    <a:pt x="888" y="1"/>
                  </a:lnTo>
                  <a:lnTo>
                    <a:pt x="646" y="1"/>
                  </a:lnTo>
                  <a:lnTo>
                    <a:pt x="646" y="685"/>
                  </a:lnTo>
                  <a:lnTo>
                    <a:pt x="2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63"/>
            <p:cNvSpPr/>
            <p:nvPr/>
          </p:nvSpPr>
          <p:spPr>
            <a:xfrm>
              <a:off x="3564308" y="3416438"/>
              <a:ext cx="66876" cy="67530"/>
            </a:xfrm>
            <a:custGeom>
              <a:avLst/>
              <a:gdLst/>
              <a:ahLst/>
              <a:cxnLst/>
              <a:rect l="l" t="t" r="r" b="b"/>
              <a:pathLst>
                <a:path w="1023" h="1033" extrusionOk="0">
                  <a:moveTo>
                    <a:pt x="512" y="193"/>
                  </a:moveTo>
                  <a:cubicBezTo>
                    <a:pt x="589" y="193"/>
                    <a:pt x="647" y="222"/>
                    <a:pt x="695" y="280"/>
                  </a:cubicBezTo>
                  <a:cubicBezTo>
                    <a:pt x="733" y="338"/>
                    <a:pt x="753" y="415"/>
                    <a:pt x="753" y="521"/>
                  </a:cubicBezTo>
                  <a:cubicBezTo>
                    <a:pt x="753" y="627"/>
                    <a:pt x="733" y="704"/>
                    <a:pt x="695" y="762"/>
                  </a:cubicBezTo>
                  <a:cubicBezTo>
                    <a:pt x="647" y="820"/>
                    <a:pt x="589" y="849"/>
                    <a:pt x="512" y="849"/>
                  </a:cubicBezTo>
                  <a:cubicBezTo>
                    <a:pt x="434" y="849"/>
                    <a:pt x="367" y="820"/>
                    <a:pt x="328" y="762"/>
                  </a:cubicBezTo>
                  <a:cubicBezTo>
                    <a:pt x="280" y="704"/>
                    <a:pt x="261" y="627"/>
                    <a:pt x="261" y="521"/>
                  </a:cubicBezTo>
                  <a:cubicBezTo>
                    <a:pt x="261" y="415"/>
                    <a:pt x="280" y="338"/>
                    <a:pt x="328" y="280"/>
                  </a:cubicBezTo>
                  <a:cubicBezTo>
                    <a:pt x="367" y="222"/>
                    <a:pt x="434" y="193"/>
                    <a:pt x="512" y="193"/>
                  </a:cubicBezTo>
                  <a:close/>
                  <a:moveTo>
                    <a:pt x="512" y="0"/>
                  </a:moveTo>
                  <a:cubicBezTo>
                    <a:pt x="348" y="0"/>
                    <a:pt x="222" y="48"/>
                    <a:pt x="135" y="145"/>
                  </a:cubicBezTo>
                  <a:cubicBezTo>
                    <a:pt x="39" y="232"/>
                    <a:pt x="0" y="357"/>
                    <a:pt x="0" y="521"/>
                  </a:cubicBezTo>
                  <a:cubicBezTo>
                    <a:pt x="0" y="685"/>
                    <a:pt x="39" y="811"/>
                    <a:pt x="135" y="897"/>
                  </a:cubicBezTo>
                  <a:cubicBezTo>
                    <a:pt x="222" y="994"/>
                    <a:pt x="348" y="1032"/>
                    <a:pt x="512" y="1032"/>
                  </a:cubicBezTo>
                  <a:cubicBezTo>
                    <a:pt x="666" y="1032"/>
                    <a:pt x="791" y="994"/>
                    <a:pt x="888" y="897"/>
                  </a:cubicBezTo>
                  <a:cubicBezTo>
                    <a:pt x="975" y="811"/>
                    <a:pt x="1023" y="685"/>
                    <a:pt x="1023" y="521"/>
                  </a:cubicBezTo>
                  <a:cubicBezTo>
                    <a:pt x="1023" y="357"/>
                    <a:pt x="975" y="232"/>
                    <a:pt x="888" y="145"/>
                  </a:cubicBezTo>
                  <a:cubicBezTo>
                    <a:pt x="791" y="48"/>
                    <a:pt x="666" y="0"/>
                    <a:pt x="5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63"/>
            <p:cNvSpPr/>
            <p:nvPr/>
          </p:nvSpPr>
          <p:spPr>
            <a:xfrm>
              <a:off x="3623601" y="3417680"/>
              <a:ext cx="93352" cy="65046"/>
            </a:xfrm>
            <a:custGeom>
              <a:avLst/>
              <a:gdLst/>
              <a:ahLst/>
              <a:cxnLst/>
              <a:rect l="l" t="t" r="r" b="b"/>
              <a:pathLst>
                <a:path w="1428" h="995" extrusionOk="0">
                  <a:moveTo>
                    <a:pt x="0" y="1"/>
                  </a:moveTo>
                  <a:lnTo>
                    <a:pt x="241" y="994"/>
                  </a:lnTo>
                  <a:lnTo>
                    <a:pt x="531" y="994"/>
                  </a:lnTo>
                  <a:lnTo>
                    <a:pt x="714" y="242"/>
                  </a:lnTo>
                  <a:lnTo>
                    <a:pt x="897" y="994"/>
                  </a:lnTo>
                  <a:lnTo>
                    <a:pt x="1187" y="994"/>
                  </a:lnTo>
                  <a:lnTo>
                    <a:pt x="1428" y="1"/>
                  </a:lnTo>
                  <a:lnTo>
                    <a:pt x="1177" y="1"/>
                  </a:lnTo>
                  <a:lnTo>
                    <a:pt x="1003" y="724"/>
                  </a:lnTo>
                  <a:lnTo>
                    <a:pt x="839" y="1"/>
                  </a:lnTo>
                  <a:lnTo>
                    <a:pt x="588" y="1"/>
                  </a:lnTo>
                  <a:lnTo>
                    <a:pt x="415" y="724"/>
                  </a:lnTo>
                  <a:lnTo>
                    <a:pt x="2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63"/>
            <p:cNvSpPr/>
            <p:nvPr/>
          </p:nvSpPr>
          <p:spPr>
            <a:xfrm>
              <a:off x="3224368" y="2932741"/>
              <a:ext cx="622477" cy="20854"/>
            </a:xfrm>
            <a:custGeom>
              <a:avLst/>
              <a:gdLst/>
              <a:ahLst/>
              <a:cxnLst/>
              <a:rect l="l" t="t" r="r" b="b"/>
              <a:pathLst>
                <a:path w="9522" h="319" extrusionOk="0">
                  <a:moveTo>
                    <a:pt x="1" y="0"/>
                  </a:moveTo>
                  <a:lnTo>
                    <a:pt x="1" y="319"/>
                  </a:lnTo>
                  <a:lnTo>
                    <a:pt x="9522" y="319"/>
                  </a:lnTo>
                  <a:lnTo>
                    <a:pt x="95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63"/>
            <p:cNvSpPr/>
            <p:nvPr/>
          </p:nvSpPr>
          <p:spPr>
            <a:xfrm>
              <a:off x="3224368" y="3065775"/>
              <a:ext cx="622477" cy="20919"/>
            </a:xfrm>
            <a:custGeom>
              <a:avLst/>
              <a:gdLst/>
              <a:ahLst/>
              <a:cxnLst/>
              <a:rect l="l" t="t" r="r" b="b"/>
              <a:pathLst>
                <a:path w="9522" h="320" extrusionOk="0">
                  <a:moveTo>
                    <a:pt x="1" y="1"/>
                  </a:moveTo>
                  <a:lnTo>
                    <a:pt x="1" y="319"/>
                  </a:lnTo>
                  <a:lnTo>
                    <a:pt x="9522" y="319"/>
                  </a:lnTo>
                  <a:lnTo>
                    <a:pt x="95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63"/>
            <p:cNvSpPr/>
            <p:nvPr/>
          </p:nvSpPr>
          <p:spPr>
            <a:xfrm>
              <a:off x="3364397" y="3200117"/>
              <a:ext cx="319149" cy="20854"/>
            </a:xfrm>
            <a:custGeom>
              <a:avLst/>
              <a:gdLst/>
              <a:ahLst/>
              <a:cxnLst/>
              <a:rect l="l" t="t" r="r" b="b"/>
              <a:pathLst>
                <a:path w="4882" h="319" extrusionOk="0">
                  <a:moveTo>
                    <a:pt x="0" y="1"/>
                  </a:moveTo>
                  <a:lnTo>
                    <a:pt x="0" y="319"/>
                  </a:lnTo>
                  <a:lnTo>
                    <a:pt x="4881" y="319"/>
                  </a:lnTo>
                  <a:lnTo>
                    <a:pt x="488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63"/>
            <p:cNvSpPr/>
            <p:nvPr/>
          </p:nvSpPr>
          <p:spPr>
            <a:xfrm>
              <a:off x="3122255" y="1907949"/>
              <a:ext cx="826178" cy="879195"/>
            </a:xfrm>
            <a:custGeom>
              <a:avLst/>
              <a:gdLst/>
              <a:ahLst/>
              <a:cxnLst/>
              <a:rect l="l" t="t" r="r" b="b"/>
              <a:pathLst>
                <a:path w="12638" h="13449" extrusionOk="0">
                  <a:moveTo>
                    <a:pt x="0" y="1"/>
                  </a:moveTo>
                  <a:lnTo>
                    <a:pt x="0" y="13448"/>
                  </a:lnTo>
                  <a:lnTo>
                    <a:pt x="12637" y="13448"/>
                  </a:lnTo>
                  <a:lnTo>
                    <a:pt x="12637" y="1"/>
                  </a:ln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63"/>
            <p:cNvSpPr/>
            <p:nvPr/>
          </p:nvSpPr>
          <p:spPr>
            <a:xfrm>
              <a:off x="3456442" y="2237169"/>
              <a:ext cx="49291" cy="49879"/>
            </a:xfrm>
            <a:custGeom>
              <a:avLst/>
              <a:gdLst/>
              <a:ahLst/>
              <a:cxnLst/>
              <a:rect l="l" t="t" r="r" b="b"/>
              <a:pathLst>
                <a:path w="754" h="763" extrusionOk="0">
                  <a:moveTo>
                    <a:pt x="377" y="0"/>
                  </a:moveTo>
                  <a:cubicBezTo>
                    <a:pt x="165" y="0"/>
                    <a:pt x="1" y="174"/>
                    <a:pt x="1" y="377"/>
                  </a:cubicBezTo>
                  <a:cubicBezTo>
                    <a:pt x="1" y="589"/>
                    <a:pt x="165" y="762"/>
                    <a:pt x="377" y="762"/>
                  </a:cubicBezTo>
                  <a:cubicBezTo>
                    <a:pt x="589" y="762"/>
                    <a:pt x="753" y="589"/>
                    <a:pt x="753" y="377"/>
                  </a:cubicBezTo>
                  <a:cubicBezTo>
                    <a:pt x="753" y="174"/>
                    <a:pt x="589" y="0"/>
                    <a:pt x="377" y="0"/>
                  </a:cubicBezTo>
                  <a:close/>
                </a:path>
              </a:pathLst>
            </a:custGeom>
            <a:solidFill>
              <a:srgbClr val="C72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63"/>
            <p:cNvSpPr/>
            <p:nvPr/>
          </p:nvSpPr>
          <p:spPr>
            <a:xfrm>
              <a:off x="3670866" y="2236907"/>
              <a:ext cx="53017" cy="49748"/>
            </a:xfrm>
            <a:custGeom>
              <a:avLst/>
              <a:gdLst/>
              <a:ahLst/>
              <a:cxnLst/>
              <a:rect l="l" t="t" r="r" b="b"/>
              <a:pathLst>
                <a:path w="811" h="761" extrusionOk="0">
                  <a:moveTo>
                    <a:pt x="409" y="1"/>
                  </a:moveTo>
                  <a:cubicBezTo>
                    <a:pt x="392" y="1"/>
                    <a:pt x="375" y="2"/>
                    <a:pt x="357" y="4"/>
                  </a:cubicBezTo>
                  <a:cubicBezTo>
                    <a:pt x="145" y="33"/>
                    <a:pt x="1" y="226"/>
                    <a:pt x="29" y="438"/>
                  </a:cubicBezTo>
                  <a:cubicBezTo>
                    <a:pt x="56" y="624"/>
                    <a:pt x="219" y="760"/>
                    <a:pt x="409" y="760"/>
                  </a:cubicBezTo>
                  <a:cubicBezTo>
                    <a:pt x="427" y="760"/>
                    <a:pt x="445" y="759"/>
                    <a:pt x="464" y="757"/>
                  </a:cubicBezTo>
                  <a:cubicBezTo>
                    <a:pt x="666" y="728"/>
                    <a:pt x="811" y="535"/>
                    <a:pt x="782" y="332"/>
                  </a:cubicBezTo>
                  <a:cubicBezTo>
                    <a:pt x="755" y="138"/>
                    <a:pt x="592" y="1"/>
                    <a:pt x="409" y="1"/>
                  </a:cubicBezTo>
                  <a:close/>
                </a:path>
              </a:pathLst>
            </a:custGeom>
            <a:solidFill>
              <a:srgbClr val="C72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63"/>
            <p:cNvSpPr/>
            <p:nvPr/>
          </p:nvSpPr>
          <p:spPr>
            <a:xfrm>
              <a:off x="3472197" y="1997510"/>
              <a:ext cx="232791" cy="268093"/>
            </a:xfrm>
            <a:custGeom>
              <a:avLst/>
              <a:gdLst/>
              <a:ahLst/>
              <a:cxnLst/>
              <a:rect l="l" t="t" r="r" b="b"/>
              <a:pathLst>
                <a:path w="3561" h="4101" extrusionOk="0">
                  <a:moveTo>
                    <a:pt x="1785" y="1"/>
                  </a:moveTo>
                  <a:cubicBezTo>
                    <a:pt x="802" y="1"/>
                    <a:pt x="1" y="801"/>
                    <a:pt x="1" y="1776"/>
                  </a:cubicBezTo>
                  <a:lnTo>
                    <a:pt x="1" y="3985"/>
                  </a:lnTo>
                  <a:cubicBezTo>
                    <a:pt x="1" y="4052"/>
                    <a:pt x="49" y="4100"/>
                    <a:pt x="107" y="4100"/>
                  </a:cubicBezTo>
                  <a:cubicBezTo>
                    <a:pt x="175" y="4100"/>
                    <a:pt x="223" y="4052"/>
                    <a:pt x="223" y="3985"/>
                  </a:cubicBezTo>
                  <a:lnTo>
                    <a:pt x="223" y="1776"/>
                  </a:lnTo>
                  <a:cubicBezTo>
                    <a:pt x="223" y="917"/>
                    <a:pt x="917" y="213"/>
                    <a:pt x="1785" y="213"/>
                  </a:cubicBezTo>
                  <a:cubicBezTo>
                    <a:pt x="2644" y="213"/>
                    <a:pt x="3348" y="917"/>
                    <a:pt x="3348" y="1776"/>
                  </a:cubicBezTo>
                  <a:lnTo>
                    <a:pt x="3348" y="3985"/>
                  </a:lnTo>
                  <a:cubicBezTo>
                    <a:pt x="3348" y="4052"/>
                    <a:pt x="3396" y="4100"/>
                    <a:pt x="3454" y="4100"/>
                  </a:cubicBezTo>
                  <a:cubicBezTo>
                    <a:pt x="3512" y="4100"/>
                    <a:pt x="3560" y="4052"/>
                    <a:pt x="3560" y="3985"/>
                  </a:cubicBezTo>
                  <a:lnTo>
                    <a:pt x="3560" y="1776"/>
                  </a:lnTo>
                  <a:cubicBezTo>
                    <a:pt x="3560" y="801"/>
                    <a:pt x="2760" y="1"/>
                    <a:pt x="1785" y="1"/>
                  </a:cubicBezTo>
                  <a:close/>
                </a:path>
              </a:pathLst>
            </a:custGeom>
            <a:solidFill>
              <a:srgbClr val="E5E2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63"/>
            <p:cNvSpPr/>
            <p:nvPr/>
          </p:nvSpPr>
          <p:spPr>
            <a:xfrm>
              <a:off x="3288106" y="2175326"/>
              <a:ext cx="350658" cy="523503"/>
            </a:xfrm>
            <a:custGeom>
              <a:avLst/>
              <a:gdLst/>
              <a:ahLst/>
              <a:cxnLst/>
              <a:rect l="l" t="t" r="r" b="b"/>
              <a:pathLst>
                <a:path w="5364" h="8008" extrusionOk="0">
                  <a:moveTo>
                    <a:pt x="0" y="1"/>
                  </a:moveTo>
                  <a:lnTo>
                    <a:pt x="0" y="8008"/>
                  </a:lnTo>
                  <a:lnTo>
                    <a:pt x="5364" y="8008"/>
                  </a:lnTo>
                  <a:lnTo>
                    <a:pt x="536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63"/>
            <p:cNvSpPr/>
            <p:nvPr/>
          </p:nvSpPr>
          <p:spPr>
            <a:xfrm>
              <a:off x="3638703" y="2175326"/>
              <a:ext cx="124927" cy="523503"/>
            </a:xfrm>
            <a:custGeom>
              <a:avLst/>
              <a:gdLst/>
              <a:ahLst/>
              <a:cxnLst/>
              <a:rect l="l" t="t" r="r" b="b"/>
              <a:pathLst>
                <a:path w="1911" h="8008" extrusionOk="0">
                  <a:moveTo>
                    <a:pt x="1" y="1"/>
                  </a:moveTo>
                  <a:lnTo>
                    <a:pt x="1" y="8008"/>
                  </a:lnTo>
                  <a:lnTo>
                    <a:pt x="1911" y="8008"/>
                  </a:lnTo>
                  <a:lnTo>
                    <a:pt x="19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63"/>
            <p:cNvSpPr/>
            <p:nvPr/>
          </p:nvSpPr>
          <p:spPr>
            <a:xfrm>
              <a:off x="3697342" y="2175326"/>
              <a:ext cx="66288" cy="523503"/>
            </a:xfrm>
            <a:custGeom>
              <a:avLst/>
              <a:gdLst/>
              <a:ahLst/>
              <a:cxnLst/>
              <a:rect l="l" t="t" r="r" b="b"/>
              <a:pathLst>
                <a:path w="1014" h="8008" extrusionOk="0">
                  <a:moveTo>
                    <a:pt x="1" y="1"/>
                  </a:moveTo>
                  <a:lnTo>
                    <a:pt x="1" y="8008"/>
                  </a:lnTo>
                  <a:lnTo>
                    <a:pt x="1014" y="8008"/>
                  </a:lnTo>
                  <a:lnTo>
                    <a:pt x="1014" y="1"/>
                  </a:ln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63"/>
            <p:cNvSpPr/>
            <p:nvPr/>
          </p:nvSpPr>
          <p:spPr>
            <a:xfrm>
              <a:off x="3638703" y="2628166"/>
              <a:ext cx="124927" cy="70668"/>
            </a:xfrm>
            <a:custGeom>
              <a:avLst/>
              <a:gdLst/>
              <a:ahLst/>
              <a:cxnLst/>
              <a:rect l="l" t="t" r="r" b="b"/>
              <a:pathLst>
                <a:path w="1911" h="1081" extrusionOk="0">
                  <a:moveTo>
                    <a:pt x="917" y="0"/>
                  </a:moveTo>
                  <a:lnTo>
                    <a:pt x="1" y="1081"/>
                  </a:lnTo>
                  <a:lnTo>
                    <a:pt x="1911" y="1081"/>
                  </a:lnTo>
                  <a:lnTo>
                    <a:pt x="917" y="0"/>
                  </a:ln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63"/>
            <p:cNvSpPr/>
            <p:nvPr/>
          </p:nvSpPr>
          <p:spPr>
            <a:xfrm>
              <a:off x="3364985" y="2237169"/>
              <a:ext cx="49945" cy="49879"/>
            </a:xfrm>
            <a:custGeom>
              <a:avLst/>
              <a:gdLst/>
              <a:ahLst/>
              <a:cxnLst/>
              <a:rect l="l" t="t" r="r" b="b"/>
              <a:pathLst>
                <a:path w="764" h="763" extrusionOk="0">
                  <a:moveTo>
                    <a:pt x="387" y="0"/>
                  </a:moveTo>
                  <a:cubicBezTo>
                    <a:pt x="175" y="0"/>
                    <a:pt x="1" y="174"/>
                    <a:pt x="1" y="377"/>
                  </a:cubicBezTo>
                  <a:cubicBezTo>
                    <a:pt x="1" y="589"/>
                    <a:pt x="175" y="762"/>
                    <a:pt x="387" y="762"/>
                  </a:cubicBezTo>
                  <a:cubicBezTo>
                    <a:pt x="589" y="762"/>
                    <a:pt x="763" y="589"/>
                    <a:pt x="763" y="377"/>
                  </a:cubicBezTo>
                  <a:cubicBezTo>
                    <a:pt x="763" y="174"/>
                    <a:pt x="589" y="0"/>
                    <a:pt x="387" y="0"/>
                  </a:cubicBezTo>
                  <a:close/>
                </a:path>
              </a:pathLst>
            </a:custGeom>
            <a:solidFill>
              <a:srgbClr val="C72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63"/>
            <p:cNvSpPr/>
            <p:nvPr/>
          </p:nvSpPr>
          <p:spPr>
            <a:xfrm>
              <a:off x="3580063" y="2236907"/>
              <a:ext cx="53017" cy="49748"/>
            </a:xfrm>
            <a:custGeom>
              <a:avLst/>
              <a:gdLst/>
              <a:ahLst/>
              <a:cxnLst/>
              <a:rect l="l" t="t" r="r" b="b"/>
              <a:pathLst>
                <a:path w="811" h="761" extrusionOk="0">
                  <a:moveTo>
                    <a:pt x="402" y="1"/>
                  </a:moveTo>
                  <a:cubicBezTo>
                    <a:pt x="384" y="1"/>
                    <a:pt x="366" y="2"/>
                    <a:pt x="348" y="4"/>
                  </a:cubicBezTo>
                  <a:cubicBezTo>
                    <a:pt x="145" y="33"/>
                    <a:pt x="0" y="226"/>
                    <a:pt x="29" y="438"/>
                  </a:cubicBezTo>
                  <a:cubicBezTo>
                    <a:pt x="56" y="624"/>
                    <a:pt x="219" y="760"/>
                    <a:pt x="402" y="760"/>
                  </a:cubicBezTo>
                  <a:cubicBezTo>
                    <a:pt x="419" y="760"/>
                    <a:pt x="436" y="759"/>
                    <a:pt x="454" y="757"/>
                  </a:cubicBezTo>
                  <a:cubicBezTo>
                    <a:pt x="666" y="728"/>
                    <a:pt x="811" y="535"/>
                    <a:pt x="782" y="332"/>
                  </a:cubicBezTo>
                  <a:cubicBezTo>
                    <a:pt x="755" y="138"/>
                    <a:pt x="592" y="1"/>
                    <a:pt x="402" y="1"/>
                  </a:cubicBezTo>
                  <a:close/>
                </a:path>
              </a:pathLst>
            </a:custGeom>
            <a:solidFill>
              <a:srgbClr val="C72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63"/>
            <p:cNvSpPr/>
            <p:nvPr/>
          </p:nvSpPr>
          <p:spPr>
            <a:xfrm>
              <a:off x="3381394" y="1997510"/>
              <a:ext cx="232791" cy="268093"/>
            </a:xfrm>
            <a:custGeom>
              <a:avLst/>
              <a:gdLst/>
              <a:ahLst/>
              <a:cxnLst/>
              <a:rect l="l" t="t" r="r" b="b"/>
              <a:pathLst>
                <a:path w="3561" h="4101" extrusionOk="0">
                  <a:moveTo>
                    <a:pt x="1776" y="1"/>
                  </a:moveTo>
                  <a:cubicBezTo>
                    <a:pt x="801" y="1"/>
                    <a:pt x="1" y="801"/>
                    <a:pt x="1" y="1776"/>
                  </a:cubicBezTo>
                  <a:lnTo>
                    <a:pt x="1" y="3985"/>
                  </a:lnTo>
                  <a:cubicBezTo>
                    <a:pt x="1" y="4052"/>
                    <a:pt x="49" y="4100"/>
                    <a:pt x="107" y="4100"/>
                  </a:cubicBezTo>
                  <a:cubicBezTo>
                    <a:pt x="174" y="4100"/>
                    <a:pt x="223" y="4052"/>
                    <a:pt x="223" y="3985"/>
                  </a:cubicBezTo>
                  <a:lnTo>
                    <a:pt x="223" y="1776"/>
                  </a:lnTo>
                  <a:cubicBezTo>
                    <a:pt x="223" y="917"/>
                    <a:pt x="917" y="213"/>
                    <a:pt x="1776" y="213"/>
                  </a:cubicBezTo>
                  <a:cubicBezTo>
                    <a:pt x="2644" y="213"/>
                    <a:pt x="3338" y="917"/>
                    <a:pt x="3338" y="1776"/>
                  </a:cubicBezTo>
                  <a:lnTo>
                    <a:pt x="3338" y="3985"/>
                  </a:lnTo>
                  <a:cubicBezTo>
                    <a:pt x="3338" y="4052"/>
                    <a:pt x="3387" y="4100"/>
                    <a:pt x="3454" y="4100"/>
                  </a:cubicBezTo>
                  <a:cubicBezTo>
                    <a:pt x="3512" y="4100"/>
                    <a:pt x="3560" y="4052"/>
                    <a:pt x="3560" y="3985"/>
                  </a:cubicBezTo>
                  <a:lnTo>
                    <a:pt x="3560" y="1776"/>
                  </a:lnTo>
                  <a:cubicBezTo>
                    <a:pt x="3560" y="801"/>
                    <a:pt x="2760" y="1"/>
                    <a:pt x="17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63"/>
            <p:cNvSpPr/>
            <p:nvPr/>
          </p:nvSpPr>
          <p:spPr>
            <a:xfrm>
              <a:off x="1146239" y="1683493"/>
              <a:ext cx="1112444" cy="1112444"/>
            </a:xfrm>
            <a:custGeom>
              <a:avLst/>
              <a:gdLst/>
              <a:ahLst/>
              <a:cxnLst/>
              <a:rect l="l" t="t" r="r" b="b"/>
              <a:pathLst>
                <a:path w="17017" h="17017" extrusionOk="0">
                  <a:moveTo>
                    <a:pt x="8508" y="0"/>
                  </a:moveTo>
                  <a:cubicBezTo>
                    <a:pt x="3810" y="0"/>
                    <a:pt x="0" y="3810"/>
                    <a:pt x="0" y="8508"/>
                  </a:cubicBezTo>
                  <a:cubicBezTo>
                    <a:pt x="0" y="13206"/>
                    <a:pt x="3810" y="17017"/>
                    <a:pt x="8508" y="17017"/>
                  </a:cubicBezTo>
                  <a:cubicBezTo>
                    <a:pt x="13206" y="17017"/>
                    <a:pt x="17017" y="13206"/>
                    <a:pt x="17017" y="8508"/>
                  </a:cubicBezTo>
                  <a:cubicBezTo>
                    <a:pt x="17017" y="3810"/>
                    <a:pt x="13206" y="0"/>
                    <a:pt x="85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63"/>
            <p:cNvSpPr/>
            <p:nvPr/>
          </p:nvSpPr>
          <p:spPr>
            <a:xfrm>
              <a:off x="1392172" y="1683493"/>
              <a:ext cx="866512" cy="1112444"/>
            </a:xfrm>
            <a:custGeom>
              <a:avLst/>
              <a:gdLst/>
              <a:ahLst/>
              <a:cxnLst/>
              <a:rect l="l" t="t" r="r" b="b"/>
              <a:pathLst>
                <a:path w="13255" h="17017" extrusionOk="0">
                  <a:moveTo>
                    <a:pt x="4206" y="15570"/>
                  </a:moveTo>
                  <a:cubicBezTo>
                    <a:pt x="3531" y="15753"/>
                    <a:pt x="2827" y="15859"/>
                    <a:pt x="2103" y="15859"/>
                  </a:cubicBezTo>
                  <a:cubicBezTo>
                    <a:pt x="1370" y="15859"/>
                    <a:pt x="666" y="15753"/>
                    <a:pt x="0" y="15570"/>
                  </a:cubicBezTo>
                  <a:lnTo>
                    <a:pt x="0" y="15570"/>
                  </a:lnTo>
                  <a:cubicBezTo>
                    <a:pt x="1216" y="16390"/>
                    <a:pt x="2653" y="16901"/>
                    <a:pt x="4206" y="16997"/>
                  </a:cubicBezTo>
                  <a:lnTo>
                    <a:pt x="4206" y="15570"/>
                  </a:lnTo>
                  <a:close/>
                  <a:moveTo>
                    <a:pt x="4746" y="0"/>
                  </a:moveTo>
                  <a:cubicBezTo>
                    <a:pt x="4119" y="0"/>
                    <a:pt x="3502" y="68"/>
                    <a:pt x="2913" y="193"/>
                  </a:cubicBezTo>
                  <a:cubicBezTo>
                    <a:pt x="6869" y="608"/>
                    <a:pt x="9955" y="3946"/>
                    <a:pt x="9955" y="8007"/>
                  </a:cubicBezTo>
                  <a:cubicBezTo>
                    <a:pt x="9955" y="11344"/>
                    <a:pt x="7872" y="14190"/>
                    <a:pt x="4939" y="15328"/>
                  </a:cubicBezTo>
                  <a:lnTo>
                    <a:pt x="4939" y="17017"/>
                  </a:lnTo>
                  <a:cubicBezTo>
                    <a:pt x="9550" y="16910"/>
                    <a:pt x="13255" y="13148"/>
                    <a:pt x="13255" y="8508"/>
                  </a:cubicBezTo>
                  <a:cubicBezTo>
                    <a:pt x="13255" y="6434"/>
                    <a:pt x="12521" y="4544"/>
                    <a:pt x="11287" y="3068"/>
                  </a:cubicBezTo>
                  <a:cubicBezTo>
                    <a:pt x="9734" y="1187"/>
                    <a:pt x="7380" y="0"/>
                    <a:pt x="4746" y="0"/>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63"/>
            <p:cNvSpPr/>
            <p:nvPr/>
          </p:nvSpPr>
          <p:spPr>
            <a:xfrm>
              <a:off x="1667132" y="2161502"/>
              <a:ext cx="47983" cy="1543772"/>
            </a:xfrm>
            <a:custGeom>
              <a:avLst/>
              <a:gdLst/>
              <a:ahLst/>
              <a:cxnLst/>
              <a:rect l="l" t="t" r="r" b="b"/>
              <a:pathLst>
                <a:path w="734" h="23615" extrusionOk="0">
                  <a:moveTo>
                    <a:pt x="367" y="0"/>
                  </a:moveTo>
                  <a:cubicBezTo>
                    <a:pt x="164" y="0"/>
                    <a:pt x="0" y="164"/>
                    <a:pt x="0" y="367"/>
                  </a:cubicBezTo>
                  <a:lnTo>
                    <a:pt x="0" y="23248"/>
                  </a:lnTo>
                  <a:cubicBezTo>
                    <a:pt x="0" y="23451"/>
                    <a:pt x="164" y="23615"/>
                    <a:pt x="367" y="23615"/>
                  </a:cubicBezTo>
                  <a:cubicBezTo>
                    <a:pt x="569" y="23615"/>
                    <a:pt x="733" y="23451"/>
                    <a:pt x="733" y="23248"/>
                  </a:cubicBezTo>
                  <a:lnTo>
                    <a:pt x="733" y="367"/>
                  </a:lnTo>
                  <a:cubicBezTo>
                    <a:pt x="733" y="164"/>
                    <a:pt x="569" y="0"/>
                    <a:pt x="3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63"/>
            <p:cNvSpPr/>
            <p:nvPr/>
          </p:nvSpPr>
          <p:spPr>
            <a:xfrm>
              <a:off x="1490559" y="2324020"/>
              <a:ext cx="225797" cy="221547"/>
            </a:xfrm>
            <a:custGeom>
              <a:avLst/>
              <a:gdLst/>
              <a:ahLst/>
              <a:cxnLst/>
              <a:rect l="l" t="t" r="r" b="b"/>
              <a:pathLst>
                <a:path w="3454" h="3389" extrusionOk="0">
                  <a:moveTo>
                    <a:pt x="405" y="1"/>
                  </a:moveTo>
                  <a:cubicBezTo>
                    <a:pt x="311" y="1"/>
                    <a:pt x="217" y="37"/>
                    <a:pt x="145" y="109"/>
                  </a:cubicBezTo>
                  <a:cubicBezTo>
                    <a:pt x="0" y="254"/>
                    <a:pt x="0" y="485"/>
                    <a:pt x="145" y="630"/>
                  </a:cubicBezTo>
                  <a:lnTo>
                    <a:pt x="2798" y="3283"/>
                  </a:lnTo>
                  <a:cubicBezTo>
                    <a:pt x="2865" y="3350"/>
                    <a:pt x="2962" y="3389"/>
                    <a:pt x="3048" y="3389"/>
                  </a:cubicBezTo>
                  <a:cubicBezTo>
                    <a:pt x="3145" y="3389"/>
                    <a:pt x="3241" y="3350"/>
                    <a:pt x="3309" y="3283"/>
                  </a:cubicBezTo>
                  <a:cubicBezTo>
                    <a:pt x="3454" y="3138"/>
                    <a:pt x="3454" y="2907"/>
                    <a:pt x="3309" y="2762"/>
                  </a:cubicBezTo>
                  <a:lnTo>
                    <a:pt x="666" y="109"/>
                  </a:lnTo>
                  <a:cubicBezTo>
                    <a:pt x="593" y="37"/>
                    <a:pt x="499" y="1"/>
                    <a:pt x="4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63"/>
            <p:cNvSpPr/>
            <p:nvPr/>
          </p:nvSpPr>
          <p:spPr>
            <a:xfrm>
              <a:off x="2362643" y="2832458"/>
              <a:ext cx="625680" cy="666603"/>
            </a:xfrm>
            <a:custGeom>
              <a:avLst/>
              <a:gdLst/>
              <a:ahLst/>
              <a:cxnLst/>
              <a:rect l="l" t="t" r="r" b="b"/>
              <a:pathLst>
                <a:path w="9571" h="10197" extrusionOk="0">
                  <a:moveTo>
                    <a:pt x="1" y="1"/>
                  </a:moveTo>
                  <a:lnTo>
                    <a:pt x="1" y="10197"/>
                  </a:lnTo>
                  <a:lnTo>
                    <a:pt x="9570" y="10197"/>
                  </a:lnTo>
                  <a:lnTo>
                    <a:pt x="95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63"/>
            <p:cNvSpPr/>
            <p:nvPr/>
          </p:nvSpPr>
          <p:spPr>
            <a:xfrm>
              <a:off x="2563862" y="2832458"/>
              <a:ext cx="222659" cy="237171"/>
            </a:xfrm>
            <a:custGeom>
              <a:avLst/>
              <a:gdLst/>
              <a:ahLst/>
              <a:cxnLst/>
              <a:rect l="l" t="t" r="r" b="b"/>
              <a:pathLst>
                <a:path w="3406" h="3628" extrusionOk="0">
                  <a:moveTo>
                    <a:pt x="0" y="1"/>
                  </a:moveTo>
                  <a:lnTo>
                    <a:pt x="0" y="3628"/>
                  </a:lnTo>
                  <a:lnTo>
                    <a:pt x="3405" y="3628"/>
                  </a:lnTo>
                  <a:lnTo>
                    <a:pt x="3405" y="1"/>
                  </a:ln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63"/>
            <p:cNvSpPr/>
            <p:nvPr/>
          </p:nvSpPr>
          <p:spPr>
            <a:xfrm>
              <a:off x="1910522" y="2832458"/>
              <a:ext cx="452182" cy="666603"/>
            </a:xfrm>
            <a:custGeom>
              <a:avLst/>
              <a:gdLst/>
              <a:ahLst/>
              <a:cxnLst/>
              <a:rect l="l" t="t" r="r" b="b"/>
              <a:pathLst>
                <a:path w="6917" h="10197" extrusionOk="0">
                  <a:moveTo>
                    <a:pt x="0" y="1"/>
                  </a:moveTo>
                  <a:lnTo>
                    <a:pt x="0" y="10197"/>
                  </a:lnTo>
                  <a:lnTo>
                    <a:pt x="6917" y="10197"/>
                  </a:lnTo>
                  <a:lnTo>
                    <a:pt x="691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63"/>
            <p:cNvSpPr/>
            <p:nvPr/>
          </p:nvSpPr>
          <p:spPr>
            <a:xfrm>
              <a:off x="2689313" y="3305434"/>
              <a:ext cx="247304" cy="148265"/>
            </a:xfrm>
            <a:custGeom>
              <a:avLst/>
              <a:gdLst/>
              <a:ahLst/>
              <a:cxnLst/>
              <a:rect l="l" t="t" r="r" b="b"/>
              <a:pathLst>
                <a:path w="3783" h="2268" extrusionOk="0">
                  <a:moveTo>
                    <a:pt x="1" y="0"/>
                  </a:moveTo>
                  <a:lnTo>
                    <a:pt x="1" y="2267"/>
                  </a:lnTo>
                  <a:lnTo>
                    <a:pt x="3782" y="2267"/>
                  </a:lnTo>
                  <a:lnTo>
                    <a:pt x="37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63"/>
            <p:cNvSpPr/>
            <p:nvPr/>
          </p:nvSpPr>
          <p:spPr>
            <a:xfrm>
              <a:off x="2720888" y="3339493"/>
              <a:ext cx="29025" cy="81389"/>
            </a:xfrm>
            <a:custGeom>
              <a:avLst/>
              <a:gdLst/>
              <a:ahLst/>
              <a:cxnLst/>
              <a:rect l="l" t="t" r="r" b="b"/>
              <a:pathLst>
                <a:path w="444" h="1245" extrusionOk="0">
                  <a:moveTo>
                    <a:pt x="0" y="0"/>
                  </a:moveTo>
                  <a:lnTo>
                    <a:pt x="0" y="1245"/>
                  </a:lnTo>
                  <a:lnTo>
                    <a:pt x="444" y="1245"/>
                  </a:lnTo>
                  <a:lnTo>
                    <a:pt x="4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63"/>
            <p:cNvSpPr/>
            <p:nvPr/>
          </p:nvSpPr>
          <p:spPr>
            <a:xfrm>
              <a:off x="2769395" y="3339493"/>
              <a:ext cx="51775" cy="81389"/>
            </a:xfrm>
            <a:custGeom>
              <a:avLst/>
              <a:gdLst/>
              <a:ahLst/>
              <a:cxnLst/>
              <a:rect l="l" t="t" r="r" b="b"/>
              <a:pathLst>
                <a:path w="792" h="1245" extrusionOk="0">
                  <a:moveTo>
                    <a:pt x="1" y="0"/>
                  </a:moveTo>
                  <a:lnTo>
                    <a:pt x="1" y="1245"/>
                  </a:lnTo>
                  <a:lnTo>
                    <a:pt x="792" y="1245"/>
                  </a:lnTo>
                  <a:lnTo>
                    <a:pt x="7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63"/>
            <p:cNvSpPr/>
            <p:nvPr/>
          </p:nvSpPr>
          <p:spPr>
            <a:xfrm>
              <a:off x="2836925" y="3339493"/>
              <a:ext cx="18304" cy="81389"/>
            </a:xfrm>
            <a:custGeom>
              <a:avLst/>
              <a:gdLst/>
              <a:ahLst/>
              <a:cxnLst/>
              <a:rect l="l" t="t" r="r" b="b"/>
              <a:pathLst>
                <a:path w="280" h="1245" extrusionOk="0">
                  <a:moveTo>
                    <a:pt x="0" y="0"/>
                  </a:moveTo>
                  <a:lnTo>
                    <a:pt x="0" y="1245"/>
                  </a:lnTo>
                  <a:lnTo>
                    <a:pt x="280" y="1245"/>
                  </a:lnTo>
                  <a:lnTo>
                    <a:pt x="2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63"/>
            <p:cNvSpPr/>
            <p:nvPr/>
          </p:nvSpPr>
          <p:spPr>
            <a:xfrm>
              <a:off x="2877914" y="3339493"/>
              <a:ext cx="27130" cy="81389"/>
            </a:xfrm>
            <a:custGeom>
              <a:avLst/>
              <a:gdLst/>
              <a:ahLst/>
              <a:cxnLst/>
              <a:rect l="l" t="t" r="r" b="b"/>
              <a:pathLst>
                <a:path w="415" h="1245" extrusionOk="0">
                  <a:moveTo>
                    <a:pt x="0" y="0"/>
                  </a:moveTo>
                  <a:lnTo>
                    <a:pt x="0" y="1245"/>
                  </a:lnTo>
                  <a:lnTo>
                    <a:pt x="415" y="1245"/>
                  </a:lnTo>
                  <a:lnTo>
                    <a:pt x="4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63"/>
            <p:cNvSpPr/>
            <p:nvPr/>
          </p:nvSpPr>
          <p:spPr>
            <a:xfrm>
              <a:off x="2146389" y="3572810"/>
              <a:ext cx="177879" cy="251684"/>
            </a:xfrm>
            <a:custGeom>
              <a:avLst/>
              <a:gdLst/>
              <a:ahLst/>
              <a:cxnLst/>
              <a:rect l="l" t="t" r="r" b="b"/>
              <a:pathLst>
                <a:path w="2721" h="3850" extrusionOk="0">
                  <a:moveTo>
                    <a:pt x="1929" y="1"/>
                  </a:moveTo>
                  <a:cubicBezTo>
                    <a:pt x="868" y="1"/>
                    <a:pt x="0" y="859"/>
                    <a:pt x="0" y="1920"/>
                  </a:cubicBezTo>
                  <a:cubicBezTo>
                    <a:pt x="0" y="2991"/>
                    <a:pt x="868" y="3850"/>
                    <a:pt x="1929" y="3850"/>
                  </a:cubicBezTo>
                  <a:lnTo>
                    <a:pt x="2692" y="3850"/>
                  </a:lnTo>
                  <a:cubicBezTo>
                    <a:pt x="2566" y="3850"/>
                    <a:pt x="2441" y="3840"/>
                    <a:pt x="2325" y="3811"/>
                  </a:cubicBezTo>
                  <a:cubicBezTo>
                    <a:pt x="2190" y="3782"/>
                    <a:pt x="2055" y="3734"/>
                    <a:pt x="1929" y="3686"/>
                  </a:cubicBezTo>
                  <a:cubicBezTo>
                    <a:pt x="1264" y="3377"/>
                    <a:pt x="801" y="2702"/>
                    <a:pt x="801" y="1920"/>
                  </a:cubicBezTo>
                  <a:cubicBezTo>
                    <a:pt x="801" y="1139"/>
                    <a:pt x="1264" y="473"/>
                    <a:pt x="1929" y="165"/>
                  </a:cubicBezTo>
                  <a:cubicBezTo>
                    <a:pt x="2055" y="116"/>
                    <a:pt x="2190" y="68"/>
                    <a:pt x="2325" y="39"/>
                  </a:cubicBezTo>
                  <a:cubicBezTo>
                    <a:pt x="2450" y="10"/>
                    <a:pt x="2585" y="1"/>
                    <a:pt x="2720" y="1"/>
                  </a:cubicBezTo>
                  <a:close/>
                </a:path>
              </a:pathLst>
            </a:custGeom>
            <a:solidFill>
              <a:srgbClr val="1110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63"/>
            <p:cNvSpPr/>
            <p:nvPr/>
          </p:nvSpPr>
          <p:spPr>
            <a:xfrm>
              <a:off x="2198687" y="3572810"/>
              <a:ext cx="251684" cy="251684"/>
            </a:xfrm>
            <a:custGeom>
              <a:avLst/>
              <a:gdLst/>
              <a:ahLst/>
              <a:cxnLst/>
              <a:rect l="l" t="t" r="r" b="b"/>
              <a:pathLst>
                <a:path w="3850" h="3850" extrusionOk="0">
                  <a:moveTo>
                    <a:pt x="1920" y="1"/>
                  </a:moveTo>
                  <a:cubicBezTo>
                    <a:pt x="859" y="1"/>
                    <a:pt x="1" y="859"/>
                    <a:pt x="1" y="1920"/>
                  </a:cubicBezTo>
                  <a:cubicBezTo>
                    <a:pt x="1" y="2991"/>
                    <a:pt x="859" y="3850"/>
                    <a:pt x="1920" y="3850"/>
                  </a:cubicBezTo>
                  <a:cubicBezTo>
                    <a:pt x="2991" y="3850"/>
                    <a:pt x="3850" y="2991"/>
                    <a:pt x="3850" y="1920"/>
                  </a:cubicBezTo>
                  <a:cubicBezTo>
                    <a:pt x="3850" y="859"/>
                    <a:pt x="2991" y="1"/>
                    <a:pt x="1920" y="1"/>
                  </a:cubicBezTo>
                  <a:close/>
                </a:path>
              </a:pathLst>
            </a:custGeom>
            <a:solidFill>
              <a:srgbClr val="2D2D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63"/>
            <p:cNvSpPr/>
            <p:nvPr/>
          </p:nvSpPr>
          <p:spPr>
            <a:xfrm>
              <a:off x="2295178" y="3669301"/>
              <a:ext cx="58705" cy="58705"/>
            </a:xfrm>
            <a:custGeom>
              <a:avLst/>
              <a:gdLst/>
              <a:ahLst/>
              <a:cxnLst/>
              <a:rect l="l" t="t" r="r" b="b"/>
              <a:pathLst>
                <a:path w="898" h="898" extrusionOk="0">
                  <a:moveTo>
                    <a:pt x="444" y="1"/>
                  </a:moveTo>
                  <a:cubicBezTo>
                    <a:pt x="203" y="1"/>
                    <a:pt x="1" y="203"/>
                    <a:pt x="1" y="444"/>
                  </a:cubicBezTo>
                  <a:cubicBezTo>
                    <a:pt x="1" y="695"/>
                    <a:pt x="203" y="898"/>
                    <a:pt x="444" y="898"/>
                  </a:cubicBezTo>
                  <a:cubicBezTo>
                    <a:pt x="695" y="898"/>
                    <a:pt x="898" y="695"/>
                    <a:pt x="898" y="444"/>
                  </a:cubicBezTo>
                  <a:cubicBezTo>
                    <a:pt x="898" y="203"/>
                    <a:pt x="695" y="1"/>
                    <a:pt x="444" y="1"/>
                  </a:cubicBezTo>
                  <a:close/>
                </a:path>
              </a:pathLst>
            </a:custGeom>
            <a:solidFill>
              <a:srgbClr val="2D2D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63"/>
            <p:cNvSpPr/>
            <p:nvPr/>
          </p:nvSpPr>
          <p:spPr>
            <a:xfrm>
              <a:off x="1421139" y="3502796"/>
              <a:ext cx="495131" cy="184873"/>
            </a:xfrm>
            <a:custGeom>
              <a:avLst/>
              <a:gdLst/>
              <a:ahLst/>
              <a:cxnLst/>
              <a:rect l="l" t="t" r="r" b="b"/>
              <a:pathLst>
                <a:path w="7574" h="2828" extrusionOk="0">
                  <a:moveTo>
                    <a:pt x="1" y="1"/>
                  </a:moveTo>
                  <a:lnTo>
                    <a:pt x="1" y="2827"/>
                  </a:lnTo>
                  <a:lnTo>
                    <a:pt x="7573" y="2827"/>
                  </a:lnTo>
                  <a:lnTo>
                    <a:pt x="75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63"/>
            <p:cNvSpPr/>
            <p:nvPr/>
          </p:nvSpPr>
          <p:spPr>
            <a:xfrm>
              <a:off x="2421937" y="3515413"/>
              <a:ext cx="495131" cy="172257"/>
            </a:xfrm>
            <a:custGeom>
              <a:avLst/>
              <a:gdLst/>
              <a:ahLst/>
              <a:cxnLst/>
              <a:rect l="l" t="t" r="r" b="b"/>
              <a:pathLst>
                <a:path w="7574" h="2635" extrusionOk="0">
                  <a:moveTo>
                    <a:pt x="1" y="1"/>
                  </a:moveTo>
                  <a:lnTo>
                    <a:pt x="1" y="2634"/>
                  </a:lnTo>
                  <a:lnTo>
                    <a:pt x="7573" y="2634"/>
                  </a:lnTo>
                  <a:lnTo>
                    <a:pt x="75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63"/>
            <p:cNvSpPr/>
            <p:nvPr/>
          </p:nvSpPr>
          <p:spPr>
            <a:xfrm>
              <a:off x="1469711" y="3572810"/>
              <a:ext cx="177879" cy="251684"/>
            </a:xfrm>
            <a:custGeom>
              <a:avLst/>
              <a:gdLst/>
              <a:ahLst/>
              <a:cxnLst/>
              <a:rect l="l" t="t" r="r" b="b"/>
              <a:pathLst>
                <a:path w="2721" h="3850" extrusionOk="0">
                  <a:moveTo>
                    <a:pt x="1930" y="1"/>
                  </a:moveTo>
                  <a:cubicBezTo>
                    <a:pt x="859" y="1"/>
                    <a:pt x="0" y="859"/>
                    <a:pt x="0" y="1920"/>
                  </a:cubicBezTo>
                  <a:cubicBezTo>
                    <a:pt x="0" y="2991"/>
                    <a:pt x="859" y="3850"/>
                    <a:pt x="1930" y="3850"/>
                  </a:cubicBezTo>
                  <a:lnTo>
                    <a:pt x="2682" y="3850"/>
                  </a:lnTo>
                  <a:cubicBezTo>
                    <a:pt x="2566" y="3850"/>
                    <a:pt x="2441" y="3840"/>
                    <a:pt x="2325" y="3811"/>
                  </a:cubicBezTo>
                  <a:cubicBezTo>
                    <a:pt x="2190" y="3782"/>
                    <a:pt x="2055" y="3734"/>
                    <a:pt x="1930" y="3686"/>
                  </a:cubicBezTo>
                  <a:cubicBezTo>
                    <a:pt x="1254" y="3377"/>
                    <a:pt x="791" y="2702"/>
                    <a:pt x="791" y="1920"/>
                  </a:cubicBezTo>
                  <a:cubicBezTo>
                    <a:pt x="791" y="1139"/>
                    <a:pt x="1254" y="473"/>
                    <a:pt x="1930" y="165"/>
                  </a:cubicBezTo>
                  <a:cubicBezTo>
                    <a:pt x="2055" y="116"/>
                    <a:pt x="2190" y="68"/>
                    <a:pt x="2325" y="39"/>
                  </a:cubicBezTo>
                  <a:cubicBezTo>
                    <a:pt x="2451" y="10"/>
                    <a:pt x="2586" y="1"/>
                    <a:pt x="2721" y="1"/>
                  </a:cubicBezTo>
                  <a:close/>
                </a:path>
              </a:pathLst>
            </a:custGeom>
            <a:solidFill>
              <a:srgbClr val="1110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63"/>
            <p:cNvSpPr/>
            <p:nvPr/>
          </p:nvSpPr>
          <p:spPr>
            <a:xfrm>
              <a:off x="1990604" y="3499658"/>
              <a:ext cx="1022949" cy="209453"/>
            </a:xfrm>
            <a:custGeom>
              <a:avLst/>
              <a:gdLst/>
              <a:ahLst/>
              <a:cxnLst/>
              <a:rect l="l" t="t" r="r" b="b"/>
              <a:pathLst>
                <a:path w="15648" h="3204" extrusionOk="0">
                  <a:moveTo>
                    <a:pt x="0" y="1"/>
                  </a:moveTo>
                  <a:lnTo>
                    <a:pt x="0" y="3203"/>
                  </a:lnTo>
                  <a:lnTo>
                    <a:pt x="8268" y="3203"/>
                  </a:lnTo>
                  <a:cubicBezTo>
                    <a:pt x="8258" y="3145"/>
                    <a:pt x="8258" y="3097"/>
                    <a:pt x="8258" y="3039"/>
                  </a:cubicBezTo>
                  <a:cubicBezTo>
                    <a:pt x="8258" y="1669"/>
                    <a:pt x="9367" y="560"/>
                    <a:pt x="10747" y="560"/>
                  </a:cubicBezTo>
                  <a:cubicBezTo>
                    <a:pt x="12117" y="560"/>
                    <a:pt x="13226" y="1669"/>
                    <a:pt x="13226" y="3039"/>
                  </a:cubicBezTo>
                  <a:cubicBezTo>
                    <a:pt x="13226" y="3097"/>
                    <a:pt x="13226" y="3145"/>
                    <a:pt x="13216" y="3203"/>
                  </a:cubicBezTo>
                  <a:lnTo>
                    <a:pt x="15647" y="3203"/>
                  </a:lnTo>
                  <a:lnTo>
                    <a:pt x="156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63"/>
            <p:cNvSpPr/>
            <p:nvPr/>
          </p:nvSpPr>
          <p:spPr>
            <a:xfrm>
              <a:off x="1373220" y="3074012"/>
              <a:ext cx="659086" cy="635094"/>
            </a:xfrm>
            <a:custGeom>
              <a:avLst/>
              <a:gdLst/>
              <a:ahLst/>
              <a:cxnLst/>
              <a:rect l="l" t="t" r="r" b="b"/>
              <a:pathLst>
                <a:path w="10082" h="9715" extrusionOk="0">
                  <a:moveTo>
                    <a:pt x="5393" y="0"/>
                  </a:moveTo>
                  <a:lnTo>
                    <a:pt x="3859" y="4081"/>
                  </a:lnTo>
                  <a:lnTo>
                    <a:pt x="0" y="6164"/>
                  </a:lnTo>
                  <a:lnTo>
                    <a:pt x="0" y="9714"/>
                  </a:lnTo>
                  <a:lnTo>
                    <a:pt x="1718" y="9714"/>
                  </a:lnTo>
                  <a:cubicBezTo>
                    <a:pt x="1718" y="9656"/>
                    <a:pt x="1708" y="9608"/>
                    <a:pt x="1708" y="9550"/>
                  </a:cubicBezTo>
                  <a:cubicBezTo>
                    <a:pt x="1708" y="8180"/>
                    <a:pt x="2827" y="7071"/>
                    <a:pt x="4197" y="7071"/>
                  </a:cubicBezTo>
                  <a:cubicBezTo>
                    <a:pt x="5567" y="7071"/>
                    <a:pt x="6676" y="8180"/>
                    <a:pt x="6676" y="9550"/>
                  </a:cubicBezTo>
                  <a:cubicBezTo>
                    <a:pt x="6676" y="9608"/>
                    <a:pt x="6676" y="9656"/>
                    <a:pt x="6676" y="9714"/>
                  </a:cubicBezTo>
                  <a:lnTo>
                    <a:pt x="10081" y="9714"/>
                  </a:lnTo>
                  <a:lnTo>
                    <a:pt x="1008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63"/>
            <p:cNvSpPr/>
            <p:nvPr/>
          </p:nvSpPr>
          <p:spPr>
            <a:xfrm>
              <a:off x="1990604" y="3648513"/>
              <a:ext cx="548083" cy="60600"/>
            </a:xfrm>
            <a:custGeom>
              <a:avLst/>
              <a:gdLst/>
              <a:ahLst/>
              <a:cxnLst/>
              <a:rect l="l" t="t" r="r" b="b"/>
              <a:pathLst>
                <a:path w="8384" h="927" extrusionOk="0">
                  <a:moveTo>
                    <a:pt x="0" y="0"/>
                  </a:moveTo>
                  <a:lnTo>
                    <a:pt x="0" y="926"/>
                  </a:lnTo>
                  <a:lnTo>
                    <a:pt x="8268" y="926"/>
                  </a:lnTo>
                  <a:cubicBezTo>
                    <a:pt x="8258" y="868"/>
                    <a:pt x="8258" y="820"/>
                    <a:pt x="8258" y="762"/>
                  </a:cubicBezTo>
                  <a:cubicBezTo>
                    <a:pt x="8258" y="502"/>
                    <a:pt x="8306" y="241"/>
                    <a:pt x="83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63"/>
            <p:cNvSpPr/>
            <p:nvPr/>
          </p:nvSpPr>
          <p:spPr>
            <a:xfrm>
              <a:off x="2846993" y="3648513"/>
              <a:ext cx="166569" cy="60600"/>
            </a:xfrm>
            <a:custGeom>
              <a:avLst/>
              <a:gdLst/>
              <a:ahLst/>
              <a:cxnLst/>
              <a:rect l="l" t="t" r="r" b="b"/>
              <a:pathLst>
                <a:path w="2548" h="927" extrusionOk="0">
                  <a:moveTo>
                    <a:pt x="0" y="0"/>
                  </a:moveTo>
                  <a:cubicBezTo>
                    <a:pt x="78" y="241"/>
                    <a:pt x="126" y="502"/>
                    <a:pt x="126" y="762"/>
                  </a:cubicBezTo>
                  <a:cubicBezTo>
                    <a:pt x="126" y="820"/>
                    <a:pt x="126" y="868"/>
                    <a:pt x="116" y="926"/>
                  </a:cubicBezTo>
                  <a:lnTo>
                    <a:pt x="2547" y="926"/>
                  </a:lnTo>
                  <a:lnTo>
                    <a:pt x="2547" y="0"/>
                  </a:lnTo>
                  <a:close/>
                </a:path>
              </a:pathLst>
            </a:custGeom>
            <a:solidFill>
              <a:srgbClr val="D2C7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63"/>
            <p:cNvSpPr/>
            <p:nvPr/>
          </p:nvSpPr>
          <p:spPr>
            <a:xfrm>
              <a:off x="1373220" y="3648513"/>
              <a:ext cx="119893" cy="60600"/>
            </a:xfrm>
            <a:custGeom>
              <a:avLst/>
              <a:gdLst/>
              <a:ahLst/>
              <a:cxnLst/>
              <a:rect l="l" t="t" r="r" b="b"/>
              <a:pathLst>
                <a:path w="1834" h="927" extrusionOk="0">
                  <a:moveTo>
                    <a:pt x="0" y="0"/>
                  </a:moveTo>
                  <a:lnTo>
                    <a:pt x="0" y="926"/>
                  </a:lnTo>
                  <a:lnTo>
                    <a:pt x="1718" y="926"/>
                  </a:lnTo>
                  <a:cubicBezTo>
                    <a:pt x="1718" y="868"/>
                    <a:pt x="1708" y="820"/>
                    <a:pt x="1708" y="762"/>
                  </a:cubicBezTo>
                  <a:cubicBezTo>
                    <a:pt x="1708" y="502"/>
                    <a:pt x="1756" y="241"/>
                    <a:pt x="18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63"/>
            <p:cNvSpPr/>
            <p:nvPr/>
          </p:nvSpPr>
          <p:spPr>
            <a:xfrm>
              <a:off x="1801415" y="3648513"/>
              <a:ext cx="230896" cy="60600"/>
            </a:xfrm>
            <a:custGeom>
              <a:avLst/>
              <a:gdLst/>
              <a:ahLst/>
              <a:cxnLst/>
              <a:rect l="l" t="t" r="r" b="b"/>
              <a:pathLst>
                <a:path w="3532" h="927" extrusionOk="0">
                  <a:moveTo>
                    <a:pt x="0" y="0"/>
                  </a:moveTo>
                  <a:cubicBezTo>
                    <a:pt x="87" y="241"/>
                    <a:pt x="126" y="502"/>
                    <a:pt x="126" y="762"/>
                  </a:cubicBezTo>
                  <a:cubicBezTo>
                    <a:pt x="126" y="820"/>
                    <a:pt x="126" y="868"/>
                    <a:pt x="126" y="926"/>
                  </a:cubicBezTo>
                  <a:lnTo>
                    <a:pt x="3531" y="926"/>
                  </a:lnTo>
                  <a:lnTo>
                    <a:pt x="353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63"/>
            <p:cNvSpPr/>
            <p:nvPr/>
          </p:nvSpPr>
          <p:spPr>
            <a:xfrm>
              <a:off x="1033280" y="3572810"/>
              <a:ext cx="177944" cy="251684"/>
            </a:xfrm>
            <a:custGeom>
              <a:avLst/>
              <a:gdLst/>
              <a:ahLst/>
              <a:cxnLst/>
              <a:rect l="l" t="t" r="r" b="b"/>
              <a:pathLst>
                <a:path w="2722" h="3850" extrusionOk="0">
                  <a:moveTo>
                    <a:pt x="1930" y="1"/>
                  </a:moveTo>
                  <a:cubicBezTo>
                    <a:pt x="869" y="1"/>
                    <a:pt x="1" y="859"/>
                    <a:pt x="1" y="1920"/>
                  </a:cubicBezTo>
                  <a:cubicBezTo>
                    <a:pt x="1" y="2991"/>
                    <a:pt x="869" y="3850"/>
                    <a:pt x="1930" y="3850"/>
                  </a:cubicBezTo>
                  <a:lnTo>
                    <a:pt x="2692" y="3850"/>
                  </a:lnTo>
                  <a:cubicBezTo>
                    <a:pt x="2567" y="3850"/>
                    <a:pt x="2442" y="3840"/>
                    <a:pt x="2326" y="3811"/>
                  </a:cubicBezTo>
                  <a:cubicBezTo>
                    <a:pt x="2191" y="3782"/>
                    <a:pt x="2056" y="3734"/>
                    <a:pt x="1930" y="3686"/>
                  </a:cubicBezTo>
                  <a:cubicBezTo>
                    <a:pt x="1265" y="3377"/>
                    <a:pt x="792" y="2702"/>
                    <a:pt x="792" y="1920"/>
                  </a:cubicBezTo>
                  <a:cubicBezTo>
                    <a:pt x="792" y="1139"/>
                    <a:pt x="1265" y="473"/>
                    <a:pt x="1930" y="165"/>
                  </a:cubicBezTo>
                  <a:cubicBezTo>
                    <a:pt x="2056" y="116"/>
                    <a:pt x="2191" y="68"/>
                    <a:pt x="2326" y="39"/>
                  </a:cubicBezTo>
                  <a:cubicBezTo>
                    <a:pt x="2451" y="10"/>
                    <a:pt x="2586" y="1"/>
                    <a:pt x="2721" y="1"/>
                  </a:cubicBezTo>
                  <a:close/>
                </a:path>
              </a:pathLst>
            </a:custGeom>
            <a:solidFill>
              <a:srgbClr val="1110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63"/>
            <p:cNvSpPr/>
            <p:nvPr/>
          </p:nvSpPr>
          <p:spPr>
            <a:xfrm>
              <a:off x="1084990" y="3572810"/>
              <a:ext cx="252338" cy="251684"/>
            </a:xfrm>
            <a:custGeom>
              <a:avLst/>
              <a:gdLst/>
              <a:ahLst/>
              <a:cxnLst/>
              <a:rect l="l" t="t" r="r" b="b"/>
              <a:pathLst>
                <a:path w="3860" h="3850" extrusionOk="0">
                  <a:moveTo>
                    <a:pt x="1930" y="1"/>
                  </a:moveTo>
                  <a:cubicBezTo>
                    <a:pt x="869" y="1"/>
                    <a:pt x="1" y="859"/>
                    <a:pt x="1" y="1920"/>
                  </a:cubicBezTo>
                  <a:cubicBezTo>
                    <a:pt x="1" y="2991"/>
                    <a:pt x="869" y="3850"/>
                    <a:pt x="1930" y="3850"/>
                  </a:cubicBezTo>
                  <a:cubicBezTo>
                    <a:pt x="2991" y="3850"/>
                    <a:pt x="3860" y="2991"/>
                    <a:pt x="3860" y="1920"/>
                  </a:cubicBezTo>
                  <a:cubicBezTo>
                    <a:pt x="3860" y="859"/>
                    <a:pt x="2991" y="1"/>
                    <a:pt x="1930" y="1"/>
                  </a:cubicBezTo>
                  <a:close/>
                </a:path>
              </a:pathLst>
            </a:custGeom>
            <a:solidFill>
              <a:srgbClr val="2D2D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63"/>
            <p:cNvSpPr/>
            <p:nvPr/>
          </p:nvSpPr>
          <p:spPr>
            <a:xfrm>
              <a:off x="1182135" y="3669301"/>
              <a:ext cx="58705" cy="58705"/>
            </a:xfrm>
            <a:custGeom>
              <a:avLst/>
              <a:gdLst/>
              <a:ahLst/>
              <a:cxnLst/>
              <a:rect l="l" t="t" r="r" b="b"/>
              <a:pathLst>
                <a:path w="898" h="898" extrusionOk="0">
                  <a:moveTo>
                    <a:pt x="444" y="1"/>
                  </a:moveTo>
                  <a:cubicBezTo>
                    <a:pt x="193" y="1"/>
                    <a:pt x="1" y="203"/>
                    <a:pt x="1" y="444"/>
                  </a:cubicBezTo>
                  <a:cubicBezTo>
                    <a:pt x="1" y="695"/>
                    <a:pt x="193" y="898"/>
                    <a:pt x="444" y="898"/>
                  </a:cubicBezTo>
                  <a:cubicBezTo>
                    <a:pt x="695" y="898"/>
                    <a:pt x="898" y="695"/>
                    <a:pt x="898" y="444"/>
                  </a:cubicBezTo>
                  <a:cubicBezTo>
                    <a:pt x="898" y="203"/>
                    <a:pt x="695" y="1"/>
                    <a:pt x="444" y="1"/>
                  </a:cubicBezTo>
                  <a:close/>
                </a:path>
              </a:pathLst>
            </a:custGeom>
            <a:solidFill>
              <a:srgbClr val="2D2D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63"/>
            <p:cNvSpPr/>
            <p:nvPr/>
          </p:nvSpPr>
          <p:spPr>
            <a:xfrm>
              <a:off x="1206715" y="3074012"/>
              <a:ext cx="519058" cy="266197"/>
            </a:xfrm>
            <a:custGeom>
              <a:avLst/>
              <a:gdLst/>
              <a:ahLst/>
              <a:cxnLst/>
              <a:rect l="l" t="t" r="r" b="b"/>
              <a:pathLst>
                <a:path w="7940" h="4072" extrusionOk="0">
                  <a:moveTo>
                    <a:pt x="2586" y="0"/>
                  </a:moveTo>
                  <a:cubicBezTo>
                    <a:pt x="1949" y="0"/>
                    <a:pt x="1390" y="386"/>
                    <a:pt x="1168" y="975"/>
                  </a:cubicBezTo>
                  <a:lnTo>
                    <a:pt x="1" y="4071"/>
                  </a:lnTo>
                  <a:lnTo>
                    <a:pt x="6406" y="4071"/>
                  </a:lnTo>
                  <a:lnTo>
                    <a:pt x="794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63"/>
            <p:cNvSpPr/>
            <p:nvPr/>
          </p:nvSpPr>
          <p:spPr>
            <a:xfrm>
              <a:off x="1206715" y="3140235"/>
              <a:ext cx="494478" cy="199974"/>
            </a:xfrm>
            <a:custGeom>
              <a:avLst/>
              <a:gdLst/>
              <a:ahLst/>
              <a:cxnLst/>
              <a:rect l="l" t="t" r="r" b="b"/>
              <a:pathLst>
                <a:path w="7564" h="3059" extrusionOk="0">
                  <a:moveTo>
                    <a:pt x="1158" y="0"/>
                  </a:moveTo>
                  <a:lnTo>
                    <a:pt x="1" y="3058"/>
                  </a:lnTo>
                  <a:lnTo>
                    <a:pt x="6406" y="3058"/>
                  </a:lnTo>
                  <a:lnTo>
                    <a:pt x="75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63"/>
            <p:cNvSpPr/>
            <p:nvPr/>
          </p:nvSpPr>
          <p:spPr>
            <a:xfrm>
              <a:off x="1682828" y="3164162"/>
              <a:ext cx="8891" cy="24057"/>
            </a:xfrm>
            <a:custGeom>
              <a:avLst/>
              <a:gdLst/>
              <a:ahLst/>
              <a:cxnLst/>
              <a:rect l="l" t="t" r="r" b="b"/>
              <a:pathLst>
                <a:path w="136" h="368" extrusionOk="0">
                  <a:moveTo>
                    <a:pt x="1" y="367"/>
                  </a:moveTo>
                  <a:lnTo>
                    <a:pt x="1" y="367"/>
                  </a:lnTo>
                  <a:lnTo>
                    <a:pt x="136" y="1"/>
                  </a:lnTo>
                  <a:lnTo>
                    <a:pt x="1" y="367"/>
                  </a:lnTo>
                  <a:close/>
                </a:path>
              </a:pathLst>
            </a:custGeom>
            <a:solidFill>
              <a:srgbClr val="BBE8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63"/>
            <p:cNvSpPr/>
            <p:nvPr/>
          </p:nvSpPr>
          <p:spPr>
            <a:xfrm>
              <a:off x="1682828" y="3140235"/>
              <a:ext cx="18370" cy="47983"/>
            </a:xfrm>
            <a:custGeom>
              <a:avLst/>
              <a:gdLst/>
              <a:ahLst/>
              <a:cxnLst/>
              <a:rect l="l" t="t" r="r" b="b"/>
              <a:pathLst>
                <a:path w="281" h="734" extrusionOk="0">
                  <a:moveTo>
                    <a:pt x="281" y="0"/>
                  </a:moveTo>
                  <a:lnTo>
                    <a:pt x="136" y="367"/>
                  </a:lnTo>
                  <a:lnTo>
                    <a:pt x="1" y="733"/>
                  </a:lnTo>
                  <a:lnTo>
                    <a:pt x="281" y="0"/>
                  </a:lnTo>
                  <a:close/>
                </a:path>
              </a:pathLst>
            </a:custGeom>
            <a:solidFill>
              <a:srgbClr val="77D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63"/>
            <p:cNvSpPr/>
            <p:nvPr/>
          </p:nvSpPr>
          <p:spPr>
            <a:xfrm>
              <a:off x="1206715" y="3140235"/>
              <a:ext cx="494478" cy="199974"/>
            </a:xfrm>
            <a:custGeom>
              <a:avLst/>
              <a:gdLst/>
              <a:ahLst/>
              <a:cxnLst/>
              <a:rect l="l" t="t" r="r" b="b"/>
              <a:pathLst>
                <a:path w="7564" h="3059" extrusionOk="0">
                  <a:moveTo>
                    <a:pt x="1158" y="0"/>
                  </a:moveTo>
                  <a:lnTo>
                    <a:pt x="1" y="3058"/>
                  </a:lnTo>
                  <a:lnTo>
                    <a:pt x="1014" y="3058"/>
                  </a:lnTo>
                  <a:lnTo>
                    <a:pt x="1882" y="733"/>
                  </a:lnTo>
                  <a:lnTo>
                    <a:pt x="7284" y="733"/>
                  </a:lnTo>
                  <a:lnTo>
                    <a:pt x="756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63"/>
            <p:cNvSpPr/>
            <p:nvPr/>
          </p:nvSpPr>
          <p:spPr>
            <a:xfrm>
              <a:off x="1696752" y="3140235"/>
              <a:ext cx="287574" cy="199974"/>
            </a:xfrm>
            <a:custGeom>
              <a:avLst/>
              <a:gdLst/>
              <a:ahLst/>
              <a:cxnLst/>
              <a:rect l="l" t="t" r="r" b="b"/>
              <a:pathLst>
                <a:path w="4399" h="3059" extrusionOk="0">
                  <a:moveTo>
                    <a:pt x="1148" y="0"/>
                  </a:moveTo>
                  <a:lnTo>
                    <a:pt x="0" y="3058"/>
                  </a:lnTo>
                  <a:lnTo>
                    <a:pt x="4399" y="3058"/>
                  </a:lnTo>
                  <a:lnTo>
                    <a:pt x="43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63"/>
            <p:cNvSpPr/>
            <p:nvPr/>
          </p:nvSpPr>
          <p:spPr>
            <a:xfrm>
              <a:off x="1521421" y="3572810"/>
              <a:ext cx="252338" cy="251684"/>
            </a:xfrm>
            <a:custGeom>
              <a:avLst/>
              <a:gdLst/>
              <a:ahLst/>
              <a:cxnLst/>
              <a:rect l="l" t="t" r="r" b="b"/>
              <a:pathLst>
                <a:path w="3860" h="3850" extrusionOk="0">
                  <a:moveTo>
                    <a:pt x="1930" y="1"/>
                  </a:moveTo>
                  <a:cubicBezTo>
                    <a:pt x="869" y="1"/>
                    <a:pt x="0" y="859"/>
                    <a:pt x="0" y="1920"/>
                  </a:cubicBezTo>
                  <a:cubicBezTo>
                    <a:pt x="0" y="2991"/>
                    <a:pt x="869" y="3850"/>
                    <a:pt x="1930" y="3850"/>
                  </a:cubicBezTo>
                  <a:cubicBezTo>
                    <a:pt x="2991" y="3850"/>
                    <a:pt x="3859" y="2991"/>
                    <a:pt x="3859" y="1920"/>
                  </a:cubicBezTo>
                  <a:cubicBezTo>
                    <a:pt x="3859" y="859"/>
                    <a:pt x="2991" y="1"/>
                    <a:pt x="1930" y="1"/>
                  </a:cubicBezTo>
                  <a:close/>
                </a:path>
              </a:pathLst>
            </a:custGeom>
            <a:solidFill>
              <a:srgbClr val="2D2D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63"/>
            <p:cNvSpPr/>
            <p:nvPr/>
          </p:nvSpPr>
          <p:spPr>
            <a:xfrm>
              <a:off x="1581303" y="3632758"/>
              <a:ext cx="131856" cy="131856"/>
            </a:xfrm>
            <a:custGeom>
              <a:avLst/>
              <a:gdLst/>
              <a:ahLst/>
              <a:cxnLst/>
              <a:rect l="l" t="t" r="r" b="b"/>
              <a:pathLst>
                <a:path w="2017" h="2017" extrusionOk="0">
                  <a:moveTo>
                    <a:pt x="1014" y="0"/>
                  </a:moveTo>
                  <a:cubicBezTo>
                    <a:pt x="454" y="0"/>
                    <a:pt x="1" y="453"/>
                    <a:pt x="1" y="1003"/>
                  </a:cubicBezTo>
                  <a:cubicBezTo>
                    <a:pt x="1" y="1563"/>
                    <a:pt x="454" y="2016"/>
                    <a:pt x="1014" y="2016"/>
                  </a:cubicBezTo>
                  <a:cubicBezTo>
                    <a:pt x="1573" y="2016"/>
                    <a:pt x="2017" y="1563"/>
                    <a:pt x="2017" y="1003"/>
                  </a:cubicBezTo>
                  <a:cubicBezTo>
                    <a:pt x="2017" y="453"/>
                    <a:pt x="1573" y="0"/>
                    <a:pt x="10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63"/>
            <p:cNvSpPr/>
            <p:nvPr/>
          </p:nvSpPr>
          <p:spPr>
            <a:xfrm>
              <a:off x="1643146" y="3632758"/>
              <a:ext cx="70014" cy="131856"/>
            </a:xfrm>
            <a:custGeom>
              <a:avLst/>
              <a:gdLst/>
              <a:ahLst/>
              <a:cxnLst/>
              <a:rect l="l" t="t" r="r" b="b"/>
              <a:pathLst>
                <a:path w="1071" h="2017" extrusionOk="0">
                  <a:moveTo>
                    <a:pt x="0" y="0"/>
                  </a:moveTo>
                  <a:cubicBezTo>
                    <a:pt x="531" y="39"/>
                    <a:pt x="946" y="473"/>
                    <a:pt x="946" y="1003"/>
                  </a:cubicBezTo>
                  <a:cubicBezTo>
                    <a:pt x="946" y="1543"/>
                    <a:pt x="531" y="1978"/>
                    <a:pt x="0" y="2016"/>
                  </a:cubicBezTo>
                  <a:lnTo>
                    <a:pt x="68" y="2016"/>
                  </a:lnTo>
                  <a:cubicBezTo>
                    <a:pt x="627" y="2016"/>
                    <a:pt x="1071" y="1563"/>
                    <a:pt x="1071" y="1003"/>
                  </a:cubicBezTo>
                  <a:cubicBezTo>
                    <a:pt x="1071" y="453"/>
                    <a:pt x="627" y="0"/>
                    <a:pt x="68" y="0"/>
                  </a:cubicBezTo>
                  <a:close/>
                </a:path>
              </a:pathLst>
            </a:custGeom>
            <a:solidFill>
              <a:srgbClr val="E4DD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63"/>
            <p:cNvSpPr/>
            <p:nvPr/>
          </p:nvSpPr>
          <p:spPr>
            <a:xfrm>
              <a:off x="1617912" y="3669301"/>
              <a:ext cx="58705" cy="58705"/>
            </a:xfrm>
            <a:custGeom>
              <a:avLst/>
              <a:gdLst/>
              <a:ahLst/>
              <a:cxnLst/>
              <a:rect l="l" t="t" r="r" b="b"/>
              <a:pathLst>
                <a:path w="898" h="898" extrusionOk="0">
                  <a:moveTo>
                    <a:pt x="454" y="1"/>
                  </a:moveTo>
                  <a:cubicBezTo>
                    <a:pt x="203" y="1"/>
                    <a:pt x="0" y="203"/>
                    <a:pt x="0" y="444"/>
                  </a:cubicBezTo>
                  <a:cubicBezTo>
                    <a:pt x="0" y="695"/>
                    <a:pt x="203" y="898"/>
                    <a:pt x="454" y="898"/>
                  </a:cubicBezTo>
                  <a:cubicBezTo>
                    <a:pt x="705" y="898"/>
                    <a:pt x="897" y="695"/>
                    <a:pt x="897" y="444"/>
                  </a:cubicBezTo>
                  <a:cubicBezTo>
                    <a:pt x="897" y="203"/>
                    <a:pt x="705" y="1"/>
                    <a:pt x="454" y="1"/>
                  </a:cubicBezTo>
                  <a:close/>
                </a:path>
              </a:pathLst>
            </a:custGeom>
            <a:solidFill>
              <a:srgbClr val="2D2D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63"/>
            <p:cNvSpPr/>
            <p:nvPr/>
          </p:nvSpPr>
          <p:spPr>
            <a:xfrm>
              <a:off x="2570791" y="3572810"/>
              <a:ext cx="251684" cy="251684"/>
            </a:xfrm>
            <a:custGeom>
              <a:avLst/>
              <a:gdLst/>
              <a:ahLst/>
              <a:cxnLst/>
              <a:rect l="l" t="t" r="r" b="b"/>
              <a:pathLst>
                <a:path w="3850" h="3850" extrusionOk="0">
                  <a:moveTo>
                    <a:pt x="1930" y="1"/>
                  </a:moveTo>
                  <a:cubicBezTo>
                    <a:pt x="859" y="1"/>
                    <a:pt x="0" y="859"/>
                    <a:pt x="0" y="1920"/>
                  </a:cubicBezTo>
                  <a:cubicBezTo>
                    <a:pt x="0" y="2991"/>
                    <a:pt x="859" y="3850"/>
                    <a:pt x="1930" y="3850"/>
                  </a:cubicBezTo>
                  <a:cubicBezTo>
                    <a:pt x="2991" y="3850"/>
                    <a:pt x="3849" y="2991"/>
                    <a:pt x="3849" y="1920"/>
                  </a:cubicBezTo>
                  <a:cubicBezTo>
                    <a:pt x="3849" y="859"/>
                    <a:pt x="2991" y="1"/>
                    <a:pt x="1930" y="1"/>
                  </a:cubicBezTo>
                  <a:close/>
                </a:path>
              </a:pathLst>
            </a:custGeom>
            <a:solidFill>
              <a:srgbClr val="2D2D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63"/>
            <p:cNvSpPr/>
            <p:nvPr/>
          </p:nvSpPr>
          <p:spPr>
            <a:xfrm>
              <a:off x="2630673" y="3632758"/>
              <a:ext cx="131856" cy="131856"/>
            </a:xfrm>
            <a:custGeom>
              <a:avLst/>
              <a:gdLst/>
              <a:ahLst/>
              <a:cxnLst/>
              <a:rect l="l" t="t" r="r" b="b"/>
              <a:pathLst>
                <a:path w="2017" h="2017" extrusionOk="0">
                  <a:moveTo>
                    <a:pt x="1014" y="0"/>
                  </a:moveTo>
                  <a:cubicBezTo>
                    <a:pt x="454" y="0"/>
                    <a:pt x="1" y="453"/>
                    <a:pt x="1" y="1003"/>
                  </a:cubicBezTo>
                  <a:cubicBezTo>
                    <a:pt x="1" y="1563"/>
                    <a:pt x="454" y="2016"/>
                    <a:pt x="1014" y="2016"/>
                  </a:cubicBezTo>
                  <a:cubicBezTo>
                    <a:pt x="1563" y="2016"/>
                    <a:pt x="2017" y="1563"/>
                    <a:pt x="2017" y="1003"/>
                  </a:cubicBezTo>
                  <a:cubicBezTo>
                    <a:pt x="2017" y="453"/>
                    <a:pt x="1563" y="0"/>
                    <a:pt x="10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63"/>
            <p:cNvSpPr/>
            <p:nvPr/>
          </p:nvSpPr>
          <p:spPr>
            <a:xfrm>
              <a:off x="2692516" y="3632758"/>
              <a:ext cx="70014" cy="131856"/>
            </a:xfrm>
            <a:custGeom>
              <a:avLst/>
              <a:gdLst/>
              <a:ahLst/>
              <a:cxnLst/>
              <a:rect l="l" t="t" r="r" b="b"/>
              <a:pathLst>
                <a:path w="1071" h="2017" extrusionOk="0">
                  <a:moveTo>
                    <a:pt x="0" y="0"/>
                  </a:moveTo>
                  <a:cubicBezTo>
                    <a:pt x="531" y="39"/>
                    <a:pt x="945" y="473"/>
                    <a:pt x="945" y="1003"/>
                  </a:cubicBezTo>
                  <a:cubicBezTo>
                    <a:pt x="945" y="1543"/>
                    <a:pt x="531" y="1978"/>
                    <a:pt x="0" y="2016"/>
                  </a:cubicBezTo>
                  <a:lnTo>
                    <a:pt x="68" y="2016"/>
                  </a:lnTo>
                  <a:cubicBezTo>
                    <a:pt x="617" y="2016"/>
                    <a:pt x="1071" y="1563"/>
                    <a:pt x="1071" y="1003"/>
                  </a:cubicBezTo>
                  <a:cubicBezTo>
                    <a:pt x="1071" y="453"/>
                    <a:pt x="617" y="0"/>
                    <a:pt x="68" y="0"/>
                  </a:cubicBezTo>
                  <a:close/>
                </a:path>
              </a:pathLst>
            </a:custGeom>
            <a:solidFill>
              <a:srgbClr val="E4DD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63"/>
            <p:cNvSpPr/>
            <p:nvPr/>
          </p:nvSpPr>
          <p:spPr>
            <a:xfrm>
              <a:off x="2667282" y="3669301"/>
              <a:ext cx="58705" cy="58705"/>
            </a:xfrm>
            <a:custGeom>
              <a:avLst/>
              <a:gdLst/>
              <a:ahLst/>
              <a:cxnLst/>
              <a:rect l="l" t="t" r="r" b="b"/>
              <a:pathLst>
                <a:path w="898" h="898" extrusionOk="0">
                  <a:moveTo>
                    <a:pt x="454" y="1"/>
                  </a:moveTo>
                  <a:cubicBezTo>
                    <a:pt x="203" y="1"/>
                    <a:pt x="0" y="203"/>
                    <a:pt x="0" y="444"/>
                  </a:cubicBezTo>
                  <a:cubicBezTo>
                    <a:pt x="0" y="695"/>
                    <a:pt x="203" y="898"/>
                    <a:pt x="454" y="898"/>
                  </a:cubicBezTo>
                  <a:cubicBezTo>
                    <a:pt x="695" y="898"/>
                    <a:pt x="897" y="695"/>
                    <a:pt x="897" y="444"/>
                  </a:cubicBezTo>
                  <a:cubicBezTo>
                    <a:pt x="897" y="203"/>
                    <a:pt x="695" y="1"/>
                    <a:pt x="454" y="1"/>
                  </a:cubicBezTo>
                  <a:close/>
                </a:path>
              </a:pathLst>
            </a:custGeom>
            <a:solidFill>
              <a:srgbClr val="2D2D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63"/>
            <p:cNvSpPr/>
            <p:nvPr/>
          </p:nvSpPr>
          <p:spPr>
            <a:xfrm>
              <a:off x="970260" y="3476973"/>
              <a:ext cx="403021" cy="205008"/>
            </a:xfrm>
            <a:custGeom>
              <a:avLst/>
              <a:gdLst/>
              <a:ahLst/>
              <a:cxnLst/>
              <a:rect l="l" t="t" r="r" b="b"/>
              <a:pathLst>
                <a:path w="6165" h="3136" extrusionOk="0">
                  <a:moveTo>
                    <a:pt x="0" y="0"/>
                  </a:moveTo>
                  <a:lnTo>
                    <a:pt x="0" y="3135"/>
                  </a:lnTo>
                  <a:lnTo>
                    <a:pt x="6164" y="3135"/>
                  </a:lnTo>
                  <a:lnTo>
                    <a:pt x="616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63"/>
            <p:cNvSpPr/>
            <p:nvPr/>
          </p:nvSpPr>
          <p:spPr>
            <a:xfrm>
              <a:off x="986669" y="3661718"/>
              <a:ext cx="402368" cy="68837"/>
            </a:xfrm>
            <a:custGeom>
              <a:avLst/>
              <a:gdLst/>
              <a:ahLst/>
              <a:cxnLst/>
              <a:rect l="l" t="t" r="r" b="b"/>
              <a:pathLst>
                <a:path w="6155" h="1053" extrusionOk="0">
                  <a:moveTo>
                    <a:pt x="309" y="1"/>
                  </a:moveTo>
                  <a:cubicBezTo>
                    <a:pt x="145" y="1"/>
                    <a:pt x="0" y="145"/>
                    <a:pt x="0" y="309"/>
                  </a:cubicBezTo>
                  <a:lnTo>
                    <a:pt x="0" y="744"/>
                  </a:lnTo>
                  <a:cubicBezTo>
                    <a:pt x="0" y="917"/>
                    <a:pt x="145" y="1052"/>
                    <a:pt x="309" y="1052"/>
                  </a:cubicBezTo>
                  <a:lnTo>
                    <a:pt x="5846" y="1052"/>
                  </a:lnTo>
                  <a:cubicBezTo>
                    <a:pt x="6020" y="1052"/>
                    <a:pt x="6155" y="917"/>
                    <a:pt x="6155" y="744"/>
                  </a:cubicBezTo>
                  <a:lnTo>
                    <a:pt x="6155" y="309"/>
                  </a:lnTo>
                  <a:cubicBezTo>
                    <a:pt x="6155" y="145"/>
                    <a:pt x="6020" y="1"/>
                    <a:pt x="5846" y="1"/>
                  </a:cubicBezTo>
                  <a:close/>
                </a:path>
              </a:pathLst>
            </a:custGeom>
            <a:solidFill>
              <a:srgbClr val="DAC8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63"/>
            <p:cNvSpPr/>
            <p:nvPr/>
          </p:nvSpPr>
          <p:spPr>
            <a:xfrm>
              <a:off x="956401" y="3661718"/>
              <a:ext cx="402368" cy="68837"/>
            </a:xfrm>
            <a:custGeom>
              <a:avLst/>
              <a:gdLst/>
              <a:ahLst/>
              <a:cxnLst/>
              <a:rect l="l" t="t" r="r" b="b"/>
              <a:pathLst>
                <a:path w="6155" h="1053" extrusionOk="0">
                  <a:moveTo>
                    <a:pt x="309" y="1"/>
                  </a:moveTo>
                  <a:cubicBezTo>
                    <a:pt x="145" y="1"/>
                    <a:pt x="0" y="145"/>
                    <a:pt x="0" y="309"/>
                  </a:cubicBezTo>
                  <a:lnTo>
                    <a:pt x="0" y="744"/>
                  </a:lnTo>
                  <a:cubicBezTo>
                    <a:pt x="0" y="917"/>
                    <a:pt x="145" y="1052"/>
                    <a:pt x="309" y="1052"/>
                  </a:cubicBezTo>
                  <a:lnTo>
                    <a:pt x="5846" y="1052"/>
                  </a:lnTo>
                  <a:cubicBezTo>
                    <a:pt x="6010" y="1052"/>
                    <a:pt x="6155" y="917"/>
                    <a:pt x="6155" y="744"/>
                  </a:cubicBezTo>
                  <a:lnTo>
                    <a:pt x="6155" y="309"/>
                  </a:lnTo>
                  <a:cubicBezTo>
                    <a:pt x="6155" y="145"/>
                    <a:pt x="6010" y="1"/>
                    <a:pt x="5846" y="1"/>
                  </a:cubicBezTo>
                  <a:close/>
                </a:path>
              </a:pathLst>
            </a:custGeom>
            <a:solidFill>
              <a:srgbClr val="EBDE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63"/>
            <p:cNvSpPr/>
            <p:nvPr/>
          </p:nvSpPr>
          <p:spPr>
            <a:xfrm>
              <a:off x="970260" y="3340147"/>
              <a:ext cx="655294" cy="136890"/>
            </a:xfrm>
            <a:custGeom>
              <a:avLst/>
              <a:gdLst/>
              <a:ahLst/>
              <a:cxnLst/>
              <a:rect l="l" t="t" r="r" b="b"/>
              <a:pathLst>
                <a:path w="10024" h="2094" extrusionOk="0">
                  <a:moveTo>
                    <a:pt x="3618" y="0"/>
                  </a:moveTo>
                  <a:lnTo>
                    <a:pt x="0" y="2093"/>
                  </a:lnTo>
                  <a:lnTo>
                    <a:pt x="6164" y="2093"/>
                  </a:lnTo>
                  <a:lnTo>
                    <a:pt x="1002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63"/>
            <p:cNvSpPr/>
            <p:nvPr/>
          </p:nvSpPr>
          <p:spPr>
            <a:xfrm>
              <a:off x="1074334" y="3565881"/>
              <a:ext cx="166504" cy="95901"/>
            </a:xfrm>
            <a:custGeom>
              <a:avLst/>
              <a:gdLst/>
              <a:ahLst/>
              <a:cxnLst/>
              <a:rect l="l" t="t" r="r" b="b"/>
              <a:pathLst>
                <a:path w="2547" h="1467" extrusionOk="0">
                  <a:moveTo>
                    <a:pt x="0" y="0"/>
                  </a:moveTo>
                  <a:lnTo>
                    <a:pt x="0" y="1467"/>
                  </a:lnTo>
                  <a:lnTo>
                    <a:pt x="2547" y="1467"/>
                  </a:lnTo>
                  <a:lnTo>
                    <a:pt x="25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63"/>
            <p:cNvSpPr/>
            <p:nvPr/>
          </p:nvSpPr>
          <p:spPr>
            <a:xfrm>
              <a:off x="1088193" y="3582878"/>
              <a:ext cx="139440" cy="15232"/>
            </a:xfrm>
            <a:custGeom>
              <a:avLst/>
              <a:gdLst/>
              <a:ahLst/>
              <a:cxnLst/>
              <a:rect l="l" t="t" r="r" b="b"/>
              <a:pathLst>
                <a:path w="2133" h="233" extrusionOk="0">
                  <a:moveTo>
                    <a:pt x="0" y="1"/>
                  </a:moveTo>
                  <a:lnTo>
                    <a:pt x="0" y="232"/>
                  </a:lnTo>
                  <a:lnTo>
                    <a:pt x="2132" y="232"/>
                  </a:lnTo>
                  <a:lnTo>
                    <a:pt x="2132" y="1"/>
                  </a:lnTo>
                  <a:close/>
                </a:path>
              </a:pathLst>
            </a:custGeom>
            <a:solidFill>
              <a:srgbClr val="327B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63"/>
            <p:cNvSpPr/>
            <p:nvPr/>
          </p:nvSpPr>
          <p:spPr>
            <a:xfrm>
              <a:off x="1088193" y="3608766"/>
              <a:ext cx="139440" cy="15820"/>
            </a:xfrm>
            <a:custGeom>
              <a:avLst/>
              <a:gdLst/>
              <a:ahLst/>
              <a:cxnLst/>
              <a:rect l="l" t="t" r="r" b="b"/>
              <a:pathLst>
                <a:path w="2133" h="242" extrusionOk="0">
                  <a:moveTo>
                    <a:pt x="0" y="0"/>
                  </a:moveTo>
                  <a:lnTo>
                    <a:pt x="0" y="242"/>
                  </a:lnTo>
                  <a:lnTo>
                    <a:pt x="2132" y="242"/>
                  </a:lnTo>
                  <a:lnTo>
                    <a:pt x="2132" y="0"/>
                  </a:lnTo>
                  <a:close/>
                </a:path>
              </a:pathLst>
            </a:custGeom>
            <a:solidFill>
              <a:srgbClr val="327B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63"/>
            <p:cNvSpPr/>
            <p:nvPr/>
          </p:nvSpPr>
          <p:spPr>
            <a:xfrm>
              <a:off x="1088193" y="3633346"/>
              <a:ext cx="139440" cy="15232"/>
            </a:xfrm>
            <a:custGeom>
              <a:avLst/>
              <a:gdLst/>
              <a:ahLst/>
              <a:cxnLst/>
              <a:rect l="l" t="t" r="r" b="b"/>
              <a:pathLst>
                <a:path w="2133" h="233" extrusionOk="0">
                  <a:moveTo>
                    <a:pt x="0" y="1"/>
                  </a:moveTo>
                  <a:lnTo>
                    <a:pt x="0" y="232"/>
                  </a:lnTo>
                  <a:lnTo>
                    <a:pt x="2132" y="232"/>
                  </a:lnTo>
                  <a:lnTo>
                    <a:pt x="2132" y="1"/>
                  </a:lnTo>
                  <a:close/>
                </a:path>
              </a:pathLst>
            </a:custGeom>
            <a:solidFill>
              <a:srgbClr val="327B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63"/>
            <p:cNvSpPr/>
            <p:nvPr/>
          </p:nvSpPr>
          <p:spPr>
            <a:xfrm>
              <a:off x="1259733" y="3570326"/>
              <a:ext cx="90868" cy="57397"/>
            </a:xfrm>
            <a:custGeom>
              <a:avLst/>
              <a:gdLst/>
              <a:ahLst/>
              <a:cxnLst/>
              <a:rect l="l" t="t" r="r" b="b"/>
              <a:pathLst>
                <a:path w="1390" h="878" extrusionOk="0">
                  <a:moveTo>
                    <a:pt x="154" y="0"/>
                  </a:moveTo>
                  <a:cubicBezTo>
                    <a:pt x="68" y="0"/>
                    <a:pt x="0" y="68"/>
                    <a:pt x="0" y="154"/>
                  </a:cubicBezTo>
                  <a:lnTo>
                    <a:pt x="0" y="714"/>
                  </a:lnTo>
                  <a:cubicBezTo>
                    <a:pt x="0" y="810"/>
                    <a:pt x="68" y="878"/>
                    <a:pt x="154" y="878"/>
                  </a:cubicBezTo>
                  <a:lnTo>
                    <a:pt x="1235" y="878"/>
                  </a:lnTo>
                  <a:cubicBezTo>
                    <a:pt x="1322" y="878"/>
                    <a:pt x="1389" y="810"/>
                    <a:pt x="1389" y="714"/>
                  </a:cubicBezTo>
                  <a:lnTo>
                    <a:pt x="1389" y="154"/>
                  </a:lnTo>
                  <a:cubicBezTo>
                    <a:pt x="1389" y="68"/>
                    <a:pt x="1322" y="0"/>
                    <a:pt x="12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63"/>
            <p:cNvSpPr/>
            <p:nvPr/>
          </p:nvSpPr>
          <p:spPr>
            <a:xfrm>
              <a:off x="970260" y="3570326"/>
              <a:ext cx="80800" cy="57397"/>
            </a:xfrm>
            <a:custGeom>
              <a:avLst/>
              <a:gdLst/>
              <a:ahLst/>
              <a:cxnLst/>
              <a:rect l="l" t="t" r="r" b="b"/>
              <a:pathLst>
                <a:path w="1236" h="878" extrusionOk="0">
                  <a:moveTo>
                    <a:pt x="0" y="0"/>
                  </a:moveTo>
                  <a:lnTo>
                    <a:pt x="0" y="878"/>
                  </a:lnTo>
                  <a:lnTo>
                    <a:pt x="1071" y="878"/>
                  </a:lnTo>
                  <a:cubicBezTo>
                    <a:pt x="1158" y="878"/>
                    <a:pt x="1235" y="810"/>
                    <a:pt x="1235" y="714"/>
                  </a:cubicBezTo>
                  <a:lnTo>
                    <a:pt x="1235" y="154"/>
                  </a:lnTo>
                  <a:cubicBezTo>
                    <a:pt x="1235" y="68"/>
                    <a:pt x="1158" y="0"/>
                    <a:pt x="10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63"/>
            <p:cNvSpPr/>
            <p:nvPr/>
          </p:nvSpPr>
          <p:spPr>
            <a:xfrm>
              <a:off x="2084235" y="2199066"/>
              <a:ext cx="875403" cy="486241"/>
            </a:xfrm>
            <a:custGeom>
              <a:avLst/>
              <a:gdLst/>
              <a:ahLst/>
              <a:cxnLst/>
              <a:rect l="l" t="t" r="r" b="b"/>
              <a:pathLst>
                <a:path w="13391" h="7438" extrusionOk="0">
                  <a:moveTo>
                    <a:pt x="657" y="0"/>
                  </a:moveTo>
                  <a:cubicBezTo>
                    <a:pt x="290" y="0"/>
                    <a:pt x="1" y="290"/>
                    <a:pt x="1" y="646"/>
                  </a:cubicBezTo>
                  <a:lnTo>
                    <a:pt x="1" y="6791"/>
                  </a:lnTo>
                  <a:cubicBezTo>
                    <a:pt x="1" y="7148"/>
                    <a:pt x="290" y="7438"/>
                    <a:pt x="657" y="7438"/>
                  </a:cubicBezTo>
                  <a:lnTo>
                    <a:pt x="12744" y="7438"/>
                  </a:lnTo>
                  <a:cubicBezTo>
                    <a:pt x="13101" y="7438"/>
                    <a:pt x="13390" y="7148"/>
                    <a:pt x="13390" y="6791"/>
                  </a:cubicBezTo>
                  <a:lnTo>
                    <a:pt x="13390" y="646"/>
                  </a:lnTo>
                  <a:cubicBezTo>
                    <a:pt x="13390" y="290"/>
                    <a:pt x="13101" y="0"/>
                    <a:pt x="127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63"/>
            <p:cNvSpPr/>
            <p:nvPr/>
          </p:nvSpPr>
          <p:spPr>
            <a:xfrm>
              <a:off x="2733195" y="2199066"/>
              <a:ext cx="226450" cy="486241"/>
            </a:xfrm>
            <a:custGeom>
              <a:avLst/>
              <a:gdLst/>
              <a:ahLst/>
              <a:cxnLst/>
              <a:rect l="l" t="t" r="r" b="b"/>
              <a:pathLst>
                <a:path w="3464" h="7438" extrusionOk="0">
                  <a:moveTo>
                    <a:pt x="0" y="0"/>
                  </a:moveTo>
                  <a:cubicBezTo>
                    <a:pt x="357" y="0"/>
                    <a:pt x="646" y="290"/>
                    <a:pt x="646" y="646"/>
                  </a:cubicBezTo>
                  <a:lnTo>
                    <a:pt x="646" y="6791"/>
                  </a:lnTo>
                  <a:cubicBezTo>
                    <a:pt x="646" y="7148"/>
                    <a:pt x="357" y="7438"/>
                    <a:pt x="0" y="7438"/>
                  </a:cubicBezTo>
                  <a:lnTo>
                    <a:pt x="2817" y="7438"/>
                  </a:lnTo>
                  <a:cubicBezTo>
                    <a:pt x="3174" y="7438"/>
                    <a:pt x="3463" y="7148"/>
                    <a:pt x="3463" y="6791"/>
                  </a:cubicBezTo>
                  <a:lnTo>
                    <a:pt x="3463" y="646"/>
                  </a:lnTo>
                  <a:cubicBezTo>
                    <a:pt x="3463" y="290"/>
                    <a:pt x="3174" y="0"/>
                    <a:pt x="2817" y="0"/>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63"/>
            <p:cNvSpPr/>
            <p:nvPr/>
          </p:nvSpPr>
          <p:spPr>
            <a:xfrm>
              <a:off x="2084235" y="2324517"/>
              <a:ext cx="875403" cy="65699"/>
            </a:xfrm>
            <a:custGeom>
              <a:avLst/>
              <a:gdLst/>
              <a:ahLst/>
              <a:cxnLst/>
              <a:rect l="l" t="t" r="r" b="b"/>
              <a:pathLst>
                <a:path w="13391" h="1005" extrusionOk="0">
                  <a:moveTo>
                    <a:pt x="1" y="1"/>
                  </a:moveTo>
                  <a:lnTo>
                    <a:pt x="1" y="1004"/>
                  </a:lnTo>
                  <a:lnTo>
                    <a:pt x="13390" y="1004"/>
                  </a:lnTo>
                  <a:lnTo>
                    <a:pt x="133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63"/>
            <p:cNvSpPr/>
            <p:nvPr/>
          </p:nvSpPr>
          <p:spPr>
            <a:xfrm>
              <a:off x="2164971" y="2523186"/>
              <a:ext cx="174741" cy="24645"/>
            </a:xfrm>
            <a:custGeom>
              <a:avLst/>
              <a:gdLst/>
              <a:ahLst/>
              <a:cxnLst/>
              <a:rect l="l" t="t" r="r" b="b"/>
              <a:pathLst>
                <a:path w="2673" h="377" extrusionOk="0">
                  <a:moveTo>
                    <a:pt x="1" y="0"/>
                  </a:moveTo>
                  <a:lnTo>
                    <a:pt x="1" y="377"/>
                  </a:lnTo>
                  <a:lnTo>
                    <a:pt x="2673" y="377"/>
                  </a:lnTo>
                  <a:lnTo>
                    <a:pt x="26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63"/>
            <p:cNvSpPr/>
            <p:nvPr/>
          </p:nvSpPr>
          <p:spPr>
            <a:xfrm>
              <a:off x="2164971" y="2588167"/>
              <a:ext cx="174741" cy="24645"/>
            </a:xfrm>
            <a:custGeom>
              <a:avLst/>
              <a:gdLst/>
              <a:ahLst/>
              <a:cxnLst/>
              <a:rect l="l" t="t" r="r" b="b"/>
              <a:pathLst>
                <a:path w="2673" h="377" extrusionOk="0">
                  <a:moveTo>
                    <a:pt x="1" y="0"/>
                  </a:moveTo>
                  <a:lnTo>
                    <a:pt x="1" y="376"/>
                  </a:lnTo>
                  <a:lnTo>
                    <a:pt x="2673" y="376"/>
                  </a:lnTo>
                  <a:lnTo>
                    <a:pt x="26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63"/>
            <p:cNvSpPr/>
            <p:nvPr/>
          </p:nvSpPr>
          <p:spPr>
            <a:xfrm>
              <a:off x="2704823" y="2528220"/>
              <a:ext cx="176636" cy="84592"/>
            </a:xfrm>
            <a:custGeom>
              <a:avLst/>
              <a:gdLst/>
              <a:ahLst/>
              <a:cxnLst/>
              <a:rect l="l" t="t" r="r" b="b"/>
              <a:pathLst>
                <a:path w="2702" h="1294" extrusionOk="0">
                  <a:moveTo>
                    <a:pt x="0" y="1"/>
                  </a:moveTo>
                  <a:lnTo>
                    <a:pt x="0" y="1293"/>
                  </a:lnTo>
                  <a:lnTo>
                    <a:pt x="2701" y="1293"/>
                  </a:lnTo>
                  <a:lnTo>
                    <a:pt x="2701" y="1"/>
                  </a:lnTo>
                  <a:close/>
                </a:path>
              </a:pathLst>
            </a:custGeom>
            <a:solidFill>
              <a:srgbClr val="64CB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63"/>
            <p:cNvSpPr/>
            <p:nvPr/>
          </p:nvSpPr>
          <p:spPr>
            <a:xfrm>
              <a:off x="2748949" y="2562933"/>
              <a:ext cx="88318" cy="18304"/>
            </a:xfrm>
            <a:custGeom>
              <a:avLst/>
              <a:gdLst/>
              <a:ahLst/>
              <a:cxnLst/>
              <a:rect l="l" t="t" r="r" b="b"/>
              <a:pathLst>
                <a:path w="1351" h="280" extrusionOk="0">
                  <a:moveTo>
                    <a:pt x="0" y="0"/>
                  </a:moveTo>
                  <a:lnTo>
                    <a:pt x="0" y="280"/>
                  </a:lnTo>
                  <a:lnTo>
                    <a:pt x="1351" y="280"/>
                  </a:lnTo>
                  <a:lnTo>
                    <a:pt x="13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63"/>
            <p:cNvSpPr/>
            <p:nvPr/>
          </p:nvSpPr>
          <p:spPr>
            <a:xfrm>
              <a:off x="2339648" y="2002946"/>
              <a:ext cx="312219" cy="273126"/>
            </a:xfrm>
            <a:custGeom>
              <a:avLst/>
              <a:gdLst/>
              <a:ahLst/>
              <a:cxnLst/>
              <a:rect l="l" t="t" r="r" b="b"/>
              <a:pathLst>
                <a:path w="4776" h="4178" extrusionOk="0">
                  <a:moveTo>
                    <a:pt x="628" y="0"/>
                  </a:moveTo>
                  <a:cubicBezTo>
                    <a:pt x="280" y="0"/>
                    <a:pt x="1" y="280"/>
                    <a:pt x="1" y="627"/>
                  </a:cubicBezTo>
                  <a:lnTo>
                    <a:pt x="1" y="3550"/>
                  </a:lnTo>
                  <a:cubicBezTo>
                    <a:pt x="1" y="3897"/>
                    <a:pt x="280" y="4177"/>
                    <a:pt x="628" y="4177"/>
                  </a:cubicBezTo>
                  <a:lnTo>
                    <a:pt x="4149" y="4177"/>
                  </a:lnTo>
                  <a:cubicBezTo>
                    <a:pt x="4496" y="4177"/>
                    <a:pt x="4776" y="3897"/>
                    <a:pt x="4776" y="3550"/>
                  </a:cubicBezTo>
                  <a:lnTo>
                    <a:pt x="4776" y="627"/>
                  </a:lnTo>
                  <a:cubicBezTo>
                    <a:pt x="4776" y="280"/>
                    <a:pt x="4496" y="0"/>
                    <a:pt x="41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63"/>
            <p:cNvSpPr/>
            <p:nvPr/>
          </p:nvSpPr>
          <p:spPr>
            <a:xfrm>
              <a:off x="2568585" y="2002946"/>
              <a:ext cx="83285" cy="273126"/>
            </a:xfrm>
            <a:custGeom>
              <a:avLst/>
              <a:gdLst/>
              <a:ahLst/>
              <a:cxnLst/>
              <a:rect l="l" t="t" r="r" b="b"/>
              <a:pathLst>
                <a:path w="1274" h="4178" extrusionOk="0">
                  <a:moveTo>
                    <a:pt x="0" y="0"/>
                  </a:moveTo>
                  <a:cubicBezTo>
                    <a:pt x="348" y="0"/>
                    <a:pt x="627" y="280"/>
                    <a:pt x="627" y="627"/>
                  </a:cubicBezTo>
                  <a:lnTo>
                    <a:pt x="627" y="3550"/>
                  </a:lnTo>
                  <a:cubicBezTo>
                    <a:pt x="627" y="3897"/>
                    <a:pt x="348" y="4177"/>
                    <a:pt x="0" y="4177"/>
                  </a:cubicBezTo>
                  <a:lnTo>
                    <a:pt x="647" y="4177"/>
                  </a:lnTo>
                  <a:cubicBezTo>
                    <a:pt x="994" y="4177"/>
                    <a:pt x="1274" y="3897"/>
                    <a:pt x="1274" y="3550"/>
                  </a:cubicBezTo>
                  <a:lnTo>
                    <a:pt x="1274" y="627"/>
                  </a:lnTo>
                  <a:cubicBezTo>
                    <a:pt x="1274" y="280"/>
                    <a:pt x="994" y="0"/>
                    <a:pt x="647" y="0"/>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63"/>
            <p:cNvSpPr/>
            <p:nvPr/>
          </p:nvSpPr>
          <p:spPr>
            <a:xfrm>
              <a:off x="2404629" y="1874879"/>
              <a:ext cx="158332" cy="128130"/>
            </a:xfrm>
            <a:custGeom>
              <a:avLst/>
              <a:gdLst/>
              <a:ahLst/>
              <a:cxnLst/>
              <a:rect l="l" t="t" r="r" b="b"/>
              <a:pathLst>
                <a:path w="2422" h="1960" extrusionOk="0">
                  <a:moveTo>
                    <a:pt x="1206" y="1"/>
                  </a:moveTo>
                  <a:cubicBezTo>
                    <a:pt x="540" y="1"/>
                    <a:pt x="0" y="551"/>
                    <a:pt x="0" y="1216"/>
                  </a:cubicBezTo>
                  <a:lnTo>
                    <a:pt x="0" y="1959"/>
                  </a:lnTo>
                  <a:lnTo>
                    <a:pt x="376" y="1959"/>
                  </a:lnTo>
                  <a:lnTo>
                    <a:pt x="376" y="1216"/>
                  </a:lnTo>
                  <a:cubicBezTo>
                    <a:pt x="376" y="753"/>
                    <a:pt x="743" y="377"/>
                    <a:pt x="1206" y="377"/>
                  </a:cubicBezTo>
                  <a:cubicBezTo>
                    <a:pt x="1669" y="377"/>
                    <a:pt x="2045" y="753"/>
                    <a:pt x="2045" y="1216"/>
                  </a:cubicBezTo>
                  <a:lnTo>
                    <a:pt x="2045" y="1959"/>
                  </a:lnTo>
                  <a:lnTo>
                    <a:pt x="2422" y="1959"/>
                  </a:lnTo>
                  <a:lnTo>
                    <a:pt x="2422" y="1216"/>
                  </a:lnTo>
                  <a:cubicBezTo>
                    <a:pt x="2422" y="551"/>
                    <a:pt x="1881" y="1"/>
                    <a:pt x="12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63"/>
            <p:cNvSpPr/>
            <p:nvPr/>
          </p:nvSpPr>
          <p:spPr>
            <a:xfrm>
              <a:off x="2538317" y="1970128"/>
              <a:ext cx="24645" cy="32882"/>
            </a:xfrm>
            <a:custGeom>
              <a:avLst/>
              <a:gdLst/>
              <a:ahLst/>
              <a:cxnLst/>
              <a:rect l="l" t="t" r="r" b="b"/>
              <a:pathLst>
                <a:path w="377" h="503" extrusionOk="0">
                  <a:moveTo>
                    <a:pt x="0" y="0"/>
                  </a:moveTo>
                  <a:lnTo>
                    <a:pt x="0" y="502"/>
                  </a:lnTo>
                  <a:lnTo>
                    <a:pt x="377" y="502"/>
                  </a:lnTo>
                  <a:lnTo>
                    <a:pt x="377" y="0"/>
                  </a:ln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63"/>
            <p:cNvSpPr/>
            <p:nvPr/>
          </p:nvSpPr>
          <p:spPr>
            <a:xfrm>
              <a:off x="2404629" y="1970128"/>
              <a:ext cx="24645" cy="32882"/>
            </a:xfrm>
            <a:custGeom>
              <a:avLst/>
              <a:gdLst/>
              <a:ahLst/>
              <a:cxnLst/>
              <a:rect l="l" t="t" r="r" b="b"/>
              <a:pathLst>
                <a:path w="377" h="503" extrusionOk="0">
                  <a:moveTo>
                    <a:pt x="0" y="0"/>
                  </a:moveTo>
                  <a:lnTo>
                    <a:pt x="0" y="502"/>
                  </a:lnTo>
                  <a:lnTo>
                    <a:pt x="376" y="502"/>
                  </a:lnTo>
                  <a:lnTo>
                    <a:pt x="376" y="0"/>
                  </a:ln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63"/>
            <p:cNvSpPr/>
            <p:nvPr/>
          </p:nvSpPr>
          <p:spPr>
            <a:xfrm>
              <a:off x="2452548" y="2095384"/>
              <a:ext cx="72563" cy="116363"/>
            </a:xfrm>
            <a:custGeom>
              <a:avLst/>
              <a:gdLst/>
              <a:ahLst/>
              <a:cxnLst/>
              <a:rect l="l" t="t" r="r" b="b"/>
              <a:pathLst>
                <a:path w="1110" h="1780" extrusionOk="0">
                  <a:moveTo>
                    <a:pt x="567" y="0"/>
                  </a:moveTo>
                  <a:cubicBezTo>
                    <a:pt x="545" y="0"/>
                    <a:pt x="524" y="2"/>
                    <a:pt x="502" y="4"/>
                  </a:cubicBezTo>
                  <a:cubicBezTo>
                    <a:pt x="251" y="33"/>
                    <a:pt x="39" y="236"/>
                    <a:pt x="20" y="496"/>
                  </a:cubicBezTo>
                  <a:cubicBezTo>
                    <a:pt x="0" y="679"/>
                    <a:pt x="78" y="853"/>
                    <a:pt x="213" y="959"/>
                  </a:cubicBezTo>
                  <a:cubicBezTo>
                    <a:pt x="280" y="1027"/>
                    <a:pt x="328" y="1123"/>
                    <a:pt x="328" y="1220"/>
                  </a:cubicBezTo>
                  <a:lnTo>
                    <a:pt x="328" y="1528"/>
                  </a:lnTo>
                  <a:cubicBezTo>
                    <a:pt x="328" y="1663"/>
                    <a:pt x="425" y="1769"/>
                    <a:pt x="560" y="1779"/>
                  </a:cubicBezTo>
                  <a:cubicBezTo>
                    <a:pt x="695" y="1779"/>
                    <a:pt x="801" y="1673"/>
                    <a:pt x="801" y="1538"/>
                  </a:cubicBezTo>
                  <a:lnTo>
                    <a:pt x="801" y="1220"/>
                  </a:lnTo>
                  <a:cubicBezTo>
                    <a:pt x="801" y="1113"/>
                    <a:pt x="849" y="1027"/>
                    <a:pt x="926" y="959"/>
                  </a:cubicBezTo>
                  <a:cubicBezTo>
                    <a:pt x="1042" y="853"/>
                    <a:pt x="1110" y="708"/>
                    <a:pt x="1110" y="544"/>
                  </a:cubicBezTo>
                  <a:cubicBezTo>
                    <a:pt x="1110" y="247"/>
                    <a:pt x="866" y="0"/>
                    <a:pt x="5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a:extLst>
              <a:ext uri="{FF2B5EF4-FFF2-40B4-BE49-F238E27FC236}">
                <a16:creationId xmlns:a16="http://schemas.microsoft.com/office/drawing/2014/main" id="{E4245BD7-36D2-4F9F-B6D6-D5979AEBD6E9}"/>
              </a:ext>
            </a:extLst>
          </p:cNvPr>
          <p:cNvSpPr txBox="1"/>
          <p:nvPr/>
        </p:nvSpPr>
        <p:spPr>
          <a:xfrm>
            <a:off x="1339702" y="754912"/>
            <a:ext cx="5457963" cy="307777"/>
          </a:xfrm>
          <a:prstGeom prst="rect">
            <a:avLst/>
          </a:prstGeom>
          <a:noFill/>
        </p:spPr>
        <p:txBody>
          <a:bodyPr wrap="square" rtlCol="0">
            <a:spAutoFit/>
          </a:bodyPr>
          <a:lstStyle/>
          <a:p>
            <a:r>
              <a:rPr lang="en-US" dirty="0"/>
              <a:t>Find out the percentage and number of the ship service level ?</a:t>
            </a:r>
            <a:endParaRPr lang="en-IN" dirty="0"/>
          </a:p>
        </p:txBody>
      </p:sp>
      <p:graphicFrame>
        <p:nvGraphicFramePr>
          <p:cNvPr id="7" name="Chart 6">
            <a:extLst>
              <a:ext uri="{FF2B5EF4-FFF2-40B4-BE49-F238E27FC236}">
                <a16:creationId xmlns:a16="http://schemas.microsoft.com/office/drawing/2014/main" id="{CE77E69E-3A76-4CFA-95CF-F36F61D90D43}"/>
              </a:ext>
            </a:extLst>
          </p:cNvPr>
          <p:cNvGraphicFramePr/>
          <p:nvPr>
            <p:extLst>
              <p:ext uri="{D42A27DB-BD31-4B8C-83A1-F6EECF244321}">
                <p14:modId xmlns:p14="http://schemas.microsoft.com/office/powerpoint/2010/main" val="2462368341"/>
              </p:ext>
            </p:extLst>
          </p:nvPr>
        </p:nvGraphicFramePr>
        <p:xfrm>
          <a:off x="674963" y="1301638"/>
          <a:ext cx="3909035" cy="318172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884165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E-commerce Metrics in Digital Marketing by Slidesgo">
  <a:themeElements>
    <a:clrScheme name="Simple Light">
      <a:dk1>
        <a:srgbClr val="000000"/>
      </a:dk1>
      <a:lt1>
        <a:srgbClr val="FFDDDE"/>
      </a:lt1>
      <a:dk2>
        <a:srgbClr val="FFFCF2"/>
      </a:dk2>
      <a:lt2>
        <a:srgbClr val="FFE387"/>
      </a:lt2>
      <a:accent1>
        <a:srgbClr val="F4D470"/>
      </a:accent1>
      <a:accent2>
        <a:srgbClr val="DAB648"/>
      </a:accent2>
      <a:accent3>
        <a:srgbClr val="48C3DA"/>
      </a:accent3>
      <a:accent4>
        <a:srgbClr val="F47088"/>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169</TotalTime>
  <Words>484</Words>
  <Application>Microsoft Office PowerPoint</Application>
  <PresentationFormat>On-screen Show (16:9)</PresentationFormat>
  <Paragraphs>115</Paragraphs>
  <Slides>15</Slides>
  <Notes>15</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15</vt:i4>
      </vt:variant>
    </vt:vector>
  </HeadingPairs>
  <TitlesOfParts>
    <vt:vector size="25" baseType="lpstr">
      <vt:lpstr>zeitung</vt:lpstr>
      <vt:lpstr>Roboto Medium</vt:lpstr>
      <vt:lpstr>Arial</vt:lpstr>
      <vt:lpstr>Open Sans</vt:lpstr>
      <vt:lpstr>Inter</vt:lpstr>
      <vt:lpstr>Bebas Neue</vt:lpstr>
      <vt:lpstr>Roboto</vt:lpstr>
      <vt:lpstr>Open Sans Medium</vt:lpstr>
      <vt:lpstr>Simple Light</vt:lpstr>
      <vt:lpstr>E-commerce Metrics in Digital Marketing by Slidesgo</vt:lpstr>
      <vt:lpstr>E-Commerce Sales Dataset Analyzing and Maximizing Online Business Performance</vt:lpstr>
      <vt:lpstr>About the Dataset </vt:lpstr>
      <vt:lpstr>PowerPoint Presentation</vt:lpstr>
      <vt:lpstr>Steps to Perform EDA.</vt:lpstr>
      <vt:lpstr>PowerPoint Presentation</vt:lpstr>
      <vt:lpstr>Find the Status count by their Values?</vt:lpstr>
      <vt:lpstr>Find out the percentage the order fulfilment by amazon and merchant?</vt:lpstr>
      <vt:lpstr>PowerPoint Presentation</vt:lpstr>
      <vt:lpstr>PowerPoint Presentation</vt:lpstr>
      <vt:lpstr>PowerPoint Presentation</vt:lpstr>
      <vt:lpstr>PowerPoint Presentation</vt:lpstr>
      <vt:lpstr>Check the courier Status ?</vt:lpstr>
      <vt:lpstr>Find out the top 5 city which has maximum sales ?</vt:lpstr>
      <vt:lpstr>Find out size count according to the quantity ?</vt:lpstr>
      <vt:lpstr>Thank you for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Sales Dataset Analyzing and Maximizing Online Business Performance</dc:title>
  <cp:lastModifiedBy>ANWAR</cp:lastModifiedBy>
  <cp:revision>54</cp:revision>
  <dcterms:modified xsi:type="dcterms:W3CDTF">2024-06-05T11:40:31Z</dcterms:modified>
</cp:coreProperties>
</file>